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5" r:id="rId4"/>
    <p:sldId id="260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2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EB6C-54FF-374D-AB7F-7BEB330B1BE9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D9032-326D-754A-B211-C2EA4BB2560E}">
      <dgm:prSet phldrT="[Text]"/>
      <dgm:spPr/>
      <dgm:t>
        <a:bodyPr/>
        <a:lstStyle/>
        <a:p>
          <a:r>
            <a:rPr lang="en-US" b="1" dirty="0"/>
            <a:t>Understand the problem</a:t>
          </a:r>
        </a:p>
      </dgm:t>
    </dgm:pt>
    <dgm:pt modelId="{4CE4084E-548D-D445-ACF5-1B05FC0D8D2C}" type="parTrans" cxnId="{F4C95C58-404A-9F41-B322-8AE42DFCDD52}">
      <dgm:prSet/>
      <dgm:spPr/>
      <dgm:t>
        <a:bodyPr/>
        <a:lstStyle/>
        <a:p>
          <a:endParaRPr lang="en-US"/>
        </a:p>
      </dgm:t>
    </dgm:pt>
    <dgm:pt modelId="{0EC0FDFF-2E8A-164A-8EE2-0B68774A8A76}" type="sibTrans" cxnId="{F4C95C58-404A-9F41-B322-8AE42DFCDD52}">
      <dgm:prSet/>
      <dgm:spPr/>
      <dgm:t>
        <a:bodyPr/>
        <a:lstStyle/>
        <a:p>
          <a:endParaRPr lang="en-US"/>
        </a:p>
      </dgm:t>
    </dgm:pt>
    <dgm:pt modelId="{CED36AD2-A972-2847-AD1C-711EC23FE5F6}">
      <dgm:prSet phldrT="[Text]"/>
      <dgm:spPr/>
      <dgm:t>
        <a:bodyPr/>
        <a:lstStyle/>
        <a:p>
          <a:r>
            <a:rPr lang="en-US" dirty="0"/>
            <a:t>SFU Research</a:t>
          </a:r>
        </a:p>
      </dgm:t>
    </dgm:pt>
    <dgm:pt modelId="{24AA352E-7135-0549-ABB1-58368A285238}" type="parTrans" cxnId="{401D98FA-DCD7-484D-A923-E15AD6217F41}">
      <dgm:prSet/>
      <dgm:spPr/>
      <dgm:t>
        <a:bodyPr/>
        <a:lstStyle/>
        <a:p>
          <a:endParaRPr lang="en-US"/>
        </a:p>
      </dgm:t>
    </dgm:pt>
    <dgm:pt modelId="{F96F0134-3051-A541-A2AF-2605381F1F21}" type="sibTrans" cxnId="{401D98FA-DCD7-484D-A923-E15AD6217F41}">
      <dgm:prSet/>
      <dgm:spPr/>
      <dgm:t>
        <a:bodyPr/>
        <a:lstStyle/>
        <a:p>
          <a:endParaRPr lang="en-US"/>
        </a:p>
      </dgm:t>
    </dgm:pt>
    <dgm:pt modelId="{3E6AF46F-5627-5C46-A116-A0D0C714EC0A}">
      <dgm:prSet phldrT="[Text]"/>
      <dgm:spPr/>
      <dgm:t>
        <a:bodyPr/>
        <a:lstStyle/>
        <a:p>
          <a:r>
            <a:rPr lang="en-US" b="1" dirty="0"/>
            <a:t>Exploratory Data Analysis</a:t>
          </a:r>
        </a:p>
      </dgm:t>
    </dgm:pt>
    <dgm:pt modelId="{4ED40431-D84F-FC4C-A23E-B32E94D4A916}" type="parTrans" cxnId="{F5FF777B-47D6-E849-A225-795BB54F7DB4}">
      <dgm:prSet/>
      <dgm:spPr/>
      <dgm:t>
        <a:bodyPr/>
        <a:lstStyle/>
        <a:p>
          <a:endParaRPr lang="en-US"/>
        </a:p>
      </dgm:t>
    </dgm:pt>
    <dgm:pt modelId="{09C790D7-A826-E14F-8C65-4FB978F33989}" type="sibTrans" cxnId="{F5FF777B-47D6-E849-A225-795BB54F7DB4}">
      <dgm:prSet/>
      <dgm:spPr/>
      <dgm:t>
        <a:bodyPr/>
        <a:lstStyle/>
        <a:p>
          <a:endParaRPr lang="en-US"/>
        </a:p>
      </dgm:t>
    </dgm:pt>
    <dgm:pt modelId="{999EE839-0A79-CF48-AC03-6393BCBE7FFD}">
      <dgm:prSet phldrT="[Text]"/>
      <dgm:spPr/>
      <dgm:t>
        <a:bodyPr/>
        <a:lstStyle/>
        <a:p>
          <a:r>
            <a:rPr lang="en-US" dirty="0"/>
            <a:t>Other Sensors</a:t>
          </a:r>
        </a:p>
      </dgm:t>
    </dgm:pt>
    <dgm:pt modelId="{85E8C787-A054-1D44-8732-EDEF0649603C}" type="parTrans" cxnId="{5746A6C6-F495-8E41-B985-7107E7CEC3C3}">
      <dgm:prSet/>
      <dgm:spPr/>
      <dgm:t>
        <a:bodyPr/>
        <a:lstStyle/>
        <a:p>
          <a:endParaRPr lang="en-US"/>
        </a:p>
      </dgm:t>
    </dgm:pt>
    <dgm:pt modelId="{8352CFD5-F2A5-DB48-82F7-2D7447ADDC1E}" type="sibTrans" cxnId="{5746A6C6-F495-8E41-B985-7107E7CEC3C3}">
      <dgm:prSet/>
      <dgm:spPr/>
      <dgm:t>
        <a:bodyPr/>
        <a:lstStyle/>
        <a:p>
          <a:endParaRPr lang="en-US"/>
        </a:p>
      </dgm:t>
    </dgm:pt>
    <dgm:pt modelId="{73CB681A-61F0-1C4C-9284-57E717BA40E0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BDE1D690-0801-EB48-94A8-7438681C2CA3}" type="parTrans" cxnId="{997B6B83-3050-3B4C-94D1-A19584D5706B}">
      <dgm:prSet/>
      <dgm:spPr/>
      <dgm:t>
        <a:bodyPr/>
        <a:lstStyle/>
        <a:p>
          <a:endParaRPr lang="en-US"/>
        </a:p>
      </dgm:t>
    </dgm:pt>
    <dgm:pt modelId="{A8542BEC-974F-4643-8F24-E09AEC3844B8}" type="sibTrans" cxnId="{997B6B83-3050-3B4C-94D1-A19584D5706B}">
      <dgm:prSet/>
      <dgm:spPr/>
      <dgm:t>
        <a:bodyPr/>
        <a:lstStyle/>
        <a:p>
          <a:endParaRPr lang="en-US"/>
        </a:p>
      </dgm:t>
    </dgm:pt>
    <dgm:pt modelId="{2C7589AF-319F-D848-88C3-85D21133EE8B}">
      <dgm:prSet phldrT="[Text]"/>
      <dgm:spPr/>
      <dgm:t>
        <a:bodyPr/>
        <a:lstStyle/>
        <a:p>
          <a:r>
            <a:rPr lang="en-US" dirty="0"/>
            <a:t>Mean and Variance</a:t>
          </a:r>
        </a:p>
      </dgm:t>
    </dgm:pt>
    <dgm:pt modelId="{52BAD636-7F60-D14A-92D3-A04C90268A31}" type="parTrans" cxnId="{AE530BF1-4B63-AB44-AF01-CEA179149718}">
      <dgm:prSet/>
      <dgm:spPr/>
      <dgm:t>
        <a:bodyPr/>
        <a:lstStyle/>
        <a:p>
          <a:endParaRPr lang="en-US"/>
        </a:p>
      </dgm:t>
    </dgm:pt>
    <dgm:pt modelId="{0222E831-CF29-5F47-AB35-0AFD43C7CDDA}" type="sibTrans" cxnId="{AE530BF1-4B63-AB44-AF01-CEA179149718}">
      <dgm:prSet/>
      <dgm:spPr/>
      <dgm:t>
        <a:bodyPr/>
        <a:lstStyle/>
        <a:p>
          <a:endParaRPr lang="en-US"/>
        </a:p>
      </dgm:t>
    </dgm:pt>
    <dgm:pt modelId="{FF7C1FDB-F91E-9647-B24B-0657E9EF8E0B}">
      <dgm:prSet phldrT="[Text]"/>
      <dgm:spPr/>
      <dgm:t>
        <a:bodyPr/>
        <a:lstStyle/>
        <a:p>
          <a:r>
            <a:rPr lang="en-US" dirty="0"/>
            <a:t>2.5s groups</a:t>
          </a:r>
        </a:p>
      </dgm:t>
    </dgm:pt>
    <dgm:pt modelId="{5BD73DFD-61C1-064E-ACEE-C0ACF3638BA7}" type="parTrans" cxnId="{15B5EB3D-FE75-D946-B1A5-54D58B3FAB15}">
      <dgm:prSet/>
      <dgm:spPr/>
      <dgm:t>
        <a:bodyPr/>
        <a:lstStyle/>
        <a:p>
          <a:endParaRPr lang="en-US"/>
        </a:p>
      </dgm:t>
    </dgm:pt>
    <dgm:pt modelId="{6C80D6CE-6FC1-F048-81B1-A2CF4BD12275}" type="sibTrans" cxnId="{15B5EB3D-FE75-D946-B1A5-54D58B3FAB15}">
      <dgm:prSet/>
      <dgm:spPr/>
      <dgm:t>
        <a:bodyPr/>
        <a:lstStyle/>
        <a:p>
          <a:endParaRPr lang="en-US"/>
        </a:p>
      </dgm:t>
    </dgm:pt>
    <dgm:pt modelId="{909A40AF-CCEB-B948-9301-D292640A04EB}">
      <dgm:prSet/>
      <dgm:spPr/>
      <dgm:t>
        <a:bodyPr/>
        <a:lstStyle/>
        <a:p>
          <a:r>
            <a:rPr lang="en-US" b="1" dirty="0"/>
            <a:t>Model</a:t>
          </a:r>
        </a:p>
      </dgm:t>
    </dgm:pt>
    <dgm:pt modelId="{F7DA669F-42CB-0C4B-9F77-4950E1F72BA6}" type="parTrans" cxnId="{B812435D-17BD-3749-857A-2E0F0A80477B}">
      <dgm:prSet/>
      <dgm:spPr/>
      <dgm:t>
        <a:bodyPr/>
        <a:lstStyle/>
        <a:p>
          <a:endParaRPr lang="en-US"/>
        </a:p>
      </dgm:t>
    </dgm:pt>
    <dgm:pt modelId="{0E4E6E7C-1A84-D04C-B824-8638EC10F995}" type="sibTrans" cxnId="{B812435D-17BD-3749-857A-2E0F0A80477B}">
      <dgm:prSet/>
      <dgm:spPr/>
      <dgm:t>
        <a:bodyPr/>
        <a:lstStyle/>
        <a:p>
          <a:endParaRPr lang="en-US"/>
        </a:p>
      </dgm:t>
    </dgm:pt>
    <dgm:pt modelId="{FE1AB45A-3162-9447-BB07-197724914D94}">
      <dgm:prSet/>
      <dgm:spPr/>
      <dgm:t>
        <a:bodyPr/>
        <a:lstStyle/>
        <a:p>
          <a:r>
            <a:rPr lang="en-US" b="1" dirty="0"/>
            <a:t>Primary Goal</a:t>
          </a:r>
        </a:p>
      </dgm:t>
    </dgm:pt>
    <dgm:pt modelId="{B5B6D969-361C-A943-A375-98DE0D5FCF08}" type="parTrans" cxnId="{12B96D6A-4245-B44C-972E-FC4DA9083670}">
      <dgm:prSet/>
      <dgm:spPr/>
      <dgm:t>
        <a:bodyPr/>
        <a:lstStyle/>
        <a:p>
          <a:endParaRPr lang="en-US"/>
        </a:p>
      </dgm:t>
    </dgm:pt>
    <dgm:pt modelId="{4DF2DDCD-84D6-CF41-B78A-A4B8CF76947E}" type="sibTrans" cxnId="{12B96D6A-4245-B44C-972E-FC4DA9083670}">
      <dgm:prSet/>
      <dgm:spPr/>
      <dgm:t>
        <a:bodyPr/>
        <a:lstStyle/>
        <a:p>
          <a:endParaRPr lang="en-US"/>
        </a:p>
      </dgm:t>
    </dgm:pt>
    <dgm:pt modelId="{ADE002A1-B52E-D54C-9867-263666CD5CCE}">
      <dgm:prSet/>
      <dgm:spPr/>
      <dgm:t>
        <a:bodyPr/>
        <a:lstStyle/>
        <a:p>
          <a:r>
            <a:rPr lang="en-US" b="1" dirty="0"/>
            <a:t>Secondary Goals</a:t>
          </a:r>
        </a:p>
      </dgm:t>
    </dgm:pt>
    <dgm:pt modelId="{5670AEDD-2433-AD4D-83C0-E383C76EB305}" type="parTrans" cxnId="{16BAAFC0-2317-A54F-95A6-E27C93B85E58}">
      <dgm:prSet/>
      <dgm:spPr/>
      <dgm:t>
        <a:bodyPr/>
        <a:lstStyle/>
        <a:p>
          <a:endParaRPr lang="en-US"/>
        </a:p>
      </dgm:t>
    </dgm:pt>
    <dgm:pt modelId="{DB69F3AD-A019-0243-AB74-FB10F766AAA1}" type="sibTrans" cxnId="{16BAAFC0-2317-A54F-95A6-E27C93B85E58}">
      <dgm:prSet/>
      <dgm:spPr/>
      <dgm:t>
        <a:bodyPr/>
        <a:lstStyle/>
        <a:p>
          <a:endParaRPr lang="en-US"/>
        </a:p>
      </dgm:t>
    </dgm:pt>
    <dgm:pt modelId="{41E72236-A962-FA4A-B895-65B14FAE023D}">
      <dgm:prSet/>
      <dgm:spPr/>
      <dgm:t>
        <a:bodyPr/>
        <a:lstStyle/>
        <a:p>
          <a:r>
            <a:rPr lang="en-US" b="0" dirty="0"/>
            <a:t>Replicate Research (best Model)</a:t>
          </a:r>
        </a:p>
      </dgm:t>
    </dgm:pt>
    <dgm:pt modelId="{2964C976-681E-4C49-9798-65CD1B03AAAE}" type="parTrans" cxnId="{37C2A34F-8016-9E40-BD77-57895A05F37A}">
      <dgm:prSet/>
      <dgm:spPr/>
      <dgm:t>
        <a:bodyPr/>
        <a:lstStyle/>
        <a:p>
          <a:endParaRPr lang="en-US"/>
        </a:p>
      </dgm:t>
    </dgm:pt>
    <dgm:pt modelId="{356E69A0-7B0A-B745-A3E1-2603FE1ED586}" type="sibTrans" cxnId="{37C2A34F-8016-9E40-BD77-57895A05F37A}">
      <dgm:prSet/>
      <dgm:spPr/>
      <dgm:t>
        <a:bodyPr/>
        <a:lstStyle/>
        <a:p>
          <a:endParaRPr lang="en-US"/>
        </a:p>
      </dgm:t>
    </dgm:pt>
    <dgm:pt modelId="{96777CE4-E116-7C45-BB26-6E1BE683C09D}">
      <dgm:prSet custT="1"/>
      <dgm:spPr/>
      <dgm:t>
        <a:bodyPr/>
        <a:lstStyle/>
        <a:p>
          <a:r>
            <a:rPr lang="en-US" sz="1600" dirty="0"/>
            <a:t>Fall Detection</a:t>
          </a:r>
          <a:r>
            <a:rPr lang="en-US" sz="1500" dirty="0"/>
            <a:t> </a:t>
          </a:r>
          <a:r>
            <a:rPr lang="en-US" sz="1200" dirty="0"/>
            <a:t>(80%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8C8F485C-0C22-1D4B-831F-2D54E7B8E1AC}" type="parTrans" cxnId="{E8234AC5-361F-D84D-8491-55A71F8C744C}">
      <dgm:prSet/>
      <dgm:spPr/>
      <dgm:t>
        <a:bodyPr/>
        <a:lstStyle/>
        <a:p>
          <a:endParaRPr lang="en-US"/>
        </a:p>
      </dgm:t>
    </dgm:pt>
    <dgm:pt modelId="{D19313BB-D8E2-0542-A131-686B78EBC114}" type="sibTrans" cxnId="{E8234AC5-361F-D84D-8491-55A71F8C744C}">
      <dgm:prSet/>
      <dgm:spPr/>
      <dgm:t>
        <a:bodyPr/>
        <a:lstStyle/>
        <a:p>
          <a:endParaRPr lang="en-US"/>
        </a:p>
      </dgm:t>
    </dgm:pt>
    <dgm:pt modelId="{A1DB4AB0-F40A-2545-A84A-1091662E370F}">
      <dgm:prSet custT="1"/>
      <dgm:spPr/>
      <dgm:t>
        <a:bodyPr/>
        <a:lstStyle/>
        <a:p>
          <a:r>
            <a:rPr lang="en-US" sz="1600" dirty="0"/>
            <a:t>Fall Prediction </a:t>
          </a:r>
          <a:r>
            <a:rPr lang="en-US" sz="1200" dirty="0"/>
            <a:t>(60%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DC4EDF74-E03E-C547-A4BA-44E11122B1A9}" type="parTrans" cxnId="{5F0FF218-5893-5E4B-9DF3-85605988F375}">
      <dgm:prSet/>
      <dgm:spPr/>
      <dgm:t>
        <a:bodyPr/>
        <a:lstStyle/>
        <a:p>
          <a:endParaRPr lang="en-US"/>
        </a:p>
      </dgm:t>
    </dgm:pt>
    <dgm:pt modelId="{2E644A2E-24E1-DB4D-AFE8-F1341858E7CF}" type="sibTrans" cxnId="{5F0FF218-5893-5E4B-9DF3-85605988F375}">
      <dgm:prSet/>
      <dgm:spPr/>
      <dgm:t>
        <a:bodyPr/>
        <a:lstStyle/>
        <a:p>
          <a:endParaRPr lang="en-US"/>
        </a:p>
      </dgm:t>
    </dgm:pt>
    <dgm:pt modelId="{67376583-BBC6-894B-9D93-94AD14F2B924}">
      <dgm:prSet/>
      <dgm:spPr/>
      <dgm:t>
        <a:bodyPr/>
        <a:lstStyle/>
        <a:p>
          <a:r>
            <a:rPr lang="en-US" sz="1600" dirty="0"/>
            <a:t>Real time data</a:t>
          </a:r>
        </a:p>
      </dgm:t>
    </dgm:pt>
    <dgm:pt modelId="{9CC2F362-5221-9448-A2AA-4F7D2F8B3A66}" type="parTrans" cxnId="{B5CF009E-16E6-4B4E-A1B7-AB310749A19A}">
      <dgm:prSet/>
      <dgm:spPr/>
      <dgm:t>
        <a:bodyPr/>
        <a:lstStyle/>
        <a:p>
          <a:endParaRPr lang="en-US"/>
        </a:p>
      </dgm:t>
    </dgm:pt>
    <dgm:pt modelId="{708D1DBD-D48B-BB47-8CCC-005C24154BF0}" type="sibTrans" cxnId="{B5CF009E-16E6-4B4E-A1B7-AB310749A19A}">
      <dgm:prSet/>
      <dgm:spPr/>
      <dgm:t>
        <a:bodyPr/>
        <a:lstStyle/>
        <a:p>
          <a:endParaRPr lang="en-US"/>
        </a:p>
      </dgm:t>
    </dgm:pt>
    <dgm:pt modelId="{9B320DD1-B55E-EF48-ACC0-7BF523A981C8}">
      <dgm:prSet custT="1"/>
      <dgm:spPr/>
      <dgm:t>
        <a:bodyPr/>
        <a:lstStyle/>
        <a:p>
          <a:r>
            <a:rPr lang="en-US" sz="1600" dirty="0"/>
            <a:t>Improve Models</a:t>
          </a:r>
        </a:p>
      </dgm:t>
    </dgm:pt>
    <dgm:pt modelId="{F150208E-5324-8843-8D60-248C826CBA50}" type="parTrans" cxnId="{EAFA8115-E9B2-D04D-B7B8-B997D92B1F1F}">
      <dgm:prSet/>
      <dgm:spPr/>
      <dgm:t>
        <a:bodyPr/>
        <a:lstStyle/>
        <a:p>
          <a:endParaRPr lang="en-US"/>
        </a:p>
      </dgm:t>
    </dgm:pt>
    <dgm:pt modelId="{338ABF51-3D7E-AE42-9B8A-700C78E8D47C}" type="sibTrans" cxnId="{EAFA8115-E9B2-D04D-B7B8-B997D92B1F1F}">
      <dgm:prSet/>
      <dgm:spPr/>
      <dgm:t>
        <a:bodyPr/>
        <a:lstStyle/>
        <a:p>
          <a:endParaRPr lang="en-US"/>
        </a:p>
      </dgm:t>
    </dgm:pt>
    <dgm:pt modelId="{45DE91CC-10F8-5845-B7D6-8BF6E8E2DF5C}">
      <dgm:prSet phldrT="[Text]"/>
      <dgm:spPr/>
      <dgm:t>
        <a:bodyPr/>
        <a:lstStyle/>
        <a:p>
          <a:endParaRPr lang="en-US" dirty="0"/>
        </a:p>
      </dgm:t>
    </dgm:pt>
    <dgm:pt modelId="{E8DE0B87-7AE3-FF47-A4DB-092B77A4B718}" type="parTrans" cxnId="{E5E4D91C-B2EB-4E46-ADC3-01561C92BABC}">
      <dgm:prSet/>
      <dgm:spPr/>
      <dgm:t>
        <a:bodyPr/>
        <a:lstStyle/>
        <a:p>
          <a:endParaRPr lang="en-US"/>
        </a:p>
      </dgm:t>
    </dgm:pt>
    <dgm:pt modelId="{A664EF97-F5A5-4F44-8614-A0DC0F44462D}" type="sibTrans" cxnId="{E5E4D91C-B2EB-4E46-ADC3-01561C92BABC}">
      <dgm:prSet/>
      <dgm:spPr/>
      <dgm:t>
        <a:bodyPr/>
        <a:lstStyle/>
        <a:p>
          <a:endParaRPr lang="en-US"/>
        </a:p>
      </dgm:t>
    </dgm:pt>
    <dgm:pt modelId="{621AB073-F928-0245-BA69-753CC46D416B}">
      <dgm:prSet phldrT="[Text]"/>
      <dgm:spPr/>
      <dgm:t>
        <a:bodyPr/>
        <a:lstStyle/>
        <a:p>
          <a:r>
            <a:rPr lang="en-US" dirty="0"/>
            <a:t>Quality Check</a:t>
          </a:r>
        </a:p>
      </dgm:t>
    </dgm:pt>
    <dgm:pt modelId="{F5A42AE3-C90D-814A-A7BE-54F81B00BC52}" type="parTrans" cxnId="{03B95D9E-7AA8-BE4B-BBE1-03463CD401C4}">
      <dgm:prSet/>
      <dgm:spPr/>
      <dgm:t>
        <a:bodyPr/>
        <a:lstStyle/>
        <a:p>
          <a:endParaRPr lang="en-US"/>
        </a:p>
      </dgm:t>
    </dgm:pt>
    <dgm:pt modelId="{9043EEF5-0D5C-1449-A0E3-1029D805A759}" type="sibTrans" cxnId="{03B95D9E-7AA8-BE4B-BBE1-03463CD401C4}">
      <dgm:prSet/>
      <dgm:spPr/>
      <dgm:t>
        <a:bodyPr/>
        <a:lstStyle/>
        <a:p>
          <a:endParaRPr lang="en-US"/>
        </a:p>
      </dgm:t>
    </dgm:pt>
    <dgm:pt modelId="{3EEC1302-D41B-C643-BC9D-B0546ACD1CC4}" type="pres">
      <dgm:prSet presAssocID="{0B62EB6C-54FF-374D-AB7F-7BEB330B1BE9}" presName="Name0" presStyleCnt="0">
        <dgm:presLayoutVars>
          <dgm:dir/>
          <dgm:animLvl val="lvl"/>
          <dgm:resizeHandles val="exact"/>
        </dgm:presLayoutVars>
      </dgm:prSet>
      <dgm:spPr/>
    </dgm:pt>
    <dgm:pt modelId="{9AEEC7B0-B778-0543-8461-6E8EECC75348}" type="pres">
      <dgm:prSet presAssocID="{0B62EB6C-54FF-374D-AB7F-7BEB330B1BE9}" presName="tSp" presStyleCnt="0"/>
      <dgm:spPr/>
    </dgm:pt>
    <dgm:pt modelId="{50EAF4E7-F667-8C49-B697-FA623990B107}" type="pres">
      <dgm:prSet presAssocID="{0B62EB6C-54FF-374D-AB7F-7BEB330B1BE9}" presName="bSp" presStyleCnt="0"/>
      <dgm:spPr/>
    </dgm:pt>
    <dgm:pt modelId="{45E98E00-F20C-994E-A848-A076DFEA3B54}" type="pres">
      <dgm:prSet presAssocID="{0B62EB6C-54FF-374D-AB7F-7BEB330B1BE9}" presName="process" presStyleCnt="0"/>
      <dgm:spPr/>
    </dgm:pt>
    <dgm:pt modelId="{C5065968-A0F7-3A43-B71E-3211AA3FBC24}" type="pres">
      <dgm:prSet presAssocID="{1EAD9032-326D-754A-B211-C2EA4BB2560E}" presName="composite1" presStyleCnt="0"/>
      <dgm:spPr/>
    </dgm:pt>
    <dgm:pt modelId="{0A202F19-EB71-4D40-9898-F4E016D5BB77}" type="pres">
      <dgm:prSet presAssocID="{1EAD9032-326D-754A-B211-C2EA4BB2560E}" presName="dummyNode1" presStyleLbl="node1" presStyleIdx="0" presStyleCnt="6"/>
      <dgm:spPr/>
    </dgm:pt>
    <dgm:pt modelId="{22D4E3EB-9DA9-5D42-8277-339B04C244E2}" type="pres">
      <dgm:prSet presAssocID="{1EAD9032-326D-754A-B211-C2EA4BB2560E}" presName="childNode1" presStyleLbl="bgAcc1" presStyleIdx="0" presStyleCnt="6">
        <dgm:presLayoutVars>
          <dgm:bulletEnabled val="1"/>
        </dgm:presLayoutVars>
      </dgm:prSet>
      <dgm:spPr/>
    </dgm:pt>
    <dgm:pt modelId="{E325F677-D19E-7043-981B-CF27F5616F3B}" type="pres">
      <dgm:prSet presAssocID="{1EAD9032-326D-754A-B211-C2EA4BB2560E}" presName="childNode1tx" presStyleLbl="bgAcc1" presStyleIdx="0" presStyleCnt="6">
        <dgm:presLayoutVars>
          <dgm:bulletEnabled val="1"/>
        </dgm:presLayoutVars>
      </dgm:prSet>
      <dgm:spPr/>
    </dgm:pt>
    <dgm:pt modelId="{A6260D53-AF74-3A44-B703-032707E8EE22}" type="pres">
      <dgm:prSet presAssocID="{1EAD9032-326D-754A-B211-C2EA4BB2560E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4FDBB1D1-3312-1342-8A0F-A4BFE982E882}" type="pres">
      <dgm:prSet presAssocID="{1EAD9032-326D-754A-B211-C2EA4BB2560E}" presName="connSite1" presStyleCnt="0"/>
      <dgm:spPr/>
    </dgm:pt>
    <dgm:pt modelId="{C86A7B7C-85EA-7349-A9FF-919FCE695C89}" type="pres">
      <dgm:prSet presAssocID="{0EC0FDFF-2E8A-164A-8EE2-0B68774A8A76}" presName="Name9" presStyleLbl="sibTrans2D1" presStyleIdx="0" presStyleCnt="5"/>
      <dgm:spPr/>
    </dgm:pt>
    <dgm:pt modelId="{50516FA0-0D1A-5340-9246-8C59E415005F}" type="pres">
      <dgm:prSet presAssocID="{3E6AF46F-5627-5C46-A116-A0D0C714EC0A}" presName="composite2" presStyleCnt="0"/>
      <dgm:spPr/>
    </dgm:pt>
    <dgm:pt modelId="{3F297826-1AB2-C444-9F92-7B0D5F84C2F9}" type="pres">
      <dgm:prSet presAssocID="{3E6AF46F-5627-5C46-A116-A0D0C714EC0A}" presName="dummyNode2" presStyleLbl="node1" presStyleIdx="0" presStyleCnt="6"/>
      <dgm:spPr/>
    </dgm:pt>
    <dgm:pt modelId="{4B70CEFF-385A-2F4B-99C2-34B30B74491D}" type="pres">
      <dgm:prSet presAssocID="{3E6AF46F-5627-5C46-A116-A0D0C714EC0A}" presName="childNode2" presStyleLbl="bgAcc1" presStyleIdx="1" presStyleCnt="6">
        <dgm:presLayoutVars>
          <dgm:bulletEnabled val="1"/>
        </dgm:presLayoutVars>
      </dgm:prSet>
      <dgm:spPr/>
    </dgm:pt>
    <dgm:pt modelId="{B5470C0F-FA94-844F-A7F7-FAF46644BF15}" type="pres">
      <dgm:prSet presAssocID="{3E6AF46F-5627-5C46-A116-A0D0C714EC0A}" presName="childNode2tx" presStyleLbl="bgAcc1" presStyleIdx="1" presStyleCnt="6">
        <dgm:presLayoutVars>
          <dgm:bulletEnabled val="1"/>
        </dgm:presLayoutVars>
      </dgm:prSet>
      <dgm:spPr/>
    </dgm:pt>
    <dgm:pt modelId="{C2BE450A-3F95-8D4B-AF3D-A04659C252AC}" type="pres">
      <dgm:prSet presAssocID="{3E6AF46F-5627-5C46-A116-A0D0C714EC0A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A711970-4F59-D847-A052-7FD01DFE7402}" type="pres">
      <dgm:prSet presAssocID="{3E6AF46F-5627-5C46-A116-A0D0C714EC0A}" presName="connSite2" presStyleCnt="0"/>
      <dgm:spPr/>
    </dgm:pt>
    <dgm:pt modelId="{DE59BD45-FAE2-FA4B-AE5C-FC0EA4B29E84}" type="pres">
      <dgm:prSet presAssocID="{09C790D7-A826-E14F-8C65-4FB978F33989}" presName="Name18" presStyleLbl="sibTrans2D1" presStyleIdx="1" presStyleCnt="5"/>
      <dgm:spPr/>
    </dgm:pt>
    <dgm:pt modelId="{BB9D9D0D-EDCF-254F-8AA2-29208613B388}" type="pres">
      <dgm:prSet presAssocID="{73CB681A-61F0-1C4C-9284-57E717BA40E0}" presName="composite1" presStyleCnt="0"/>
      <dgm:spPr/>
    </dgm:pt>
    <dgm:pt modelId="{82668F00-7F13-7946-9966-ECC3165B7653}" type="pres">
      <dgm:prSet presAssocID="{73CB681A-61F0-1C4C-9284-57E717BA40E0}" presName="dummyNode1" presStyleLbl="node1" presStyleIdx="1" presStyleCnt="6"/>
      <dgm:spPr/>
    </dgm:pt>
    <dgm:pt modelId="{EF5A5B21-83B8-CC4D-BC36-34763142D820}" type="pres">
      <dgm:prSet presAssocID="{73CB681A-61F0-1C4C-9284-57E717BA40E0}" presName="childNode1" presStyleLbl="bgAcc1" presStyleIdx="2" presStyleCnt="6">
        <dgm:presLayoutVars>
          <dgm:bulletEnabled val="1"/>
        </dgm:presLayoutVars>
      </dgm:prSet>
      <dgm:spPr/>
    </dgm:pt>
    <dgm:pt modelId="{AA9CDB07-B5D5-224B-8FF3-C7927205DBF6}" type="pres">
      <dgm:prSet presAssocID="{73CB681A-61F0-1C4C-9284-57E717BA40E0}" presName="childNode1tx" presStyleLbl="bgAcc1" presStyleIdx="2" presStyleCnt="6">
        <dgm:presLayoutVars>
          <dgm:bulletEnabled val="1"/>
        </dgm:presLayoutVars>
      </dgm:prSet>
      <dgm:spPr/>
    </dgm:pt>
    <dgm:pt modelId="{A22F176F-3003-AE4D-8769-5071AE8CD28C}" type="pres">
      <dgm:prSet presAssocID="{73CB681A-61F0-1C4C-9284-57E717BA40E0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49EB05EE-D8A4-B74E-9B12-5E39EAB3D33D}" type="pres">
      <dgm:prSet presAssocID="{73CB681A-61F0-1C4C-9284-57E717BA40E0}" presName="connSite1" presStyleCnt="0"/>
      <dgm:spPr/>
    </dgm:pt>
    <dgm:pt modelId="{E399F14F-946B-3849-88DC-A693565F6A97}" type="pres">
      <dgm:prSet presAssocID="{A8542BEC-974F-4643-8F24-E09AEC3844B8}" presName="Name9" presStyleLbl="sibTrans2D1" presStyleIdx="2" presStyleCnt="5"/>
      <dgm:spPr/>
    </dgm:pt>
    <dgm:pt modelId="{5EAD94B3-BAC8-624B-B0E1-5A1452558007}" type="pres">
      <dgm:prSet presAssocID="{909A40AF-CCEB-B948-9301-D292640A04EB}" presName="composite2" presStyleCnt="0"/>
      <dgm:spPr/>
    </dgm:pt>
    <dgm:pt modelId="{911EF3FE-16E4-A44B-835D-88948C6C590A}" type="pres">
      <dgm:prSet presAssocID="{909A40AF-CCEB-B948-9301-D292640A04EB}" presName="dummyNode2" presStyleLbl="node1" presStyleIdx="2" presStyleCnt="6"/>
      <dgm:spPr/>
    </dgm:pt>
    <dgm:pt modelId="{E7E3E7EC-E923-0C4F-998A-898D18B5ABB2}" type="pres">
      <dgm:prSet presAssocID="{909A40AF-CCEB-B948-9301-D292640A04EB}" presName="childNode2" presStyleLbl="bgAcc1" presStyleIdx="3" presStyleCnt="6">
        <dgm:presLayoutVars>
          <dgm:bulletEnabled val="1"/>
        </dgm:presLayoutVars>
      </dgm:prSet>
      <dgm:spPr/>
    </dgm:pt>
    <dgm:pt modelId="{164B5A2F-A84A-8F4B-A0CA-C67783FE0D3A}" type="pres">
      <dgm:prSet presAssocID="{909A40AF-CCEB-B948-9301-D292640A04EB}" presName="childNode2tx" presStyleLbl="bgAcc1" presStyleIdx="3" presStyleCnt="6">
        <dgm:presLayoutVars>
          <dgm:bulletEnabled val="1"/>
        </dgm:presLayoutVars>
      </dgm:prSet>
      <dgm:spPr/>
    </dgm:pt>
    <dgm:pt modelId="{CF753FD8-48D9-0045-B101-21FA7AF26990}" type="pres">
      <dgm:prSet presAssocID="{909A40AF-CCEB-B948-9301-D292640A04EB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2F227C2C-239D-4B40-88B6-C808FAB7E8D2}" type="pres">
      <dgm:prSet presAssocID="{909A40AF-CCEB-B948-9301-D292640A04EB}" presName="connSite2" presStyleCnt="0"/>
      <dgm:spPr/>
    </dgm:pt>
    <dgm:pt modelId="{016C73A8-2C81-5244-B90D-AA2971579AE6}" type="pres">
      <dgm:prSet presAssocID="{0E4E6E7C-1A84-D04C-B824-8638EC10F995}" presName="Name18" presStyleLbl="sibTrans2D1" presStyleIdx="3" presStyleCnt="5"/>
      <dgm:spPr/>
    </dgm:pt>
    <dgm:pt modelId="{C7DF9B4E-E20E-E54E-B7DC-6D020DCC95E0}" type="pres">
      <dgm:prSet presAssocID="{FE1AB45A-3162-9447-BB07-197724914D94}" presName="composite1" presStyleCnt="0"/>
      <dgm:spPr/>
    </dgm:pt>
    <dgm:pt modelId="{46081437-1B39-E444-8CBF-D8F52439CEB2}" type="pres">
      <dgm:prSet presAssocID="{FE1AB45A-3162-9447-BB07-197724914D94}" presName="dummyNode1" presStyleLbl="node1" presStyleIdx="3" presStyleCnt="6"/>
      <dgm:spPr/>
    </dgm:pt>
    <dgm:pt modelId="{4BB2E9B3-D583-9E46-990E-1FA33A4D73F3}" type="pres">
      <dgm:prSet presAssocID="{FE1AB45A-3162-9447-BB07-197724914D94}" presName="childNode1" presStyleLbl="bgAcc1" presStyleIdx="4" presStyleCnt="6">
        <dgm:presLayoutVars>
          <dgm:bulletEnabled val="1"/>
        </dgm:presLayoutVars>
      </dgm:prSet>
      <dgm:spPr/>
    </dgm:pt>
    <dgm:pt modelId="{E1F92478-D6E2-DA4F-ABCB-F288B99165E0}" type="pres">
      <dgm:prSet presAssocID="{FE1AB45A-3162-9447-BB07-197724914D94}" presName="childNode1tx" presStyleLbl="bgAcc1" presStyleIdx="4" presStyleCnt="6">
        <dgm:presLayoutVars>
          <dgm:bulletEnabled val="1"/>
        </dgm:presLayoutVars>
      </dgm:prSet>
      <dgm:spPr/>
    </dgm:pt>
    <dgm:pt modelId="{0761771F-B511-2944-9F94-5314EFACB81B}" type="pres">
      <dgm:prSet presAssocID="{FE1AB45A-3162-9447-BB07-197724914D9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90AE43E4-F9DB-4443-BB71-B1ABE08FA3C5}" type="pres">
      <dgm:prSet presAssocID="{FE1AB45A-3162-9447-BB07-197724914D94}" presName="connSite1" presStyleCnt="0"/>
      <dgm:spPr/>
    </dgm:pt>
    <dgm:pt modelId="{97E6CE83-B6FD-8D4A-B62F-FAAFFE69AB80}" type="pres">
      <dgm:prSet presAssocID="{4DF2DDCD-84D6-CF41-B78A-A4B8CF76947E}" presName="Name9" presStyleLbl="sibTrans2D1" presStyleIdx="4" presStyleCnt="5"/>
      <dgm:spPr/>
    </dgm:pt>
    <dgm:pt modelId="{4C52052C-6E44-A74A-B15A-0A84B9137531}" type="pres">
      <dgm:prSet presAssocID="{ADE002A1-B52E-D54C-9867-263666CD5CCE}" presName="composite2" presStyleCnt="0"/>
      <dgm:spPr/>
    </dgm:pt>
    <dgm:pt modelId="{DC0E8B5C-6571-4044-A87F-3401C7CF3480}" type="pres">
      <dgm:prSet presAssocID="{ADE002A1-B52E-D54C-9867-263666CD5CCE}" presName="dummyNode2" presStyleLbl="node1" presStyleIdx="4" presStyleCnt="6"/>
      <dgm:spPr/>
    </dgm:pt>
    <dgm:pt modelId="{15516A2A-B101-2D43-9CC1-A3E92405364B}" type="pres">
      <dgm:prSet presAssocID="{ADE002A1-B52E-D54C-9867-263666CD5CCE}" presName="childNode2" presStyleLbl="bgAcc1" presStyleIdx="5" presStyleCnt="6">
        <dgm:presLayoutVars>
          <dgm:bulletEnabled val="1"/>
        </dgm:presLayoutVars>
      </dgm:prSet>
      <dgm:spPr/>
    </dgm:pt>
    <dgm:pt modelId="{46940DAC-464E-E44F-8B91-86DEDA51697D}" type="pres">
      <dgm:prSet presAssocID="{ADE002A1-B52E-D54C-9867-263666CD5CCE}" presName="childNode2tx" presStyleLbl="bgAcc1" presStyleIdx="5" presStyleCnt="6">
        <dgm:presLayoutVars>
          <dgm:bulletEnabled val="1"/>
        </dgm:presLayoutVars>
      </dgm:prSet>
      <dgm:spPr/>
    </dgm:pt>
    <dgm:pt modelId="{3499A203-41C3-9A45-ADB6-432C1C32549C}" type="pres">
      <dgm:prSet presAssocID="{ADE002A1-B52E-D54C-9867-263666CD5CCE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80566312-8144-7F4D-ACFB-B1432DB31A23}" type="pres">
      <dgm:prSet presAssocID="{ADE002A1-B52E-D54C-9867-263666CD5CCE}" presName="connSite2" presStyleCnt="0"/>
      <dgm:spPr/>
    </dgm:pt>
  </dgm:ptLst>
  <dgm:cxnLst>
    <dgm:cxn modelId="{8D879F05-186F-BE43-A6EB-14CF6C4CDB0A}" type="presOf" srcId="{999EE839-0A79-CF48-AC03-6393BCBE7FFD}" destId="{4B70CEFF-385A-2F4B-99C2-34B30B74491D}" srcOrd="0" destOrd="0" presId="urn:microsoft.com/office/officeart/2005/8/layout/hProcess4"/>
    <dgm:cxn modelId="{82CD390F-6A44-C043-9F40-A752ED3ECE21}" type="presOf" srcId="{909A40AF-CCEB-B948-9301-D292640A04EB}" destId="{CF753FD8-48D9-0045-B101-21FA7AF26990}" srcOrd="0" destOrd="0" presId="urn:microsoft.com/office/officeart/2005/8/layout/hProcess4"/>
    <dgm:cxn modelId="{615F0212-B577-084F-B552-3164E45A2918}" type="presOf" srcId="{ADE002A1-B52E-D54C-9867-263666CD5CCE}" destId="{3499A203-41C3-9A45-ADB6-432C1C32549C}" srcOrd="0" destOrd="0" presId="urn:microsoft.com/office/officeart/2005/8/layout/hProcess4"/>
    <dgm:cxn modelId="{EAFA8115-E9B2-D04D-B7B8-B997D92B1F1F}" srcId="{FE1AB45A-3162-9447-BB07-197724914D94}" destId="{9B320DD1-B55E-EF48-ACC0-7BF523A981C8}" srcOrd="1" destOrd="0" parTransId="{F150208E-5324-8843-8D60-248C826CBA50}" sibTransId="{338ABF51-3D7E-AE42-9B8A-700C78E8D47C}"/>
    <dgm:cxn modelId="{5F0FF218-5893-5E4B-9DF3-85605988F375}" srcId="{ADE002A1-B52E-D54C-9867-263666CD5CCE}" destId="{A1DB4AB0-F40A-2545-A84A-1091662E370F}" srcOrd="0" destOrd="0" parTransId="{DC4EDF74-E03E-C547-A4BA-44E11122B1A9}" sibTransId="{2E644A2E-24E1-DB4D-AFE8-F1341858E7CF}"/>
    <dgm:cxn modelId="{2214F01B-AEC9-3D45-AFD5-E7418947904D}" type="presOf" srcId="{621AB073-F928-0245-BA69-753CC46D416B}" destId="{B5470C0F-FA94-844F-A7F7-FAF46644BF15}" srcOrd="1" destOrd="1" presId="urn:microsoft.com/office/officeart/2005/8/layout/hProcess4"/>
    <dgm:cxn modelId="{E5E4D91C-B2EB-4E46-ADC3-01561C92BABC}" srcId="{1EAD9032-326D-754A-B211-C2EA4BB2560E}" destId="{45DE91CC-10F8-5845-B7D6-8BF6E8E2DF5C}" srcOrd="0" destOrd="0" parTransId="{E8DE0B87-7AE3-FF47-A4DB-092B77A4B718}" sibTransId="{A664EF97-F5A5-4F44-8614-A0DC0F44462D}"/>
    <dgm:cxn modelId="{6EB21120-F8DF-5542-B3F6-3972594C6E19}" type="presOf" srcId="{0E4E6E7C-1A84-D04C-B824-8638EC10F995}" destId="{016C73A8-2C81-5244-B90D-AA2971579AE6}" srcOrd="0" destOrd="0" presId="urn:microsoft.com/office/officeart/2005/8/layout/hProcess4"/>
    <dgm:cxn modelId="{70A02821-0A7C-694E-98F6-3069BE95EBB2}" type="presOf" srcId="{CED36AD2-A972-2847-AD1C-711EC23FE5F6}" destId="{22D4E3EB-9DA9-5D42-8277-339B04C244E2}" srcOrd="0" destOrd="1" presId="urn:microsoft.com/office/officeart/2005/8/layout/hProcess4"/>
    <dgm:cxn modelId="{C7973D2D-FCAF-454B-992D-20DE0C7CD63F}" type="presOf" srcId="{41E72236-A962-FA4A-B895-65B14FAE023D}" destId="{164B5A2F-A84A-8F4B-A0CA-C67783FE0D3A}" srcOrd="1" destOrd="0" presId="urn:microsoft.com/office/officeart/2005/8/layout/hProcess4"/>
    <dgm:cxn modelId="{565A662D-DAFA-B940-8E37-CA408ECEACF6}" type="presOf" srcId="{999EE839-0A79-CF48-AC03-6393BCBE7FFD}" destId="{B5470C0F-FA94-844F-A7F7-FAF46644BF15}" srcOrd="1" destOrd="0" presId="urn:microsoft.com/office/officeart/2005/8/layout/hProcess4"/>
    <dgm:cxn modelId="{C77B8C31-5416-4549-9571-A248011BDCE8}" type="presOf" srcId="{73CB681A-61F0-1C4C-9284-57E717BA40E0}" destId="{A22F176F-3003-AE4D-8769-5071AE8CD28C}" srcOrd="0" destOrd="0" presId="urn:microsoft.com/office/officeart/2005/8/layout/hProcess4"/>
    <dgm:cxn modelId="{54301E35-A0FB-4D47-AE5B-B7FD81433073}" type="presOf" srcId="{FF7C1FDB-F91E-9647-B24B-0657E9EF8E0B}" destId="{AA9CDB07-B5D5-224B-8FF3-C7927205DBF6}" srcOrd="1" destOrd="1" presId="urn:microsoft.com/office/officeart/2005/8/layout/hProcess4"/>
    <dgm:cxn modelId="{BBE8C435-1A2B-614A-962C-17723A4CEAE9}" type="presOf" srcId="{9B320DD1-B55E-EF48-ACC0-7BF523A981C8}" destId="{4BB2E9B3-D583-9E46-990E-1FA33A4D73F3}" srcOrd="0" destOrd="1" presId="urn:microsoft.com/office/officeart/2005/8/layout/hProcess4"/>
    <dgm:cxn modelId="{15B5EB3D-FE75-D946-B1A5-54D58B3FAB15}" srcId="{73CB681A-61F0-1C4C-9284-57E717BA40E0}" destId="{FF7C1FDB-F91E-9647-B24B-0657E9EF8E0B}" srcOrd="1" destOrd="0" parTransId="{5BD73DFD-61C1-064E-ACEE-C0ACF3638BA7}" sibTransId="{6C80D6CE-6FC1-F048-81B1-A2CF4BD12275}"/>
    <dgm:cxn modelId="{37C2A34F-8016-9E40-BD77-57895A05F37A}" srcId="{909A40AF-CCEB-B948-9301-D292640A04EB}" destId="{41E72236-A962-FA4A-B895-65B14FAE023D}" srcOrd="0" destOrd="0" parTransId="{2964C976-681E-4C49-9798-65CD1B03AAAE}" sibTransId="{356E69A0-7B0A-B745-A3E1-2603FE1ED586}"/>
    <dgm:cxn modelId="{1627E355-6350-AC42-A8D6-FF08DBE7FDC0}" type="presOf" srcId="{45DE91CC-10F8-5845-B7D6-8BF6E8E2DF5C}" destId="{22D4E3EB-9DA9-5D42-8277-339B04C244E2}" srcOrd="0" destOrd="0" presId="urn:microsoft.com/office/officeart/2005/8/layout/hProcess4"/>
    <dgm:cxn modelId="{F4C95C58-404A-9F41-B322-8AE42DFCDD52}" srcId="{0B62EB6C-54FF-374D-AB7F-7BEB330B1BE9}" destId="{1EAD9032-326D-754A-B211-C2EA4BB2560E}" srcOrd="0" destOrd="0" parTransId="{4CE4084E-548D-D445-ACF5-1B05FC0D8D2C}" sibTransId="{0EC0FDFF-2E8A-164A-8EE2-0B68774A8A76}"/>
    <dgm:cxn modelId="{ECBEE758-C141-5244-BC0C-83421E23ADCA}" type="presOf" srcId="{FF7C1FDB-F91E-9647-B24B-0657E9EF8E0B}" destId="{EF5A5B21-83B8-CC4D-BC36-34763142D820}" srcOrd="0" destOrd="1" presId="urn:microsoft.com/office/officeart/2005/8/layout/hProcess4"/>
    <dgm:cxn modelId="{B812435D-17BD-3749-857A-2E0F0A80477B}" srcId="{0B62EB6C-54FF-374D-AB7F-7BEB330B1BE9}" destId="{909A40AF-CCEB-B948-9301-D292640A04EB}" srcOrd="3" destOrd="0" parTransId="{F7DA669F-42CB-0C4B-9F77-4950E1F72BA6}" sibTransId="{0E4E6E7C-1A84-D04C-B824-8638EC10F995}"/>
    <dgm:cxn modelId="{69EDC864-39B9-5D47-A9F9-A89C40DD47D3}" type="presOf" srcId="{41E72236-A962-FA4A-B895-65B14FAE023D}" destId="{E7E3E7EC-E923-0C4F-998A-898D18B5ABB2}" srcOrd="0" destOrd="0" presId="urn:microsoft.com/office/officeart/2005/8/layout/hProcess4"/>
    <dgm:cxn modelId="{12B96D6A-4245-B44C-972E-FC4DA9083670}" srcId="{0B62EB6C-54FF-374D-AB7F-7BEB330B1BE9}" destId="{FE1AB45A-3162-9447-BB07-197724914D94}" srcOrd="4" destOrd="0" parTransId="{B5B6D969-361C-A943-A375-98DE0D5FCF08}" sibTransId="{4DF2DDCD-84D6-CF41-B78A-A4B8CF76947E}"/>
    <dgm:cxn modelId="{C16FA86D-F704-294C-BCF0-C98D907C5664}" type="presOf" srcId="{0B62EB6C-54FF-374D-AB7F-7BEB330B1BE9}" destId="{3EEC1302-D41B-C643-BC9D-B0546ACD1CC4}" srcOrd="0" destOrd="0" presId="urn:microsoft.com/office/officeart/2005/8/layout/hProcess4"/>
    <dgm:cxn modelId="{F5FF777B-47D6-E849-A225-795BB54F7DB4}" srcId="{0B62EB6C-54FF-374D-AB7F-7BEB330B1BE9}" destId="{3E6AF46F-5627-5C46-A116-A0D0C714EC0A}" srcOrd="1" destOrd="0" parTransId="{4ED40431-D84F-FC4C-A23E-B32E94D4A916}" sibTransId="{09C790D7-A826-E14F-8C65-4FB978F33989}"/>
    <dgm:cxn modelId="{0330927C-B985-CE42-9F21-6116F20CE0EB}" type="presOf" srcId="{CED36AD2-A972-2847-AD1C-711EC23FE5F6}" destId="{E325F677-D19E-7043-981B-CF27F5616F3B}" srcOrd="1" destOrd="1" presId="urn:microsoft.com/office/officeart/2005/8/layout/hProcess4"/>
    <dgm:cxn modelId="{AC689D7C-177E-9544-B1F4-E106ACA4E995}" type="presOf" srcId="{1EAD9032-326D-754A-B211-C2EA4BB2560E}" destId="{A6260D53-AF74-3A44-B703-032707E8EE22}" srcOrd="0" destOrd="0" presId="urn:microsoft.com/office/officeart/2005/8/layout/hProcess4"/>
    <dgm:cxn modelId="{997B6B83-3050-3B4C-94D1-A19584D5706B}" srcId="{0B62EB6C-54FF-374D-AB7F-7BEB330B1BE9}" destId="{73CB681A-61F0-1C4C-9284-57E717BA40E0}" srcOrd="2" destOrd="0" parTransId="{BDE1D690-0801-EB48-94A8-7438681C2CA3}" sibTransId="{A8542BEC-974F-4643-8F24-E09AEC3844B8}"/>
    <dgm:cxn modelId="{1600FA8A-BE84-C742-A68E-55E489712854}" type="presOf" srcId="{67376583-BBC6-894B-9D93-94AD14F2B924}" destId="{46940DAC-464E-E44F-8B91-86DEDA51697D}" srcOrd="1" destOrd="1" presId="urn:microsoft.com/office/officeart/2005/8/layout/hProcess4"/>
    <dgm:cxn modelId="{C22D6F92-179D-574B-9E2D-383BEFD8D508}" type="presOf" srcId="{67376583-BBC6-894B-9D93-94AD14F2B924}" destId="{15516A2A-B101-2D43-9CC1-A3E92405364B}" srcOrd="0" destOrd="1" presId="urn:microsoft.com/office/officeart/2005/8/layout/hProcess4"/>
    <dgm:cxn modelId="{96ABE695-CF1D-E04B-A6A2-0EAA3124C382}" type="presOf" srcId="{0EC0FDFF-2E8A-164A-8EE2-0B68774A8A76}" destId="{C86A7B7C-85EA-7349-A9FF-919FCE695C89}" srcOrd="0" destOrd="0" presId="urn:microsoft.com/office/officeart/2005/8/layout/hProcess4"/>
    <dgm:cxn modelId="{B5CF009E-16E6-4B4E-A1B7-AB310749A19A}" srcId="{ADE002A1-B52E-D54C-9867-263666CD5CCE}" destId="{67376583-BBC6-894B-9D93-94AD14F2B924}" srcOrd="1" destOrd="0" parTransId="{9CC2F362-5221-9448-A2AA-4F7D2F8B3A66}" sibTransId="{708D1DBD-D48B-BB47-8CCC-005C24154BF0}"/>
    <dgm:cxn modelId="{03B95D9E-7AA8-BE4B-BBE1-03463CD401C4}" srcId="{3E6AF46F-5627-5C46-A116-A0D0C714EC0A}" destId="{621AB073-F928-0245-BA69-753CC46D416B}" srcOrd="1" destOrd="0" parTransId="{F5A42AE3-C90D-814A-A7BE-54F81B00BC52}" sibTransId="{9043EEF5-0D5C-1449-A0E3-1029D805A759}"/>
    <dgm:cxn modelId="{0B7062A0-3510-0448-8FA4-15AE66B66380}" type="presOf" srcId="{09C790D7-A826-E14F-8C65-4FB978F33989}" destId="{DE59BD45-FAE2-FA4B-AE5C-FC0EA4B29E84}" srcOrd="0" destOrd="0" presId="urn:microsoft.com/office/officeart/2005/8/layout/hProcess4"/>
    <dgm:cxn modelId="{E55C9CA9-9BAF-EC47-B1BE-22A584CF8508}" type="presOf" srcId="{FE1AB45A-3162-9447-BB07-197724914D94}" destId="{0761771F-B511-2944-9F94-5314EFACB81B}" srcOrd="0" destOrd="0" presId="urn:microsoft.com/office/officeart/2005/8/layout/hProcess4"/>
    <dgm:cxn modelId="{EFCE4CAE-D355-804D-BDB8-922CE16156E7}" type="presOf" srcId="{3E6AF46F-5627-5C46-A116-A0D0C714EC0A}" destId="{C2BE450A-3F95-8D4B-AF3D-A04659C252AC}" srcOrd="0" destOrd="0" presId="urn:microsoft.com/office/officeart/2005/8/layout/hProcess4"/>
    <dgm:cxn modelId="{326F2FB0-386D-B841-BBF9-B747A8C1578B}" type="presOf" srcId="{9B320DD1-B55E-EF48-ACC0-7BF523A981C8}" destId="{E1F92478-D6E2-DA4F-ABCB-F288B99165E0}" srcOrd="1" destOrd="1" presId="urn:microsoft.com/office/officeart/2005/8/layout/hProcess4"/>
    <dgm:cxn modelId="{3EC9CEB1-B5A4-3A4C-9E29-9258909F6462}" type="presOf" srcId="{A1DB4AB0-F40A-2545-A84A-1091662E370F}" destId="{46940DAC-464E-E44F-8B91-86DEDA51697D}" srcOrd="1" destOrd="0" presId="urn:microsoft.com/office/officeart/2005/8/layout/hProcess4"/>
    <dgm:cxn modelId="{201FD2B9-9F9F-494A-B23A-791F8FFF3506}" type="presOf" srcId="{4DF2DDCD-84D6-CF41-B78A-A4B8CF76947E}" destId="{97E6CE83-B6FD-8D4A-B62F-FAAFFE69AB80}" srcOrd="0" destOrd="0" presId="urn:microsoft.com/office/officeart/2005/8/layout/hProcess4"/>
    <dgm:cxn modelId="{3C93CABF-E3AB-FB4E-B2CB-EAFCB7CD1197}" type="presOf" srcId="{96777CE4-E116-7C45-BB26-6E1BE683C09D}" destId="{E1F92478-D6E2-DA4F-ABCB-F288B99165E0}" srcOrd="1" destOrd="0" presId="urn:microsoft.com/office/officeart/2005/8/layout/hProcess4"/>
    <dgm:cxn modelId="{16BAAFC0-2317-A54F-95A6-E27C93B85E58}" srcId="{0B62EB6C-54FF-374D-AB7F-7BEB330B1BE9}" destId="{ADE002A1-B52E-D54C-9867-263666CD5CCE}" srcOrd="5" destOrd="0" parTransId="{5670AEDD-2433-AD4D-83C0-E383C76EB305}" sibTransId="{DB69F3AD-A019-0243-AB74-FB10F766AAA1}"/>
    <dgm:cxn modelId="{A4A836C3-6A21-F745-8992-073277A75533}" type="presOf" srcId="{45DE91CC-10F8-5845-B7D6-8BF6E8E2DF5C}" destId="{E325F677-D19E-7043-981B-CF27F5616F3B}" srcOrd="1" destOrd="0" presId="urn:microsoft.com/office/officeart/2005/8/layout/hProcess4"/>
    <dgm:cxn modelId="{E8234AC5-361F-D84D-8491-55A71F8C744C}" srcId="{FE1AB45A-3162-9447-BB07-197724914D94}" destId="{96777CE4-E116-7C45-BB26-6E1BE683C09D}" srcOrd="0" destOrd="0" parTransId="{8C8F485C-0C22-1D4B-831F-2D54E7B8E1AC}" sibTransId="{D19313BB-D8E2-0542-A131-686B78EBC114}"/>
    <dgm:cxn modelId="{5746A6C6-F495-8E41-B985-7107E7CEC3C3}" srcId="{3E6AF46F-5627-5C46-A116-A0D0C714EC0A}" destId="{999EE839-0A79-CF48-AC03-6393BCBE7FFD}" srcOrd="0" destOrd="0" parTransId="{85E8C787-A054-1D44-8732-EDEF0649603C}" sibTransId="{8352CFD5-F2A5-DB48-82F7-2D7447ADDC1E}"/>
    <dgm:cxn modelId="{E58DBAD1-D316-2C4B-932C-73C199DB38FD}" type="presOf" srcId="{621AB073-F928-0245-BA69-753CC46D416B}" destId="{4B70CEFF-385A-2F4B-99C2-34B30B74491D}" srcOrd="0" destOrd="1" presId="urn:microsoft.com/office/officeart/2005/8/layout/hProcess4"/>
    <dgm:cxn modelId="{7E4F65D5-F994-DF4A-979D-E3BD68970C6A}" type="presOf" srcId="{A8542BEC-974F-4643-8F24-E09AEC3844B8}" destId="{E399F14F-946B-3849-88DC-A693565F6A97}" srcOrd="0" destOrd="0" presId="urn:microsoft.com/office/officeart/2005/8/layout/hProcess4"/>
    <dgm:cxn modelId="{F615D9D9-6DFE-BF42-AF79-92868CBC14A9}" type="presOf" srcId="{96777CE4-E116-7C45-BB26-6E1BE683C09D}" destId="{4BB2E9B3-D583-9E46-990E-1FA33A4D73F3}" srcOrd="0" destOrd="0" presId="urn:microsoft.com/office/officeart/2005/8/layout/hProcess4"/>
    <dgm:cxn modelId="{B699FFE1-C17D-6F47-A8CD-544FDBECF3FC}" type="presOf" srcId="{A1DB4AB0-F40A-2545-A84A-1091662E370F}" destId="{15516A2A-B101-2D43-9CC1-A3E92405364B}" srcOrd="0" destOrd="0" presId="urn:microsoft.com/office/officeart/2005/8/layout/hProcess4"/>
    <dgm:cxn modelId="{ADA2E4EE-61B1-6749-A59F-AEE0A390B8CE}" type="presOf" srcId="{2C7589AF-319F-D848-88C3-85D21133EE8B}" destId="{AA9CDB07-B5D5-224B-8FF3-C7927205DBF6}" srcOrd="1" destOrd="0" presId="urn:microsoft.com/office/officeart/2005/8/layout/hProcess4"/>
    <dgm:cxn modelId="{AE530BF1-4B63-AB44-AF01-CEA179149718}" srcId="{73CB681A-61F0-1C4C-9284-57E717BA40E0}" destId="{2C7589AF-319F-D848-88C3-85D21133EE8B}" srcOrd="0" destOrd="0" parTransId="{52BAD636-7F60-D14A-92D3-A04C90268A31}" sibTransId="{0222E831-CF29-5F47-AB35-0AFD43C7CDDA}"/>
    <dgm:cxn modelId="{401D98FA-DCD7-484D-A923-E15AD6217F41}" srcId="{1EAD9032-326D-754A-B211-C2EA4BB2560E}" destId="{CED36AD2-A972-2847-AD1C-711EC23FE5F6}" srcOrd="1" destOrd="0" parTransId="{24AA352E-7135-0549-ABB1-58368A285238}" sibTransId="{F96F0134-3051-A541-A2AF-2605381F1F21}"/>
    <dgm:cxn modelId="{E6F1B4FC-FCAD-514A-989F-A56481511EB0}" type="presOf" srcId="{2C7589AF-319F-D848-88C3-85D21133EE8B}" destId="{EF5A5B21-83B8-CC4D-BC36-34763142D820}" srcOrd="0" destOrd="0" presId="urn:microsoft.com/office/officeart/2005/8/layout/hProcess4"/>
    <dgm:cxn modelId="{103C165B-B1B9-844A-8E95-9D9175867F92}" type="presParOf" srcId="{3EEC1302-D41B-C643-BC9D-B0546ACD1CC4}" destId="{9AEEC7B0-B778-0543-8461-6E8EECC75348}" srcOrd="0" destOrd="0" presId="urn:microsoft.com/office/officeart/2005/8/layout/hProcess4"/>
    <dgm:cxn modelId="{CD70D8F0-322B-0641-8F79-501FD6AFB199}" type="presParOf" srcId="{3EEC1302-D41B-C643-BC9D-B0546ACD1CC4}" destId="{50EAF4E7-F667-8C49-B697-FA623990B107}" srcOrd="1" destOrd="0" presId="urn:microsoft.com/office/officeart/2005/8/layout/hProcess4"/>
    <dgm:cxn modelId="{3FDF6400-F7B9-7D46-A7CB-9751C0BC308C}" type="presParOf" srcId="{3EEC1302-D41B-C643-BC9D-B0546ACD1CC4}" destId="{45E98E00-F20C-994E-A848-A076DFEA3B54}" srcOrd="2" destOrd="0" presId="urn:microsoft.com/office/officeart/2005/8/layout/hProcess4"/>
    <dgm:cxn modelId="{9FBF60EB-C70D-0349-B71E-CA1A0E261457}" type="presParOf" srcId="{45E98E00-F20C-994E-A848-A076DFEA3B54}" destId="{C5065968-A0F7-3A43-B71E-3211AA3FBC24}" srcOrd="0" destOrd="0" presId="urn:microsoft.com/office/officeart/2005/8/layout/hProcess4"/>
    <dgm:cxn modelId="{EC1EA630-46F5-4947-B95A-D47ACB4DDE6E}" type="presParOf" srcId="{C5065968-A0F7-3A43-B71E-3211AA3FBC24}" destId="{0A202F19-EB71-4D40-9898-F4E016D5BB77}" srcOrd="0" destOrd="0" presId="urn:microsoft.com/office/officeart/2005/8/layout/hProcess4"/>
    <dgm:cxn modelId="{A14886C2-4047-E145-87F7-06722D6A2C48}" type="presParOf" srcId="{C5065968-A0F7-3A43-B71E-3211AA3FBC24}" destId="{22D4E3EB-9DA9-5D42-8277-339B04C244E2}" srcOrd="1" destOrd="0" presId="urn:microsoft.com/office/officeart/2005/8/layout/hProcess4"/>
    <dgm:cxn modelId="{FE6F5287-987A-B847-A591-FF74FEE2C54D}" type="presParOf" srcId="{C5065968-A0F7-3A43-B71E-3211AA3FBC24}" destId="{E325F677-D19E-7043-981B-CF27F5616F3B}" srcOrd="2" destOrd="0" presId="urn:microsoft.com/office/officeart/2005/8/layout/hProcess4"/>
    <dgm:cxn modelId="{A7A57580-CBE8-6642-BBED-439B4E1C974A}" type="presParOf" srcId="{C5065968-A0F7-3A43-B71E-3211AA3FBC24}" destId="{A6260D53-AF74-3A44-B703-032707E8EE22}" srcOrd="3" destOrd="0" presId="urn:microsoft.com/office/officeart/2005/8/layout/hProcess4"/>
    <dgm:cxn modelId="{FEC63EC5-3580-F94B-A4EE-3B684B1214EB}" type="presParOf" srcId="{C5065968-A0F7-3A43-B71E-3211AA3FBC24}" destId="{4FDBB1D1-3312-1342-8A0F-A4BFE982E882}" srcOrd="4" destOrd="0" presId="urn:microsoft.com/office/officeart/2005/8/layout/hProcess4"/>
    <dgm:cxn modelId="{452CB986-B02F-4340-BEA9-74EDB968DCF4}" type="presParOf" srcId="{45E98E00-F20C-994E-A848-A076DFEA3B54}" destId="{C86A7B7C-85EA-7349-A9FF-919FCE695C89}" srcOrd="1" destOrd="0" presId="urn:microsoft.com/office/officeart/2005/8/layout/hProcess4"/>
    <dgm:cxn modelId="{EE9282D8-4119-7946-BE6C-FC9E36C68754}" type="presParOf" srcId="{45E98E00-F20C-994E-A848-A076DFEA3B54}" destId="{50516FA0-0D1A-5340-9246-8C59E415005F}" srcOrd="2" destOrd="0" presId="urn:microsoft.com/office/officeart/2005/8/layout/hProcess4"/>
    <dgm:cxn modelId="{FB63A1D1-9CAB-3D4E-B0D8-B33C23B2E9E3}" type="presParOf" srcId="{50516FA0-0D1A-5340-9246-8C59E415005F}" destId="{3F297826-1AB2-C444-9F92-7B0D5F84C2F9}" srcOrd="0" destOrd="0" presId="urn:microsoft.com/office/officeart/2005/8/layout/hProcess4"/>
    <dgm:cxn modelId="{7252197E-E684-E441-B83E-DB0CAA1983A3}" type="presParOf" srcId="{50516FA0-0D1A-5340-9246-8C59E415005F}" destId="{4B70CEFF-385A-2F4B-99C2-34B30B74491D}" srcOrd="1" destOrd="0" presId="urn:microsoft.com/office/officeart/2005/8/layout/hProcess4"/>
    <dgm:cxn modelId="{25E90A2B-8112-C648-B0ED-461B35F2BB6B}" type="presParOf" srcId="{50516FA0-0D1A-5340-9246-8C59E415005F}" destId="{B5470C0F-FA94-844F-A7F7-FAF46644BF15}" srcOrd="2" destOrd="0" presId="urn:microsoft.com/office/officeart/2005/8/layout/hProcess4"/>
    <dgm:cxn modelId="{02FEAA0E-0D7F-C641-9BC0-88EC0F86F745}" type="presParOf" srcId="{50516FA0-0D1A-5340-9246-8C59E415005F}" destId="{C2BE450A-3F95-8D4B-AF3D-A04659C252AC}" srcOrd="3" destOrd="0" presId="urn:microsoft.com/office/officeart/2005/8/layout/hProcess4"/>
    <dgm:cxn modelId="{CA63861F-7D02-FD4F-BF3E-733EB7C7EB24}" type="presParOf" srcId="{50516FA0-0D1A-5340-9246-8C59E415005F}" destId="{8A711970-4F59-D847-A052-7FD01DFE7402}" srcOrd="4" destOrd="0" presId="urn:microsoft.com/office/officeart/2005/8/layout/hProcess4"/>
    <dgm:cxn modelId="{6D14509D-E1C1-C744-817A-881E05E5A7E3}" type="presParOf" srcId="{45E98E00-F20C-994E-A848-A076DFEA3B54}" destId="{DE59BD45-FAE2-FA4B-AE5C-FC0EA4B29E84}" srcOrd="3" destOrd="0" presId="urn:microsoft.com/office/officeart/2005/8/layout/hProcess4"/>
    <dgm:cxn modelId="{2F557735-8D54-D14B-B78A-8071BF231176}" type="presParOf" srcId="{45E98E00-F20C-994E-A848-A076DFEA3B54}" destId="{BB9D9D0D-EDCF-254F-8AA2-29208613B388}" srcOrd="4" destOrd="0" presId="urn:microsoft.com/office/officeart/2005/8/layout/hProcess4"/>
    <dgm:cxn modelId="{550373A8-9092-AB46-A899-793524C04490}" type="presParOf" srcId="{BB9D9D0D-EDCF-254F-8AA2-29208613B388}" destId="{82668F00-7F13-7946-9966-ECC3165B7653}" srcOrd="0" destOrd="0" presId="urn:microsoft.com/office/officeart/2005/8/layout/hProcess4"/>
    <dgm:cxn modelId="{1222101A-0667-D945-B959-038482A20472}" type="presParOf" srcId="{BB9D9D0D-EDCF-254F-8AA2-29208613B388}" destId="{EF5A5B21-83B8-CC4D-BC36-34763142D820}" srcOrd="1" destOrd="0" presId="urn:microsoft.com/office/officeart/2005/8/layout/hProcess4"/>
    <dgm:cxn modelId="{AFC86F91-4AED-174E-89F5-06E7B5ECEEBB}" type="presParOf" srcId="{BB9D9D0D-EDCF-254F-8AA2-29208613B388}" destId="{AA9CDB07-B5D5-224B-8FF3-C7927205DBF6}" srcOrd="2" destOrd="0" presId="urn:microsoft.com/office/officeart/2005/8/layout/hProcess4"/>
    <dgm:cxn modelId="{A6F62434-2541-4546-8A99-AF21E32F18C8}" type="presParOf" srcId="{BB9D9D0D-EDCF-254F-8AA2-29208613B388}" destId="{A22F176F-3003-AE4D-8769-5071AE8CD28C}" srcOrd="3" destOrd="0" presId="urn:microsoft.com/office/officeart/2005/8/layout/hProcess4"/>
    <dgm:cxn modelId="{84EAAFF5-BEBA-C646-B52A-FE29F327BA7B}" type="presParOf" srcId="{BB9D9D0D-EDCF-254F-8AA2-29208613B388}" destId="{49EB05EE-D8A4-B74E-9B12-5E39EAB3D33D}" srcOrd="4" destOrd="0" presId="urn:microsoft.com/office/officeart/2005/8/layout/hProcess4"/>
    <dgm:cxn modelId="{31C646EE-29BF-334B-AFB9-F5DDE2A3B808}" type="presParOf" srcId="{45E98E00-F20C-994E-A848-A076DFEA3B54}" destId="{E399F14F-946B-3849-88DC-A693565F6A97}" srcOrd="5" destOrd="0" presId="urn:microsoft.com/office/officeart/2005/8/layout/hProcess4"/>
    <dgm:cxn modelId="{D076E3B6-51EB-F343-902B-B20B4790D0AD}" type="presParOf" srcId="{45E98E00-F20C-994E-A848-A076DFEA3B54}" destId="{5EAD94B3-BAC8-624B-B0E1-5A1452558007}" srcOrd="6" destOrd="0" presId="urn:microsoft.com/office/officeart/2005/8/layout/hProcess4"/>
    <dgm:cxn modelId="{F4A9111B-6D34-F547-9A9B-502D55F3448E}" type="presParOf" srcId="{5EAD94B3-BAC8-624B-B0E1-5A1452558007}" destId="{911EF3FE-16E4-A44B-835D-88948C6C590A}" srcOrd="0" destOrd="0" presId="urn:microsoft.com/office/officeart/2005/8/layout/hProcess4"/>
    <dgm:cxn modelId="{E64D66CC-7186-9540-A9E4-072AE4AB7EB4}" type="presParOf" srcId="{5EAD94B3-BAC8-624B-B0E1-5A1452558007}" destId="{E7E3E7EC-E923-0C4F-998A-898D18B5ABB2}" srcOrd="1" destOrd="0" presId="urn:microsoft.com/office/officeart/2005/8/layout/hProcess4"/>
    <dgm:cxn modelId="{7D32B969-91D4-FC46-9EFF-D23FF311BD49}" type="presParOf" srcId="{5EAD94B3-BAC8-624B-B0E1-5A1452558007}" destId="{164B5A2F-A84A-8F4B-A0CA-C67783FE0D3A}" srcOrd="2" destOrd="0" presId="urn:microsoft.com/office/officeart/2005/8/layout/hProcess4"/>
    <dgm:cxn modelId="{58005462-8D31-3145-969E-B8533900E477}" type="presParOf" srcId="{5EAD94B3-BAC8-624B-B0E1-5A1452558007}" destId="{CF753FD8-48D9-0045-B101-21FA7AF26990}" srcOrd="3" destOrd="0" presId="urn:microsoft.com/office/officeart/2005/8/layout/hProcess4"/>
    <dgm:cxn modelId="{A05814C3-FDA0-914C-BFED-E71EB754E33F}" type="presParOf" srcId="{5EAD94B3-BAC8-624B-B0E1-5A1452558007}" destId="{2F227C2C-239D-4B40-88B6-C808FAB7E8D2}" srcOrd="4" destOrd="0" presId="urn:microsoft.com/office/officeart/2005/8/layout/hProcess4"/>
    <dgm:cxn modelId="{62524E6A-E59B-6B45-9374-8CF7826F0CD3}" type="presParOf" srcId="{45E98E00-F20C-994E-A848-A076DFEA3B54}" destId="{016C73A8-2C81-5244-B90D-AA2971579AE6}" srcOrd="7" destOrd="0" presId="urn:microsoft.com/office/officeart/2005/8/layout/hProcess4"/>
    <dgm:cxn modelId="{5814AEB6-7A94-224A-A67E-C292DB480D39}" type="presParOf" srcId="{45E98E00-F20C-994E-A848-A076DFEA3B54}" destId="{C7DF9B4E-E20E-E54E-B7DC-6D020DCC95E0}" srcOrd="8" destOrd="0" presId="urn:microsoft.com/office/officeart/2005/8/layout/hProcess4"/>
    <dgm:cxn modelId="{2613F40B-82F5-D44B-B0B7-1DACF35ED3DC}" type="presParOf" srcId="{C7DF9B4E-E20E-E54E-B7DC-6D020DCC95E0}" destId="{46081437-1B39-E444-8CBF-D8F52439CEB2}" srcOrd="0" destOrd="0" presId="urn:microsoft.com/office/officeart/2005/8/layout/hProcess4"/>
    <dgm:cxn modelId="{E2DF17AB-6832-4B41-AEDE-421786C10748}" type="presParOf" srcId="{C7DF9B4E-E20E-E54E-B7DC-6D020DCC95E0}" destId="{4BB2E9B3-D583-9E46-990E-1FA33A4D73F3}" srcOrd="1" destOrd="0" presId="urn:microsoft.com/office/officeart/2005/8/layout/hProcess4"/>
    <dgm:cxn modelId="{2AA69F03-79B9-254C-A4DA-92D0CF10A202}" type="presParOf" srcId="{C7DF9B4E-E20E-E54E-B7DC-6D020DCC95E0}" destId="{E1F92478-D6E2-DA4F-ABCB-F288B99165E0}" srcOrd="2" destOrd="0" presId="urn:microsoft.com/office/officeart/2005/8/layout/hProcess4"/>
    <dgm:cxn modelId="{DE08EE26-0EE6-3C4A-9CBF-D8920C5A5DF7}" type="presParOf" srcId="{C7DF9B4E-E20E-E54E-B7DC-6D020DCC95E0}" destId="{0761771F-B511-2944-9F94-5314EFACB81B}" srcOrd="3" destOrd="0" presId="urn:microsoft.com/office/officeart/2005/8/layout/hProcess4"/>
    <dgm:cxn modelId="{626E3A49-BEC4-4D41-8F94-0A292C9C2DBA}" type="presParOf" srcId="{C7DF9B4E-E20E-E54E-B7DC-6D020DCC95E0}" destId="{90AE43E4-F9DB-4443-BB71-B1ABE08FA3C5}" srcOrd="4" destOrd="0" presId="urn:microsoft.com/office/officeart/2005/8/layout/hProcess4"/>
    <dgm:cxn modelId="{421E49EE-A403-894E-97EC-120A4067BEE4}" type="presParOf" srcId="{45E98E00-F20C-994E-A848-A076DFEA3B54}" destId="{97E6CE83-B6FD-8D4A-B62F-FAAFFE69AB80}" srcOrd="9" destOrd="0" presId="urn:microsoft.com/office/officeart/2005/8/layout/hProcess4"/>
    <dgm:cxn modelId="{116BAC18-8F95-3D42-8603-F9343036D73A}" type="presParOf" srcId="{45E98E00-F20C-994E-A848-A076DFEA3B54}" destId="{4C52052C-6E44-A74A-B15A-0A84B9137531}" srcOrd="10" destOrd="0" presId="urn:microsoft.com/office/officeart/2005/8/layout/hProcess4"/>
    <dgm:cxn modelId="{7D477AAA-42CB-F444-8D98-D3D13C420326}" type="presParOf" srcId="{4C52052C-6E44-A74A-B15A-0A84B9137531}" destId="{DC0E8B5C-6571-4044-A87F-3401C7CF3480}" srcOrd="0" destOrd="0" presId="urn:microsoft.com/office/officeart/2005/8/layout/hProcess4"/>
    <dgm:cxn modelId="{471DB988-E0C9-6B43-ABB3-7DA2DA32E498}" type="presParOf" srcId="{4C52052C-6E44-A74A-B15A-0A84B9137531}" destId="{15516A2A-B101-2D43-9CC1-A3E92405364B}" srcOrd="1" destOrd="0" presId="urn:microsoft.com/office/officeart/2005/8/layout/hProcess4"/>
    <dgm:cxn modelId="{92261721-E919-DB42-A33A-C890B808B5E6}" type="presParOf" srcId="{4C52052C-6E44-A74A-B15A-0A84B9137531}" destId="{46940DAC-464E-E44F-8B91-86DEDA51697D}" srcOrd="2" destOrd="0" presId="urn:microsoft.com/office/officeart/2005/8/layout/hProcess4"/>
    <dgm:cxn modelId="{5D0E6F8A-4A72-6044-B97F-C7ACBF40C549}" type="presParOf" srcId="{4C52052C-6E44-A74A-B15A-0A84B9137531}" destId="{3499A203-41C3-9A45-ADB6-432C1C32549C}" srcOrd="3" destOrd="0" presId="urn:microsoft.com/office/officeart/2005/8/layout/hProcess4"/>
    <dgm:cxn modelId="{41F9B619-30FE-BE4D-965E-1BD4C2238BA1}" type="presParOf" srcId="{4C52052C-6E44-A74A-B15A-0A84B9137531}" destId="{80566312-8144-7F4D-ACFB-B1432DB31A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E3EB-9DA9-5D42-8277-339B04C244E2}">
      <dsp:nvSpPr>
        <dsp:cNvPr id="0" name=""/>
        <dsp:cNvSpPr/>
      </dsp:nvSpPr>
      <dsp:spPr>
        <a:xfrm>
          <a:off x="4486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SFU Research</a:t>
          </a:r>
        </a:p>
      </dsp:txBody>
      <dsp:txXfrm>
        <a:off x="33814" y="2101452"/>
        <a:ext cx="1486485" cy="942672"/>
      </dsp:txXfrm>
    </dsp:sp>
    <dsp:sp modelId="{C86A7B7C-85EA-7349-A9FF-919FCE695C89}">
      <dsp:nvSpPr>
        <dsp:cNvPr id="0" name=""/>
        <dsp:cNvSpPr/>
      </dsp:nvSpPr>
      <dsp:spPr>
        <a:xfrm>
          <a:off x="865189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0D53-AF74-3A44-B703-032707E8EE22}">
      <dsp:nvSpPr>
        <dsp:cNvPr id="0" name=""/>
        <dsp:cNvSpPr/>
      </dsp:nvSpPr>
      <dsp:spPr>
        <a:xfrm>
          <a:off x="347851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Understand the problem</a:t>
          </a:r>
        </a:p>
      </dsp:txBody>
      <dsp:txXfrm>
        <a:off x="363848" y="3089450"/>
        <a:ext cx="1341465" cy="514185"/>
      </dsp:txXfrm>
    </dsp:sp>
    <dsp:sp modelId="{4B70CEFF-385A-2F4B-99C2-34B30B74491D}">
      <dsp:nvSpPr>
        <dsp:cNvPr id="0" name=""/>
        <dsp:cNvSpPr/>
      </dsp:nvSpPr>
      <dsp:spPr>
        <a:xfrm>
          <a:off x="200247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Other Sensors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Quality Check</a:t>
          </a:r>
        </a:p>
      </dsp:txBody>
      <dsp:txXfrm>
        <a:off x="2031805" y="2374541"/>
        <a:ext cx="1486485" cy="942672"/>
      </dsp:txXfrm>
    </dsp:sp>
    <dsp:sp modelId="{DE59BD45-FAE2-FA4B-AE5C-FC0EA4B29E84}">
      <dsp:nvSpPr>
        <dsp:cNvPr id="0" name=""/>
        <dsp:cNvSpPr/>
      </dsp:nvSpPr>
      <dsp:spPr>
        <a:xfrm>
          <a:off x="2850303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450A-3F95-8D4B-AF3D-A04659C252AC}">
      <dsp:nvSpPr>
        <dsp:cNvPr id="0" name=""/>
        <dsp:cNvSpPr/>
      </dsp:nvSpPr>
      <dsp:spPr>
        <a:xfrm>
          <a:off x="2345842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Data Analysis</a:t>
          </a:r>
        </a:p>
      </dsp:txBody>
      <dsp:txXfrm>
        <a:off x="2361839" y="1815031"/>
        <a:ext cx="1341465" cy="514185"/>
      </dsp:txXfrm>
    </dsp:sp>
    <dsp:sp modelId="{EF5A5B21-83B8-CC4D-BC36-34763142D820}">
      <dsp:nvSpPr>
        <dsp:cNvPr id="0" name=""/>
        <dsp:cNvSpPr/>
      </dsp:nvSpPr>
      <dsp:spPr>
        <a:xfrm>
          <a:off x="400046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 and Variance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2.5s groups</a:t>
          </a:r>
        </a:p>
      </dsp:txBody>
      <dsp:txXfrm>
        <a:off x="4029795" y="2101452"/>
        <a:ext cx="1486485" cy="942672"/>
      </dsp:txXfrm>
    </dsp:sp>
    <dsp:sp modelId="{E399F14F-946B-3849-88DC-A693565F6A97}">
      <dsp:nvSpPr>
        <dsp:cNvPr id="0" name=""/>
        <dsp:cNvSpPr/>
      </dsp:nvSpPr>
      <dsp:spPr>
        <a:xfrm>
          <a:off x="4861170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F176F-3003-AE4D-8769-5071AE8CD28C}">
      <dsp:nvSpPr>
        <dsp:cNvPr id="0" name=""/>
        <dsp:cNvSpPr/>
      </dsp:nvSpPr>
      <dsp:spPr>
        <a:xfrm>
          <a:off x="4343832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4359829" y="3089450"/>
        <a:ext cx="1341465" cy="514185"/>
      </dsp:txXfrm>
    </dsp:sp>
    <dsp:sp modelId="{E7E3E7EC-E923-0C4F-998A-898D18B5ABB2}">
      <dsp:nvSpPr>
        <dsp:cNvPr id="0" name=""/>
        <dsp:cNvSpPr/>
      </dsp:nvSpPr>
      <dsp:spPr>
        <a:xfrm>
          <a:off x="599845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Replicate Research (best Model)</a:t>
          </a:r>
        </a:p>
      </dsp:txBody>
      <dsp:txXfrm>
        <a:off x="6027786" y="2374541"/>
        <a:ext cx="1486485" cy="942672"/>
      </dsp:txXfrm>
    </dsp:sp>
    <dsp:sp modelId="{016C73A8-2C81-5244-B90D-AA2971579AE6}">
      <dsp:nvSpPr>
        <dsp:cNvPr id="0" name=""/>
        <dsp:cNvSpPr/>
      </dsp:nvSpPr>
      <dsp:spPr>
        <a:xfrm>
          <a:off x="6846284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53FD8-48D9-0045-B101-21FA7AF26990}">
      <dsp:nvSpPr>
        <dsp:cNvPr id="0" name=""/>
        <dsp:cNvSpPr/>
      </dsp:nvSpPr>
      <dsp:spPr>
        <a:xfrm>
          <a:off x="6341823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</a:t>
          </a:r>
        </a:p>
      </dsp:txBody>
      <dsp:txXfrm>
        <a:off x="6357820" y="1815031"/>
        <a:ext cx="1341465" cy="514185"/>
      </dsp:txXfrm>
    </dsp:sp>
    <dsp:sp modelId="{4BB2E9B3-D583-9E46-990E-1FA33A4D73F3}">
      <dsp:nvSpPr>
        <dsp:cNvPr id="0" name=""/>
        <dsp:cNvSpPr/>
      </dsp:nvSpPr>
      <dsp:spPr>
        <a:xfrm>
          <a:off x="799644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Detection</a:t>
          </a:r>
          <a:r>
            <a:rPr lang="en-US" sz="1500" kern="1200" dirty="0"/>
            <a:t> </a:t>
          </a:r>
          <a:r>
            <a:rPr lang="en-US" sz="1200" kern="1200" dirty="0"/>
            <a:t>(80%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 Models</a:t>
          </a:r>
        </a:p>
      </dsp:txBody>
      <dsp:txXfrm>
        <a:off x="8025776" y="2101452"/>
        <a:ext cx="1486485" cy="942672"/>
      </dsp:txXfrm>
    </dsp:sp>
    <dsp:sp modelId="{97E6CE83-B6FD-8D4A-B62F-FAAFFE69AB80}">
      <dsp:nvSpPr>
        <dsp:cNvPr id="0" name=""/>
        <dsp:cNvSpPr/>
      </dsp:nvSpPr>
      <dsp:spPr>
        <a:xfrm>
          <a:off x="8857151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71F-B511-2944-9F94-5314EFACB81B}">
      <dsp:nvSpPr>
        <dsp:cNvPr id="0" name=""/>
        <dsp:cNvSpPr/>
      </dsp:nvSpPr>
      <dsp:spPr>
        <a:xfrm>
          <a:off x="8339813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Primary Goal</a:t>
          </a:r>
        </a:p>
      </dsp:txBody>
      <dsp:txXfrm>
        <a:off x="8355810" y="3089450"/>
        <a:ext cx="1341465" cy="514185"/>
      </dsp:txXfrm>
    </dsp:sp>
    <dsp:sp modelId="{15516A2A-B101-2D43-9CC1-A3E92405364B}">
      <dsp:nvSpPr>
        <dsp:cNvPr id="0" name=""/>
        <dsp:cNvSpPr/>
      </dsp:nvSpPr>
      <dsp:spPr>
        <a:xfrm>
          <a:off x="9994439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Prediction </a:t>
          </a:r>
          <a:r>
            <a:rPr lang="en-US" sz="1200" kern="1200" dirty="0"/>
            <a:t>(60%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Real time data</a:t>
          </a:r>
        </a:p>
      </dsp:txBody>
      <dsp:txXfrm>
        <a:off x="10023767" y="2374541"/>
        <a:ext cx="1486485" cy="942672"/>
      </dsp:txXfrm>
    </dsp:sp>
    <dsp:sp modelId="{3499A203-41C3-9A45-ADB6-432C1C32549C}">
      <dsp:nvSpPr>
        <dsp:cNvPr id="0" name=""/>
        <dsp:cNvSpPr/>
      </dsp:nvSpPr>
      <dsp:spPr>
        <a:xfrm>
          <a:off x="10337804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Secondary Goals</a:t>
          </a:r>
        </a:p>
      </dsp:txBody>
      <dsp:txXfrm>
        <a:off x="10353801" y="1815031"/>
        <a:ext cx="1341465" cy="51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6D23-B8E2-2443-96D3-084056B946C0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0D-1CAD-0D44-B869-4755A8D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162712"/>
            <a:ext cx="8184831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39BEC-95C5-754A-BC5D-6F6426BB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AD687-E465-3842-8F6C-BEAF3A536B11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D908E-2083-954B-B0E6-C82A6B0506DB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AAA3-84E2-B94F-9D68-73707475E1F8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5FBA7-0B38-4E4C-ACE1-E25595BF672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3680B3-D002-C14D-BBA7-2F3E828ED750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45E4A9-16B2-BD40-B65E-A7773681C1E6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EC6C9-3C79-2F42-93A9-88FB402F9689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CA" dirty="0"/>
              <a:t>Falls are the second leading cause of accidental or unintentional injury deaths worldwide (behind only of road traffic injuries)</a:t>
            </a:r>
          </a:p>
          <a:p>
            <a:r>
              <a:rPr lang="en-US" dirty="0"/>
              <a:t>Almost 50% who fall experience a minor injury</a:t>
            </a:r>
          </a:p>
          <a:p>
            <a:r>
              <a:rPr lang="en-US" dirty="0"/>
              <a:t>25% will experience a more serious injury such as a fracture</a:t>
            </a:r>
          </a:p>
          <a:p>
            <a:r>
              <a:rPr lang="en-US" dirty="0"/>
              <a:t>Less then 50% who fell tell their doctor they have had a fall</a:t>
            </a:r>
          </a:p>
          <a:p>
            <a:r>
              <a:rPr lang="en-CA" dirty="0"/>
              <a:t>Each year, 2.8 million are treated in emergency departments for fall injuries</a:t>
            </a:r>
            <a:endParaRPr lang="en-US" dirty="0"/>
          </a:p>
          <a:p>
            <a:pPr marL="0" indent="0">
              <a:buNone/>
            </a:pPr>
            <a:endParaRPr lang="en-US" sz="28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accuracy of fall detection algorithms (</a:t>
            </a:r>
            <a:r>
              <a:rPr lang="en-US" b="1" u="sng" dirty="0"/>
              <a:t>threshold‑based vs. machine learning</a:t>
            </a:r>
            <a:r>
              <a:rPr lang="en-US" dirty="0"/>
              <a:t>) using waist‑mounted tri‑axial accelerometer signals from a comprehensive set of falls and non‑fall trials (SFU, 2015)</a:t>
            </a:r>
          </a:p>
          <a:p>
            <a:r>
              <a:rPr lang="en-US" dirty="0"/>
              <a:t>Waist sensor</a:t>
            </a:r>
          </a:p>
          <a:p>
            <a:r>
              <a:rPr lang="en-US" dirty="0"/>
              <a:t>Tri-axial (X, Y and Z) Acceleration data</a:t>
            </a:r>
          </a:p>
          <a:p>
            <a:r>
              <a:rPr lang="en-US" dirty="0"/>
              <a:t>Collected data, but not used:</a:t>
            </a:r>
          </a:p>
          <a:p>
            <a:pPr lvl="1"/>
            <a:r>
              <a:rPr lang="en-US" dirty="0"/>
              <a:t>Six other sensors (head, sternum, left and right tights, left and right ankles)</a:t>
            </a:r>
          </a:p>
          <a:p>
            <a:pPr lvl="1"/>
            <a:r>
              <a:rPr lang="en-US" dirty="0"/>
              <a:t>Tri-axial measurements: Gyro and Magnetic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73C5-F76D-3C46-A0D1-2F527C6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34" y="1690688"/>
            <a:ext cx="5643131" cy="3710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/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Sensitivity (Recall)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                 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blipFill>
                <a:blip r:embed="rId3"/>
                <a:stretch>
                  <a:fillRect l="-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3051F247-EA31-5F48-A02F-991493522255}"/>
              </a:ext>
            </a:extLst>
          </p:cNvPr>
          <p:cNvSpPr/>
          <p:nvPr/>
        </p:nvSpPr>
        <p:spPr>
          <a:xfrm rot="16200000">
            <a:off x="8231766" y="1320596"/>
            <a:ext cx="751368" cy="2852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62F6D0-9154-2D40-9CA5-130293C4F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869689"/>
              </p:ext>
            </p:extLst>
          </p:nvPr>
        </p:nvGraphicFramePr>
        <p:xfrm>
          <a:off x="262890" y="719666"/>
          <a:ext cx="11715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49CF91C-B1E3-9C48-8662-3A7E5E01C60A}"/>
              </a:ext>
            </a:extLst>
          </p:cNvPr>
          <p:cNvSpPr/>
          <p:nvPr/>
        </p:nvSpPr>
        <p:spPr>
          <a:xfrm>
            <a:off x="10680377" y="5713435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7763C5-0C04-7F4B-B684-05E8A655F208}"/>
              </a:ext>
            </a:extLst>
          </p:cNvPr>
          <p:cNvSpPr/>
          <p:nvPr/>
        </p:nvSpPr>
        <p:spPr>
          <a:xfrm>
            <a:off x="10670840" y="542093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4DCB3-030E-BD4D-9D0D-68A7AEEE8057}"/>
              </a:ext>
            </a:extLst>
          </p:cNvPr>
          <p:cNvSpPr txBox="1"/>
          <p:nvPr/>
        </p:nvSpPr>
        <p:spPr>
          <a:xfrm>
            <a:off x="10805883" y="5644138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Completed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E0EA4-642E-3149-8060-8BEF4CDDF6B8}"/>
              </a:ext>
            </a:extLst>
          </p:cNvPr>
          <p:cNvSpPr txBox="1"/>
          <p:nvPr/>
        </p:nvSpPr>
        <p:spPr>
          <a:xfrm>
            <a:off x="10805883" y="535164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Initialized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54B71-E539-2C46-9224-12BC22BF3E4C}"/>
              </a:ext>
            </a:extLst>
          </p:cNvPr>
          <p:cNvSpPr/>
          <p:nvPr/>
        </p:nvSpPr>
        <p:spPr>
          <a:xfrm>
            <a:off x="325643" y="3183466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EECF41-0567-DD43-8A0F-B4496DC3F49C}"/>
              </a:ext>
            </a:extLst>
          </p:cNvPr>
          <p:cNvSpPr/>
          <p:nvPr/>
        </p:nvSpPr>
        <p:spPr>
          <a:xfrm>
            <a:off x="2329553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D62BFA-58CC-0E42-B58D-E0BA208543EB}"/>
              </a:ext>
            </a:extLst>
          </p:cNvPr>
          <p:cNvSpPr/>
          <p:nvPr/>
        </p:nvSpPr>
        <p:spPr>
          <a:xfrm>
            <a:off x="8331626" y="331164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A38C3C-156F-3F40-8D9D-8340567366C1}"/>
              </a:ext>
            </a:extLst>
          </p:cNvPr>
          <p:cNvSpPr/>
          <p:nvPr/>
        </p:nvSpPr>
        <p:spPr>
          <a:xfrm>
            <a:off x="10323532" y="3600355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65044-CF49-1F48-9E3F-F7C49118F191}"/>
              </a:ext>
            </a:extLst>
          </p:cNvPr>
          <p:cNvSpPr/>
          <p:nvPr/>
        </p:nvSpPr>
        <p:spPr>
          <a:xfrm>
            <a:off x="10323532" y="318346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FB9A9B-8D82-E640-BABD-3F276EC0BD80}"/>
              </a:ext>
            </a:extLst>
          </p:cNvPr>
          <p:cNvSpPr/>
          <p:nvPr/>
        </p:nvSpPr>
        <p:spPr>
          <a:xfrm>
            <a:off x="8331626" y="2895599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FB06B9-32F1-9343-9D80-4745550D3E11}"/>
              </a:ext>
            </a:extLst>
          </p:cNvPr>
          <p:cNvSpPr/>
          <p:nvPr/>
        </p:nvSpPr>
        <p:spPr>
          <a:xfrm>
            <a:off x="6333492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F98CA1-0058-A04F-B864-884A0401B566}"/>
              </a:ext>
            </a:extLst>
          </p:cNvPr>
          <p:cNvSpPr/>
          <p:nvPr/>
        </p:nvSpPr>
        <p:spPr>
          <a:xfrm>
            <a:off x="4330377" y="28955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F04128-BF61-5C4E-B3A4-C17CD9606CB5}"/>
              </a:ext>
            </a:extLst>
          </p:cNvPr>
          <p:cNvSpPr/>
          <p:nvPr/>
        </p:nvSpPr>
        <p:spPr>
          <a:xfrm>
            <a:off x="4330377" y="34289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8AA638-F979-3E4C-A15E-784075A41238}"/>
              </a:ext>
            </a:extLst>
          </p:cNvPr>
          <p:cNvSpPr/>
          <p:nvPr/>
        </p:nvSpPr>
        <p:spPr>
          <a:xfrm>
            <a:off x="2329553" y="3453961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04" y="2048193"/>
            <a:ext cx="8387936" cy="46524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4D97"/>
                </a:solidFill>
              </a:rPr>
              <a:t>Thank You!</a:t>
            </a:r>
            <a:br>
              <a:rPr lang="en-US" sz="4400" b="1" dirty="0">
                <a:solidFill>
                  <a:srgbClr val="004D97"/>
                </a:solidFill>
              </a:rPr>
            </a:br>
            <a:br>
              <a:rPr lang="en-US" sz="4400" b="1" dirty="0">
                <a:solidFill>
                  <a:srgbClr val="004D97"/>
                </a:solidFill>
              </a:rPr>
            </a:br>
            <a:r>
              <a:rPr lang="en-US" sz="3200" b="1" dirty="0"/>
              <a:t>Gustavo Felhberg</a:t>
            </a:r>
            <a:br>
              <a:rPr lang="en-US" sz="3200" b="1" dirty="0"/>
            </a:br>
            <a:r>
              <a:rPr lang="en-US" sz="3200" b="1" dirty="0"/>
              <a:t>Jorge </a:t>
            </a:r>
            <a:r>
              <a:rPr lang="en-US" sz="3200" b="1" dirty="0" err="1"/>
              <a:t>Marcano</a:t>
            </a:r>
            <a:br>
              <a:rPr lang="en-US" sz="3200" b="1" dirty="0"/>
            </a:br>
            <a:r>
              <a:rPr lang="en-US" sz="3200" b="1" dirty="0"/>
              <a:t>Muhammad </a:t>
            </a:r>
            <a:r>
              <a:rPr lang="en-US" sz="3200" b="1" dirty="0" err="1"/>
              <a:t>Muhaimin</a:t>
            </a:r>
            <a:endParaRPr lang="en-US" sz="31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06834C-B8D3-3A4A-A413-8CF709FFC3E6}"/>
              </a:ext>
            </a:extLst>
          </p:cNvPr>
          <p:cNvSpPr txBox="1">
            <a:spLocks/>
          </p:cNvSpPr>
          <p:nvPr/>
        </p:nvSpPr>
        <p:spPr>
          <a:xfrm>
            <a:off x="618904" y="968912"/>
            <a:ext cx="8161029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2B451-3079-2B49-B464-173DA0F0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2E1B8D-41F6-D445-A08D-6320C75D10D5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21550-C21F-2442-8FC6-2295E78734C4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37B4-6ABE-9948-9910-EAC3E0B31039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5DEB-156F-0F40-A9D9-317B26495FC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C5A8C1-397B-8D46-AE6B-850E1483F70A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0F085-4CBB-7048-B24E-6D7CA5024CA7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6AF72-8C5A-314B-BE1A-9EBB2C9EC99D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3356</TotalTime>
  <Words>238</Words>
  <Application>Microsoft Macintosh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Fall Detection using wearable sensor data</vt:lpstr>
      <vt:lpstr>Motivation</vt:lpstr>
      <vt:lpstr>Research</vt:lpstr>
      <vt:lpstr>Research</vt:lpstr>
      <vt:lpstr>Project Plan</vt:lpstr>
      <vt:lpstr>Thank You!  Gustavo Felhberg Jorge Marcano Muhammad Muhaimin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Proposal</dc:title>
  <dc:creator>Gustavo Felhberg</dc:creator>
  <cp:lastModifiedBy>Gustavo Felhberg</cp:lastModifiedBy>
  <cp:revision>30</cp:revision>
  <dcterms:created xsi:type="dcterms:W3CDTF">2018-01-16T22:36:36Z</dcterms:created>
  <dcterms:modified xsi:type="dcterms:W3CDTF">2018-03-05T03:21:54Z</dcterms:modified>
</cp:coreProperties>
</file>