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0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9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 </a:t>
          </a:r>
          <a:r>
            <a:rPr lang="en-US" sz="1200" dirty="0"/>
            <a:t>(60%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67376583-BBC6-894B-9D93-94AD14F2B924}">
      <dgm:prSet/>
      <dgm:spPr/>
      <dgm:t>
        <a:bodyPr/>
        <a:lstStyle/>
        <a:p>
          <a:r>
            <a:rPr lang="en-US" sz="1600" dirty="0"/>
            <a:t>Real time data</a:t>
          </a:r>
        </a:p>
      </dgm:t>
    </dgm:pt>
    <dgm:pt modelId="{9CC2F362-5221-9448-A2AA-4F7D2F8B3A66}" type="parTrans" cxnId="{B5CF009E-16E6-4B4E-A1B7-AB310749A19A}">
      <dgm:prSet/>
      <dgm:spPr/>
      <dgm:t>
        <a:bodyPr/>
        <a:lstStyle/>
        <a:p>
          <a:endParaRPr lang="en-US"/>
        </a:p>
      </dgm:t>
    </dgm:pt>
    <dgm:pt modelId="{708D1DBD-D48B-BB47-8CCC-005C24154BF0}" type="sibTrans" cxnId="{B5CF009E-16E6-4B4E-A1B7-AB310749A19A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1600FA8A-BE84-C742-A68E-55E489712854}" type="presOf" srcId="{67376583-BBC6-894B-9D93-94AD14F2B924}" destId="{46940DAC-464E-E44F-8B91-86DEDA51697D}" srcOrd="1" destOrd="1" presId="urn:microsoft.com/office/officeart/2005/8/layout/hProcess4"/>
    <dgm:cxn modelId="{C22D6F92-179D-574B-9E2D-383BEFD8D508}" type="presOf" srcId="{67376583-BBC6-894B-9D93-94AD14F2B924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B5CF009E-16E6-4B4E-A1B7-AB310749A19A}" srcId="{ADE002A1-B52E-D54C-9867-263666CD5CCE}" destId="{67376583-BBC6-894B-9D93-94AD14F2B924}" srcOrd="1" destOrd="0" parTransId="{9CC2F362-5221-9448-A2AA-4F7D2F8B3A66}" sibTransId="{708D1DBD-D48B-BB47-8CCC-005C24154BF0}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 </a:t>
          </a:r>
          <a:r>
            <a:rPr lang="en-US" sz="1200" kern="1200" dirty="0"/>
            <a:t>(60%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are the leading cause of injury-related morbidity and mortality among older adults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25% will experience a more serious injury such as a fracture</a:t>
            </a:r>
          </a:p>
          <a:p>
            <a:r>
              <a:rPr lang="en-US" dirty="0"/>
              <a:t>Less then 50%  of elder patients who fell tell their doctor they have had a fall</a:t>
            </a:r>
          </a:p>
          <a:p>
            <a:r>
              <a:rPr lang="en-CA" dirty="0"/>
              <a:t>Each year, 2.8 million older people are treated in emergency departments for fall injuries</a:t>
            </a:r>
            <a:endParaRPr lang="en-US" dirty="0"/>
          </a:p>
          <a:p>
            <a:pPr marL="0" indent="0">
              <a:buNone/>
            </a:pP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869689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13435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44138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600355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Gustavo Felhberg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Jorge </a:t>
            </a:r>
            <a:r>
              <a:rPr lang="en-US" sz="3200" b="1" dirty="0" err="1">
                <a:solidFill>
                  <a:srgbClr val="004D97"/>
                </a:solidFill>
              </a:rPr>
              <a:t>Marcano</a:t>
            </a:r>
            <a:br>
              <a:rPr lang="en-US" sz="3200" b="1" dirty="0">
                <a:solidFill>
                  <a:srgbClr val="004D97"/>
                </a:solidFill>
              </a:rPr>
            </a:br>
            <a:r>
              <a:rPr lang="en-US" sz="3200" b="1" dirty="0">
                <a:solidFill>
                  <a:srgbClr val="004D97"/>
                </a:solidFill>
              </a:rPr>
              <a:t>Muhammad </a:t>
            </a:r>
            <a:r>
              <a:rPr lang="en-US" sz="3200" b="1" dirty="0" err="1">
                <a:solidFill>
                  <a:srgbClr val="004D97"/>
                </a:solidFill>
              </a:rPr>
              <a:t>Muhaimin</a:t>
            </a:r>
            <a:endParaRPr lang="en-US" sz="3100" b="1" dirty="0">
              <a:solidFill>
                <a:srgbClr val="004D97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3126</TotalTime>
  <Words>238</Words>
  <Application>Microsoft Macintosh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26</cp:revision>
  <dcterms:created xsi:type="dcterms:W3CDTF">2018-01-16T22:36:36Z</dcterms:created>
  <dcterms:modified xsi:type="dcterms:W3CDTF">2018-03-04T23:31:44Z</dcterms:modified>
</cp:coreProperties>
</file>