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451" r:id="rId2"/>
    <p:sldId id="450" r:id="rId3"/>
    <p:sldId id="504" r:id="rId4"/>
    <p:sldId id="508" r:id="rId5"/>
    <p:sldId id="509" r:id="rId6"/>
    <p:sldId id="505" r:id="rId7"/>
    <p:sldId id="506" r:id="rId8"/>
    <p:sldId id="507" r:id="rId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len" initials="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6600"/>
    <a:srgbClr val="6699FF"/>
    <a:srgbClr val="FF0000"/>
    <a:srgbClr val="FF0066"/>
    <a:srgbClr val="002060"/>
    <a:srgbClr val="234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86447" autoAdjust="0"/>
  </p:normalViewPr>
  <p:slideViewPr>
    <p:cSldViewPr showGuides="1">
      <p:cViewPr varScale="1">
        <p:scale>
          <a:sx n="114" d="100"/>
          <a:sy n="114" d="100"/>
        </p:scale>
        <p:origin x="-1158" y="-96"/>
      </p:cViewPr>
      <p:guideLst>
        <p:guide orient="horz" pos="255"/>
        <p:guide orient="horz" pos="527"/>
        <p:guide pos="4708"/>
        <p:guide pos="6185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36E1-4C19-4C19-8430-CD5977A4E8F5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1ED6-9118-4BC3-B2B0-919067B18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0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8645A46-EE54-4E9A-ACC6-63D29441A8B9}" type="datetimeFigureOut">
              <a:rPr lang="ko-KR" altLang="en-US" smtClean="0"/>
              <a:pPr/>
              <a:t>2015-03-20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228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8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EF18180-7971-4DAC-93CB-A488008FA6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3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부 공유 기획안용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2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4435475" cy="6626225"/>
          </a:xfrm>
          <a:prstGeom prst="rect">
            <a:avLst/>
          </a:prstGeom>
          <a:noFill/>
        </p:spPr>
      </p:pic>
      <p:pic>
        <p:nvPicPr>
          <p:cNvPr id="8" name="Picture 49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4435475" cy="6626225"/>
          </a:xfrm>
          <a:prstGeom prst="rect">
            <a:avLst/>
          </a:prstGeom>
          <a:noFill/>
        </p:spPr>
      </p:pic>
      <p:pic>
        <p:nvPicPr>
          <p:cNvPr id="9" name="Picture 53" descr="back_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835" y="5856288"/>
            <a:ext cx="1066800" cy="249237"/>
          </a:xfrm>
          <a:prstGeom prst="rect">
            <a:avLst/>
          </a:prstGeom>
          <a:noFill/>
        </p:spPr>
      </p:pic>
      <p:sp>
        <p:nvSpPr>
          <p:cNvPr id="11" name="Rectangle 54"/>
          <p:cNvSpPr>
            <a:spLocks noGrp="1" noChangeArrowheads="1"/>
          </p:cNvSpPr>
          <p:nvPr>
            <p:ph type="ctrTitle" sz="quarter"/>
          </p:nvPr>
        </p:nvSpPr>
        <p:spPr>
          <a:xfrm>
            <a:off x="88900" y="2211388"/>
            <a:ext cx="9729788" cy="577850"/>
          </a:xfrm>
          <a:prstGeom prst="rect">
            <a:avLst/>
          </a:prstGeom>
          <a:ln w="9525">
            <a:noFill/>
          </a:ln>
        </p:spPr>
        <p:txBody>
          <a:bodyPr lIns="0" tIns="0" rIns="0" bIns="0"/>
          <a:lstStyle>
            <a:lvl1pPr indent="0" algn="ctr"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문서번호 </a:t>
            </a:r>
            <a:r>
              <a:rPr lang="ko-KR" altLang="en-US" dirty="0" err="1"/>
              <a:t>문서명</a:t>
            </a:r>
            <a:endParaRPr lang="ko-KR" altLang="en-US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8900" y="1930400"/>
            <a:ext cx="9729788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kumimoji="0"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ABC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(ABC)</a:t>
            </a:r>
            <a:endParaRPr lang="en-US" altLang="ko-KR" dirty="0"/>
          </a:p>
        </p:txBody>
      </p:sp>
      <p:sp>
        <p:nvSpPr>
          <p:cNvPr id="13" name="Line 56"/>
          <p:cNvSpPr>
            <a:spLocks noChangeShapeType="1"/>
          </p:cNvSpPr>
          <p:nvPr userDrawn="1"/>
        </p:nvSpPr>
        <p:spPr bwMode="auto">
          <a:xfrm>
            <a:off x="920750" y="2859088"/>
            <a:ext cx="7920038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62" descr="back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482699"/>
            <a:ext cx="792162" cy="354013"/>
          </a:xfrm>
          <a:prstGeom prst="rect">
            <a:avLst/>
          </a:prstGeom>
          <a:noFill/>
        </p:spPr>
      </p:pic>
      <p:sp>
        <p:nvSpPr>
          <p:cNvPr id="16" name="Text Box 63"/>
          <p:cNvSpPr txBox="1">
            <a:spLocks noChangeArrowheads="1"/>
          </p:cNvSpPr>
          <p:nvPr userDrawn="1"/>
        </p:nvSpPr>
        <p:spPr bwMode="auto">
          <a:xfrm>
            <a:off x="88900" y="6474241"/>
            <a:ext cx="97297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ko-KR" altLang="en-US" sz="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life.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Rights Reserved.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786565" y="5856287"/>
            <a:ext cx="1094204" cy="24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고객사</a:t>
            </a:r>
            <a:r>
              <a:rPr lang="en-US" alt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로고</a:t>
            </a:r>
            <a:endParaRPr lang="ko-KR" sz="10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맑은 고딕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설계서-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0"/>
          <p:cNvSpPr>
            <a:spLocks noGrp="1" noChangeArrowheads="1"/>
          </p:cNvSpPr>
          <p:nvPr userDrawn="1"/>
        </p:nvSpPr>
        <p:spPr bwMode="auto">
          <a:xfrm>
            <a:off x="5339937" y="6553999"/>
            <a:ext cx="44465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900" dirty="0" smtClean="0">
                <a:solidFill>
                  <a:srgbClr val="8C8C8C"/>
                </a:solidFill>
                <a:latin typeface="+mn-ea"/>
                <a:ea typeface="+mn-ea"/>
              </a:rPr>
              <a:t>page </a:t>
            </a:r>
            <a:fld id="{3BE76C80-CC1D-4F28-9D96-9FE11934CDB9}" type="slidenum">
              <a:rPr kumimoji="0" lang="en-US" altLang="ko-KR" sz="900">
                <a:solidFill>
                  <a:srgbClr val="8C8C8C"/>
                </a:solidFill>
                <a:latin typeface="+mn-ea"/>
                <a:ea typeface="+mn-ea"/>
              </a:rPr>
              <a:pPr algn="r" eaLnBrk="0" latinLnBrk="0" hangingPunct="0">
                <a:spcBef>
                  <a:spcPct val="0"/>
                </a:spcBef>
              </a:pPr>
              <a:t>‹#›</a:t>
            </a:fld>
            <a:endParaRPr kumimoji="0" lang="en-US" altLang="ko-KR" sz="900" dirty="0">
              <a:solidFill>
                <a:srgbClr val="8C8C8C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3662" y="76200"/>
            <a:ext cx="9725025" cy="32861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84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화면설계서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7540557" y="171706"/>
            <a:ext cx="0" cy="11952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5871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목장관리시스템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(MMS)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93663" y="6546550"/>
            <a:ext cx="97188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8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설계서-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3663" y="76200"/>
            <a:ext cx="7380288" cy="32861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93663" y="6546550"/>
            <a:ext cx="97188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20"/>
          <p:cNvSpPr>
            <a:spLocks noGrp="1" noChangeArrowheads="1"/>
          </p:cNvSpPr>
          <p:nvPr userDrawn="1"/>
        </p:nvSpPr>
        <p:spPr bwMode="auto">
          <a:xfrm>
            <a:off x="5339937" y="6553999"/>
            <a:ext cx="44465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900" dirty="0" smtClean="0">
                <a:solidFill>
                  <a:srgbClr val="8C8C8C"/>
                </a:solidFill>
                <a:latin typeface="+mn-ea"/>
                <a:ea typeface="+mn-ea"/>
              </a:rPr>
              <a:t>page </a:t>
            </a:r>
            <a:fld id="{3BE76C80-CC1D-4F28-9D96-9FE11934CDB9}" type="slidenum">
              <a:rPr kumimoji="0" lang="en-US" altLang="ko-KR" sz="900">
                <a:solidFill>
                  <a:srgbClr val="8C8C8C"/>
                </a:solidFill>
                <a:latin typeface="+mn-ea"/>
                <a:ea typeface="+mn-ea"/>
              </a:rPr>
              <a:pPr algn="r" eaLnBrk="0" latinLnBrk="0" hangingPunct="0">
                <a:spcBef>
                  <a:spcPct val="0"/>
                </a:spcBef>
              </a:pPr>
              <a:t>‹#›</a:t>
            </a:fld>
            <a:endParaRPr kumimoji="0" lang="en-US" altLang="ko-KR" sz="900" dirty="0">
              <a:solidFill>
                <a:srgbClr val="8C8C8C"/>
              </a:solidFill>
              <a:latin typeface="+mn-ea"/>
              <a:ea typeface="+mn-ea"/>
            </a:endParaRPr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88900" y="447674"/>
            <a:ext cx="7385050" cy="603091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5194425" y="171706"/>
            <a:ext cx="0" cy="11952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241032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목장관리시스템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(MMS)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84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화면설계서</a:t>
            </a:r>
          </a:p>
        </p:txBody>
      </p:sp>
      <p:sp>
        <p:nvSpPr>
          <p:cNvPr id="21" name="제목 14"/>
          <p:cNvSpPr>
            <a:spLocks noGrp="1"/>
          </p:cNvSpPr>
          <p:nvPr>
            <p:ph type="title"/>
          </p:nvPr>
        </p:nvSpPr>
        <p:spPr>
          <a:xfrm>
            <a:off x="8108673" y="260649"/>
            <a:ext cx="1710015" cy="18282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900"/>
            </a:lvl1pPr>
          </a:lstStyle>
          <a:p>
            <a:pPr algn="l"/>
            <a:r>
              <a:rPr lang="ko-KR" altLang="en-US" sz="900" dirty="0" err="1" smtClean="0">
                <a:latin typeface="+mn-ea"/>
                <a:ea typeface="+mn-ea"/>
              </a:rPr>
              <a:t>화면명을</a:t>
            </a:r>
            <a:r>
              <a:rPr lang="ko-KR" altLang="en-US" sz="900" dirty="0" smtClean="0">
                <a:latin typeface="+mn-ea"/>
                <a:ea typeface="+mn-ea"/>
              </a:rPr>
              <a:t> 입력해주세요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93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4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88900" y="1930400"/>
            <a:ext cx="9729788" cy="274638"/>
          </a:xfrm>
        </p:spPr>
        <p:txBody>
          <a:bodyPr/>
          <a:lstStyle/>
          <a:p>
            <a:r>
              <a:rPr lang="ko-KR" altLang="en-US" dirty="0" smtClean="0"/>
              <a:t>목장관리시스템</a:t>
            </a:r>
            <a:r>
              <a:rPr lang="en-US" altLang="ko-KR" dirty="0" smtClean="0"/>
              <a:t>(M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3775" y="2230050"/>
            <a:ext cx="7920038" cy="577850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451A2"/>
                </a:solidFill>
              </a:rPr>
              <a:t>40-01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사용자인터페이스설계서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프론트</a:t>
            </a:r>
            <a:endParaRPr lang="en-US" altLang="ko-KR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79782"/>
              </p:ext>
            </p:extLst>
          </p:nvPr>
        </p:nvGraphicFramePr>
        <p:xfrm>
          <a:off x="8162504" y="404813"/>
          <a:ext cx="1656184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20"/>
                <a:gridCol w="1049264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단계명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(3D)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최종개정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2015.03.03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900" y="476672"/>
            <a:ext cx="1857388" cy="34363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개정이력</a:t>
            </a:r>
          </a:p>
        </p:txBody>
      </p:sp>
      <p:graphicFrame>
        <p:nvGraphicFramePr>
          <p:cNvPr id="6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068073"/>
              </p:ext>
            </p:extLst>
          </p:nvPr>
        </p:nvGraphicFramePr>
        <p:xfrm>
          <a:off x="88901" y="836712"/>
          <a:ext cx="9729787" cy="5400600"/>
        </p:xfrm>
        <a:graphic>
          <a:graphicData uri="http://schemas.openxmlformats.org/drawingml/2006/table">
            <a:tbl>
              <a:tblPr/>
              <a:tblGrid>
                <a:gridCol w="778066"/>
                <a:gridCol w="1278922"/>
                <a:gridCol w="5224998"/>
                <a:gridCol w="1266872"/>
                <a:gridCol w="1180929"/>
              </a:tblGrid>
              <a:tr h="279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2015-03-12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정충상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정충상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890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로그인화</a:t>
            </a:r>
            <a:r>
              <a:rPr lang="ko-KR" altLang="en-US" sz="800" dirty="0"/>
              <a:t>면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850038" y="1421738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관리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0037" y="3073441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가입 신청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5720" y="836613"/>
            <a:ext cx="2623103" cy="324045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0038" y="3524124"/>
            <a:ext cx="2429184" cy="264916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@ 2014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52soft.kr,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RIGHTS RESERVED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48543" y="2318948"/>
            <a:ext cx="2415277" cy="21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비밀번호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0038" y="2578189"/>
            <a:ext cx="2413782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48543" y="2060463"/>
            <a:ext cx="2415277" cy="21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아이디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50038" y="1124744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오병이어교회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27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19502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848544" y="1340768"/>
            <a:ext cx="50405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 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48544" y="1700808"/>
            <a:ext cx="243217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76664" y="1340768"/>
            <a:ext cx="50405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 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5706" y="1340768"/>
            <a:ext cx="1183038" cy="211543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2015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년 </a:t>
            </a:r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주 </a:t>
            </a:r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/ 52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주</a:t>
            </a:r>
            <a:endParaRPr lang="ko-KR" altLang="en-US" sz="800" u="sng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0038" y="980343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 목장보고서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22491"/>
              </p:ext>
            </p:extLst>
          </p:nvPr>
        </p:nvGraphicFramePr>
        <p:xfrm>
          <a:off x="848427" y="2204864"/>
          <a:ext cx="2432290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601"/>
                <a:gridCol w="333858"/>
                <a:gridCol w="373160"/>
                <a:gridCol w="373160"/>
                <a:gridCol w="761511"/>
              </a:tblGrid>
              <a:tr h="317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예배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금주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추가점수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정충상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  <a:endParaRPr lang="ko-KR" altLang="en-US" sz="800" b="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김현래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  <a:endParaRPr lang="ko-KR" altLang="en-US" sz="800" b="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송명섭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12P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박태순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30P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4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금일점수</a:t>
                      </a:r>
                      <a:endParaRPr lang="ko-KR" altLang="en-US" sz="800" b="1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dirty="0" smtClean="0">
                          <a:solidFill>
                            <a:srgbClr val="0070C0"/>
                          </a:solidFill>
                        </a:rPr>
                        <a:t>42P</a:t>
                      </a: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474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누적점수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dirty="0" smtClean="0">
                          <a:solidFill>
                            <a:srgbClr val="0070C0"/>
                          </a:solidFill>
                        </a:rPr>
                        <a:t>3130P</a:t>
                      </a: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459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기타보고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50037" y="4941168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하위목장 확인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5720" y="836613"/>
            <a:ext cx="2623103" cy="54006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8543" y="4423827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저장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50037" y="5192838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0038" y="5972396"/>
            <a:ext cx="2429184" cy="264916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@ 2014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52soft.kr,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RIGHTS RESERVED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0037" y="5444508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내정보 수정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타원 295"/>
          <p:cNvSpPr>
            <a:spLocks noChangeArrowheads="1"/>
          </p:cNvSpPr>
          <p:nvPr/>
        </p:nvSpPr>
        <p:spPr bwMode="auto">
          <a:xfrm>
            <a:off x="3247134" y="2420888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90930" y="3742199"/>
            <a:ext cx="1772890" cy="5794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48543" y="1916832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저장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0037" y="5699867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문의하기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0037" y="4683915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추가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10669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pic>
        <p:nvPicPr>
          <p:cNvPr id="1026" name="Picture 2" descr="C:\Users\Administrator\Pictures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6613"/>
            <a:ext cx="2627313" cy="54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0875" y="836613"/>
            <a:ext cx="2627313" cy="5407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528" y="2276872"/>
            <a:ext cx="23762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곱셈 기호 27"/>
          <p:cNvSpPr/>
          <p:nvPr/>
        </p:nvSpPr>
        <p:spPr>
          <a:xfrm>
            <a:off x="2742014" y="2276872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0615" y="2340489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0615" y="2615650"/>
            <a:ext cx="2218169" cy="8853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김미숙 목장에서 정충상 목장으로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전출을 요청하였습니다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수락하시겠습니까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3814" y="3933056"/>
            <a:ext cx="105551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수락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53265" y="3933056"/>
            <a:ext cx="105551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5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673713" y="620688"/>
            <a:ext cx="2623103" cy="6048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55368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778031" y="913201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점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수입력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75818"/>
              </p:ext>
            </p:extLst>
          </p:nvPr>
        </p:nvGraphicFramePr>
        <p:xfrm>
          <a:off x="734561" y="1412776"/>
          <a:ext cx="2474149" cy="4898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집회일시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집회장소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마음열기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찬송인도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말씀인도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사역인도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목장헌금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목장집회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철야집회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새벽기도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수요예배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심방내용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356706" y="5463601"/>
            <a:ext cx="1772890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56706" y="1474441"/>
            <a:ext cx="63666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2015.01.03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56706" y="1742889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56706" y="2002947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담당자를 선택하세요                 ▼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56706" y="2271395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56706" y="2539843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56706" y="2799901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56706" y="3068349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84088" y="1474441"/>
            <a:ext cx="63666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12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       ▼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00540" y="1742889"/>
            <a:ext cx="908170" cy="14721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u="sng" dirty="0" smtClean="0">
                <a:solidFill>
                  <a:srgbClr val="0070C0"/>
                </a:solidFill>
                <a:latin typeface="+mj-ea"/>
                <a:ea typeface="+mj-ea"/>
              </a:rPr>
              <a:t>교회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u="sng" dirty="0" err="1" smtClean="0">
                <a:solidFill>
                  <a:srgbClr val="0070C0"/>
                </a:solidFill>
                <a:latin typeface="+mj-ea"/>
                <a:ea typeface="+mj-ea"/>
              </a:rPr>
              <a:t>목장원</a:t>
            </a:r>
            <a:r>
              <a:rPr lang="ko-KR" altLang="en-US" sz="800" u="sng" dirty="0" err="1">
                <a:solidFill>
                  <a:srgbClr val="0070C0"/>
                </a:solidFill>
                <a:latin typeface="+mj-ea"/>
                <a:ea typeface="+mj-ea"/>
              </a:rPr>
              <a:t>집</a:t>
            </a:r>
            <a:endParaRPr lang="ko-KR" altLang="en-US" sz="800" u="sng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44688" y="913201"/>
            <a:ext cx="1056276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30P</a:t>
            </a:r>
            <a:endParaRPr lang="ko-KR" altLang="en-US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8634" y="1150099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8634" y="6357175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2981675" y="607979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68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43282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4130097" y="826594"/>
            <a:ext cx="2623103" cy="54827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34415" y="1052736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정보상세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92316"/>
              </p:ext>
            </p:extLst>
          </p:nvPr>
        </p:nvGraphicFramePr>
        <p:xfrm>
          <a:off x="4190945" y="1619788"/>
          <a:ext cx="2474149" cy="3144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1017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권영구 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김춘근 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김경희 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장성주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정충상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1977.12.11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역할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안수집사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jogiclub@gmail.com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010-7292-9259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9" name="그룹 12"/>
          <p:cNvGrpSpPr>
            <a:grpSpLocks/>
          </p:cNvGrpSpPr>
          <p:nvPr/>
        </p:nvGrpSpPr>
        <p:grpSpPr bwMode="auto">
          <a:xfrm>
            <a:off x="4813090" y="1700808"/>
            <a:ext cx="815287" cy="815287"/>
            <a:chOff x="1819027" y="2774950"/>
            <a:chExt cx="864096" cy="864096"/>
          </a:xfrm>
        </p:grpSpPr>
        <p:sp>
          <p:nvSpPr>
            <p:cNvPr id="80" name="직사각형 79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직사각형 82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5682185" y="2371460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83848" y="5404223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제적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83848" y="5667088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전출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83848" y="5935536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양육현황 보기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곱셈 기호 48"/>
          <p:cNvSpPr/>
          <p:nvPr/>
        </p:nvSpPr>
        <p:spPr>
          <a:xfrm>
            <a:off x="6357473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64568" y="826594"/>
            <a:ext cx="2623103" cy="49786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68886" y="1052736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정보작성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80111"/>
              </p:ext>
            </p:extLst>
          </p:nvPr>
        </p:nvGraphicFramePr>
        <p:xfrm>
          <a:off x="1125416" y="1619788"/>
          <a:ext cx="2474149" cy="328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1161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역할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747561" y="3640832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1977.12.11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747561" y="3900890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목자                                     ▼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47561" y="4169338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안수집사                               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18319" y="4945649"/>
            <a:ext cx="2515600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747561" y="1682076"/>
            <a:ext cx="129203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11607" y="1682075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747561" y="3373770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정충상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7" name="그룹 12"/>
          <p:cNvGrpSpPr>
            <a:grpSpLocks/>
          </p:cNvGrpSpPr>
          <p:nvPr/>
        </p:nvGrpSpPr>
        <p:grpSpPr bwMode="auto">
          <a:xfrm>
            <a:off x="1747561" y="1892267"/>
            <a:ext cx="815287" cy="815287"/>
            <a:chOff x="1819027" y="2774950"/>
            <a:chExt cx="864096" cy="864096"/>
          </a:xfrm>
        </p:grpSpPr>
        <p:sp>
          <p:nvSpPr>
            <p:cNvPr id="88" name="직사각형 87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직사각형 90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2616656" y="2562919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118319" y="1366122"/>
            <a:ext cx="2515600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47561" y="4429397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jogiclub@gmail.com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47561" y="4689456"/>
            <a:ext cx="35593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010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76879" y="4689456"/>
            <a:ext cx="38596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7292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41823" y="4689456"/>
            <a:ext cx="38596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9259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곱셈 기호 100"/>
          <p:cNvSpPr/>
          <p:nvPr/>
        </p:nvSpPr>
        <p:spPr>
          <a:xfrm>
            <a:off x="3291944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83848" y="5137608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파송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83848" y="4869160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747561" y="2832999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장성주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08935" y="2831367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747561" y="3105322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교구            ▼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3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52813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850038" y="1196368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 점수내역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27777"/>
              </p:ext>
            </p:extLst>
          </p:nvPr>
        </p:nvGraphicFramePr>
        <p:xfrm>
          <a:off x="848427" y="1777297"/>
          <a:ext cx="2461392" cy="252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50"/>
                <a:gridCol w="754625"/>
                <a:gridCol w="313405"/>
                <a:gridCol w="5149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날짜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누적점수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수요예배 참석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1051P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+6P</a:t>
                      </a:r>
                      <a:endParaRPr lang="ko-KR" altLang="en-US" sz="800" u="none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주차참석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새가족전도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FF0000"/>
                          </a:solidFill>
                        </a:rPr>
                        <a:t>-5P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식당봉사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교회등록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양육수료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학교수료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50038" y="4441593"/>
            <a:ext cx="120723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5720" y="836613"/>
            <a:ext cx="2623103" cy="41045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99998" y="4441593"/>
            <a:ext cx="120723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이후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44688" y="1196367"/>
            <a:ext cx="1056276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2030P</a:t>
            </a:r>
            <a:endParaRPr lang="ko-KR" altLang="en-US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0038" y="1484785"/>
            <a:ext cx="1958218" cy="2036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0264" y="1484785"/>
            <a:ext cx="408844" cy="2036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곱셈 기호 37"/>
          <p:cNvSpPr/>
          <p:nvPr/>
        </p:nvSpPr>
        <p:spPr>
          <a:xfrm>
            <a:off x="3030045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95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>
            <a:alpha val="60000"/>
          </a:srgbClr>
        </a:solidFill>
      </a:spPr>
      <a:bodyPr wrap="none" rtlCol="0" anchor="ctr">
        <a:noAutofit/>
      </a:bodyPr>
      <a:lstStyle>
        <a:defPPr algn="ctr">
          <a:defRPr sz="5400" b="1" dirty="0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>
        <a:ln w="254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14955</TotalTime>
  <Words>446</Words>
  <Application>Microsoft Office PowerPoint</Application>
  <PresentationFormat>A4 용지(210x297mm)</PresentationFormat>
  <Paragraphs>308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2_Office 테마</vt:lpstr>
      <vt:lpstr>40-01 사용자인터페이스설계서-프론트</vt:lpstr>
      <vt:lpstr>PowerPoint 프레젠테이션</vt:lpstr>
      <vt:lpstr>로그인화면</vt:lpstr>
      <vt:lpstr>처음화면</vt:lpstr>
      <vt:lpstr>처음화면</vt:lpstr>
      <vt:lpstr>처음화면</vt:lpstr>
      <vt:lpstr>처음화면</vt:lpstr>
      <vt:lpstr>처음화면</vt:lpstr>
    </vt:vector>
  </TitlesOfParts>
  <Company>인피언컨설팅(주)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인피언컨설팅</dc:creator>
  <cp:lastModifiedBy>chungsang</cp:lastModifiedBy>
  <cp:revision>1349</cp:revision>
  <cp:lastPrinted>2013-03-06T09:00:44Z</cp:lastPrinted>
  <dcterms:created xsi:type="dcterms:W3CDTF">2011-02-25T04:28:27Z</dcterms:created>
  <dcterms:modified xsi:type="dcterms:W3CDTF">2015-03-20T08:27:32Z</dcterms:modified>
</cp:coreProperties>
</file>