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62" r:id="rId5"/>
    <p:sldId id="264" r:id="rId6"/>
    <p:sldId id="265" r:id="rId7"/>
    <p:sldId id="258" r:id="rId8"/>
    <p:sldId id="259" r:id="rId9"/>
    <p:sldId id="260" r:id="rId10"/>
    <p:sldId id="261" r:id="rId1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338" y="-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63589-67A4-416D-96A7-7A2B4176B299}" type="datetimeFigureOut">
              <a:rPr lang="ko-KR" altLang="en-US" smtClean="0"/>
              <a:t>2014-08-13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7669C-9A48-4CEF-B16E-BD104009B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45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5208A7DD-DADC-4B56-8978-7652DE2954CE}" type="datetimeFigureOut">
              <a:rPr lang="ko-KR" altLang="en-US" smtClean="0"/>
              <a:t>2014-08-13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963E6450-C6EA-4DC0-B797-E81C48F20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91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5208A7DD-DADC-4B56-8978-7652DE2954CE}" type="datetimeFigureOut">
              <a:rPr lang="ko-KR" altLang="en-US" smtClean="0"/>
              <a:t>2014-08-13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963E6450-C6EA-4DC0-B797-E81C48F20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65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5208A7DD-DADC-4B56-8978-7652DE2954CE}" type="datetimeFigureOut">
              <a:rPr lang="ko-KR" altLang="en-US" smtClean="0"/>
              <a:t>2014-08-13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963E6450-C6EA-4DC0-B797-E81C48F20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15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12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4625" indent="-174625">
              <a:buFont typeface="Wingdings" pitchFamily="2" charset="2"/>
              <a:buChar char="l"/>
              <a:defRPr/>
            </a:lvl1pPr>
            <a:lvl2pPr marL="358775" indent="-184150">
              <a:defRPr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08682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5208A7DD-DADC-4B56-8978-7652DE2954CE}" type="datetimeFigureOut">
              <a:rPr lang="ko-KR" altLang="en-US" smtClean="0"/>
              <a:t>2014-08-13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963E6450-C6EA-4DC0-B797-E81C48F20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18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5208A7DD-DADC-4B56-8978-7652DE2954CE}" type="datetimeFigureOut">
              <a:rPr lang="ko-KR" altLang="en-US" smtClean="0"/>
              <a:t>2014-08-13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963E6450-C6EA-4DC0-B797-E81C48F20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2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5208A7DD-DADC-4B56-8978-7652DE2954CE}" type="datetimeFigureOut">
              <a:rPr lang="ko-KR" altLang="en-US" smtClean="0"/>
              <a:t>2014-08-13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963E6450-C6EA-4DC0-B797-E81C48F20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31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5208A7DD-DADC-4B56-8978-7652DE2954CE}" type="datetimeFigureOut">
              <a:rPr lang="ko-KR" altLang="en-US" smtClean="0"/>
              <a:t>2014-08-13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963E6450-C6EA-4DC0-B797-E81C48F20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38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5208A7DD-DADC-4B56-8978-7652DE2954CE}" type="datetimeFigureOut">
              <a:rPr lang="ko-KR" altLang="en-US" smtClean="0"/>
              <a:t>2014-08-13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963E6450-C6EA-4DC0-B797-E81C48F20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84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5208A7DD-DADC-4B56-8978-7652DE2954CE}" type="datetimeFigureOut">
              <a:rPr lang="ko-KR" altLang="en-US" smtClean="0"/>
              <a:t>2014-08-13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963E6450-C6EA-4DC0-B797-E81C48F20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78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5208A7DD-DADC-4B56-8978-7652DE2954CE}" type="datetimeFigureOut">
              <a:rPr lang="ko-KR" altLang="en-US" smtClean="0"/>
              <a:t>2014-08-13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963E6450-C6EA-4DC0-B797-E81C48F20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1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16463" y="188640"/>
            <a:ext cx="9673075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6463" y="764704"/>
            <a:ext cx="9673075" cy="5904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1200" b="1" kern="1200">
          <a:solidFill>
            <a:schemeClr val="tx1"/>
          </a:solidFill>
          <a:latin typeface="굴림" pitchFamily="50" charset="-127"/>
          <a:ea typeface="굴림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666808" y="2276872"/>
            <a:ext cx="3744416" cy="3250232"/>
            <a:chOff x="1556048" y="1493168"/>
            <a:chExt cx="4032448" cy="3672408"/>
          </a:xfrm>
        </p:grpSpPr>
        <p:sp>
          <p:nvSpPr>
            <p:cNvPr id="7" name="직사각형 6"/>
            <p:cNvSpPr/>
            <p:nvPr/>
          </p:nvSpPr>
          <p:spPr>
            <a:xfrm>
              <a:off x="1556048" y="1493168"/>
              <a:ext cx="4032448" cy="367240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556048" y="1493168"/>
              <a:ext cx="4032448" cy="367240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V="1">
              <a:off x="1556048" y="1493168"/>
              <a:ext cx="4032448" cy="367240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4808984" y="4266964"/>
            <a:ext cx="213840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사용자이름과 패스워드를 입력하세요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578961" y="4699012"/>
            <a:ext cx="1083039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홍길동</a:t>
            </a:r>
            <a:r>
              <a:rPr lang="en-US" altLang="ko-KR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08984" y="4699012"/>
            <a:ext cx="64120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사용자이름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63352" y="4987044"/>
            <a:ext cx="1098648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******</a:t>
            </a:r>
            <a:endParaRPr lang="ko-KR" altLang="en-US" sz="10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44095" y="5003304"/>
            <a:ext cx="51296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패스워드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787488" y="4699012"/>
            <a:ext cx="1083039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로그인</a:t>
            </a:r>
            <a:endParaRPr lang="ko-KR" altLang="en-US" sz="10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070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532753"/>
              </p:ext>
            </p:extLst>
          </p:nvPr>
        </p:nvGraphicFramePr>
        <p:xfrm>
          <a:off x="272480" y="3162768"/>
          <a:ext cx="7488832" cy="177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1"/>
                <a:gridCol w="4752528"/>
                <a:gridCol w="936104"/>
                <a:gridCol w="720080"/>
                <a:gridCol w="720079"/>
              </a:tblGrid>
              <a:tr h="22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No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공지명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등록일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등록자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조회수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공지사항입니다</a:t>
                      </a: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2014.01.01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김일성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홈페이지가 </a:t>
                      </a:r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오픈하였습니다</a:t>
                      </a: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2014.01.01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김이성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참 좋은 일이 생겼습니다</a:t>
                      </a: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2014.01.01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김삼성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30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2014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년 </a:t>
                      </a: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월달까지는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 전도대회입니다</a:t>
                      </a: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2014.01.01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김사성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모두 힘내세요</a:t>
                      </a: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2014.01.01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김오성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2481" y="2874736"/>
            <a:ext cx="155972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총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10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명의 공지가 있습니다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2481" y="1556792"/>
            <a:ext cx="1944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● 공지관리</a:t>
            </a:r>
            <a:endParaRPr lang="ko-KR" altLang="en-US" sz="12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4029" y="1556792"/>
            <a:ext cx="275728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홈 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&gt;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공지관리 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&gt;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목록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36577" y="651756"/>
            <a:ext cx="571868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환영합니다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. 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{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김일성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}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{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목자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}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님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오늘은 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{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2014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년 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8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월 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13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일 목요일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}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입니다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81557" y="620688"/>
            <a:ext cx="864203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로그아웃</a:t>
            </a:r>
            <a:endParaRPr lang="ko-KR" altLang="en-US" sz="10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72481" y="1381418"/>
            <a:ext cx="74888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7971" y="620688"/>
            <a:ext cx="80791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dirty="0" smtClean="0">
                <a:latin typeface="굴림" pitchFamily="50" charset="-127"/>
                <a:ea typeface="굴림" pitchFamily="50" charset="-127"/>
              </a:rPr>
              <a:t>목장관리</a:t>
            </a:r>
            <a:endParaRPr lang="en-US" altLang="ko-KR" sz="16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600" b="1" dirty="0" smtClean="0">
                <a:latin typeface="굴림" pitchFamily="50" charset="-127"/>
                <a:ea typeface="굴림" pitchFamily="50" charset="-127"/>
              </a:rPr>
              <a:t>시스템</a:t>
            </a:r>
            <a:endParaRPr lang="ko-KR" altLang="en-US" sz="16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97109" y="2843668"/>
            <a:ext cx="864203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공지추가</a:t>
            </a:r>
            <a:endParaRPr lang="ko-KR" altLang="en-US" sz="10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06531" y="980728"/>
            <a:ext cx="575478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1200" b="1" dirty="0" err="1" smtClean="0">
                <a:latin typeface="굴림" pitchFamily="50" charset="-127"/>
                <a:ea typeface="굴림" pitchFamily="50" charset="-127"/>
              </a:rPr>
              <a:t>목장원관리</a:t>
            </a:r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        목장관리</a:t>
            </a:r>
            <a:r>
              <a:rPr lang="en-US" altLang="ko-KR" sz="1200" b="1" dirty="0" smtClean="0">
                <a:latin typeface="굴림" pitchFamily="50" charset="-127"/>
                <a:ea typeface="굴림" pitchFamily="50" charset="-127"/>
              </a:rPr>
              <a:t>        </a:t>
            </a:r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성도관리    </a:t>
            </a:r>
            <a:r>
              <a:rPr lang="en-US" altLang="ko-KR" sz="1200" b="1" dirty="0" smtClean="0">
                <a:latin typeface="굴림" pitchFamily="50" charset="-127"/>
                <a:ea typeface="굴림" pitchFamily="50" charset="-127"/>
              </a:rPr>
              <a:t>    </a:t>
            </a:r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코드관리        통계관리        공지관리</a:t>
            </a:r>
            <a:endParaRPr lang="ko-KR" altLang="en-US" sz="12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2481" y="1899294"/>
            <a:ext cx="7488831" cy="52159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91395" y="2057015"/>
            <a:ext cx="88641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홍길동</a:t>
            </a:r>
            <a:endParaRPr lang="ko-KR" altLang="en-US" sz="10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88705" y="2088083"/>
            <a:ext cx="38472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dirty="0" err="1" smtClean="0">
                <a:latin typeface="굴림" pitchFamily="50" charset="-127"/>
                <a:ea typeface="굴림" pitchFamily="50" charset="-127"/>
              </a:rPr>
              <a:t>공지값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53094" y="2057015"/>
            <a:ext cx="864203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검색</a:t>
            </a:r>
            <a:endParaRPr lang="ko-KR" altLang="en-US" sz="10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35210" y="2057015"/>
            <a:ext cx="88641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홍길동</a:t>
            </a:r>
            <a:endParaRPr lang="ko-KR" altLang="en-US" sz="10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520" y="2088083"/>
            <a:ext cx="38472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dirty="0" err="1" smtClean="0">
                <a:latin typeface="굴림" pitchFamily="50" charset="-127"/>
                <a:ea typeface="굴림" pitchFamily="50" charset="-127"/>
              </a:rPr>
              <a:t>공지명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436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058953"/>
              </p:ext>
            </p:extLst>
          </p:nvPr>
        </p:nvGraphicFramePr>
        <p:xfrm>
          <a:off x="272480" y="3586836"/>
          <a:ext cx="7488832" cy="1786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417"/>
                <a:gridCol w="843168"/>
                <a:gridCol w="843168"/>
                <a:gridCol w="828163"/>
                <a:gridCol w="706098"/>
                <a:gridCol w="706098"/>
                <a:gridCol w="1046829"/>
                <a:gridCol w="1164516"/>
                <a:gridCol w="897375"/>
              </a:tblGrid>
              <a:tr h="297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No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구분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성도명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생년월일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금주점수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누적점수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점수입력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특이사항입력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목장원삭제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7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목자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김일성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1977.11.12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14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350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점수입력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특이사항입력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err="1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목장원삭제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97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목장원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김이성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1977.11.12</a:t>
                      </a:r>
                      <a:endParaRPr lang="ko-KR" altLang="en-US" sz="10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13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320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점수입력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특이사항입력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목장원삭제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목장원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김삼성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1977.11.12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30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300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점수입력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특이사항입력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목장원삭제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목장원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김사성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1977.11.12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40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170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점수입력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특이사항입력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목장원삭제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목장원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김오성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1977.11.12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120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점수입력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특이사항입력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err="1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목장원삭제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2480" y="3284984"/>
            <a:ext cx="332142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총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5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명의 목장원이 있으며 목장누적점수는 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3,750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점입니다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4417" y="2852936"/>
            <a:ext cx="264495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&lt;&lt;     &lt;     2014</a:t>
            </a:r>
            <a:r>
              <a:rPr lang="ko-KR" altLang="en-US" sz="1200" dirty="0" smtClean="0">
                <a:latin typeface="굴림" pitchFamily="50" charset="-127"/>
                <a:ea typeface="굴림" pitchFamily="50" charset="-127"/>
              </a:rPr>
              <a:t>년 </a:t>
            </a:r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32</a:t>
            </a:r>
            <a:r>
              <a:rPr lang="ko-KR" altLang="en-US" sz="1200" dirty="0" err="1" smtClean="0">
                <a:latin typeface="굴림" pitchFamily="50" charset="-127"/>
                <a:ea typeface="굴림" pitchFamily="50" charset="-127"/>
              </a:rPr>
              <a:t>째주</a:t>
            </a:r>
            <a:r>
              <a:rPr lang="ko-KR" altLang="en-US" sz="12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200" dirty="0" smtClean="0">
                <a:latin typeface="굴림" pitchFamily="50" charset="-127"/>
                <a:ea typeface="굴림" pitchFamily="50" charset="-127"/>
              </a:rPr>
              <a:t>    </a:t>
            </a:r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&gt;     &gt;&gt;</a:t>
            </a:r>
            <a:endParaRPr lang="ko-KR" altLang="en-US" sz="12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2480" y="1899294"/>
            <a:ext cx="7488831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2013.01.05 </a:t>
            </a:r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목장보고서는 토요일까지 작성하시기 바랍니다</a:t>
            </a:r>
            <a:r>
              <a:rPr lang="en-US" altLang="ko-KR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2013.05.05 </a:t>
            </a:r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목장관리시스템이 새롭게 만들어졌습니다</a:t>
            </a:r>
            <a:r>
              <a:rPr lang="en-US" altLang="ko-KR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0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06530" y="980728"/>
            <a:ext cx="575478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1200" b="1" dirty="0" err="1" smtClean="0">
                <a:latin typeface="굴림" pitchFamily="50" charset="-127"/>
                <a:ea typeface="굴림" pitchFamily="50" charset="-127"/>
              </a:rPr>
              <a:t>목장원관리</a:t>
            </a:r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        목장관리</a:t>
            </a:r>
            <a:r>
              <a:rPr lang="en-US" altLang="ko-KR" sz="1200" b="1" dirty="0" smtClean="0">
                <a:latin typeface="굴림" pitchFamily="50" charset="-127"/>
                <a:ea typeface="굴림" pitchFamily="50" charset="-127"/>
              </a:rPr>
              <a:t>        </a:t>
            </a:r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성도관리    </a:t>
            </a:r>
            <a:r>
              <a:rPr lang="en-US" altLang="ko-KR" sz="1200" b="1" dirty="0" smtClean="0">
                <a:latin typeface="굴림" pitchFamily="50" charset="-127"/>
                <a:ea typeface="굴림" pitchFamily="50" charset="-127"/>
              </a:rPr>
              <a:t>    </a:t>
            </a:r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코드관리        통계관리        공지관리</a:t>
            </a:r>
            <a:endParaRPr lang="ko-KR" altLang="en-US" sz="12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2480" y="1556792"/>
            <a:ext cx="1944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● </a:t>
            </a:r>
            <a:r>
              <a:rPr lang="ko-KR" altLang="en-US" sz="1200" b="1" dirty="0" err="1" smtClean="0">
                <a:latin typeface="굴림" pitchFamily="50" charset="-127"/>
                <a:ea typeface="굴림" pitchFamily="50" charset="-127"/>
              </a:rPr>
              <a:t>목장원관리</a:t>
            </a:r>
            <a:endParaRPr lang="ko-KR" altLang="en-US" sz="12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4028" y="1556792"/>
            <a:ext cx="275728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홈 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&gt; </a:t>
            </a:r>
            <a:r>
              <a:rPr lang="ko-KR" altLang="en-US" sz="1000" dirty="0" err="1" smtClean="0">
                <a:latin typeface="굴림" pitchFamily="50" charset="-127"/>
                <a:ea typeface="굴림" pitchFamily="50" charset="-127"/>
              </a:rPr>
              <a:t>목장원관리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&gt;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목록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36576" y="651756"/>
            <a:ext cx="571868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환영합니다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. 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{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김일성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}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{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목자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}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님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오늘은 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{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2014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년 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8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월 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13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일 목요일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}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입니다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81556" y="620688"/>
            <a:ext cx="864203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로그아웃</a:t>
            </a:r>
            <a:endParaRPr lang="ko-KR" altLang="en-US" sz="10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2480" y="1381418"/>
            <a:ext cx="74888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7970" y="620688"/>
            <a:ext cx="80791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dirty="0" smtClean="0">
                <a:latin typeface="굴림" pitchFamily="50" charset="-127"/>
                <a:ea typeface="굴림" pitchFamily="50" charset="-127"/>
              </a:rPr>
              <a:t>목장관리</a:t>
            </a:r>
            <a:endParaRPr lang="en-US" altLang="ko-KR" sz="16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600" b="1" dirty="0" smtClean="0">
                <a:latin typeface="굴림" pitchFamily="50" charset="-127"/>
                <a:ea typeface="굴림" pitchFamily="50" charset="-127"/>
              </a:rPr>
              <a:t>시스템</a:t>
            </a:r>
            <a:endParaRPr lang="ko-KR" altLang="en-US" sz="16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97108" y="3284984"/>
            <a:ext cx="864203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목장원추가</a:t>
            </a:r>
            <a:endParaRPr lang="ko-KR" altLang="en-US" sz="10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15342" y="2564904"/>
            <a:ext cx="80310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김일성 목장</a:t>
            </a:r>
            <a:endParaRPr lang="ko-KR" altLang="en-US" sz="1200" b="1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670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811446"/>
              </p:ext>
            </p:extLst>
          </p:nvPr>
        </p:nvGraphicFramePr>
        <p:xfrm>
          <a:off x="272480" y="3586836"/>
          <a:ext cx="7488832" cy="1786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417"/>
                <a:gridCol w="843168"/>
                <a:gridCol w="843168"/>
                <a:gridCol w="828163"/>
                <a:gridCol w="706098"/>
                <a:gridCol w="706098"/>
                <a:gridCol w="1046829"/>
                <a:gridCol w="1164516"/>
                <a:gridCol w="897375"/>
              </a:tblGrid>
              <a:tr h="297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No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구분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성도명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생년월일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금주점수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누적점수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점수입력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특이사항입력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목장원삭제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7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목자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김일성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1977.11.12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14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350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점수입력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특이사항입력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err="1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목장원삭제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97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목장원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김이성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1977.11.12</a:t>
                      </a:r>
                      <a:endParaRPr lang="ko-KR" altLang="en-US" sz="10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13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320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점수입력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특이사항입력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목장원삭제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목장원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김삼성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1977.11.12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30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300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점수입력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특이사항입력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목장원삭제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목장원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김사성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1977.11.12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40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170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점수입력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특이사항입력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목장원삭제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목장원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김오성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1977.11.12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44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120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점수입력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특이사항입력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err="1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목장원삭제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2480" y="3284984"/>
            <a:ext cx="332142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총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5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명의 목장원이 있으며 목장누적점수는 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3,750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점입니다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4417" y="2852936"/>
            <a:ext cx="264495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&lt;&lt;     &lt;     2014</a:t>
            </a:r>
            <a:r>
              <a:rPr lang="ko-KR" altLang="en-US" sz="1200" dirty="0" smtClean="0">
                <a:latin typeface="굴림" pitchFamily="50" charset="-127"/>
                <a:ea typeface="굴림" pitchFamily="50" charset="-127"/>
              </a:rPr>
              <a:t>년 </a:t>
            </a:r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32</a:t>
            </a:r>
            <a:r>
              <a:rPr lang="ko-KR" altLang="en-US" sz="1200" dirty="0" err="1" smtClean="0">
                <a:latin typeface="굴림" pitchFamily="50" charset="-127"/>
                <a:ea typeface="굴림" pitchFamily="50" charset="-127"/>
              </a:rPr>
              <a:t>째주</a:t>
            </a:r>
            <a:r>
              <a:rPr lang="ko-KR" altLang="en-US" sz="12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200" dirty="0" smtClean="0">
                <a:latin typeface="굴림" pitchFamily="50" charset="-127"/>
                <a:ea typeface="굴림" pitchFamily="50" charset="-127"/>
              </a:rPr>
              <a:t>    </a:t>
            </a:r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&gt;     &gt;&gt;</a:t>
            </a:r>
            <a:endParaRPr lang="ko-KR" altLang="en-US" sz="12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2480" y="1899294"/>
            <a:ext cx="7488831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2013.01.05 </a:t>
            </a:r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목장보고서는 토요일까지 작성하시기 바랍니다</a:t>
            </a:r>
            <a:r>
              <a:rPr lang="en-US" altLang="ko-KR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2013.05.05 </a:t>
            </a:r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목장관리시스템이 새롭게 만들어졌습니다</a:t>
            </a:r>
            <a:r>
              <a:rPr lang="en-US" altLang="ko-KR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0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06530" y="980728"/>
            <a:ext cx="575478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1200" b="1" dirty="0" err="1" smtClean="0">
                <a:latin typeface="굴림" pitchFamily="50" charset="-127"/>
                <a:ea typeface="굴림" pitchFamily="50" charset="-127"/>
              </a:rPr>
              <a:t>목장원관리</a:t>
            </a:r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        목장관리</a:t>
            </a:r>
            <a:r>
              <a:rPr lang="en-US" altLang="ko-KR" sz="1200" b="1" dirty="0" smtClean="0">
                <a:latin typeface="굴림" pitchFamily="50" charset="-127"/>
                <a:ea typeface="굴림" pitchFamily="50" charset="-127"/>
              </a:rPr>
              <a:t>        </a:t>
            </a:r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성도관리    </a:t>
            </a:r>
            <a:r>
              <a:rPr lang="en-US" altLang="ko-KR" sz="1200" b="1" dirty="0" smtClean="0">
                <a:latin typeface="굴림" pitchFamily="50" charset="-127"/>
                <a:ea typeface="굴림" pitchFamily="50" charset="-127"/>
              </a:rPr>
              <a:t>    </a:t>
            </a:r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코드관리        통계관리        공지관리</a:t>
            </a:r>
            <a:endParaRPr lang="ko-KR" altLang="en-US" sz="12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2480" y="1556792"/>
            <a:ext cx="1944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● </a:t>
            </a:r>
            <a:r>
              <a:rPr lang="ko-KR" altLang="en-US" sz="1200" b="1" dirty="0" err="1" smtClean="0">
                <a:latin typeface="굴림" pitchFamily="50" charset="-127"/>
                <a:ea typeface="굴림" pitchFamily="50" charset="-127"/>
              </a:rPr>
              <a:t>목장원관리</a:t>
            </a:r>
            <a:endParaRPr lang="ko-KR" altLang="en-US" sz="12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4028" y="1556792"/>
            <a:ext cx="275728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홈 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&gt; </a:t>
            </a:r>
            <a:r>
              <a:rPr lang="ko-KR" altLang="en-US" sz="1000" dirty="0" err="1" smtClean="0">
                <a:latin typeface="굴림" pitchFamily="50" charset="-127"/>
                <a:ea typeface="굴림" pitchFamily="50" charset="-127"/>
              </a:rPr>
              <a:t>목장원관리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&gt;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목록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36576" y="651756"/>
            <a:ext cx="571868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환영합니다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. 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{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김일성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}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{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목자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}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님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오늘은 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{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2014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년 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8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월 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13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일 목요일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}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입니다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81556" y="620688"/>
            <a:ext cx="864203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로그아웃</a:t>
            </a:r>
            <a:endParaRPr lang="ko-KR" altLang="en-US" sz="10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2480" y="1381418"/>
            <a:ext cx="74888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7970" y="620688"/>
            <a:ext cx="80791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dirty="0" smtClean="0">
                <a:latin typeface="굴림" pitchFamily="50" charset="-127"/>
                <a:ea typeface="굴림" pitchFamily="50" charset="-127"/>
              </a:rPr>
              <a:t>목장관리</a:t>
            </a:r>
            <a:endParaRPr lang="en-US" altLang="ko-KR" sz="16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600" b="1" dirty="0" smtClean="0">
                <a:latin typeface="굴림" pitchFamily="50" charset="-127"/>
                <a:ea typeface="굴림" pitchFamily="50" charset="-127"/>
              </a:rPr>
              <a:t>시스템</a:t>
            </a:r>
            <a:endParaRPr lang="ko-KR" altLang="en-US" sz="16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97108" y="3284984"/>
            <a:ext cx="864203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목장원추가</a:t>
            </a:r>
            <a:endParaRPr lang="ko-KR" altLang="en-US" sz="10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15342" y="2564904"/>
            <a:ext cx="80310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김일성 목장</a:t>
            </a:r>
            <a:endParaRPr lang="ko-KR" altLang="en-US" sz="12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>
              <a:lumMod val="50000"/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6530" y="1226894"/>
            <a:ext cx="5400600" cy="37142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120050" y="1348807"/>
            <a:ext cx="1944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● 목장원 추가</a:t>
            </a:r>
            <a:endParaRPr lang="ko-KR" altLang="en-US" sz="12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20050" y="1699666"/>
            <a:ext cx="5193607" cy="52159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16264" y="1857387"/>
            <a:ext cx="1083039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홍길동</a:t>
            </a:r>
            <a:endParaRPr lang="ko-KR" altLang="en-US" sz="10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13575" y="1888455"/>
            <a:ext cx="38472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dirty="0" err="1" smtClean="0">
                <a:latin typeface="굴림" pitchFamily="50" charset="-127"/>
                <a:ea typeface="굴림" pitchFamily="50" charset="-127"/>
              </a:rPr>
              <a:t>성도명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382669" y="1862586"/>
            <a:ext cx="864203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검색</a:t>
            </a:r>
            <a:endParaRPr lang="ko-KR" altLang="en-US" sz="10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323613"/>
              </p:ext>
            </p:extLst>
          </p:nvPr>
        </p:nvGraphicFramePr>
        <p:xfrm>
          <a:off x="2120050" y="2395784"/>
          <a:ext cx="5193607" cy="177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068"/>
                <a:gridCol w="1097282"/>
                <a:gridCol w="1219849"/>
                <a:gridCol w="1208653"/>
                <a:gridCol w="1077755"/>
              </a:tblGrid>
              <a:tr h="184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□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성도명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목장명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생년월일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성별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굴림" pitchFamily="50" charset="-127"/>
                          <a:ea typeface="굴림" pitchFamily="50" charset="-127"/>
                        </a:rPr>
                        <a:t>□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김일성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김일성 목장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1977.12.11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남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굴림" pitchFamily="50" charset="-127"/>
                          <a:ea typeface="굴림" pitchFamily="50" charset="-127"/>
                        </a:rPr>
                        <a:t>□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err="1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김이성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김이성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 목장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굴림" pitchFamily="50" charset="-127"/>
                          <a:ea typeface="굴림" pitchFamily="50" charset="-127"/>
                        </a:rPr>
                        <a:t>1977.12.11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남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굴림" pitchFamily="50" charset="-127"/>
                          <a:ea typeface="굴림" pitchFamily="50" charset="-127"/>
                        </a:rPr>
                        <a:t>□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err="1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김삼성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김삼성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 목장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굴림" pitchFamily="50" charset="-127"/>
                          <a:ea typeface="굴림" pitchFamily="50" charset="-127"/>
                        </a:rPr>
                        <a:t>1977.12.11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여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굴림" pitchFamily="50" charset="-127"/>
                          <a:ea typeface="굴림" pitchFamily="50" charset="-127"/>
                        </a:rPr>
                        <a:t>□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err="1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김사성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김사성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 목장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굴림" pitchFamily="50" charset="-127"/>
                          <a:ea typeface="굴림" pitchFamily="50" charset="-127"/>
                        </a:rPr>
                        <a:t>1977.12.11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여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□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김오성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김오성 목장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1977.12.11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남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800872" y="4389707"/>
            <a:ext cx="864203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선택추가</a:t>
            </a:r>
            <a:endParaRPr lang="ko-KR" altLang="en-US" sz="10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67176" y="4389707"/>
            <a:ext cx="864203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취소</a:t>
            </a:r>
            <a:endParaRPr lang="ko-KR" altLang="en-US" sz="10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383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168577"/>
              </p:ext>
            </p:extLst>
          </p:nvPr>
        </p:nvGraphicFramePr>
        <p:xfrm>
          <a:off x="272480" y="3586836"/>
          <a:ext cx="7488832" cy="1786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417"/>
                <a:gridCol w="843168"/>
                <a:gridCol w="843168"/>
                <a:gridCol w="828163"/>
                <a:gridCol w="706098"/>
                <a:gridCol w="706098"/>
                <a:gridCol w="1046829"/>
                <a:gridCol w="1164516"/>
                <a:gridCol w="897375"/>
              </a:tblGrid>
              <a:tr h="297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No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구분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성도명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생년월일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금주점수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누적점수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점수입력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특이사항입력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목장원삭제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7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목자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김일성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1977.11.12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14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350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점수입력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특이사항입력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err="1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목장원삭제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97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목장원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김이성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1977.11.12</a:t>
                      </a:r>
                      <a:endParaRPr lang="ko-KR" altLang="en-US" sz="10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13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320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점수입력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특이사항입력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목장원삭제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목장원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김삼성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1977.11.12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30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300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점수입력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특이사항입력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목장원삭제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목장원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김사성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1977.11.12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40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170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점수입력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특이사항입력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목장원삭제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목장원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김오성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1977.11.12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44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120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점수입력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특이사항입력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err="1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목장원삭제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2480" y="3284984"/>
            <a:ext cx="332142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총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5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명의 목장원이 있으며 목장누적점수는 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3,750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점입니다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4417" y="2852936"/>
            <a:ext cx="264495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&lt;&lt;     &lt;     2014</a:t>
            </a:r>
            <a:r>
              <a:rPr lang="ko-KR" altLang="en-US" sz="1200" dirty="0" smtClean="0">
                <a:latin typeface="굴림" pitchFamily="50" charset="-127"/>
                <a:ea typeface="굴림" pitchFamily="50" charset="-127"/>
              </a:rPr>
              <a:t>년 </a:t>
            </a:r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32</a:t>
            </a:r>
            <a:r>
              <a:rPr lang="ko-KR" altLang="en-US" sz="1200" dirty="0" err="1" smtClean="0">
                <a:latin typeface="굴림" pitchFamily="50" charset="-127"/>
                <a:ea typeface="굴림" pitchFamily="50" charset="-127"/>
              </a:rPr>
              <a:t>째주</a:t>
            </a:r>
            <a:r>
              <a:rPr lang="ko-KR" altLang="en-US" sz="12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200" dirty="0" smtClean="0">
                <a:latin typeface="굴림" pitchFamily="50" charset="-127"/>
                <a:ea typeface="굴림" pitchFamily="50" charset="-127"/>
              </a:rPr>
              <a:t>    </a:t>
            </a:r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&gt;     &gt;&gt;</a:t>
            </a:r>
            <a:endParaRPr lang="ko-KR" altLang="en-US" sz="12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2480" y="1899294"/>
            <a:ext cx="7488831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2013.01.05 </a:t>
            </a:r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목장보고서는 토요일까지 작성하시기 바랍니다</a:t>
            </a:r>
            <a:r>
              <a:rPr lang="en-US" altLang="ko-KR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2013.05.05 </a:t>
            </a:r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목장관리시스템이 새롭게 만들어졌습니다</a:t>
            </a:r>
            <a:r>
              <a:rPr lang="en-US" altLang="ko-KR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0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06530" y="980728"/>
            <a:ext cx="575478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1200" b="1" dirty="0" err="1" smtClean="0">
                <a:latin typeface="굴림" pitchFamily="50" charset="-127"/>
                <a:ea typeface="굴림" pitchFamily="50" charset="-127"/>
              </a:rPr>
              <a:t>목장원관리</a:t>
            </a:r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        목장관리</a:t>
            </a:r>
            <a:r>
              <a:rPr lang="en-US" altLang="ko-KR" sz="1200" b="1" dirty="0" smtClean="0">
                <a:latin typeface="굴림" pitchFamily="50" charset="-127"/>
                <a:ea typeface="굴림" pitchFamily="50" charset="-127"/>
              </a:rPr>
              <a:t>        </a:t>
            </a:r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성도관리    </a:t>
            </a:r>
            <a:r>
              <a:rPr lang="en-US" altLang="ko-KR" sz="1200" b="1" dirty="0" smtClean="0">
                <a:latin typeface="굴림" pitchFamily="50" charset="-127"/>
                <a:ea typeface="굴림" pitchFamily="50" charset="-127"/>
              </a:rPr>
              <a:t>    </a:t>
            </a:r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코드관리        통계관리        공지관리</a:t>
            </a:r>
            <a:endParaRPr lang="ko-KR" altLang="en-US" sz="12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2480" y="1556792"/>
            <a:ext cx="1944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● </a:t>
            </a:r>
            <a:r>
              <a:rPr lang="ko-KR" altLang="en-US" sz="1200" b="1" dirty="0" err="1" smtClean="0">
                <a:latin typeface="굴림" pitchFamily="50" charset="-127"/>
                <a:ea typeface="굴림" pitchFamily="50" charset="-127"/>
              </a:rPr>
              <a:t>목장원관리</a:t>
            </a:r>
            <a:endParaRPr lang="ko-KR" altLang="en-US" sz="12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4028" y="1556792"/>
            <a:ext cx="275728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홈 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&gt; </a:t>
            </a:r>
            <a:r>
              <a:rPr lang="ko-KR" altLang="en-US" sz="1000" dirty="0" err="1" smtClean="0">
                <a:latin typeface="굴림" pitchFamily="50" charset="-127"/>
                <a:ea typeface="굴림" pitchFamily="50" charset="-127"/>
              </a:rPr>
              <a:t>목장원관리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&gt;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목록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36576" y="651756"/>
            <a:ext cx="571868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환영합니다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. 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{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김일성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}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{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목자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}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님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오늘은 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{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2014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년 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8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월 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13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일 목요일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}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입니다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81556" y="620688"/>
            <a:ext cx="864203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로그아웃</a:t>
            </a:r>
            <a:endParaRPr lang="ko-KR" altLang="en-US" sz="10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2480" y="1381418"/>
            <a:ext cx="74888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7970" y="620688"/>
            <a:ext cx="80791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dirty="0" smtClean="0">
                <a:latin typeface="굴림" pitchFamily="50" charset="-127"/>
                <a:ea typeface="굴림" pitchFamily="50" charset="-127"/>
              </a:rPr>
              <a:t>목장관리</a:t>
            </a:r>
            <a:endParaRPr lang="en-US" altLang="ko-KR" sz="16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600" b="1" dirty="0" smtClean="0">
                <a:latin typeface="굴림" pitchFamily="50" charset="-127"/>
                <a:ea typeface="굴림" pitchFamily="50" charset="-127"/>
              </a:rPr>
              <a:t>시스템</a:t>
            </a:r>
            <a:endParaRPr lang="ko-KR" altLang="en-US" sz="16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97108" y="3284984"/>
            <a:ext cx="864203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목장원추가</a:t>
            </a:r>
            <a:endParaRPr lang="ko-KR" altLang="en-US" sz="10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15342" y="2564904"/>
            <a:ext cx="80310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김일성 목장</a:t>
            </a:r>
            <a:endParaRPr lang="ko-KR" altLang="en-US" sz="12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>
              <a:lumMod val="50000"/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6530" y="1226894"/>
            <a:ext cx="5400600" cy="198608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120050" y="1348807"/>
            <a:ext cx="1944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● 목장원 삭제</a:t>
            </a:r>
            <a:endParaRPr lang="ko-KR" altLang="en-US" sz="12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20050" y="1699665"/>
            <a:ext cx="5193607" cy="54582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13575" y="1911605"/>
            <a:ext cx="237885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홍길동 목장원을 정말 삭제하시겠습니까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?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800872" y="2667819"/>
            <a:ext cx="864203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확인</a:t>
            </a:r>
            <a:endParaRPr lang="ko-KR" altLang="en-US" sz="10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67176" y="2667819"/>
            <a:ext cx="864203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취소</a:t>
            </a:r>
            <a:endParaRPr lang="ko-KR" altLang="en-US" sz="10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038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661187"/>
              </p:ext>
            </p:extLst>
          </p:nvPr>
        </p:nvGraphicFramePr>
        <p:xfrm>
          <a:off x="272480" y="3586836"/>
          <a:ext cx="7488832" cy="1786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417"/>
                <a:gridCol w="843168"/>
                <a:gridCol w="843168"/>
                <a:gridCol w="828163"/>
                <a:gridCol w="706098"/>
                <a:gridCol w="706098"/>
                <a:gridCol w="1046829"/>
                <a:gridCol w="1164516"/>
                <a:gridCol w="897375"/>
              </a:tblGrid>
              <a:tr h="297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No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구분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성도명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생년월일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금주점수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누적점수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점수입력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특이사항입력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목장원삭제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7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목자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김일성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1977.11.12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14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350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점수입력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특이사항입력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err="1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목장원삭제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97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목장원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김이성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1977.11.12</a:t>
                      </a:r>
                      <a:endParaRPr lang="ko-KR" altLang="en-US" sz="10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13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320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점수입력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특이사항입력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목장원삭제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목장원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김삼성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1977.11.12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30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300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점수입력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특이사항입력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목장원삭제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목장원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김사성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1977.11.12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40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170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점수입력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특이사항입력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목장원삭제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목장원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김오성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1977.11.12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44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120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점수입력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특이사항입력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err="1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목장원삭제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2480" y="3284984"/>
            <a:ext cx="332142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총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5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명의 목장원이 있으며 목장누적점수는 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3,750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점입니다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4417" y="2852936"/>
            <a:ext cx="264495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&lt;&lt;     &lt;     2014</a:t>
            </a:r>
            <a:r>
              <a:rPr lang="ko-KR" altLang="en-US" sz="1200" dirty="0" smtClean="0">
                <a:latin typeface="굴림" pitchFamily="50" charset="-127"/>
                <a:ea typeface="굴림" pitchFamily="50" charset="-127"/>
              </a:rPr>
              <a:t>년 </a:t>
            </a:r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32</a:t>
            </a:r>
            <a:r>
              <a:rPr lang="ko-KR" altLang="en-US" sz="1200" dirty="0" err="1" smtClean="0">
                <a:latin typeface="굴림" pitchFamily="50" charset="-127"/>
                <a:ea typeface="굴림" pitchFamily="50" charset="-127"/>
              </a:rPr>
              <a:t>째주</a:t>
            </a:r>
            <a:r>
              <a:rPr lang="ko-KR" altLang="en-US" sz="12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200" dirty="0" smtClean="0">
                <a:latin typeface="굴림" pitchFamily="50" charset="-127"/>
                <a:ea typeface="굴림" pitchFamily="50" charset="-127"/>
              </a:rPr>
              <a:t>    </a:t>
            </a:r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&gt;     &gt;&gt;</a:t>
            </a:r>
            <a:endParaRPr lang="ko-KR" altLang="en-US" sz="12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2480" y="1899294"/>
            <a:ext cx="7488831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2013.01.05 </a:t>
            </a:r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목장보고서는 토요일까지 작성하시기 바랍니다</a:t>
            </a:r>
            <a:r>
              <a:rPr lang="en-US" altLang="ko-KR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2013.05.05 </a:t>
            </a:r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목장관리시스템이 새롭게 만들어졌습니다</a:t>
            </a:r>
            <a:r>
              <a:rPr lang="en-US" altLang="ko-KR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0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06530" y="980728"/>
            <a:ext cx="575478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1200" b="1" dirty="0" err="1" smtClean="0">
                <a:latin typeface="굴림" pitchFamily="50" charset="-127"/>
                <a:ea typeface="굴림" pitchFamily="50" charset="-127"/>
              </a:rPr>
              <a:t>목장원관리</a:t>
            </a:r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        목장관리</a:t>
            </a:r>
            <a:r>
              <a:rPr lang="en-US" altLang="ko-KR" sz="1200" b="1" dirty="0" smtClean="0">
                <a:latin typeface="굴림" pitchFamily="50" charset="-127"/>
                <a:ea typeface="굴림" pitchFamily="50" charset="-127"/>
              </a:rPr>
              <a:t>        </a:t>
            </a:r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성도관리    </a:t>
            </a:r>
            <a:r>
              <a:rPr lang="en-US" altLang="ko-KR" sz="1200" b="1" dirty="0" smtClean="0">
                <a:latin typeface="굴림" pitchFamily="50" charset="-127"/>
                <a:ea typeface="굴림" pitchFamily="50" charset="-127"/>
              </a:rPr>
              <a:t>    </a:t>
            </a:r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코드관리        통계관리        공지관리</a:t>
            </a:r>
            <a:endParaRPr lang="ko-KR" altLang="en-US" sz="12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2480" y="1556792"/>
            <a:ext cx="1944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● </a:t>
            </a:r>
            <a:r>
              <a:rPr lang="ko-KR" altLang="en-US" sz="1200" b="1" dirty="0" err="1" smtClean="0">
                <a:latin typeface="굴림" pitchFamily="50" charset="-127"/>
                <a:ea typeface="굴림" pitchFamily="50" charset="-127"/>
              </a:rPr>
              <a:t>목장원관리</a:t>
            </a:r>
            <a:endParaRPr lang="ko-KR" altLang="en-US" sz="12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4028" y="1556792"/>
            <a:ext cx="275728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홈 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&gt; </a:t>
            </a:r>
            <a:r>
              <a:rPr lang="ko-KR" altLang="en-US" sz="1000" dirty="0" err="1" smtClean="0">
                <a:latin typeface="굴림" pitchFamily="50" charset="-127"/>
                <a:ea typeface="굴림" pitchFamily="50" charset="-127"/>
              </a:rPr>
              <a:t>목장원관리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&gt;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목록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36576" y="651756"/>
            <a:ext cx="571868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환영합니다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. 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{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김일성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}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{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목자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}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님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오늘은 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{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2014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년 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8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월 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13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일 목요일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}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입니다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81556" y="620688"/>
            <a:ext cx="864203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로그아웃</a:t>
            </a:r>
            <a:endParaRPr lang="ko-KR" altLang="en-US" sz="10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2480" y="1381418"/>
            <a:ext cx="74888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7970" y="620688"/>
            <a:ext cx="80791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dirty="0" smtClean="0">
                <a:latin typeface="굴림" pitchFamily="50" charset="-127"/>
                <a:ea typeface="굴림" pitchFamily="50" charset="-127"/>
              </a:rPr>
              <a:t>목장관리</a:t>
            </a:r>
            <a:endParaRPr lang="en-US" altLang="ko-KR" sz="16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600" b="1" dirty="0" smtClean="0">
                <a:latin typeface="굴림" pitchFamily="50" charset="-127"/>
                <a:ea typeface="굴림" pitchFamily="50" charset="-127"/>
              </a:rPr>
              <a:t>시스템</a:t>
            </a:r>
            <a:endParaRPr lang="ko-KR" altLang="en-US" sz="16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97108" y="3284984"/>
            <a:ext cx="864203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목장원추가</a:t>
            </a:r>
            <a:endParaRPr lang="ko-KR" altLang="en-US" sz="10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15342" y="2564904"/>
            <a:ext cx="80310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김일성 목장</a:t>
            </a:r>
            <a:endParaRPr lang="ko-KR" altLang="en-US" sz="12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>
              <a:lumMod val="50000"/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6530" y="1226894"/>
            <a:ext cx="5400600" cy="37142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120050" y="1348807"/>
            <a:ext cx="1944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● 점수입력</a:t>
            </a:r>
            <a:endParaRPr lang="ko-KR" altLang="en-US" sz="1200" b="1" dirty="0"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235514"/>
              </p:ext>
            </p:extLst>
          </p:nvPr>
        </p:nvGraphicFramePr>
        <p:xfrm>
          <a:off x="2120050" y="2276872"/>
          <a:ext cx="5089987" cy="177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575"/>
                <a:gridCol w="1741287"/>
                <a:gridCol w="3049125"/>
              </a:tblGrid>
              <a:tr h="184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□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항목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목장명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굴림" pitchFamily="50" charset="-127"/>
                          <a:ea typeface="굴림" pitchFamily="50" charset="-127"/>
                        </a:rPr>
                        <a:t>□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목장집회참석</a:t>
                      </a: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(+5)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□ 참석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굴림" pitchFamily="50" charset="-127"/>
                          <a:ea typeface="굴림" pitchFamily="50" charset="-127"/>
                        </a:rPr>
                        <a:t>□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목장새등록자</a:t>
                      </a: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(+5)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○ </a:t>
                      </a: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명   ○ </a:t>
                      </a: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명   ○ </a:t>
                      </a: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명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굴림" pitchFamily="50" charset="-127"/>
                          <a:ea typeface="굴림" pitchFamily="50" charset="-127"/>
                        </a:rPr>
                        <a:t>□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주참석자</a:t>
                      </a: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(+10)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○ </a:t>
                      </a: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명   ○ </a:t>
                      </a: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명 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굴림" pitchFamily="50" charset="-127"/>
                          <a:ea typeface="굴림" pitchFamily="50" charset="-127"/>
                        </a:rPr>
                        <a:t>□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목장등록휴교회등록</a:t>
                      </a: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(+10)</a:t>
                      </a:r>
                      <a:endParaRPr lang="ko-KR" altLang="en-US" sz="10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○ </a:t>
                      </a: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명   ○ </a:t>
                      </a: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명 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□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새벽기도</a:t>
                      </a: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(+10)</a:t>
                      </a:r>
                      <a:endParaRPr lang="ko-KR" altLang="en-US" sz="10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○ </a:t>
                      </a: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회   ○ </a:t>
                      </a: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회   ○ </a:t>
                      </a: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회   ○ </a:t>
                      </a: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회</a:t>
                      </a:r>
                      <a:r>
                        <a:rPr lang="ko-KR" altLang="en-US" sz="1000" baseline="0" dirty="0" smtClean="0">
                          <a:latin typeface="굴림" pitchFamily="50" charset="-127"/>
                          <a:ea typeface="굴림" pitchFamily="50" charset="-127"/>
                        </a:rPr>
                        <a:t>   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○ </a:t>
                      </a: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회   ○ </a:t>
                      </a: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6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회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800872" y="4389707"/>
            <a:ext cx="864203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확인</a:t>
            </a:r>
            <a:endParaRPr lang="ko-KR" altLang="en-US" sz="10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67176" y="4389707"/>
            <a:ext cx="864203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취소</a:t>
            </a:r>
            <a:endParaRPr lang="ko-KR" altLang="en-US" sz="10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63206" y="1770258"/>
            <a:ext cx="152204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2800" b="1" dirty="0" smtClean="0">
                <a:latin typeface="굴림" pitchFamily="50" charset="-127"/>
                <a:ea typeface="굴림" pitchFamily="50" charset="-127"/>
              </a:rPr>
              <a:t>1,001</a:t>
            </a:r>
            <a:r>
              <a:rPr lang="ko-KR" altLang="en-US" sz="2800" b="1" dirty="0" smtClean="0">
                <a:latin typeface="굴림" pitchFamily="50" charset="-127"/>
                <a:ea typeface="굴림" pitchFamily="50" charset="-127"/>
              </a:rPr>
              <a:t>점</a:t>
            </a:r>
            <a:endParaRPr lang="ko-KR" altLang="en-US" sz="28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33422" y="1954522"/>
            <a:ext cx="202940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2014</a:t>
            </a:r>
            <a:r>
              <a:rPr lang="ko-KR" altLang="en-US" sz="1200" dirty="0" smtClean="0">
                <a:latin typeface="굴림" pitchFamily="50" charset="-127"/>
                <a:ea typeface="굴림" pitchFamily="50" charset="-127"/>
              </a:rPr>
              <a:t>년 </a:t>
            </a:r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32</a:t>
            </a:r>
            <a:r>
              <a:rPr lang="ko-KR" altLang="en-US" sz="1200" dirty="0" err="1" smtClean="0">
                <a:latin typeface="굴림" pitchFamily="50" charset="-127"/>
                <a:ea typeface="굴림" pitchFamily="50" charset="-127"/>
              </a:rPr>
              <a:t>째주</a:t>
            </a:r>
            <a:r>
              <a:rPr lang="ko-KR" altLang="en-US" sz="120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/ </a:t>
            </a:r>
            <a:r>
              <a:rPr lang="ko-KR" altLang="en-US" sz="1200" dirty="0" smtClean="0">
                <a:latin typeface="굴림" pitchFamily="50" charset="-127"/>
                <a:ea typeface="굴림" pitchFamily="50" charset="-127"/>
              </a:rPr>
              <a:t>김일성 목자</a:t>
            </a:r>
            <a:endParaRPr lang="ko-KR" altLang="en-US" sz="120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67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140552"/>
              </p:ext>
            </p:extLst>
          </p:nvPr>
        </p:nvGraphicFramePr>
        <p:xfrm>
          <a:off x="272480" y="3586836"/>
          <a:ext cx="7488832" cy="1786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417"/>
                <a:gridCol w="843168"/>
                <a:gridCol w="843168"/>
                <a:gridCol w="828163"/>
                <a:gridCol w="706098"/>
                <a:gridCol w="706098"/>
                <a:gridCol w="1046829"/>
                <a:gridCol w="1164516"/>
                <a:gridCol w="897375"/>
              </a:tblGrid>
              <a:tr h="297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No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구분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성도명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생년월일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금주점수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누적점수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점수입력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특이사항입력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목장원삭제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7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목자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김일성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1977.11.12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14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350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점수입력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특이사항입력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err="1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목장원삭제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97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목장원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김이성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1977.11.12</a:t>
                      </a:r>
                      <a:endParaRPr lang="ko-KR" altLang="en-US" sz="10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13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320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점수입력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특이사항입력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목장원삭제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목장원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김삼성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1977.11.12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30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300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점수입력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특이사항입력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목장원삭제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목장원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김사성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1977.11.12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40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170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점수입력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특이사항입력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목장원삭제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목장원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김오성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1977.11.12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44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120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점수입력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특이사항입력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err="1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목장원삭제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2480" y="3284984"/>
            <a:ext cx="332142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총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5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명의 목장원이 있으며 목장누적점수는 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3,750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점입니다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4417" y="2852936"/>
            <a:ext cx="264495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&lt;&lt;     &lt;     2014</a:t>
            </a:r>
            <a:r>
              <a:rPr lang="ko-KR" altLang="en-US" sz="1200" dirty="0" smtClean="0">
                <a:latin typeface="굴림" pitchFamily="50" charset="-127"/>
                <a:ea typeface="굴림" pitchFamily="50" charset="-127"/>
              </a:rPr>
              <a:t>년 </a:t>
            </a:r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32</a:t>
            </a:r>
            <a:r>
              <a:rPr lang="ko-KR" altLang="en-US" sz="1200" dirty="0" err="1" smtClean="0">
                <a:latin typeface="굴림" pitchFamily="50" charset="-127"/>
                <a:ea typeface="굴림" pitchFamily="50" charset="-127"/>
              </a:rPr>
              <a:t>째주</a:t>
            </a:r>
            <a:r>
              <a:rPr lang="ko-KR" altLang="en-US" sz="12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200" dirty="0" smtClean="0">
                <a:latin typeface="굴림" pitchFamily="50" charset="-127"/>
                <a:ea typeface="굴림" pitchFamily="50" charset="-127"/>
              </a:rPr>
              <a:t>    </a:t>
            </a:r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&gt;     &gt;&gt;</a:t>
            </a:r>
            <a:endParaRPr lang="ko-KR" altLang="en-US" sz="12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2480" y="1899294"/>
            <a:ext cx="7488831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2013.01.05 </a:t>
            </a:r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목장보고서는 토요일까지 작성하시기 바랍니다</a:t>
            </a:r>
            <a:r>
              <a:rPr lang="en-US" altLang="ko-KR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2013.05.05 </a:t>
            </a:r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목장관리시스템이 새롭게 만들어졌습니다</a:t>
            </a:r>
            <a:r>
              <a:rPr lang="en-US" altLang="ko-KR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0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06530" y="980728"/>
            <a:ext cx="575478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1200" b="1" dirty="0" err="1" smtClean="0">
                <a:latin typeface="굴림" pitchFamily="50" charset="-127"/>
                <a:ea typeface="굴림" pitchFamily="50" charset="-127"/>
              </a:rPr>
              <a:t>목장원관리</a:t>
            </a:r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        목장관리</a:t>
            </a:r>
            <a:r>
              <a:rPr lang="en-US" altLang="ko-KR" sz="1200" b="1" dirty="0" smtClean="0">
                <a:latin typeface="굴림" pitchFamily="50" charset="-127"/>
                <a:ea typeface="굴림" pitchFamily="50" charset="-127"/>
              </a:rPr>
              <a:t>        </a:t>
            </a:r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성도관리    </a:t>
            </a:r>
            <a:r>
              <a:rPr lang="en-US" altLang="ko-KR" sz="1200" b="1" dirty="0" smtClean="0">
                <a:latin typeface="굴림" pitchFamily="50" charset="-127"/>
                <a:ea typeface="굴림" pitchFamily="50" charset="-127"/>
              </a:rPr>
              <a:t>    </a:t>
            </a:r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코드관리        통계관리        공지관리</a:t>
            </a:r>
            <a:endParaRPr lang="ko-KR" altLang="en-US" sz="12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2480" y="1556792"/>
            <a:ext cx="1944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● </a:t>
            </a:r>
            <a:r>
              <a:rPr lang="ko-KR" altLang="en-US" sz="1200" b="1" dirty="0" err="1" smtClean="0">
                <a:latin typeface="굴림" pitchFamily="50" charset="-127"/>
                <a:ea typeface="굴림" pitchFamily="50" charset="-127"/>
              </a:rPr>
              <a:t>목장원관리</a:t>
            </a:r>
            <a:endParaRPr lang="ko-KR" altLang="en-US" sz="12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4028" y="1556792"/>
            <a:ext cx="275728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홈 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&gt; </a:t>
            </a:r>
            <a:r>
              <a:rPr lang="ko-KR" altLang="en-US" sz="1000" dirty="0" err="1" smtClean="0">
                <a:latin typeface="굴림" pitchFamily="50" charset="-127"/>
                <a:ea typeface="굴림" pitchFamily="50" charset="-127"/>
              </a:rPr>
              <a:t>목장원관리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&gt;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목록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36576" y="651756"/>
            <a:ext cx="571868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환영합니다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. 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{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김일성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}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{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목자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}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님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오늘은 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{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2014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년 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8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월 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13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일 목요일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}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입니다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81556" y="620688"/>
            <a:ext cx="864203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로그아웃</a:t>
            </a:r>
            <a:endParaRPr lang="ko-KR" altLang="en-US" sz="10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2480" y="1381418"/>
            <a:ext cx="74888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7970" y="620688"/>
            <a:ext cx="80791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dirty="0" smtClean="0">
                <a:latin typeface="굴림" pitchFamily="50" charset="-127"/>
                <a:ea typeface="굴림" pitchFamily="50" charset="-127"/>
              </a:rPr>
              <a:t>목장관리</a:t>
            </a:r>
            <a:endParaRPr lang="en-US" altLang="ko-KR" sz="16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600" b="1" dirty="0" smtClean="0">
                <a:latin typeface="굴림" pitchFamily="50" charset="-127"/>
                <a:ea typeface="굴림" pitchFamily="50" charset="-127"/>
              </a:rPr>
              <a:t>시스템</a:t>
            </a:r>
            <a:endParaRPr lang="ko-KR" altLang="en-US" sz="16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97108" y="3284984"/>
            <a:ext cx="864203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목장원추가</a:t>
            </a:r>
            <a:endParaRPr lang="ko-KR" altLang="en-US" sz="10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15342" y="2564904"/>
            <a:ext cx="80310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김일성 목장</a:t>
            </a:r>
            <a:endParaRPr lang="ko-KR" altLang="en-US" sz="12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>
              <a:lumMod val="50000"/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6530" y="1226894"/>
            <a:ext cx="5400600" cy="37142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120050" y="1348807"/>
            <a:ext cx="1944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● 특이사항 입력</a:t>
            </a:r>
            <a:endParaRPr lang="ko-KR" altLang="en-US" sz="1200" b="1" dirty="0"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093709"/>
              </p:ext>
            </p:extLst>
          </p:nvPr>
        </p:nvGraphicFramePr>
        <p:xfrm>
          <a:off x="2120050" y="2276872"/>
          <a:ext cx="5065198" cy="1728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513"/>
                <a:gridCol w="4321685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구분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○ 특이사항</a:t>
                      </a: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#1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   ○ 특이사항</a:t>
                      </a: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#2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   ○ 특이사항</a:t>
                      </a: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#3</a:t>
                      </a:r>
                      <a:endParaRPr lang="ko-KR" altLang="en-US" sz="10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1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내용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800872" y="4389707"/>
            <a:ext cx="864203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확인</a:t>
            </a:r>
            <a:endParaRPr lang="ko-KR" altLang="en-US" sz="10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67176" y="4389707"/>
            <a:ext cx="864203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취소</a:t>
            </a:r>
            <a:endParaRPr lang="ko-KR" altLang="en-US" sz="10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33422" y="1700808"/>
            <a:ext cx="202940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2014</a:t>
            </a:r>
            <a:r>
              <a:rPr lang="ko-KR" altLang="en-US" sz="1200" dirty="0" smtClean="0">
                <a:latin typeface="굴림" pitchFamily="50" charset="-127"/>
                <a:ea typeface="굴림" pitchFamily="50" charset="-127"/>
              </a:rPr>
              <a:t>년 </a:t>
            </a:r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32</a:t>
            </a:r>
            <a:r>
              <a:rPr lang="ko-KR" altLang="en-US" sz="1200" dirty="0" err="1" smtClean="0">
                <a:latin typeface="굴림" pitchFamily="50" charset="-127"/>
                <a:ea typeface="굴림" pitchFamily="50" charset="-127"/>
              </a:rPr>
              <a:t>째주</a:t>
            </a:r>
            <a:r>
              <a:rPr lang="ko-KR" altLang="en-US" sz="120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200" dirty="0" smtClean="0">
                <a:latin typeface="굴림" pitchFamily="50" charset="-127"/>
                <a:ea typeface="굴림" pitchFamily="50" charset="-127"/>
              </a:rPr>
              <a:t>/ </a:t>
            </a:r>
            <a:r>
              <a:rPr lang="ko-KR" altLang="en-US" sz="1200" dirty="0" smtClean="0">
                <a:latin typeface="굴림" pitchFamily="50" charset="-127"/>
                <a:ea typeface="굴림" pitchFamily="50" charset="-127"/>
              </a:rPr>
              <a:t>김일성 목자</a:t>
            </a:r>
            <a:endParaRPr lang="ko-KR" altLang="en-US" sz="12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36777" y="2672356"/>
            <a:ext cx="4176464" cy="1260699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108" y="2672355"/>
            <a:ext cx="221661" cy="1260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710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93457"/>
              </p:ext>
            </p:extLst>
          </p:nvPr>
        </p:nvGraphicFramePr>
        <p:xfrm>
          <a:off x="272480" y="3100028"/>
          <a:ext cx="7488831" cy="177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367"/>
                <a:gridCol w="1030895"/>
                <a:gridCol w="1030895"/>
                <a:gridCol w="1012548"/>
                <a:gridCol w="1012548"/>
                <a:gridCol w="1423789"/>
                <a:gridCol w="1423789"/>
              </a:tblGrid>
              <a:tr h="285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No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목장명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목장원수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목장누적점수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등록일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목장수정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목장삭제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57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김일성 목장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3,750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2014.01.01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목장수정</a:t>
                      </a:r>
                      <a:endParaRPr lang="en-US" altLang="ko-KR" sz="1000" u="sng" dirty="0" smtClean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목장삭제</a:t>
                      </a:r>
                      <a:endParaRPr lang="en-US" altLang="ko-KR" sz="1000" u="sng" dirty="0" smtClean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1.1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김이성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 목장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3,720</a:t>
                      </a:r>
                      <a:endParaRPr lang="ko-KR" altLang="en-US" sz="10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2014.01.01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목장수정</a:t>
                      </a:r>
                      <a:endParaRPr lang="en-US" altLang="ko-KR" sz="1000" u="sng" dirty="0" smtClean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목장삭제</a:t>
                      </a:r>
                      <a:endParaRPr lang="en-US" altLang="ko-KR" sz="1000" u="sng" dirty="0" smtClean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1.1.1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김삼성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 목장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6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3,710</a:t>
                      </a:r>
                      <a:endParaRPr lang="ko-KR" altLang="en-US" sz="10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2014.01.01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목장수정</a:t>
                      </a:r>
                      <a:endParaRPr lang="en-US" altLang="ko-KR" sz="1000" u="sng" dirty="0" smtClean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목장삭제</a:t>
                      </a:r>
                      <a:endParaRPr lang="en-US" altLang="ko-KR" sz="1000" u="sng" dirty="0" smtClean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김사성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 목장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3,705</a:t>
                      </a:r>
                      <a:endParaRPr lang="ko-KR" altLang="en-US" sz="10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2014.01.01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목장수정</a:t>
                      </a:r>
                      <a:endParaRPr lang="en-US" altLang="ko-KR" sz="1000" u="sng" dirty="0" smtClean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목장삭제</a:t>
                      </a:r>
                      <a:endParaRPr lang="en-US" altLang="ko-KR" sz="1000" u="sng" dirty="0" smtClean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김오성 목장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3,700</a:t>
                      </a:r>
                      <a:endParaRPr lang="ko-KR" altLang="en-US" sz="10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2014.01.01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목장수정</a:t>
                      </a:r>
                      <a:endParaRPr lang="en-US" altLang="ko-KR" sz="1000" u="sng" dirty="0" smtClean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목장삭제</a:t>
                      </a:r>
                      <a:endParaRPr lang="en-US" altLang="ko-KR" sz="1000" u="sng" dirty="0" smtClean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2480" y="2811996"/>
            <a:ext cx="148598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총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5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개의 목장이 있습니다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2480" y="1556792"/>
            <a:ext cx="1944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● 목장관리</a:t>
            </a:r>
            <a:endParaRPr lang="ko-KR" altLang="en-US" sz="12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4028" y="1556792"/>
            <a:ext cx="275728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홈 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&gt;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목장관리 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&gt;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목록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36576" y="651756"/>
            <a:ext cx="571868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환영합니다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. 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{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김일성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}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{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목자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}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님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오늘은 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{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2014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년 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8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월 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13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일 목요일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}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입니다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81556" y="620688"/>
            <a:ext cx="864203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로그아웃</a:t>
            </a:r>
            <a:endParaRPr lang="ko-KR" altLang="en-US" sz="10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72480" y="1381418"/>
            <a:ext cx="74888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7970" y="620688"/>
            <a:ext cx="80791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dirty="0" smtClean="0">
                <a:latin typeface="굴림" pitchFamily="50" charset="-127"/>
                <a:ea typeface="굴림" pitchFamily="50" charset="-127"/>
              </a:rPr>
              <a:t>목장관리</a:t>
            </a:r>
            <a:endParaRPr lang="en-US" altLang="ko-KR" sz="16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600" b="1" dirty="0" smtClean="0">
                <a:latin typeface="굴림" pitchFamily="50" charset="-127"/>
                <a:ea typeface="굴림" pitchFamily="50" charset="-127"/>
              </a:rPr>
              <a:t>시스템</a:t>
            </a:r>
            <a:endParaRPr lang="ko-KR" altLang="en-US" sz="16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897108" y="2780928"/>
            <a:ext cx="864203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목장추</a:t>
            </a:r>
            <a:r>
              <a:rPr lang="ko-KR" altLang="en-US" sz="10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가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06530" y="980728"/>
            <a:ext cx="575478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1200" b="1" dirty="0" err="1" smtClean="0">
                <a:latin typeface="굴림" pitchFamily="50" charset="-127"/>
                <a:ea typeface="굴림" pitchFamily="50" charset="-127"/>
              </a:rPr>
              <a:t>목장원관리</a:t>
            </a:r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        목장관리</a:t>
            </a:r>
            <a:r>
              <a:rPr lang="en-US" altLang="ko-KR" sz="1200" b="1" dirty="0" smtClean="0">
                <a:latin typeface="굴림" pitchFamily="50" charset="-127"/>
                <a:ea typeface="굴림" pitchFamily="50" charset="-127"/>
              </a:rPr>
              <a:t>        </a:t>
            </a:r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성도관리    </a:t>
            </a:r>
            <a:r>
              <a:rPr lang="en-US" altLang="ko-KR" sz="1200" b="1" dirty="0" smtClean="0">
                <a:latin typeface="굴림" pitchFamily="50" charset="-127"/>
                <a:ea typeface="굴림" pitchFamily="50" charset="-127"/>
              </a:rPr>
              <a:t>    </a:t>
            </a:r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코드관리        통계관리        공지관리</a:t>
            </a:r>
            <a:endParaRPr lang="ko-KR" altLang="en-US" sz="12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2480" y="1899294"/>
            <a:ext cx="7488831" cy="52159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68694" y="2057015"/>
            <a:ext cx="1083039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홍길동 목장</a:t>
            </a:r>
            <a:endParaRPr lang="ko-KR" altLang="en-US" sz="10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6005" y="2088083"/>
            <a:ext cx="38472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dirty="0" err="1" smtClean="0">
                <a:latin typeface="굴림" pitchFamily="50" charset="-127"/>
                <a:ea typeface="굴림" pitchFamily="50" charset="-127"/>
              </a:rPr>
              <a:t>목장명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753093" y="2057015"/>
            <a:ext cx="864203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검색</a:t>
            </a:r>
            <a:endParaRPr lang="ko-KR" altLang="en-US" sz="10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92760" y="5022444"/>
            <a:ext cx="206146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&lt;&lt;     &lt;     1  2  3  4  5     &gt;     &gt;&gt;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92760" y="2057015"/>
            <a:ext cx="1030731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20140101</a:t>
            </a:r>
            <a:endParaRPr lang="ko-KR" altLang="en-US" sz="10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90071" y="2088083"/>
            <a:ext cx="38472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등록일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994277" y="2057015"/>
            <a:ext cx="1030731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20140101</a:t>
            </a:r>
            <a:endParaRPr lang="ko-KR" altLang="en-US" sz="10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72880" y="2088083"/>
            <a:ext cx="10099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~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625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866243"/>
              </p:ext>
            </p:extLst>
          </p:nvPr>
        </p:nvGraphicFramePr>
        <p:xfrm>
          <a:off x="272480" y="2843064"/>
          <a:ext cx="7488830" cy="177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745"/>
                <a:gridCol w="631190"/>
                <a:gridCol w="631190"/>
                <a:gridCol w="929760"/>
                <a:gridCol w="921226"/>
                <a:gridCol w="490027"/>
                <a:gridCol w="1020224"/>
                <a:gridCol w="921226"/>
                <a:gridCol w="747121"/>
                <a:gridCol w="747121"/>
              </a:tblGrid>
              <a:tr h="241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No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성도명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구분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목장명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생년월일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성별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성도누적점수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등록일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성도수정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성도삭제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1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김일성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목자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김일성 목장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1977.12.11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남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3,750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2014.01.01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목장수정</a:t>
                      </a:r>
                      <a:endParaRPr lang="en-US" altLang="ko-KR" sz="1000" u="sng" dirty="0" smtClean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목장삭제</a:t>
                      </a:r>
                      <a:endParaRPr lang="en-US" altLang="ko-KR" sz="1000" u="sng" dirty="0" smtClean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err="1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김이성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목장원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김이성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 목장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굴림" pitchFamily="50" charset="-127"/>
                          <a:ea typeface="굴림" pitchFamily="50" charset="-127"/>
                        </a:rPr>
                        <a:t>1977.12.11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남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3,720</a:t>
                      </a:r>
                      <a:endParaRPr lang="ko-KR" altLang="en-US" sz="10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2014.01.01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목장수정</a:t>
                      </a:r>
                      <a:endParaRPr lang="en-US" altLang="ko-KR" sz="1000" u="sng" dirty="0" smtClean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목장삭제</a:t>
                      </a:r>
                      <a:endParaRPr lang="en-US" altLang="ko-KR" sz="1000" u="sng" dirty="0" smtClean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err="1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김삼성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목자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김삼성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 목장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굴림" pitchFamily="50" charset="-127"/>
                          <a:ea typeface="굴림" pitchFamily="50" charset="-127"/>
                        </a:rPr>
                        <a:t>1977.12.11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여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3,710</a:t>
                      </a:r>
                      <a:endParaRPr lang="ko-KR" altLang="en-US" sz="10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2014.01.01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목장수정</a:t>
                      </a:r>
                      <a:endParaRPr lang="en-US" altLang="ko-KR" sz="1000" u="sng" dirty="0" smtClean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목장삭제</a:t>
                      </a:r>
                      <a:endParaRPr lang="en-US" altLang="ko-KR" sz="1000" u="sng" dirty="0" smtClean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err="1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김사성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목자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김사성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 목장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굴림" pitchFamily="50" charset="-127"/>
                          <a:ea typeface="굴림" pitchFamily="50" charset="-127"/>
                        </a:rPr>
                        <a:t>1977.12.11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여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3,705</a:t>
                      </a:r>
                      <a:endParaRPr lang="ko-KR" altLang="en-US" sz="10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2014.01.01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목장수정</a:t>
                      </a:r>
                      <a:endParaRPr lang="en-US" altLang="ko-KR" sz="1000" u="sng" dirty="0" smtClean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목장삭제</a:t>
                      </a:r>
                      <a:endParaRPr lang="en-US" altLang="ko-KR" sz="1000" u="sng" dirty="0" smtClean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김오성</a:t>
                      </a:r>
                      <a:endParaRPr lang="ko-KR" altLang="en-US" sz="1000" u="sng" dirty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목장원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김오성 목장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1977.12.11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남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3,700</a:t>
                      </a:r>
                      <a:endParaRPr lang="ko-KR" altLang="en-US" sz="10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2014.01.01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목장수정</a:t>
                      </a:r>
                      <a:endParaRPr lang="en-US" altLang="ko-KR" sz="1000" u="sng" dirty="0" smtClean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목장삭제</a:t>
                      </a:r>
                      <a:endParaRPr lang="en-US" altLang="ko-KR" sz="1000" u="sng" dirty="0" smtClean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2480" y="2555032"/>
            <a:ext cx="175047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총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5,520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명의 성도가 있습니다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2480" y="1556792"/>
            <a:ext cx="1944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● 성도관리</a:t>
            </a:r>
            <a:endParaRPr lang="ko-KR" altLang="en-US" sz="12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4028" y="1556792"/>
            <a:ext cx="275728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홈 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&gt;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성</a:t>
            </a:r>
            <a:r>
              <a:rPr lang="ko-KR" altLang="en-US" sz="1000" dirty="0">
                <a:latin typeface="굴림" pitchFamily="50" charset="-127"/>
                <a:ea typeface="굴림" pitchFamily="50" charset="-127"/>
              </a:rPr>
              <a:t>도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관리 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&gt;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목록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36576" y="651756"/>
            <a:ext cx="571868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환영합니다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. 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{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김일성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}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{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목자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}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님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오늘은 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{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2014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년 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8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월 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13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일 목요일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}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입니다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81556" y="620688"/>
            <a:ext cx="864203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로그아웃</a:t>
            </a:r>
            <a:endParaRPr lang="ko-KR" altLang="en-US" sz="10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72480" y="1381418"/>
            <a:ext cx="74888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7970" y="620688"/>
            <a:ext cx="80791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dirty="0" smtClean="0">
                <a:latin typeface="굴림" pitchFamily="50" charset="-127"/>
                <a:ea typeface="굴림" pitchFamily="50" charset="-127"/>
              </a:rPr>
              <a:t>목장관리</a:t>
            </a:r>
            <a:endParaRPr lang="en-US" altLang="ko-KR" sz="16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600" b="1" dirty="0" smtClean="0">
                <a:latin typeface="굴림" pitchFamily="50" charset="-127"/>
                <a:ea typeface="굴림" pitchFamily="50" charset="-127"/>
              </a:rPr>
              <a:t>시스템</a:t>
            </a:r>
            <a:endParaRPr lang="ko-KR" altLang="en-US" sz="16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2760" y="4787280"/>
            <a:ext cx="206146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&lt;&lt;     &lt;     1  2  3  4  5     &gt;     &gt;&gt;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97108" y="2523964"/>
            <a:ext cx="864203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성도추가</a:t>
            </a:r>
            <a:endParaRPr lang="ko-KR" altLang="en-US" sz="10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50567" y="2523964"/>
            <a:ext cx="864203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동기화</a:t>
            </a:r>
            <a:endParaRPr lang="ko-KR" altLang="en-US" sz="10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06530" y="980728"/>
            <a:ext cx="575478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1200" b="1" dirty="0" err="1" smtClean="0">
                <a:latin typeface="굴림" pitchFamily="50" charset="-127"/>
                <a:ea typeface="굴림" pitchFamily="50" charset="-127"/>
              </a:rPr>
              <a:t>목장원관리</a:t>
            </a:r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        목장관리</a:t>
            </a:r>
            <a:r>
              <a:rPr lang="en-US" altLang="ko-KR" sz="1200" b="1" dirty="0" smtClean="0">
                <a:latin typeface="굴림" pitchFamily="50" charset="-127"/>
                <a:ea typeface="굴림" pitchFamily="50" charset="-127"/>
              </a:rPr>
              <a:t>        </a:t>
            </a:r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성도관리    </a:t>
            </a:r>
            <a:r>
              <a:rPr lang="en-US" altLang="ko-KR" sz="1200" b="1" dirty="0" smtClean="0">
                <a:latin typeface="굴림" pitchFamily="50" charset="-127"/>
                <a:ea typeface="굴림" pitchFamily="50" charset="-127"/>
              </a:rPr>
              <a:t>    </a:t>
            </a:r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코드관리        통계관리        공지관리</a:t>
            </a:r>
            <a:endParaRPr lang="ko-KR" altLang="en-US" sz="12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2480" y="1899294"/>
            <a:ext cx="7488831" cy="52159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91394" y="2057015"/>
            <a:ext cx="88641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홍길동</a:t>
            </a:r>
            <a:endParaRPr lang="ko-KR" altLang="en-US" sz="10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88704" y="2088083"/>
            <a:ext cx="38472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dirty="0" err="1" smtClean="0">
                <a:latin typeface="굴림" pitchFamily="50" charset="-127"/>
                <a:ea typeface="굴림" pitchFamily="50" charset="-127"/>
              </a:rPr>
              <a:t>목장명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53093" y="2057015"/>
            <a:ext cx="864203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검색</a:t>
            </a:r>
            <a:endParaRPr lang="ko-KR" altLang="en-US" sz="10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50496" y="2057015"/>
            <a:ext cx="1030731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20140101</a:t>
            </a:r>
            <a:endParaRPr lang="ko-KR" altLang="en-US" sz="10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47807" y="2088083"/>
            <a:ext cx="38472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등록일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52013" y="2057015"/>
            <a:ext cx="1030731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20140101</a:t>
            </a:r>
            <a:endParaRPr lang="ko-KR" altLang="en-US" sz="10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30616" y="2088083"/>
            <a:ext cx="10099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~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35209" y="2057015"/>
            <a:ext cx="88641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홍길동</a:t>
            </a:r>
            <a:endParaRPr lang="ko-KR" altLang="en-US" sz="10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2519" y="2088083"/>
            <a:ext cx="38472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dirty="0" err="1" smtClean="0">
                <a:latin typeface="굴림" pitchFamily="50" charset="-127"/>
                <a:ea typeface="굴림" pitchFamily="50" charset="-127"/>
              </a:rPr>
              <a:t>성도명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125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327029"/>
              </p:ext>
            </p:extLst>
          </p:nvPr>
        </p:nvGraphicFramePr>
        <p:xfrm>
          <a:off x="272480" y="3162768"/>
          <a:ext cx="7473279" cy="237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579"/>
                <a:gridCol w="873481"/>
                <a:gridCol w="1365983"/>
                <a:gridCol w="949971"/>
                <a:gridCol w="949971"/>
                <a:gridCol w="949971"/>
                <a:gridCol w="525851"/>
                <a:gridCol w="713736"/>
                <a:gridCol w="713736"/>
              </a:tblGrid>
              <a:tr h="285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No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코드명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코드값</a:t>
                      </a: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#1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코드값</a:t>
                      </a: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#2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코드값</a:t>
                      </a: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#3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코드값</a:t>
                      </a: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#4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순서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코드수정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코드삭제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5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PT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목장집회참석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CHECK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참석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코드수정</a:t>
                      </a:r>
                      <a:endParaRPr lang="en-US" altLang="ko-KR" sz="1000" u="sng" dirty="0" smtClean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코드삭제</a:t>
                      </a:r>
                      <a:endParaRPr lang="en-US" altLang="ko-KR" sz="1000" u="sng" dirty="0" smtClean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PT</a:t>
                      </a:r>
                      <a:endParaRPr lang="ko-KR" altLang="en-US" sz="10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목장새등록자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endParaRPr lang="ko-KR" altLang="en-US" sz="10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RARIO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명</a:t>
                      </a: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|2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명</a:t>
                      </a: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|3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명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코드수정</a:t>
                      </a:r>
                      <a:endParaRPr lang="en-US" altLang="ko-KR" sz="1000" u="sng" dirty="0" smtClean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코드삭제</a:t>
                      </a:r>
                      <a:endParaRPr lang="en-US" altLang="ko-KR" sz="1000" u="sng" dirty="0" smtClean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PT</a:t>
                      </a:r>
                      <a:endParaRPr lang="ko-KR" altLang="en-US" sz="10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주참석자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endParaRPr lang="ko-KR" altLang="en-US" sz="10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RARIO</a:t>
                      </a:r>
                      <a:endParaRPr lang="ko-KR" altLang="en-US" sz="10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명</a:t>
                      </a: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|2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명</a:t>
                      </a: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|3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명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30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코드수정</a:t>
                      </a:r>
                      <a:endParaRPr lang="en-US" altLang="ko-KR" sz="1000" u="sng" dirty="0" smtClean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코드삭제</a:t>
                      </a:r>
                      <a:endParaRPr lang="en-US" altLang="ko-KR" sz="1000" u="sng" dirty="0" smtClean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PT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굴림" pitchFamily="50" charset="-127"/>
                          <a:ea typeface="굴림" pitchFamily="50" charset="-127"/>
                        </a:rPr>
                        <a:t>목장등록휴교회등록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RARIO</a:t>
                      </a:r>
                      <a:endParaRPr lang="ko-KR" altLang="en-US" sz="10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명</a:t>
                      </a: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|2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명</a:t>
                      </a: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|3</a:t>
                      </a: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명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코드수정</a:t>
                      </a:r>
                      <a:endParaRPr lang="en-US" altLang="ko-KR" sz="1000" u="sng" dirty="0" smtClean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코드삭제</a:t>
                      </a:r>
                      <a:endParaRPr lang="en-US" altLang="ko-KR" sz="1000" u="sng" dirty="0" smtClean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SP</a:t>
                      </a:r>
                      <a:endParaRPr lang="ko-KR" altLang="en-US" sz="10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특이사항</a:t>
                      </a: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#1</a:t>
                      </a:r>
                      <a:endParaRPr lang="ko-KR" altLang="en-US" sz="10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코드수정</a:t>
                      </a:r>
                      <a:endParaRPr lang="en-US" altLang="ko-KR" sz="1000" u="sng" dirty="0" smtClean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0070C0"/>
                          </a:solidFill>
                          <a:latin typeface="굴림" pitchFamily="50" charset="-127"/>
                          <a:ea typeface="굴림" pitchFamily="50" charset="-127"/>
                        </a:rPr>
                        <a:t>코드삭제</a:t>
                      </a:r>
                      <a:endParaRPr lang="en-US" altLang="ko-KR" sz="1000" u="sng" dirty="0" smtClean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6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SP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특이사항</a:t>
                      </a: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#2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u="sng" dirty="0" smtClean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u="sng" dirty="0" smtClean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SP</a:t>
                      </a:r>
                      <a:endParaRPr lang="ko-KR" altLang="en-US" sz="10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굴림" pitchFamily="50" charset="-127"/>
                          <a:ea typeface="굴림" pitchFamily="50" charset="-127"/>
                        </a:rPr>
                        <a:t>특이사항</a:t>
                      </a:r>
                      <a:r>
                        <a:rPr lang="en-US" altLang="ko-KR" sz="1000" dirty="0" smtClean="0">
                          <a:latin typeface="굴림" pitchFamily="50" charset="-127"/>
                          <a:ea typeface="굴림" pitchFamily="50" charset="-127"/>
                        </a:rPr>
                        <a:t>#3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u="sng" dirty="0" smtClean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u="sng" dirty="0" smtClean="0">
                        <a:solidFill>
                          <a:srgbClr val="0070C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2481" y="2874736"/>
            <a:ext cx="155972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총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10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명의 코드가 있습니다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2481" y="1556792"/>
            <a:ext cx="1944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● 코드관리</a:t>
            </a:r>
            <a:endParaRPr lang="ko-KR" altLang="en-US" sz="12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4029" y="1556792"/>
            <a:ext cx="275728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홈 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&gt;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코드관리 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&gt;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목록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36577" y="651756"/>
            <a:ext cx="571868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환영합니다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. 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{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김일성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}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{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목자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}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님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오늘은 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{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2014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년 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8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월 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13</a:t>
            </a:r>
            <a:r>
              <a:rPr lang="ko-KR" altLang="en-US" sz="1000" b="1" dirty="0" smtClean="0">
                <a:latin typeface="굴림" pitchFamily="50" charset="-127"/>
                <a:ea typeface="굴림" pitchFamily="50" charset="-127"/>
              </a:rPr>
              <a:t>일 목요일</a:t>
            </a:r>
            <a:r>
              <a:rPr lang="en-US" altLang="ko-KR" sz="1000" b="1" dirty="0" smtClean="0">
                <a:latin typeface="굴림" pitchFamily="50" charset="-127"/>
                <a:ea typeface="굴림" pitchFamily="50" charset="-127"/>
              </a:rPr>
              <a:t>}</a:t>
            </a:r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입니다</a:t>
            </a:r>
            <a:r>
              <a:rPr lang="en-US" altLang="ko-KR" sz="1000" dirty="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81557" y="620688"/>
            <a:ext cx="864203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로그아웃</a:t>
            </a:r>
            <a:endParaRPr lang="ko-KR" altLang="en-US" sz="10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72481" y="1381418"/>
            <a:ext cx="74888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7971" y="620688"/>
            <a:ext cx="80791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dirty="0" smtClean="0">
                <a:latin typeface="굴림" pitchFamily="50" charset="-127"/>
                <a:ea typeface="굴림" pitchFamily="50" charset="-127"/>
              </a:rPr>
              <a:t>목장관리</a:t>
            </a:r>
            <a:endParaRPr lang="en-US" altLang="ko-KR" sz="16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600" b="1" dirty="0" smtClean="0">
                <a:latin typeface="굴림" pitchFamily="50" charset="-127"/>
                <a:ea typeface="굴림" pitchFamily="50" charset="-127"/>
              </a:rPr>
              <a:t>시스템</a:t>
            </a:r>
            <a:endParaRPr lang="ko-KR" altLang="en-US" sz="16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97109" y="2843668"/>
            <a:ext cx="864203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코드추가</a:t>
            </a:r>
            <a:endParaRPr lang="ko-KR" altLang="en-US" sz="10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06531" y="980728"/>
            <a:ext cx="575478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1200" b="1" dirty="0" err="1" smtClean="0">
                <a:latin typeface="굴림" pitchFamily="50" charset="-127"/>
                <a:ea typeface="굴림" pitchFamily="50" charset="-127"/>
              </a:rPr>
              <a:t>목장원관리</a:t>
            </a:r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        목장관리</a:t>
            </a:r>
            <a:r>
              <a:rPr lang="en-US" altLang="ko-KR" sz="1200" b="1" dirty="0" smtClean="0">
                <a:latin typeface="굴림" pitchFamily="50" charset="-127"/>
                <a:ea typeface="굴림" pitchFamily="50" charset="-127"/>
              </a:rPr>
              <a:t>        </a:t>
            </a:r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성도관리    </a:t>
            </a:r>
            <a:r>
              <a:rPr lang="en-US" altLang="ko-KR" sz="1200" b="1" dirty="0" smtClean="0">
                <a:latin typeface="굴림" pitchFamily="50" charset="-127"/>
                <a:ea typeface="굴림" pitchFamily="50" charset="-127"/>
              </a:rPr>
              <a:t>    </a:t>
            </a:r>
            <a:r>
              <a:rPr lang="ko-KR" altLang="en-US" sz="1200" b="1" dirty="0" smtClean="0">
                <a:latin typeface="굴림" pitchFamily="50" charset="-127"/>
                <a:ea typeface="굴림" pitchFamily="50" charset="-127"/>
              </a:rPr>
              <a:t>코드관리        통계관리        공지관리</a:t>
            </a:r>
            <a:endParaRPr lang="ko-KR" altLang="en-US" sz="12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2481" y="1899294"/>
            <a:ext cx="7488831" cy="52159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91395" y="2057015"/>
            <a:ext cx="88641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홍길동</a:t>
            </a:r>
            <a:endParaRPr lang="ko-KR" altLang="en-US" sz="10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88705" y="2088083"/>
            <a:ext cx="38472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dirty="0" err="1" smtClean="0">
                <a:latin typeface="굴림" pitchFamily="50" charset="-127"/>
                <a:ea typeface="굴림" pitchFamily="50" charset="-127"/>
              </a:rPr>
              <a:t>코드값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53094" y="2057015"/>
            <a:ext cx="864203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검색</a:t>
            </a:r>
            <a:endParaRPr lang="ko-KR" altLang="en-US" sz="10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35210" y="2057015"/>
            <a:ext cx="88641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홍길동</a:t>
            </a:r>
            <a:endParaRPr lang="ko-KR" altLang="en-US" sz="10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520" y="2088083"/>
            <a:ext cx="38472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dirty="0" smtClean="0">
                <a:latin typeface="굴림" pitchFamily="50" charset="-127"/>
                <a:ea typeface="굴림" pitchFamily="50" charset="-127"/>
              </a:rPr>
              <a:t>코드명</a:t>
            </a:r>
            <a:endParaRPr lang="ko-KR" altLang="en-US" sz="100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50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1311</Words>
  <Application>Microsoft Office PowerPoint</Application>
  <PresentationFormat>A4 용지(210x297mm)</PresentationFormat>
  <Paragraphs>665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Jason</dc:creator>
  <cp:lastModifiedBy>Jason</cp:lastModifiedBy>
  <cp:revision>21</cp:revision>
  <dcterms:created xsi:type="dcterms:W3CDTF">2014-08-13T04:38:14Z</dcterms:created>
  <dcterms:modified xsi:type="dcterms:W3CDTF">2014-08-13T07:23:36Z</dcterms:modified>
</cp:coreProperties>
</file>