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451" r:id="rId2"/>
    <p:sldId id="450" r:id="rId3"/>
    <p:sldId id="508" r:id="rId4"/>
    <p:sldId id="517" r:id="rId5"/>
    <p:sldId id="512" r:id="rId6"/>
    <p:sldId id="513" r:id="rId7"/>
    <p:sldId id="518" r:id="rId8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len" initials="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70C0"/>
    <a:srgbClr val="FFFFFF"/>
    <a:srgbClr val="FF6600"/>
    <a:srgbClr val="00B0F0"/>
    <a:srgbClr val="FF0000"/>
    <a:srgbClr val="6699FF"/>
    <a:srgbClr val="FF0066"/>
    <a:srgbClr val="002060"/>
    <a:srgbClr val="234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86447" autoAdjust="0"/>
  </p:normalViewPr>
  <p:slideViewPr>
    <p:cSldViewPr showGuides="1">
      <p:cViewPr varScale="1">
        <p:scale>
          <a:sx n="96" d="100"/>
          <a:sy n="96" d="100"/>
        </p:scale>
        <p:origin x="-96" y="-282"/>
      </p:cViewPr>
      <p:guideLst>
        <p:guide orient="horz" pos="255"/>
        <p:guide orient="horz" pos="527"/>
        <p:guide pos="4708"/>
        <p:guide pos="6204"/>
        <p:guide pos="2712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F36E1-4C19-4C19-8430-CD5977A4E8F5}" type="datetimeFigureOut">
              <a:rPr lang="ko-KR" altLang="en-US" smtClean="0"/>
              <a:t>2015-04-05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1ED6-9118-4BC3-B2B0-919067B18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01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2" y="1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8645A46-EE54-4E9A-ACC6-63D29441A8B9}" type="datetimeFigureOut">
              <a:rPr lang="ko-KR" altLang="en-US" smtClean="0"/>
              <a:pPr/>
              <a:t>2015-04-05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8"/>
            <a:ext cx="5446396" cy="447294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228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2" y="9440228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EF18180-7971-4DAC-93CB-A488008FA6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3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부 공유 기획안용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2" descr="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4435475" cy="6626225"/>
          </a:xfrm>
          <a:prstGeom prst="rect">
            <a:avLst/>
          </a:prstGeom>
          <a:noFill/>
        </p:spPr>
      </p:pic>
      <p:pic>
        <p:nvPicPr>
          <p:cNvPr id="8" name="Picture 49" descr="b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4435475" cy="6626225"/>
          </a:xfrm>
          <a:prstGeom prst="rect">
            <a:avLst/>
          </a:prstGeom>
          <a:noFill/>
        </p:spPr>
      </p:pic>
      <p:pic>
        <p:nvPicPr>
          <p:cNvPr id="9" name="Picture 53" descr="back_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835" y="5856288"/>
            <a:ext cx="1066800" cy="249237"/>
          </a:xfrm>
          <a:prstGeom prst="rect">
            <a:avLst/>
          </a:prstGeom>
          <a:noFill/>
        </p:spPr>
      </p:pic>
      <p:sp>
        <p:nvSpPr>
          <p:cNvPr id="11" name="Rectangle 54"/>
          <p:cNvSpPr>
            <a:spLocks noGrp="1" noChangeArrowheads="1"/>
          </p:cNvSpPr>
          <p:nvPr>
            <p:ph type="ctrTitle" sz="quarter"/>
          </p:nvPr>
        </p:nvSpPr>
        <p:spPr>
          <a:xfrm>
            <a:off x="88900" y="2211388"/>
            <a:ext cx="9729788" cy="577850"/>
          </a:xfrm>
          <a:prstGeom prst="rect">
            <a:avLst/>
          </a:prstGeom>
          <a:ln w="9525">
            <a:noFill/>
          </a:ln>
        </p:spPr>
        <p:txBody>
          <a:bodyPr lIns="0" tIns="0" rIns="0" bIns="0"/>
          <a:lstStyle>
            <a:lvl1pPr indent="0" algn="ctr">
              <a:buFontTx/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문서번호 </a:t>
            </a:r>
            <a:r>
              <a:rPr lang="ko-KR" altLang="en-US" dirty="0" err="1"/>
              <a:t>문서명</a:t>
            </a:r>
            <a:endParaRPr lang="ko-KR" altLang="en-US" dirty="0"/>
          </a:p>
        </p:txBody>
      </p:sp>
      <p:sp>
        <p:nvSpPr>
          <p:cNvPr id="12" name="Rectangle 5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8900" y="1930400"/>
            <a:ext cx="9729788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kumimoji="0"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ABC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(ABC)</a:t>
            </a:r>
            <a:endParaRPr lang="en-US" altLang="ko-KR" dirty="0"/>
          </a:p>
        </p:txBody>
      </p:sp>
      <p:sp>
        <p:nvSpPr>
          <p:cNvPr id="13" name="Line 56"/>
          <p:cNvSpPr>
            <a:spLocks noChangeShapeType="1"/>
          </p:cNvSpPr>
          <p:nvPr userDrawn="1"/>
        </p:nvSpPr>
        <p:spPr bwMode="auto">
          <a:xfrm>
            <a:off x="920750" y="2859088"/>
            <a:ext cx="7920038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62" descr="back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488" y="482699"/>
            <a:ext cx="792162" cy="354013"/>
          </a:xfrm>
          <a:prstGeom prst="rect">
            <a:avLst/>
          </a:prstGeom>
          <a:noFill/>
        </p:spPr>
      </p:pic>
      <p:sp>
        <p:nvSpPr>
          <p:cNvPr id="16" name="Text Box 63"/>
          <p:cNvSpPr txBox="1">
            <a:spLocks noChangeArrowheads="1"/>
          </p:cNvSpPr>
          <p:nvPr userDrawn="1"/>
        </p:nvSpPr>
        <p:spPr bwMode="auto">
          <a:xfrm>
            <a:off x="88900" y="6474241"/>
            <a:ext cx="972978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</a:t>
            </a:r>
            <a:r>
              <a:rPr lang="ko-KR" altLang="en-US" sz="8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  <a:r>
              <a:rPr lang="en-US" altLang="ko-KR" sz="8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life. </a:t>
            </a:r>
            <a:r>
              <a:rPr lang="en-US" altLang="ko-K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Rights Reserved.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786565" y="5856287"/>
            <a:ext cx="1094204" cy="24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고객사</a:t>
            </a:r>
            <a:r>
              <a:rPr lang="en-US" alt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100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/>
                <a:cs typeface="Times New Roman"/>
              </a:rPr>
              <a:t>로고</a:t>
            </a:r>
            <a:endParaRPr lang="ko-KR" sz="10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ea typeface="맑은 고딕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화면설계서-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0"/>
          <p:cNvSpPr>
            <a:spLocks noGrp="1" noChangeArrowheads="1"/>
          </p:cNvSpPr>
          <p:nvPr userDrawn="1"/>
        </p:nvSpPr>
        <p:spPr bwMode="auto">
          <a:xfrm>
            <a:off x="5339937" y="6553999"/>
            <a:ext cx="44465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900" dirty="0" smtClean="0">
                <a:solidFill>
                  <a:srgbClr val="8C8C8C"/>
                </a:solidFill>
                <a:latin typeface="+mn-ea"/>
                <a:ea typeface="+mn-ea"/>
              </a:rPr>
              <a:t>page </a:t>
            </a:r>
            <a:fld id="{3BE76C80-CC1D-4F28-9D96-9FE11934CDB9}" type="slidenum">
              <a:rPr kumimoji="0" lang="en-US" altLang="ko-KR" sz="900">
                <a:solidFill>
                  <a:srgbClr val="8C8C8C"/>
                </a:solidFill>
                <a:latin typeface="+mn-ea"/>
                <a:ea typeface="+mn-ea"/>
              </a:rPr>
              <a:pPr algn="r" eaLnBrk="0" latinLnBrk="0" hangingPunct="0">
                <a:spcBef>
                  <a:spcPct val="0"/>
                </a:spcBef>
              </a:pPr>
              <a:t>‹#›</a:t>
            </a:fld>
            <a:endParaRPr kumimoji="0" lang="en-US" altLang="ko-KR" sz="900" dirty="0">
              <a:solidFill>
                <a:srgbClr val="8C8C8C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93662" y="76200"/>
            <a:ext cx="9725025" cy="32861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84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화면설계서</a:t>
            </a:r>
          </a:p>
        </p:txBody>
      </p:sp>
      <p:cxnSp>
        <p:nvCxnSpPr>
          <p:cNvPr id="15" name="직선 연결선 14"/>
          <p:cNvCxnSpPr/>
          <p:nvPr userDrawn="1"/>
        </p:nvCxnSpPr>
        <p:spPr>
          <a:xfrm flipV="1">
            <a:off x="7540557" y="171706"/>
            <a:ext cx="0" cy="11952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75871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목장관리시스템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(MMS)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93663" y="6546550"/>
            <a:ext cx="97188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8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화면설계서-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93663" y="76200"/>
            <a:ext cx="7380288" cy="32861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8" name="직선 연결선 37"/>
          <p:cNvCxnSpPr/>
          <p:nvPr userDrawn="1"/>
        </p:nvCxnSpPr>
        <p:spPr>
          <a:xfrm>
            <a:off x="93663" y="6546550"/>
            <a:ext cx="97188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20"/>
          <p:cNvSpPr>
            <a:spLocks noGrp="1" noChangeArrowheads="1"/>
          </p:cNvSpPr>
          <p:nvPr userDrawn="1"/>
        </p:nvSpPr>
        <p:spPr bwMode="auto">
          <a:xfrm>
            <a:off x="5339937" y="6553999"/>
            <a:ext cx="44465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latinLnBrk="0" hangingPunct="0">
              <a:spcBef>
                <a:spcPct val="0"/>
              </a:spcBef>
            </a:pPr>
            <a:r>
              <a:rPr kumimoji="0" lang="en-US" altLang="ko-KR" sz="900" dirty="0" smtClean="0">
                <a:solidFill>
                  <a:srgbClr val="8C8C8C"/>
                </a:solidFill>
                <a:latin typeface="+mn-ea"/>
                <a:ea typeface="+mn-ea"/>
              </a:rPr>
              <a:t>page </a:t>
            </a:r>
            <a:fld id="{3BE76C80-CC1D-4F28-9D96-9FE11934CDB9}" type="slidenum">
              <a:rPr kumimoji="0" lang="en-US" altLang="ko-KR" sz="900">
                <a:solidFill>
                  <a:srgbClr val="8C8C8C"/>
                </a:solidFill>
                <a:latin typeface="+mn-ea"/>
                <a:ea typeface="+mn-ea"/>
              </a:rPr>
              <a:pPr algn="r" eaLnBrk="0" latinLnBrk="0" hangingPunct="0">
                <a:spcBef>
                  <a:spcPct val="0"/>
                </a:spcBef>
              </a:pPr>
              <a:t>‹#›</a:t>
            </a:fld>
            <a:endParaRPr kumimoji="0" lang="en-US" altLang="ko-KR" sz="900" dirty="0">
              <a:solidFill>
                <a:srgbClr val="8C8C8C"/>
              </a:solidFill>
              <a:latin typeface="+mn-ea"/>
              <a:ea typeface="+mn-ea"/>
            </a:endParaRPr>
          </a:p>
        </p:txBody>
      </p: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88900" y="447674"/>
            <a:ext cx="7385050" cy="603091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 flipV="1">
            <a:off x="5194425" y="171706"/>
            <a:ext cx="0" cy="11952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5241032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목장관리시스템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(MMS)</a:t>
            </a:r>
            <a:endParaRPr lang="ko-KR" altLang="en-US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8464" y="102302"/>
            <a:ext cx="2196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화면설계서</a:t>
            </a:r>
          </a:p>
        </p:txBody>
      </p:sp>
      <p:sp>
        <p:nvSpPr>
          <p:cNvPr id="21" name="제목 14"/>
          <p:cNvSpPr>
            <a:spLocks noGrp="1"/>
          </p:cNvSpPr>
          <p:nvPr>
            <p:ph type="title"/>
          </p:nvPr>
        </p:nvSpPr>
        <p:spPr>
          <a:xfrm>
            <a:off x="8108673" y="260649"/>
            <a:ext cx="1710015" cy="18282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900"/>
            </a:lvl1pPr>
          </a:lstStyle>
          <a:p>
            <a:pPr algn="l"/>
            <a:r>
              <a:rPr lang="ko-KR" altLang="en-US" sz="900" dirty="0" err="1" smtClean="0">
                <a:latin typeface="+mn-ea"/>
                <a:ea typeface="+mn-ea"/>
              </a:rPr>
              <a:t>화면명을</a:t>
            </a:r>
            <a:r>
              <a:rPr lang="ko-KR" altLang="en-US" sz="900" dirty="0" smtClean="0">
                <a:latin typeface="+mn-ea"/>
                <a:ea typeface="+mn-ea"/>
              </a:rPr>
              <a:t> 입력해주세요</a:t>
            </a:r>
            <a:r>
              <a:rPr lang="en-US" altLang="ko-KR" sz="900" dirty="0" smtClean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3938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4" r:id="rId2"/>
    <p:sldLayoutId id="214748368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88900" y="1930400"/>
            <a:ext cx="9729788" cy="274638"/>
          </a:xfrm>
        </p:spPr>
        <p:txBody>
          <a:bodyPr/>
          <a:lstStyle/>
          <a:p>
            <a:r>
              <a:rPr lang="ko-KR" altLang="en-US" dirty="0" smtClean="0"/>
              <a:t>목장관리시스템</a:t>
            </a:r>
            <a:r>
              <a:rPr lang="en-US" altLang="ko-KR" dirty="0" smtClean="0"/>
              <a:t>(M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3775" y="2230050"/>
            <a:ext cx="7920038" cy="577850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0451A2"/>
                </a:solidFill>
              </a:rPr>
              <a:t>40-01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사용자인터페이스설계서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관리자</a:t>
            </a:r>
            <a:endParaRPr lang="en-US" altLang="ko-KR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79782"/>
              </p:ext>
            </p:extLst>
          </p:nvPr>
        </p:nvGraphicFramePr>
        <p:xfrm>
          <a:off x="8162504" y="404813"/>
          <a:ext cx="1656184" cy="79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20"/>
                <a:gridCol w="1049264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단계명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(3D)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V0.1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최종개정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2015.03.03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900" y="476672"/>
            <a:ext cx="1857388" cy="34363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● 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개정이력</a:t>
            </a:r>
          </a:p>
        </p:txBody>
      </p:sp>
      <p:graphicFrame>
        <p:nvGraphicFramePr>
          <p:cNvPr id="6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821787"/>
              </p:ext>
            </p:extLst>
          </p:nvPr>
        </p:nvGraphicFramePr>
        <p:xfrm>
          <a:off x="88901" y="836712"/>
          <a:ext cx="9729787" cy="5400600"/>
        </p:xfrm>
        <a:graphic>
          <a:graphicData uri="http://schemas.openxmlformats.org/drawingml/2006/table">
            <a:tbl>
              <a:tblPr/>
              <a:tblGrid>
                <a:gridCol w="778066"/>
                <a:gridCol w="1278922"/>
                <a:gridCol w="5224998"/>
                <a:gridCol w="1266872"/>
                <a:gridCol w="1180929"/>
              </a:tblGrid>
              <a:tr h="2799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2015-03-12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정충상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정충상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0.1.1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2015-03-23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협의사항 반영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설명글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2399"/>
              </p:ext>
            </p:extLst>
          </p:nvPr>
        </p:nvGraphicFramePr>
        <p:xfrm>
          <a:off x="7523921" y="70536"/>
          <a:ext cx="2294767" cy="4266724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488110"/>
              </p:ext>
            </p:extLst>
          </p:nvPr>
        </p:nvGraphicFramePr>
        <p:xfrm>
          <a:off x="418506" y="2781091"/>
          <a:ext cx="6729488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567"/>
                <a:gridCol w="704524"/>
                <a:gridCol w="846932"/>
                <a:gridCol w="562115"/>
                <a:gridCol w="1498615"/>
                <a:gridCol w="1428880"/>
                <a:gridCol w="755288"/>
                <a:gridCol w="466567"/>
              </a:tblGrid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번호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구분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항목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형식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값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배점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우선순위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삭제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장년교구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철야예배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체크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교회학교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새벽기도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7/6/5/4/3/2/1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7/6/5/4/3/2/1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교회학교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주일예배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체크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장년교구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저녁예배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체크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-</a:t>
                      </a:r>
                      <a:endParaRPr lang="ko-KR" altLang="en-US" sz="900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장년교구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심방전화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err="1" smtClean="0"/>
                        <a:t>회이상</a:t>
                      </a:r>
                      <a:r>
                        <a:rPr lang="en-US" altLang="ko-KR" sz="900" dirty="0" smtClean="0"/>
                        <a:t>/2</a:t>
                      </a:r>
                      <a:r>
                        <a:rPr lang="ko-KR" altLang="en-US" sz="900" dirty="0" smtClean="0"/>
                        <a:t>회</a:t>
                      </a:r>
                      <a:r>
                        <a:rPr lang="en-US" altLang="ko-KR" sz="900" dirty="0" smtClean="0"/>
                        <a:t>/1</a:t>
                      </a:r>
                      <a:r>
                        <a:rPr lang="ko-KR" altLang="en-US" sz="900" dirty="0" smtClean="0"/>
                        <a:t>회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3/2/1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교회학교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철야예배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체크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-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교회학교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새벽기도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7/6/5/4/3/2/1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7/6/5/4/3/2/1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교회학교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주일예배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체크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-</a:t>
                      </a:r>
                      <a:endParaRPr lang="ko-KR" altLang="en-US" sz="900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청년부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저녁예배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체크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-</a:t>
                      </a:r>
                      <a:endParaRPr lang="ko-KR" altLang="en-US" sz="900" dirty="0" smtClean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청년부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심방전화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r>
                        <a:rPr lang="ko-KR" altLang="en-US" sz="900" dirty="0" err="1" smtClean="0"/>
                        <a:t>회이상</a:t>
                      </a:r>
                      <a:r>
                        <a:rPr lang="en-US" altLang="ko-KR" sz="900" dirty="0" smtClean="0"/>
                        <a:t>/2</a:t>
                      </a:r>
                      <a:r>
                        <a:rPr lang="ko-KR" altLang="en-US" sz="900" dirty="0" smtClean="0"/>
                        <a:t>회</a:t>
                      </a:r>
                      <a:r>
                        <a:rPr lang="en-US" altLang="ko-KR" sz="900" dirty="0" smtClean="0"/>
                        <a:t>/1</a:t>
                      </a:r>
                      <a:r>
                        <a:rPr lang="ko-KR" altLang="en-US" sz="900" dirty="0" smtClean="0"/>
                        <a:t>회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3/2/1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6496" y="2564904"/>
            <a:ext cx="36004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dirty="0"/>
              <a:t>총 </a:t>
            </a:r>
            <a:r>
              <a:rPr lang="en-US" altLang="ko-KR" sz="900" dirty="0" smtClean="0"/>
              <a:t>30</a:t>
            </a:r>
            <a:r>
              <a:rPr lang="ko-KR" altLang="en-US" sz="900" dirty="0" smtClean="0"/>
              <a:t>개의 항목이 있습니다</a:t>
            </a:r>
            <a:r>
              <a:rPr lang="en-US" altLang="ko-KR" sz="900" dirty="0" smtClean="0"/>
              <a:t>.</a:t>
            </a:r>
            <a:endParaRPr lang="ko-KR" altLang="en-US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16496" y="847745"/>
            <a:ext cx="3600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/>
              <a:t>●배점관리</a:t>
            </a:r>
            <a:endParaRPr lang="ko-KR" altLang="en-US" b="1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2000672" y="5522749"/>
            <a:ext cx="36004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900" dirty="0" smtClean="0"/>
              <a:t>&lt;&lt;     &lt;     1     2     3     4     5     &gt;     &gt;&gt;</a:t>
            </a:r>
            <a:endParaRPr lang="ko-KR" altLang="en-US" sz="9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721"/>
              </p:ext>
            </p:extLst>
          </p:nvPr>
        </p:nvGraphicFramePr>
        <p:xfrm>
          <a:off x="445605" y="1773188"/>
          <a:ext cx="5249788" cy="338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284"/>
                <a:gridCol w="1911610"/>
                <a:gridCol w="752686"/>
                <a:gridCol w="1872208"/>
              </a:tblGrid>
              <a:tr h="338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구분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항목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5843194" y="1772816"/>
            <a:ext cx="1304799" cy="358586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검색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213251" y="1822884"/>
            <a:ext cx="1708854" cy="2484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구분선택                         ▼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7060" y="1822884"/>
            <a:ext cx="1708854" cy="2484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495593" y="2420888"/>
            <a:ext cx="652400" cy="23972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항목추가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745088" y="2420888"/>
            <a:ext cx="652400" cy="239722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구분추가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6495" y="1412776"/>
            <a:ext cx="67314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900" dirty="0" smtClean="0"/>
              <a:t>홈   </a:t>
            </a:r>
            <a:r>
              <a:rPr lang="en-US" altLang="ko-KR" sz="900" dirty="0" smtClean="0"/>
              <a:t>&gt;    </a:t>
            </a:r>
            <a:r>
              <a:rPr lang="ko-KR" altLang="en-US" sz="900" dirty="0" smtClean="0"/>
              <a:t>배점관리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목록</a:t>
            </a:r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2551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Pictures\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61" y="1777206"/>
            <a:ext cx="6808787" cy="39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16496" y="1556792"/>
            <a:ext cx="7044952" cy="4781823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19373"/>
              </p:ext>
            </p:extLst>
          </p:nvPr>
        </p:nvGraphicFramePr>
        <p:xfrm>
          <a:off x="7523921" y="70536"/>
          <a:ext cx="2294767" cy="4266724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MMS-FRT-002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액션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416496" y="847745"/>
            <a:ext cx="3600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/>
              <a:t>●배점관리</a:t>
            </a:r>
            <a:endParaRPr lang="ko-KR" altLang="en-US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04528" y="2276872"/>
            <a:ext cx="3012504" cy="266429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04218" y="2003487"/>
            <a:ext cx="3012504" cy="3888432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9201" y="2380237"/>
            <a:ext cx="27993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●구분추가</a:t>
            </a:r>
            <a:endParaRPr lang="ko-KR" altLang="en-US" sz="12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310810" y="2106852"/>
            <a:ext cx="27993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 smtClean="0"/>
              <a:t>●항목추가</a:t>
            </a:r>
            <a:endParaRPr lang="ko-KR" altLang="en-US" sz="1200" b="1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619402" y="2708920"/>
            <a:ext cx="999120" cy="248478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추가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7113" y="2708920"/>
            <a:ext cx="1708854" cy="2484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16793"/>
              </p:ext>
            </p:extLst>
          </p:nvPr>
        </p:nvGraphicFramePr>
        <p:xfrm>
          <a:off x="849018" y="3126568"/>
          <a:ext cx="276950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990"/>
                <a:gridCol w="927135"/>
                <a:gridCol w="614189"/>
                <a:gridCol w="614189"/>
              </a:tblGrid>
              <a:tr h="1571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번호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구분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수정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삭제</a:t>
                      </a:r>
                      <a:endParaRPr lang="ko-KR" altLang="en-US" sz="900" b="1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7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장년교구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70C0"/>
                          </a:solidFill>
                        </a:rPr>
                        <a:t>수정</a:t>
                      </a:r>
                      <a:endParaRPr lang="ko-KR" altLang="en-US" sz="900" b="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교회학교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 smtClean="0">
                          <a:solidFill>
                            <a:srgbClr val="0070C0"/>
                          </a:solidFill>
                        </a:rPr>
                        <a:t>수정</a:t>
                      </a: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1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교회학교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70C0"/>
                          </a:solidFill>
                        </a:rPr>
                        <a:t>수정</a:t>
                      </a:r>
                      <a:endParaRPr lang="ko-KR" altLang="en-US" sz="900" b="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u="sng" dirty="0" smtClean="0">
                          <a:solidFill>
                            <a:srgbClr val="0070C0"/>
                          </a:solidFill>
                        </a:rPr>
                        <a:t>삭제</a:t>
                      </a:r>
                      <a:endParaRPr lang="ko-KR" altLang="en-US" sz="900" b="0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곱셈 기호 7"/>
          <p:cNvSpPr/>
          <p:nvPr/>
        </p:nvSpPr>
        <p:spPr>
          <a:xfrm>
            <a:off x="3379237" y="2310663"/>
            <a:ext cx="279040" cy="279040"/>
          </a:xfrm>
          <a:prstGeom prst="mathMultiply">
            <a:avLst>
              <a:gd name="adj1" fmla="val 0"/>
            </a:avLst>
          </a:prstGeom>
          <a:solidFill>
            <a:srgbClr val="0070C0">
              <a:alpha val="6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45968" y="5196746"/>
            <a:ext cx="999120" cy="248478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확인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826088" y="5196746"/>
            <a:ext cx="999120" cy="248478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취소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곱셈 기호 27"/>
          <p:cNvSpPr/>
          <p:nvPr/>
        </p:nvSpPr>
        <p:spPr>
          <a:xfrm>
            <a:off x="6906208" y="2031623"/>
            <a:ext cx="279040" cy="279040"/>
          </a:xfrm>
          <a:prstGeom prst="mathMultiply">
            <a:avLst>
              <a:gd name="adj1" fmla="val 0"/>
            </a:avLst>
          </a:prstGeom>
          <a:solidFill>
            <a:srgbClr val="0070C0">
              <a:alpha val="6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5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81770"/>
              </p:ext>
            </p:extLst>
          </p:nvPr>
        </p:nvGraphicFramePr>
        <p:xfrm>
          <a:off x="4318721" y="2571802"/>
          <a:ext cx="2777818" cy="2081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287"/>
                <a:gridCol w="2071531"/>
              </a:tblGrid>
              <a:tr h="346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구분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항목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형식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값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배점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우선순위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079572" y="2623086"/>
            <a:ext cx="1708854" cy="2484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구분선택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                    ▼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79572" y="2970955"/>
            <a:ext cx="1708854" cy="2484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79572" y="3308886"/>
            <a:ext cx="1708854" cy="2484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형식선택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                    ▼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9572" y="3656755"/>
            <a:ext cx="1708854" cy="2484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79572" y="4014564"/>
            <a:ext cx="1708854" cy="2484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79572" y="4352495"/>
            <a:ext cx="1708854" cy="24847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25        </a:t>
            </a:r>
            <a:r>
              <a:rPr lang="ko-KR" altLang="en-US" sz="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                    ▼</a:t>
            </a:r>
            <a:endParaRPr lang="ko-KR" altLang="en-US" sz="9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6495" y="1412776"/>
            <a:ext cx="673149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900" dirty="0" smtClean="0"/>
              <a:t>홈   </a:t>
            </a:r>
            <a:r>
              <a:rPr lang="en-US" altLang="ko-KR" sz="900" dirty="0" smtClean="0"/>
              <a:t>&gt;    </a:t>
            </a:r>
            <a:r>
              <a:rPr lang="ko-KR" altLang="en-US" sz="900" dirty="0" smtClean="0"/>
              <a:t>배점관리   </a:t>
            </a:r>
            <a:r>
              <a:rPr lang="en-US" altLang="ko-KR" sz="900" dirty="0" smtClean="0"/>
              <a:t>&gt;   </a:t>
            </a:r>
            <a:r>
              <a:rPr lang="ko-KR" altLang="en-US" sz="900" dirty="0" smtClean="0"/>
              <a:t>목록</a:t>
            </a:r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9929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75405"/>
              </p:ext>
            </p:extLst>
          </p:nvPr>
        </p:nvGraphicFramePr>
        <p:xfrm>
          <a:off x="7523921" y="70536"/>
          <a:ext cx="2294767" cy="4266724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847745"/>
            <a:ext cx="3600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/>
              <a:t>●공지관리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601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97088"/>
              </p:ext>
            </p:extLst>
          </p:nvPr>
        </p:nvGraphicFramePr>
        <p:xfrm>
          <a:off x="7523921" y="70536"/>
          <a:ext cx="2294767" cy="4266724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847745"/>
            <a:ext cx="3600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/>
              <a:t>●승인관리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6073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9114"/>
              </p:ext>
            </p:extLst>
          </p:nvPr>
        </p:nvGraphicFramePr>
        <p:xfrm>
          <a:off x="7523921" y="70536"/>
          <a:ext cx="2294767" cy="4266724"/>
        </p:xfrm>
        <a:graphic>
          <a:graphicData uri="http://schemas.openxmlformats.org/drawingml/2006/table">
            <a:tbl>
              <a:tblPr/>
              <a:tblGrid>
                <a:gridCol w="247789"/>
                <a:gridCol w="302689"/>
                <a:gridCol w="1744289"/>
              </a:tblGrid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lvl="0" indent="-2286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4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11" marB="36011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" dirty="0" smtClean="0"/>
              <a:t>처음화면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416496" y="847745"/>
            <a:ext cx="3600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 smtClean="0"/>
              <a:t>●통계관리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795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>
            <a:alpha val="60000"/>
          </a:srgbClr>
        </a:solidFill>
      </a:spPr>
      <a:bodyPr wrap="none" rtlCol="0" anchor="ctr">
        <a:noAutofit/>
      </a:bodyPr>
      <a:lstStyle>
        <a:defPPr algn="ctr">
          <a:defRPr sz="5400" b="1" dirty="0" smtClean="0">
            <a:solidFill>
              <a:schemeClr val="bg1"/>
            </a:solidFill>
            <a:latin typeface="+mj-ea"/>
            <a:ea typeface="+mj-ea"/>
          </a:defRPr>
        </a:defPPr>
      </a:lstStyle>
    </a:spDef>
    <a:lnDef>
      <a:spPr>
        <a:ln w="2540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15339</TotalTime>
  <Words>321</Words>
  <Application>Microsoft Office PowerPoint</Application>
  <PresentationFormat>A4 용지(210x297mm)</PresentationFormat>
  <Paragraphs>255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2_Office 테마</vt:lpstr>
      <vt:lpstr>40-01 사용자인터페이스설계서-관리자</vt:lpstr>
      <vt:lpstr>PowerPoint 프레젠테이션</vt:lpstr>
      <vt:lpstr>처음화면</vt:lpstr>
      <vt:lpstr>처음화면</vt:lpstr>
      <vt:lpstr>처음화면</vt:lpstr>
      <vt:lpstr>처음화면</vt:lpstr>
      <vt:lpstr>처음화면</vt:lpstr>
    </vt:vector>
  </TitlesOfParts>
  <Company>인피언컨설팅(주)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인피언컨설팅</dc:creator>
  <cp:lastModifiedBy>Administrator</cp:lastModifiedBy>
  <cp:revision>1395</cp:revision>
  <cp:lastPrinted>2013-03-06T09:00:44Z</cp:lastPrinted>
  <dcterms:created xsi:type="dcterms:W3CDTF">2011-02-25T04:28:27Z</dcterms:created>
  <dcterms:modified xsi:type="dcterms:W3CDTF">2015-04-05T07:46:24Z</dcterms:modified>
</cp:coreProperties>
</file>