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media/image5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E66F9B-36CB-4884-AC4F-F77318D8C4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3036749-284A-4E3B-B770-251D9FC035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0B75750-B874-444A-953B-57173DE65F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BD542F-E6BC-4562-BF7D-0A7F284B05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114C1B-2B54-4FB6-AC68-9D10C6FDFF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37498A-3C78-485C-AC49-2C7EF572CF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AE8C468-F9BB-49E6-AC89-F2D5EC7AE8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4E61FD2-A7AB-4123-BD74-8052768551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C4608D2-7911-44F4-9EFE-847C834B70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12317E8-52C4-41A3-A1A4-A7109D1FD5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5740905-9C9C-4FF2-A4AC-0DAD747C16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82DA21-F2FF-47EA-96A8-430E9E523BE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B8B7DE-9885-4852-A7E5-6BB6C8E8A23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A76364-BD12-4931-A9BB-E29010442CB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692C69-8295-40A8-90AA-5D7C2888521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670B9F8-F063-4A56-8308-5B64C899E86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444791A-87D6-4C0B-9D95-222AA0C7E11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B65E48-9F34-4CD7-98D7-40CEEE4E41E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4CB725-9EF6-481E-A986-6CF731166EB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AAD677E-EE9B-47EF-9B51-463F879926B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594C13-8DF2-4F7B-97B6-11F9D84DB8E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7E6AE5-094C-409D-87ED-8ECB8D9C528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github.com/gusfring41/Apresentacao-LLM-CIS" TargetMode="External"/><Relationship Id="rId7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68" name="Freeform 3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TextBox 4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0" name="Freeform 5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6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Freeform 7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6804720" y="2032560"/>
            <a:ext cx="4677840" cy="42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en-US" sz="8000" spc="-1" strike="noStrike">
                <a:solidFill>
                  <a:srgbClr val="000204"/>
                </a:solidFill>
                <a:latin typeface="Formata 1 Bold"/>
                <a:ea typeface="Formata 1 Bold"/>
              </a:rPr>
              <a:t>Período 5</a:t>
            </a:r>
            <a:endParaRPr b="0" lang="pt-BR" sz="8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11200"/>
              </a:lnSpc>
            </a:pPr>
            <a:r>
              <a:rPr b="1" lang="en-US" sz="8000" spc="-1" strike="noStrike">
                <a:solidFill>
                  <a:srgbClr val="000204"/>
                </a:solidFill>
                <a:latin typeface="Formata 1 Bold"/>
                <a:ea typeface="Formata 1 Bold"/>
              </a:rPr>
              <a:t>LLM</a:t>
            </a:r>
            <a:endParaRPr b="0" lang="pt-B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9"/>
          <p:cNvSpPr/>
          <p:nvPr/>
        </p:nvSpPr>
        <p:spPr>
          <a:xfrm>
            <a:off x="8206920" y="4856040"/>
            <a:ext cx="1873440" cy="10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399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10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Freeform 11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5940000" y="7740000"/>
            <a:ext cx="2433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5400000" y="6480000"/>
            <a:ext cx="738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Daniel, Gustavo, Márcio, Matheus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2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80" name="Freeform 3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TextBox 4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2" name="Freeform 5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Freeform 6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Freeform 7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O que é uma LLM?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9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2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10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Freeform 11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900000" y="3420000"/>
            <a:ext cx="15891120" cy="50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1) LLM: Large Language Models;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2) Modelos de lingaugem treinados em grande volume de texto;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3) Capazes de gerar, completar, traduzir, …, texto;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4) Exemplos: ChatGPT, Gemini, DeepSeek, LLaMA.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3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91" name="Freeform 10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TextBox 6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3" name="Freeform 12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reeform 13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Freeform 14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7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Como funcionam? “Attention is All You Need”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11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12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reeform 15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900000" y="3420000"/>
            <a:ext cx="15891120" cy="629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1) Arquitetura base: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Transformes → embeddings + atenção + camadas;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2) Treinamento: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Pré-treinamento com uma grande quantidade de texto + previsão de 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       tokens(GPT/BERT ) + fine-tuning + RLHF;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3) Parâmetros: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Milhões até trilhões de parâmetros → custo alto!(memória, processamento,             energia)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7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02" name="Freeform 31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TextBox 25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4" name="Freeform 32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Freeform 33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Freeform 34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26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Visualização: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27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8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Freeform 35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6"/>
          <a:stretch/>
        </p:blipFill>
        <p:spPr>
          <a:xfrm>
            <a:off x="1028880" y="3369960"/>
            <a:ext cx="7314840" cy="411444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 txBox="1"/>
          <p:nvPr/>
        </p:nvSpPr>
        <p:spPr>
          <a:xfrm>
            <a:off x="9180000" y="3420000"/>
            <a:ext cx="8100000" cy="41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1)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2)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14" name="Freeform 1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TextBox 1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6" name="Freeform 2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Freeform 4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Freeform 8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Box 2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Visualização: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3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5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Freeform 9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6"/>
          <a:stretch/>
        </p:blipFill>
        <p:spPr>
          <a:xfrm>
            <a:off x="650160" y="3420000"/>
            <a:ext cx="4749840" cy="407232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7"/>
          <a:stretch/>
        </p:blipFill>
        <p:spPr>
          <a:xfrm>
            <a:off x="6660000" y="3426120"/>
            <a:ext cx="4860000" cy="413388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8"/>
          <a:stretch/>
        </p:blipFill>
        <p:spPr>
          <a:xfrm>
            <a:off x="12420000" y="3420000"/>
            <a:ext cx="4867200" cy="414000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 txBox="1"/>
          <p:nvPr/>
        </p:nvSpPr>
        <p:spPr>
          <a:xfrm>
            <a:off x="900000" y="7920000"/>
            <a:ext cx="468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Tokenização do input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6930000" y="7815960"/>
            <a:ext cx="4230000" cy="64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Token embedding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2690000" y="7815960"/>
            <a:ext cx="4410000" cy="64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Positional embedding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8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30" name="Freeform 36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" name="TextBox 29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2" name="Freeform 37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Freeform 38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Freeform 39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Box 30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Desvendando os Transformers: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31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32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Freeform 40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9180000" y="3420000"/>
            <a:ext cx="8100000" cy="41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1)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2)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6"/>
          <a:stretch/>
        </p:blipFill>
        <p:spPr>
          <a:xfrm>
            <a:off x="900000" y="3420000"/>
            <a:ext cx="7560000" cy="421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5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42" name="Freeform 21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" name="TextBox 17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4" name="Freeform 22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Freeform 23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Freeform 24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8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Implementação prática de um transformer!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9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20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Freeform 25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900000" y="3420000"/>
            <a:ext cx="15891120" cy="50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  <a:hlinkClick r:id="rId6"/>
              </a:rPr>
              <a:t>https://github.com/gusfring41/Apresentacao-LLM-CIS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9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53" name="Freeform 41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TextBox 33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5" name="Freeform 42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Freeform 43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Freeform 44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Box 34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O que o futuro nos espera?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Box 35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Box 36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Freeform 45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900000" y="3420000"/>
            <a:ext cx="15891120" cy="50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1)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2)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3)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4)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6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64" name="Freeform 26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TextBox 21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6" name="Freeform 27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Freeform 28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Freeform 29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2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Fontes: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23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Box 24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Freeform 30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900000" y="3420000"/>
            <a:ext cx="15891120" cy="50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1) https://arxiv.org/abs/1706.03762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2) https://learnopencv.com/deciphering-llms/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3)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4)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5)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DAGkSr2ezd4</dc:identifier>
  <dc:language>pt-BR</dc:language>
  <cp:lastModifiedBy/>
  <dcterms:modified xsi:type="dcterms:W3CDTF">2025-06-17T17:01:37Z</dcterms:modified>
  <cp:revision>4</cp:revision>
  <dc:subject/>
  <dc:title>Período 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