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Calibri (MS) Bold" charset="1" panose="020F0702030404030204"/>
      <p:regular r:id="rId8"/>
    </p:embeddedFont>
    <p:embeddedFont>
      <p:font typeface="Formata 1 Bold" charset="1" panose="00000000000000000000"/>
      <p:regular r:id="rId9"/>
    </p:embeddedFont>
    <p:embeddedFont>
      <p:font typeface="Formata 1" charset="1" panose="00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" charset="1" panose="02000000000000000000"/>
      <p:regular r:id="rId12"/>
    </p:embeddedFont>
    <p:embeddedFont>
      <p:font typeface="Formata 2 Medium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16712"/>
            <a:ext cx="2446658" cy="519303"/>
            <a:chOff x="0" y="0"/>
            <a:chExt cx="852865" cy="181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865" cy="181021"/>
            </a:xfrm>
            <a:custGeom>
              <a:avLst/>
              <a:gdLst/>
              <a:ahLst/>
              <a:cxnLst/>
              <a:rect r="r" b="b" t="t" l="l"/>
              <a:pathLst>
                <a:path h="181021" w="852865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852865" cy="266746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079"/>
                </a:lnSpc>
              </a:pPr>
              <a:r>
                <a:rPr lang="en-US" sz="2199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www.ieee.org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8675" y="8609009"/>
            <a:ext cx="17230649" cy="556825"/>
          </a:xfrm>
          <a:custGeom>
            <a:avLst/>
            <a:gdLst/>
            <a:ahLst/>
            <a:cxnLst/>
            <a:rect r="r" b="b" t="t" l="l"/>
            <a:pathLst>
              <a:path h="556825" w="17230649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56617" y="9341427"/>
            <a:ext cx="1902683" cy="594588"/>
          </a:xfrm>
          <a:custGeom>
            <a:avLst/>
            <a:gdLst/>
            <a:ahLst/>
            <a:cxnLst/>
            <a:rect r="r" b="b" t="t" l="l"/>
            <a:pathLst>
              <a:path h="594588" w="1902683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675" y="1028700"/>
            <a:ext cx="17230649" cy="584691"/>
          </a:xfrm>
          <a:custGeom>
            <a:avLst/>
            <a:gdLst/>
            <a:ahLst/>
            <a:cxnLst/>
            <a:rect r="r" b="b" t="t" l="l"/>
            <a:pathLst>
              <a:path h="584691" w="17230649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500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04868" y="3218816"/>
            <a:ext cx="467826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204"/>
                </a:solidFill>
                <a:latin typeface="Formata 1 Bold"/>
                <a:ea typeface="Formata 1 Bold"/>
                <a:cs typeface="Formata 1 Bold"/>
                <a:sym typeface="Formata 1 Bold"/>
              </a:rPr>
              <a:t>Período 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07053" y="4856013"/>
            <a:ext cx="1873895" cy="103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204"/>
                </a:solidFill>
                <a:latin typeface="Formata 1"/>
                <a:ea typeface="Formata 1"/>
                <a:cs typeface="Formata 1"/>
                <a:sym typeface="Formata 1"/>
              </a:rPr>
              <a:t>Tema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26682" y="336681"/>
            <a:ext cx="3732643" cy="845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b="true">
                <a:solidFill>
                  <a:srgbClr val="00629B"/>
                </a:solidFill>
                <a:latin typeface="Roboto Bold"/>
                <a:ea typeface="Roboto Bold"/>
                <a:cs typeface="Roboto Bold"/>
                <a:sym typeface="Roboto Bold"/>
              </a:rPr>
              <a:t>Universidade de Brasília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sz="2163">
                <a:solidFill>
                  <a:srgbClr val="00629B"/>
                </a:solidFill>
                <a:latin typeface="Roboto"/>
                <a:ea typeface="Roboto"/>
                <a:cs typeface="Roboto"/>
                <a:sym typeface="Roboto"/>
              </a:rPr>
              <a:t>IEEE Student Branch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90126" y="184590"/>
            <a:ext cx="2952356" cy="1206576"/>
          </a:xfrm>
          <a:custGeom>
            <a:avLst/>
            <a:gdLst/>
            <a:ahLst/>
            <a:cxnLst/>
            <a:rect r="r" b="b" t="t" l="l"/>
            <a:pathLst>
              <a:path h="1206576" w="295235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22" t="-6581" r="-15485" b="-2666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16712"/>
            <a:ext cx="2446658" cy="519303"/>
            <a:chOff x="0" y="0"/>
            <a:chExt cx="852865" cy="181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865" cy="181021"/>
            </a:xfrm>
            <a:custGeom>
              <a:avLst/>
              <a:gdLst/>
              <a:ahLst/>
              <a:cxnLst/>
              <a:rect r="r" b="b" t="t" l="l"/>
              <a:pathLst>
                <a:path h="181021" w="852865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852865" cy="266746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079"/>
                </a:lnSpc>
              </a:pPr>
              <a:r>
                <a:rPr lang="en-US" sz="2199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www.ieee.org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8675" y="8609009"/>
            <a:ext cx="17230649" cy="556825"/>
          </a:xfrm>
          <a:custGeom>
            <a:avLst/>
            <a:gdLst/>
            <a:ahLst/>
            <a:cxnLst/>
            <a:rect r="r" b="b" t="t" l="l"/>
            <a:pathLst>
              <a:path h="556825" w="17230649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56617" y="9341427"/>
            <a:ext cx="1902683" cy="594588"/>
          </a:xfrm>
          <a:custGeom>
            <a:avLst/>
            <a:gdLst/>
            <a:ahLst/>
            <a:cxnLst/>
            <a:rect r="r" b="b" t="t" l="l"/>
            <a:pathLst>
              <a:path h="594588" w="1902683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675" y="1028700"/>
            <a:ext cx="17230649" cy="584691"/>
          </a:xfrm>
          <a:custGeom>
            <a:avLst/>
            <a:gdLst/>
            <a:ahLst/>
            <a:cxnLst/>
            <a:rect r="r" b="b" t="t" l="l"/>
            <a:pathLst>
              <a:path h="584691" w="17230649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500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777998"/>
            <a:ext cx="162306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Formata 2 Medium"/>
                <a:ea typeface="Formata 2 Medium"/>
                <a:cs typeface="Formata 2 Medium"/>
                <a:sym typeface="Formata 2 Medium"/>
              </a:rPr>
              <a:t>Inserir um subtítulo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369943"/>
            <a:ext cx="6324749" cy="322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Formata 1"/>
                <a:ea typeface="Formata 1"/>
                <a:cs typeface="Formata 1"/>
                <a:sym typeface="Formata 1"/>
              </a:rPr>
              <a:t>Sugestão: Fonte Formata ou Calibri</a:t>
            </a:r>
          </a:p>
          <a:p>
            <a:pPr algn="l">
              <a:lnSpc>
                <a:spcPts val="3200"/>
              </a:lnSpc>
              <a:spcBef>
                <a:spcPct val="0"/>
              </a:spcBef>
            </a:pPr>
          </a:p>
          <a:p>
            <a:pPr algn="l">
              <a:lnSpc>
                <a:spcPts val="3200"/>
              </a:lnSpc>
              <a:spcBef>
                <a:spcPct val="0"/>
              </a:spcBef>
            </a:pPr>
          </a:p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Formata 1"/>
                <a:ea typeface="Formata 1"/>
                <a:cs typeface="Formata 1"/>
                <a:sym typeface="Formata 1"/>
              </a:rPr>
              <a:t>Tamanho da letra: </a:t>
            </a:r>
          </a:p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Formata 1"/>
                <a:ea typeface="Formata 1"/>
                <a:cs typeface="Formata 1"/>
                <a:sym typeface="Formata 1"/>
              </a:rPr>
              <a:t>Título: 80</a:t>
            </a:r>
          </a:p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Formata 1"/>
                <a:ea typeface="Formata 1"/>
                <a:cs typeface="Formata 1"/>
                <a:sym typeface="Formata 1"/>
              </a:rPr>
              <a:t>Subtítulo: 60</a:t>
            </a:r>
          </a:p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Formata 1"/>
                <a:ea typeface="Formata 1"/>
                <a:cs typeface="Formata 1"/>
                <a:sym typeface="Formata 1"/>
              </a:rPr>
              <a:t>Título da página: 52</a:t>
            </a:r>
          </a:p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Formata 1"/>
                <a:ea typeface="Formata 1"/>
                <a:cs typeface="Formata 1"/>
                <a:sym typeface="Formata 1"/>
              </a:rPr>
              <a:t>Corpo da página: 32 ou 28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26682" y="336681"/>
            <a:ext cx="3732643" cy="845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b="true">
                <a:solidFill>
                  <a:srgbClr val="00629B"/>
                </a:solidFill>
                <a:latin typeface="Roboto Bold"/>
                <a:ea typeface="Roboto Bold"/>
                <a:cs typeface="Roboto Bold"/>
                <a:sym typeface="Roboto Bold"/>
              </a:rPr>
              <a:t>Universidade de Brasília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sz="2163">
                <a:solidFill>
                  <a:srgbClr val="00629B"/>
                </a:solidFill>
                <a:latin typeface="Roboto"/>
                <a:ea typeface="Roboto"/>
                <a:cs typeface="Roboto"/>
                <a:sym typeface="Roboto"/>
              </a:rPr>
              <a:t>IEEE Student Branch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90126" y="184590"/>
            <a:ext cx="2952356" cy="1206576"/>
          </a:xfrm>
          <a:custGeom>
            <a:avLst/>
            <a:gdLst/>
            <a:ahLst/>
            <a:cxnLst/>
            <a:rect r="r" b="b" t="t" l="l"/>
            <a:pathLst>
              <a:path h="1206576" w="295235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22" t="-6581" r="-15485" b="-2666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DAGkSr2ezd4</dc:identifier>
  <dcterms:modified xsi:type="dcterms:W3CDTF">2011-08-01T06:04:30Z</dcterms:modified>
  <cp:revision>1</cp:revision>
  <dc:title>Período x</dc:title>
</cp:coreProperties>
</file>