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3" r:id="rId3"/>
    <p:sldId id="257" r:id="rId4"/>
    <p:sldId id="264" r:id="rId5"/>
    <p:sldId id="265" r:id="rId6"/>
    <p:sldId id="266" r:id="rId7"/>
    <p:sldId id="272" r:id="rId8"/>
    <p:sldId id="273" r:id="rId9"/>
    <p:sldId id="261" r:id="rId10"/>
    <p:sldId id="259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8F2D6-5D3E-C64A-D703-66255140CE06}" v="124" dt="2019-05-28T23:06:19.659"/>
    <p1510:client id="{49709161-BF0B-8EFF-96E5-113D6B0F60B7}" v="100" dt="2019-05-28T23:22:34.825"/>
    <p1510:client id="{A94B12D9-1638-4129-946A-A013B1EACD48}" v="459" dt="2019-05-28T23:36:16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80" y="5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ff82b43eab5ec563bd5b0a8a35785af3bac6fc8402275b76f0fb620b7de56442::" providerId="AD" clId="Web-{49709161-BF0B-8EFF-96E5-113D6B0F60B7}"/>
    <pc:docChg chg="modSld">
      <pc:chgData name="게스트 사용자" userId="S::urn:spo:anon#ff82b43eab5ec563bd5b0a8a35785af3bac6fc8402275b76f0fb620b7de56442::" providerId="AD" clId="Web-{49709161-BF0B-8EFF-96E5-113D6B0F60B7}" dt="2019-05-28T23:22:34.825" v="89" actId="20577"/>
      <pc:docMkLst>
        <pc:docMk/>
      </pc:docMkLst>
      <pc:sldChg chg="modSp">
        <pc:chgData name="게스트 사용자" userId="S::urn:spo:anon#ff82b43eab5ec563bd5b0a8a35785af3bac6fc8402275b76f0fb620b7de56442::" providerId="AD" clId="Web-{49709161-BF0B-8EFF-96E5-113D6B0F60B7}" dt="2019-05-28T23:20:16.620" v="38" actId="20577"/>
        <pc:sldMkLst>
          <pc:docMk/>
          <pc:sldMk cId="1090132190" sldId="257"/>
        </pc:sldMkLst>
        <pc:spChg chg="mod">
          <ac:chgData name="게스트 사용자" userId="S::urn:spo:anon#ff82b43eab5ec563bd5b0a8a35785af3bac6fc8402275b76f0fb620b7de56442::" providerId="AD" clId="Web-{49709161-BF0B-8EFF-96E5-113D6B0F60B7}" dt="2019-05-28T23:20:16.620" v="38" actId="20577"/>
          <ac:spMkLst>
            <pc:docMk/>
            <pc:sldMk cId="1090132190" sldId="257"/>
            <ac:spMk id="3" creationId="{00000000-0000-0000-0000-000000000000}"/>
          </ac:spMkLst>
        </pc:spChg>
      </pc:sldChg>
      <pc:sldChg chg="modSp">
        <pc:chgData name="게스트 사용자" userId="S::urn:spo:anon#ff82b43eab5ec563bd5b0a8a35785af3bac6fc8402275b76f0fb620b7de56442::" providerId="AD" clId="Web-{49709161-BF0B-8EFF-96E5-113D6B0F60B7}" dt="2019-05-28T23:22:34.825" v="88" actId="20577"/>
        <pc:sldMkLst>
          <pc:docMk/>
          <pc:sldMk cId="578802433" sldId="266"/>
        </pc:sldMkLst>
        <pc:spChg chg="mod">
          <ac:chgData name="게스트 사용자" userId="S::urn:spo:anon#ff82b43eab5ec563bd5b0a8a35785af3bac6fc8402275b76f0fb620b7de56442::" providerId="AD" clId="Web-{49709161-BF0B-8EFF-96E5-113D6B0F60B7}" dt="2019-05-28T23:22:34.825" v="88" actId="20577"/>
          <ac:spMkLst>
            <pc:docMk/>
            <pc:sldMk cId="578802433" sldId="266"/>
            <ac:spMk id="3" creationId="{00000000-0000-0000-0000-000000000000}"/>
          </ac:spMkLst>
        </pc:spChg>
      </pc:sldChg>
      <pc:sldChg chg="modSp">
        <pc:chgData name="게스트 사용자" userId="S::urn:spo:anon#ff82b43eab5ec563bd5b0a8a35785af3bac6fc8402275b76f0fb620b7de56442::" providerId="AD" clId="Web-{49709161-BF0B-8EFF-96E5-113D6B0F60B7}" dt="2019-05-28T23:21:09.246" v="59" actId="1076"/>
        <pc:sldMkLst>
          <pc:docMk/>
          <pc:sldMk cId="913449435" sldId="350"/>
        </pc:sldMkLst>
        <pc:spChg chg="mod">
          <ac:chgData name="게스트 사용자" userId="S::urn:spo:anon#ff82b43eab5ec563bd5b0a8a35785af3bac6fc8402275b76f0fb620b7de56442::" providerId="AD" clId="Web-{49709161-BF0B-8EFF-96E5-113D6B0F60B7}" dt="2019-05-28T23:21:06.511" v="57" actId="20577"/>
          <ac:spMkLst>
            <pc:docMk/>
            <pc:sldMk cId="913449435" sldId="350"/>
            <ac:spMk id="3" creationId="{00000000-0000-0000-0000-000000000000}"/>
          </ac:spMkLst>
        </pc:spChg>
        <pc:picChg chg="mod">
          <ac:chgData name="게스트 사용자" userId="S::urn:spo:anon#ff82b43eab5ec563bd5b0a8a35785af3bac6fc8402275b76f0fb620b7de56442::" providerId="AD" clId="Web-{49709161-BF0B-8EFF-96E5-113D6B0F60B7}" dt="2019-05-28T23:21:09.246" v="59" actId="1076"/>
          <ac:picMkLst>
            <pc:docMk/>
            <pc:sldMk cId="913449435" sldId="350"/>
            <ac:picMk id="4" creationId="{8D614D6E-BB40-4E12-9BF6-5D53E01F7D4F}"/>
          </ac:picMkLst>
        </pc:picChg>
      </pc:sldChg>
      <pc:sldChg chg="modSp">
        <pc:chgData name="게스트 사용자" userId="S::urn:spo:anon#ff82b43eab5ec563bd5b0a8a35785af3bac6fc8402275b76f0fb620b7de56442::" providerId="AD" clId="Web-{49709161-BF0B-8EFF-96E5-113D6B0F60B7}" dt="2019-05-28T23:20:48.574" v="52"/>
        <pc:sldMkLst>
          <pc:docMk/>
          <pc:sldMk cId="4076125270" sldId="355"/>
        </pc:sldMkLst>
        <pc:spChg chg="mod">
          <ac:chgData name="게스트 사용자" userId="S::urn:spo:anon#ff82b43eab5ec563bd5b0a8a35785af3bac6fc8402275b76f0fb620b7de56442::" providerId="AD" clId="Web-{49709161-BF0B-8EFF-96E5-113D6B0F60B7}" dt="2019-05-28T23:20:30.292" v="43" actId="20577"/>
          <ac:spMkLst>
            <pc:docMk/>
            <pc:sldMk cId="4076125270" sldId="355"/>
            <ac:spMk id="16" creationId="{05AE9A36-389A-4810-8862-E24D3AE13D84}"/>
          </ac:spMkLst>
        </pc:spChg>
        <pc:graphicFrameChg chg="mod modGraphic">
          <ac:chgData name="게스트 사용자" userId="S::urn:spo:anon#ff82b43eab5ec563bd5b0a8a35785af3bac6fc8402275b76f0fb620b7de56442::" providerId="AD" clId="Web-{49709161-BF0B-8EFF-96E5-113D6B0F60B7}" dt="2019-05-28T23:20:48.574" v="52"/>
          <ac:graphicFrameMkLst>
            <pc:docMk/>
            <pc:sldMk cId="4076125270" sldId="355"/>
            <ac:graphicFrameMk id="4" creationId="{5753D496-02AD-40C9-8F4E-5BEFCFDF4421}"/>
          </ac:graphicFrameMkLst>
        </pc:graphicFrameChg>
      </pc:sldChg>
      <pc:sldChg chg="addSp delSp modSp">
        <pc:chgData name="게스트 사용자" userId="S::urn:spo:anon#ff82b43eab5ec563bd5b0a8a35785af3bac6fc8402275b76f0fb620b7de56442::" providerId="AD" clId="Web-{49709161-BF0B-8EFF-96E5-113D6B0F60B7}" dt="2019-05-28T23:19:25.792" v="14" actId="20577"/>
        <pc:sldMkLst>
          <pc:docMk/>
          <pc:sldMk cId="1083959210" sldId="356"/>
        </pc:sldMkLst>
        <pc:spChg chg="mod">
          <ac:chgData name="게스트 사용자" userId="S::urn:spo:anon#ff82b43eab5ec563bd5b0a8a35785af3bac6fc8402275b76f0fb620b7de56442::" providerId="AD" clId="Web-{49709161-BF0B-8EFF-96E5-113D6B0F60B7}" dt="2019-05-28T23:19:25.792" v="14" actId="20577"/>
          <ac:spMkLst>
            <pc:docMk/>
            <pc:sldMk cId="1083959210" sldId="356"/>
            <ac:spMk id="3" creationId="{00000000-0000-0000-0000-000000000000}"/>
          </ac:spMkLst>
        </pc:spChg>
        <pc:picChg chg="del">
          <ac:chgData name="게스트 사용자" userId="S::urn:spo:anon#ff82b43eab5ec563bd5b0a8a35785af3bac6fc8402275b76f0fb620b7de56442::" providerId="AD" clId="Web-{49709161-BF0B-8EFF-96E5-113D6B0F60B7}" dt="2019-05-28T23:07:07.284" v="7"/>
          <ac:picMkLst>
            <pc:docMk/>
            <pc:sldMk cId="1083959210" sldId="356"/>
            <ac:picMk id="4" creationId="{FEFBE8F3-B6F3-4BB9-A8B4-9A08690B0F29}"/>
          </ac:picMkLst>
        </pc:picChg>
        <pc:picChg chg="add mod">
          <ac:chgData name="게스트 사용자" userId="S::urn:spo:anon#ff82b43eab5ec563bd5b0a8a35785af3bac6fc8402275b76f0fb620b7de56442::" providerId="AD" clId="Web-{49709161-BF0B-8EFF-96E5-113D6B0F60B7}" dt="2019-05-28T23:07:25.581" v="11" actId="1076"/>
          <ac:picMkLst>
            <pc:docMk/>
            <pc:sldMk cId="1083959210" sldId="356"/>
            <ac:picMk id="5" creationId="{F023A6CE-3E11-4AF9-B1FD-3866677386F1}"/>
          </ac:picMkLst>
        </pc:picChg>
      </pc:sldChg>
      <pc:sldChg chg="addSp delSp modSp">
        <pc:chgData name="게스트 사용자" userId="S::urn:spo:anon#ff82b43eab5ec563bd5b0a8a35785af3bac6fc8402275b76f0fb620b7de56442::" providerId="AD" clId="Web-{49709161-BF0B-8EFF-96E5-113D6B0F60B7}" dt="2019-05-28T23:06:55.706" v="4" actId="14100"/>
        <pc:sldMkLst>
          <pc:docMk/>
          <pc:sldMk cId="3220062217" sldId="357"/>
        </pc:sldMkLst>
        <pc:picChg chg="add del">
          <ac:chgData name="게스트 사용자" userId="S::urn:spo:anon#ff82b43eab5ec563bd5b0a8a35785af3bac6fc8402275b76f0fb620b7de56442::" providerId="AD" clId="Web-{49709161-BF0B-8EFF-96E5-113D6B0F60B7}" dt="2019-05-28T23:06:51.269" v="3"/>
          <ac:picMkLst>
            <pc:docMk/>
            <pc:sldMk cId="3220062217" sldId="357"/>
            <ac:picMk id="5" creationId="{0A0E8F09-589E-4173-8CBB-A1A9EA5D159B}"/>
          </ac:picMkLst>
        </pc:picChg>
        <pc:picChg chg="mod">
          <ac:chgData name="게스트 사용자" userId="S::urn:spo:anon#ff82b43eab5ec563bd5b0a8a35785af3bac6fc8402275b76f0fb620b7de56442::" providerId="AD" clId="Web-{49709161-BF0B-8EFF-96E5-113D6B0F60B7}" dt="2019-05-28T23:06:55.706" v="4" actId="14100"/>
          <ac:picMkLst>
            <pc:docMk/>
            <pc:sldMk cId="3220062217" sldId="357"/>
            <ac:picMk id="7" creationId="{68CA6DE7-B7FD-4B21-9F47-D5A6CF3106D0}"/>
          </ac:picMkLst>
        </pc:picChg>
      </pc:sldChg>
    </pc:docChg>
  </pc:docChgLst>
  <pc:docChgLst>
    <pc:chgData name="현호 임" userId="d12fd96a-857e-4157-8089-84cefa2f0fc3" providerId="ADAL" clId="{A94B12D9-1638-4129-946A-A013B1EACD48}"/>
    <pc:docChg chg="undo custSel addSld delSld modSld">
      <pc:chgData name="현호 임" userId="d12fd96a-857e-4157-8089-84cefa2f0fc3" providerId="ADAL" clId="{A94B12D9-1638-4129-946A-A013B1EACD48}" dt="2019-05-28T23:36:16.696" v="458" actId="20577"/>
      <pc:docMkLst>
        <pc:docMk/>
      </pc:docMkLst>
      <pc:sldChg chg="modSp">
        <pc:chgData name="현호 임" userId="d12fd96a-857e-4157-8089-84cefa2f0fc3" providerId="ADAL" clId="{A94B12D9-1638-4129-946A-A013B1EACD48}" dt="2019-05-28T22:55:41.517" v="13"/>
        <pc:sldMkLst>
          <pc:docMk/>
          <pc:sldMk cId="2366643029" sldId="256"/>
        </pc:sldMkLst>
        <pc:spChg chg="mod">
          <ac:chgData name="현호 임" userId="d12fd96a-857e-4157-8089-84cefa2f0fc3" providerId="ADAL" clId="{A94B12D9-1638-4129-946A-A013B1EACD48}" dt="2019-05-28T22:55:41.517" v="13"/>
          <ac:spMkLst>
            <pc:docMk/>
            <pc:sldMk cId="2366643029" sldId="256"/>
            <ac:spMk id="3" creationId="{00000000-0000-0000-0000-000000000000}"/>
          </ac:spMkLst>
        </pc:spChg>
      </pc:sldChg>
      <pc:sldChg chg="modSp">
        <pc:chgData name="현호 임" userId="d12fd96a-857e-4157-8089-84cefa2f0fc3" providerId="ADAL" clId="{A94B12D9-1638-4129-946A-A013B1EACD48}" dt="2019-05-28T22:55:58.629" v="18" actId="20577"/>
        <pc:sldMkLst>
          <pc:docMk/>
          <pc:sldMk cId="963093677" sldId="263"/>
        </pc:sldMkLst>
        <pc:spChg chg="mod">
          <ac:chgData name="현호 임" userId="d12fd96a-857e-4157-8089-84cefa2f0fc3" providerId="ADAL" clId="{A94B12D9-1638-4129-946A-A013B1EACD48}" dt="2019-05-28T22:55:55.201" v="14" actId="122"/>
          <ac:spMkLst>
            <pc:docMk/>
            <pc:sldMk cId="963093677" sldId="263"/>
            <ac:spMk id="2" creationId="{005641E3-1FEF-4E6C-96DA-C3D0DFDCCE3D}"/>
          </ac:spMkLst>
        </pc:spChg>
        <pc:spChg chg="mod">
          <ac:chgData name="현호 임" userId="d12fd96a-857e-4157-8089-84cefa2f0fc3" providerId="ADAL" clId="{A94B12D9-1638-4129-946A-A013B1EACD48}" dt="2019-05-28T22:55:58.629" v="18" actId="20577"/>
          <ac:spMkLst>
            <pc:docMk/>
            <pc:sldMk cId="963093677" sldId="263"/>
            <ac:spMk id="3" creationId="{4025105C-040D-4345-9F02-FE193F1E8D6B}"/>
          </ac:spMkLst>
        </pc:spChg>
      </pc:sldChg>
      <pc:sldChg chg="modSp">
        <pc:chgData name="현호 임" userId="d12fd96a-857e-4157-8089-84cefa2f0fc3" providerId="ADAL" clId="{A94B12D9-1638-4129-946A-A013B1EACD48}" dt="2019-05-28T23:36:16.696" v="458" actId="20577"/>
        <pc:sldMkLst>
          <pc:docMk/>
          <pc:sldMk cId="578802433" sldId="266"/>
        </pc:sldMkLst>
        <pc:spChg chg="mod">
          <ac:chgData name="현호 임" userId="d12fd96a-857e-4157-8089-84cefa2f0fc3" providerId="ADAL" clId="{A94B12D9-1638-4129-946A-A013B1EACD48}" dt="2019-05-28T23:36:16.696" v="458" actId="20577"/>
          <ac:spMkLst>
            <pc:docMk/>
            <pc:sldMk cId="578802433" sldId="266"/>
            <ac:spMk id="3" creationId="{00000000-0000-0000-0000-000000000000}"/>
          </ac:spMkLst>
        </pc:spChg>
      </pc:sldChg>
      <pc:sldChg chg="addSp delSp modSp">
        <pc:chgData name="현호 임" userId="d12fd96a-857e-4157-8089-84cefa2f0fc3" providerId="ADAL" clId="{A94B12D9-1638-4129-946A-A013B1EACD48}" dt="2019-05-28T23:34:57.170" v="438" actId="1076"/>
        <pc:sldMkLst>
          <pc:docMk/>
          <pc:sldMk cId="688106783" sldId="268"/>
        </pc:sldMkLst>
        <pc:spChg chg="mod">
          <ac:chgData name="현호 임" userId="d12fd96a-857e-4157-8089-84cefa2f0fc3" providerId="ADAL" clId="{A94B12D9-1638-4129-946A-A013B1EACD48}" dt="2019-05-28T23:34:41.370" v="430" actId="20577"/>
          <ac:spMkLst>
            <pc:docMk/>
            <pc:sldMk cId="688106783" sldId="268"/>
            <ac:spMk id="3" creationId="{00000000-0000-0000-0000-000000000000}"/>
          </ac:spMkLst>
        </pc:spChg>
        <pc:picChg chg="add del mod">
          <ac:chgData name="현호 임" userId="d12fd96a-857e-4157-8089-84cefa2f0fc3" providerId="ADAL" clId="{A94B12D9-1638-4129-946A-A013B1EACD48}" dt="2019-05-28T23:34:36.543" v="428"/>
          <ac:picMkLst>
            <pc:docMk/>
            <pc:sldMk cId="688106783" sldId="268"/>
            <ac:picMk id="4" creationId="{D68888C8-62D6-4E37-9C19-146A15CBBAAC}"/>
          </ac:picMkLst>
        </pc:picChg>
        <pc:picChg chg="add mod">
          <ac:chgData name="현호 임" userId="d12fd96a-857e-4157-8089-84cefa2f0fc3" providerId="ADAL" clId="{A94B12D9-1638-4129-946A-A013B1EACD48}" dt="2019-05-28T23:34:57.170" v="438" actId="1076"/>
          <ac:picMkLst>
            <pc:docMk/>
            <pc:sldMk cId="688106783" sldId="268"/>
            <ac:picMk id="5" creationId="{A33539AA-60B9-4C80-B017-B9F5CEB64EBC}"/>
          </ac:picMkLst>
        </pc:picChg>
      </pc:sldChg>
      <pc:sldChg chg="addSp delSp modSp">
        <pc:chgData name="현호 임" userId="d12fd96a-857e-4157-8089-84cefa2f0fc3" providerId="ADAL" clId="{A94B12D9-1638-4129-946A-A013B1EACD48}" dt="2019-05-28T23:30:34.369" v="344" actId="1076"/>
        <pc:sldMkLst>
          <pc:docMk/>
          <pc:sldMk cId="1966372036" sldId="351"/>
        </pc:sldMkLst>
        <pc:spChg chg="mod">
          <ac:chgData name="현호 임" userId="d12fd96a-857e-4157-8089-84cefa2f0fc3" providerId="ADAL" clId="{A94B12D9-1638-4129-946A-A013B1EACD48}" dt="2019-05-28T23:30:20.957" v="338" actId="1076"/>
          <ac:spMkLst>
            <pc:docMk/>
            <pc:sldMk cId="1966372036" sldId="351"/>
            <ac:spMk id="3" creationId="{00000000-0000-0000-0000-000000000000}"/>
          </ac:spMkLst>
        </pc:spChg>
        <pc:picChg chg="del mod">
          <ac:chgData name="현호 임" userId="d12fd96a-857e-4157-8089-84cefa2f0fc3" providerId="ADAL" clId="{A94B12D9-1638-4129-946A-A013B1EACD48}" dt="2019-05-28T22:59:54.092" v="19" actId="478"/>
          <ac:picMkLst>
            <pc:docMk/>
            <pc:sldMk cId="1966372036" sldId="351"/>
            <ac:picMk id="4" creationId="{C657E0B7-4AF5-44DC-BF57-3CD347BB9760}"/>
          </ac:picMkLst>
        </pc:picChg>
        <pc:picChg chg="add mod modCrop">
          <ac:chgData name="현호 임" userId="d12fd96a-857e-4157-8089-84cefa2f0fc3" providerId="ADAL" clId="{A94B12D9-1638-4129-946A-A013B1EACD48}" dt="2019-05-28T23:30:34.369" v="344" actId="1076"/>
          <ac:picMkLst>
            <pc:docMk/>
            <pc:sldMk cId="1966372036" sldId="351"/>
            <ac:picMk id="5" creationId="{949C8BA1-A512-472E-A07F-F5DE8D9DABAC}"/>
          </ac:picMkLst>
        </pc:picChg>
        <pc:picChg chg="add del mod">
          <ac:chgData name="현호 임" userId="d12fd96a-857e-4157-8089-84cefa2f0fc3" providerId="ADAL" clId="{A94B12D9-1638-4129-946A-A013B1EACD48}" dt="2019-05-28T23:30:26.370" v="339" actId="478"/>
          <ac:picMkLst>
            <pc:docMk/>
            <pc:sldMk cId="1966372036" sldId="351"/>
            <ac:picMk id="6" creationId="{120168BF-969D-4050-9BF6-0ADBD4205D34}"/>
          </ac:picMkLst>
        </pc:picChg>
        <pc:picChg chg="add del mod ord">
          <ac:chgData name="현호 임" userId="d12fd96a-857e-4157-8089-84cefa2f0fc3" providerId="ADAL" clId="{A94B12D9-1638-4129-946A-A013B1EACD48}" dt="2019-05-28T23:30:26.717" v="340" actId="478"/>
          <ac:picMkLst>
            <pc:docMk/>
            <pc:sldMk cId="1966372036" sldId="351"/>
            <ac:picMk id="7" creationId="{D9E136A3-3843-4F5D-901A-A4C0D26D11BD}"/>
          </ac:picMkLst>
        </pc:picChg>
      </pc:sldChg>
      <pc:sldChg chg="addSp modSp">
        <pc:chgData name="현호 임" userId="d12fd96a-857e-4157-8089-84cefa2f0fc3" providerId="ADAL" clId="{A94B12D9-1638-4129-946A-A013B1EACD48}" dt="2019-05-28T23:31:17.568" v="400"/>
        <pc:sldMkLst>
          <pc:docMk/>
          <pc:sldMk cId="3128655099" sldId="352"/>
        </pc:sldMkLst>
        <pc:spChg chg="mod">
          <ac:chgData name="현호 임" userId="d12fd96a-857e-4157-8089-84cefa2f0fc3" providerId="ADAL" clId="{A94B12D9-1638-4129-946A-A013B1EACD48}" dt="2019-05-28T23:31:17.568" v="400"/>
          <ac:spMkLst>
            <pc:docMk/>
            <pc:sldMk cId="3128655099" sldId="352"/>
            <ac:spMk id="3" creationId="{00000000-0000-0000-0000-000000000000}"/>
          </ac:spMkLst>
        </pc:spChg>
        <pc:picChg chg="add mod modCrop">
          <ac:chgData name="현호 임" userId="d12fd96a-857e-4157-8089-84cefa2f0fc3" providerId="ADAL" clId="{A94B12D9-1638-4129-946A-A013B1EACD48}" dt="2019-05-28T23:30:41.267" v="346" actId="1076"/>
          <ac:picMkLst>
            <pc:docMk/>
            <pc:sldMk cId="3128655099" sldId="352"/>
            <ac:picMk id="4" creationId="{4876E2EA-38DD-4521-BB81-0977DA008E53}"/>
          </ac:picMkLst>
        </pc:picChg>
      </pc:sldChg>
      <pc:sldChg chg="addSp delSp modSp add">
        <pc:chgData name="현호 임" userId="d12fd96a-857e-4157-8089-84cefa2f0fc3" providerId="ADAL" clId="{A94B12D9-1638-4129-946A-A013B1EACD48}" dt="2019-05-28T23:31:38.104" v="401" actId="14100"/>
        <pc:sldMkLst>
          <pc:docMk/>
          <pc:sldMk cId="714278594" sldId="358"/>
        </pc:sldMkLst>
        <pc:spChg chg="del">
          <ac:chgData name="현호 임" userId="d12fd96a-857e-4157-8089-84cefa2f0fc3" providerId="ADAL" clId="{A94B12D9-1638-4129-946A-A013B1EACD48}" dt="2019-05-28T23:06:07.399" v="46" actId="478"/>
          <ac:spMkLst>
            <pc:docMk/>
            <pc:sldMk cId="714278594" sldId="358"/>
            <ac:spMk id="2" creationId="{85129A67-4547-4A7B-B871-93C2BA47DF2E}"/>
          </ac:spMkLst>
        </pc:spChg>
        <pc:spChg chg="del">
          <ac:chgData name="현호 임" userId="d12fd96a-857e-4157-8089-84cefa2f0fc3" providerId="ADAL" clId="{A94B12D9-1638-4129-946A-A013B1EACD48}" dt="2019-05-28T23:06:06.387" v="45" actId="478"/>
          <ac:spMkLst>
            <pc:docMk/>
            <pc:sldMk cId="714278594" sldId="358"/>
            <ac:spMk id="3" creationId="{8D293A86-F989-4509-9564-E9A2B9B8363F}"/>
          </ac:spMkLst>
        </pc:spChg>
        <pc:spChg chg="add mod">
          <ac:chgData name="현호 임" userId="d12fd96a-857e-4157-8089-84cefa2f0fc3" providerId="ADAL" clId="{A94B12D9-1638-4129-946A-A013B1EACD48}" dt="2019-05-28T23:06:22.949" v="62"/>
          <ac:spMkLst>
            <pc:docMk/>
            <pc:sldMk cId="714278594" sldId="358"/>
            <ac:spMk id="5" creationId="{C8650DD3-1BAA-4F4D-9D9E-06D3D26852FF}"/>
          </ac:spMkLst>
        </pc:spChg>
        <pc:picChg chg="add mod">
          <ac:chgData name="현호 임" userId="d12fd96a-857e-4157-8089-84cefa2f0fc3" providerId="ADAL" clId="{A94B12D9-1638-4129-946A-A013B1EACD48}" dt="2019-05-28T23:31:38.104" v="401" actId="14100"/>
          <ac:picMkLst>
            <pc:docMk/>
            <pc:sldMk cId="714278594" sldId="358"/>
            <ac:picMk id="4" creationId="{53BC07B6-0629-49C1-8392-BA555E50ED57}"/>
          </ac:picMkLst>
        </pc:picChg>
      </pc:sldChg>
      <pc:sldChg chg="addSp delSp modSp add">
        <pc:chgData name="현호 임" userId="d12fd96a-857e-4157-8089-84cefa2f0fc3" providerId="ADAL" clId="{A94B12D9-1638-4129-946A-A013B1EACD48}" dt="2019-05-28T23:31:50.278" v="403" actId="1037"/>
        <pc:sldMkLst>
          <pc:docMk/>
          <pc:sldMk cId="723081135" sldId="359"/>
        </pc:sldMkLst>
        <pc:spChg chg="add mod">
          <ac:chgData name="현호 임" userId="d12fd96a-857e-4157-8089-84cefa2f0fc3" providerId="ADAL" clId="{A94B12D9-1638-4129-946A-A013B1EACD48}" dt="2019-05-28T23:13:30.810" v="192" actId="1076"/>
          <ac:spMkLst>
            <pc:docMk/>
            <pc:sldMk cId="723081135" sldId="359"/>
            <ac:spMk id="6" creationId="{B32C8F10-EFEA-4482-8299-9B6FE876EA0D}"/>
          </ac:spMkLst>
        </pc:spChg>
        <pc:spChg chg="add mod">
          <ac:chgData name="현호 임" userId="d12fd96a-857e-4157-8089-84cefa2f0fc3" providerId="ADAL" clId="{A94B12D9-1638-4129-946A-A013B1EACD48}" dt="2019-05-28T23:13:24.714" v="190" actId="1076"/>
          <ac:spMkLst>
            <pc:docMk/>
            <pc:sldMk cId="723081135" sldId="359"/>
            <ac:spMk id="7" creationId="{BFC7D107-FD6E-427B-B08D-A2E44E3CEF65}"/>
          </ac:spMkLst>
        </pc:spChg>
        <pc:spChg chg="add mod">
          <ac:chgData name="현호 임" userId="d12fd96a-857e-4157-8089-84cefa2f0fc3" providerId="ADAL" clId="{A94B12D9-1638-4129-946A-A013B1EACD48}" dt="2019-05-28T23:14:20.422" v="203" actId="1036"/>
          <ac:spMkLst>
            <pc:docMk/>
            <pc:sldMk cId="723081135" sldId="359"/>
            <ac:spMk id="8" creationId="{FAC4FE8C-84B1-4E33-B6AE-8247987992D4}"/>
          </ac:spMkLst>
        </pc:spChg>
        <pc:spChg chg="add mod">
          <ac:chgData name="현호 임" userId="d12fd96a-857e-4157-8089-84cefa2f0fc3" providerId="ADAL" clId="{A94B12D9-1638-4129-946A-A013B1EACD48}" dt="2019-05-28T23:31:50.278" v="403" actId="1037"/>
          <ac:spMkLst>
            <pc:docMk/>
            <pc:sldMk cId="723081135" sldId="359"/>
            <ac:spMk id="10" creationId="{FEFD7543-91B8-4DC1-99A4-8A6320C8AA71}"/>
          </ac:spMkLst>
        </pc:spChg>
        <pc:spChg chg="add mod">
          <ac:chgData name="현호 임" userId="d12fd96a-857e-4157-8089-84cefa2f0fc3" providerId="ADAL" clId="{A94B12D9-1638-4129-946A-A013B1EACD48}" dt="2019-05-28T23:14:25.377" v="204" actId="571"/>
          <ac:spMkLst>
            <pc:docMk/>
            <pc:sldMk cId="723081135" sldId="359"/>
            <ac:spMk id="12" creationId="{D9FACC3B-CDF1-4EE5-BDBB-71D5CCA10618}"/>
          </ac:spMkLst>
        </pc:spChg>
        <pc:spChg chg="add mod">
          <ac:chgData name="현호 임" userId="d12fd96a-857e-4157-8089-84cefa2f0fc3" providerId="ADAL" clId="{A94B12D9-1638-4129-946A-A013B1EACD48}" dt="2019-05-28T23:14:30.577" v="205" actId="571"/>
          <ac:spMkLst>
            <pc:docMk/>
            <pc:sldMk cId="723081135" sldId="359"/>
            <ac:spMk id="13" creationId="{BACB5D68-CC46-444E-95E5-1A67F0A9EAC7}"/>
          </ac:spMkLst>
        </pc:spChg>
        <pc:spChg chg="add mod">
          <ac:chgData name="현호 임" userId="d12fd96a-857e-4157-8089-84cefa2f0fc3" providerId="ADAL" clId="{A94B12D9-1638-4129-946A-A013B1EACD48}" dt="2019-05-28T23:15:15.181" v="256" actId="20577"/>
          <ac:spMkLst>
            <pc:docMk/>
            <pc:sldMk cId="723081135" sldId="359"/>
            <ac:spMk id="14" creationId="{B3EED353-FEA5-4259-88F3-6A4B2CBDBDE6}"/>
          </ac:spMkLst>
        </pc:spChg>
        <pc:spChg chg="add mod">
          <ac:chgData name="현호 임" userId="d12fd96a-857e-4157-8089-84cefa2f0fc3" providerId="ADAL" clId="{A94B12D9-1638-4129-946A-A013B1EACD48}" dt="2019-05-28T23:15:25.225" v="265" actId="1076"/>
          <ac:spMkLst>
            <pc:docMk/>
            <pc:sldMk cId="723081135" sldId="359"/>
            <ac:spMk id="15" creationId="{8503349F-1BF8-4918-A28F-B0FA7F8F926A}"/>
          </ac:spMkLst>
        </pc:spChg>
        <pc:picChg chg="add mod">
          <ac:chgData name="현호 임" userId="d12fd96a-857e-4157-8089-84cefa2f0fc3" providerId="ADAL" clId="{A94B12D9-1638-4129-946A-A013B1EACD48}" dt="2019-05-28T23:13:22.624" v="189" actId="14100"/>
          <ac:picMkLst>
            <pc:docMk/>
            <pc:sldMk cId="723081135" sldId="359"/>
            <ac:picMk id="2" creationId="{187D03C9-6015-44D4-94DC-A9CBBFF70832}"/>
          </ac:picMkLst>
        </pc:picChg>
        <pc:picChg chg="add del mod">
          <ac:chgData name="현호 임" userId="d12fd96a-857e-4157-8089-84cefa2f0fc3" providerId="ADAL" clId="{A94B12D9-1638-4129-946A-A013B1EACD48}" dt="2019-05-28T23:13:18.542" v="186" actId="478"/>
          <ac:picMkLst>
            <pc:docMk/>
            <pc:sldMk cId="723081135" sldId="359"/>
            <ac:picMk id="3" creationId="{AAA459A4-40D6-4DEA-A603-475D17BCAC51}"/>
          </ac:picMkLst>
        </pc:picChg>
        <pc:picChg chg="del">
          <ac:chgData name="현호 임" userId="d12fd96a-857e-4157-8089-84cefa2f0fc3" providerId="ADAL" clId="{A94B12D9-1638-4129-946A-A013B1EACD48}" dt="2019-05-28T23:06:28.163" v="66" actId="478"/>
          <ac:picMkLst>
            <pc:docMk/>
            <pc:sldMk cId="723081135" sldId="359"/>
            <ac:picMk id="4" creationId="{53BC07B6-0629-49C1-8392-BA555E50ED57}"/>
          </ac:picMkLst>
        </pc:picChg>
        <pc:picChg chg="add del mod">
          <ac:chgData name="현호 임" userId="d12fd96a-857e-4157-8089-84cefa2f0fc3" providerId="ADAL" clId="{A94B12D9-1638-4129-946A-A013B1EACD48}" dt="2019-05-28T23:14:08.758" v="198" actId="478"/>
          <ac:picMkLst>
            <pc:docMk/>
            <pc:sldMk cId="723081135" sldId="359"/>
            <ac:picMk id="9" creationId="{9E16FA64-3F97-45CE-B47B-8762811ACEC4}"/>
          </ac:picMkLst>
        </pc:picChg>
        <pc:picChg chg="add mod">
          <ac:chgData name="현호 임" userId="d12fd96a-857e-4157-8089-84cefa2f0fc3" providerId="ADAL" clId="{A94B12D9-1638-4129-946A-A013B1EACD48}" dt="2019-05-28T23:14:14.749" v="200" actId="1076"/>
          <ac:picMkLst>
            <pc:docMk/>
            <pc:sldMk cId="723081135" sldId="359"/>
            <ac:picMk id="11" creationId="{992F69C2-52F2-462C-8CA1-47E1AF5CBF84}"/>
          </ac:picMkLst>
        </pc:picChg>
      </pc:sldChg>
      <pc:sldChg chg="delSp add del">
        <pc:chgData name="현호 임" userId="d12fd96a-857e-4157-8089-84cefa2f0fc3" providerId="ADAL" clId="{A94B12D9-1638-4129-946A-A013B1EACD48}" dt="2019-05-28T23:08:34.377" v="115" actId="2696"/>
        <pc:sldMkLst>
          <pc:docMk/>
          <pc:sldMk cId="3578224913" sldId="360"/>
        </pc:sldMkLst>
        <pc:picChg chg="del">
          <ac:chgData name="현호 임" userId="d12fd96a-857e-4157-8089-84cefa2f0fc3" providerId="ADAL" clId="{A94B12D9-1638-4129-946A-A013B1EACD48}" dt="2019-05-28T23:06:27.037" v="65" actId="478"/>
          <ac:picMkLst>
            <pc:docMk/>
            <pc:sldMk cId="3578224913" sldId="360"/>
            <ac:picMk id="4" creationId="{53BC07B6-0629-49C1-8392-BA555E50ED57}"/>
          </ac:picMkLst>
        </pc:picChg>
      </pc:sldChg>
      <pc:sldChg chg="add del">
        <pc:chgData name="현호 임" userId="d12fd96a-857e-4157-8089-84cefa2f0fc3" providerId="ADAL" clId="{A94B12D9-1638-4129-946A-A013B1EACD48}" dt="2019-05-28T23:08:35.305" v="116" actId="2696"/>
        <pc:sldMkLst>
          <pc:docMk/>
          <pc:sldMk cId="2753333772" sldId="361"/>
        </pc:sldMkLst>
      </pc:sldChg>
      <pc:sldChg chg="addSp delSp modSp add">
        <pc:chgData name="현호 임" userId="d12fd96a-857e-4157-8089-84cefa2f0fc3" providerId="ADAL" clId="{A94B12D9-1638-4129-946A-A013B1EACD48}" dt="2019-05-28T23:16:08.824" v="305" actId="1036"/>
        <pc:sldMkLst>
          <pc:docMk/>
          <pc:sldMk cId="2153266694" sldId="362"/>
        </pc:sldMkLst>
        <pc:spChg chg="add mod">
          <ac:chgData name="현호 임" userId="d12fd96a-857e-4157-8089-84cefa2f0fc3" providerId="ADAL" clId="{A94B12D9-1638-4129-946A-A013B1EACD48}" dt="2019-05-28T23:11:10.841" v="170" actId="20577"/>
          <ac:spMkLst>
            <pc:docMk/>
            <pc:sldMk cId="2153266694" sldId="362"/>
            <ac:spMk id="4" creationId="{2EB6250D-3B46-4E17-8BA7-EBFE2341F2F1}"/>
          </ac:spMkLst>
        </pc:spChg>
        <pc:spChg chg="add mod">
          <ac:chgData name="현호 임" userId="d12fd96a-857e-4157-8089-84cefa2f0fc3" providerId="ADAL" clId="{A94B12D9-1638-4129-946A-A013B1EACD48}" dt="2019-05-28T23:09:59.491" v="140" actId="1076"/>
          <ac:spMkLst>
            <pc:docMk/>
            <pc:sldMk cId="2153266694" sldId="362"/>
            <ac:spMk id="6" creationId="{4AD33C6F-B232-4829-990B-73CA8E083D75}"/>
          </ac:spMkLst>
        </pc:spChg>
        <pc:spChg chg="add mod">
          <ac:chgData name="현호 임" userId="d12fd96a-857e-4157-8089-84cefa2f0fc3" providerId="ADAL" clId="{A94B12D9-1638-4129-946A-A013B1EACD48}" dt="2019-05-28T23:10:54.436" v="163" actId="1076"/>
          <ac:spMkLst>
            <pc:docMk/>
            <pc:sldMk cId="2153266694" sldId="362"/>
            <ac:spMk id="7" creationId="{9D00FC47-5D74-4178-ACDF-72EC5509BC51}"/>
          </ac:spMkLst>
        </pc:spChg>
        <pc:spChg chg="add mod">
          <ac:chgData name="현호 임" userId="d12fd96a-857e-4157-8089-84cefa2f0fc3" providerId="ADAL" clId="{A94B12D9-1638-4129-946A-A013B1EACD48}" dt="2019-05-28T23:15:33.125" v="275" actId="1035"/>
          <ac:spMkLst>
            <pc:docMk/>
            <pc:sldMk cId="2153266694" sldId="362"/>
            <ac:spMk id="9" creationId="{BACB1C26-E8F9-4F9B-BD61-13C0712931AD}"/>
          </ac:spMkLst>
        </pc:spChg>
        <pc:spChg chg="add mod">
          <ac:chgData name="현호 임" userId="d12fd96a-857e-4157-8089-84cefa2f0fc3" providerId="ADAL" clId="{A94B12D9-1638-4129-946A-A013B1EACD48}" dt="2019-05-28T23:15:30.293" v="266" actId="1076"/>
          <ac:spMkLst>
            <pc:docMk/>
            <pc:sldMk cId="2153266694" sldId="362"/>
            <ac:spMk id="10" creationId="{12238D80-99DE-458C-9261-4A8DA820E054}"/>
          </ac:spMkLst>
        </pc:spChg>
        <pc:spChg chg="add mod">
          <ac:chgData name="현호 임" userId="d12fd96a-857e-4157-8089-84cefa2f0fc3" providerId="ADAL" clId="{A94B12D9-1638-4129-946A-A013B1EACD48}" dt="2019-05-28T23:11:13.746" v="171" actId="571"/>
          <ac:spMkLst>
            <pc:docMk/>
            <pc:sldMk cId="2153266694" sldId="362"/>
            <ac:spMk id="11" creationId="{388DA72B-FDCC-4F77-B51B-4A9716CEB527}"/>
          </ac:spMkLst>
        </pc:spChg>
        <pc:spChg chg="add mod">
          <ac:chgData name="현호 임" userId="d12fd96a-857e-4157-8089-84cefa2f0fc3" providerId="ADAL" clId="{A94B12D9-1638-4129-946A-A013B1EACD48}" dt="2019-05-28T23:16:01.079" v="291" actId="1036"/>
          <ac:spMkLst>
            <pc:docMk/>
            <pc:sldMk cId="2153266694" sldId="362"/>
            <ac:spMk id="12" creationId="{A38D4A9E-8112-4509-87FA-B77ED0B51499}"/>
          </ac:spMkLst>
        </pc:spChg>
        <pc:spChg chg="add mod">
          <ac:chgData name="현호 임" userId="d12fd96a-857e-4157-8089-84cefa2f0fc3" providerId="ADAL" clId="{A94B12D9-1638-4129-946A-A013B1EACD48}" dt="2019-05-28T23:16:08.824" v="305" actId="1036"/>
          <ac:spMkLst>
            <pc:docMk/>
            <pc:sldMk cId="2153266694" sldId="362"/>
            <ac:spMk id="13" creationId="{1699F42D-83F9-4D77-A93F-1DA49C57FF33}"/>
          </ac:spMkLst>
        </pc:spChg>
        <pc:picChg chg="add mod">
          <ac:chgData name="현호 임" userId="d12fd96a-857e-4157-8089-84cefa2f0fc3" providerId="ADAL" clId="{A94B12D9-1638-4129-946A-A013B1EACD48}" dt="2019-05-28T23:09:34.721" v="125" actId="1076"/>
          <ac:picMkLst>
            <pc:docMk/>
            <pc:sldMk cId="2153266694" sldId="362"/>
            <ac:picMk id="2" creationId="{30B612F7-06EB-4E32-BBBD-C54795EFC8B4}"/>
          </ac:picMkLst>
        </pc:picChg>
        <pc:picChg chg="add del mod">
          <ac:chgData name="현호 임" userId="d12fd96a-857e-4157-8089-84cefa2f0fc3" providerId="ADAL" clId="{A94B12D9-1638-4129-946A-A013B1EACD48}" dt="2019-05-28T23:10:31.689" v="145" actId="478"/>
          <ac:picMkLst>
            <pc:docMk/>
            <pc:sldMk cId="2153266694" sldId="362"/>
            <ac:picMk id="3" creationId="{29A354D8-95EA-408B-B0EE-A096010988B5}"/>
          </ac:picMkLst>
        </pc:picChg>
        <pc:picChg chg="add mod modCrop">
          <ac:chgData name="현호 임" userId="d12fd96a-857e-4157-8089-84cefa2f0fc3" providerId="ADAL" clId="{A94B12D9-1638-4129-946A-A013B1EACD48}" dt="2019-05-28T23:10:40.849" v="155" actId="1035"/>
          <ac:picMkLst>
            <pc:docMk/>
            <pc:sldMk cId="2153266694" sldId="362"/>
            <ac:picMk id="8" creationId="{BFD040FE-8379-437B-834E-3DB52DE0DA8B}"/>
          </ac:picMkLst>
        </pc:picChg>
      </pc:sldChg>
      <pc:sldChg chg="addSp modSp add">
        <pc:chgData name="현호 임" userId="d12fd96a-857e-4157-8089-84cefa2f0fc3" providerId="ADAL" clId="{A94B12D9-1638-4129-946A-A013B1EACD48}" dt="2019-05-28T23:35:27.552" v="443" actId="1076"/>
        <pc:sldMkLst>
          <pc:docMk/>
          <pc:sldMk cId="3585372882" sldId="363"/>
        </pc:sldMkLst>
        <pc:spChg chg="mod">
          <ac:chgData name="현호 임" userId="d12fd96a-857e-4157-8089-84cefa2f0fc3" providerId="ADAL" clId="{A94B12D9-1638-4129-946A-A013B1EACD48}" dt="2019-05-28T23:34:46.092" v="433" actId="6549"/>
          <ac:spMkLst>
            <pc:docMk/>
            <pc:sldMk cId="3585372882" sldId="363"/>
            <ac:spMk id="3" creationId="{00000000-0000-0000-0000-000000000000}"/>
          </ac:spMkLst>
        </pc:spChg>
        <pc:picChg chg="add mod">
          <ac:chgData name="현호 임" userId="d12fd96a-857e-4157-8089-84cefa2f0fc3" providerId="ADAL" clId="{A94B12D9-1638-4129-946A-A013B1EACD48}" dt="2019-05-28T23:35:27.552" v="443" actId="1076"/>
          <ac:picMkLst>
            <pc:docMk/>
            <pc:sldMk cId="3585372882" sldId="363"/>
            <ac:picMk id="4" creationId="{1651CF95-76A6-4104-8D72-ACD0D1C8F635}"/>
          </ac:picMkLst>
        </pc:picChg>
      </pc:sldChg>
    </pc:docChg>
  </pc:docChgLst>
  <pc:docChgLst>
    <pc:chgData name="게스트 사용자" userId="S::urn:spo:anon#ff82b43eab5ec563bd5b0a8a35785af3bac6fc8402275b76f0fb620b7de56442::" providerId="AD" clId="Web-{1788F2D6-5D3E-C64A-D703-66255140CE06}"/>
    <pc:docChg chg="addSld modSld sldOrd">
      <pc:chgData name="게스트 사용자" userId="S::urn:spo:anon#ff82b43eab5ec563bd5b0a8a35785af3bac6fc8402275b76f0fb620b7de56442::" providerId="AD" clId="Web-{1788F2D6-5D3E-C64A-D703-66255140CE06}" dt="2019-05-28T23:06:19.659" v="257" actId="1076"/>
      <pc:docMkLst>
        <pc:docMk/>
      </pc:docMkLst>
      <pc:sldChg chg="addSp delSp modSp">
        <pc:chgData name="게스트 사용자" userId="S::urn:spo:anon#ff82b43eab5ec563bd5b0a8a35785af3bac6fc8402275b76f0fb620b7de56442::" providerId="AD" clId="Web-{1788F2D6-5D3E-C64A-D703-66255140CE06}" dt="2019-05-28T23:01:24.016" v="211" actId="20577"/>
        <pc:sldMkLst>
          <pc:docMk/>
          <pc:sldMk cId="1090132190" sldId="257"/>
        </pc:sldMkLst>
        <pc:spChg chg="mod">
          <ac:chgData name="게스트 사용자" userId="S::urn:spo:anon#ff82b43eab5ec563bd5b0a8a35785af3bac6fc8402275b76f0fb620b7de56442::" providerId="AD" clId="Web-{1788F2D6-5D3E-C64A-D703-66255140CE06}" dt="2019-05-28T23:01:24.016" v="211" actId="20577"/>
          <ac:spMkLst>
            <pc:docMk/>
            <pc:sldMk cId="1090132190" sldId="257"/>
            <ac:spMk id="3" creationId="{00000000-0000-0000-0000-000000000000}"/>
          </ac:spMkLst>
        </pc:spChg>
        <pc:picChg chg="add del mod">
          <ac:chgData name="게스트 사용자" userId="S::urn:spo:anon#ff82b43eab5ec563bd5b0a8a35785af3bac6fc8402275b76f0fb620b7de56442::" providerId="AD" clId="Web-{1788F2D6-5D3E-C64A-D703-66255140CE06}" dt="2019-05-28T22:56:13.325" v="3"/>
          <ac:picMkLst>
            <pc:docMk/>
            <pc:sldMk cId="1090132190" sldId="257"/>
            <ac:picMk id="4" creationId="{8C814DC1-17AB-4CBF-85BB-28E4F835142D}"/>
          </ac:picMkLst>
        </pc:picChg>
        <pc:picChg chg="mod">
          <ac:chgData name="게스트 사용자" userId="S::urn:spo:anon#ff82b43eab5ec563bd5b0a8a35785af3bac6fc8402275b76f0fb620b7de56442::" providerId="AD" clId="Web-{1788F2D6-5D3E-C64A-D703-66255140CE06}" dt="2019-05-28T22:57:05.544" v="11" actId="1076"/>
          <ac:picMkLst>
            <pc:docMk/>
            <pc:sldMk cId="1090132190" sldId="257"/>
            <ac:picMk id="8" creationId="{3A7BC89C-A11B-4307-8754-E295997E8206}"/>
          </ac:picMkLst>
        </pc:picChg>
      </pc:sldChg>
      <pc:sldChg chg="addSp delSp modSp">
        <pc:chgData name="게스트 사용자" userId="S::urn:spo:anon#ff82b43eab5ec563bd5b0a8a35785af3bac6fc8402275b76f0fb620b7de56442::" providerId="AD" clId="Web-{1788F2D6-5D3E-C64A-D703-66255140CE06}" dt="2019-05-28T22:56:28.497" v="5"/>
        <pc:sldMkLst>
          <pc:docMk/>
          <pc:sldMk cId="963093677" sldId="263"/>
        </pc:sldMkLst>
        <pc:picChg chg="add del mod">
          <ac:chgData name="게스트 사용자" userId="S::urn:spo:anon#ff82b43eab5ec563bd5b0a8a35785af3bac6fc8402275b76f0fb620b7de56442::" providerId="AD" clId="Web-{1788F2D6-5D3E-C64A-D703-66255140CE06}" dt="2019-05-28T22:56:09.044" v="1"/>
          <ac:picMkLst>
            <pc:docMk/>
            <pc:sldMk cId="963093677" sldId="263"/>
            <ac:picMk id="4" creationId="{D3C08440-1A04-45E6-8AB0-5FF8D1048691}"/>
          </ac:picMkLst>
        </pc:picChg>
        <pc:picChg chg="add del mod">
          <ac:chgData name="게스트 사용자" userId="S::urn:spo:anon#ff82b43eab5ec563bd5b0a8a35785af3bac6fc8402275b76f0fb620b7de56442::" providerId="AD" clId="Web-{1788F2D6-5D3E-C64A-D703-66255140CE06}" dt="2019-05-28T22:56:28.497" v="5"/>
          <ac:picMkLst>
            <pc:docMk/>
            <pc:sldMk cId="963093677" sldId="263"/>
            <ac:picMk id="6" creationId="{EFD0BD6B-5D5E-481B-8048-9C271FA45498}"/>
          </ac:picMkLst>
        </pc:picChg>
      </pc:sldChg>
      <pc:sldChg chg="modSp">
        <pc:chgData name="게스트 사용자" userId="S::urn:spo:anon#ff82b43eab5ec563bd5b0a8a35785af3bac6fc8402275b76f0fb620b7de56442::" providerId="AD" clId="Web-{1788F2D6-5D3E-C64A-D703-66255140CE06}" dt="2019-05-28T23:00:39.156" v="205" actId="20577"/>
        <pc:sldMkLst>
          <pc:docMk/>
          <pc:sldMk cId="578802433" sldId="266"/>
        </pc:sldMkLst>
        <pc:spChg chg="mod">
          <ac:chgData name="게스트 사용자" userId="S::urn:spo:anon#ff82b43eab5ec563bd5b0a8a35785af3bac6fc8402275b76f0fb620b7de56442::" providerId="AD" clId="Web-{1788F2D6-5D3E-C64A-D703-66255140CE06}" dt="2019-05-28T23:00:39.156" v="205" actId="20577"/>
          <ac:spMkLst>
            <pc:docMk/>
            <pc:sldMk cId="578802433" sldId="266"/>
            <ac:spMk id="3" creationId="{00000000-0000-0000-0000-000000000000}"/>
          </ac:spMkLst>
        </pc:spChg>
      </pc:sldChg>
      <pc:sldChg chg="modSp">
        <pc:chgData name="게스트 사용자" userId="S::urn:spo:anon#ff82b43eab5ec563bd5b0a8a35785af3bac6fc8402275b76f0fb620b7de56442::" providerId="AD" clId="Web-{1788F2D6-5D3E-C64A-D703-66255140CE06}" dt="2019-05-28T23:05:28.736" v="254" actId="1076"/>
        <pc:sldMkLst>
          <pc:docMk/>
          <pc:sldMk cId="913449435" sldId="350"/>
        </pc:sldMkLst>
        <pc:spChg chg="mod">
          <ac:chgData name="게스트 사용자" userId="S::urn:spo:anon#ff82b43eab5ec563bd5b0a8a35785af3bac6fc8402275b76f0fb620b7de56442::" providerId="AD" clId="Web-{1788F2D6-5D3E-C64A-D703-66255140CE06}" dt="2019-05-28T23:05:22.205" v="251" actId="20577"/>
          <ac:spMkLst>
            <pc:docMk/>
            <pc:sldMk cId="913449435" sldId="350"/>
            <ac:spMk id="3" creationId="{00000000-0000-0000-0000-000000000000}"/>
          </ac:spMkLst>
        </pc:spChg>
        <pc:picChg chg="mod modCrop">
          <ac:chgData name="게스트 사용자" userId="S::urn:spo:anon#ff82b43eab5ec563bd5b0a8a35785af3bac6fc8402275b76f0fb620b7de56442::" providerId="AD" clId="Web-{1788F2D6-5D3E-C64A-D703-66255140CE06}" dt="2019-05-28T23:05:28.736" v="254" actId="1076"/>
          <ac:picMkLst>
            <pc:docMk/>
            <pc:sldMk cId="913449435" sldId="350"/>
            <ac:picMk id="4" creationId="{8D614D6E-BB40-4E12-9BF6-5D53E01F7D4F}"/>
          </ac:picMkLst>
        </pc:picChg>
      </pc:sldChg>
      <pc:sldChg chg="ord">
        <pc:chgData name="게스트 사용자" userId="S::urn:spo:anon#ff82b43eab5ec563bd5b0a8a35785af3bac6fc8402275b76f0fb620b7de56442::" providerId="AD" clId="Web-{1788F2D6-5D3E-C64A-D703-66255140CE06}" dt="2019-05-28T22:57:11.154" v="12"/>
        <pc:sldMkLst>
          <pc:docMk/>
          <pc:sldMk cId="4076125270" sldId="355"/>
        </pc:sldMkLst>
      </pc:sldChg>
      <pc:sldChg chg="addSp delSp modSp">
        <pc:chgData name="게스트 사용자" userId="S::urn:spo:anon#ff82b43eab5ec563bd5b0a8a35785af3bac6fc8402275b76f0fb620b7de56442::" providerId="AD" clId="Web-{1788F2D6-5D3E-C64A-D703-66255140CE06}" dt="2019-05-28T23:03:30.548" v="219" actId="20577"/>
        <pc:sldMkLst>
          <pc:docMk/>
          <pc:sldMk cId="1083959210" sldId="356"/>
        </pc:sldMkLst>
        <pc:spChg chg="mod">
          <ac:chgData name="게스트 사용자" userId="S::urn:spo:anon#ff82b43eab5ec563bd5b0a8a35785af3bac6fc8402275b76f0fb620b7de56442::" providerId="AD" clId="Web-{1788F2D6-5D3E-C64A-D703-66255140CE06}" dt="2019-05-28T23:03:30.548" v="219" actId="20577"/>
          <ac:spMkLst>
            <pc:docMk/>
            <pc:sldMk cId="1083959210" sldId="356"/>
            <ac:spMk id="3" creationId="{00000000-0000-0000-0000-000000000000}"/>
          </ac:spMkLst>
        </pc:spChg>
        <pc:picChg chg="add mod">
          <ac:chgData name="게스트 사용자" userId="S::urn:spo:anon#ff82b43eab5ec563bd5b0a8a35785af3bac6fc8402275b76f0fb620b7de56442::" providerId="AD" clId="Web-{1788F2D6-5D3E-C64A-D703-66255140CE06}" dt="2019-05-28T22:57:43.123" v="26" actId="1076"/>
          <ac:picMkLst>
            <pc:docMk/>
            <pc:sldMk cId="1083959210" sldId="356"/>
            <ac:picMk id="4" creationId="{FEFBE8F3-B6F3-4BB9-A8B4-9A08690B0F29}"/>
          </ac:picMkLst>
        </pc:picChg>
        <pc:picChg chg="del">
          <ac:chgData name="게스트 사용자" userId="S::urn:spo:anon#ff82b43eab5ec563bd5b0a8a35785af3bac6fc8402275b76f0fb620b7de56442::" providerId="AD" clId="Web-{1788F2D6-5D3E-C64A-D703-66255140CE06}" dt="2019-05-28T22:56:50.560" v="6"/>
          <ac:picMkLst>
            <pc:docMk/>
            <pc:sldMk cId="1083959210" sldId="356"/>
            <ac:picMk id="17" creationId="{7FF47325-1D35-4426-BAC5-C5A00D101E6F}"/>
          </ac:picMkLst>
        </pc:picChg>
      </pc:sldChg>
      <pc:sldChg chg="addSp delSp modSp add ord replId">
        <pc:chgData name="게스트 사용자" userId="S::urn:spo:anon#ff82b43eab5ec563bd5b0a8a35785af3bac6fc8402275b76f0fb620b7de56442::" providerId="AD" clId="Web-{1788F2D6-5D3E-C64A-D703-66255140CE06}" dt="2019-05-28T23:06:19.659" v="257" actId="1076"/>
        <pc:sldMkLst>
          <pc:docMk/>
          <pc:sldMk cId="3220062217" sldId="357"/>
        </pc:sldMkLst>
        <pc:spChg chg="mod">
          <ac:chgData name="게스트 사용자" userId="S::urn:spo:anon#ff82b43eab5ec563bd5b0a8a35785af3bac6fc8402275b76f0fb620b7de56442::" providerId="AD" clId="Web-{1788F2D6-5D3E-C64A-D703-66255140CE06}" dt="2019-05-28T23:05:16.314" v="248" actId="20577"/>
          <ac:spMkLst>
            <pc:docMk/>
            <pc:sldMk cId="3220062217" sldId="357"/>
            <ac:spMk id="3" creationId="{00000000-0000-0000-0000-000000000000}"/>
          </ac:spMkLst>
        </pc:spChg>
        <pc:picChg chg="del">
          <ac:chgData name="게스트 사용자" userId="S::urn:spo:anon#ff82b43eab5ec563bd5b0a8a35785af3bac6fc8402275b76f0fb620b7de56442::" providerId="AD" clId="Web-{1788F2D6-5D3E-C64A-D703-66255140CE06}" dt="2019-05-28T22:58:17.295" v="54"/>
          <ac:picMkLst>
            <pc:docMk/>
            <pc:sldMk cId="3220062217" sldId="357"/>
            <ac:picMk id="4" creationId="{FEFBE8F3-B6F3-4BB9-A8B4-9A08690B0F29}"/>
          </ac:picMkLst>
        </pc:picChg>
        <pc:picChg chg="add mod">
          <ac:chgData name="게스트 사용자" userId="S::urn:spo:anon#ff82b43eab5ec563bd5b0a8a35785af3bac6fc8402275b76f0fb620b7de56442::" providerId="AD" clId="Web-{1788F2D6-5D3E-C64A-D703-66255140CE06}" dt="2019-05-28T22:58:27.373" v="61" actId="14100"/>
          <ac:picMkLst>
            <pc:docMk/>
            <pc:sldMk cId="3220062217" sldId="357"/>
            <ac:picMk id="5" creationId="{0A0E8F09-589E-4173-8CBB-A1A9EA5D159B}"/>
          </ac:picMkLst>
        </pc:picChg>
        <pc:picChg chg="add mod">
          <ac:chgData name="게스트 사용자" userId="S::urn:spo:anon#ff82b43eab5ec563bd5b0a8a35785af3bac6fc8402275b76f0fb620b7de56442::" providerId="AD" clId="Web-{1788F2D6-5D3E-C64A-D703-66255140CE06}" dt="2019-05-28T23:06:19.659" v="257" actId="1076"/>
          <ac:picMkLst>
            <pc:docMk/>
            <pc:sldMk cId="3220062217" sldId="357"/>
            <ac:picMk id="7" creationId="{68CA6DE7-B7FD-4B21-9F47-D5A6CF3106D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D4C-6A44-4C97-AA44-CC0534E31A82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298AF-18B7-4493-B572-247ED6A31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8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23528" y="332656"/>
            <a:ext cx="32403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임베디드시스템</a:t>
            </a:r>
            <a:r>
              <a:rPr lang="ko-KR" altLang="en-US" dirty="0"/>
              <a:t> 설계</a:t>
            </a:r>
            <a:r>
              <a:rPr lang="en-US" altLang="ko-KR" dirty="0"/>
              <a:t>/2019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7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557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0752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02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134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2050" name="Picture 2" descr="D:\Pictures\Image\Logos\Inha\inha-emblem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646" y="6284612"/>
            <a:ext cx="576064" cy="57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739336" y="6347038"/>
            <a:ext cx="14046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HY견고딕" pitchFamily="18" charset="-127"/>
                <a:ea typeface="HY견고딕" pitchFamily="18" charset="-127"/>
              </a:rPr>
              <a:t>정보통신공학부</a:t>
            </a:r>
            <a:endParaRPr lang="en-US" altLang="ko-KR" sz="120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900" err="1">
                <a:latin typeface="HY견고딕" pitchFamily="18" charset="-127"/>
                <a:ea typeface="HY견고딕" pitchFamily="18" charset="-127"/>
              </a:rPr>
              <a:t>임베디드시스템</a:t>
            </a:r>
            <a:r>
              <a:rPr lang="ko-KR" altLang="en-US" sz="900">
                <a:latin typeface="HY견고딕" pitchFamily="18" charset="-127"/>
                <a:ea typeface="HY견고딕" pitchFamily="18" charset="-127"/>
              </a:rPr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384605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584176"/>
          </a:xfrm>
        </p:spPr>
        <p:txBody>
          <a:bodyPr/>
          <a:lstStyle/>
          <a:p>
            <a:r>
              <a:rPr lang="ko-KR" altLang="en-US" sz="4000" dirty="0">
                <a:latin typeface="HY견고딕"/>
                <a:ea typeface="HY견고딕"/>
              </a:rPr>
              <a:t>초저가 </a:t>
            </a:r>
            <a:r>
              <a:rPr lang="ko-KR" altLang="en-US" sz="4000" dirty="0" err="1">
                <a:latin typeface="HY견고딕"/>
                <a:ea typeface="HY견고딕"/>
              </a:rPr>
              <a:t>다이브</a:t>
            </a:r>
            <a:r>
              <a:rPr lang="ko-KR" altLang="en-US" sz="4000" dirty="0">
                <a:latin typeface="HY견고딕"/>
                <a:ea typeface="HY견고딕"/>
              </a:rPr>
              <a:t> 컴퓨터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7664" y="3789040"/>
            <a:ext cx="6048672" cy="252028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/>
              <a:t>최종 발표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ea typeface="맑은 고딕"/>
              </a:rPr>
              <a:t>2019. 6. 10</a:t>
            </a:r>
          </a:p>
          <a:p>
            <a:r>
              <a:rPr lang="ko-KR" altLang="en-US" dirty="0"/>
              <a:t>인하대학교 정보통신공학부</a:t>
            </a:r>
            <a:endParaRPr lang="en-US" altLang="ko-KR" dirty="0"/>
          </a:p>
          <a:p>
            <a:r>
              <a:rPr lang="en-US" altLang="ko-KR" dirty="0">
                <a:ea typeface="맑은 고딕"/>
              </a:rPr>
              <a:t>임현호(12141755), </a:t>
            </a:r>
            <a:r>
              <a:rPr lang="en-US" altLang="ko-KR" dirty="0" err="1">
                <a:ea typeface="맑은 고딕"/>
              </a:rPr>
              <a:t>최형인</a:t>
            </a:r>
            <a:r>
              <a:rPr lang="en-US" altLang="ko-KR" dirty="0">
                <a:ea typeface="맑은 고딕"/>
              </a:rPr>
              <a:t>(12141777)</a:t>
            </a:r>
          </a:p>
        </p:txBody>
      </p:sp>
      <p:pic>
        <p:nvPicPr>
          <p:cNvPr id="3076" name="Picture 4" descr="D:\Pictures\Image\Logos\Inha\Signature_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72165"/>
            <a:ext cx="2051720" cy="66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64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508F9965-83BB-42B1-876B-645284D41AEB}"/>
              </a:ext>
            </a:extLst>
          </p:cNvPr>
          <p:cNvGraphicFramePr>
            <a:graphicFrameLocks noGrp="1"/>
          </p:cNvGraphicFramePr>
          <p:nvPr/>
        </p:nvGraphicFramePr>
        <p:xfrm>
          <a:off x="990591" y="2315194"/>
          <a:ext cx="7416816" cy="2664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39045831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29062650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289700535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1541145527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602119420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83980498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659435624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42752417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521621702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4214831082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111051112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110706873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692725730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02144631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113262566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699828556"/>
                    </a:ext>
                  </a:extLst>
                </a:gridCol>
              </a:tblGrid>
              <a:tr h="69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[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050218"/>
                  </a:ext>
                </a:extLst>
              </a:tr>
              <a:tr h="7798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 dirty="0" err="1"/>
                        <a:t>i</a:t>
                      </a:r>
                      <a:endParaRPr lang="ko-KR" altLang="en-US" sz="2100" b="1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 dirty="0"/>
                        <a:t>n</a:t>
                      </a:r>
                      <a:endParaRPr lang="ko-KR" altLang="en-US" sz="2100" b="1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 dirty="0"/>
                        <a:t>u</a:t>
                      </a:r>
                      <a:endParaRPr lang="ko-KR" altLang="en-US" sz="2100" b="1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 dirty="0"/>
                        <a:t>t</a:t>
                      </a:r>
                      <a:endParaRPr lang="ko-KR" altLang="en-US" sz="2100" b="1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 dirty="0"/>
                        <a:t>e</a:t>
                      </a:r>
                      <a:endParaRPr lang="ko-KR" altLang="en-US" sz="2100" b="1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 dirty="0"/>
                        <a:t>s</a:t>
                      </a:r>
                      <a:endParaRPr lang="ko-KR" altLang="en-US" sz="2100" b="1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50405"/>
                  </a:ext>
                </a:extLst>
              </a:tr>
              <a:tr h="640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71548"/>
                  </a:ext>
                </a:extLst>
              </a:tr>
              <a:tr h="552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565406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30E3065D-2F7C-4307-A3EF-C15E7A1BE034}"/>
              </a:ext>
            </a:extLst>
          </p:cNvPr>
          <p:cNvSpPr txBox="1"/>
          <p:nvPr/>
        </p:nvSpPr>
        <p:spPr>
          <a:xfrm>
            <a:off x="3552229" y="1468941"/>
            <a:ext cx="25112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잠수 일자</a:t>
            </a:r>
            <a:endParaRPr lang="en-US" altLang="ko-KR" sz="1350" dirty="0"/>
          </a:p>
          <a:p>
            <a:r>
              <a:rPr lang="en-US" altLang="ko-KR" sz="1350" dirty="0"/>
              <a:t>2019</a:t>
            </a:r>
            <a:r>
              <a:rPr lang="ko-KR" altLang="en-US" sz="1350" dirty="0"/>
              <a:t>년 </a:t>
            </a:r>
            <a:r>
              <a:rPr lang="en-US" altLang="ko-KR" sz="1350" dirty="0"/>
              <a:t>11</a:t>
            </a:r>
            <a:r>
              <a:rPr lang="ko-KR" altLang="en-US" sz="1350" dirty="0"/>
              <a:t>월 </a:t>
            </a:r>
            <a:r>
              <a:rPr lang="en-US" altLang="ko-KR" sz="1350" dirty="0"/>
              <a:t>29</a:t>
            </a:r>
            <a:r>
              <a:rPr lang="ko-KR" altLang="en-US" sz="1350" dirty="0"/>
              <a:t>일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9007B79-A9AE-4DDE-83CF-CEDFF19E67D2}"/>
              </a:ext>
            </a:extLst>
          </p:cNvPr>
          <p:cNvSpPr/>
          <p:nvPr/>
        </p:nvSpPr>
        <p:spPr>
          <a:xfrm>
            <a:off x="3770137" y="2315193"/>
            <a:ext cx="4643960" cy="6978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37D6D03E-F746-4822-9C6D-1C48399AF00F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rot="16200000" flipV="1">
            <a:off x="5280778" y="1503853"/>
            <a:ext cx="338421" cy="12842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3AD8993-D1DE-48F7-9D98-0588CE4AEF87}"/>
              </a:ext>
            </a:extLst>
          </p:cNvPr>
          <p:cNvSpPr txBox="1"/>
          <p:nvPr/>
        </p:nvSpPr>
        <p:spPr>
          <a:xfrm>
            <a:off x="127583" y="5307963"/>
            <a:ext cx="9617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평균 수온</a:t>
            </a:r>
            <a:endParaRPr lang="en-US" altLang="ko-KR" sz="1350" dirty="0"/>
          </a:p>
          <a:p>
            <a:r>
              <a:rPr lang="en-US" altLang="ko-KR" sz="1350" dirty="0"/>
              <a:t>15.5’C</a:t>
            </a:r>
            <a:endParaRPr lang="ko-KR" altLang="en-US" sz="135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ED2EDEF-AEBD-479E-9A72-3AA57C1C1904}"/>
              </a:ext>
            </a:extLst>
          </p:cNvPr>
          <p:cNvCxnSpPr>
            <a:cxnSpLocks/>
            <a:stCxn id="45" idx="2"/>
            <a:endCxn id="73" idx="0"/>
          </p:cNvCxnSpPr>
          <p:nvPr/>
        </p:nvCxnSpPr>
        <p:spPr>
          <a:xfrm rot="5400000">
            <a:off x="2209852" y="5032129"/>
            <a:ext cx="455508" cy="3497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FD53388-17CC-41FB-BA82-72FD3BCE16C0}"/>
              </a:ext>
            </a:extLst>
          </p:cNvPr>
          <p:cNvSpPr txBox="1"/>
          <p:nvPr/>
        </p:nvSpPr>
        <p:spPr>
          <a:xfrm>
            <a:off x="717430" y="1472561"/>
            <a:ext cx="14713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잠수 시작 시각</a:t>
            </a:r>
            <a:endParaRPr lang="en-US" altLang="ko-KR" sz="1350" dirty="0"/>
          </a:p>
          <a:p>
            <a:r>
              <a:rPr lang="en-US" altLang="ko-KR" sz="1350" dirty="0"/>
              <a:t>14</a:t>
            </a:r>
            <a:r>
              <a:rPr lang="ko-KR" altLang="en-US" sz="1350" dirty="0"/>
              <a:t>시 </a:t>
            </a:r>
            <a:r>
              <a:rPr lang="en-US" altLang="ko-KR" sz="1350" dirty="0"/>
              <a:t>20</a:t>
            </a:r>
            <a:r>
              <a:rPr lang="ko-KR" altLang="en-US" sz="1350" dirty="0"/>
              <a:t>분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A3CCF6-CE6F-41FC-B36E-E2D11F6EDF8D}"/>
              </a:ext>
            </a:extLst>
          </p:cNvPr>
          <p:cNvSpPr/>
          <p:nvPr/>
        </p:nvSpPr>
        <p:spPr>
          <a:xfrm>
            <a:off x="983901" y="3013075"/>
            <a:ext cx="2343921" cy="7735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B1DD4194-B5EF-4997-AC04-EB54C49E9556}"/>
              </a:ext>
            </a:extLst>
          </p:cNvPr>
          <p:cNvCxnSpPr>
            <a:cxnSpLocks/>
            <a:stCxn id="65" idx="1"/>
            <a:endCxn id="64" idx="1"/>
          </p:cNvCxnSpPr>
          <p:nvPr/>
        </p:nvCxnSpPr>
        <p:spPr>
          <a:xfrm rot="10800000">
            <a:off x="717431" y="1726478"/>
            <a:ext cx="266471" cy="1673353"/>
          </a:xfrm>
          <a:prstGeom prst="bentConnector3">
            <a:avLst>
              <a:gd name="adj1" fmla="val 1857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CDC1496-0D87-45F2-87EC-7F8376FF9432}"/>
              </a:ext>
            </a:extLst>
          </p:cNvPr>
          <p:cNvSpPr txBox="1"/>
          <p:nvPr/>
        </p:nvSpPr>
        <p:spPr>
          <a:xfrm>
            <a:off x="7541858" y="1681849"/>
            <a:ext cx="9973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잠수시간</a:t>
            </a:r>
            <a:endParaRPr lang="en-US" altLang="ko-KR" sz="1350" dirty="0"/>
          </a:p>
          <a:p>
            <a:r>
              <a:rPr lang="en-US" altLang="ko-KR" sz="1350" dirty="0"/>
              <a:t>15</a:t>
            </a:r>
            <a:r>
              <a:rPr lang="ko-KR" altLang="en-US" sz="1350" dirty="0"/>
              <a:t>분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439FEE7-74D0-41BE-A42A-1098AF275775}"/>
              </a:ext>
            </a:extLst>
          </p:cNvPr>
          <p:cNvSpPr/>
          <p:nvPr/>
        </p:nvSpPr>
        <p:spPr>
          <a:xfrm>
            <a:off x="4241036" y="3013076"/>
            <a:ext cx="4166372" cy="7735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1A12D024-D1D5-46EC-B04D-E89063AC1CF0}"/>
              </a:ext>
            </a:extLst>
          </p:cNvPr>
          <p:cNvCxnSpPr>
            <a:cxnSpLocks/>
            <a:stCxn id="68" idx="3"/>
            <a:endCxn id="67" idx="3"/>
          </p:cNvCxnSpPr>
          <p:nvPr/>
        </p:nvCxnSpPr>
        <p:spPr>
          <a:xfrm flipV="1">
            <a:off x="8407408" y="1935765"/>
            <a:ext cx="131755" cy="1464066"/>
          </a:xfrm>
          <a:prstGeom prst="bentConnector3">
            <a:avLst>
              <a:gd name="adj1" fmla="val 27350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F2F7F91-02A0-4136-B60C-1DDD7A2B0772}"/>
              </a:ext>
            </a:extLst>
          </p:cNvPr>
          <p:cNvSpPr txBox="1"/>
          <p:nvPr/>
        </p:nvSpPr>
        <p:spPr>
          <a:xfrm>
            <a:off x="1730748" y="5434745"/>
            <a:ext cx="1063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평균 수심</a:t>
            </a:r>
            <a:endParaRPr lang="en-US" altLang="ko-KR" sz="1350" dirty="0"/>
          </a:p>
          <a:p>
            <a:r>
              <a:rPr lang="en-US" altLang="ko-KR" sz="1350" dirty="0"/>
              <a:t>8.4 m</a:t>
            </a:r>
            <a:endParaRPr lang="ko-KR" altLang="en-US" sz="13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8CB994-7DCF-4150-95AF-EA9A9CA2C1FC}"/>
              </a:ext>
            </a:extLst>
          </p:cNvPr>
          <p:cNvSpPr txBox="1"/>
          <p:nvPr/>
        </p:nvSpPr>
        <p:spPr>
          <a:xfrm>
            <a:off x="2378901" y="1491043"/>
            <a:ext cx="92029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로그 번호</a:t>
            </a:r>
            <a:endParaRPr lang="en-US" altLang="ko-KR" sz="1350" dirty="0"/>
          </a:p>
          <a:p>
            <a:r>
              <a:rPr lang="en-US" altLang="ko-KR" sz="1350" dirty="0"/>
              <a:t>2</a:t>
            </a:r>
            <a:r>
              <a:rPr lang="ko-KR" altLang="en-US" sz="1350" dirty="0"/>
              <a:t>번 로그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98AACE5-0D71-4957-B7F1-584101522CB2}"/>
              </a:ext>
            </a:extLst>
          </p:cNvPr>
          <p:cNvSpPr/>
          <p:nvPr/>
        </p:nvSpPr>
        <p:spPr>
          <a:xfrm>
            <a:off x="983901" y="2315193"/>
            <a:ext cx="1856625" cy="6978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9BAAC8C0-D4B8-49D2-94DC-B6648C68BA91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rot="5400000" flipH="1" flipV="1">
            <a:off x="2321346" y="1797493"/>
            <a:ext cx="108569" cy="92683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3CEB885-150B-48BA-83AE-DCB2C98AF069}"/>
              </a:ext>
            </a:extLst>
          </p:cNvPr>
          <p:cNvSpPr/>
          <p:nvPr/>
        </p:nvSpPr>
        <p:spPr>
          <a:xfrm>
            <a:off x="983900" y="3786585"/>
            <a:ext cx="3257136" cy="6349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6398E0C-F1C5-4A23-83A0-1197F8551390}"/>
              </a:ext>
            </a:extLst>
          </p:cNvPr>
          <p:cNvSpPr/>
          <p:nvPr/>
        </p:nvSpPr>
        <p:spPr>
          <a:xfrm>
            <a:off x="5164059" y="3782617"/>
            <a:ext cx="3243348" cy="6349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59E15DC6-25F4-48BE-BC8C-A16170EDBE95}"/>
              </a:ext>
            </a:extLst>
          </p:cNvPr>
          <p:cNvCxnSpPr>
            <a:cxnSpLocks/>
            <a:stCxn id="83" idx="1"/>
            <a:endCxn id="58" idx="0"/>
          </p:cNvCxnSpPr>
          <p:nvPr/>
        </p:nvCxnSpPr>
        <p:spPr>
          <a:xfrm rot="10800000" flipV="1">
            <a:off x="608466" y="4104047"/>
            <a:ext cx="375434" cy="12039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A21E18-6986-4E60-B4CC-543B2554D7BC}"/>
              </a:ext>
            </a:extLst>
          </p:cNvPr>
          <p:cNvSpPr/>
          <p:nvPr/>
        </p:nvSpPr>
        <p:spPr>
          <a:xfrm>
            <a:off x="983900" y="4421510"/>
            <a:ext cx="3257136" cy="5577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8A35405-1D6D-470C-986F-6C61E517B1E2}"/>
              </a:ext>
            </a:extLst>
          </p:cNvPr>
          <p:cNvSpPr/>
          <p:nvPr/>
        </p:nvSpPr>
        <p:spPr>
          <a:xfrm>
            <a:off x="5164059" y="4428764"/>
            <a:ext cx="3243348" cy="5577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E06997-F8D8-448A-93D0-DD236186EE6B}"/>
              </a:ext>
            </a:extLst>
          </p:cNvPr>
          <p:cNvSpPr txBox="1"/>
          <p:nvPr/>
        </p:nvSpPr>
        <p:spPr>
          <a:xfrm>
            <a:off x="5239484" y="5434744"/>
            <a:ext cx="1063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최대 수심</a:t>
            </a:r>
            <a:endParaRPr lang="en-US" altLang="ko-KR" sz="1350" dirty="0"/>
          </a:p>
          <a:p>
            <a:r>
              <a:rPr lang="en-US" altLang="ko-KR" sz="1350" dirty="0"/>
              <a:t>10.2 m</a:t>
            </a:r>
            <a:endParaRPr lang="ko-KR" altLang="en-US" sz="1350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4FBC67C2-210E-48F6-903D-D88E004DC2C7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rot="5400000">
            <a:off x="6054481" y="4703491"/>
            <a:ext cx="448253" cy="101425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98EC45A-B5ED-4213-A1B8-6D98144FB542}"/>
              </a:ext>
            </a:extLst>
          </p:cNvPr>
          <p:cNvSpPr txBox="1"/>
          <p:nvPr/>
        </p:nvSpPr>
        <p:spPr>
          <a:xfrm>
            <a:off x="7180250" y="5434744"/>
            <a:ext cx="9617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최저 수온</a:t>
            </a:r>
            <a:endParaRPr lang="en-US" altLang="ko-KR" sz="1350" dirty="0"/>
          </a:p>
          <a:p>
            <a:r>
              <a:rPr lang="en-US" altLang="ko-KR" sz="1350" dirty="0"/>
              <a:t>10.3’C</a:t>
            </a:r>
            <a:endParaRPr lang="ko-KR" altLang="en-US" sz="1350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111DC1E-690F-4E87-9F34-0CE5CE1EDBD4}"/>
              </a:ext>
            </a:extLst>
          </p:cNvPr>
          <p:cNvCxnSpPr>
            <a:cxnSpLocks/>
            <a:stCxn id="95" idx="3"/>
            <a:endCxn id="57" idx="3"/>
          </p:cNvCxnSpPr>
          <p:nvPr/>
        </p:nvCxnSpPr>
        <p:spPr>
          <a:xfrm flipH="1">
            <a:off x="8142016" y="4100080"/>
            <a:ext cx="265391" cy="1588580"/>
          </a:xfrm>
          <a:prstGeom prst="bentConnector3">
            <a:avLst>
              <a:gd name="adj1" fmla="val -8613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A1EE195-4801-4F97-A05E-9D312665F3D6}"/>
              </a:ext>
            </a:extLst>
          </p:cNvPr>
          <p:cNvSpPr txBox="1"/>
          <p:nvPr/>
        </p:nvSpPr>
        <p:spPr>
          <a:xfrm>
            <a:off x="3425346" y="938881"/>
            <a:ext cx="20800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/>
              <a:t>로그 화면</a:t>
            </a:r>
          </a:p>
        </p:txBody>
      </p:sp>
    </p:spTree>
    <p:extLst>
      <p:ext uri="{BB962C8B-B14F-4D97-AF65-F5344CB8AC3E}">
        <p14:creationId xmlns:p14="http://schemas.microsoft.com/office/powerpoint/2010/main" val="88212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기능 상세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alt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7EF8351-C44E-45EF-91C3-471791395C56}"/>
              </a:ext>
            </a:extLst>
          </p:cNvPr>
          <p:cNvSpPr txBox="1">
            <a:spLocks/>
          </p:cNvSpPr>
          <p:nvPr/>
        </p:nvSpPr>
        <p:spPr>
          <a:xfrm>
            <a:off x="609600" y="1277144"/>
            <a:ext cx="8229600" cy="51346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다이빙 로그 기록 기능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저장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읽기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개별 삭제 가능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최대로그 </a:t>
            </a:r>
            <a:r>
              <a:rPr lang="en-US" altLang="ko-KR" dirty="0">
                <a:ea typeface="맑은 고딕"/>
              </a:rPr>
              <a:t>30</a:t>
            </a:r>
            <a:r>
              <a:rPr lang="ko-KR" altLang="en-US" dirty="0">
                <a:ea typeface="맑은 고딕"/>
              </a:rPr>
              <a:t>개 저장 가능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7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기능 상세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alt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7EF8351-C44E-45EF-91C3-471791395C56}"/>
              </a:ext>
            </a:extLst>
          </p:cNvPr>
          <p:cNvSpPr txBox="1">
            <a:spLocks/>
          </p:cNvSpPr>
          <p:nvPr/>
        </p:nvSpPr>
        <p:spPr>
          <a:xfrm>
            <a:off x="609600" y="1277144"/>
            <a:ext cx="8229600" cy="51346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맑은 고딕"/>
              </a:rPr>
              <a:t>Power mode control</a:t>
            </a:r>
          </a:p>
          <a:p>
            <a:r>
              <a:rPr lang="en-US" altLang="ko-KR" dirty="0">
                <a:ea typeface="맑은 고딕"/>
              </a:rPr>
              <a:t>Sleep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mode</a:t>
            </a:r>
            <a:r>
              <a:rPr lang="ko-KR" altLang="en-US" dirty="0">
                <a:ea typeface="맑은 고딕"/>
              </a:rPr>
              <a:t>로 항상 </a:t>
            </a:r>
            <a:r>
              <a:rPr lang="ko-KR" altLang="en-US" dirty="0" err="1">
                <a:ea typeface="맑은 고딕"/>
              </a:rPr>
              <a:t>켜져있는</a:t>
            </a:r>
            <a:r>
              <a:rPr lang="ko-KR" altLang="en-US" dirty="0">
                <a:ea typeface="맑은 고딕"/>
              </a:rPr>
              <a:t> 상태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21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문제점 및 조치내용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alt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7EF8351-C44E-45EF-91C3-471791395C56}"/>
              </a:ext>
            </a:extLst>
          </p:cNvPr>
          <p:cNvSpPr txBox="1">
            <a:spLocks/>
          </p:cNvSpPr>
          <p:nvPr/>
        </p:nvSpPr>
        <p:spPr>
          <a:xfrm>
            <a:off x="609600" y="1277144"/>
            <a:ext cx="8229600" cy="51346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전력소모</a:t>
            </a:r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>
                <a:ea typeface="맑은 고딕"/>
              </a:rPr>
              <a:t>LCD </a:t>
            </a:r>
            <a:r>
              <a:rPr lang="ko-KR" altLang="en-US" dirty="0" err="1">
                <a:ea typeface="맑은 고딕"/>
              </a:rPr>
              <a:t>백라이트가</a:t>
            </a:r>
            <a:r>
              <a:rPr lang="ko-KR" altLang="en-US" dirty="0">
                <a:ea typeface="맑은 고딕"/>
              </a:rPr>
              <a:t> 전력소모 제일 심함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53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alt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7EF8351-C44E-45EF-91C3-471791395C56}"/>
              </a:ext>
            </a:extLst>
          </p:cNvPr>
          <p:cNvSpPr txBox="1">
            <a:spLocks/>
          </p:cNvSpPr>
          <p:nvPr/>
        </p:nvSpPr>
        <p:spPr>
          <a:xfrm>
            <a:off x="609600" y="1277144"/>
            <a:ext cx="8229600" cy="51346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ea typeface="맑은 고딕"/>
              </a:rPr>
              <a:t>잠수풀</a:t>
            </a:r>
            <a:r>
              <a:rPr lang="ko-KR" altLang="en-US" dirty="0">
                <a:ea typeface="맑은 고딕"/>
              </a:rPr>
              <a:t> 실사용 테스트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0 ~ 5m</a:t>
            </a:r>
            <a:r>
              <a:rPr lang="ko-KR" altLang="en-US" dirty="0">
                <a:ea typeface="맑은 고딕"/>
              </a:rPr>
              <a:t> 수심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643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alt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7EF8351-C44E-45EF-91C3-471791395C56}"/>
              </a:ext>
            </a:extLst>
          </p:cNvPr>
          <p:cNvSpPr txBox="1">
            <a:spLocks/>
          </p:cNvSpPr>
          <p:nvPr/>
        </p:nvSpPr>
        <p:spPr>
          <a:xfrm>
            <a:off x="609600" y="1277144"/>
            <a:ext cx="8229600" cy="51346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압력용기 테스트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0 ~ 2bar</a:t>
            </a:r>
            <a:r>
              <a:rPr lang="ko-KR" altLang="en-US" dirty="0">
                <a:ea typeface="맑은 고딕"/>
              </a:rPr>
              <a:t> 압력 테스트</a:t>
            </a:r>
            <a:endParaRPr lang="en-US" altLang="ko-KR" dirty="0">
              <a:ea typeface="맑은 고딕"/>
            </a:endParaRPr>
          </a:p>
          <a:p>
            <a:r>
              <a:rPr lang="en-US" altLang="ko-KR" dirty="0"/>
              <a:t>0 ~ 20m </a:t>
            </a:r>
            <a:r>
              <a:rPr lang="ko-KR" altLang="en-US" dirty="0"/>
              <a:t>수심과 동일한 압력</a:t>
            </a:r>
          </a:p>
        </p:txBody>
      </p:sp>
    </p:spTree>
    <p:extLst>
      <p:ext uri="{BB962C8B-B14F-4D97-AF65-F5344CB8AC3E}">
        <p14:creationId xmlns:p14="http://schemas.microsoft.com/office/powerpoint/2010/main" val="412377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641E3-1FEF-4E6C-96DA-C3D0DFDC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5105C-040D-4345-9F02-FE193F1E8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6752"/>
            <a:ext cx="8229600" cy="5134634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진행내용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기능 상세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문제점 및 조치내용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96309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압력센서 </a:t>
            </a:r>
            <a:r>
              <a:rPr lang="en-US" altLang="ko-KR" dirty="0">
                <a:ea typeface="맑은 고딕"/>
              </a:rPr>
              <a:t>I2C </a:t>
            </a:r>
            <a:r>
              <a:rPr lang="ko-KR" altLang="en-US" dirty="0">
                <a:ea typeface="맑은 고딕"/>
              </a:rPr>
              <a:t>통신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RTC </a:t>
            </a:r>
            <a:r>
              <a:rPr lang="ko-KR" altLang="en-US" dirty="0">
                <a:ea typeface="맑은 고딕"/>
              </a:rPr>
              <a:t>구현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각종 스위치 인터럽트 처리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Power mode </a:t>
            </a:r>
            <a:r>
              <a:rPr lang="ko-KR" altLang="en-US" dirty="0">
                <a:ea typeface="맑은 고딕"/>
              </a:rPr>
              <a:t>설정</a:t>
            </a:r>
            <a:r>
              <a:rPr lang="en-US" altLang="ko-KR" dirty="0">
                <a:ea typeface="맑은 고딕"/>
              </a:rPr>
              <a:t>(sleep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mode)</a:t>
            </a: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09E387-74F0-40A5-9549-0C806534C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11" y="3245476"/>
            <a:ext cx="8091377" cy="301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3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기능 상세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alt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7EF8351-C44E-45EF-91C3-471791395C56}"/>
              </a:ext>
            </a:extLst>
          </p:cNvPr>
          <p:cNvSpPr txBox="1">
            <a:spLocks/>
          </p:cNvSpPr>
          <p:nvPr/>
        </p:nvSpPr>
        <p:spPr>
          <a:xfrm>
            <a:off x="609600" y="1277144"/>
            <a:ext cx="8229600" cy="51346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압력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온도 실시간 측정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I2C </a:t>
            </a:r>
            <a:r>
              <a:rPr lang="ko-KR" altLang="en-US" dirty="0">
                <a:ea typeface="맑은 고딕"/>
              </a:rPr>
              <a:t>통신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1</a:t>
            </a:r>
            <a:r>
              <a:rPr lang="ko-KR" altLang="en-US" dirty="0">
                <a:ea typeface="맑은 고딕"/>
              </a:rPr>
              <a:t>초마다 타이머 인터럽트 시 측정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급상승 시 경고음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분당 </a:t>
            </a:r>
            <a:r>
              <a:rPr lang="en-US" altLang="ko-KR" dirty="0">
                <a:ea typeface="맑은 고딕"/>
              </a:rPr>
              <a:t>9m)</a:t>
            </a: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24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기능 상세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alt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7EF8351-C44E-45EF-91C3-471791395C56}"/>
              </a:ext>
            </a:extLst>
          </p:cNvPr>
          <p:cNvSpPr txBox="1">
            <a:spLocks/>
          </p:cNvSpPr>
          <p:nvPr/>
        </p:nvSpPr>
        <p:spPr>
          <a:xfrm>
            <a:off x="609600" y="1277144"/>
            <a:ext cx="8229600" cy="51346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시계 기능 구현</a:t>
            </a:r>
            <a:r>
              <a:rPr lang="en-US" altLang="ko-KR" dirty="0">
                <a:ea typeface="맑은 고딕"/>
              </a:rPr>
              <a:t>(RTC)</a:t>
            </a:r>
          </a:p>
          <a:p>
            <a:r>
              <a:rPr lang="en-US" altLang="ko-KR" dirty="0">
                <a:ea typeface="맑은 고딕"/>
              </a:rPr>
              <a:t>Sleep mode</a:t>
            </a:r>
            <a:r>
              <a:rPr lang="ko-KR" altLang="en-US" dirty="0">
                <a:ea typeface="맑은 고딕"/>
              </a:rPr>
              <a:t>에서도 </a:t>
            </a:r>
            <a:r>
              <a:rPr lang="en-US" altLang="ko-KR" dirty="0">
                <a:ea typeface="맑은 고딕"/>
              </a:rPr>
              <a:t>RTC </a:t>
            </a:r>
            <a:r>
              <a:rPr lang="ko-KR" altLang="en-US" dirty="0">
                <a:ea typeface="맑은 고딕"/>
              </a:rPr>
              <a:t>작동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71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기능 상세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alt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7EF8351-C44E-45EF-91C3-471791395C56}"/>
              </a:ext>
            </a:extLst>
          </p:cNvPr>
          <p:cNvSpPr txBox="1">
            <a:spLocks/>
          </p:cNvSpPr>
          <p:nvPr/>
        </p:nvSpPr>
        <p:spPr>
          <a:xfrm>
            <a:off x="609600" y="1277144"/>
            <a:ext cx="8229600" cy="51346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맑은 고딕"/>
              </a:rPr>
              <a:t>LCD </a:t>
            </a:r>
            <a:r>
              <a:rPr lang="ko-KR" altLang="en-US" dirty="0">
                <a:ea typeface="맑은 고딕"/>
              </a:rPr>
              <a:t>화면 출력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I2C </a:t>
            </a:r>
            <a:r>
              <a:rPr lang="ko-KR" altLang="en-US" dirty="0">
                <a:ea typeface="맑은 고딕"/>
              </a:rPr>
              <a:t>통신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7BC89C-A11B-4307-8754-E295997E8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2770378"/>
            <a:ext cx="5308600" cy="286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6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기능 상세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alt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7EF8351-C44E-45EF-91C3-471791395C56}"/>
              </a:ext>
            </a:extLst>
          </p:cNvPr>
          <p:cNvSpPr txBox="1">
            <a:spLocks/>
          </p:cNvSpPr>
          <p:nvPr/>
        </p:nvSpPr>
        <p:spPr>
          <a:xfrm>
            <a:off x="609600" y="1277144"/>
            <a:ext cx="8229600" cy="51346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맑은 고딕"/>
              </a:rPr>
              <a:t>LCD UI/UX</a:t>
            </a:r>
          </a:p>
          <a:p>
            <a:r>
              <a:rPr lang="ko-KR" altLang="en-US" dirty="0">
                <a:ea typeface="맑은 고딕"/>
              </a:rPr>
              <a:t>스위치 인터럽트로 화면 전환</a:t>
            </a:r>
          </a:p>
          <a:p>
            <a:pPr lvl="1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DAA82B-6570-40CE-A8D0-1F5F87874DBB}"/>
              </a:ext>
            </a:extLst>
          </p:cNvPr>
          <p:cNvSpPr/>
          <p:nvPr/>
        </p:nvSpPr>
        <p:spPr>
          <a:xfrm>
            <a:off x="2539763" y="2927350"/>
            <a:ext cx="1811977" cy="860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기본화면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4E8F0E-111B-482E-9983-8B5CCECBE44F}"/>
              </a:ext>
            </a:extLst>
          </p:cNvPr>
          <p:cNvSpPr/>
          <p:nvPr/>
        </p:nvSpPr>
        <p:spPr>
          <a:xfrm>
            <a:off x="5183012" y="4580991"/>
            <a:ext cx="1231075" cy="860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로그모드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196E17-7894-45AF-9F63-557D29BE1044}"/>
              </a:ext>
            </a:extLst>
          </p:cNvPr>
          <p:cNvSpPr/>
          <p:nvPr/>
        </p:nvSpPr>
        <p:spPr>
          <a:xfrm>
            <a:off x="5183012" y="2927351"/>
            <a:ext cx="1231075" cy="860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측정모드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833A97-A183-4E4C-827E-C5DBDA695CC6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4351740" y="3357831"/>
            <a:ext cx="831272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22">
            <a:extLst>
              <a:ext uri="{FF2B5EF4-FFF2-40B4-BE49-F238E27FC236}">
                <a16:creationId xmlns:a16="http://schemas.microsoft.com/office/drawing/2014/main" id="{6CFE881F-4698-49B4-AFAF-CC7709E240BF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3702802" y="3531261"/>
            <a:ext cx="1223161" cy="1737260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99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7B59E-3665-4042-B548-5A3A60CB6DF7}"/>
              </a:ext>
            </a:extLst>
          </p:cNvPr>
          <p:cNvSpPr txBox="1"/>
          <p:nvPr/>
        </p:nvSpPr>
        <p:spPr>
          <a:xfrm>
            <a:off x="3425346" y="938881"/>
            <a:ext cx="20800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/>
              <a:t>기본 화면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7F225DE-F36C-4E4E-91BB-BA5D7FC01433}"/>
              </a:ext>
            </a:extLst>
          </p:cNvPr>
          <p:cNvGraphicFramePr>
            <a:graphicFrameLocks noGrp="1"/>
          </p:cNvGraphicFramePr>
          <p:nvPr/>
        </p:nvGraphicFramePr>
        <p:xfrm>
          <a:off x="863591" y="2562844"/>
          <a:ext cx="7416816" cy="1732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39045831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29062650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289700535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1541145527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602119420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83980498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659435624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42752417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521621702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4214831082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111051112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110706873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692725730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02144631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113262566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699828556"/>
                    </a:ext>
                  </a:extLst>
                </a:gridCol>
              </a:tblGrid>
              <a:tr h="86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050218"/>
                  </a:ext>
                </a:extLst>
              </a:tr>
              <a:tr h="865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100" b="1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 f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 dirty="0"/>
                        <a:t>o </a:t>
                      </a:r>
                      <a:endParaRPr lang="ko-KR" altLang="en-US" sz="2100" b="1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r 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100" b="1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5040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43E1F4-3FA9-4B83-B8A9-221501CA9701}"/>
              </a:ext>
            </a:extLst>
          </p:cNvPr>
          <p:cNvSpPr/>
          <p:nvPr/>
        </p:nvSpPr>
        <p:spPr>
          <a:xfrm>
            <a:off x="697676" y="2324595"/>
            <a:ext cx="7748649" cy="22088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7ADE1B-61D6-4573-A7C2-7B807E711CF8}"/>
              </a:ext>
            </a:extLst>
          </p:cNvPr>
          <p:cNvSpPr/>
          <p:nvPr/>
        </p:nvSpPr>
        <p:spPr>
          <a:xfrm>
            <a:off x="859897" y="2565070"/>
            <a:ext cx="2321453" cy="863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92B6F0F-8CF1-402C-A6C0-9996E0681798}"/>
              </a:ext>
            </a:extLst>
          </p:cNvPr>
          <p:cNvCxnSpPr>
            <a:cxnSpLocks/>
            <a:stCxn id="31" idx="0"/>
            <a:endCxn id="42" idx="2"/>
          </p:cNvCxnSpPr>
          <p:nvPr/>
        </p:nvCxnSpPr>
        <p:spPr>
          <a:xfrm rot="5400000" flipH="1" flipV="1">
            <a:off x="2146190" y="1826674"/>
            <a:ext cx="612831" cy="86396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71324FE-56E7-4C19-BCB0-63F2696604C5}"/>
              </a:ext>
            </a:extLst>
          </p:cNvPr>
          <p:cNvSpPr txBox="1"/>
          <p:nvPr/>
        </p:nvSpPr>
        <p:spPr>
          <a:xfrm>
            <a:off x="5505396" y="1458439"/>
            <a:ext cx="14474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잠수 시간</a:t>
            </a:r>
            <a:endParaRPr lang="en-US" altLang="ko-KR" sz="1350" dirty="0"/>
          </a:p>
          <a:p>
            <a:r>
              <a:rPr lang="en-US" altLang="ko-KR" sz="1350" dirty="0"/>
              <a:t>0</a:t>
            </a:r>
            <a:r>
              <a:rPr lang="ko-KR" altLang="en-US" sz="1350" dirty="0"/>
              <a:t>분 </a:t>
            </a:r>
            <a:r>
              <a:rPr lang="en-US" altLang="ko-KR" sz="1350" dirty="0"/>
              <a:t>0</a:t>
            </a:r>
            <a:r>
              <a:rPr lang="ko-KR" altLang="en-US" sz="1350" dirty="0"/>
              <a:t>초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815D34-B5D5-471C-A4E7-9F6EF0CCA55D}"/>
              </a:ext>
            </a:extLst>
          </p:cNvPr>
          <p:cNvSpPr/>
          <p:nvPr/>
        </p:nvSpPr>
        <p:spPr>
          <a:xfrm>
            <a:off x="3654029" y="2560253"/>
            <a:ext cx="4638085" cy="863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C267A075-8EFC-4121-BFD6-89AE5C3CACAE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rot="5400000" flipH="1" flipV="1">
            <a:off x="5804104" y="2135239"/>
            <a:ext cx="593983" cy="25604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796B42C-145E-49EF-96F3-861DDF108AD0}"/>
              </a:ext>
            </a:extLst>
          </p:cNvPr>
          <p:cNvSpPr txBox="1"/>
          <p:nvPr/>
        </p:nvSpPr>
        <p:spPr>
          <a:xfrm>
            <a:off x="5246621" y="4908866"/>
            <a:ext cx="14713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대기 </a:t>
            </a:r>
            <a:r>
              <a:rPr lang="ko-KR" altLang="en-US" sz="1350" dirty="0" err="1"/>
              <a:t>메세지</a:t>
            </a:r>
            <a:endParaRPr lang="ko-KR" altLang="en-US" sz="135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4540D58-0756-455A-A074-A1662029CBF4}"/>
              </a:ext>
            </a:extLst>
          </p:cNvPr>
          <p:cNvSpPr/>
          <p:nvPr/>
        </p:nvSpPr>
        <p:spPr>
          <a:xfrm>
            <a:off x="859897" y="3421226"/>
            <a:ext cx="7432217" cy="863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BE6DE90B-4AE3-4AA4-80CD-7EDBAFB06414}"/>
              </a:ext>
            </a:extLst>
          </p:cNvPr>
          <p:cNvCxnSpPr>
            <a:cxnSpLocks/>
            <a:stCxn id="52" idx="2"/>
            <a:endCxn id="51" idx="0"/>
          </p:cNvCxnSpPr>
          <p:nvPr/>
        </p:nvCxnSpPr>
        <p:spPr>
          <a:xfrm rot="16200000" flipH="1">
            <a:off x="4967289" y="3893872"/>
            <a:ext cx="623710" cy="14062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B8536FA-23C9-44AB-8B56-152EC6A5D43E}"/>
              </a:ext>
            </a:extLst>
          </p:cNvPr>
          <p:cNvSpPr txBox="1"/>
          <p:nvPr/>
        </p:nvSpPr>
        <p:spPr>
          <a:xfrm>
            <a:off x="2373748" y="1444408"/>
            <a:ext cx="10216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현재 시각 </a:t>
            </a:r>
            <a:endParaRPr lang="en-US" altLang="ko-KR" sz="1350" dirty="0"/>
          </a:p>
          <a:p>
            <a:r>
              <a:rPr lang="en-US" altLang="ko-KR" sz="1350" dirty="0"/>
              <a:t>15:30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09890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7B59E-3665-4042-B548-5A3A60CB6DF7}"/>
              </a:ext>
            </a:extLst>
          </p:cNvPr>
          <p:cNvSpPr txBox="1"/>
          <p:nvPr/>
        </p:nvSpPr>
        <p:spPr>
          <a:xfrm>
            <a:off x="3425346" y="938881"/>
            <a:ext cx="20800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/>
              <a:t>측정 화면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7F225DE-F36C-4E4E-91BB-BA5D7FC01433}"/>
              </a:ext>
            </a:extLst>
          </p:cNvPr>
          <p:cNvGraphicFramePr>
            <a:graphicFrameLocks noGrp="1"/>
          </p:cNvGraphicFramePr>
          <p:nvPr/>
        </p:nvGraphicFramePr>
        <p:xfrm>
          <a:off x="863591" y="2562844"/>
          <a:ext cx="7416816" cy="1732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39045831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29062650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289700535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1541145527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602119420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83980498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659435624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42752417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521621702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4214831082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111051112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110706873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692725730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02144631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113262566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699828556"/>
                    </a:ext>
                  </a:extLst>
                </a:gridCol>
              </a:tblGrid>
              <a:tr h="86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050218"/>
                  </a:ext>
                </a:extLst>
              </a:tr>
              <a:tr h="865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5040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43E1F4-3FA9-4B83-B8A9-221501CA9701}"/>
              </a:ext>
            </a:extLst>
          </p:cNvPr>
          <p:cNvSpPr/>
          <p:nvPr/>
        </p:nvSpPr>
        <p:spPr>
          <a:xfrm>
            <a:off x="697676" y="2324595"/>
            <a:ext cx="7748649" cy="22088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7ADE1B-61D6-4573-A7C2-7B807E711CF8}"/>
              </a:ext>
            </a:extLst>
          </p:cNvPr>
          <p:cNvSpPr/>
          <p:nvPr/>
        </p:nvSpPr>
        <p:spPr>
          <a:xfrm>
            <a:off x="859897" y="2565070"/>
            <a:ext cx="2321453" cy="863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92B6F0F-8CF1-402C-A6C0-9996E0681798}"/>
              </a:ext>
            </a:extLst>
          </p:cNvPr>
          <p:cNvCxnSpPr>
            <a:cxnSpLocks/>
            <a:stCxn id="31" idx="0"/>
            <a:endCxn id="42" idx="2"/>
          </p:cNvCxnSpPr>
          <p:nvPr/>
        </p:nvCxnSpPr>
        <p:spPr>
          <a:xfrm rot="5400000" flipH="1" flipV="1">
            <a:off x="2146190" y="1826674"/>
            <a:ext cx="612831" cy="86396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71324FE-56E7-4C19-BCB0-63F2696604C5}"/>
              </a:ext>
            </a:extLst>
          </p:cNvPr>
          <p:cNvSpPr txBox="1"/>
          <p:nvPr/>
        </p:nvSpPr>
        <p:spPr>
          <a:xfrm>
            <a:off x="5505396" y="1458439"/>
            <a:ext cx="14474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잠수 시간</a:t>
            </a:r>
            <a:endParaRPr lang="en-US" altLang="ko-KR" sz="1350" dirty="0"/>
          </a:p>
          <a:p>
            <a:r>
              <a:rPr lang="en-US" altLang="ko-KR" sz="1350" dirty="0"/>
              <a:t>03</a:t>
            </a:r>
            <a:r>
              <a:rPr lang="ko-KR" altLang="en-US" sz="1350" dirty="0"/>
              <a:t>분 </a:t>
            </a:r>
            <a:r>
              <a:rPr lang="en-US" altLang="ko-KR" sz="1350" dirty="0"/>
              <a:t>45</a:t>
            </a:r>
            <a:r>
              <a:rPr lang="ko-KR" altLang="en-US" sz="1350" dirty="0"/>
              <a:t>초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815D34-B5D5-471C-A4E7-9F6EF0CCA55D}"/>
              </a:ext>
            </a:extLst>
          </p:cNvPr>
          <p:cNvSpPr/>
          <p:nvPr/>
        </p:nvSpPr>
        <p:spPr>
          <a:xfrm>
            <a:off x="3648671" y="2560253"/>
            <a:ext cx="4643443" cy="863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C267A075-8EFC-4121-BFD6-89AE5C3CACAE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rot="5400000" flipH="1" flipV="1">
            <a:off x="5802765" y="2133899"/>
            <a:ext cx="593983" cy="25872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85586D1-3759-4C3E-AD35-58240C62078B}"/>
              </a:ext>
            </a:extLst>
          </p:cNvPr>
          <p:cNvSpPr txBox="1"/>
          <p:nvPr/>
        </p:nvSpPr>
        <p:spPr>
          <a:xfrm>
            <a:off x="2479560" y="4921615"/>
            <a:ext cx="14713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현재 수심</a:t>
            </a:r>
            <a:endParaRPr lang="en-US" altLang="ko-KR" sz="1350" dirty="0"/>
          </a:p>
          <a:p>
            <a:r>
              <a:rPr lang="en-US" altLang="ko-KR" sz="1350" dirty="0"/>
              <a:t>15.5 m</a:t>
            </a:r>
            <a:endParaRPr lang="ko-KR" altLang="en-US" sz="13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A4FEC1-E79D-42E1-920E-048B856CB375}"/>
              </a:ext>
            </a:extLst>
          </p:cNvPr>
          <p:cNvSpPr/>
          <p:nvPr/>
        </p:nvSpPr>
        <p:spPr>
          <a:xfrm>
            <a:off x="859896" y="3436931"/>
            <a:ext cx="3239329" cy="863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7432BB21-A727-40EF-93C9-BAD459D40229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 rot="16200000" flipH="1">
            <a:off x="2537014" y="4243407"/>
            <a:ext cx="620754" cy="7356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796B42C-145E-49EF-96F3-861DDF108AD0}"/>
              </a:ext>
            </a:extLst>
          </p:cNvPr>
          <p:cNvSpPr txBox="1"/>
          <p:nvPr/>
        </p:nvSpPr>
        <p:spPr>
          <a:xfrm>
            <a:off x="5246621" y="4908867"/>
            <a:ext cx="14713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현재 수온</a:t>
            </a:r>
            <a:endParaRPr lang="en-US" altLang="ko-KR" sz="1350" dirty="0"/>
          </a:p>
          <a:p>
            <a:r>
              <a:rPr lang="en-US" altLang="ko-KR" sz="1350" dirty="0"/>
              <a:t>17.3’C</a:t>
            </a:r>
            <a:endParaRPr lang="ko-KR" altLang="en-US" sz="135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4540D58-0756-455A-A074-A1662029CBF4}"/>
              </a:ext>
            </a:extLst>
          </p:cNvPr>
          <p:cNvSpPr/>
          <p:nvPr/>
        </p:nvSpPr>
        <p:spPr>
          <a:xfrm>
            <a:off x="5052785" y="3421226"/>
            <a:ext cx="3239329" cy="863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BE6DE90B-4AE3-4AA4-80CD-7EDBAFB06414}"/>
              </a:ext>
            </a:extLst>
          </p:cNvPr>
          <p:cNvCxnSpPr>
            <a:cxnSpLocks/>
            <a:stCxn id="52" idx="2"/>
            <a:endCxn id="51" idx="0"/>
          </p:cNvCxnSpPr>
          <p:nvPr/>
        </p:nvCxnSpPr>
        <p:spPr>
          <a:xfrm rot="5400000">
            <a:off x="6015512" y="4251928"/>
            <a:ext cx="623711" cy="6901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B8536FA-23C9-44AB-8B56-152EC6A5D43E}"/>
              </a:ext>
            </a:extLst>
          </p:cNvPr>
          <p:cNvSpPr txBox="1"/>
          <p:nvPr/>
        </p:nvSpPr>
        <p:spPr>
          <a:xfrm>
            <a:off x="2373748" y="1444408"/>
            <a:ext cx="10216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현재 시각 </a:t>
            </a:r>
            <a:endParaRPr lang="en-US" altLang="ko-KR" sz="1350" dirty="0"/>
          </a:p>
          <a:p>
            <a:r>
              <a:rPr lang="en-US" altLang="ko-KR" sz="1350" dirty="0"/>
              <a:t>15:30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09623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BFFFB4"/>
      </a:dk1>
      <a:lt1>
        <a:sysClr val="window" lastClr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BFFFB4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344</Words>
  <Application>Microsoft Office PowerPoint</Application>
  <PresentationFormat>화면 슬라이드 쇼(4:3)</PresentationFormat>
  <Paragraphs>210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HY견고딕</vt:lpstr>
      <vt:lpstr>맑은 고딕</vt:lpstr>
      <vt:lpstr>Arial</vt:lpstr>
      <vt:lpstr>Office 테마</vt:lpstr>
      <vt:lpstr>초저가 다이브 컴퓨터</vt:lpstr>
      <vt:lpstr>목차</vt:lpstr>
      <vt:lpstr>진행내용</vt:lpstr>
      <vt:lpstr>기능 상세</vt:lpstr>
      <vt:lpstr>기능 상세</vt:lpstr>
      <vt:lpstr>기능 상세</vt:lpstr>
      <vt:lpstr>기능 상세</vt:lpstr>
      <vt:lpstr>PowerPoint 프레젠테이션</vt:lpstr>
      <vt:lpstr>PowerPoint 프레젠테이션</vt:lpstr>
      <vt:lpstr>PowerPoint 프레젠테이션</vt:lpstr>
      <vt:lpstr>기능 상세</vt:lpstr>
      <vt:lpstr>기능 상세</vt:lpstr>
      <vt:lpstr>문제점 및 조치내용</vt:lpstr>
      <vt:lpstr>테스트</vt:lpstr>
      <vt:lpstr>테스트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jhyun</dc:creator>
  <cp:lastModifiedBy>최 형인</cp:lastModifiedBy>
  <cp:revision>67</cp:revision>
  <dcterms:created xsi:type="dcterms:W3CDTF">2011-12-01T04:53:03Z</dcterms:created>
  <dcterms:modified xsi:type="dcterms:W3CDTF">2019-06-08T19:34:13Z</dcterms:modified>
</cp:coreProperties>
</file>