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57" r:id="rId4"/>
    <p:sldId id="355" r:id="rId5"/>
    <p:sldId id="356" r:id="rId6"/>
    <p:sldId id="350" r:id="rId7"/>
    <p:sldId id="357" r:id="rId8"/>
    <p:sldId id="351" r:id="rId9"/>
    <p:sldId id="352" r:id="rId10"/>
    <p:sldId id="358" r:id="rId11"/>
    <p:sldId id="359" r:id="rId12"/>
    <p:sldId id="362" r:id="rId13"/>
    <p:sldId id="268" r:id="rId14"/>
    <p:sldId id="363" r:id="rId15"/>
    <p:sldId id="353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09161-BF0B-8EFF-96E5-113D6B0F60B7}" v="100" dt="2019-05-28T23:22:34.825"/>
    <p1510:client id="{A94B12D9-1638-4129-946A-A013B1EACD48}" v="459" dt="2019-05-28T23:36:16.696"/>
    <p1510:client id="{1788F2D6-5D3E-C64A-D703-66255140CE06}" v="124" dt="2019-05-28T23:06:19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ff82b43eab5ec563bd5b0a8a35785af3bac6fc8402275b76f0fb620b7de56442::" providerId="AD" clId="Web-{1788F2D6-5D3E-C64A-D703-66255140CE06}"/>
    <pc:docChg chg="addSld modSld sldOrd">
      <pc:chgData name="게스트 사용자" userId="S::urn:spo:anon#ff82b43eab5ec563bd5b0a8a35785af3bac6fc8402275b76f0fb620b7de56442::" providerId="AD" clId="Web-{1788F2D6-5D3E-C64A-D703-66255140CE06}" dt="2019-05-28T23:06:19.659" v="257" actId="1076"/>
      <pc:docMkLst>
        <pc:docMk/>
      </pc:docMkLst>
      <pc:sldChg chg="addSp delSp modSp">
        <pc:chgData name="게스트 사용자" userId="S::urn:spo:anon#ff82b43eab5ec563bd5b0a8a35785af3bac6fc8402275b76f0fb620b7de56442::" providerId="AD" clId="Web-{1788F2D6-5D3E-C64A-D703-66255140CE06}" dt="2019-05-28T23:01:24.016" v="211" actId="20577"/>
        <pc:sldMkLst>
          <pc:docMk/>
          <pc:sldMk cId="1090132190" sldId="257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1:24.016" v="211" actId="20577"/>
          <ac:spMkLst>
            <pc:docMk/>
            <pc:sldMk cId="1090132190" sldId="257"/>
            <ac:spMk id="3" creationId="{00000000-0000-0000-0000-000000000000}"/>
          </ac:spMkLst>
        </pc:spChg>
        <pc:picChg chg="add del mod">
          <ac:chgData name="게스트 사용자" userId="S::urn:spo:anon#ff82b43eab5ec563bd5b0a8a35785af3bac6fc8402275b76f0fb620b7de56442::" providerId="AD" clId="Web-{1788F2D6-5D3E-C64A-D703-66255140CE06}" dt="2019-05-28T22:56:13.325" v="3"/>
          <ac:picMkLst>
            <pc:docMk/>
            <pc:sldMk cId="1090132190" sldId="257"/>
            <ac:picMk id="4" creationId="{8C814DC1-17AB-4CBF-85BB-28E4F835142D}"/>
          </ac:picMkLst>
        </pc:picChg>
        <pc:picChg chg="mod">
          <ac:chgData name="게스트 사용자" userId="S::urn:spo:anon#ff82b43eab5ec563bd5b0a8a35785af3bac6fc8402275b76f0fb620b7de56442::" providerId="AD" clId="Web-{1788F2D6-5D3E-C64A-D703-66255140CE06}" dt="2019-05-28T22:57:05.544" v="11" actId="1076"/>
          <ac:picMkLst>
            <pc:docMk/>
            <pc:sldMk cId="1090132190" sldId="257"/>
            <ac:picMk id="8" creationId="{3A7BC89C-A11B-4307-8754-E295997E8206}"/>
          </ac:picMkLst>
        </pc:picChg>
      </pc:sldChg>
      <pc:sldChg chg="addSp delSp modSp">
        <pc:chgData name="게스트 사용자" userId="S::urn:spo:anon#ff82b43eab5ec563bd5b0a8a35785af3bac6fc8402275b76f0fb620b7de56442::" providerId="AD" clId="Web-{1788F2D6-5D3E-C64A-D703-66255140CE06}" dt="2019-05-28T22:56:28.497" v="5"/>
        <pc:sldMkLst>
          <pc:docMk/>
          <pc:sldMk cId="963093677" sldId="263"/>
        </pc:sldMkLst>
        <pc:picChg chg="add del mod">
          <ac:chgData name="게스트 사용자" userId="S::urn:spo:anon#ff82b43eab5ec563bd5b0a8a35785af3bac6fc8402275b76f0fb620b7de56442::" providerId="AD" clId="Web-{1788F2D6-5D3E-C64A-D703-66255140CE06}" dt="2019-05-28T22:56:09.044" v="1"/>
          <ac:picMkLst>
            <pc:docMk/>
            <pc:sldMk cId="963093677" sldId="263"/>
            <ac:picMk id="4" creationId="{D3C08440-1A04-45E6-8AB0-5FF8D1048691}"/>
          </ac:picMkLst>
        </pc:picChg>
        <pc:picChg chg="add del mod">
          <ac:chgData name="게스트 사용자" userId="S::urn:spo:anon#ff82b43eab5ec563bd5b0a8a35785af3bac6fc8402275b76f0fb620b7de56442::" providerId="AD" clId="Web-{1788F2D6-5D3E-C64A-D703-66255140CE06}" dt="2019-05-28T22:56:28.497" v="5"/>
          <ac:picMkLst>
            <pc:docMk/>
            <pc:sldMk cId="963093677" sldId="263"/>
            <ac:picMk id="6" creationId="{EFD0BD6B-5D5E-481B-8048-9C271FA45498}"/>
          </ac:picMkLst>
        </pc:picChg>
      </pc:sldChg>
      <pc:sldChg chg="modSp">
        <pc:chgData name="게스트 사용자" userId="S::urn:spo:anon#ff82b43eab5ec563bd5b0a8a35785af3bac6fc8402275b76f0fb620b7de56442::" providerId="AD" clId="Web-{1788F2D6-5D3E-C64A-D703-66255140CE06}" dt="2019-05-28T23:00:39.156" v="205" actId="20577"/>
        <pc:sldMkLst>
          <pc:docMk/>
          <pc:sldMk cId="578802433" sldId="266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0:39.156" v="205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1788F2D6-5D3E-C64A-D703-66255140CE06}" dt="2019-05-28T23:05:28.736" v="254" actId="1076"/>
        <pc:sldMkLst>
          <pc:docMk/>
          <pc:sldMk cId="913449435" sldId="350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5:22.205" v="251" actId="20577"/>
          <ac:spMkLst>
            <pc:docMk/>
            <pc:sldMk cId="913449435" sldId="350"/>
            <ac:spMk id="3" creationId="{00000000-0000-0000-0000-000000000000}"/>
          </ac:spMkLst>
        </pc:spChg>
        <pc:picChg chg="mod modCrop">
          <ac:chgData name="게스트 사용자" userId="S::urn:spo:anon#ff82b43eab5ec563bd5b0a8a35785af3bac6fc8402275b76f0fb620b7de56442::" providerId="AD" clId="Web-{1788F2D6-5D3E-C64A-D703-66255140CE06}" dt="2019-05-28T23:05:28.736" v="254" actId="1076"/>
          <ac:picMkLst>
            <pc:docMk/>
            <pc:sldMk cId="913449435" sldId="350"/>
            <ac:picMk id="4" creationId="{8D614D6E-BB40-4E12-9BF6-5D53E01F7D4F}"/>
          </ac:picMkLst>
        </pc:picChg>
      </pc:sldChg>
      <pc:sldChg chg="ord">
        <pc:chgData name="게스트 사용자" userId="S::urn:spo:anon#ff82b43eab5ec563bd5b0a8a35785af3bac6fc8402275b76f0fb620b7de56442::" providerId="AD" clId="Web-{1788F2D6-5D3E-C64A-D703-66255140CE06}" dt="2019-05-28T22:57:11.154" v="12"/>
        <pc:sldMkLst>
          <pc:docMk/>
          <pc:sldMk cId="4076125270" sldId="355"/>
        </pc:sldMkLst>
      </pc:sldChg>
      <pc:sldChg chg="addSp delSp modSp">
        <pc:chgData name="게스트 사용자" userId="S::urn:spo:anon#ff82b43eab5ec563bd5b0a8a35785af3bac6fc8402275b76f0fb620b7de56442::" providerId="AD" clId="Web-{1788F2D6-5D3E-C64A-D703-66255140CE06}" dt="2019-05-28T23:03:30.548" v="219" actId="20577"/>
        <pc:sldMkLst>
          <pc:docMk/>
          <pc:sldMk cId="1083959210" sldId="356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3:30.548" v="219" actId="20577"/>
          <ac:spMkLst>
            <pc:docMk/>
            <pc:sldMk cId="1083959210" sldId="356"/>
            <ac:spMk id="3" creationId="{00000000-0000-0000-0000-000000000000}"/>
          </ac:spMkLst>
        </pc:spChg>
        <pc:picChg chg="add mod">
          <ac:chgData name="게스트 사용자" userId="S::urn:spo:anon#ff82b43eab5ec563bd5b0a8a35785af3bac6fc8402275b76f0fb620b7de56442::" providerId="AD" clId="Web-{1788F2D6-5D3E-C64A-D703-66255140CE06}" dt="2019-05-28T22:57:43.123" v="26" actId="1076"/>
          <ac:picMkLst>
            <pc:docMk/>
            <pc:sldMk cId="1083959210" sldId="356"/>
            <ac:picMk id="4" creationId="{FEFBE8F3-B6F3-4BB9-A8B4-9A08690B0F29}"/>
          </ac:picMkLst>
        </pc:picChg>
        <pc:picChg chg="del">
          <ac:chgData name="게스트 사용자" userId="S::urn:spo:anon#ff82b43eab5ec563bd5b0a8a35785af3bac6fc8402275b76f0fb620b7de56442::" providerId="AD" clId="Web-{1788F2D6-5D3E-C64A-D703-66255140CE06}" dt="2019-05-28T22:56:50.560" v="6"/>
          <ac:picMkLst>
            <pc:docMk/>
            <pc:sldMk cId="1083959210" sldId="356"/>
            <ac:picMk id="17" creationId="{7FF47325-1D35-4426-BAC5-C5A00D101E6F}"/>
          </ac:picMkLst>
        </pc:picChg>
      </pc:sldChg>
      <pc:sldChg chg="addSp delSp modSp add ord replId">
        <pc:chgData name="게스트 사용자" userId="S::urn:spo:anon#ff82b43eab5ec563bd5b0a8a35785af3bac6fc8402275b76f0fb620b7de56442::" providerId="AD" clId="Web-{1788F2D6-5D3E-C64A-D703-66255140CE06}" dt="2019-05-28T23:06:19.659" v="257" actId="1076"/>
        <pc:sldMkLst>
          <pc:docMk/>
          <pc:sldMk cId="3220062217" sldId="357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5:16.314" v="248" actId="20577"/>
          <ac:spMkLst>
            <pc:docMk/>
            <pc:sldMk cId="3220062217" sldId="357"/>
            <ac:spMk id="3" creationId="{00000000-0000-0000-0000-000000000000}"/>
          </ac:spMkLst>
        </pc:spChg>
        <pc:picChg chg="del">
          <ac:chgData name="게스트 사용자" userId="S::urn:spo:anon#ff82b43eab5ec563bd5b0a8a35785af3bac6fc8402275b76f0fb620b7de56442::" providerId="AD" clId="Web-{1788F2D6-5D3E-C64A-D703-66255140CE06}" dt="2019-05-28T22:58:17.295" v="54"/>
          <ac:picMkLst>
            <pc:docMk/>
            <pc:sldMk cId="3220062217" sldId="357"/>
            <ac:picMk id="4" creationId="{FEFBE8F3-B6F3-4BB9-A8B4-9A08690B0F29}"/>
          </ac:picMkLst>
        </pc:picChg>
        <pc:picChg chg="add mod">
          <ac:chgData name="게스트 사용자" userId="S::urn:spo:anon#ff82b43eab5ec563bd5b0a8a35785af3bac6fc8402275b76f0fb620b7de56442::" providerId="AD" clId="Web-{1788F2D6-5D3E-C64A-D703-66255140CE06}" dt="2019-05-28T22:58:27.373" v="61" actId="14100"/>
          <ac:picMkLst>
            <pc:docMk/>
            <pc:sldMk cId="3220062217" sldId="357"/>
            <ac:picMk id="5" creationId="{0A0E8F09-589E-4173-8CBB-A1A9EA5D159B}"/>
          </ac:picMkLst>
        </pc:picChg>
        <pc:picChg chg="add mod">
          <ac:chgData name="게스트 사용자" userId="S::urn:spo:anon#ff82b43eab5ec563bd5b0a8a35785af3bac6fc8402275b76f0fb620b7de56442::" providerId="AD" clId="Web-{1788F2D6-5D3E-C64A-D703-66255140CE06}" dt="2019-05-28T23:06:19.659" v="257" actId="1076"/>
          <ac:picMkLst>
            <pc:docMk/>
            <pc:sldMk cId="3220062217" sldId="357"/>
            <ac:picMk id="7" creationId="{68CA6DE7-B7FD-4B21-9F47-D5A6CF3106D0}"/>
          </ac:picMkLst>
        </pc:picChg>
      </pc:sldChg>
    </pc:docChg>
  </pc:docChgLst>
  <pc:docChgLst>
    <pc:chgData name="현호 임" userId="d12fd96a-857e-4157-8089-84cefa2f0fc3" providerId="ADAL" clId="{A94B12D9-1638-4129-946A-A013B1EACD48}"/>
    <pc:docChg chg="undo custSel addSld delSld modSld">
      <pc:chgData name="현호 임" userId="d12fd96a-857e-4157-8089-84cefa2f0fc3" providerId="ADAL" clId="{A94B12D9-1638-4129-946A-A013B1EACD48}" dt="2019-05-28T23:36:16.696" v="458" actId="20577"/>
      <pc:docMkLst>
        <pc:docMk/>
      </pc:docMkLst>
      <pc:sldChg chg="modSp">
        <pc:chgData name="현호 임" userId="d12fd96a-857e-4157-8089-84cefa2f0fc3" providerId="ADAL" clId="{A94B12D9-1638-4129-946A-A013B1EACD48}" dt="2019-05-28T22:55:41.517" v="13"/>
        <pc:sldMkLst>
          <pc:docMk/>
          <pc:sldMk cId="2366643029" sldId="256"/>
        </pc:sldMkLst>
        <pc:spChg chg="mod">
          <ac:chgData name="현호 임" userId="d12fd96a-857e-4157-8089-84cefa2f0fc3" providerId="ADAL" clId="{A94B12D9-1638-4129-946A-A013B1EACD48}" dt="2019-05-28T22:55:41.517" v="13"/>
          <ac:spMkLst>
            <pc:docMk/>
            <pc:sldMk cId="2366643029" sldId="256"/>
            <ac:spMk id="3" creationId="{00000000-0000-0000-0000-000000000000}"/>
          </ac:spMkLst>
        </pc:spChg>
      </pc:sldChg>
      <pc:sldChg chg="modSp">
        <pc:chgData name="현호 임" userId="d12fd96a-857e-4157-8089-84cefa2f0fc3" providerId="ADAL" clId="{A94B12D9-1638-4129-946A-A013B1EACD48}" dt="2019-05-28T22:55:58.629" v="18" actId="20577"/>
        <pc:sldMkLst>
          <pc:docMk/>
          <pc:sldMk cId="963093677" sldId="263"/>
        </pc:sldMkLst>
        <pc:spChg chg="mod">
          <ac:chgData name="현호 임" userId="d12fd96a-857e-4157-8089-84cefa2f0fc3" providerId="ADAL" clId="{A94B12D9-1638-4129-946A-A013B1EACD48}" dt="2019-05-28T22:55:55.201" v="14" actId="122"/>
          <ac:spMkLst>
            <pc:docMk/>
            <pc:sldMk cId="963093677" sldId="263"/>
            <ac:spMk id="2" creationId="{005641E3-1FEF-4E6C-96DA-C3D0DFDCCE3D}"/>
          </ac:spMkLst>
        </pc:spChg>
        <pc:spChg chg="mod">
          <ac:chgData name="현호 임" userId="d12fd96a-857e-4157-8089-84cefa2f0fc3" providerId="ADAL" clId="{A94B12D9-1638-4129-946A-A013B1EACD48}" dt="2019-05-28T22:55:58.629" v="18" actId="20577"/>
          <ac:spMkLst>
            <pc:docMk/>
            <pc:sldMk cId="963093677" sldId="263"/>
            <ac:spMk id="3" creationId="{4025105C-040D-4345-9F02-FE193F1E8D6B}"/>
          </ac:spMkLst>
        </pc:spChg>
      </pc:sldChg>
      <pc:sldChg chg="modSp">
        <pc:chgData name="현호 임" userId="d12fd96a-857e-4157-8089-84cefa2f0fc3" providerId="ADAL" clId="{A94B12D9-1638-4129-946A-A013B1EACD48}" dt="2019-05-28T23:36:16.696" v="458" actId="20577"/>
        <pc:sldMkLst>
          <pc:docMk/>
          <pc:sldMk cId="578802433" sldId="266"/>
        </pc:sldMkLst>
        <pc:spChg chg="mod">
          <ac:chgData name="현호 임" userId="d12fd96a-857e-4157-8089-84cefa2f0fc3" providerId="ADAL" clId="{A94B12D9-1638-4129-946A-A013B1EACD48}" dt="2019-05-28T23:36:16.696" v="458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addSp delSp modSp">
        <pc:chgData name="현호 임" userId="d12fd96a-857e-4157-8089-84cefa2f0fc3" providerId="ADAL" clId="{A94B12D9-1638-4129-946A-A013B1EACD48}" dt="2019-05-28T23:34:57.170" v="438" actId="1076"/>
        <pc:sldMkLst>
          <pc:docMk/>
          <pc:sldMk cId="688106783" sldId="268"/>
        </pc:sldMkLst>
        <pc:spChg chg="mod">
          <ac:chgData name="현호 임" userId="d12fd96a-857e-4157-8089-84cefa2f0fc3" providerId="ADAL" clId="{A94B12D9-1638-4129-946A-A013B1EACD48}" dt="2019-05-28T23:34:41.370" v="430" actId="20577"/>
          <ac:spMkLst>
            <pc:docMk/>
            <pc:sldMk cId="688106783" sldId="268"/>
            <ac:spMk id="3" creationId="{00000000-0000-0000-0000-000000000000}"/>
          </ac:spMkLst>
        </pc:spChg>
        <pc:picChg chg="add del mod">
          <ac:chgData name="현호 임" userId="d12fd96a-857e-4157-8089-84cefa2f0fc3" providerId="ADAL" clId="{A94B12D9-1638-4129-946A-A013B1EACD48}" dt="2019-05-28T23:34:36.543" v="428"/>
          <ac:picMkLst>
            <pc:docMk/>
            <pc:sldMk cId="688106783" sldId="268"/>
            <ac:picMk id="4" creationId="{D68888C8-62D6-4E37-9C19-146A15CBBAAC}"/>
          </ac:picMkLst>
        </pc:picChg>
        <pc:picChg chg="add mod">
          <ac:chgData name="현호 임" userId="d12fd96a-857e-4157-8089-84cefa2f0fc3" providerId="ADAL" clId="{A94B12D9-1638-4129-946A-A013B1EACD48}" dt="2019-05-28T23:34:57.170" v="438" actId="1076"/>
          <ac:picMkLst>
            <pc:docMk/>
            <pc:sldMk cId="688106783" sldId="268"/>
            <ac:picMk id="5" creationId="{A33539AA-60B9-4C80-B017-B9F5CEB64EBC}"/>
          </ac:picMkLst>
        </pc:picChg>
      </pc:sldChg>
      <pc:sldChg chg="addSp delSp modSp">
        <pc:chgData name="현호 임" userId="d12fd96a-857e-4157-8089-84cefa2f0fc3" providerId="ADAL" clId="{A94B12D9-1638-4129-946A-A013B1EACD48}" dt="2019-05-28T23:30:34.369" v="344" actId="1076"/>
        <pc:sldMkLst>
          <pc:docMk/>
          <pc:sldMk cId="1966372036" sldId="351"/>
        </pc:sldMkLst>
        <pc:spChg chg="mod">
          <ac:chgData name="현호 임" userId="d12fd96a-857e-4157-8089-84cefa2f0fc3" providerId="ADAL" clId="{A94B12D9-1638-4129-946A-A013B1EACD48}" dt="2019-05-28T23:30:20.957" v="338" actId="1076"/>
          <ac:spMkLst>
            <pc:docMk/>
            <pc:sldMk cId="1966372036" sldId="351"/>
            <ac:spMk id="3" creationId="{00000000-0000-0000-0000-000000000000}"/>
          </ac:spMkLst>
        </pc:spChg>
        <pc:picChg chg="del mod">
          <ac:chgData name="현호 임" userId="d12fd96a-857e-4157-8089-84cefa2f0fc3" providerId="ADAL" clId="{A94B12D9-1638-4129-946A-A013B1EACD48}" dt="2019-05-28T22:59:54.092" v="19" actId="478"/>
          <ac:picMkLst>
            <pc:docMk/>
            <pc:sldMk cId="1966372036" sldId="351"/>
            <ac:picMk id="4" creationId="{C657E0B7-4AF5-44DC-BF57-3CD347BB9760}"/>
          </ac:picMkLst>
        </pc:picChg>
        <pc:picChg chg="add mod modCrop">
          <ac:chgData name="현호 임" userId="d12fd96a-857e-4157-8089-84cefa2f0fc3" providerId="ADAL" clId="{A94B12D9-1638-4129-946A-A013B1EACD48}" dt="2019-05-28T23:30:34.369" v="344" actId="1076"/>
          <ac:picMkLst>
            <pc:docMk/>
            <pc:sldMk cId="1966372036" sldId="351"/>
            <ac:picMk id="5" creationId="{949C8BA1-A512-472E-A07F-F5DE8D9DABAC}"/>
          </ac:picMkLst>
        </pc:picChg>
        <pc:picChg chg="add del mod">
          <ac:chgData name="현호 임" userId="d12fd96a-857e-4157-8089-84cefa2f0fc3" providerId="ADAL" clId="{A94B12D9-1638-4129-946A-A013B1EACD48}" dt="2019-05-28T23:30:26.370" v="339" actId="478"/>
          <ac:picMkLst>
            <pc:docMk/>
            <pc:sldMk cId="1966372036" sldId="351"/>
            <ac:picMk id="6" creationId="{120168BF-969D-4050-9BF6-0ADBD4205D34}"/>
          </ac:picMkLst>
        </pc:picChg>
        <pc:picChg chg="add del mod ord">
          <ac:chgData name="현호 임" userId="d12fd96a-857e-4157-8089-84cefa2f0fc3" providerId="ADAL" clId="{A94B12D9-1638-4129-946A-A013B1EACD48}" dt="2019-05-28T23:30:26.717" v="340" actId="478"/>
          <ac:picMkLst>
            <pc:docMk/>
            <pc:sldMk cId="1966372036" sldId="351"/>
            <ac:picMk id="7" creationId="{D9E136A3-3843-4F5D-901A-A4C0D26D11BD}"/>
          </ac:picMkLst>
        </pc:picChg>
      </pc:sldChg>
      <pc:sldChg chg="addSp modSp">
        <pc:chgData name="현호 임" userId="d12fd96a-857e-4157-8089-84cefa2f0fc3" providerId="ADAL" clId="{A94B12D9-1638-4129-946A-A013B1EACD48}" dt="2019-05-28T23:31:17.568" v="400"/>
        <pc:sldMkLst>
          <pc:docMk/>
          <pc:sldMk cId="3128655099" sldId="352"/>
        </pc:sldMkLst>
        <pc:spChg chg="mod">
          <ac:chgData name="현호 임" userId="d12fd96a-857e-4157-8089-84cefa2f0fc3" providerId="ADAL" clId="{A94B12D9-1638-4129-946A-A013B1EACD48}" dt="2019-05-28T23:31:17.568" v="400"/>
          <ac:spMkLst>
            <pc:docMk/>
            <pc:sldMk cId="3128655099" sldId="352"/>
            <ac:spMk id="3" creationId="{00000000-0000-0000-0000-000000000000}"/>
          </ac:spMkLst>
        </pc:spChg>
        <pc:picChg chg="add mod modCrop">
          <ac:chgData name="현호 임" userId="d12fd96a-857e-4157-8089-84cefa2f0fc3" providerId="ADAL" clId="{A94B12D9-1638-4129-946A-A013B1EACD48}" dt="2019-05-28T23:30:41.267" v="346" actId="1076"/>
          <ac:picMkLst>
            <pc:docMk/>
            <pc:sldMk cId="3128655099" sldId="352"/>
            <ac:picMk id="4" creationId="{4876E2EA-38DD-4521-BB81-0977DA008E53}"/>
          </ac:picMkLst>
        </pc:picChg>
      </pc:sldChg>
      <pc:sldChg chg="addSp delSp modSp add">
        <pc:chgData name="현호 임" userId="d12fd96a-857e-4157-8089-84cefa2f0fc3" providerId="ADAL" clId="{A94B12D9-1638-4129-946A-A013B1EACD48}" dt="2019-05-28T23:31:38.104" v="401" actId="14100"/>
        <pc:sldMkLst>
          <pc:docMk/>
          <pc:sldMk cId="714278594" sldId="358"/>
        </pc:sldMkLst>
        <pc:spChg chg="del">
          <ac:chgData name="현호 임" userId="d12fd96a-857e-4157-8089-84cefa2f0fc3" providerId="ADAL" clId="{A94B12D9-1638-4129-946A-A013B1EACD48}" dt="2019-05-28T23:06:07.399" v="46" actId="478"/>
          <ac:spMkLst>
            <pc:docMk/>
            <pc:sldMk cId="714278594" sldId="358"/>
            <ac:spMk id="2" creationId="{85129A67-4547-4A7B-B871-93C2BA47DF2E}"/>
          </ac:spMkLst>
        </pc:spChg>
        <pc:spChg chg="del">
          <ac:chgData name="현호 임" userId="d12fd96a-857e-4157-8089-84cefa2f0fc3" providerId="ADAL" clId="{A94B12D9-1638-4129-946A-A013B1EACD48}" dt="2019-05-28T23:06:06.387" v="45" actId="478"/>
          <ac:spMkLst>
            <pc:docMk/>
            <pc:sldMk cId="714278594" sldId="358"/>
            <ac:spMk id="3" creationId="{8D293A86-F989-4509-9564-E9A2B9B8363F}"/>
          </ac:spMkLst>
        </pc:spChg>
        <pc:spChg chg="add mod">
          <ac:chgData name="현호 임" userId="d12fd96a-857e-4157-8089-84cefa2f0fc3" providerId="ADAL" clId="{A94B12D9-1638-4129-946A-A013B1EACD48}" dt="2019-05-28T23:06:22.949" v="62"/>
          <ac:spMkLst>
            <pc:docMk/>
            <pc:sldMk cId="714278594" sldId="358"/>
            <ac:spMk id="5" creationId="{C8650DD3-1BAA-4F4D-9D9E-06D3D26852FF}"/>
          </ac:spMkLst>
        </pc:spChg>
        <pc:picChg chg="add mod">
          <ac:chgData name="현호 임" userId="d12fd96a-857e-4157-8089-84cefa2f0fc3" providerId="ADAL" clId="{A94B12D9-1638-4129-946A-A013B1EACD48}" dt="2019-05-28T23:31:38.104" v="401" actId="14100"/>
          <ac:picMkLst>
            <pc:docMk/>
            <pc:sldMk cId="714278594" sldId="358"/>
            <ac:picMk id="4" creationId="{53BC07B6-0629-49C1-8392-BA555E50ED57}"/>
          </ac:picMkLst>
        </pc:picChg>
      </pc:sldChg>
      <pc:sldChg chg="addSp delSp modSp add">
        <pc:chgData name="현호 임" userId="d12fd96a-857e-4157-8089-84cefa2f0fc3" providerId="ADAL" clId="{A94B12D9-1638-4129-946A-A013B1EACD48}" dt="2019-05-28T23:31:50.278" v="403" actId="1037"/>
        <pc:sldMkLst>
          <pc:docMk/>
          <pc:sldMk cId="723081135" sldId="359"/>
        </pc:sldMkLst>
        <pc:spChg chg="add mod">
          <ac:chgData name="현호 임" userId="d12fd96a-857e-4157-8089-84cefa2f0fc3" providerId="ADAL" clId="{A94B12D9-1638-4129-946A-A013B1EACD48}" dt="2019-05-28T23:13:30.810" v="192" actId="1076"/>
          <ac:spMkLst>
            <pc:docMk/>
            <pc:sldMk cId="723081135" sldId="359"/>
            <ac:spMk id="6" creationId="{B32C8F10-EFEA-4482-8299-9B6FE876EA0D}"/>
          </ac:spMkLst>
        </pc:spChg>
        <pc:spChg chg="add mod">
          <ac:chgData name="현호 임" userId="d12fd96a-857e-4157-8089-84cefa2f0fc3" providerId="ADAL" clId="{A94B12D9-1638-4129-946A-A013B1EACD48}" dt="2019-05-28T23:13:24.714" v="190" actId="1076"/>
          <ac:spMkLst>
            <pc:docMk/>
            <pc:sldMk cId="723081135" sldId="359"/>
            <ac:spMk id="7" creationId="{BFC7D107-FD6E-427B-B08D-A2E44E3CEF65}"/>
          </ac:spMkLst>
        </pc:spChg>
        <pc:spChg chg="add mod">
          <ac:chgData name="현호 임" userId="d12fd96a-857e-4157-8089-84cefa2f0fc3" providerId="ADAL" clId="{A94B12D9-1638-4129-946A-A013B1EACD48}" dt="2019-05-28T23:14:20.422" v="203" actId="1036"/>
          <ac:spMkLst>
            <pc:docMk/>
            <pc:sldMk cId="723081135" sldId="359"/>
            <ac:spMk id="8" creationId="{FAC4FE8C-84B1-4E33-B6AE-8247987992D4}"/>
          </ac:spMkLst>
        </pc:spChg>
        <pc:spChg chg="add mod">
          <ac:chgData name="현호 임" userId="d12fd96a-857e-4157-8089-84cefa2f0fc3" providerId="ADAL" clId="{A94B12D9-1638-4129-946A-A013B1EACD48}" dt="2019-05-28T23:31:50.278" v="403" actId="1037"/>
          <ac:spMkLst>
            <pc:docMk/>
            <pc:sldMk cId="723081135" sldId="359"/>
            <ac:spMk id="10" creationId="{FEFD7543-91B8-4DC1-99A4-8A6320C8AA71}"/>
          </ac:spMkLst>
        </pc:spChg>
        <pc:spChg chg="add mod">
          <ac:chgData name="현호 임" userId="d12fd96a-857e-4157-8089-84cefa2f0fc3" providerId="ADAL" clId="{A94B12D9-1638-4129-946A-A013B1EACD48}" dt="2019-05-28T23:14:25.377" v="204" actId="571"/>
          <ac:spMkLst>
            <pc:docMk/>
            <pc:sldMk cId="723081135" sldId="359"/>
            <ac:spMk id="12" creationId="{D9FACC3B-CDF1-4EE5-BDBB-71D5CCA10618}"/>
          </ac:spMkLst>
        </pc:spChg>
        <pc:spChg chg="add mod">
          <ac:chgData name="현호 임" userId="d12fd96a-857e-4157-8089-84cefa2f0fc3" providerId="ADAL" clId="{A94B12D9-1638-4129-946A-A013B1EACD48}" dt="2019-05-28T23:14:30.577" v="205" actId="571"/>
          <ac:spMkLst>
            <pc:docMk/>
            <pc:sldMk cId="723081135" sldId="359"/>
            <ac:spMk id="13" creationId="{BACB5D68-CC46-444E-95E5-1A67F0A9EAC7}"/>
          </ac:spMkLst>
        </pc:spChg>
        <pc:spChg chg="add mod">
          <ac:chgData name="현호 임" userId="d12fd96a-857e-4157-8089-84cefa2f0fc3" providerId="ADAL" clId="{A94B12D9-1638-4129-946A-A013B1EACD48}" dt="2019-05-28T23:15:15.181" v="256" actId="20577"/>
          <ac:spMkLst>
            <pc:docMk/>
            <pc:sldMk cId="723081135" sldId="359"/>
            <ac:spMk id="14" creationId="{B3EED353-FEA5-4259-88F3-6A4B2CBDBDE6}"/>
          </ac:spMkLst>
        </pc:spChg>
        <pc:spChg chg="add mod">
          <ac:chgData name="현호 임" userId="d12fd96a-857e-4157-8089-84cefa2f0fc3" providerId="ADAL" clId="{A94B12D9-1638-4129-946A-A013B1EACD48}" dt="2019-05-28T23:15:25.225" v="265" actId="1076"/>
          <ac:spMkLst>
            <pc:docMk/>
            <pc:sldMk cId="723081135" sldId="359"/>
            <ac:spMk id="15" creationId="{8503349F-1BF8-4918-A28F-B0FA7F8F926A}"/>
          </ac:spMkLst>
        </pc:spChg>
        <pc:picChg chg="add mod">
          <ac:chgData name="현호 임" userId="d12fd96a-857e-4157-8089-84cefa2f0fc3" providerId="ADAL" clId="{A94B12D9-1638-4129-946A-A013B1EACD48}" dt="2019-05-28T23:13:22.624" v="189" actId="14100"/>
          <ac:picMkLst>
            <pc:docMk/>
            <pc:sldMk cId="723081135" sldId="359"/>
            <ac:picMk id="2" creationId="{187D03C9-6015-44D4-94DC-A9CBBFF70832}"/>
          </ac:picMkLst>
        </pc:picChg>
        <pc:picChg chg="add del mod">
          <ac:chgData name="현호 임" userId="d12fd96a-857e-4157-8089-84cefa2f0fc3" providerId="ADAL" clId="{A94B12D9-1638-4129-946A-A013B1EACD48}" dt="2019-05-28T23:13:18.542" v="186" actId="478"/>
          <ac:picMkLst>
            <pc:docMk/>
            <pc:sldMk cId="723081135" sldId="359"/>
            <ac:picMk id="3" creationId="{AAA459A4-40D6-4DEA-A603-475D17BCAC51}"/>
          </ac:picMkLst>
        </pc:picChg>
        <pc:picChg chg="del">
          <ac:chgData name="현호 임" userId="d12fd96a-857e-4157-8089-84cefa2f0fc3" providerId="ADAL" clId="{A94B12D9-1638-4129-946A-A013B1EACD48}" dt="2019-05-28T23:06:28.163" v="66" actId="478"/>
          <ac:picMkLst>
            <pc:docMk/>
            <pc:sldMk cId="723081135" sldId="359"/>
            <ac:picMk id="4" creationId="{53BC07B6-0629-49C1-8392-BA555E50ED57}"/>
          </ac:picMkLst>
        </pc:picChg>
        <pc:picChg chg="add del mod">
          <ac:chgData name="현호 임" userId="d12fd96a-857e-4157-8089-84cefa2f0fc3" providerId="ADAL" clId="{A94B12D9-1638-4129-946A-A013B1EACD48}" dt="2019-05-28T23:14:08.758" v="198" actId="478"/>
          <ac:picMkLst>
            <pc:docMk/>
            <pc:sldMk cId="723081135" sldId="359"/>
            <ac:picMk id="9" creationId="{9E16FA64-3F97-45CE-B47B-8762811ACEC4}"/>
          </ac:picMkLst>
        </pc:picChg>
        <pc:picChg chg="add mod">
          <ac:chgData name="현호 임" userId="d12fd96a-857e-4157-8089-84cefa2f0fc3" providerId="ADAL" clId="{A94B12D9-1638-4129-946A-A013B1EACD48}" dt="2019-05-28T23:14:14.749" v="200" actId="1076"/>
          <ac:picMkLst>
            <pc:docMk/>
            <pc:sldMk cId="723081135" sldId="359"/>
            <ac:picMk id="11" creationId="{992F69C2-52F2-462C-8CA1-47E1AF5CBF84}"/>
          </ac:picMkLst>
        </pc:picChg>
      </pc:sldChg>
      <pc:sldChg chg="delSp add del">
        <pc:chgData name="현호 임" userId="d12fd96a-857e-4157-8089-84cefa2f0fc3" providerId="ADAL" clId="{A94B12D9-1638-4129-946A-A013B1EACD48}" dt="2019-05-28T23:08:34.377" v="115" actId="2696"/>
        <pc:sldMkLst>
          <pc:docMk/>
          <pc:sldMk cId="3578224913" sldId="360"/>
        </pc:sldMkLst>
        <pc:picChg chg="del">
          <ac:chgData name="현호 임" userId="d12fd96a-857e-4157-8089-84cefa2f0fc3" providerId="ADAL" clId="{A94B12D9-1638-4129-946A-A013B1EACD48}" dt="2019-05-28T23:06:27.037" v="65" actId="478"/>
          <ac:picMkLst>
            <pc:docMk/>
            <pc:sldMk cId="3578224913" sldId="360"/>
            <ac:picMk id="4" creationId="{53BC07B6-0629-49C1-8392-BA555E50ED57}"/>
          </ac:picMkLst>
        </pc:picChg>
      </pc:sldChg>
      <pc:sldChg chg="add del">
        <pc:chgData name="현호 임" userId="d12fd96a-857e-4157-8089-84cefa2f0fc3" providerId="ADAL" clId="{A94B12D9-1638-4129-946A-A013B1EACD48}" dt="2019-05-28T23:08:35.305" v="116" actId="2696"/>
        <pc:sldMkLst>
          <pc:docMk/>
          <pc:sldMk cId="2753333772" sldId="361"/>
        </pc:sldMkLst>
      </pc:sldChg>
      <pc:sldChg chg="addSp delSp modSp add">
        <pc:chgData name="현호 임" userId="d12fd96a-857e-4157-8089-84cefa2f0fc3" providerId="ADAL" clId="{A94B12D9-1638-4129-946A-A013B1EACD48}" dt="2019-05-28T23:16:08.824" v="305" actId="1036"/>
        <pc:sldMkLst>
          <pc:docMk/>
          <pc:sldMk cId="2153266694" sldId="362"/>
        </pc:sldMkLst>
        <pc:spChg chg="add mod">
          <ac:chgData name="현호 임" userId="d12fd96a-857e-4157-8089-84cefa2f0fc3" providerId="ADAL" clId="{A94B12D9-1638-4129-946A-A013B1EACD48}" dt="2019-05-28T23:11:10.841" v="170" actId="20577"/>
          <ac:spMkLst>
            <pc:docMk/>
            <pc:sldMk cId="2153266694" sldId="362"/>
            <ac:spMk id="4" creationId="{2EB6250D-3B46-4E17-8BA7-EBFE2341F2F1}"/>
          </ac:spMkLst>
        </pc:spChg>
        <pc:spChg chg="add mod">
          <ac:chgData name="현호 임" userId="d12fd96a-857e-4157-8089-84cefa2f0fc3" providerId="ADAL" clId="{A94B12D9-1638-4129-946A-A013B1EACD48}" dt="2019-05-28T23:09:59.491" v="140" actId="1076"/>
          <ac:spMkLst>
            <pc:docMk/>
            <pc:sldMk cId="2153266694" sldId="362"/>
            <ac:spMk id="6" creationId="{4AD33C6F-B232-4829-990B-73CA8E083D75}"/>
          </ac:spMkLst>
        </pc:spChg>
        <pc:spChg chg="add mod">
          <ac:chgData name="현호 임" userId="d12fd96a-857e-4157-8089-84cefa2f0fc3" providerId="ADAL" clId="{A94B12D9-1638-4129-946A-A013B1EACD48}" dt="2019-05-28T23:10:54.436" v="163" actId="1076"/>
          <ac:spMkLst>
            <pc:docMk/>
            <pc:sldMk cId="2153266694" sldId="362"/>
            <ac:spMk id="7" creationId="{9D00FC47-5D74-4178-ACDF-72EC5509BC51}"/>
          </ac:spMkLst>
        </pc:spChg>
        <pc:spChg chg="add mod">
          <ac:chgData name="현호 임" userId="d12fd96a-857e-4157-8089-84cefa2f0fc3" providerId="ADAL" clId="{A94B12D9-1638-4129-946A-A013B1EACD48}" dt="2019-05-28T23:15:33.125" v="275" actId="1035"/>
          <ac:spMkLst>
            <pc:docMk/>
            <pc:sldMk cId="2153266694" sldId="362"/>
            <ac:spMk id="9" creationId="{BACB1C26-E8F9-4F9B-BD61-13C0712931AD}"/>
          </ac:spMkLst>
        </pc:spChg>
        <pc:spChg chg="add mod">
          <ac:chgData name="현호 임" userId="d12fd96a-857e-4157-8089-84cefa2f0fc3" providerId="ADAL" clId="{A94B12D9-1638-4129-946A-A013B1EACD48}" dt="2019-05-28T23:15:30.293" v="266" actId="1076"/>
          <ac:spMkLst>
            <pc:docMk/>
            <pc:sldMk cId="2153266694" sldId="362"/>
            <ac:spMk id="10" creationId="{12238D80-99DE-458C-9261-4A8DA820E054}"/>
          </ac:spMkLst>
        </pc:spChg>
        <pc:spChg chg="add mod">
          <ac:chgData name="현호 임" userId="d12fd96a-857e-4157-8089-84cefa2f0fc3" providerId="ADAL" clId="{A94B12D9-1638-4129-946A-A013B1EACD48}" dt="2019-05-28T23:11:13.746" v="171" actId="571"/>
          <ac:spMkLst>
            <pc:docMk/>
            <pc:sldMk cId="2153266694" sldId="362"/>
            <ac:spMk id="11" creationId="{388DA72B-FDCC-4F77-B51B-4A9716CEB527}"/>
          </ac:spMkLst>
        </pc:spChg>
        <pc:spChg chg="add mod">
          <ac:chgData name="현호 임" userId="d12fd96a-857e-4157-8089-84cefa2f0fc3" providerId="ADAL" clId="{A94B12D9-1638-4129-946A-A013B1EACD48}" dt="2019-05-28T23:16:01.079" v="291" actId="1036"/>
          <ac:spMkLst>
            <pc:docMk/>
            <pc:sldMk cId="2153266694" sldId="362"/>
            <ac:spMk id="12" creationId="{A38D4A9E-8112-4509-87FA-B77ED0B51499}"/>
          </ac:spMkLst>
        </pc:spChg>
        <pc:spChg chg="add mod">
          <ac:chgData name="현호 임" userId="d12fd96a-857e-4157-8089-84cefa2f0fc3" providerId="ADAL" clId="{A94B12D9-1638-4129-946A-A013B1EACD48}" dt="2019-05-28T23:16:08.824" v="305" actId="1036"/>
          <ac:spMkLst>
            <pc:docMk/>
            <pc:sldMk cId="2153266694" sldId="362"/>
            <ac:spMk id="13" creationId="{1699F42D-83F9-4D77-A93F-1DA49C57FF33}"/>
          </ac:spMkLst>
        </pc:spChg>
        <pc:picChg chg="add mod">
          <ac:chgData name="현호 임" userId="d12fd96a-857e-4157-8089-84cefa2f0fc3" providerId="ADAL" clId="{A94B12D9-1638-4129-946A-A013B1EACD48}" dt="2019-05-28T23:09:34.721" v="125" actId="1076"/>
          <ac:picMkLst>
            <pc:docMk/>
            <pc:sldMk cId="2153266694" sldId="362"/>
            <ac:picMk id="2" creationId="{30B612F7-06EB-4E32-BBBD-C54795EFC8B4}"/>
          </ac:picMkLst>
        </pc:picChg>
        <pc:picChg chg="add del mod">
          <ac:chgData name="현호 임" userId="d12fd96a-857e-4157-8089-84cefa2f0fc3" providerId="ADAL" clId="{A94B12D9-1638-4129-946A-A013B1EACD48}" dt="2019-05-28T23:10:31.689" v="145" actId="478"/>
          <ac:picMkLst>
            <pc:docMk/>
            <pc:sldMk cId="2153266694" sldId="362"/>
            <ac:picMk id="3" creationId="{29A354D8-95EA-408B-B0EE-A096010988B5}"/>
          </ac:picMkLst>
        </pc:picChg>
        <pc:picChg chg="add mod modCrop">
          <ac:chgData name="현호 임" userId="d12fd96a-857e-4157-8089-84cefa2f0fc3" providerId="ADAL" clId="{A94B12D9-1638-4129-946A-A013B1EACD48}" dt="2019-05-28T23:10:40.849" v="155" actId="1035"/>
          <ac:picMkLst>
            <pc:docMk/>
            <pc:sldMk cId="2153266694" sldId="362"/>
            <ac:picMk id="8" creationId="{BFD040FE-8379-437B-834E-3DB52DE0DA8B}"/>
          </ac:picMkLst>
        </pc:picChg>
      </pc:sldChg>
      <pc:sldChg chg="addSp modSp add">
        <pc:chgData name="현호 임" userId="d12fd96a-857e-4157-8089-84cefa2f0fc3" providerId="ADAL" clId="{A94B12D9-1638-4129-946A-A013B1EACD48}" dt="2019-05-28T23:35:27.552" v="443" actId="1076"/>
        <pc:sldMkLst>
          <pc:docMk/>
          <pc:sldMk cId="3585372882" sldId="363"/>
        </pc:sldMkLst>
        <pc:spChg chg="mod">
          <ac:chgData name="현호 임" userId="d12fd96a-857e-4157-8089-84cefa2f0fc3" providerId="ADAL" clId="{A94B12D9-1638-4129-946A-A013B1EACD48}" dt="2019-05-28T23:34:46.092" v="433" actId="6549"/>
          <ac:spMkLst>
            <pc:docMk/>
            <pc:sldMk cId="3585372882" sldId="363"/>
            <ac:spMk id="3" creationId="{00000000-0000-0000-0000-000000000000}"/>
          </ac:spMkLst>
        </pc:spChg>
        <pc:picChg chg="add mod">
          <ac:chgData name="현호 임" userId="d12fd96a-857e-4157-8089-84cefa2f0fc3" providerId="ADAL" clId="{A94B12D9-1638-4129-946A-A013B1EACD48}" dt="2019-05-28T23:35:27.552" v="443" actId="1076"/>
          <ac:picMkLst>
            <pc:docMk/>
            <pc:sldMk cId="3585372882" sldId="363"/>
            <ac:picMk id="4" creationId="{1651CF95-76A6-4104-8D72-ACD0D1C8F635}"/>
          </ac:picMkLst>
        </pc:picChg>
      </pc:sldChg>
    </pc:docChg>
  </pc:docChgLst>
  <pc:docChgLst>
    <pc:chgData name="게스트 사용자" userId="S::urn:spo:anon#ff82b43eab5ec563bd5b0a8a35785af3bac6fc8402275b76f0fb620b7de56442::" providerId="AD" clId="Web-{49709161-BF0B-8EFF-96E5-113D6B0F60B7}"/>
    <pc:docChg chg="modSld">
      <pc:chgData name="게스트 사용자" userId="S::urn:spo:anon#ff82b43eab5ec563bd5b0a8a35785af3bac6fc8402275b76f0fb620b7de56442::" providerId="AD" clId="Web-{49709161-BF0B-8EFF-96E5-113D6B0F60B7}" dt="2019-05-28T23:22:34.825" v="89" actId="20577"/>
      <pc:docMkLst>
        <pc:docMk/>
      </pc:docMkLst>
      <pc:sldChg chg="modSp">
        <pc:chgData name="게스트 사용자" userId="S::urn:spo:anon#ff82b43eab5ec563bd5b0a8a35785af3bac6fc8402275b76f0fb620b7de56442::" providerId="AD" clId="Web-{49709161-BF0B-8EFF-96E5-113D6B0F60B7}" dt="2019-05-28T23:20:16.620" v="38" actId="20577"/>
        <pc:sldMkLst>
          <pc:docMk/>
          <pc:sldMk cId="1090132190" sldId="257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0:16.620" v="38" actId="20577"/>
          <ac:spMkLst>
            <pc:docMk/>
            <pc:sldMk cId="1090132190" sldId="257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49709161-BF0B-8EFF-96E5-113D6B0F60B7}" dt="2019-05-28T23:22:34.825" v="88" actId="20577"/>
        <pc:sldMkLst>
          <pc:docMk/>
          <pc:sldMk cId="578802433" sldId="266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2:34.825" v="88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49709161-BF0B-8EFF-96E5-113D6B0F60B7}" dt="2019-05-28T23:21:09.246" v="59" actId="1076"/>
        <pc:sldMkLst>
          <pc:docMk/>
          <pc:sldMk cId="913449435" sldId="350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1:06.511" v="57" actId="20577"/>
          <ac:spMkLst>
            <pc:docMk/>
            <pc:sldMk cId="913449435" sldId="350"/>
            <ac:spMk id="3" creationId="{00000000-0000-0000-0000-000000000000}"/>
          </ac:spMkLst>
        </pc:spChg>
        <pc:picChg chg="mod">
          <ac:chgData name="게스트 사용자" userId="S::urn:spo:anon#ff82b43eab5ec563bd5b0a8a35785af3bac6fc8402275b76f0fb620b7de56442::" providerId="AD" clId="Web-{49709161-BF0B-8EFF-96E5-113D6B0F60B7}" dt="2019-05-28T23:21:09.246" v="59" actId="1076"/>
          <ac:picMkLst>
            <pc:docMk/>
            <pc:sldMk cId="913449435" sldId="350"/>
            <ac:picMk id="4" creationId="{8D614D6E-BB40-4E12-9BF6-5D53E01F7D4F}"/>
          </ac:picMkLst>
        </pc:picChg>
      </pc:sldChg>
      <pc:sldChg chg="modSp">
        <pc:chgData name="게스트 사용자" userId="S::urn:spo:anon#ff82b43eab5ec563bd5b0a8a35785af3bac6fc8402275b76f0fb620b7de56442::" providerId="AD" clId="Web-{49709161-BF0B-8EFF-96E5-113D6B0F60B7}" dt="2019-05-28T23:20:48.574" v="52"/>
        <pc:sldMkLst>
          <pc:docMk/>
          <pc:sldMk cId="4076125270" sldId="355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0:30.292" v="43" actId="20577"/>
          <ac:spMkLst>
            <pc:docMk/>
            <pc:sldMk cId="4076125270" sldId="355"/>
            <ac:spMk id="16" creationId="{05AE9A36-389A-4810-8862-E24D3AE13D84}"/>
          </ac:spMkLst>
        </pc:spChg>
        <pc:graphicFrameChg chg="mod modGraphic">
          <ac:chgData name="게스트 사용자" userId="S::urn:spo:anon#ff82b43eab5ec563bd5b0a8a35785af3bac6fc8402275b76f0fb620b7de56442::" providerId="AD" clId="Web-{49709161-BF0B-8EFF-96E5-113D6B0F60B7}" dt="2019-05-28T23:20:48.574" v="52"/>
          <ac:graphicFrameMkLst>
            <pc:docMk/>
            <pc:sldMk cId="4076125270" sldId="355"/>
            <ac:graphicFrameMk id="4" creationId="{5753D496-02AD-40C9-8F4E-5BEFCFDF4421}"/>
          </ac:graphicFrameMkLst>
        </pc:graphicFrameChg>
      </pc:sldChg>
      <pc:sldChg chg="addSp delSp modSp">
        <pc:chgData name="게스트 사용자" userId="S::urn:spo:anon#ff82b43eab5ec563bd5b0a8a35785af3bac6fc8402275b76f0fb620b7de56442::" providerId="AD" clId="Web-{49709161-BF0B-8EFF-96E5-113D6B0F60B7}" dt="2019-05-28T23:19:25.792" v="14" actId="20577"/>
        <pc:sldMkLst>
          <pc:docMk/>
          <pc:sldMk cId="1083959210" sldId="356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19:25.792" v="14" actId="20577"/>
          <ac:spMkLst>
            <pc:docMk/>
            <pc:sldMk cId="1083959210" sldId="356"/>
            <ac:spMk id="3" creationId="{00000000-0000-0000-0000-000000000000}"/>
          </ac:spMkLst>
        </pc:spChg>
        <pc:picChg chg="del">
          <ac:chgData name="게스트 사용자" userId="S::urn:spo:anon#ff82b43eab5ec563bd5b0a8a35785af3bac6fc8402275b76f0fb620b7de56442::" providerId="AD" clId="Web-{49709161-BF0B-8EFF-96E5-113D6B0F60B7}" dt="2019-05-28T23:07:07.284" v="7"/>
          <ac:picMkLst>
            <pc:docMk/>
            <pc:sldMk cId="1083959210" sldId="356"/>
            <ac:picMk id="4" creationId="{FEFBE8F3-B6F3-4BB9-A8B4-9A08690B0F29}"/>
          </ac:picMkLst>
        </pc:picChg>
        <pc:picChg chg="add mod">
          <ac:chgData name="게스트 사용자" userId="S::urn:spo:anon#ff82b43eab5ec563bd5b0a8a35785af3bac6fc8402275b76f0fb620b7de56442::" providerId="AD" clId="Web-{49709161-BF0B-8EFF-96E5-113D6B0F60B7}" dt="2019-05-28T23:07:25.581" v="11" actId="1076"/>
          <ac:picMkLst>
            <pc:docMk/>
            <pc:sldMk cId="1083959210" sldId="356"/>
            <ac:picMk id="5" creationId="{F023A6CE-3E11-4AF9-B1FD-3866677386F1}"/>
          </ac:picMkLst>
        </pc:picChg>
      </pc:sldChg>
      <pc:sldChg chg="addSp delSp modSp">
        <pc:chgData name="게스트 사용자" userId="S::urn:spo:anon#ff82b43eab5ec563bd5b0a8a35785af3bac6fc8402275b76f0fb620b7de56442::" providerId="AD" clId="Web-{49709161-BF0B-8EFF-96E5-113D6B0F60B7}" dt="2019-05-28T23:06:55.706" v="4" actId="14100"/>
        <pc:sldMkLst>
          <pc:docMk/>
          <pc:sldMk cId="3220062217" sldId="357"/>
        </pc:sldMkLst>
        <pc:picChg chg="add del">
          <ac:chgData name="게스트 사용자" userId="S::urn:spo:anon#ff82b43eab5ec563bd5b0a8a35785af3bac6fc8402275b76f0fb620b7de56442::" providerId="AD" clId="Web-{49709161-BF0B-8EFF-96E5-113D6B0F60B7}" dt="2019-05-28T23:06:51.269" v="3"/>
          <ac:picMkLst>
            <pc:docMk/>
            <pc:sldMk cId="3220062217" sldId="357"/>
            <ac:picMk id="5" creationId="{0A0E8F09-589E-4173-8CBB-A1A9EA5D159B}"/>
          </ac:picMkLst>
        </pc:picChg>
        <pc:picChg chg="mod">
          <ac:chgData name="게스트 사용자" userId="S::urn:spo:anon#ff82b43eab5ec563bd5b0a8a35785af3bac6fc8402275b76f0fb620b7de56442::" providerId="AD" clId="Web-{49709161-BF0B-8EFF-96E5-113D6B0F60B7}" dt="2019-05-28T23:06:55.706" v="4" actId="14100"/>
          <ac:picMkLst>
            <pc:docMk/>
            <pc:sldMk cId="3220062217" sldId="357"/>
            <ac:picMk id="7" creationId="{68CA6DE7-B7FD-4B21-9F47-D5A6CF3106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D4C-6A44-4C97-AA44-CC0534E31A8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8AF-18B7-4493-B572-247ED6A3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/>
          <a:lstStyle/>
          <a:p>
            <a:r>
              <a:rPr lang="ko-KR" altLang="en-US" sz="4000" dirty="0">
                <a:latin typeface="HY견고딕"/>
                <a:ea typeface="HY견고딕"/>
              </a:rPr>
              <a:t>초저가 </a:t>
            </a:r>
            <a:r>
              <a:rPr lang="ko-KR" altLang="en-US" sz="4000" dirty="0" err="1">
                <a:latin typeface="HY견고딕"/>
                <a:ea typeface="HY견고딕"/>
              </a:rPr>
              <a:t>다이브</a:t>
            </a:r>
            <a:r>
              <a:rPr lang="ko-KR" altLang="en-US" sz="4000" dirty="0">
                <a:latin typeface="HY견고딕"/>
                <a:ea typeface="HY견고딕"/>
              </a:rPr>
              <a:t> 컴퓨터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048672" cy="2520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중간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2019. 5. 29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임현호(12141755), </a:t>
            </a:r>
            <a:r>
              <a:rPr lang="en-US" altLang="ko-KR" dirty="0" err="1">
                <a:ea typeface="맑은 고딕"/>
              </a:rPr>
              <a:t>최형인</a:t>
            </a:r>
            <a:r>
              <a:rPr lang="en-US" altLang="ko-KR" dirty="0">
                <a:ea typeface="맑은 고딕"/>
              </a:rPr>
              <a:t>(12141777)</a:t>
            </a:r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BC07B6-0629-49C1-8392-BA555E50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1045029"/>
            <a:ext cx="8090226" cy="523924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8650DD3-1BAA-4F4D-9D9E-06D3D268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회로도</a:t>
            </a:r>
          </a:p>
        </p:txBody>
      </p:sp>
    </p:spTree>
    <p:extLst>
      <p:ext uri="{BB962C8B-B14F-4D97-AF65-F5344CB8AC3E}">
        <p14:creationId xmlns:p14="http://schemas.microsoft.com/office/powerpoint/2010/main" val="71427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8650DD3-1BAA-4F4D-9D9E-06D3D268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회로도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7D03C9-6015-44D4-94DC-A9CBBFF7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5" y="1491604"/>
            <a:ext cx="3567730" cy="452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C8F10-EFEA-4482-8299-9B6FE876EA0D}"/>
              </a:ext>
            </a:extLst>
          </p:cNvPr>
          <p:cNvSpPr txBox="1"/>
          <p:nvPr/>
        </p:nvSpPr>
        <p:spPr>
          <a:xfrm>
            <a:off x="3891675" y="4086371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7D107-FD6E-427B-B08D-A2E44E3CEF65}"/>
              </a:ext>
            </a:extLst>
          </p:cNvPr>
          <p:cNvSpPr txBox="1"/>
          <p:nvPr/>
        </p:nvSpPr>
        <p:spPr>
          <a:xfrm>
            <a:off x="1118765" y="1173470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4FE8C-84B1-4E33-B6AE-8247987992D4}"/>
              </a:ext>
            </a:extLst>
          </p:cNvPr>
          <p:cNvSpPr txBox="1"/>
          <p:nvPr/>
        </p:nvSpPr>
        <p:spPr>
          <a:xfrm>
            <a:off x="457200" y="117586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D7543-91B8-4DC1-99A4-8A6320C8AA71}"/>
              </a:ext>
            </a:extLst>
          </p:cNvPr>
          <p:cNvSpPr txBox="1"/>
          <p:nvPr/>
        </p:nvSpPr>
        <p:spPr>
          <a:xfrm>
            <a:off x="8541314" y="371703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2F69C2-52F2-462C-8CA1-47E1AF5C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3470"/>
            <a:ext cx="4010025" cy="4838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ACC3B-CDF1-4EE5-BDBB-71D5CCA10618}"/>
              </a:ext>
            </a:extLst>
          </p:cNvPr>
          <p:cNvSpPr txBox="1"/>
          <p:nvPr/>
        </p:nvSpPr>
        <p:spPr>
          <a:xfrm>
            <a:off x="3910435" y="1173470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B5D68-CC46-444E-95E5-1A67F0A9EAC7}"/>
              </a:ext>
            </a:extLst>
          </p:cNvPr>
          <p:cNvSpPr txBox="1"/>
          <p:nvPr/>
        </p:nvSpPr>
        <p:spPr>
          <a:xfrm>
            <a:off x="3910435" y="196241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D353-FEA5-4259-88F3-6A4B2CBDBDE6}"/>
              </a:ext>
            </a:extLst>
          </p:cNvPr>
          <p:cNvSpPr txBox="1"/>
          <p:nvPr/>
        </p:nvSpPr>
        <p:spPr>
          <a:xfrm>
            <a:off x="942395" y="604058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&lt;LCD&gt;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3349F-1BF8-4918-A28F-B0FA7F8F926A}"/>
              </a:ext>
            </a:extLst>
          </p:cNvPr>
          <p:cNvSpPr txBox="1"/>
          <p:nvPr/>
        </p:nvSpPr>
        <p:spPr>
          <a:xfrm>
            <a:off x="5617025" y="6012153"/>
            <a:ext cx="134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&lt;Sensor&gt;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0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8650DD3-1BAA-4F4D-9D9E-06D3D268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회로도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B612F7-06EB-4E32-BBBD-C54795EF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1749586"/>
            <a:ext cx="2731363" cy="3838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6250D-3B46-4E17-8BA7-EBFE2341F2F1}"/>
              </a:ext>
            </a:extLst>
          </p:cNvPr>
          <p:cNvSpPr txBox="1"/>
          <p:nvPr/>
        </p:nvSpPr>
        <p:spPr>
          <a:xfrm>
            <a:off x="6176866" y="1931435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33C6F-B232-4829-990B-73CA8E083D75}"/>
              </a:ext>
            </a:extLst>
          </p:cNvPr>
          <p:cNvSpPr txBox="1"/>
          <p:nvPr/>
        </p:nvSpPr>
        <p:spPr>
          <a:xfrm>
            <a:off x="4318821" y="3563857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0FC47-5D74-4178-ACDF-72EC5509BC51}"/>
              </a:ext>
            </a:extLst>
          </p:cNvPr>
          <p:cNvSpPr txBox="1"/>
          <p:nvPr/>
        </p:nvSpPr>
        <p:spPr>
          <a:xfrm>
            <a:off x="8075534" y="3563857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D040FE-8379-437B-834E-3DB52DE0D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89" b="16734"/>
          <a:stretch/>
        </p:blipFill>
        <p:spPr>
          <a:xfrm>
            <a:off x="5026866" y="2373959"/>
            <a:ext cx="2969467" cy="2323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B1C26-E8F9-4F9B-BD61-13C0712931AD}"/>
              </a:ext>
            </a:extLst>
          </p:cNvPr>
          <p:cNvSpPr txBox="1"/>
          <p:nvPr/>
        </p:nvSpPr>
        <p:spPr>
          <a:xfrm>
            <a:off x="6153430" y="469631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38D80-99DE-458C-9261-4A8DA820E054}"/>
              </a:ext>
            </a:extLst>
          </p:cNvPr>
          <p:cNvSpPr txBox="1"/>
          <p:nvPr/>
        </p:nvSpPr>
        <p:spPr>
          <a:xfrm>
            <a:off x="1875454" y="559404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DA72B-FDCC-4F77-B51B-4A9716CEB527}"/>
              </a:ext>
            </a:extLst>
          </p:cNvPr>
          <p:cNvSpPr txBox="1"/>
          <p:nvPr/>
        </p:nvSpPr>
        <p:spPr>
          <a:xfrm>
            <a:off x="1875454" y="133636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D4A9E-8112-4509-87FA-B77ED0B51499}"/>
              </a:ext>
            </a:extLst>
          </p:cNvPr>
          <p:cNvSpPr txBox="1"/>
          <p:nvPr/>
        </p:nvSpPr>
        <p:spPr>
          <a:xfrm>
            <a:off x="1586656" y="5927169"/>
            <a:ext cx="134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&lt;Buzzer&gt;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9F42D-83F9-4D77-A93F-1DA49C57FF33}"/>
              </a:ext>
            </a:extLst>
          </p:cNvPr>
          <p:cNvSpPr txBox="1"/>
          <p:nvPr/>
        </p:nvSpPr>
        <p:spPr>
          <a:xfrm>
            <a:off x="5883490" y="5084306"/>
            <a:ext cx="134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&lt;Switch&gt;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26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34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크기가 너무 작아 손뗌 작업이 어려움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규격 </a:t>
            </a:r>
            <a:r>
              <a:rPr lang="en-US" altLang="ko-KR" dirty="0">
                <a:ea typeface="맑은 고딕"/>
              </a:rPr>
              <a:t>: 6.4 x 6.2mm, </a:t>
            </a:r>
            <a:r>
              <a:rPr lang="ko-KR" altLang="en-US" dirty="0">
                <a:ea typeface="맑은 고딕"/>
              </a:rPr>
              <a:t>핀 두께 </a:t>
            </a:r>
            <a:r>
              <a:rPr lang="en-US" altLang="ko-KR" dirty="0">
                <a:ea typeface="맑은 고딕"/>
              </a:rPr>
              <a:t>: 0.7mm,</a:t>
            </a:r>
            <a:r>
              <a:rPr lang="ko-KR" altLang="en-US" dirty="0">
                <a:ea typeface="맑은 고딕"/>
              </a:rPr>
              <a:t> 피치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1.25mm)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539AA-60B9-4C80-B017-B9F5CEB6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01" y="2576231"/>
            <a:ext cx="3747797" cy="40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34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변환기판 주문 및 다른 부분 먼저 진행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1CF95-76A6-4104-8D72-ACD0D1C8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71" y="2577984"/>
            <a:ext cx="4389858" cy="32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J-TAG</a:t>
            </a:r>
          </a:p>
          <a:p>
            <a:pPr lvl="1"/>
            <a:r>
              <a:rPr lang="en-US" altLang="ko-KR" dirty="0">
                <a:ea typeface="맑은 고딕"/>
              </a:rPr>
              <a:t>MSP430 </a:t>
            </a:r>
            <a:r>
              <a:rPr lang="ko-KR" altLang="en-US" dirty="0">
                <a:ea typeface="맑은 고딕"/>
              </a:rPr>
              <a:t>전용 </a:t>
            </a:r>
            <a:r>
              <a:rPr lang="en-US" altLang="ko-KR" dirty="0">
                <a:ea typeface="맑은 고딕"/>
              </a:rPr>
              <a:t>J-TAG</a:t>
            </a:r>
            <a:r>
              <a:rPr lang="ko-KR" altLang="en-US" dirty="0">
                <a:ea typeface="맑은 고딕"/>
              </a:rPr>
              <a:t>을 구하지 못하여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칩 기반설계가 </a:t>
            </a:r>
            <a:r>
              <a:rPr lang="ko-KR" altLang="en-US" dirty="0" err="1">
                <a:ea typeface="맑은 고딕"/>
              </a:rPr>
              <a:t>힘들어짐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런치패드 기반 설계진행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새로운 회로도 설계</a:t>
            </a:r>
          </a:p>
        </p:txBody>
      </p:sp>
    </p:spTree>
    <p:extLst>
      <p:ext uri="{BB962C8B-B14F-4D97-AF65-F5344CB8AC3E}">
        <p14:creationId xmlns:p14="http://schemas.microsoft.com/office/powerpoint/2010/main" val="26346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향후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ko-KR" altLang="en-US" dirty="0">
                <a:latin typeface="Malgun Gothic"/>
                <a:ea typeface="Malgun Gothic"/>
                <a:cs typeface="+mn-lt"/>
              </a:rPr>
              <a:t>압력센서 테스트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latin typeface="Malgun Gothic"/>
                <a:ea typeface="+mn-lt"/>
                <a:cs typeface="+mn-lt"/>
              </a:rPr>
              <a:t>I2C </a:t>
            </a:r>
            <a:r>
              <a:rPr lang="en-US" altLang="ko-KR" dirty="0" err="1">
                <a:latin typeface="Malgun Gothic"/>
                <a:ea typeface="+mn-lt"/>
                <a:cs typeface="+mn-lt"/>
              </a:rPr>
              <a:t>통신</a:t>
            </a:r>
            <a:endParaRPr lang="en-US" altLang="ko-KR" dirty="0">
              <a:latin typeface="Malgun Gothic"/>
              <a:ea typeface="+mn-lt"/>
              <a:cs typeface="+mn-lt"/>
            </a:endParaRPr>
          </a:p>
          <a:p>
            <a:pPr lvl="1" indent="0">
              <a:buNone/>
            </a:pPr>
            <a:endParaRPr lang="en-US" altLang="ko-K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>
                <a:latin typeface="Malgun Gothic"/>
                <a:ea typeface="Malgun Gothic"/>
                <a:cs typeface="+mn-lt"/>
              </a:rPr>
              <a:t>시계 기능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>
              <a:buFont typeface="Arial"/>
              <a:buChar char="•"/>
            </a:pPr>
            <a:endParaRPr lang="ko-KR" altLang="en-US" dirty="0">
              <a:latin typeface="Malgun Gothic"/>
              <a:ea typeface="Malgun Gothic"/>
            </a:endParaRPr>
          </a:p>
          <a:p>
            <a:pPr>
              <a:buFont typeface="Arial"/>
              <a:buChar char="•"/>
            </a:pPr>
            <a:r>
              <a:rPr lang="ko-KR" altLang="en-US" dirty="0">
                <a:latin typeface="Malgun Gothic"/>
                <a:ea typeface="Malgun Gothic"/>
              </a:rPr>
              <a:t>실시간 압력, 온도 값 출력</a:t>
            </a:r>
          </a:p>
          <a:p>
            <a:pPr>
              <a:buFont typeface="Arial"/>
              <a:buChar char="•"/>
            </a:pPr>
            <a:endParaRPr lang="en-US" altLang="ko-KR" dirty="0"/>
          </a:p>
          <a:p>
            <a:pPr>
              <a:buFont typeface="Arial"/>
              <a:buChar char="•"/>
            </a:pPr>
            <a:r>
              <a:rPr lang="ko-KR" altLang="en-US" dirty="0"/>
              <a:t>방수 처리</a:t>
            </a:r>
          </a:p>
        </p:txBody>
      </p:sp>
    </p:spTree>
    <p:extLst>
      <p:ext uri="{BB962C8B-B14F-4D97-AF65-F5344CB8AC3E}">
        <p14:creationId xmlns:p14="http://schemas.microsoft.com/office/powerpoint/2010/main" val="5788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41E3-1FEF-4E6C-96DA-C3D0DFD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105C-040D-4345-9F02-FE193F1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6752"/>
            <a:ext cx="8229600" cy="5134634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진행내용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진행 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0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</a:t>
            </a:r>
            <a:r>
              <a:rPr lang="ko-KR" altLang="en-US">
                <a:ea typeface="맑은 고딕"/>
              </a:rPr>
              <a:t> </a:t>
            </a:r>
            <a:endParaRPr lang="en-US" altLang="ko-KR" dirty="0">
              <a:ea typeface="맑은 고딕"/>
            </a:endParaRPr>
          </a:p>
          <a:p>
            <a:pPr marL="742950" indent="-285750">
              <a:buChar char="–"/>
            </a:pPr>
            <a:r>
              <a:rPr lang="ko-KR" sz="2400">
                <a:ea typeface="+mn-lt"/>
                <a:cs typeface="+mn-lt"/>
              </a:rPr>
              <a:t>다이빙 로그 정보 출력</a:t>
            </a:r>
            <a:endParaRPr lang="en-US" altLang="ko-KR" sz="2400">
              <a:ea typeface="+mn-lt"/>
              <a:cs typeface="+mn-lt"/>
            </a:endParaRPr>
          </a:p>
          <a:p>
            <a:pPr lvl="1"/>
            <a:r>
              <a:rPr lang="en-US" altLang="ko-KR">
                <a:ea typeface="+mn-lt"/>
                <a:cs typeface="+mn-lt"/>
              </a:rPr>
              <a:t>I2C</a:t>
            </a:r>
            <a:r>
              <a:rPr lang="ko-KR">
                <a:ea typeface="+mn-lt"/>
                <a:cs typeface="+mn-lt"/>
              </a:rPr>
              <a:t> 통신</a:t>
            </a:r>
            <a:endParaRPr lang="en-US">
              <a:ea typeface="+mn-lt"/>
              <a:cs typeface="+mn-lt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BC89C-A11B-4307-8754-E295997E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023870"/>
            <a:ext cx="5308600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53D496-02AD-40C9-8F4E-5BEFCFDF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66821"/>
              </p:ext>
            </p:extLst>
          </p:nvPr>
        </p:nvGraphicFramePr>
        <p:xfrm>
          <a:off x="861782" y="2803977"/>
          <a:ext cx="7416816" cy="210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68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787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</a:t>
                      </a:r>
                      <a:endParaRPr kumimoji="0" lang="en-US" altLang="ko-KR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71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4577D-05B8-4701-A5F1-2B6B117421A1}"/>
              </a:ext>
            </a:extLst>
          </p:cNvPr>
          <p:cNvSpPr txBox="1"/>
          <p:nvPr/>
        </p:nvSpPr>
        <p:spPr>
          <a:xfrm>
            <a:off x="3423420" y="1957725"/>
            <a:ext cx="101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일자</a:t>
            </a:r>
            <a:endParaRPr lang="en-US" altLang="ko-KR" sz="1350" dirty="0"/>
          </a:p>
          <a:p>
            <a:r>
              <a:rPr lang="en-US" altLang="ko-KR" sz="1350" dirty="0"/>
              <a:t>5</a:t>
            </a:r>
            <a:r>
              <a:rPr lang="ko-KR" altLang="en-US" sz="1350" dirty="0"/>
              <a:t>월 </a:t>
            </a:r>
            <a:r>
              <a:rPr lang="en-US" altLang="ko-KR" sz="1350" dirty="0"/>
              <a:t>15</a:t>
            </a:r>
            <a:r>
              <a:rPr lang="ko-KR" altLang="en-US" sz="1350" dirty="0"/>
              <a:t>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F79AF3-0B89-40CA-9559-96DC23A417BF}"/>
              </a:ext>
            </a:extLst>
          </p:cNvPr>
          <p:cNvSpPr/>
          <p:nvPr/>
        </p:nvSpPr>
        <p:spPr>
          <a:xfrm>
            <a:off x="3641328" y="2803977"/>
            <a:ext cx="1861343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96E08D-22D7-46A2-B234-4588F6B9CD0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4083443" y="2315420"/>
            <a:ext cx="338421" cy="6386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56A65A-6D25-4B9D-B831-B181FEB8413D}"/>
              </a:ext>
            </a:extLst>
          </p:cNvPr>
          <p:cNvSpPr txBox="1"/>
          <p:nvPr/>
        </p:nvSpPr>
        <p:spPr>
          <a:xfrm>
            <a:off x="5301725" y="1967484"/>
            <a:ext cx="1426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시작 시각</a:t>
            </a:r>
            <a:endParaRPr lang="en-US" altLang="ko-KR" sz="1350" dirty="0"/>
          </a:p>
          <a:p>
            <a:r>
              <a:rPr lang="en-US" altLang="ko-KR" sz="1350" dirty="0"/>
              <a:t>11</a:t>
            </a:r>
            <a:r>
              <a:rPr lang="ko-KR" altLang="en-US" sz="1350" dirty="0"/>
              <a:t>시 </a:t>
            </a:r>
            <a:r>
              <a:rPr lang="en-US" altLang="ko-KR" sz="1350" dirty="0"/>
              <a:t>29</a:t>
            </a:r>
            <a:r>
              <a:rPr lang="ko-KR" altLang="en-US" sz="1350" dirty="0"/>
              <a:t>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6B9DF-7459-4799-8908-43964B60C160}"/>
              </a:ext>
            </a:extLst>
          </p:cNvPr>
          <p:cNvSpPr/>
          <p:nvPr/>
        </p:nvSpPr>
        <p:spPr>
          <a:xfrm>
            <a:off x="5961086" y="2774510"/>
            <a:ext cx="2317512" cy="7273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9483ED-EB51-4F22-A900-7BC69E5CD4B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6417802" y="2072470"/>
            <a:ext cx="299195" cy="11048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4853A-BEAB-4F97-BA9F-0746D30CD141}"/>
              </a:ext>
            </a:extLst>
          </p:cNvPr>
          <p:cNvSpPr txBox="1"/>
          <p:nvPr/>
        </p:nvSpPr>
        <p:spPr>
          <a:xfrm>
            <a:off x="6728187" y="5191120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수온</a:t>
            </a:r>
            <a:endParaRPr lang="en-US" altLang="ko-KR" sz="1350" dirty="0"/>
          </a:p>
          <a:p>
            <a:r>
              <a:rPr lang="en-US" altLang="ko-KR" sz="1350" dirty="0"/>
              <a:t>17.3’C</a:t>
            </a:r>
            <a:endParaRPr lang="ko-KR" altLang="en-US" sz="13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3BA232B-93CA-4CFE-8A91-D553869CEB3D}"/>
              </a:ext>
            </a:extLst>
          </p:cNvPr>
          <p:cNvCxnSpPr>
            <a:cxnSpLocks/>
            <a:stCxn id="23" idx="2"/>
            <a:endCxn id="19" idx="3"/>
          </p:cNvCxnSpPr>
          <p:nvPr/>
        </p:nvCxnSpPr>
        <p:spPr>
          <a:xfrm rot="5400000">
            <a:off x="2329502" y="5097127"/>
            <a:ext cx="569046" cy="1953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656323-6DD6-42E0-9FDA-538D61696866}"/>
              </a:ext>
            </a:extLst>
          </p:cNvPr>
          <p:cNvSpPr txBox="1"/>
          <p:nvPr/>
        </p:nvSpPr>
        <p:spPr>
          <a:xfrm>
            <a:off x="625513" y="2167939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최대 수심</a:t>
            </a:r>
            <a:endParaRPr lang="en-US" altLang="ko-KR" sz="1350" dirty="0"/>
          </a:p>
          <a:p>
            <a:r>
              <a:rPr lang="en-US" altLang="ko-KR" sz="1350" dirty="0"/>
              <a:t>20.5 m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57A9C7-26D6-4822-98D0-0D02347AA562}"/>
              </a:ext>
            </a:extLst>
          </p:cNvPr>
          <p:cNvSpPr/>
          <p:nvPr/>
        </p:nvSpPr>
        <p:spPr>
          <a:xfrm>
            <a:off x="855092" y="3501859"/>
            <a:ext cx="3713250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47FCD10-A69C-4B53-AAB5-A7CB2EC7D35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>
            <a:off x="625514" y="2421856"/>
            <a:ext cx="236269" cy="1435281"/>
          </a:xfrm>
          <a:prstGeom prst="bentConnector3">
            <a:avLst>
              <a:gd name="adj1" fmla="val 1967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E9A36-389A-4810-8862-E24D3AE13D84}"/>
              </a:ext>
            </a:extLst>
          </p:cNvPr>
          <p:cNvSpPr txBox="1"/>
          <p:nvPr/>
        </p:nvSpPr>
        <p:spPr>
          <a:xfrm>
            <a:off x="7413049" y="2170633"/>
            <a:ext cx="99730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350">
                <a:ea typeface="맑은 고딕"/>
              </a:rPr>
              <a:t>잠수 시간</a:t>
            </a:r>
            <a:endParaRPr lang="en-US" altLang="ko-KR" sz="1350" dirty="0"/>
          </a:p>
          <a:p>
            <a:r>
              <a:rPr lang="en-US" altLang="ko-KR" sz="1350">
                <a:ea typeface="맑은 고딕"/>
              </a:rPr>
              <a:t>15</a:t>
            </a:r>
            <a:r>
              <a:rPr lang="ko-KR" altLang="en-US" sz="1350">
                <a:ea typeface="맑은 고딕"/>
              </a:rPr>
              <a:t>분 </a:t>
            </a:r>
            <a:r>
              <a:rPr lang="en-US" altLang="ko-KR" sz="1350">
                <a:ea typeface="맑은 고딕"/>
              </a:rPr>
              <a:t>20</a:t>
            </a:r>
            <a:r>
              <a:rPr lang="ko-KR" altLang="en-US" sz="1350">
                <a:ea typeface="맑은 고딕"/>
              </a:rPr>
              <a:t>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3876E-8239-4BD4-BE4E-A8EA2968AC54}"/>
              </a:ext>
            </a:extLst>
          </p:cNvPr>
          <p:cNvSpPr/>
          <p:nvPr/>
        </p:nvSpPr>
        <p:spPr>
          <a:xfrm>
            <a:off x="5509172" y="3501860"/>
            <a:ext cx="2769427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9F9B419-3FBA-46B6-9F7F-79F6BC809912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V="1">
            <a:off x="8278599" y="2424549"/>
            <a:ext cx="131755" cy="1464066"/>
          </a:xfrm>
          <a:prstGeom prst="bentConnector3">
            <a:avLst>
              <a:gd name="adj1" fmla="val 273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EAD78-EC90-4EE5-947F-D576BFB708F7}"/>
              </a:ext>
            </a:extLst>
          </p:cNvPr>
          <p:cNvSpPr txBox="1"/>
          <p:nvPr/>
        </p:nvSpPr>
        <p:spPr>
          <a:xfrm>
            <a:off x="1452341" y="5225425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수심</a:t>
            </a:r>
            <a:endParaRPr lang="en-US" altLang="ko-KR" sz="1350" dirty="0"/>
          </a:p>
          <a:p>
            <a:r>
              <a:rPr lang="en-US" altLang="ko-KR" sz="1350" dirty="0"/>
              <a:t>15.5 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E7B64-DFAC-43D4-A02E-EE54079BB411}"/>
              </a:ext>
            </a:extLst>
          </p:cNvPr>
          <p:cNvSpPr txBox="1"/>
          <p:nvPr/>
        </p:nvSpPr>
        <p:spPr>
          <a:xfrm>
            <a:off x="1780672" y="1850595"/>
            <a:ext cx="1070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로그 번호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번 로그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87F5A-2AED-483D-B05D-E82E4F0F2546}"/>
              </a:ext>
            </a:extLst>
          </p:cNvPr>
          <p:cNvSpPr/>
          <p:nvPr/>
        </p:nvSpPr>
        <p:spPr>
          <a:xfrm>
            <a:off x="855092" y="2803977"/>
            <a:ext cx="2343921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E63F70-D8C5-4783-8DC4-6C522EC37A5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5400000" flipH="1" flipV="1">
            <a:off x="1948707" y="2436773"/>
            <a:ext cx="445551" cy="2888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A47C9C-0277-4BB9-94C3-AB27D0150C83}"/>
              </a:ext>
            </a:extLst>
          </p:cNvPr>
          <p:cNvSpPr/>
          <p:nvPr/>
        </p:nvSpPr>
        <p:spPr>
          <a:xfrm>
            <a:off x="855091" y="4275369"/>
            <a:ext cx="3713250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89CE4-FC24-419B-91CD-1A22C0CDB98E}"/>
              </a:ext>
            </a:extLst>
          </p:cNvPr>
          <p:cNvSpPr/>
          <p:nvPr/>
        </p:nvSpPr>
        <p:spPr>
          <a:xfrm>
            <a:off x="5035250" y="4271401"/>
            <a:ext cx="3243348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0259D6-42B7-46A8-A743-3BFC2E21BC1C}"/>
              </a:ext>
            </a:extLst>
          </p:cNvPr>
          <p:cNvCxnSpPr>
            <a:cxnSpLocks/>
            <a:stCxn id="24" idx="3"/>
            <a:endCxn id="11" idx="3"/>
          </p:cNvCxnSpPr>
          <p:nvPr/>
        </p:nvCxnSpPr>
        <p:spPr>
          <a:xfrm flipH="1">
            <a:off x="7689953" y="4588864"/>
            <a:ext cx="588645" cy="856172"/>
          </a:xfrm>
          <a:prstGeom prst="bentConnector3">
            <a:avLst>
              <a:gd name="adj1" fmla="val -38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</a:t>
            </a:r>
            <a:r>
              <a:rPr lang="ko-KR" altLang="en-US">
                <a:ea typeface="맑은 고딕"/>
              </a:rPr>
              <a:t> </a:t>
            </a:r>
            <a:endParaRPr lang="en-US" alt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lvl="1"/>
            <a:r>
              <a:rPr lang="ko-KR">
                <a:ea typeface="+mn-lt"/>
                <a:cs typeface="+mn-lt"/>
              </a:rPr>
              <a:t>2, 3번째</a:t>
            </a:r>
            <a:r>
              <a:rPr lang="ko-KR" altLang="en-US">
                <a:ea typeface="+mn-lt"/>
                <a:cs typeface="+mn-lt"/>
              </a:rPr>
              <a:t> 텍스트</a:t>
            </a:r>
            <a:r>
              <a:rPr lang="ko-KR">
                <a:ea typeface="+mn-lt"/>
                <a:cs typeface="+mn-lt"/>
              </a:rPr>
              <a:t> 라인 출력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5" name="Picture 5" descr="실내, 테이블, 컴퓨터, 바닥이(가) 표시된 사진&#10;&#10;매우 높은 신뢰도로 생성된 설명">
            <a:extLst>
              <a:ext uri="{FF2B5EF4-FFF2-40B4-BE49-F238E27FC236}">
                <a16:creationId xmlns:a16="http://schemas.microsoft.com/office/drawing/2014/main" id="{F023A6CE-3E11-4AF9-B1FD-38666773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90" y="1059296"/>
            <a:ext cx="2914016" cy="51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다이빙 로그 저장 및 불러오기 기능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>
                <a:ea typeface="맑은 고딕"/>
              </a:rPr>
              <a:t>Flash memory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read/write</a:t>
            </a:r>
          </a:p>
          <a:p>
            <a:pPr lvl="1"/>
            <a:endParaRPr lang="en-US" altLang="ko-KR"/>
          </a:p>
          <a:p>
            <a:pPr lvl="1"/>
            <a:r>
              <a:rPr lang="en-US" altLang="ko-KR">
                <a:ea typeface="맑은 고딕"/>
              </a:rPr>
              <a:t>4</a:t>
            </a:r>
            <a:r>
              <a:rPr lang="ko-KR" altLang="en-US">
                <a:ea typeface="맑은 고딕"/>
              </a:rPr>
              <a:t>개의 샘플 로그 데이터</a:t>
            </a:r>
            <a:endParaRPr lang="en-US" altLang="ko-KR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>
                <a:ea typeface="+mn-lt"/>
                <a:cs typeface="+mn-lt"/>
              </a:rPr>
              <a:t>로그당 </a:t>
            </a:r>
            <a:r>
              <a:rPr lang="en-US" altLang="ko-KR">
                <a:ea typeface="+mn-lt"/>
                <a:cs typeface="+mn-lt"/>
              </a:rPr>
              <a:t>9 byte</a:t>
            </a:r>
            <a:endParaRPr lang="ko-KR">
              <a:ea typeface="+mn-lt"/>
              <a:cs typeface="+mn-lt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14D6E-BB40-4E12-9BF6-5D53E01F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r="-166" b="4431"/>
          <a:stretch/>
        </p:blipFill>
        <p:spPr>
          <a:xfrm>
            <a:off x="1152036" y="4138715"/>
            <a:ext cx="6842582" cy="15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err="1">
                <a:ea typeface="맑은 고딕"/>
              </a:rPr>
              <a:t>샘플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LCD</a:t>
            </a:r>
            <a:r>
              <a:rPr lang="ko-KR" altLang="en-US">
                <a:ea typeface="맑은 고딕"/>
              </a:rPr>
              <a:t> 출력 </a:t>
            </a:r>
            <a:endParaRPr lang="en-US" altLang="ko-KR">
              <a:ea typeface="맑은 고딕"/>
            </a:endParaRPr>
          </a:p>
          <a:p>
            <a:endParaRPr lang="ko-KR" altLang="en-US">
              <a:ea typeface="+mn-lt"/>
              <a:cs typeface="+mn-lt"/>
            </a:endParaRPr>
          </a:p>
          <a:p>
            <a:pPr lvl="1"/>
            <a:r>
              <a:rPr lang="en-US" altLang="ko-KR">
                <a:ea typeface="+mn-lt"/>
                <a:cs typeface="+mn-lt"/>
              </a:rPr>
              <a:t>Flash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memory</a:t>
            </a:r>
            <a:r>
              <a:rPr lang="ko-KR" altLang="en-US">
                <a:ea typeface="+mn-lt"/>
                <a:cs typeface="+mn-lt"/>
              </a:rPr>
              <a:t>에 </a:t>
            </a:r>
          </a:p>
          <a:p>
            <a:pPr marL="457200" lvl="1" indent="0">
              <a:buNone/>
            </a:pPr>
            <a:r>
              <a:rPr lang="ko-KR" altLang="en-US">
                <a:ea typeface="+mn-lt"/>
                <a:cs typeface="+mn-lt"/>
              </a:rPr>
              <a:t> 저장된 샘플 로그 출력</a:t>
            </a:r>
            <a:endParaRPr lang="ko-KR" altLang="en-US"/>
          </a:p>
          <a:p>
            <a:pPr marL="457200" lvl="1" indent="0">
              <a:buNone/>
            </a:pP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altLang="en-US">
                <a:ea typeface="+mn-lt"/>
                <a:cs typeface="+mn-lt"/>
              </a:rPr>
              <a:t>스위치 클릭으로</a:t>
            </a:r>
            <a:endParaRPr lang="ko-KR" altLang="en-US"/>
          </a:p>
          <a:p>
            <a:pPr marL="457200" lvl="1" indent="0">
              <a:buNone/>
            </a:pPr>
            <a:r>
              <a:rPr lang="ko-KR" altLang="en-US">
                <a:ea typeface="+mn-lt"/>
                <a:cs typeface="+mn-lt"/>
              </a:rPr>
              <a:t> 다음 로그 </a:t>
            </a:r>
            <a:r>
              <a:rPr lang="ko-KR">
                <a:ea typeface="+mn-lt"/>
                <a:cs typeface="+mn-lt"/>
              </a:rPr>
              <a:t>출력</a:t>
            </a:r>
            <a:endParaRPr lang="ko-KR" altLang="en-US">
              <a:ea typeface="+mn-lt"/>
              <a:cs typeface="+mn-lt"/>
            </a:endParaRPr>
          </a:p>
          <a:p>
            <a:pPr lvl="1"/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lvl="1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8CA6DE7-B7FD-4B21-9F47-D5A6CF31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39" y="1032125"/>
            <a:ext cx="2949095" cy="52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2326"/>
            <a:ext cx="8229600" cy="5134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TIMMER </a:t>
            </a:r>
            <a:r>
              <a:rPr lang="ko-KR" altLang="en-US" dirty="0">
                <a:ea typeface="맑은 고딕"/>
              </a:rPr>
              <a:t>기능 구현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/>
              <a:t>시계 기능 및 다이빙 시간측정을 위한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9C8BA1-A512-472E-A07F-F5DE8D9DA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" t="5157" r="3964" b="7375"/>
          <a:stretch/>
        </p:blipFill>
        <p:spPr>
          <a:xfrm>
            <a:off x="606490" y="2107425"/>
            <a:ext cx="6270171" cy="44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스위치 </a:t>
            </a:r>
            <a:r>
              <a:rPr lang="ko-KR" altLang="en-US" dirty="0" err="1">
                <a:ea typeface="맑은 고딕"/>
              </a:rPr>
              <a:t>채터링</a:t>
            </a:r>
            <a:r>
              <a:rPr lang="ko-KR" altLang="en-US" dirty="0">
                <a:ea typeface="맑은 고딕"/>
              </a:rPr>
              <a:t> 및 인터럽트 처리</a:t>
            </a:r>
            <a:endParaRPr lang="en-US" altLang="ko-KR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6E2EA-38DD-4521-BB81-0977DA008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4005" r="5000" b="6259"/>
          <a:stretch/>
        </p:blipFill>
        <p:spPr>
          <a:xfrm>
            <a:off x="559835" y="1793499"/>
            <a:ext cx="6260843" cy="4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264</Words>
  <Application>Microsoft Office PowerPoint</Application>
  <PresentationFormat>화면 슬라이드 쇼(4:3)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Malgun Gothic</vt:lpstr>
      <vt:lpstr>Malgun Gothic</vt:lpstr>
      <vt:lpstr>Arial</vt:lpstr>
      <vt:lpstr>Office 테마</vt:lpstr>
      <vt:lpstr>초저가 다이브 컴퓨터</vt:lpstr>
      <vt:lpstr>목차</vt:lpstr>
      <vt:lpstr>진행내용</vt:lpstr>
      <vt:lpstr>진행내용</vt:lpstr>
      <vt:lpstr>진행내용</vt:lpstr>
      <vt:lpstr>진행내용</vt:lpstr>
      <vt:lpstr>진행내용</vt:lpstr>
      <vt:lpstr>진행내용</vt:lpstr>
      <vt:lpstr>진행내용</vt:lpstr>
      <vt:lpstr>회로도</vt:lpstr>
      <vt:lpstr>회로도</vt:lpstr>
      <vt:lpstr>회로도</vt:lpstr>
      <vt:lpstr>문제점 및 해결방안</vt:lpstr>
      <vt:lpstr>문제점 및 해결방안</vt:lpstr>
      <vt:lpstr>문제점 및 해결방안</vt:lpstr>
      <vt:lpstr>향후 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임 현호</cp:lastModifiedBy>
  <cp:revision>55</cp:revision>
  <dcterms:created xsi:type="dcterms:W3CDTF">2011-12-01T04:53:03Z</dcterms:created>
  <dcterms:modified xsi:type="dcterms:W3CDTF">2019-05-28T23:36:17Z</dcterms:modified>
</cp:coreProperties>
</file>