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3" r:id="rId3"/>
    <p:sldId id="257" r:id="rId4"/>
    <p:sldId id="356" r:id="rId5"/>
    <p:sldId id="355" r:id="rId6"/>
    <p:sldId id="350" r:id="rId7"/>
    <p:sldId id="351" r:id="rId8"/>
    <p:sldId id="352" r:id="rId9"/>
    <p:sldId id="268" r:id="rId10"/>
    <p:sldId id="353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B12D9-1638-4129-946A-A013B1EACD48}" v="4" dt="2019-05-28T22:53:41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호 임" userId="d12fd96a-857e-4157-8089-84cefa2f0fc3" providerId="ADAL" clId="{A94B12D9-1638-4129-946A-A013B1EACD48}"/>
    <pc:docChg chg="modSld">
      <pc:chgData name="현호 임" userId="d12fd96a-857e-4157-8089-84cefa2f0fc3" providerId="ADAL" clId="{A94B12D9-1638-4129-946A-A013B1EACD48}" dt="2019-05-28T22:53:41.087" v="3" actId="20577"/>
      <pc:docMkLst>
        <pc:docMk/>
      </pc:docMkLst>
      <pc:sldChg chg="modSp">
        <pc:chgData name="현호 임" userId="d12fd96a-857e-4157-8089-84cefa2f0fc3" providerId="ADAL" clId="{A94B12D9-1638-4129-946A-A013B1EACD48}" dt="2019-05-28T22:53:41.087" v="3" actId="20577"/>
        <pc:sldMkLst>
          <pc:docMk/>
          <pc:sldMk cId="688106783" sldId="268"/>
        </pc:sldMkLst>
        <pc:spChg chg="mod">
          <ac:chgData name="현호 임" userId="d12fd96a-857e-4157-8089-84cefa2f0fc3" providerId="ADAL" clId="{A94B12D9-1638-4129-946A-A013B1EACD48}" dt="2019-05-28T22:53:41.087" v="3" actId="20577"/>
          <ac:spMkLst>
            <pc:docMk/>
            <pc:sldMk cId="688106783" sldId="268"/>
            <ac:spMk id="3" creationId="{00000000-0000-0000-0000-000000000000}"/>
          </ac:spMkLst>
        </pc:spChg>
      </pc:sldChg>
      <pc:sldChg chg="modSp">
        <pc:chgData name="현호 임" userId="d12fd96a-857e-4157-8089-84cefa2f0fc3" providerId="ADAL" clId="{A94B12D9-1638-4129-946A-A013B1EACD48}" dt="2019-05-28T22:53:28.519" v="2" actId="1076"/>
        <pc:sldMkLst>
          <pc:docMk/>
          <pc:sldMk cId="1966372036" sldId="351"/>
        </pc:sldMkLst>
        <pc:picChg chg="mod">
          <ac:chgData name="현호 임" userId="d12fd96a-857e-4157-8089-84cefa2f0fc3" providerId="ADAL" clId="{A94B12D9-1638-4129-946A-A013B1EACD48}" dt="2019-05-28T22:53:28.519" v="2" actId="1076"/>
          <ac:picMkLst>
            <pc:docMk/>
            <pc:sldMk cId="1966372036" sldId="351"/>
            <ac:picMk id="4" creationId="{C657E0B7-4AF5-44DC-BF57-3CD347BB97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D4C-6A44-4C97-AA44-CC0534E31A8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98AF-18B7-4493-B572-247ED6A3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23528" y="332656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임베디드시스템</a:t>
            </a:r>
            <a:r>
              <a:rPr lang="ko-KR" altLang="en-US" dirty="0"/>
              <a:t> 설계</a:t>
            </a:r>
            <a:r>
              <a:rPr lang="en-US" altLang="ko-KR" dirty="0"/>
              <a:t>/2019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57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75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050" name="Picture 2" descr="D:\Pictures\Image\Logos\Inha\inha-emblem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46" y="6284612"/>
            <a:ext cx="576064" cy="5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39336" y="6347038"/>
            <a:ext cx="1404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HY견고딕" pitchFamily="18" charset="-127"/>
                <a:ea typeface="HY견고딕" pitchFamily="18" charset="-127"/>
              </a:rPr>
              <a:t>정보통신공학부</a:t>
            </a:r>
            <a:endParaRPr lang="en-US" altLang="ko-KR" sz="12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err="1">
                <a:latin typeface="HY견고딕" pitchFamily="18" charset="-127"/>
                <a:ea typeface="HY견고딕" pitchFamily="18" charset="-127"/>
              </a:rPr>
              <a:t>임베디드시스템</a:t>
            </a:r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8460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584176"/>
          </a:xfrm>
        </p:spPr>
        <p:txBody>
          <a:bodyPr/>
          <a:lstStyle/>
          <a:p>
            <a:r>
              <a:rPr lang="ko-KR" altLang="en-US" sz="4000" dirty="0">
                <a:latin typeface="HY견고딕"/>
                <a:ea typeface="HY견고딕"/>
              </a:rPr>
              <a:t>초저가 </a:t>
            </a:r>
            <a:r>
              <a:rPr lang="ko-KR" altLang="en-US" sz="4000" dirty="0" err="1">
                <a:latin typeface="HY견고딕"/>
                <a:ea typeface="HY견고딕"/>
              </a:rPr>
              <a:t>다이브</a:t>
            </a:r>
            <a:r>
              <a:rPr lang="ko-KR" altLang="en-US" sz="4000" dirty="0">
                <a:latin typeface="HY견고딕"/>
                <a:ea typeface="HY견고딕"/>
              </a:rPr>
              <a:t> 컴퓨터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789040"/>
            <a:ext cx="6048672" cy="25202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/>
              <a:t>중간 보고서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a typeface="맑은 고딕"/>
              </a:rPr>
              <a:t>2019. 5. 29</a:t>
            </a:r>
          </a:p>
          <a:p>
            <a:r>
              <a:rPr lang="ko-KR" altLang="en-US" dirty="0"/>
              <a:t>인하대학교 정보통신공학부</a:t>
            </a:r>
            <a:endParaRPr lang="en-US" altLang="ko-KR" dirty="0"/>
          </a:p>
          <a:p>
            <a:r>
              <a:rPr lang="en-US" altLang="ko-KR" dirty="0">
                <a:ea typeface="맑은 고딕"/>
              </a:rPr>
              <a:t>임현호(12141755), </a:t>
            </a:r>
            <a:r>
              <a:rPr lang="en-US" altLang="ko-KR" dirty="0" err="1">
                <a:ea typeface="맑은 고딕"/>
              </a:rPr>
              <a:t>최형인</a:t>
            </a:r>
            <a:r>
              <a:rPr lang="en-US" altLang="ko-KR" dirty="0">
                <a:ea typeface="맑은 고딕"/>
              </a:rPr>
              <a:t>(12141777)</a:t>
            </a:r>
          </a:p>
        </p:txBody>
      </p:sp>
      <p:pic>
        <p:nvPicPr>
          <p:cNvPr id="3076" name="Picture 4" descr="D:\Pictures\Image\Logos\Inha\Signature_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72165"/>
            <a:ext cx="2051720" cy="6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J-TAG</a:t>
            </a:r>
          </a:p>
          <a:p>
            <a:pPr lvl="1"/>
            <a:r>
              <a:rPr lang="en-US" altLang="ko-KR" dirty="0">
                <a:ea typeface="맑은 고딕"/>
              </a:rPr>
              <a:t>MSP430 </a:t>
            </a:r>
            <a:r>
              <a:rPr lang="ko-KR" altLang="en-US" dirty="0">
                <a:ea typeface="맑은 고딕"/>
              </a:rPr>
              <a:t>전용 </a:t>
            </a:r>
            <a:r>
              <a:rPr lang="en-US" altLang="ko-KR" dirty="0">
                <a:ea typeface="맑은 고딕"/>
              </a:rPr>
              <a:t>J-TAG</a:t>
            </a:r>
            <a:r>
              <a:rPr lang="ko-KR" altLang="en-US" dirty="0">
                <a:ea typeface="맑은 고딕"/>
              </a:rPr>
              <a:t>을 구하지 못하여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칩 기반설계가 </a:t>
            </a:r>
            <a:r>
              <a:rPr lang="ko-KR" altLang="en-US" dirty="0" err="1">
                <a:ea typeface="맑은 고딕"/>
              </a:rPr>
              <a:t>힘들어짐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런치패드 기반 설계진행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새로운 회로도 설계</a:t>
            </a:r>
          </a:p>
        </p:txBody>
      </p:sp>
    </p:spTree>
    <p:extLst>
      <p:ext uri="{BB962C8B-B14F-4D97-AF65-F5344CB8AC3E}">
        <p14:creationId xmlns:p14="http://schemas.microsoft.com/office/powerpoint/2010/main" val="263469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향후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41E3-1FEF-4E6C-96DA-C3D0DFDC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5105C-040D-4345-9F02-FE193F1E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6752"/>
            <a:ext cx="8229600" cy="5134634"/>
          </a:xfrm>
        </p:spPr>
        <p:txBody>
          <a:bodyPr/>
          <a:lstStyle/>
          <a:p>
            <a:r>
              <a:rPr lang="ko-KR" altLang="en-US" dirty="0"/>
              <a:t>진행내용</a:t>
            </a:r>
            <a:endParaRPr lang="en-US" altLang="ko-KR" dirty="0"/>
          </a:p>
          <a:p>
            <a:r>
              <a:rPr lang="ko-KR" altLang="en-US" dirty="0"/>
              <a:t>문제점 및 해결 방안</a:t>
            </a:r>
            <a:endParaRPr lang="en-US" altLang="ko-KR" dirty="0"/>
          </a:p>
          <a:p>
            <a:r>
              <a:rPr lang="ko-KR" altLang="en-US" dirty="0"/>
              <a:t>향후 진행 계획</a:t>
            </a:r>
            <a:endParaRPr lang="en-US" altLang="ko-KR" dirty="0"/>
          </a:p>
          <a:p>
            <a:r>
              <a:rPr lang="ko-KR" altLang="en-US" dirty="0"/>
              <a:t>주요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09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I2C </a:t>
            </a:r>
            <a:r>
              <a:rPr lang="ko-KR" altLang="en-US" dirty="0">
                <a:ea typeface="맑은 고딕"/>
              </a:rPr>
              <a:t>통신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Flash memory</a:t>
            </a:r>
            <a:r>
              <a:rPr lang="ko-KR" altLang="en-US" dirty="0">
                <a:ea typeface="맑은 고딕"/>
              </a:rPr>
              <a:t>에 저장된 샘플 로그 출력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스위치 클릭으로 다음 로그 출력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BC89C-A11B-4307-8754-E295997E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308350"/>
            <a:ext cx="5308600" cy="28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F47325-1D35-4426-BAC5-C5A00D10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1322906"/>
            <a:ext cx="2889250" cy="51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53D496-02AD-40C9-8F4E-5BEFCFDF4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20522"/>
              </p:ext>
            </p:extLst>
          </p:nvPr>
        </p:nvGraphicFramePr>
        <p:xfrm>
          <a:off x="861782" y="2803977"/>
          <a:ext cx="7416816" cy="210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390458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906265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89700535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541145527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0211942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83980498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59435624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42752417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52162170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421483108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105111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0706873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9272573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021446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113262566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99828556"/>
                    </a:ext>
                  </a:extLst>
                </a:gridCol>
              </a:tblGrid>
              <a:tr h="688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50218"/>
                  </a:ext>
                </a:extLst>
              </a:tr>
              <a:tr h="787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405"/>
                  </a:ext>
                </a:extLst>
              </a:tr>
              <a:tr h="630561"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715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4577D-05B8-4701-A5F1-2B6B117421A1}"/>
              </a:ext>
            </a:extLst>
          </p:cNvPr>
          <p:cNvSpPr txBox="1"/>
          <p:nvPr/>
        </p:nvSpPr>
        <p:spPr>
          <a:xfrm>
            <a:off x="3423420" y="1957725"/>
            <a:ext cx="101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일자</a:t>
            </a:r>
            <a:endParaRPr lang="en-US" altLang="ko-KR" sz="1350" dirty="0"/>
          </a:p>
          <a:p>
            <a:r>
              <a:rPr lang="en-US" altLang="ko-KR" sz="1350" dirty="0"/>
              <a:t>5</a:t>
            </a:r>
            <a:r>
              <a:rPr lang="ko-KR" altLang="en-US" sz="1350" dirty="0"/>
              <a:t>월 </a:t>
            </a:r>
            <a:r>
              <a:rPr lang="en-US" altLang="ko-KR" sz="1350" dirty="0"/>
              <a:t>15</a:t>
            </a:r>
            <a:r>
              <a:rPr lang="ko-KR" altLang="en-US" sz="1350" dirty="0"/>
              <a:t>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F79AF3-0B89-40CA-9559-96DC23A417BF}"/>
              </a:ext>
            </a:extLst>
          </p:cNvPr>
          <p:cNvSpPr/>
          <p:nvPr/>
        </p:nvSpPr>
        <p:spPr>
          <a:xfrm>
            <a:off x="3641328" y="2803977"/>
            <a:ext cx="1861343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F96E08D-22D7-46A2-B234-4588F6B9CD0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4083443" y="2315420"/>
            <a:ext cx="338421" cy="6386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56A65A-6D25-4B9D-B831-B181FEB8413D}"/>
              </a:ext>
            </a:extLst>
          </p:cNvPr>
          <p:cNvSpPr txBox="1"/>
          <p:nvPr/>
        </p:nvSpPr>
        <p:spPr>
          <a:xfrm>
            <a:off x="5301725" y="1967484"/>
            <a:ext cx="1426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시작 시각</a:t>
            </a:r>
            <a:endParaRPr lang="en-US" altLang="ko-KR" sz="1350" dirty="0"/>
          </a:p>
          <a:p>
            <a:r>
              <a:rPr lang="en-US" altLang="ko-KR" sz="1350" dirty="0"/>
              <a:t>11</a:t>
            </a:r>
            <a:r>
              <a:rPr lang="ko-KR" altLang="en-US" sz="1350" dirty="0"/>
              <a:t>시 </a:t>
            </a:r>
            <a:r>
              <a:rPr lang="en-US" altLang="ko-KR" sz="1350" dirty="0"/>
              <a:t>29</a:t>
            </a:r>
            <a:r>
              <a:rPr lang="ko-KR" altLang="en-US" sz="1350" dirty="0"/>
              <a:t>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6B9DF-7459-4799-8908-43964B60C160}"/>
              </a:ext>
            </a:extLst>
          </p:cNvPr>
          <p:cNvSpPr/>
          <p:nvPr/>
        </p:nvSpPr>
        <p:spPr>
          <a:xfrm>
            <a:off x="5961086" y="2774510"/>
            <a:ext cx="2317512" cy="7273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9483ED-EB51-4F22-A900-7BC69E5CD4B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6417802" y="2072470"/>
            <a:ext cx="299195" cy="11048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C4853A-BEAB-4F97-BA9F-0746D30CD141}"/>
              </a:ext>
            </a:extLst>
          </p:cNvPr>
          <p:cNvSpPr txBox="1"/>
          <p:nvPr/>
        </p:nvSpPr>
        <p:spPr>
          <a:xfrm>
            <a:off x="6728187" y="5191120"/>
            <a:ext cx="961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수온</a:t>
            </a:r>
            <a:endParaRPr lang="en-US" altLang="ko-KR" sz="1350" dirty="0"/>
          </a:p>
          <a:p>
            <a:r>
              <a:rPr lang="en-US" altLang="ko-KR" sz="1350" dirty="0"/>
              <a:t>17.3’C</a:t>
            </a:r>
            <a:endParaRPr lang="ko-KR" altLang="en-US" sz="135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3BA232B-93CA-4CFE-8A91-D553869CEB3D}"/>
              </a:ext>
            </a:extLst>
          </p:cNvPr>
          <p:cNvCxnSpPr>
            <a:cxnSpLocks/>
            <a:stCxn id="23" idx="2"/>
            <a:endCxn id="19" idx="3"/>
          </p:cNvCxnSpPr>
          <p:nvPr/>
        </p:nvCxnSpPr>
        <p:spPr>
          <a:xfrm rot="5400000">
            <a:off x="2329502" y="5097127"/>
            <a:ext cx="569046" cy="1953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656323-6DD6-42E0-9FDA-538D61696866}"/>
              </a:ext>
            </a:extLst>
          </p:cNvPr>
          <p:cNvSpPr txBox="1"/>
          <p:nvPr/>
        </p:nvSpPr>
        <p:spPr>
          <a:xfrm>
            <a:off x="625513" y="2167939"/>
            <a:ext cx="1471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최대 수심</a:t>
            </a:r>
            <a:endParaRPr lang="en-US" altLang="ko-KR" sz="1350" dirty="0"/>
          </a:p>
          <a:p>
            <a:r>
              <a:rPr lang="en-US" altLang="ko-KR" sz="1350" dirty="0"/>
              <a:t>20.5 m</a:t>
            </a:r>
            <a:endParaRPr lang="ko-KR" altLang="en-US" sz="13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57A9C7-26D6-4822-98D0-0D02347AA562}"/>
              </a:ext>
            </a:extLst>
          </p:cNvPr>
          <p:cNvSpPr/>
          <p:nvPr/>
        </p:nvSpPr>
        <p:spPr>
          <a:xfrm>
            <a:off x="855092" y="3501859"/>
            <a:ext cx="3713250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47FCD10-A69C-4B53-AAB5-A7CB2EC7D356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>
            <a:off x="625514" y="2421856"/>
            <a:ext cx="236269" cy="1435281"/>
          </a:xfrm>
          <a:prstGeom prst="bentConnector3">
            <a:avLst>
              <a:gd name="adj1" fmla="val 1967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AE9A36-389A-4810-8862-E24D3AE13D84}"/>
              </a:ext>
            </a:extLst>
          </p:cNvPr>
          <p:cNvSpPr txBox="1"/>
          <p:nvPr/>
        </p:nvSpPr>
        <p:spPr>
          <a:xfrm>
            <a:off x="7413049" y="2170633"/>
            <a:ext cx="9973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잠수시간</a:t>
            </a:r>
            <a:endParaRPr lang="en-US" altLang="ko-KR" sz="1350" dirty="0"/>
          </a:p>
          <a:p>
            <a:r>
              <a:rPr lang="en-US" altLang="ko-KR" sz="1350" dirty="0"/>
              <a:t>15</a:t>
            </a:r>
            <a:r>
              <a:rPr lang="ko-KR" altLang="en-US" sz="1350" dirty="0"/>
              <a:t>분 </a:t>
            </a:r>
            <a:r>
              <a:rPr lang="en-US" altLang="ko-KR" sz="1350" dirty="0"/>
              <a:t>20</a:t>
            </a:r>
            <a:r>
              <a:rPr lang="ko-KR" altLang="en-US" sz="1350" dirty="0"/>
              <a:t>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B3876E-8239-4BD4-BE4E-A8EA2968AC54}"/>
              </a:ext>
            </a:extLst>
          </p:cNvPr>
          <p:cNvSpPr/>
          <p:nvPr/>
        </p:nvSpPr>
        <p:spPr>
          <a:xfrm>
            <a:off x="5509172" y="3501860"/>
            <a:ext cx="2769427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9F9B419-3FBA-46B6-9F7F-79F6BC809912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flipV="1">
            <a:off x="8278599" y="2424549"/>
            <a:ext cx="131755" cy="1464066"/>
          </a:xfrm>
          <a:prstGeom prst="bentConnector3">
            <a:avLst>
              <a:gd name="adj1" fmla="val 2735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AEAD78-EC90-4EE5-947F-D576BFB708F7}"/>
              </a:ext>
            </a:extLst>
          </p:cNvPr>
          <p:cNvSpPr txBox="1"/>
          <p:nvPr/>
        </p:nvSpPr>
        <p:spPr>
          <a:xfrm>
            <a:off x="1452341" y="5225425"/>
            <a:ext cx="1063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수심</a:t>
            </a:r>
            <a:endParaRPr lang="en-US" altLang="ko-KR" sz="1350" dirty="0"/>
          </a:p>
          <a:p>
            <a:r>
              <a:rPr lang="en-US" altLang="ko-KR" sz="1350" dirty="0"/>
              <a:t>15.5 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E7B64-DFAC-43D4-A02E-EE54079BB411}"/>
              </a:ext>
            </a:extLst>
          </p:cNvPr>
          <p:cNvSpPr txBox="1"/>
          <p:nvPr/>
        </p:nvSpPr>
        <p:spPr>
          <a:xfrm>
            <a:off x="1780672" y="1850595"/>
            <a:ext cx="10704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로그 번호</a:t>
            </a:r>
            <a:endParaRPr lang="en-US" altLang="ko-KR" sz="1350" dirty="0"/>
          </a:p>
          <a:p>
            <a:r>
              <a:rPr lang="en-US" altLang="ko-KR" sz="1350" dirty="0"/>
              <a:t>2</a:t>
            </a:r>
            <a:r>
              <a:rPr lang="ko-KR" altLang="en-US" sz="1350" dirty="0"/>
              <a:t>번 로그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87F5A-2AED-483D-B05D-E82E4F0F2546}"/>
              </a:ext>
            </a:extLst>
          </p:cNvPr>
          <p:cNvSpPr/>
          <p:nvPr/>
        </p:nvSpPr>
        <p:spPr>
          <a:xfrm>
            <a:off x="855092" y="2803977"/>
            <a:ext cx="2343921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E63F70-D8C5-4783-8DC4-6C522EC37A5A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rot="5400000" flipH="1" flipV="1">
            <a:off x="1948707" y="2436773"/>
            <a:ext cx="445551" cy="2888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A47C9C-0277-4BB9-94C3-AB27D0150C83}"/>
              </a:ext>
            </a:extLst>
          </p:cNvPr>
          <p:cNvSpPr/>
          <p:nvPr/>
        </p:nvSpPr>
        <p:spPr>
          <a:xfrm>
            <a:off x="855091" y="4275369"/>
            <a:ext cx="3713250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389CE4-FC24-419B-91CD-1A22C0CDB98E}"/>
              </a:ext>
            </a:extLst>
          </p:cNvPr>
          <p:cNvSpPr/>
          <p:nvPr/>
        </p:nvSpPr>
        <p:spPr>
          <a:xfrm>
            <a:off x="5035250" y="4271401"/>
            <a:ext cx="3243348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20259D6-42B7-46A8-A743-3BFC2E21BC1C}"/>
              </a:ext>
            </a:extLst>
          </p:cNvPr>
          <p:cNvCxnSpPr>
            <a:cxnSpLocks/>
            <a:stCxn id="24" idx="3"/>
            <a:endCxn id="11" idx="3"/>
          </p:cNvCxnSpPr>
          <p:nvPr/>
        </p:nvCxnSpPr>
        <p:spPr>
          <a:xfrm flipH="1">
            <a:off x="7689953" y="4588864"/>
            <a:ext cx="588645" cy="856172"/>
          </a:xfrm>
          <a:prstGeom prst="bentConnector3">
            <a:avLst>
              <a:gd name="adj1" fmla="val -38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2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다이빙 로그 저장 및 불러오기 기능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/>
              <a:t>Flash memory</a:t>
            </a:r>
            <a:r>
              <a:rPr lang="ko-KR" altLang="en-US" dirty="0"/>
              <a:t> </a:t>
            </a:r>
            <a:r>
              <a:rPr lang="en-US" altLang="ko-KR" dirty="0"/>
              <a:t>read/write</a:t>
            </a:r>
          </a:p>
          <a:p>
            <a:pPr lvl="1"/>
            <a:r>
              <a:rPr lang="ko-KR" altLang="en-US" dirty="0"/>
              <a:t>로그당 </a:t>
            </a:r>
            <a:r>
              <a:rPr lang="en-US" altLang="ko-KR" dirty="0"/>
              <a:t>9 byte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샘플 로그 데이터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14D6E-BB40-4E12-9BF6-5D53E01F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3692061"/>
            <a:ext cx="68675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TIMMER </a:t>
            </a:r>
            <a:r>
              <a:rPr lang="ko-KR" altLang="en-US" dirty="0">
                <a:ea typeface="맑은 고딕"/>
              </a:rPr>
              <a:t>기능 구현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/>
              <a:t>시계 기능 및 다이빙 시간측정을 위한 기능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57E0B7-4AF5-44DC-BF57-3CD347BB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69" y="2115419"/>
            <a:ext cx="5375988" cy="40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스위치 인터럽트 처리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65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압력센서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크기가 너무 작아 손뗌 작업이 어려움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규격 </a:t>
            </a:r>
            <a:r>
              <a:rPr lang="en-US" altLang="ko-KR" dirty="0">
                <a:ea typeface="맑은 고딕"/>
              </a:rPr>
              <a:t>: 6.4x6.2mm, </a:t>
            </a:r>
            <a:r>
              <a:rPr lang="ko-KR" altLang="en-US" dirty="0">
                <a:ea typeface="맑은 고딕"/>
              </a:rPr>
              <a:t>핀 두께 </a:t>
            </a:r>
            <a:r>
              <a:rPr lang="en-US" altLang="ko-KR" dirty="0">
                <a:ea typeface="맑은 고딕"/>
              </a:rPr>
              <a:t>: 0.7mm,</a:t>
            </a:r>
            <a:r>
              <a:rPr lang="ko-KR" altLang="en-US" dirty="0">
                <a:ea typeface="맑은 고딕"/>
              </a:rPr>
              <a:t> 피치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1.25mm)</a:t>
            </a:r>
          </a:p>
          <a:p>
            <a:pPr marL="457200" lvl="1" indent="0">
              <a:buNone/>
            </a:pP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변환기판 주문 및 다른 부분 먼저 진행 </a:t>
            </a:r>
          </a:p>
        </p:txBody>
      </p:sp>
    </p:spTree>
    <p:extLst>
      <p:ext uri="{BB962C8B-B14F-4D97-AF65-F5344CB8AC3E}">
        <p14:creationId xmlns:p14="http://schemas.microsoft.com/office/powerpoint/2010/main" val="6881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222</Words>
  <Application>Microsoft Office PowerPoint</Application>
  <PresentationFormat>화면 슬라이드 쇼(4:3)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HY견고딕</vt:lpstr>
      <vt:lpstr>맑은 고딕</vt:lpstr>
      <vt:lpstr>Arial</vt:lpstr>
      <vt:lpstr>Office 테마</vt:lpstr>
      <vt:lpstr>초저가 다이브 컴퓨터</vt:lpstr>
      <vt:lpstr>목차</vt:lpstr>
      <vt:lpstr>진행내용</vt:lpstr>
      <vt:lpstr>진행내용</vt:lpstr>
      <vt:lpstr>진행내용</vt:lpstr>
      <vt:lpstr>진행내용</vt:lpstr>
      <vt:lpstr>진행내용</vt:lpstr>
      <vt:lpstr>진행내용</vt:lpstr>
      <vt:lpstr>문제점 및 해결방안</vt:lpstr>
      <vt:lpstr>문제점 및 해결방안</vt:lpstr>
      <vt:lpstr>향후 진행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</dc:creator>
  <cp:lastModifiedBy>임 현호</cp:lastModifiedBy>
  <cp:revision>55</cp:revision>
  <dcterms:created xsi:type="dcterms:W3CDTF">2011-12-01T04:53:03Z</dcterms:created>
  <dcterms:modified xsi:type="dcterms:W3CDTF">2019-05-28T22:53:46Z</dcterms:modified>
</cp:coreProperties>
</file>