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B9DE0-A664-AA2A-9E69-9EB175A08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09F74-B741-6E4D-030A-BFA684F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31F6E-336E-68EE-19EE-BE29EE15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2ECC-C259-4757-98F5-B66CCFE96EC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BA883-FB2A-495B-1AE5-B08C6EA6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FB8CA-78B1-5292-5E3A-606A74FD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C2AF-152A-469D-B742-E20736CC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2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AE119-EF64-1389-A1AC-069E97C3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B70D3C-49E9-B435-AA2F-1C01D159D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6179A-A1DC-5987-C6EF-F536BE1F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2ECC-C259-4757-98F5-B66CCFE96EC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6443F-304F-91F4-B45E-07271480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C352D-4460-0CA4-3EA1-97940F67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C2AF-152A-469D-B742-E20736CC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7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3DD5DD-4DCF-1712-BF52-2BBE9887C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4D928A-A34B-9276-6748-5F1BEB1F6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0E793-F805-B15D-B3D2-EF09CF9A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2ECC-C259-4757-98F5-B66CCFE96EC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D0E04-3D4D-385F-C305-BD20BA7D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1C854-E08D-67A7-9F76-97B02313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C2AF-152A-469D-B742-E20736CC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5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77DAC-6866-FF98-2998-E483E26E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445BF-4AE9-C494-6D02-F33FD0FD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DFB68-F484-A70E-19D4-71D35455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2ECC-C259-4757-98F5-B66CCFE96EC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D6B86-311A-D2A7-F083-D474C721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4B403-3B80-7C7B-4A6D-53F2DF7F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C2AF-152A-469D-B742-E20736CC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18CC2-53E1-AF68-9B26-C8AF15E0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C7720-A589-71B7-0E92-05F7464B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FD2D6-6206-BEB6-916D-B35B4345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2ECC-C259-4757-98F5-B66CCFE96EC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06E09-B131-37A0-F925-25DCDF82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4D52E-4F87-2735-9954-F302D1FC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C2AF-152A-469D-B742-E20736CC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D297B-1E43-61AB-866A-39C47DF5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67B2A-1FCC-9CA1-B181-A8B860455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0B90EB-ACC1-D2F7-2A34-32289A51D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7C4F16-C3A6-4B97-A8B8-3022035C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2ECC-C259-4757-98F5-B66CCFE96EC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B53E49-31A5-B858-B0A9-70AE2825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F9178-0DF3-3E1C-27BA-B83800D9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C2AF-152A-469D-B742-E20736CC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C403A-C15C-0824-6632-0F3C37F3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C0C46-59D4-34ED-6A9D-F909B3BB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C0ED02-C75B-E3BC-33D3-9702D7C01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702935-C260-94D8-28EF-FD2026705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AA7D65-9A1C-CB69-0A6E-41583C9D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2EBC2D-78D9-D285-FC65-396D5FD0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2ECC-C259-4757-98F5-B66CCFE96EC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5D1D49-6F8C-135F-55AD-F4E75478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893B55-3E4E-861B-1C81-4F5B6F2A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C2AF-152A-469D-B742-E20736CC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2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838C6-E23D-38AA-68F3-29931498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F4A9A-07C2-611B-5AA0-FD5F5832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2ECC-C259-4757-98F5-B66CCFE96EC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048E03-E1ED-691A-2FDC-21F95992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81503D-97F0-8366-7A28-1FC42AF9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C2AF-152A-469D-B742-E20736CC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6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6DA23B-68C8-2F3F-068C-16B2BD54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2ECC-C259-4757-98F5-B66CCFE96EC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D59DF8-C530-9479-AFE5-A127EAAA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47EE7-4127-C456-61BB-6D8C46EA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C2AF-152A-469D-B742-E20736CC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4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E9E1-C75E-933B-44B3-CCC5BD63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AF94-B174-0320-0BFA-D512C72E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3B3FC-74DF-33FC-C2F8-893F877EF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9312C4-4805-08B9-DDBC-EB645B49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2ECC-C259-4757-98F5-B66CCFE96EC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AAF93-C310-79D5-34A8-37D7053F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4BC59-13DF-47B0-E265-D349E060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C2AF-152A-469D-B742-E20736CC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8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CE700-BEDF-CCFC-5BD3-BD6A6DA1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0C992-4481-D6DD-6D84-93B588068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3C4A63-8B83-CCCF-B03E-D0F2660BE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2A3CA-D147-7FE4-0401-E6A97298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2ECC-C259-4757-98F5-B66CCFE96EC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DB1BFE-18B7-15BD-E6EA-F5A743CD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EEECDA-06F8-0540-C9B8-AFCDF40B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C2AF-152A-469D-B742-E20736CC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9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54E82-BB0A-1598-8176-FAAE9157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A9528-7738-2935-F917-B98769DD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6D5D8-D630-CA65-7B78-77A3FAF35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2ECC-C259-4757-98F5-B66CCFE96EC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EB74D-F890-6A55-CC20-74226117E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F19F2-E55A-7461-D460-86AB86336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C2AF-152A-469D-B742-E20736CCD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8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07E244-7863-CE60-3880-BD650320799C}"/>
              </a:ext>
            </a:extLst>
          </p:cNvPr>
          <p:cNvSpPr/>
          <p:nvPr/>
        </p:nvSpPr>
        <p:spPr>
          <a:xfrm>
            <a:off x="2743201" y="3941378"/>
            <a:ext cx="599090" cy="5990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5BD289-6D0C-AEA1-AAC4-22656241AA4F}"/>
              </a:ext>
            </a:extLst>
          </p:cNvPr>
          <p:cNvSpPr/>
          <p:nvPr/>
        </p:nvSpPr>
        <p:spPr>
          <a:xfrm>
            <a:off x="882870" y="3941378"/>
            <a:ext cx="599090" cy="59909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DC0978-7D7C-DAA6-BF4B-E17008EDD3B3}"/>
              </a:ext>
            </a:extLst>
          </p:cNvPr>
          <p:cNvCxnSpPr>
            <a:cxnSpLocks/>
          </p:cNvCxnSpPr>
          <p:nvPr/>
        </p:nvCxnSpPr>
        <p:spPr>
          <a:xfrm>
            <a:off x="884936" y="3481437"/>
            <a:ext cx="0" cy="1652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A7B99E-D7BA-EC83-DCBC-251C8F305892}"/>
              </a:ext>
            </a:extLst>
          </p:cNvPr>
          <p:cNvSpPr txBox="1"/>
          <p:nvPr/>
        </p:nvSpPr>
        <p:spPr>
          <a:xfrm>
            <a:off x="769906" y="307952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this.x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0D2A7-91C0-BA5C-9527-D3438A3E7219}"/>
              </a:ext>
            </a:extLst>
          </p:cNvPr>
          <p:cNvSpPr txBox="1"/>
          <p:nvPr/>
        </p:nvSpPr>
        <p:spPr>
          <a:xfrm>
            <a:off x="2776487" y="307952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p.x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E300F-A4C5-8491-B51F-C5EE6F034C42}"/>
              </a:ext>
            </a:extLst>
          </p:cNvPr>
          <p:cNvSpPr txBox="1"/>
          <p:nvPr/>
        </p:nvSpPr>
        <p:spPr>
          <a:xfrm>
            <a:off x="2262078" y="3079529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&lt;</a:t>
            </a:r>
            <a:endParaRPr lang="ko-KR" altLang="en-US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925652-02D3-9104-ABB0-4529BDBDEC2E}"/>
              </a:ext>
            </a:extLst>
          </p:cNvPr>
          <p:cNvSpPr/>
          <p:nvPr/>
        </p:nvSpPr>
        <p:spPr>
          <a:xfrm>
            <a:off x="2593480" y="1326818"/>
            <a:ext cx="599090" cy="5990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3417DE-0BB7-EA6D-0DFB-9E0E61BEFF36}"/>
              </a:ext>
            </a:extLst>
          </p:cNvPr>
          <p:cNvSpPr/>
          <p:nvPr/>
        </p:nvSpPr>
        <p:spPr>
          <a:xfrm>
            <a:off x="733149" y="1326818"/>
            <a:ext cx="599090" cy="59909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10C4-492A-D2EE-0318-83EA3347C042}"/>
              </a:ext>
            </a:extLst>
          </p:cNvPr>
          <p:cNvCxnSpPr>
            <a:cxnSpLocks/>
          </p:cNvCxnSpPr>
          <p:nvPr/>
        </p:nvCxnSpPr>
        <p:spPr>
          <a:xfrm>
            <a:off x="1334305" y="866877"/>
            <a:ext cx="0" cy="1652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DB9A4B-4F2C-1A3B-05C9-7259502480E7}"/>
              </a:ext>
            </a:extLst>
          </p:cNvPr>
          <p:cNvSpPr txBox="1"/>
          <p:nvPr/>
        </p:nvSpPr>
        <p:spPr>
          <a:xfrm>
            <a:off x="620185" y="46496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this.x + this.s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A578F-1CE0-8272-A967-5AC2FC27133A}"/>
              </a:ext>
            </a:extLst>
          </p:cNvPr>
          <p:cNvSpPr txBox="1"/>
          <p:nvPr/>
        </p:nvSpPr>
        <p:spPr>
          <a:xfrm>
            <a:off x="2564209" y="46496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p.x - p.speed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C5DF0-7348-31E2-1E5F-89EB372D0365}"/>
              </a:ext>
            </a:extLst>
          </p:cNvPr>
          <p:cNvSpPr txBox="1"/>
          <p:nvPr/>
        </p:nvSpPr>
        <p:spPr>
          <a:xfrm>
            <a:off x="2238479" y="464969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&gt;</a:t>
            </a:r>
            <a:endParaRPr lang="ko-KR" altLang="en-US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0BE2DF-4A29-E387-3494-F79276324164}"/>
              </a:ext>
            </a:extLst>
          </p:cNvPr>
          <p:cNvSpPr/>
          <p:nvPr/>
        </p:nvSpPr>
        <p:spPr>
          <a:xfrm>
            <a:off x="7982607" y="4014952"/>
            <a:ext cx="599090" cy="5990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D0E091-E473-60D0-7FB6-348B81724988}"/>
              </a:ext>
            </a:extLst>
          </p:cNvPr>
          <p:cNvSpPr/>
          <p:nvPr/>
        </p:nvSpPr>
        <p:spPr>
          <a:xfrm>
            <a:off x="6122276" y="4014952"/>
            <a:ext cx="599090" cy="59909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ACA9AD-BF66-F1E4-66AD-B99D741D6BA1}"/>
              </a:ext>
            </a:extLst>
          </p:cNvPr>
          <p:cNvCxnSpPr>
            <a:cxnSpLocks/>
          </p:cNvCxnSpPr>
          <p:nvPr/>
        </p:nvCxnSpPr>
        <p:spPr>
          <a:xfrm>
            <a:off x="5728138" y="4014952"/>
            <a:ext cx="14294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51C472C-5FCE-63A5-7B78-ABA6676C8E08}"/>
              </a:ext>
            </a:extLst>
          </p:cNvPr>
          <p:cNvCxnSpPr>
            <a:cxnSpLocks/>
          </p:cNvCxnSpPr>
          <p:nvPr/>
        </p:nvCxnSpPr>
        <p:spPr>
          <a:xfrm flipH="1">
            <a:off x="7614747" y="4614042"/>
            <a:ext cx="14767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8C3893-1574-B70C-0C92-8731903E93D8}"/>
              </a:ext>
            </a:extLst>
          </p:cNvPr>
          <p:cNvSpPr txBox="1"/>
          <p:nvPr/>
        </p:nvSpPr>
        <p:spPr>
          <a:xfrm>
            <a:off x="5999269" y="315310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this.y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5FF0A-029E-25C5-F5BE-E95945D792CA}"/>
              </a:ext>
            </a:extLst>
          </p:cNvPr>
          <p:cNvSpPr txBox="1"/>
          <p:nvPr/>
        </p:nvSpPr>
        <p:spPr>
          <a:xfrm>
            <a:off x="7784673" y="313208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p.y + p.s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1B0EB8-1469-BCD6-884A-9FEB985D5E9D}"/>
              </a:ext>
            </a:extLst>
          </p:cNvPr>
          <p:cNvSpPr txBox="1"/>
          <p:nvPr/>
        </p:nvSpPr>
        <p:spPr>
          <a:xfrm>
            <a:off x="7008137" y="3153103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&lt;</a:t>
            </a:r>
            <a:endParaRPr lang="ko-KR" altLang="en-US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DEDBA1-10FD-7B78-7B0B-2FA6DA1E00AB}"/>
              </a:ext>
            </a:extLst>
          </p:cNvPr>
          <p:cNvSpPr/>
          <p:nvPr/>
        </p:nvSpPr>
        <p:spPr>
          <a:xfrm>
            <a:off x="7982607" y="1347840"/>
            <a:ext cx="599090" cy="5990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124E8A-BFFB-B135-CA7C-4048B708F22A}"/>
              </a:ext>
            </a:extLst>
          </p:cNvPr>
          <p:cNvSpPr/>
          <p:nvPr/>
        </p:nvSpPr>
        <p:spPr>
          <a:xfrm>
            <a:off x="6122276" y="1347840"/>
            <a:ext cx="599090" cy="59909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956D29F-97C7-D9DB-DA81-2864129888C0}"/>
              </a:ext>
            </a:extLst>
          </p:cNvPr>
          <p:cNvCxnSpPr>
            <a:cxnSpLocks/>
          </p:cNvCxnSpPr>
          <p:nvPr/>
        </p:nvCxnSpPr>
        <p:spPr>
          <a:xfrm>
            <a:off x="5728138" y="1946930"/>
            <a:ext cx="14294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F04B39-517A-230D-EDAD-47782092A30B}"/>
              </a:ext>
            </a:extLst>
          </p:cNvPr>
          <p:cNvCxnSpPr>
            <a:cxnSpLocks/>
          </p:cNvCxnSpPr>
          <p:nvPr/>
        </p:nvCxnSpPr>
        <p:spPr>
          <a:xfrm flipH="1">
            <a:off x="7614747" y="1347840"/>
            <a:ext cx="14767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4B2954-A14D-0E7A-39E6-7885A6A9D53B}"/>
              </a:ext>
            </a:extLst>
          </p:cNvPr>
          <p:cNvSpPr txBox="1"/>
          <p:nvPr/>
        </p:nvSpPr>
        <p:spPr>
          <a:xfrm>
            <a:off x="5574654" y="47799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this.y + this.s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4828D3-2A5F-8C9D-5099-61E9D273111C}"/>
              </a:ext>
            </a:extLst>
          </p:cNvPr>
          <p:cNvSpPr txBox="1"/>
          <p:nvPr/>
        </p:nvSpPr>
        <p:spPr>
          <a:xfrm>
            <a:off x="8080427" y="46496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p.y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59974-D1F0-94A0-C43C-D20A83E44BFB}"/>
              </a:ext>
            </a:extLst>
          </p:cNvPr>
          <p:cNvSpPr txBox="1"/>
          <p:nvPr/>
        </p:nvSpPr>
        <p:spPr>
          <a:xfrm>
            <a:off x="7198817" y="485991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&gt;</a:t>
            </a:r>
            <a:endParaRPr lang="ko-KR" altLang="en-US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BBD982-9853-88EA-FA57-85E7FA82DBD1}"/>
              </a:ext>
            </a:extLst>
          </p:cNvPr>
          <p:cNvSpPr/>
          <p:nvPr/>
        </p:nvSpPr>
        <p:spPr>
          <a:xfrm>
            <a:off x="2501464" y="3941378"/>
            <a:ext cx="241736" cy="5990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DBBEE2-6549-8E5F-66BF-FDE32C19A832}"/>
              </a:ext>
            </a:extLst>
          </p:cNvPr>
          <p:cNvSpPr/>
          <p:nvPr/>
        </p:nvSpPr>
        <p:spPr>
          <a:xfrm>
            <a:off x="2351743" y="1326818"/>
            <a:ext cx="241736" cy="5990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ED803-EEF5-F3D4-83DA-8D5CB053CE16}"/>
              </a:ext>
            </a:extLst>
          </p:cNvPr>
          <p:cNvCxnSpPr>
            <a:cxnSpLocks/>
          </p:cNvCxnSpPr>
          <p:nvPr/>
        </p:nvCxnSpPr>
        <p:spPr>
          <a:xfrm>
            <a:off x="2743202" y="3481437"/>
            <a:ext cx="0" cy="1652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E0E4251-8B76-BD9A-3BDE-1AF191BDED60}"/>
              </a:ext>
            </a:extLst>
          </p:cNvPr>
          <p:cNvCxnSpPr>
            <a:cxnSpLocks/>
          </p:cNvCxnSpPr>
          <p:nvPr/>
        </p:nvCxnSpPr>
        <p:spPr>
          <a:xfrm>
            <a:off x="2351743" y="866877"/>
            <a:ext cx="0" cy="1652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F4D283A-3A5F-1E79-6A5A-50DA962D893A}"/>
              </a:ext>
            </a:extLst>
          </p:cNvPr>
          <p:cNvSpPr txBox="1"/>
          <p:nvPr/>
        </p:nvSpPr>
        <p:spPr>
          <a:xfrm>
            <a:off x="173745" y="5342732"/>
            <a:ext cx="26100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플레이어의</a:t>
            </a:r>
            <a:endParaRPr lang="en-US" altLang="ko-KR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p.x - p.speed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p.x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p.y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p.y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+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 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p.s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A2CB14-8406-887E-DCDC-48B250281EB4}"/>
              </a:ext>
            </a:extLst>
          </p:cNvPr>
          <p:cNvSpPr txBox="1"/>
          <p:nvPr/>
        </p:nvSpPr>
        <p:spPr>
          <a:xfrm>
            <a:off x="4914537" y="5232424"/>
            <a:ext cx="2432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벽의</a:t>
            </a:r>
            <a:endParaRPr lang="en-US" altLang="ko-KR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this.x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this.x + this.s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this.y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this.y + this.s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3A85B32-BAA6-6F40-5885-D110F53D1854}"/>
              </a:ext>
            </a:extLst>
          </p:cNvPr>
          <p:cNvCxnSpPr>
            <a:endCxn id="40" idx="1"/>
          </p:cNvCxnSpPr>
          <p:nvPr/>
        </p:nvCxnSpPr>
        <p:spPr>
          <a:xfrm>
            <a:off x="3042746" y="5675586"/>
            <a:ext cx="1871791" cy="29550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351D429-2DEA-91DC-9B1B-EF4CFEF68BFD}"/>
              </a:ext>
            </a:extLst>
          </p:cNvPr>
          <p:cNvCxnSpPr>
            <a:cxnSpLocks/>
          </p:cNvCxnSpPr>
          <p:nvPr/>
        </p:nvCxnSpPr>
        <p:spPr>
          <a:xfrm flipV="1">
            <a:off x="3042745" y="5694089"/>
            <a:ext cx="1871792" cy="26709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F453699-9F20-12BA-F7F6-7D32D05DC573}"/>
              </a:ext>
            </a:extLst>
          </p:cNvPr>
          <p:cNvSpPr txBox="1"/>
          <p:nvPr/>
        </p:nvSpPr>
        <p:spPr>
          <a:xfrm>
            <a:off x="4538859" y="5793915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&lt;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CF81D3-C72F-5EBB-FB63-4ED57B9DF44A}"/>
              </a:ext>
            </a:extLst>
          </p:cNvPr>
          <p:cNvSpPr txBox="1"/>
          <p:nvPr/>
        </p:nvSpPr>
        <p:spPr>
          <a:xfrm>
            <a:off x="2971594" y="5776331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&gt;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2A7F253-85B3-C31D-B1DB-DFBE9FDF7EBA}"/>
              </a:ext>
            </a:extLst>
          </p:cNvPr>
          <p:cNvCxnSpPr/>
          <p:nvPr/>
        </p:nvCxnSpPr>
        <p:spPr>
          <a:xfrm>
            <a:off x="3042746" y="6269604"/>
            <a:ext cx="1871791" cy="29550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25D183-09AA-A782-A688-712AE433E9E4}"/>
              </a:ext>
            </a:extLst>
          </p:cNvPr>
          <p:cNvCxnSpPr>
            <a:cxnSpLocks/>
          </p:cNvCxnSpPr>
          <p:nvPr/>
        </p:nvCxnSpPr>
        <p:spPr>
          <a:xfrm flipV="1">
            <a:off x="3042745" y="6288107"/>
            <a:ext cx="1871792" cy="26709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E264A5D-3AFA-CA2E-DB19-6C4D9E52AD3A}"/>
              </a:ext>
            </a:extLst>
          </p:cNvPr>
          <p:cNvSpPr txBox="1"/>
          <p:nvPr/>
        </p:nvSpPr>
        <p:spPr>
          <a:xfrm>
            <a:off x="4530141" y="6415775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&lt;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15AD40-9FC0-1AD6-0447-FA7018F6DCDF}"/>
              </a:ext>
            </a:extLst>
          </p:cNvPr>
          <p:cNvSpPr txBox="1"/>
          <p:nvPr/>
        </p:nvSpPr>
        <p:spPr>
          <a:xfrm>
            <a:off x="3003928" y="6415776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&gt;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001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07E244-7863-CE60-3880-BD650320799C}"/>
              </a:ext>
            </a:extLst>
          </p:cNvPr>
          <p:cNvSpPr/>
          <p:nvPr/>
        </p:nvSpPr>
        <p:spPr>
          <a:xfrm>
            <a:off x="2585758" y="1379371"/>
            <a:ext cx="599090" cy="5990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5BD289-6D0C-AEA1-AAC4-22656241AA4F}"/>
              </a:ext>
            </a:extLst>
          </p:cNvPr>
          <p:cNvSpPr/>
          <p:nvPr/>
        </p:nvSpPr>
        <p:spPr>
          <a:xfrm>
            <a:off x="725427" y="1379371"/>
            <a:ext cx="599090" cy="59909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DC0978-7D7C-DAA6-BF4B-E17008EDD3B3}"/>
              </a:ext>
            </a:extLst>
          </p:cNvPr>
          <p:cNvCxnSpPr>
            <a:cxnSpLocks/>
          </p:cNvCxnSpPr>
          <p:nvPr/>
        </p:nvCxnSpPr>
        <p:spPr>
          <a:xfrm>
            <a:off x="1324517" y="919430"/>
            <a:ext cx="0" cy="1652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A7B99E-D7BA-EC83-DCBC-251C8F305892}"/>
              </a:ext>
            </a:extLst>
          </p:cNvPr>
          <p:cNvSpPr txBox="1"/>
          <p:nvPr/>
        </p:nvSpPr>
        <p:spPr>
          <a:xfrm>
            <a:off x="462742" y="51752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this.x + this.s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0D2A7-91C0-BA5C-9527-D3438A3E7219}"/>
              </a:ext>
            </a:extLst>
          </p:cNvPr>
          <p:cNvSpPr txBox="1"/>
          <p:nvPr/>
        </p:nvSpPr>
        <p:spPr>
          <a:xfrm>
            <a:off x="2619044" y="51752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p.x + p.s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E300F-A4C5-8491-B51F-C5EE6F034C42}"/>
              </a:ext>
            </a:extLst>
          </p:cNvPr>
          <p:cNvSpPr txBox="1"/>
          <p:nvPr/>
        </p:nvSpPr>
        <p:spPr>
          <a:xfrm>
            <a:off x="2104635" y="517522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&gt;</a:t>
            </a:r>
            <a:endParaRPr lang="ko-KR" altLang="en-US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925652-02D3-9104-ABB0-4529BDBDEC2E}"/>
              </a:ext>
            </a:extLst>
          </p:cNvPr>
          <p:cNvSpPr/>
          <p:nvPr/>
        </p:nvSpPr>
        <p:spPr>
          <a:xfrm>
            <a:off x="2436037" y="3921517"/>
            <a:ext cx="599090" cy="5990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3417DE-0BB7-EA6D-0DFB-9E0E61BEFF36}"/>
              </a:ext>
            </a:extLst>
          </p:cNvPr>
          <p:cNvSpPr/>
          <p:nvPr/>
        </p:nvSpPr>
        <p:spPr>
          <a:xfrm>
            <a:off x="575706" y="3921517"/>
            <a:ext cx="599090" cy="59909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10C4-492A-D2EE-0318-83EA3347C042}"/>
              </a:ext>
            </a:extLst>
          </p:cNvPr>
          <p:cNvCxnSpPr>
            <a:cxnSpLocks/>
          </p:cNvCxnSpPr>
          <p:nvPr/>
        </p:nvCxnSpPr>
        <p:spPr>
          <a:xfrm>
            <a:off x="575706" y="3461576"/>
            <a:ext cx="0" cy="1652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DB9A4B-4F2C-1A3B-05C9-7259502480E7}"/>
              </a:ext>
            </a:extLst>
          </p:cNvPr>
          <p:cNvSpPr txBox="1"/>
          <p:nvPr/>
        </p:nvSpPr>
        <p:spPr>
          <a:xfrm>
            <a:off x="462742" y="305966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this.x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A578F-1CE0-8272-A967-5AC2FC27133A}"/>
              </a:ext>
            </a:extLst>
          </p:cNvPr>
          <p:cNvSpPr txBox="1"/>
          <p:nvPr/>
        </p:nvSpPr>
        <p:spPr>
          <a:xfrm>
            <a:off x="2406766" y="3059668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p.x + p.s + p.speed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C5DF0-7348-31E2-1E5F-89EB372D0365}"/>
              </a:ext>
            </a:extLst>
          </p:cNvPr>
          <p:cNvSpPr txBox="1"/>
          <p:nvPr/>
        </p:nvSpPr>
        <p:spPr>
          <a:xfrm>
            <a:off x="1989229" y="3059668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&lt;</a:t>
            </a:r>
            <a:endParaRPr lang="ko-KR" altLang="en-US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0BE2DF-4A29-E387-3494-F79276324164}"/>
              </a:ext>
            </a:extLst>
          </p:cNvPr>
          <p:cNvSpPr/>
          <p:nvPr/>
        </p:nvSpPr>
        <p:spPr>
          <a:xfrm>
            <a:off x="7982607" y="4014952"/>
            <a:ext cx="599090" cy="5990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D0E091-E473-60D0-7FB6-348B81724988}"/>
              </a:ext>
            </a:extLst>
          </p:cNvPr>
          <p:cNvSpPr/>
          <p:nvPr/>
        </p:nvSpPr>
        <p:spPr>
          <a:xfrm>
            <a:off x="6122276" y="4014952"/>
            <a:ext cx="599090" cy="59909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ACA9AD-BF66-F1E4-66AD-B99D741D6BA1}"/>
              </a:ext>
            </a:extLst>
          </p:cNvPr>
          <p:cNvCxnSpPr>
            <a:cxnSpLocks/>
          </p:cNvCxnSpPr>
          <p:nvPr/>
        </p:nvCxnSpPr>
        <p:spPr>
          <a:xfrm>
            <a:off x="5728138" y="4014952"/>
            <a:ext cx="14294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51C472C-5FCE-63A5-7B78-ABA6676C8E08}"/>
              </a:ext>
            </a:extLst>
          </p:cNvPr>
          <p:cNvCxnSpPr>
            <a:cxnSpLocks/>
          </p:cNvCxnSpPr>
          <p:nvPr/>
        </p:nvCxnSpPr>
        <p:spPr>
          <a:xfrm flipH="1">
            <a:off x="7614747" y="4614042"/>
            <a:ext cx="14767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8C3893-1574-B70C-0C92-8731903E93D8}"/>
              </a:ext>
            </a:extLst>
          </p:cNvPr>
          <p:cNvSpPr txBox="1"/>
          <p:nvPr/>
        </p:nvSpPr>
        <p:spPr>
          <a:xfrm>
            <a:off x="5999269" y="315310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this.y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5FF0A-029E-25C5-F5BE-E95945D792CA}"/>
              </a:ext>
            </a:extLst>
          </p:cNvPr>
          <p:cNvSpPr txBox="1"/>
          <p:nvPr/>
        </p:nvSpPr>
        <p:spPr>
          <a:xfrm>
            <a:off x="7784673" y="313208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p.y + p.s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1B0EB8-1469-BCD6-884A-9FEB985D5E9D}"/>
              </a:ext>
            </a:extLst>
          </p:cNvPr>
          <p:cNvSpPr txBox="1"/>
          <p:nvPr/>
        </p:nvSpPr>
        <p:spPr>
          <a:xfrm>
            <a:off x="7008137" y="3153103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&lt;</a:t>
            </a:r>
            <a:endParaRPr lang="ko-KR" altLang="en-US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DEDBA1-10FD-7B78-7B0B-2FA6DA1E00AB}"/>
              </a:ext>
            </a:extLst>
          </p:cNvPr>
          <p:cNvSpPr/>
          <p:nvPr/>
        </p:nvSpPr>
        <p:spPr>
          <a:xfrm>
            <a:off x="7982607" y="1347840"/>
            <a:ext cx="599090" cy="5990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124E8A-BFFB-B135-CA7C-4048B708F22A}"/>
              </a:ext>
            </a:extLst>
          </p:cNvPr>
          <p:cNvSpPr/>
          <p:nvPr/>
        </p:nvSpPr>
        <p:spPr>
          <a:xfrm>
            <a:off x="6122276" y="1347840"/>
            <a:ext cx="599090" cy="59909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956D29F-97C7-D9DB-DA81-2864129888C0}"/>
              </a:ext>
            </a:extLst>
          </p:cNvPr>
          <p:cNvCxnSpPr>
            <a:cxnSpLocks/>
          </p:cNvCxnSpPr>
          <p:nvPr/>
        </p:nvCxnSpPr>
        <p:spPr>
          <a:xfrm>
            <a:off x="5728138" y="1946930"/>
            <a:ext cx="14294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F04B39-517A-230D-EDAD-47782092A30B}"/>
              </a:ext>
            </a:extLst>
          </p:cNvPr>
          <p:cNvCxnSpPr>
            <a:cxnSpLocks/>
          </p:cNvCxnSpPr>
          <p:nvPr/>
        </p:nvCxnSpPr>
        <p:spPr>
          <a:xfrm flipH="1">
            <a:off x="7614747" y="1347840"/>
            <a:ext cx="14767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4B2954-A14D-0E7A-39E6-7885A6A9D53B}"/>
              </a:ext>
            </a:extLst>
          </p:cNvPr>
          <p:cNvSpPr txBox="1"/>
          <p:nvPr/>
        </p:nvSpPr>
        <p:spPr>
          <a:xfrm>
            <a:off x="5574654" y="47799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this.y + this.s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4828D3-2A5F-8C9D-5099-61E9D273111C}"/>
              </a:ext>
            </a:extLst>
          </p:cNvPr>
          <p:cNvSpPr txBox="1"/>
          <p:nvPr/>
        </p:nvSpPr>
        <p:spPr>
          <a:xfrm>
            <a:off x="8080427" y="46496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p.y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59974-D1F0-94A0-C43C-D20A83E44BFB}"/>
              </a:ext>
            </a:extLst>
          </p:cNvPr>
          <p:cNvSpPr txBox="1"/>
          <p:nvPr/>
        </p:nvSpPr>
        <p:spPr>
          <a:xfrm>
            <a:off x="7198817" y="485991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&gt;</a:t>
            </a:r>
            <a:endParaRPr lang="ko-KR" altLang="en-US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BBD982-9853-88EA-FA57-85E7FA82DBD1}"/>
              </a:ext>
            </a:extLst>
          </p:cNvPr>
          <p:cNvSpPr/>
          <p:nvPr/>
        </p:nvSpPr>
        <p:spPr>
          <a:xfrm>
            <a:off x="3197988" y="1379371"/>
            <a:ext cx="241736" cy="5990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DBBEE2-6549-8E5F-66BF-FDE32C19A832}"/>
              </a:ext>
            </a:extLst>
          </p:cNvPr>
          <p:cNvSpPr/>
          <p:nvPr/>
        </p:nvSpPr>
        <p:spPr>
          <a:xfrm>
            <a:off x="3048267" y="3921517"/>
            <a:ext cx="241736" cy="5990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ED803-EEF5-F3D4-83DA-8D5CB053CE16}"/>
              </a:ext>
            </a:extLst>
          </p:cNvPr>
          <p:cNvCxnSpPr>
            <a:cxnSpLocks/>
          </p:cNvCxnSpPr>
          <p:nvPr/>
        </p:nvCxnSpPr>
        <p:spPr>
          <a:xfrm>
            <a:off x="3184848" y="919430"/>
            <a:ext cx="0" cy="1652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E0E4251-8B76-BD9A-3BDE-1AF191BDED60}"/>
              </a:ext>
            </a:extLst>
          </p:cNvPr>
          <p:cNvCxnSpPr>
            <a:cxnSpLocks/>
          </p:cNvCxnSpPr>
          <p:nvPr/>
        </p:nvCxnSpPr>
        <p:spPr>
          <a:xfrm>
            <a:off x="3290005" y="3461576"/>
            <a:ext cx="0" cy="1652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2CFCE2-7F0F-FA23-FF32-5AEBA8C45154}"/>
              </a:ext>
            </a:extLst>
          </p:cNvPr>
          <p:cNvSpPr txBox="1"/>
          <p:nvPr/>
        </p:nvSpPr>
        <p:spPr>
          <a:xfrm>
            <a:off x="38394" y="5292773"/>
            <a:ext cx="3002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플레이어의</a:t>
            </a:r>
            <a:endParaRPr lang="en-US" altLang="ko-KR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p.x + p.s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p.x + p.s + p.speed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p.y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p.y + p.s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DD2B45-3724-BB89-99CE-2C855494E0E9}"/>
              </a:ext>
            </a:extLst>
          </p:cNvPr>
          <p:cNvSpPr txBox="1"/>
          <p:nvPr/>
        </p:nvSpPr>
        <p:spPr>
          <a:xfrm>
            <a:off x="4914537" y="5232424"/>
            <a:ext cx="2432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벽의</a:t>
            </a:r>
            <a:endParaRPr lang="en-US" altLang="ko-KR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this.x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this.x + this.s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this.y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this.y + this.s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284A69-7C4B-0DF6-D673-E1C13786CE2E}"/>
              </a:ext>
            </a:extLst>
          </p:cNvPr>
          <p:cNvCxnSpPr>
            <a:endCxn id="39" idx="1"/>
          </p:cNvCxnSpPr>
          <p:nvPr/>
        </p:nvCxnSpPr>
        <p:spPr>
          <a:xfrm>
            <a:off x="3042746" y="5675586"/>
            <a:ext cx="1871791" cy="29550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08AAD3D-758A-5334-0C41-82ACE8050F6C}"/>
              </a:ext>
            </a:extLst>
          </p:cNvPr>
          <p:cNvCxnSpPr>
            <a:cxnSpLocks/>
          </p:cNvCxnSpPr>
          <p:nvPr/>
        </p:nvCxnSpPr>
        <p:spPr>
          <a:xfrm flipV="1">
            <a:off x="3042745" y="5694089"/>
            <a:ext cx="1871792" cy="26709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091900-62AA-030E-08F8-0A6AC61ACEF1}"/>
              </a:ext>
            </a:extLst>
          </p:cNvPr>
          <p:cNvSpPr txBox="1"/>
          <p:nvPr/>
        </p:nvSpPr>
        <p:spPr>
          <a:xfrm>
            <a:off x="4538859" y="5793915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&lt;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DA5706-BF48-7584-5B7B-F6F9A4D760F1}"/>
              </a:ext>
            </a:extLst>
          </p:cNvPr>
          <p:cNvSpPr txBox="1"/>
          <p:nvPr/>
        </p:nvSpPr>
        <p:spPr>
          <a:xfrm>
            <a:off x="2971594" y="5776331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&gt;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8E56471-63CF-96E9-818E-5AB5F514B5BF}"/>
              </a:ext>
            </a:extLst>
          </p:cNvPr>
          <p:cNvCxnSpPr/>
          <p:nvPr/>
        </p:nvCxnSpPr>
        <p:spPr>
          <a:xfrm>
            <a:off x="3042746" y="6269604"/>
            <a:ext cx="1871791" cy="29550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0C2595-4CF5-4050-B526-843D7CEA045E}"/>
              </a:ext>
            </a:extLst>
          </p:cNvPr>
          <p:cNvCxnSpPr>
            <a:cxnSpLocks/>
          </p:cNvCxnSpPr>
          <p:nvPr/>
        </p:nvCxnSpPr>
        <p:spPr>
          <a:xfrm flipV="1">
            <a:off x="3042745" y="6288107"/>
            <a:ext cx="1871792" cy="26709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EA04C4-B3B9-A888-B7DE-6C7570173F7E}"/>
              </a:ext>
            </a:extLst>
          </p:cNvPr>
          <p:cNvSpPr txBox="1"/>
          <p:nvPr/>
        </p:nvSpPr>
        <p:spPr>
          <a:xfrm>
            <a:off x="4530141" y="6415775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&lt;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A47290-C09E-0BAB-15A0-F3DF0BFA6DD6}"/>
              </a:ext>
            </a:extLst>
          </p:cNvPr>
          <p:cNvSpPr txBox="1"/>
          <p:nvPr/>
        </p:nvSpPr>
        <p:spPr>
          <a:xfrm>
            <a:off x="3003928" y="6415776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&gt;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554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7D880217-CCF9-FA59-A613-351FEA2CDBC5}"/>
              </a:ext>
            </a:extLst>
          </p:cNvPr>
          <p:cNvSpPr txBox="1"/>
          <p:nvPr/>
        </p:nvSpPr>
        <p:spPr>
          <a:xfrm>
            <a:off x="387678" y="2094931"/>
            <a:ext cx="26356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플레이어의</a:t>
            </a:r>
            <a:endParaRPr lang="en-US" altLang="ko-KR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p.x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p.x + p.s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p.y - p.speed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p.y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26E2BF-03D9-8218-AAA6-C533CC964587}"/>
              </a:ext>
            </a:extLst>
          </p:cNvPr>
          <p:cNvSpPr txBox="1"/>
          <p:nvPr/>
        </p:nvSpPr>
        <p:spPr>
          <a:xfrm>
            <a:off x="4914537" y="2034582"/>
            <a:ext cx="2432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벽의</a:t>
            </a:r>
            <a:endParaRPr lang="en-US" altLang="ko-KR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this.x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this.x + this.s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this.y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this.y + this.s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A6A7791-9C25-E4A5-64E2-F80C9485CA56}"/>
              </a:ext>
            </a:extLst>
          </p:cNvPr>
          <p:cNvCxnSpPr>
            <a:endCxn id="41" idx="1"/>
          </p:cNvCxnSpPr>
          <p:nvPr/>
        </p:nvCxnSpPr>
        <p:spPr>
          <a:xfrm>
            <a:off x="3042746" y="2477744"/>
            <a:ext cx="1871791" cy="29550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D7A08D-38F7-7BCA-202D-51A6A60DE81D}"/>
              </a:ext>
            </a:extLst>
          </p:cNvPr>
          <p:cNvCxnSpPr>
            <a:cxnSpLocks/>
          </p:cNvCxnSpPr>
          <p:nvPr/>
        </p:nvCxnSpPr>
        <p:spPr>
          <a:xfrm flipV="1">
            <a:off x="3042745" y="2496247"/>
            <a:ext cx="1871792" cy="26709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868532-B07D-41F9-DF70-3898D6D74599}"/>
              </a:ext>
            </a:extLst>
          </p:cNvPr>
          <p:cNvSpPr txBox="1"/>
          <p:nvPr/>
        </p:nvSpPr>
        <p:spPr>
          <a:xfrm>
            <a:off x="4538859" y="2596073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&lt;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FBBCE9-F942-B544-E11D-BC39ECCF7691}"/>
              </a:ext>
            </a:extLst>
          </p:cNvPr>
          <p:cNvSpPr txBox="1"/>
          <p:nvPr/>
        </p:nvSpPr>
        <p:spPr>
          <a:xfrm>
            <a:off x="2971594" y="2578489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&gt;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480A4B3-6636-E8CB-15F3-B7945770CF1B}"/>
              </a:ext>
            </a:extLst>
          </p:cNvPr>
          <p:cNvCxnSpPr/>
          <p:nvPr/>
        </p:nvCxnSpPr>
        <p:spPr>
          <a:xfrm>
            <a:off x="3042746" y="3071762"/>
            <a:ext cx="1871791" cy="29550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2526AD6-AD84-AA4B-26D1-54C2EE39A52D}"/>
              </a:ext>
            </a:extLst>
          </p:cNvPr>
          <p:cNvCxnSpPr>
            <a:cxnSpLocks/>
          </p:cNvCxnSpPr>
          <p:nvPr/>
        </p:nvCxnSpPr>
        <p:spPr>
          <a:xfrm flipV="1">
            <a:off x="3042745" y="3090265"/>
            <a:ext cx="1871792" cy="26709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F2933CD-5EB0-729A-0807-00B5AED82A63}"/>
              </a:ext>
            </a:extLst>
          </p:cNvPr>
          <p:cNvSpPr txBox="1"/>
          <p:nvPr/>
        </p:nvSpPr>
        <p:spPr>
          <a:xfrm>
            <a:off x="4530141" y="3217933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&lt;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1DBB4F-8DB8-D0CF-D13C-D189A5059682}"/>
              </a:ext>
            </a:extLst>
          </p:cNvPr>
          <p:cNvSpPr txBox="1"/>
          <p:nvPr/>
        </p:nvSpPr>
        <p:spPr>
          <a:xfrm>
            <a:off x="3003928" y="3217934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&gt;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C550AA-CBA1-41A5-F837-4729EC10C577}"/>
              </a:ext>
            </a:extLst>
          </p:cNvPr>
          <p:cNvSpPr/>
          <p:nvPr/>
        </p:nvSpPr>
        <p:spPr>
          <a:xfrm>
            <a:off x="845362" y="1159267"/>
            <a:ext cx="599090" cy="5990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64DFEF-32AE-F514-6F5A-5FFE0BBE9A59}"/>
              </a:ext>
            </a:extLst>
          </p:cNvPr>
          <p:cNvSpPr/>
          <p:nvPr/>
        </p:nvSpPr>
        <p:spPr>
          <a:xfrm rot="16200000">
            <a:off x="1024039" y="738854"/>
            <a:ext cx="241736" cy="5990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83455F9-792F-C937-9D1E-6C1F7CAE0247}"/>
              </a:ext>
            </a:extLst>
          </p:cNvPr>
          <p:cNvSpPr/>
          <p:nvPr/>
        </p:nvSpPr>
        <p:spPr>
          <a:xfrm>
            <a:off x="845362" y="3835792"/>
            <a:ext cx="599090" cy="5990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033196-7161-F30D-829B-76FB69E797E3}"/>
              </a:ext>
            </a:extLst>
          </p:cNvPr>
          <p:cNvSpPr/>
          <p:nvPr/>
        </p:nvSpPr>
        <p:spPr>
          <a:xfrm rot="16200000">
            <a:off x="1024039" y="4256205"/>
            <a:ext cx="241736" cy="5990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00F9E8-0E5D-FB4B-02EA-1C6BF16B0373}"/>
              </a:ext>
            </a:extLst>
          </p:cNvPr>
          <p:cNvSpPr txBox="1"/>
          <p:nvPr/>
        </p:nvSpPr>
        <p:spPr>
          <a:xfrm>
            <a:off x="53858" y="4793951"/>
            <a:ext cx="30283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플레이어의</a:t>
            </a:r>
            <a:endParaRPr lang="en-US" altLang="ko-KR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p.x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p.x + p.s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p.y + p.s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p.y + p.s + p.speed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F9E482-9F57-B095-1227-45D081C1A7F2}"/>
              </a:ext>
            </a:extLst>
          </p:cNvPr>
          <p:cNvSpPr txBox="1"/>
          <p:nvPr/>
        </p:nvSpPr>
        <p:spPr>
          <a:xfrm>
            <a:off x="4914537" y="4698415"/>
            <a:ext cx="2432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벽의</a:t>
            </a:r>
            <a:endParaRPr lang="en-US" altLang="ko-KR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this.x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x : this.x + this.s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작은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this.y</a:t>
            </a:r>
          </a:p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- </a:t>
            </a:r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큰</a:t>
            </a:r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y : this.y + this.s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CE74FC5-2469-ADF2-B4E9-BB8EAA9612D2}"/>
              </a:ext>
            </a:extLst>
          </p:cNvPr>
          <p:cNvCxnSpPr>
            <a:endCxn id="55" idx="1"/>
          </p:cNvCxnSpPr>
          <p:nvPr/>
        </p:nvCxnSpPr>
        <p:spPr>
          <a:xfrm>
            <a:off x="3042746" y="5141577"/>
            <a:ext cx="1871791" cy="29550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04597DB-D52D-9585-A095-AADBFA6EAC52}"/>
              </a:ext>
            </a:extLst>
          </p:cNvPr>
          <p:cNvCxnSpPr>
            <a:cxnSpLocks/>
          </p:cNvCxnSpPr>
          <p:nvPr/>
        </p:nvCxnSpPr>
        <p:spPr>
          <a:xfrm flipV="1">
            <a:off x="3042745" y="5160080"/>
            <a:ext cx="1871792" cy="26709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9FB314B-2A0D-99A6-F243-91181CBB2CAB}"/>
              </a:ext>
            </a:extLst>
          </p:cNvPr>
          <p:cNvSpPr txBox="1"/>
          <p:nvPr/>
        </p:nvSpPr>
        <p:spPr>
          <a:xfrm>
            <a:off x="4538859" y="5259906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&lt;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FA2EF4-E971-7DF4-FCB8-7D3E98C7974D}"/>
              </a:ext>
            </a:extLst>
          </p:cNvPr>
          <p:cNvSpPr txBox="1"/>
          <p:nvPr/>
        </p:nvSpPr>
        <p:spPr>
          <a:xfrm>
            <a:off x="2971594" y="5242322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&gt;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37B5CFB-D23C-57CC-B7EC-8765E3542F1B}"/>
              </a:ext>
            </a:extLst>
          </p:cNvPr>
          <p:cNvCxnSpPr/>
          <p:nvPr/>
        </p:nvCxnSpPr>
        <p:spPr>
          <a:xfrm>
            <a:off x="3042746" y="5735595"/>
            <a:ext cx="1871791" cy="29550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EE1B4A8-70B2-5F26-9952-6BCA5D10E24A}"/>
              </a:ext>
            </a:extLst>
          </p:cNvPr>
          <p:cNvCxnSpPr>
            <a:cxnSpLocks/>
          </p:cNvCxnSpPr>
          <p:nvPr/>
        </p:nvCxnSpPr>
        <p:spPr>
          <a:xfrm flipV="1">
            <a:off x="3042745" y="5754098"/>
            <a:ext cx="1871792" cy="26709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1FE6B66-D49D-379D-5D04-DA84FBECFE16}"/>
              </a:ext>
            </a:extLst>
          </p:cNvPr>
          <p:cNvSpPr txBox="1"/>
          <p:nvPr/>
        </p:nvSpPr>
        <p:spPr>
          <a:xfrm>
            <a:off x="4530141" y="5881766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&lt;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03480-664E-DFD0-AB7E-E035AD61CA02}"/>
              </a:ext>
            </a:extLst>
          </p:cNvPr>
          <p:cNvSpPr txBox="1"/>
          <p:nvPr/>
        </p:nvSpPr>
        <p:spPr>
          <a:xfrm>
            <a:off x="3003928" y="5881767"/>
            <a:ext cx="377284" cy="389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SB 어그로 Bold" panose="02020603020101020101" pitchFamily="18" charset="-127"/>
                <a:ea typeface="SB 어그로 Bold" panose="02020603020101020101" pitchFamily="18" charset="-127"/>
                <a:cs typeface="Aharoni" panose="020B0604020202020204" pitchFamily="2" charset="-79"/>
              </a:rPr>
              <a:t>&gt;</a:t>
            </a:r>
            <a:endParaRPr lang="ko-KR" altLang="en-US" sz="1200" b="1">
              <a:latin typeface="SB 어그로 Bold" panose="02020603020101020101" pitchFamily="18" charset="-127"/>
              <a:ea typeface="SB 어그로 Bold" panose="02020603020101020101" pitchFamily="18" charset="-127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178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2E2DCD8-CF1E-2F31-FE7C-243C692D2ED1}"/>
              </a:ext>
            </a:extLst>
          </p:cNvPr>
          <p:cNvSpPr/>
          <p:nvPr/>
        </p:nvSpPr>
        <p:spPr>
          <a:xfrm>
            <a:off x="2815358" y="1315723"/>
            <a:ext cx="477078" cy="4770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060A8A-9365-1BE5-F0D8-6B242A3880E4}"/>
              </a:ext>
            </a:extLst>
          </p:cNvPr>
          <p:cNvSpPr/>
          <p:nvPr/>
        </p:nvSpPr>
        <p:spPr>
          <a:xfrm>
            <a:off x="1744717" y="1319836"/>
            <a:ext cx="777765" cy="472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E1CB36-16BF-F096-09ED-8DA1D3480B97}"/>
              </a:ext>
            </a:extLst>
          </p:cNvPr>
          <p:cNvSpPr/>
          <p:nvPr/>
        </p:nvSpPr>
        <p:spPr>
          <a:xfrm>
            <a:off x="3053897" y="1554262"/>
            <a:ext cx="238539" cy="23853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E5CD92A-A252-C7E7-0E77-F1EE2DAFE720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3292436" y="1554262"/>
            <a:ext cx="6553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32D8CB-72D8-B860-69AA-8678E98EA6F4}"/>
              </a:ext>
            </a:extLst>
          </p:cNvPr>
          <p:cNvSpPr txBox="1"/>
          <p:nvPr/>
        </p:nvSpPr>
        <p:spPr>
          <a:xfrm>
            <a:off x="3947756" y="1369596"/>
            <a:ext cx="1015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이 부분이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FD13C-9B58-3AA4-383F-CBA68A6B2FAD}"/>
              </a:ext>
            </a:extLst>
          </p:cNvPr>
          <p:cNvSpPr txBox="1"/>
          <p:nvPr/>
        </p:nvSpPr>
        <p:spPr>
          <a:xfrm>
            <a:off x="295873" y="516163"/>
            <a:ext cx="29001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차의 이부분보다 오른쪽에 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3777DC-791C-23AA-2A0A-7AA4F8B75C45}"/>
              </a:ext>
            </a:extLst>
          </p:cNvPr>
          <p:cNvSpPr txBox="1"/>
          <p:nvPr/>
        </p:nvSpPr>
        <p:spPr>
          <a:xfrm>
            <a:off x="3862387" y="106566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1.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A15F1-09C0-8B74-DE28-210DC65B091C}"/>
              </a:ext>
            </a:extLst>
          </p:cNvPr>
          <p:cNvSpPr txBox="1"/>
          <p:nvPr/>
        </p:nvSpPr>
        <p:spPr>
          <a:xfrm>
            <a:off x="219074" y="19909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2.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AFDE8E-BE8F-FF1B-75E3-7DD1CCFD1AC8}"/>
              </a:ext>
            </a:extLst>
          </p:cNvPr>
          <p:cNvSpPr/>
          <p:nvPr/>
        </p:nvSpPr>
        <p:spPr>
          <a:xfrm>
            <a:off x="1605684" y="3621893"/>
            <a:ext cx="477078" cy="4770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9CAACE-DB6D-372E-B2E4-349EE3118696}"/>
              </a:ext>
            </a:extLst>
          </p:cNvPr>
          <p:cNvSpPr/>
          <p:nvPr/>
        </p:nvSpPr>
        <p:spPr>
          <a:xfrm>
            <a:off x="3059653" y="3642812"/>
            <a:ext cx="777765" cy="472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776A50-2AD7-E57A-001E-AD1256FEF3FE}"/>
              </a:ext>
            </a:extLst>
          </p:cNvPr>
          <p:cNvSpPr/>
          <p:nvPr/>
        </p:nvSpPr>
        <p:spPr>
          <a:xfrm>
            <a:off x="1844223" y="3860432"/>
            <a:ext cx="238539" cy="23853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83E6A2-4275-7B7B-D59B-E1F598429E3F}"/>
              </a:ext>
            </a:extLst>
          </p:cNvPr>
          <p:cNvSpPr txBox="1"/>
          <p:nvPr/>
        </p:nvSpPr>
        <p:spPr>
          <a:xfrm>
            <a:off x="1336712" y="3061259"/>
            <a:ext cx="1015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이 부분이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7E4CFE-A015-6454-FDD4-F1F35FE614E6}"/>
              </a:ext>
            </a:extLst>
          </p:cNvPr>
          <p:cNvSpPr txBox="1"/>
          <p:nvPr/>
        </p:nvSpPr>
        <p:spPr>
          <a:xfrm>
            <a:off x="2472731" y="2843252"/>
            <a:ext cx="27318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차의 이부분보다 왼쪽에 있다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51232D-0ADB-9F69-6A06-07CA3A62E5A9}"/>
              </a:ext>
            </a:extLst>
          </p:cNvPr>
          <p:cNvSpPr txBox="1"/>
          <p:nvPr/>
        </p:nvSpPr>
        <p:spPr>
          <a:xfrm>
            <a:off x="1251343" y="275732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1.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CFCEE-6C58-10E2-87CD-A81D65A05298}"/>
              </a:ext>
            </a:extLst>
          </p:cNvPr>
          <p:cNvSpPr txBox="1"/>
          <p:nvPr/>
        </p:nvSpPr>
        <p:spPr>
          <a:xfrm>
            <a:off x="2311775" y="252618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2.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7D31F0E-EB9E-27DC-47C4-D40001B3B758}"/>
              </a:ext>
            </a:extLst>
          </p:cNvPr>
          <p:cNvSpPr/>
          <p:nvPr/>
        </p:nvSpPr>
        <p:spPr>
          <a:xfrm>
            <a:off x="1629421" y="5678388"/>
            <a:ext cx="477078" cy="4770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63150D-18B8-5838-F983-D1F59A3B7E3D}"/>
              </a:ext>
            </a:extLst>
          </p:cNvPr>
          <p:cNvSpPr/>
          <p:nvPr/>
        </p:nvSpPr>
        <p:spPr>
          <a:xfrm>
            <a:off x="3083390" y="5699307"/>
            <a:ext cx="777765" cy="472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0E1CED3-52DE-241C-3BF8-2ED0C67ED42F}"/>
              </a:ext>
            </a:extLst>
          </p:cNvPr>
          <p:cNvSpPr/>
          <p:nvPr/>
        </p:nvSpPr>
        <p:spPr>
          <a:xfrm>
            <a:off x="1867960" y="5916927"/>
            <a:ext cx="238539" cy="23853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10AC32-BF62-C7BC-7241-9B494E6E7DE1}"/>
              </a:ext>
            </a:extLst>
          </p:cNvPr>
          <p:cNvSpPr txBox="1"/>
          <p:nvPr/>
        </p:nvSpPr>
        <p:spPr>
          <a:xfrm>
            <a:off x="560820" y="5970800"/>
            <a:ext cx="1015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이 부분이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2EC99B-90CC-ED55-CA55-3D2B645EF840}"/>
              </a:ext>
            </a:extLst>
          </p:cNvPr>
          <p:cNvSpPr txBox="1"/>
          <p:nvPr/>
        </p:nvSpPr>
        <p:spPr>
          <a:xfrm>
            <a:off x="1917349" y="5080520"/>
            <a:ext cx="2946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차의 이부분보다 아래쪽에 있다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4853AC-6266-3BDF-0B5D-C46176967059}"/>
              </a:ext>
            </a:extLst>
          </p:cNvPr>
          <p:cNvSpPr txBox="1"/>
          <p:nvPr/>
        </p:nvSpPr>
        <p:spPr>
          <a:xfrm>
            <a:off x="475451" y="566686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1.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9C13ED-7100-E5AC-D0E0-8AC64E706C53}"/>
              </a:ext>
            </a:extLst>
          </p:cNvPr>
          <p:cNvSpPr txBox="1"/>
          <p:nvPr/>
        </p:nvSpPr>
        <p:spPr>
          <a:xfrm>
            <a:off x="1863793" y="476345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2.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2DD75F8-4148-BD7E-7F1D-77B011468616}"/>
              </a:ext>
            </a:extLst>
          </p:cNvPr>
          <p:cNvSpPr/>
          <p:nvPr/>
        </p:nvSpPr>
        <p:spPr>
          <a:xfrm>
            <a:off x="8329199" y="2127685"/>
            <a:ext cx="477078" cy="4770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5CF16A6-08F6-53AD-4F2A-E4CC14A418A3}"/>
              </a:ext>
            </a:extLst>
          </p:cNvPr>
          <p:cNvSpPr/>
          <p:nvPr/>
        </p:nvSpPr>
        <p:spPr>
          <a:xfrm>
            <a:off x="8515350" y="2757501"/>
            <a:ext cx="777765" cy="472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F80D5E-804C-2D6A-AD2B-8DC0F5C8601A}"/>
              </a:ext>
            </a:extLst>
          </p:cNvPr>
          <p:cNvSpPr/>
          <p:nvPr/>
        </p:nvSpPr>
        <p:spPr>
          <a:xfrm>
            <a:off x="8567738" y="2366224"/>
            <a:ext cx="238539" cy="23853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CF000-CE75-F03C-2B02-596591643959}"/>
              </a:ext>
            </a:extLst>
          </p:cNvPr>
          <p:cNvSpPr txBox="1"/>
          <p:nvPr/>
        </p:nvSpPr>
        <p:spPr>
          <a:xfrm>
            <a:off x="7260598" y="2191491"/>
            <a:ext cx="1015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이 부분이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8AB14E-E27A-EF71-86E9-7930D047CA74}"/>
              </a:ext>
            </a:extLst>
          </p:cNvPr>
          <p:cNvSpPr txBox="1"/>
          <p:nvPr/>
        </p:nvSpPr>
        <p:spPr>
          <a:xfrm>
            <a:off x="5433001" y="3045800"/>
            <a:ext cx="27318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ONE 모바일POP" panose="00000500000000000000" pitchFamily="2" charset="-127"/>
                <a:ea typeface="ONE 모바일POP" panose="00000500000000000000" pitchFamily="2" charset="-127"/>
              </a:rPr>
              <a:t>차의 이부분보다 위쪽에 있다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23B8F3-E5A5-4F66-C782-FC1FF8B4DA84}"/>
              </a:ext>
            </a:extLst>
          </p:cNvPr>
          <p:cNvSpPr txBox="1"/>
          <p:nvPr/>
        </p:nvSpPr>
        <p:spPr>
          <a:xfrm>
            <a:off x="7175229" y="18875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1.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58E141-7D73-D28D-AC73-E96AB949947C}"/>
              </a:ext>
            </a:extLst>
          </p:cNvPr>
          <p:cNvSpPr txBox="1"/>
          <p:nvPr/>
        </p:nvSpPr>
        <p:spPr>
          <a:xfrm>
            <a:off x="5343487" y="272873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ONE 모바일POP" panose="00000500000000000000" pitchFamily="2" charset="-127"/>
                <a:ea typeface="ONE 모바일POP" panose="00000500000000000000" pitchFamily="2" charset="-127"/>
              </a:rPr>
              <a:t>2.</a:t>
            </a:r>
            <a:endParaRPr lang="ko-KR" altLang="en-US"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D6F4D53-1FFD-A03C-D61D-20E7E0A460D7}"/>
              </a:ext>
            </a:extLst>
          </p:cNvPr>
          <p:cNvCxnSpPr>
            <a:stCxn id="55" idx="3"/>
          </p:cNvCxnSpPr>
          <p:nvPr/>
        </p:nvCxnSpPr>
        <p:spPr>
          <a:xfrm>
            <a:off x="8164839" y="3230466"/>
            <a:ext cx="24841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033F207-B202-6738-1FE7-555BE12614FF}"/>
              </a:ext>
            </a:extLst>
          </p:cNvPr>
          <p:cNvCxnSpPr/>
          <p:nvPr/>
        </p:nvCxnSpPr>
        <p:spPr>
          <a:xfrm>
            <a:off x="8275619" y="2363360"/>
            <a:ext cx="24841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927BF66-1960-26A7-72FE-7FF2F217667F}"/>
              </a:ext>
            </a:extLst>
          </p:cNvPr>
          <p:cNvCxnSpPr>
            <a:cxnSpLocks/>
          </p:cNvCxnSpPr>
          <p:nvPr/>
        </p:nvCxnSpPr>
        <p:spPr>
          <a:xfrm>
            <a:off x="1844223" y="3427822"/>
            <a:ext cx="0" cy="1652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A6AC16F-2138-8569-D5D3-C5A0B97885B9}"/>
              </a:ext>
            </a:extLst>
          </p:cNvPr>
          <p:cNvCxnSpPr>
            <a:cxnSpLocks/>
          </p:cNvCxnSpPr>
          <p:nvPr/>
        </p:nvCxnSpPr>
        <p:spPr>
          <a:xfrm>
            <a:off x="1573302" y="6170931"/>
            <a:ext cx="8994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C8F0FFA-19A9-46AC-2847-1871A4FCB954}"/>
              </a:ext>
            </a:extLst>
          </p:cNvPr>
          <p:cNvCxnSpPr>
            <a:cxnSpLocks/>
          </p:cNvCxnSpPr>
          <p:nvPr/>
        </p:nvCxnSpPr>
        <p:spPr>
          <a:xfrm>
            <a:off x="2776538" y="5699307"/>
            <a:ext cx="27578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8CB54B6-23CF-E17D-B7BE-B0C60F2F3999}"/>
              </a:ext>
            </a:extLst>
          </p:cNvPr>
          <p:cNvCxnSpPr>
            <a:cxnSpLocks/>
          </p:cNvCxnSpPr>
          <p:nvPr/>
        </p:nvCxnSpPr>
        <p:spPr>
          <a:xfrm>
            <a:off x="2776538" y="5449852"/>
            <a:ext cx="0" cy="2494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25F8AB5-B46C-308A-5D51-0A70C0A32FDA}"/>
              </a:ext>
            </a:extLst>
          </p:cNvPr>
          <p:cNvCxnSpPr>
            <a:cxnSpLocks/>
          </p:cNvCxnSpPr>
          <p:nvPr/>
        </p:nvCxnSpPr>
        <p:spPr>
          <a:xfrm>
            <a:off x="3837418" y="3212584"/>
            <a:ext cx="0" cy="1652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51946C4-8005-5A43-4908-E26A19E52A5E}"/>
              </a:ext>
            </a:extLst>
          </p:cNvPr>
          <p:cNvCxnSpPr>
            <a:cxnSpLocks/>
          </p:cNvCxnSpPr>
          <p:nvPr/>
        </p:nvCxnSpPr>
        <p:spPr>
          <a:xfrm>
            <a:off x="1736273" y="885495"/>
            <a:ext cx="0" cy="1652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0D3488C-0EB7-B8FE-C442-DDD34FD104B9}"/>
              </a:ext>
            </a:extLst>
          </p:cNvPr>
          <p:cNvCxnSpPr>
            <a:cxnSpLocks/>
          </p:cNvCxnSpPr>
          <p:nvPr/>
        </p:nvCxnSpPr>
        <p:spPr>
          <a:xfrm>
            <a:off x="3292436" y="885383"/>
            <a:ext cx="0" cy="1652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2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464</Words>
  <Application>Microsoft Office PowerPoint</Application>
  <PresentationFormat>와이드스크린</PresentationFormat>
  <Paragraphs>96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ONE 모바일POP</vt:lpstr>
      <vt:lpstr>SB 어그로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 경태</dc:creator>
  <cp:lastModifiedBy>배 경태</cp:lastModifiedBy>
  <cp:revision>2</cp:revision>
  <dcterms:created xsi:type="dcterms:W3CDTF">2022-05-26T13:40:17Z</dcterms:created>
  <dcterms:modified xsi:type="dcterms:W3CDTF">2022-05-27T10:32:07Z</dcterms:modified>
</cp:coreProperties>
</file>