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A2E6-BBFC-4276-AAC2-9BF778A30992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08" y="2130425"/>
            <a:ext cx="7772400" cy="43447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Univers LT 47 CondensedLt" pitchFamily="2" charset="0"/>
              </a:rPr>
              <a:t>GLOBAL INSIGHT'S COMPARATIVE WORLD OVERVIEW</a:t>
            </a:r>
            <a:endParaRPr lang="en-US" sz="2400" dirty="0">
              <a:latin typeface="Univers LT 47 CondensedL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7488832" cy="504056"/>
          </a:xfrm>
          <a:solidFill>
            <a:srgbClr val="00B0F0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Univers LT 47 CondensedLt" pitchFamily="2" charset="0"/>
              </a:rPr>
              <a:t>Projecting GDP (Gross Domestic Product)</a:t>
            </a:r>
            <a:endParaRPr lang="en-US" dirty="0">
              <a:solidFill>
                <a:schemeClr val="bg1"/>
              </a:solidFill>
              <a:latin typeface="Univers LT 47 CondensedL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Univers LT 47 CondensedLt" pitchFamily="2" charset="0"/>
              </a:rPr>
              <a:t>DATA EXTRACTION</a:t>
            </a:r>
            <a:endParaRPr lang="en-US" dirty="0"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The data set is from Strategy team and analyzed each and every feature (column) to understand the relationship and  dependency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As this dataset is very clean, did formatting in required format</a:t>
            </a:r>
            <a:r>
              <a:rPr lang="en-US" dirty="0" smtClean="0">
                <a:latin typeface="Univers LT 47 CondensedLt" pitchFamily="2" charset="0"/>
              </a:rPr>
              <a:t>.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Univers LT 47 CondensedLt" pitchFamily="2" charset="0"/>
              </a:rPr>
              <a:t>UNDERSTANDING GOAL &amp; FEATURES</a:t>
            </a:r>
            <a:endParaRPr lang="en-US" dirty="0"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792088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 </a:t>
            </a:r>
          </a:p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Project the GDP in future years for given countries</a:t>
            </a:r>
          </a:p>
          <a:p>
            <a:pPr marL="216000" indent="-216000"/>
            <a:endParaRPr lang="en-US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1268760"/>
            <a:ext cx="2592288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GOAL</a:t>
            </a:r>
            <a:endParaRPr lang="en-US" sz="3200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792088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 </a:t>
            </a:r>
          </a:p>
          <a:p>
            <a:pPr marL="216000" indent="-216000"/>
            <a:r>
              <a:rPr 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XXXXX</a:t>
            </a:r>
            <a:endParaRPr lang="en-US" sz="2400" b="1" dirty="0" smtClean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  <a:p>
            <a:pPr marL="216000" indent="-216000"/>
            <a:endParaRPr lang="en-US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2780928"/>
            <a:ext cx="2592288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Univers LT 47 CondensedLt" pitchFamily="2" charset="0"/>
              </a:rPr>
              <a:t>FEATURES</a:t>
            </a:r>
            <a:endParaRPr lang="en-US" sz="3200" dirty="0">
              <a:ln>
                <a:solidFill>
                  <a:schemeClr val="bg1">
                    <a:lumMod val="95000"/>
                  </a:schemeClr>
                </a:solidFill>
              </a:ln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Univers LT 47 CondensedLt" pitchFamily="2" charset="0"/>
              </a:rPr>
              <a:t>MACHINE LEARNING</a:t>
            </a:r>
            <a:endParaRPr lang="en-US" dirty="0"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Remove </a:t>
            </a:r>
            <a:r>
              <a:rPr lang="en-US" dirty="0" smtClean="0">
                <a:latin typeface="Univers LT 47 CondensedLt" pitchFamily="2" charset="0"/>
              </a:rPr>
              <a:t>outliers from the </a:t>
            </a:r>
            <a:r>
              <a:rPr lang="en-US" dirty="0" smtClean="0">
                <a:latin typeface="Univers LT 47 CondensedLt" pitchFamily="2" charset="0"/>
              </a:rPr>
              <a:t>dataset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Visualize the data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Apply </a:t>
            </a:r>
            <a:r>
              <a:rPr lang="en-US" dirty="0" smtClean="0">
                <a:latin typeface="Univers LT 47 CondensedLt" pitchFamily="2" charset="0"/>
              </a:rPr>
              <a:t>a regression algorithm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Linear Regression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RandomForestRegress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KNeighborsRegressor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SVR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 </a:t>
            </a:r>
            <a:r>
              <a:rPr lang="en-US" dirty="0" err="1" smtClean="0">
                <a:latin typeface="Univers LT 47 CondensedLt" pitchFamily="2" charset="0"/>
              </a:rPr>
              <a:t>LogisticRegression</a:t>
            </a:r>
            <a:endParaRPr lang="en-US" dirty="0" smtClean="0">
              <a:latin typeface="Univers LT 47 CondensedL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Naïve </a:t>
            </a:r>
            <a:r>
              <a:rPr lang="en-US" dirty="0" err="1" smtClean="0">
                <a:latin typeface="Univers LT 47 CondensedLt" pitchFamily="2" charset="0"/>
              </a:rPr>
              <a:t>Bayes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smtClean="0">
                <a:latin typeface="Univers LT 47 CondensedLt" pitchFamily="2" charset="0"/>
              </a:rPr>
              <a:t>Calculate </a:t>
            </a:r>
            <a:r>
              <a:rPr lang="en-US" dirty="0" smtClean="0">
                <a:latin typeface="Univers LT 47 CondensedLt" pitchFamily="2" charset="0"/>
              </a:rPr>
              <a:t>the </a:t>
            </a:r>
            <a:r>
              <a:rPr lang="en-US" b="1" dirty="0" smtClean="0"/>
              <a:t> </a:t>
            </a:r>
            <a:r>
              <a:rPr lang="en-US" b="1" dirty="0" smtClean="0"/>
              <a:t>r^2</a:t>
            </a:r>
            <a:r>
              <a:rPr lang="en-US" dirty="0" smtClean="0"/>
              <a:t> </a:t>
            </a:r>
            <a:r>
              <a:rPr lang="en-US" dirty="0" smtClean="0"/>
              <a:t> and compare the models and derive the best solutions.</a:t>
            </a: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107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GLOBAL INSIGHT'S COMPARATIVE WORLD OVERVIEW</vt:lpstr>
      <vt:lpstr>DATA EXTRACTION</vt:lpstr>
      <vt:lpstr>UNDERSTANDING GOAL &amp; FEATURES</vt:lpstr>
      <vt:lpstr>MACHINE LEARNING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INSIGHT'S COMPARATIVE WORLD OVERVIEW</dc:title>
  <dc:creator>Usharani</dc:creator>
  <cp:lastModifiedBy>Usharani</cp:lastModifiedBy>
  <cp:revision>99</cp:revision>
  <dcterms:created xsi:type="dcterms:W3CDTF">2017-05-11T05:34:53Z</dcterms:created>
  <dcterms:modified xsi:type="dcterms:W3CDTF">2017-05-13T00:34:57Z</dcterms:modified>
</cp:coreProperties>
</file>