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AC87-4D67-44F8-B638-AE299F9E725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F7AC-8608-4E28-A1B6-C87E729A3E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TIME SERIES MODEL ON PROJECTING EST REV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DATA SET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66008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84984"/>
            <a:ext cx="4638675" cy="31337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1100" y="3501008"/>
            <a:ext cx="4152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76056" y="32849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Rolling Months – </a:t>
            </a:r>
            <a:r>
              <a:rPr lang="en-US" dirty="0" err="1" smtClean="0"/>
              <a:t>Est</a:t>
            </a:r>
            <a:r>
              <a:rPr lang="en-US" dirty="0" smtClean="0"/>
              <a:t> Rev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AUTO CORRELATION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6624736" cy="559736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ARIMA MODELS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6600825" cy="22955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01008"/>
            <a:ext cx="741682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ARIMA MODELS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64" y="1124744"/>
            <a:ext cx="4332745" cy="338437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124744"/>
            <a:ext cx="38576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ARIMA MODELS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4248472" cy="180020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980728"/>
            <a:ext cx="4505325" cy="51530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ARIMA MODELS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4127826" cy="313982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052736"/>
            <a:ext cx="3952875" cy="55435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46531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Absolute error increased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63272" cy="634082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solidFill>
                  <a:srgbClr val="0070C0"/>
                </a:solidFill>
              </a:rPr>
              <a:t/>
            </a:r>
            <a:br>
              <a:rPr lang="en-US" sz="3000" dirty="0" smtClean="0">
                <a:solidFill>
                  <a:srgbClr val="0070C0"/>
                </a:solidFill>
              </a:rPr>
            </a:br>
            <a:r>
              <a:rPr lang="en-US" sz="3000" dirty="0" smtClean="0">
                <a:solidFill>
                  <a:srgbClr val="0070C0"/>
                </a:solidFill>
              </a:rPr>
              <a:t>APPLYING Long Short-Term Memory Network (LSTM)</a:t>
            </a:r>
            <a:r>
              <a:rPr lang="en-US" sz="3000" b="1" dirty="0" smtClean="0">
                <a:solidFill>
                  <a:srgbClr val="0070C0"/>
                </a:solidFill>
              </a:rPr>
              <a:t/>
            </a:r>
            <a:br>
              <a:rPr lang="en-US" sz="3000" b="1" dirty="0" smtClean="0">
                <a:solidFill>
                  <a:srgbClr val="0070C0"/>
                </a:solidFill>
              </a:rPr>
            </a:br>
            <a:r>
              <a:rPr lang="en-US" sz="3000" dirty="0" smtClean="0">
                <a:solidFill>
                  <a:srgbClr val="0070C0"/>
                </a:solidFill>
              </a:rPr>
              <a:t> 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620688"/>
            <a:ext cx="3001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LSTM Network for Regression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4105275" cy="281940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392488" y="620688"/>
            <a:ext cx="471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LSTM for Regression Using the Window Method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80728"/>
            <a:ext cx="3943350" cy="2800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95536" y="3861048"/>
            <a:ext cx="362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LSTM for Regression with Time Steps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210750"/>
            <a:ext cx="3528392" cy="260262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211960" y="3861048"/>
            <a:ext cx="3692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LSTM with Memory Between Batches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4324451"/>
            <a:ext cx="4176464" cy="2533549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TIME SERIES MODEL ON PROJECTING EST REV</vt:lpstr>
      <vt:lpstr>DATA SET</vt:lpstr>
      <vt:lpstr>AUTO CORRELATION</vt:lpstr>
      <vt:lpstr>ARIMA MODELS</vt:lpstr>
      <vt:lpstr>ARIMA MODELS</vt:lpstr>
      <vt:lpstr>ARIMA MODELS</vt:lpstr>
      <vt:lpstr>ARIMA MODELS</vt:lpstr>
      <vt:lpstr> APPLYING Long Short-Term Memory Network (LSTM)  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 ON PROJECTING EST REV</dc:title>
  <dc:creator>Usharani</dc:creator>
  <cp:lastModifiedBy>Usharani</cp:lastModifiedBy>
  <cp:revision>8</cp:revision>
  <dcterms:created xsi:type="dcterms:W3CDTF">2017-06-02T23:03:59Z</dcterms:created>
  <dcterms:modified xsi:type="dcterms:W3CDTF">2017-06-03T00:07:24Z</dcterms:modified>
</cp:coreProperties>
</file>