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7"/>
  </p:notesMasterIdLst>
  <p:handoutMasterIdLst>
    <p:handoutMasterId r:id="rId88"/>
  </p:handoutMasterIdLst>
  <p:sldIdLst>
    <p:sldId id="291" r:id="rId2"/>
    <p:sldId id="292" r:id="rId3"/>
    <p:sldId id="323" r:id="rId4"/>
    <p:sldId id="338" r:id="rId5"/>
    <p:sldId id="339" r:id="rId6"/>
    <p:sldId id="343" r:id="rId7"/>
    <p:sldId id="345" r:id="rId8"/>
    <p:sldId id="346" r:id="rId9"/>
    <p:sldId id="337" r:id="rId10"/>
    <p:sldId id="344" r:id="rId11"/>
    <p:sldId id="347" r:id="rId12"/>
    <p:sldId id="354" r:id="rId13"/>
    <p:sldId id="355" r:id="rId14"/>
    <p:sldId id="356" r:id="rId15"/>
    <p:sldId id="352" r:id="rId16"/>
    <p:sldId id="357" r:id="rId17"/>
    <p:sldId id="353" r:id="rId18"/>
    <p:sldId id="348" r:id="rId19"/>
    <p:sldId id="358" r:id="rId20"/>
    <p:sldId id="360" r:id="rId21"/>
    <p:sldId id="361" r:id="rId22"/>
    <p:sldId id="362" r:id="rId23"/>
    <p:sldId id="359" r:id="rId24"/>
    <p:sldId id="350" r:id="rId25"/>
    <p:sldId id="363" r:id="rId26"/>
    <p:sldId id="365" r:id="rId27"/>
    <p:sldId id="369" r:id="rId28"/>
    <p:sldId id="370" r:id="rId29"/>
    <p:sldId id="366" r:id="rId30"/>
    <p:sldId id="367" r:id="rId31"/>
    <p:sldId id="371" r:id="rId32"/>
    <p:sldId id="368" r:id="rId33"/>
    <p:sldId id="411" r:id="rId34"/>
    <p:sldId id="412" r:id="rId35"/>
    <p:sldId id="413" r:id="rId36"/>
    <p:sldId id="414" r:id="rId37"/>
    <p:sldId id="416" r:id="rId38"/>
    <p:sldId id="372" r:id="rId39"/>
    <p:sldId id="364" r:id="rId40"/>
    <p:sldId id="377" r:id="rId41"/>
    <p:sldId id="402" r:id="rId42"/>
    <p:sldId id="373" r:id="rId43"/>
    <p:sldId id="374" r:id="rId44"/>
    <p:sldId id="378" r:id="rId45"/>
    <p:sldId id="380" r:id="rId46"/>
    <p:sldId id="381" r:id="rId47"/>
    <p:sldId id="383" r:id="rId48"/>
    <p:sldId id="379" r:id="rId49"/>
    <p:sldId id="385" r:id="rId50"/>
    <p:sldId id="417" r:id="rId51"/>
    <p:sldId id="375" r:id="rId52"/>
    <p:sldId id="389" r:id="rId53"/>
    <p:sldId id="386" r:id="rId54"/>
    <p:sldId id="390" r:id="rId55"/>
    <p:sldId id="391" r:id="rId56"/>
    <p:sldId id="387" r:id="rId57"/>
    <p:sldId id="418" r:id="rId58"/>
    <p:sldId id="422" r:id="rId59"/>
    <p:sldId id="419" r:id="rId60"/>
    <p:sldId id="420" r:id="rId61"/>
    <p:sldId id="421" r:id="rId62"/>
    <p:sldId id="423" r:id="rId63"/>
    <p:sldId id="424" r:id="rId64"/>
    <p:sldId id="425" r:id="rId65"/>
    <p:sldId id="426" r:id="rId66"/>
    <p:sldId id="427" r:id="rId67"/>
    <p:sldId id="428" r:id="rId68"/>
    <p:sldId id="429" r:id="rId69"/>
    <p:sldId id="430" r:id="rId70"/>
    <p:sldId id="431" r:id="rId71"/>
    <p:sldId id="435" r:id="rId72"/>
    <p:sldId id="432" r:id="rId73"/>
    <p:sldId id="403" r:id="rId74"/>
    <p:sldId id="388" r:id="rId75"/>
    <p:sldId id="392" r:id="rId76"/>
    <p:sldId id="393" r:id="rId77"/>
    <p:sldId id="376" r:id="rId78"/>
    <p:sldId id="394" r:id="rId79"/>
    <p:sldId id="395" r:id="rId80"/>
    <p:sldId id="399" r:id="rId81"/>
    <p:sldId id="396" r:id="rId82"/>
    <p:sldId id="400" r:id="rId83"/>
    <p:sldId id="401" r:id="rId84"/>
    <p:sldId id="397" r:id="rId85"/>
    <p:sldId id="336" r:id="rId8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AE3F3"/>
    <a:srgbClr val="8FAADC"/>
    <a:srgbClr val="4472C4"/>
    <a:srgbClr val="0066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1"/>
    <p:restoredTop sz="87644" autoAdjust="0"/>
  </p:normalViewPr>
  <p:slideViewPr>
    <p:cSldViewPr snapToGrid="0">
      <p:cViewPr varScale="1">
        <p:scale>
          <a:sx n="102" d="100"/>
          <a:sy n="102" d="100"/>
        </p:scale>
        <p:origin x="918" y="96"/>
      </p:cViewPr>
      <p:guideLst/>
    </p:cSldViewPr>
  </p:slideViewPr>
  <p:notesTextViewPr>
    <p:cViewPr>
      <p:scale>
        <a:sx n="1" d="1"/>
        <a:sy n="1" d="1"/>
      </p:scale>
      <p:origin x="0" y="0"/>
    </p:cViewPr>
  </p:notesTextViewPr>
  <p:notesViewPr>
    <p:cSldViewPr snapToGrid="0">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microsoft.com/office/2016/11/relationships/changesInfo" Target="changesInfos/changesInfo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handoutMaster" Target="handoutMasters/handoutMaster1.xml"/><Relationship Id="rId9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ezhong Yao" userId="794760dbfb091494" providerId="LiveId" clId="{9FBFACE1-EBB4-4E9A-8007-90510BF7ED19}"/>
    <pc:docChg chg="undo custSel addSld delSld modSld sldOrd">
      <pc:chgData name="Dezhong Yao" userId="794760dbfb091494" providerId="LiveId" clId="{9FBFACE1-EBB4-4E9A-8007-90510BF7ED19}" dt="2020-08-22T14:31:26.445" v="1933" actId="1076"/>
      <pc:docMkLst>
        <pc:docMk/>
      </pc:docMkLst>
      <pc:sldChg chg="addSp delSp modSp mod modAnim">
        <pc:chgData name="Dezhong Yao" userId="794760dbfb091494" providerId="LiveId" clId="{9FBFACE1-EBB4-4E9A-8007-90510BF7ED19}" dt="2020-08-15T09:53:04.476" v="261"/>
        <pc:sldMkLst>
          <pc:docMk/>
          <pc:sldMk cId="1602134386" sldId="338"/>
        </pc:sldMkLst>
        <pc:spChg chg="del">
          <ac:chgData name="Dezhong Yao" userId="794760dbfb091494" providerId="LiveId" clId="{9FBFACE1-EBB4-4E9A-8007-90510BF7ED19}" dt="2020-08-15T09:45:09.756" v="19" actId="478"/>
          <ac:spMkLst>
            <pc:docMk/>
            <pc:sldMk cId="1602134386" sldId="338"/>
            <ac:spMk id="3" creationId="{6D3CA9FC-2F5A-449F-B76E-E187BC3B2B72}"/>
          </ac:spMkLst>
        </pc:spChg>
        <pc:spChg chg="add mod">
          <ac:chgData name="Dezhong Yao" userId="794760dbfb091494" providerId="LiveId" clId="{9FBFACE1-EBB4-4E9A-8007-90510BF7ED19}" dt="2020-08-15T09:45:10.158" v="20"/>
          <ac:spMkLst>
            <pc:docMk/>
            <pc:sldMk cId="1602134386" sldId="338"/>
            <ac:spMk id="9" creationId="{387423EA-1B1B-4B8F-A537-1F427DB21017}"/>
          </ac:spMkLst>
        </pc:spChg>
        <pc:spChg chg="add mod">
          <ac:chgData name="Dezhong Yao" userId="794760dbfb091494" providerId="LiveId" clId="{9FBFACE1-EBB4-4E9A-8007-90510BF7ED19}" dt="2020-08-15T09:47:49.677" v="70"/>
          <ac:spMkLst>
            <pc:docMk/>
            <pc:sldMk cId="1602134386" sldId="338"/>
            <ac:spMk id="10" creationId="{C9828F40-1C75-4301-AF44-91AF751B3FE3}"/>
          </ac:spMkLst>
        </pc:spChg>
        <pc:spChg chg="add mod">
          <ac:chgData name="Dezhong Yao" userId="794760dbfb091494" providerId="LiveId" clId="{9FBFACE1-EBB4-4E9A-8007-90510BF7ED19}" dt="2020-08-15T09:45:10.158" v="20"/>
          <ac:spMkLst>
            <pc:docMk/>
            <pc:sldMk cId="1602134386" sldId="338"/>
            <ac:spMk id="11" creationId="{19FD7C96-28E6-48B5-ADB1-281B707E8201}"/>
          </ac:spMkLst>
        </pc:spChg>
        <pc:spChg chg="add mod">
          <ac:chgData name="Dezhong Yao" userId="794760dbfb091494" providerId="LiveId" clId="{9FBFACE1-EBB4-4E9A-8007-90510BF7ED19}" dt="2020-08-15T09:45:10.158" v="20"/>
          <ac:spMkLst>
            <pc:docMk/>
            <pc:sldMk cId="1602134386" sldId="338"/>
            <ac:spMk id="12" creationId="{41EE7735-847A-4EA6-81C8-DBE9A48F8C5F}"/>
          </ac:spMkLst>
        </pc:spChg>
        <pc:spChg chg="add mod">
          <ac:chgData name="Dezhong Yao" userId="794760dbfb091494" providerId="LiveId" clId="{9FBFACE1-EBB4-4E9A-8007-90510BF7ED19}" dt="2020-08-15T09:45:10.158" v="20"/>
          <ac:spMkLst>
            <pc:docMk/>
            <pc:sldMk cId="1602134386" sldId="338"/>
            <ac:spMk id="13" creationId="{A2B4D344-6B26-4E9F-8776-91B835BD34B7}"/>
          </ac:spMkLst>
        </pc:spChg>
        <pc:spChg chg="add mod">
          <ac:chgData name="Dezhong Yao" userId="794760dbfb091494" providerId="LiveId" clId="{9FBFACE1-EBB4-4E9A-8007-90510BF7ED19}" dt="2020-08-15T09:45:20.029" v="23" actId="404"/>
          <ac:spMkLst>
            <pc:docMk/>
            <pc:sldMk cId="1602134386" sldId="338"/>
            <ac:spMk id="14" creationId="{ACC52C58-6173-4A7D-B207-7C6BB39B6EB9}"/>
          </ac:spMkLst>
        </pc:spChg>
        <pc:spChg chg="add mod">
          <ac:chgData name="Dezhong Yao" userId="794760dbfb091494" providerId="LiveId" clId="{9FBFACE1-EBB4-4E9A-8007-90510BF7ED19}" dt="2020-08-15T09:45:10.158" v="20"/>
          <ac:spMkLst>
            <pc:docMk/>
            <pc:sldMk cId="1602134386" sldId="338"/>
            <ac:spMk id="15" creationId="{1B20D4FD-76B5-48C5-8655-B0D540C53F5D}"/>
          </ac:spMkLst>
        </pc:spChg>
        <pc:spChg chg="add mod">
          <ac:chgData name="Dezhong Yao" userId="794760dbfb091494" providerId="LiveId" clId="{9FBFACE1-EBB4-4E9A-8007-90510BF7ED19}" dt="2020-08-15T09:45:10.158" v="20"/>
          <ac:spMkLst>
            <pc:docMk/>
            <pc:sldMk cId="1602134386" sldId="338"/>
            <ac:spMk id="16" creationId="{30C6F5A1-D098-49CC-A161-BE7BC49BC90B}"/>
          </ac:spMkLst>
        </pc:spChg>
        <pc:spChg chg="add mod">
          <ac:chgData name="Dezhong Yao" userId="794760dbfb091494" providerId="LiveId" clId="{9FBFACE1-EBB4-4E9A-8007-90510BF7ED19}" dt="2020-08-15T09:45:10.158" v="20"/>
          <ac:spMkLst>
            <pc:docMk/>
            <pc:sldMk cId="1602134386" sldId="338"/>
            <ac:spMk id="17" creationId="{1D97FE93-82B5-4B81-9894-A0BC574231A1}"/>
          </ac:spMkLst>
        </pc:spChg>
        <pc:spChg chg="add mod">
          <ac:chgData name="Dezhong Yao" userId="794760dbfb091494" providerId="LiveId" clId="{9FBFACE1-EBB4-4E9A-8007-90510BF7ED19}" dt="2020-08-15T09:45:10.158" v="20"/>
          <ac:spMkLst>
            <pc:docMk/>
            <pc:sldMk cId="1602134386" sldId="338"/>
            <ac:spMk id="18" creationId="{F8B206BB-88B3-4190-B7F8-95BD45DCDAF3}"/>
          </ac:spMkLst>
        </pc:spChg>
        <pc:spChg chg="add mod">
          <ac:chgData name="Dezhong Yao" userId="794760dbfb091494" providerId="LiveId" clId="{9FBFACE1-EBB4-4E9A-8007-90510BF7ED19}" dt="2020-08-15T09:49:41.052" v="171" actId="1076"/>
          <ac:spMkLst>
            <pc:docMk/>
            <pc:sldMk cId="1602134386" sldId="338"/>
            <ac:spMk id="19" creationId="{9A41836B-70E9-41D8-9E43-970D3A02F853}"/>
          </ac:spMkLst>
        </pc:spChg>
        <pc:spChg chg="add mod">
          <ac:chgData name="Dezhong Yao" userId="794760dbfb091494" providerId="LiveId" clId="{9FBFACE1-EBB4-4E9A-8007-90510BF7ED19}" dt="2020-08-15T09:49:43.251" v="172" actId="1076"/>
          <ac:spMkLst>
            <pc:docMk/>
            <pc:sldMk cId="1602134386" sldId="338"/>
            <ac:spMk id="21" creationId="{B5CF2422-3837-4968-A6CA-E606AFFCCED3}"/>
          </ac:spMkLst>
        </pc:spChg>
        <pc:spChg chg="add del mod">
          <ac:chgData name="Dezhong Yao" userId="794760dbfb091494" providerId="LiveId" clId="{9FBFACE1-EBB4-4E9A-8007-90510BF7ED19}" dt="2020-08-15T09:50:04.327" v="177" actId="478"/>
          <ac:spMkLst>
            <pc:docMk/>
            <pc:sldMk cId="1602134386" sldId="338"/>
            <ac:spMk id="22" creationId="{DBDA6B67-0479-4F81-AA12-3EC51AC78557}"/>
          </ac:spMkLst>
        </pc:spChg>
        <pc:spChg chg="add mod">
          <ac:chgData name="Dezhong Yao" userId="794760dbfb091494" providerId="LiveId" clId="{9FBFACE1-EBB4-4E9A-8007-90510BF7ED19}" dt="2020-08-15T09:53:04.476" v="261"/>
          <ac:spMkLst>
            <pc:docMk/>
            <pc:sldMk cId="1602134386" sldId="338"/>
            <ac:spMk id="23" creationId="{85993DDB-68F0-42D5-9071-77ECB8188567}"/>
          </ac:spMkLst>
        </pc:spChg>
        <pc:grpChg chg="add mod">
          <ac:chgData name="Dezhong Yao" userId="794760dbfb091494" providerId="LiveId" clId="{9FBFACE1-EBB4-4E9A-8007-90510BF7ED19}" dt="2020-08-15T09:49:41.052" v="171" actId="1076"/>
          <ac:grpSpMkLst>
            <pc:docMk/>
            <pc:sldMk cId="1602134386" sldId="338"/>
            <ac:grpSpMk id="4" creationId="{4DA4367A-3AD9-406E-8234-A773E11A63CE}"/>
          </ac:grpSpMkLst>
        </pc:grpChg>
        <pc:grpChg chg="add mod">
          <ac:chgData name="Dezhong Yao" userId="794760dbfb091494" providerId="LiveId" clId="{9FBFACE1-EBB4-4E9A-8007-90510BF7ED19}" dt="2020-08-15T09:49:41.052" v="171" actId="1076"/>
          <ac:grpSpMkLst>
            <pc:docMk/>
            <pc:sldMk cId="1602134386" sldId="338"/>
            <ac:grpSpMk id="5" creationId="{8858AE2A-2237-4AA6-AA7C-D8416C2CE5A3}"/>
          </ac:grpSpMkLst>
        </pc:grpChg>
        <pc:grpChg chg="add mod">
          <ac:chgData name="Dezhong Yao" userId="794760dbfb091494" providerId="LiveId" clId="{9FBFACE1-EBB4-4E9A-8007-90510BF7ED19}" dt="2020-08-15T09:49:41.052" v="171" actId="1076"/>
          <ac:grpSpMkLst>
            <pc:docMk/>
            <pc:sldMk cId="1602134386" sldId="338"/>
            <ac:grpSpMk id="6" creationId="{FD532939-5622-40C8-A15B-A227E3ECEB07}"/>
          </ac:grpSpMkLst>
        </pc:grpChg>
        <pc:grpChg chg="add mod">
          <ac:chgData name="Dezhong Yao" userId="794760dbfb091494" providerId="LiveId" clId="{9FBFACE1-EBB4-4E9A-8007-90510BF7ED19}" dt="2020-08-15T09:49:41.052" v="171" actId="1076"/>
          <ac:grpSpMkLst>
            <pc:docMk/>
            <pc:sldMk cId="1602134386" sldId="338"/>
            <ac:grpSpMk id="7" creationId="{AF126B7D-7E47-4F92-A086-E2AAC5501195}"/>
          </ac:grpSpMkLst>
        </pc:grpChg>
        <pc:grpChg chg="add mod">
          <ac:chgData name="Dezhong Yao" userId="794760dbfb091494" providerId="LiveId" clId="{9FBFACE1-EBB4-4E9A-8007-90510BF7ED19}" dt="2020-08-15T09:49:41.052" v="171" actId="1076"/>
          <ac:grpSpMkLst>
            <pc:docMk/>
            <pc:sldMk cId="1602134386" sldId="338"/>
            <ac:grpSpMk id="8" creationId="{EE2D8E5D-20F7-4F94-A28D-E5BBDF2DF345}"/>
          </ac:grpSpMkLst>
        </pc:grpChg>
      </pc:sldChg>
      <pc:sldChg chg="modSp mod">
        <pc:chgData name="Dezhong Yao" userId="794760dbfb091494" providerId="LiveId" clId="{9FBFACE1-EBB4-4E9A-8007-90510BF7ED19}" dt="2020-08-16T00:44:42.544" v="496" actId="20577"/>
        <pc:sldMkLst>
          <pc:docMk/>
          <pc:sldMk cId="1888997476" sldId="339"/>
        </pc:sldMkLst>
        <pc:spChg chg="mod">
          <ac:chgData name="Dezhong Yao" userId="794760dbfb091494" providerId="LiveId" clId="{9FBFACE1-EBB4-4E9A-8007-90510BF7ED19}" dt="2020-08-15T09:53:41.902" v="262"/>
          <ac:spMkLst>
            <pc:docMk/>
            <pc:sldMk cId="1888997476" sldId="339"/>
            <ac:spMk id="2" creationId="{7EBF036B-66EF-49D3-8089-7027C9D28DD2}"/>
          </ac:spMkLst>
        </pc:spChg>
        <pc:spChg chg="mod">
          <ac:chgData name="Dezhong Yao" userId="794760dbfb091494" providerId="LiveId" clId="{9FBFACE1-EBB4-4E9A-8007-90510BF7ED19}" dt="2020-08-16T00:44:42.544" v="496" actId="20577"/>
          <ac:spMkLst>
            <pc:docMk/>
            <pc:sldMk cId="1888997476" sldId="339"/>
            <ac:spMk id="3" creationId="{CE267D19-4261-475F-AEB9-CFEBD030784B}"/>
          </ac:spMkLst>
        </pc:spChg>
      </pc:sldChg>
      <pc:sldChg chg="addSp modSp add mod">
        <pc:chgData name="Dezhong Yao" userId="794760dbfb091494" providerId="LiveId" clId="{9FBFACE1-EBB4-4E9A-8007-90510BF7ED19}" dt="2020-08-16T04:42:05.326" v="926" actId="1076"/>
        <pc:sldMkLst>
          <pc:docMk/>
          <pc:sldMk cId="220231772" sldId="343"/>
        </pc:sldMkLst>
        <pc:spChg chg="mod">
          <ac:chgData name="Dezhong Yao" userId="794760dbfb091494" providerId="LiveId" clId="{9FBFACE1-EBB4-4E9A-8007-90510BF7ED19}" dt="2020-08-16T03:57:19.322" v="766"/>
          <ac:spMkLst>
            <pc:docMk/>
            <pc:sldMk cId="220231772" sldId="343"/>
            <ac:spMk id="3" creationId="{CE267D19-4261-475F-AEB9-CFEBD030784B}"/>
          </ac:spMkLst>
        </pc:spChg>
        <pc:spChg chg="add mod">
          <ac:chgData name="Dezhong Yao" userId="794760dbfb091494" providerId="LiveId" clId="{9FBFACE1-EBB4-4E9A-8007-90510BF7ED19}" dt="2020-08-16T03:54:49.124" v="662" actId="1076"/>
          <ac:spMkLst>
            <pc:docMk/>
            <pc:sldMk cId="220231772" sldId="343"/>
            <ac:spMk id="5" creationId="{B5342238-05EF-4E81-958B-F707D3DF987A}"/>
          </ac:spMkLst>
        </pc:spChg>
        <pc:picChg chg="add mod modCrop">
          <ac:chgData name="Dezhong Yao" userId="794760dbfb091494" providerId="LiveId" clId="{9FBFACE1-EBB4-4E9A-8007-90510BF7ED19}" dt="2020-08-16T04:42:05.326" v="926" actId="1076"/>
          <ac:picMkLst>
            <pc:docMk/>
            <pc:sldMk cId="220231772" sldId="343"/>
            <ac:picMk id="4" creationId="{2C462C9B-78A5-4A30-829A-74C5B30DD076}"/>
          </ac:picMkLst>
        </pc:picChg>
      </pc:sldChg>
      <pc:sldChg chg="new">
        <pc:chgData name="Dezhong Yao" userId="794760dbfb091494" providerId="LiveId" clId="{9FBFACE1-EBB4-4E9A-8007-90510BF7ED19}" dt="2020-08-16T01:30:40.497" v="517" actId="680"/>
        <pc:sldMkLst>
          <pc:docMk/>
          <pc:sldMk cId="1391386420" sldId="344"/>
        </pc:sldMkLst>
      </pc:sldChg>
      <pc:sldChg chg="addSp modSp add mod ord">
        <pc:chgData name="Dezhong Yao" userId="794760dbfb091494" providerId="LiveId" clId="{9FBFACE1-EBB4-4E9A-8007-90510BF7ED19}" dt="2020-08-16T14:33:19.416" v="1101" actId="1076"/>
        <pc:sldMkLst>
          <pc:docMk/>
          <pc:sldMk cId="3166214951" sldId="345"/>
        </pc:sldMkLst>
        <pc:spChg chg="mod">
          <ac:chgData name="Dezhong Yao" userId="794760dbfb091494" providerId="LiveId" clId="{9FBFACE1-EBB4-4E9A-8007-90510BF7ED19}" dt="2020-08-16T14:33:14.249" v="1100" actId="14100"/>
          <ac:spMkLst>
            <pc:docMk/>
            <pc:sldMk cId="3166214951" sldId="345"/>
            <ac:spMk id="3" creationId="{CE267D19-4261-475F-AEB9-CFEBD030784B}"/>
          </ac:spMkLst>
        </pc:spChg>
        <pc:spChg chg="add mod">
          <ac:chgData name="Dezhong Yao" userId="794760dbfb091494" providerId="LiveId" clId="{9FBFACE1-EBB4-4E9A-8007-90510BF7ED19}" dt="2020-08-16T14:33:10.040" v="1099" actId="1076"/>
          <ac:spMkLst>
            <pc:docMk/>
            <pc:sldMk cId="3166214951" sldId="345"/>
            <ac:spMk id="7" creationId="{4B2A80DB-AD42-4961-89A1-1864993EDC96}"/>
          </ac:spMkLst>
        </pc:spChg>
        <pc:spChg chg="add mod">
          <ac:chgData name="Dezhong Yao" userId="794760dbfb091494" providerId="LiveId" clId="{9FBFACE1-EBB4-4E9A-8007-90510BF7ED19}" dt="2020-08-16T04:44:55.310" v="1005" actId="1076"/>
          <ac:spMkLst>
            <pc:docMk/>
            <pc:sldMk cId="3166214951" sldId="345"/>
            <ac:spMk id="11" creationId="{14F15A89-4BEB-41A4-9186-AA2BA3712F70}"/>
          </ac:spMkLst>
        </pc:spChg>
        <pc:picChg chg="add mod">
          <ac:chgData name="Dezhong Yao" userId="794760dbfb091494" providerId="LiveId" clId="{9FBFACE1-EBB4-4E9A-8007-90510BF7ED19}" dt="2020-08-16T14:33:19.416" v="1101" actId="1076"/>
          <ac:picMkLst>
            <pc:docMk/>
            <pc:sldMk cId="3166214951" sldId="345"/>
            <ac:picMk id="5" creationId="{877C7629-D092-4F49-9B47-C26FC9D451B2}"/>
          </ac:picMkLst>
        </pc:picChg>
        <pc:picChg chg="add mod">
          <ac:chgData name="Dezhong Yao" userId="794760dbfb091494" providerId="LiveId" clId="{9FBFACE1-EBB4-4E9A-8007-90510BF7ED19}" dt="2020-08-16T04:43:34.479" v="939" actId="1076"/>
          <ac:picMkLst>
            <pc:docMk/>
            <pc:sldMk cId="3166214951" sldId="345"/>
            <ac:picMk id="9" creationId="{EC33530A-E7BA-45BF-B9E9-AFBEA1C76F34}"/>
          </ac:picMkLst>
        </pc:picChg>
      </pc:sldChg>
      <pc:sldChg chg="modSp add mod ord">
        <pc:chgData name="Dezhong Yao" userId="794760dbfb091494" providerId="LiveId" clId="{9FBFACE1-EBB4-4E9A-8007-90510BF7ED19}" dt="2020-08-16T14:36:00.145" v="1117" actId="14100"/>
        <pc:sldMkLst>
          <pc:docMk/>
          <pc:sldMk cId="1841009443" sldId="346"/>
        </pc:sldMkLst>
        <pc:spChg chg="mod">
          <ac:chgData name="Dezhong Yao" userId="794760dbfb091494" providerId="LiveId" clId="{9FBFACE1-EBB4-4E9A-8007-90510BF7ED19}" dt="2020-08-16T14:36:00.145" v="1117" actId="14100"/>
          <ac:spMkLst>
            <pc:docMk/>
            <pc:sldMk cId="1841009443" sldId="346"/>
            <ac:spMk id="3" creationId="{CE267D19-4261-475F-AEB9-CFEBD030784B}"/>
          </ac:spMkLst>
        </pc:spChg>
      </pc:sldChg>
      <pc:sldChg chg="modSp mod">
        <pc:chgData name="Dezhong Yao" userId="794760dbfb091494" providerId="LiveId" clId="{9FBFACE1-EBB4-4E9A-8007-90510BF7ED19}" dt="2020-08-22T14:12:42.542" v="1692"/>
        <pc:sldMkLst>
          <pc:docMk/>
          <pc:sldMk cId="2659175157" sldId="364"/>
        </pc:sldMkLst>
        <pc:spChg chg="mod">
          <ac:chgData name="Dezhong Yao" userId="794760dbfb091494" providerId="LiveId" clId="{9FBFACE1-EBB4-4E9A-8007-90510BF7ED19}" dt="2020-08-22T13:31:31.727" v="1354"/>
          <ac:spMkLst>
            <pc:docMk/>
            <pc:sldMk cId="2659175157" sldId="364"/>
            <ac:spMk id="2" creationId="{F504A3FF-D80C-40F0-89F0-96810A1CC5EE}"/>
          </ac:spMkLst>
        </pc:spChg>
        <pc:spChg chg="mod">
          <ac:chgData name="Dezhong Yao" userId="794760dbfb091494" providerId="LiveId" clId="{9FBFACE1-EBB4-4E9A-8007-90510BF7ED19}" dt="2020-08-22T14:12:42.542" v="1692"/>
          <ac:spMkLst>
            <pc:docMk/>
            <pc:sldMk cId="2659175157" sldId="364"/>
            <ac:spMk id="3" creationId="{593C8C4B-67C0-43B2-B055-7803F33976FE}"/>
          </ac:spMkLst>
        </pc:spChg>
      </pc:sldChg>
      <pc:sldChg chg="modSp mod">
        <pc:chgData name="Dezhong Yao" userId="794760dbfb091494" providerId="LiveId" clId="{9FBFACE1-EBB4-4E9A-8007-90510BF7ED19}" dt="2020-08-22T13:28:35.793" v="1311" actId="1076"/>
        <pc:sldMkLst>
          <pc:docMk/>
          <pc:sldMk cId="3498068105" sldId="368"/>
        </pc:sldMkLst>
        <pc:spChg chg="mod">
          <ac:chgData name="Dezhong Yao" userId="794760dbfb091494" providerId="LiveId" clId="{9FBFACE1-EBB4-4E9A-8007-90510BF7ED19}" dt="2020-08-22T13:05:39.657" v="1123" actId="20577"/>
          <ac:spMkLst>
            <pc:docMk/>
            <pc:sldMk cId="3498068105" sldId="368"/>
            <ac:spMk id="2" creationId="{CF7A8F44-69B2-4A72-87B1-F3715D56043B}"/>
          </ac:spMkLst>
        </pc:spChg>
        <pc:spChg chg="mod">
          <ac:chgData name="Dezhong Yao" userId="794760dbfb091494" providerId="LiveId" clId="{9FBFACE1-EBB4-4E9A-8007-90510BF7ED19}" dt="2020-08-22T13:28:35.793" v="1311" actId="1076"/>
          <ac:spMkLst>
            <pc:docMk/>
            <pc:sldMk cId="3498068105" sldId="368"/>
            <ac:spMk id="7" creationId="{02E65C46-5A02-4D71-A7D9-F0A62475284A}"/>
          </ac:spMkLst>
        </pc:spChg>
        <pc:picChg chg="mod">
          <ac:chgData name="Dezhong Yao" userId="794760dbfb091494" providerId="LiveId" clId="{9FBFACE1-EBB4-4E9A-8007-90510BF7ED19}" dt="2020-08-22T13:28:33.144" v="1310" actId="1076"/>
          <ac:picMkLst>
            <pc:docMk/>
            <pc:sldMk cId="3498068105" sldId="368"/>
            <ac:picMk id="5" creationId="{ED3CCB14-073E-4D84-A1CE-62D76320D643}"/>
          </ac:picMkLst>
        </pc:picChg>
      </pc:sldChg>
      <pc:sldChg chg="addSp modSp new mod">
        <pc:chgData name="Dezhong Yao" userId="794760dbfb091494" providerId="LiveId" clId="{9FBFACE1-EBB4-4E9A-8007-90510BF7ED19}" dt="2020-08-22T13:31:19.016" v="1353"/>
        <pc:sldMkLst>
          <pc:docMk/>
          <pc:sldMk cId="3620738491" sldId="372"/>
        </pc:sldMkLst>
        <pc:spChg chg="mod">
          <ac:chgData name="Dezhong Yao" userId="794760dbfb091494" providerId="LiveId" clId="{9FBFACE1-EBB4-4E9A-8007-90510BF7ED19}" dt="2020-08-22T13:05:42.301" v="1125"/>
          <ac:spMkLst>
            <pc:docMk/>
            <pc:sldMk cId="3620738491" sldId="372"/>
            <ac:spMk id="2" creationId="{777D3CCE-FAFC-444F-8E03-31B56B9AC4B2}"/>
          </ac:spMkLst>
        </pc:spChg>
        <pc:spChg chg="mod">
          <ac:chgData name="Dezhong Yao" userId="794760dbfb091494" providerId="LiveId" clId="{9FBFACE1-EBB4-4E9A-8007-90510BF7ED19}" dt="2020-08-22T13:13:02.509" v="1292"/>
          <ac:spMkLst>
            <pc:docMk/>
            <pc:sldMk cId="3620738491" sldId="372"/>
            <ac:spMk id="3" creationId="{20791A5A-4AA7-49F7-9BF8-2424E8AFE3C0}"/>
          </ac:spMkLst>
        </pc:spChg>
        <pc:spChg chg="add mod">
          <ac:chgData name="Dezhong Yao" userId="794760dbfb091494" providerId="LiveId" clId="{9FBFACE1-EBB4-4E9A-8007-90510BF7ED19}" dt="2020-08-22T13:29:15.301" v="1330"/>
          <ac:spMkLst>
            <pc:docMk/>
            <pc:sldMk cId="3620738491" sldId="372"/>
            <ac:spMk id="7" creationId="{3B1E0FA4-81A7-4965-8D19-9EA69FD2C23F}"/>
          </ac:spMkLst>
        </pc:spChg>
        <pc:spChg chg="add mod">
          <ac:chgData name="Dezhong Yao" userId="794760dbfb091494" providerId="LiveId" clId="{9FBFACE1-EBB4-4E9A-8007-90510BF7ED19}" dt="2020-08-22T13:31:19.016" v="1353"/>
          <ac:spMkLst>
            <pc:docMk/>
            <pc:sldMk cId="3620738491" sldId="372"/>
            <ac:spMk id="11" creationId="{A631F258-7E72-4F59-831C-B9FB72DD54C2}"/>
          </ac:spMkLst>
        </pc:spChg>
        <pc:picChg chg="add mod modCrop">
          <ac:chgData name="Dezhong Yao" userId="794760dbfb091494" providerId="LiveId" clId="{9FBFACE1-EBB4-4E9A-8007-90510BF7ED19}" dt="2020-08-22T13:28:27.736" v="1307" actId="14100"/>
          <ac:picMkLst>
            <pc:docMk/>
            <pc:sldMk cId="3620738491" sldId="372"/>
            <ac:picMk id="5" creationId="{F5D38C61-F2E2-4848-BA33-6CDF35AAF6E7}"/>
          </ac:picMkLst>
        </pc:picChg>
        <pc:picChg chg="add mod modCrop">
          <ac:chgData name="Dezhong Yao" userId="794760dbfb091494" providerId="LiveId" clId="{9FBFACE1-EBB4-4E9A-8007-90510BF7ED19}" dt="2020-08-22T13:30:52.248" v="1341" actId="1076"/>
          <ac:picMkLst>
            <pc:docMk/>
            <pc:sldMk cId="3620738491" sldId="372"/>
            <ac:picMk id="9" creationId="{3BC1D618-852F-4644-948F-81FD12EF0096}"/>
          </ac:picMkLst>
        </pc:picChg>
      </pc:sldChg>
      <pc:sldChg chg="new">
        <pc:chgData name="Dezhong Yao" userId="794760dbfb091494" providerId="LiveId" clId="{9FBFACE1-EBB4-4E9A-8007-90510BF7ED19}" dt="2020-08-22T13:40:30.013" v="1380" actId="680"/>
        <pc:sldMkLst>
          <pc:docMk/>
          <pc:sldMk cId="1173544517" sldId="373"/>
        </pc:sldMkLst>
      </pc:sldChg>
      <pc:sldChg chg="new">
        <pc:chgData name="Dezhong Yao" userId="794760dbfb091494" providerId="LiveId" clId="{9FBFACE1-EBB4-4E9A-8007-90510BF7ED19}" dt="2020-08-22T13:40:30.238" v="1381" actId="680"/>
        <pc:sldMkLst>
          <pc:docMk/>
          <pc:sldMk cId="467973724" sldId="374"/>
        </pc:sldMkLst>
      </pc:sldChg>
      <pc:sldChg chg="new">
        <pc:chgData name="Dezhong Yao" userId="794760dbfb091494" providerId="LiveId" clId="{9FBFACE1-EBB4-4E9A-8007-90510BF7ED19}" dt="2020-08-22T13:40:30.432" v="1382" actId="680"/>
        <pc:sldMkLst>
          <pc:docMk/>
          <pc:sldMk cId="3091736361" sldId="375"/>
        </pc:sldMkLst>
      </pc:sldChg>
      <pc:sldChg chg="new">
        <pc:chgData name="Dezhong Yao" userId="794760dbfb091494" providerId="LiveId" clId="{9FBFACE1-EBB4-4E9A-8007-90510BF7ED19}" dt="2020-08-22T13:40:30.669" v="1383" actId="680"/>
        <pc:sldMkLst>
          <pc:docMk/>
          <pc:sldMk cId="359097330" sldId="376"/>
        </pc:sldMkLst>
      </pc:sldChg>
      <pc:sldChg chg="addSp modSp add mod">
        <pc:chgData name="Dezhong Yao" userId="794760dbfb091494" providerId="LiveId" clId="{9FBFACE1-EBB4-4E9A-8007-90510BF7ED19}" dt="2020-08-22T14:31:26.445" v="1933" actId="1076"/>
        <pc:sldMkLst>
          <pc:docMk/>
          <pc:sldMk cId="4276426739" sldId="377"/>
        </pc:sldMkLst>
        <pc:spChg chg="mod">
          <ac:chgData name="Dezhong Yao" userId="794760dbfb091494" providerId="LiveId" clId="{9FBFACE1-EBB4-4E9A-8007-90510BF7ED19}" dt="2020-08-22T14:15:43.382" v="1880"/>
          <ac:spMkLst>
            <pc:docMk/>
            <pc:sldMk cId="4276426739" sldId="377"/>
            <ac:spMk id="3" creationId="{593C8C4B-67C0-43B2-B055-7803F33976FE}"/>
          </ac:spMkLst>
        </pc:spChg>
        <pc:spChg chg="add mod">
          <ac:chgData name="Dezhong Yao" userId="794760dbfb091494" providerId="LiveId" clId="{9FBFACE1-EBB4-4E9A-8007-90510BF7ED19}" dt="2020-08-22T14:31:26.445" v="1933" actId="1076"/>
          <ac:spMkLst>
            <pc:docMk/>
            <pc:sldMk cId="4276426739" sldId="377"/>
            <ac:spMk id="11" creationId="{077D8970-CCCD-43EB-9FCA-B98B3F2A78ED}"/>
          </ac:spMkLst>
        </pc:spChg>
        <pc:picChg chg="add mod modCrop">
          <ac:chgData name="Dezhong Yao" userId="794760dbfb091494" providerId="LiveId" clId="{9FBFACE1-EBB4-4E9A-8007-90510BF7ED19}" dt="2020-08-22T14:29:03.252" v="1912" actId="1076"/>
          <ac:picMkLst>
            <pc:docMk/>
            <pc:sldMk cId="4276426739" sldId="377"/>
            <ac:picMk id="5" creationId="{7CD09DAC-1763-4D47-92BB-FB288D3A45FE}"/>
          </ac:picMkLst>
        </pc:picChg>
        <pc:picChg chg="add mod modCrop">
          <ac:chgData name="Dezhong Yao" userId="794760dbfb091494" providerId="LiveId" clId="{9FBFACE1-EBB4-4E9A-8007-90510BF7ED19}" dt="2020-08-22T14:30:37.150" v="1931" actId="1076"/>
          <ac:picMkLst>
            <pc:docMk/>
            <pc:sldMk cId="4276426739" sldId="377"/>
            <ac:picMk id="7" creationId="{C849286B-3752-470C-A6EB-30A84F72A7B8}"/>
          </ac:picMkLst>
        </pc:picChg>
        <pc:picChg chg="add mod modCrop">
          <ac:chgData name="Dezhong Yao" userId="794760dbfb091494" providerId="LiveId" clId="{9FBFACE1-EBB4-4E9A-8007-90510BF7ED19}" dt="2020-08-22T14:29:44.166" v="1928" actId="14100"/>
          <ac:picMkLst>
            <pc:docMk/>
            <pc:sldMk cId="4276426739" sldId="377"/>
            <ac:picMk id="9" creationId="{95702347-35BF-4A60-AB69-17BC27E930BE}"/>
          </ac:picMkLst>
        </pc:picChg>
      </pc:sldChg>
    </pc:docChg>
  </pc:docChgLst>
  <pc:docChgLst>
    <pc:chgData name="Dezhong Yao" userId="794760dbfb091494" providerId="LiveId" clId="{D8D625D3-C31A-41E7-97CB-1A78EDFAADE5}"/>
    <pc:docChg chg="undo custSel addSld delSld modSld sldOrd">
      <pc:chgData name="Dezhong Yao" userId="794760dbfb091494" providerId="LiveId" clId="{D8D625D3-C31A-41E7-97CB-1A78EDFAADE5}" dt="2020-06-15T16:20:50.308" v="2186"/>
      <pc:docMkLst>
        <pc:docMk/>
      </pc:docMkLst>
    </pc:docChg>
  </pc:docChgLst>
  <pc:docChgLst>
    <pc:chgData name="Dezhong Yao" userId="794760dbfb091494" providerId="LiveId" clId="{DF0BB710-2E89-4F39-B14E-403E91BF88AD}"/>
    <pc:docChg chg="addSld modSld sldOrd">
      <pc:chgData name="Dezhong Yao" userId="794760dbfb091494" providerId="LiveId" clId="{DF0BB710-2E89-4F39-B14E-403E91BF88AD}" dt="2020-07-20T08:50:43.232" v="193"/>
      <pc:docMkLst>
        <pc:docMk/>
      </pc:docMkLst>
      <pc:sldChg chg="modSp">
        <pc:chgData name="Dezhong Yao" userId="794760dbfb091494" providerId="LiveId" clId="{DF0BB710-2E89-4F39-B14E-403E91BF88AD}" dt="2020-07-20T08:16:05.450" v="29"/>
        <pc:sldMkLst>
          <pc:docMk/>
          <pc:sldMk cId="1699284995" sldId="291"/>
        </pc:sldMkLst>
        <pc:spChg chg="mod">
          <ac:chgData name="Dezhong Yao" userId="794760dbfb091494" providerId="LiveId" clId="{DF0BB710-2E89-4F39-B14E-403E91BF88AD}" dt="2020-07-20T08:16:05.450" v="29"/>
          <ac:spMkLst>
            <pc:docMk/>
            <pc:sldMk cId="1699284995" sldId="291"/>
            <ac:spMk id="52" creationId="{6539CF2D-F07E-4027-B20B-D38E2566454F}"/>
          </ac:spMkLst>
        </pc:spChg>
      </pc:sldChg>
      <pc:sldChg chg="modSp">
        <pc:chgData name="Dezhong Yao" userId="794760dbfb091494" providerId="LiveId" clId="{DF0BB710-2E89-4F39-B14E-403E91BF88AD}" dt="2020-07-20T08:16:45.747" v="149"/>
        <pc:sldMkLst>
          <pc:docMk/>
          <pc:sldMk cId="3136402415" sldId="292"/>
        </pc:sldMkLst>
        <pc:spChg chg="mod">
          <ac:chgData name="Dezhong Yao" userId="794760dbfb091494" providerId="LiveId" clId="{DF0BB710-2E89-4F39-B14E-403E91BF88AD}" dt="2020-07-20T08:16:45.747" v="149"/>
          <ac:spMkLst>
            <pc:docMk/>
            <pc:sldMk cId="3136402415" sldId="292"/>
            <ac:spMk id="3" creationId="{257E60E8-C24A-4ABE-A75A-68AD41EFD850}"/>
          </ac:spMkLst>
        </pc:spChg>
      </pc:sldChg>
      <pc:sldChg chg="modSp ord">
        <pc:chgData name="Dezhong Yao" userId="794760dbfb091494" providerId="LiveId" clId="{DF0BB710-2E89-4F39-B14E-403E91BF88AD}" dt="2020-07-20T08:17:06.756" v="159"/>
        <pc:sldMkLst>
          <pc:docMk/>
          <pc:sldMk cId="2092871162" sldId="323"/>
        </pc:sldMkLst>
        <pc:spChg chg="mod">
          <ac:chgData name="Dezhong Yao" userId="794760dbfb091494" providerId="LiveId" clId="{DF0BB710-2E89-4F39-B14E-403E91BF88AD}" dt="2020-07-20T08:17:04.486" v="157" actId="207"/>
          <ac:spMkLst>
            <pc:docMk/>
            <pc:sldMk cId="2092871162" sldId="323"/>
            <ac:spMk id="3" creationId="{257E60E8-C24A-4ABE-A75A-68AD41EFD850}"/>
          </ac:spMkLst>
        </pc:spChg>
      </pc:sldChg>
      <pc:sldChg chg="modSp">
        <pc:chgData name="Dezhong Yao" userId="794760dbfb091494" providerId="LiveId" clId="{DF0BB710-2E89-4F39-B14E-403E91BF88AD}" dt="2020-07-20T08:16:59.459" v="156" actId="6549"/>
        <pc:sldMkLst>
          <pc:docMk/>
          <pc:sldMk cId="1162421606" sldId="336"/>
        </pc:sldMkLst>
        <pc:spChg chg="mod">
          <ac:chgData name="Dezhong Yao" userId="794760dbfb091494" providerId="LiveId" clId="{DF0BB710-2E89-4F39-B14E-403E91BF88AD}" dt="2020-07-20T08:16:59.459" v="156" actId="6549"/>
          <ac:spMkLst>
            <pc:docMk/>
            <pc:sldMk cId="1162421606" sldId="336"/>
            <ac:spMk id="3" creationId="{3A26B60E-11DE-488B-8CE2-96B04DE40B62}"/>
          </ac:spMkLst>
        </pc:spChg>
      </pc:sldChg>
      <pc:sldChg chg="add">
        <pc:chgData name="Dezhong Yao" userId="794760dbfb091494" providerId="LiveId" clId="{DF0BB710-2E89-4F39-B14E-403E91BF88AD}" dt="2020-07-20T08:16:48.613" v="150"/>
        <pc:sldMkLst>
          <pc:docMk/>
          <pc:sldMk cId="1363513515" sldId="337"/>
        </pc:sldMkLst>
      </pc:sldChg>
      <pc:sldChg chg="modSp add">
        <pc:chgData name="Dezhong Yao" userId="794760dbfb091494" providerId="LiveId" clId="{DF0BB710-2E89-4F39-B14E-403E91BF88AD}" dt="2020-07-20T08:50:43.232" v="193"/>
        <pc:sldMkLst>
          <pc:docMk/>
          <pc:sldMk cId="1602134386" sldId="338"/>
        </pc:sldMkLst>
        <pc:spChg chg="mod">
          <ac:chgData name="Dezhong Yao" userId="794760dbfb091494" providerId="LiveId" clId="{DF0BB710-2E89-4F39-B14E-403E91BF88AD}" dt="2020-07-20T08:50:43.232" v="193"/>
          <ac:spMkLst>
            <pc:docMk/>
            <pc:sldMk cId="1602134386" sldId="338"/>
            <ac:spMk id="2" creationId="{1FFE97C6-E828-4DE8-91A1-73E07157F71B}"/>
          </ac:spMkLst>
        </pc:spChg>
      </pc:sldChg>
      <pc:sldChg chg="add">
        <pc:chgData name="Dezhong Yao" userId="794760dbfb091494" providerId="LiveId" clId="{DF0BB710-2E89-4F39-B14E-403E91BF88AD}" dt="2020-07-20T08:17:08.237" v="161"/>
        <pc:sldMkLst>
          <pc:docMk/>
          <pc:sldMk cId="1888997476" sldId="339"/>
        </pc:sldMkLst>
      </pc:sldChg>
    </pc:docChg>
  </pc:docChgLst>
  <pc:docChgLst>
    <pc:chgData name="Dezhong Yao" userId="794760dbfb091494" providerId="LiveId" clId="{95AC773E-23FA-4A98-9608-7D59D952585D}"/>
    <pc:docChg chg="undo redo custSel addSld delSld modSld sldOrd modMainMaster">
      <pc:chgData name="Dezhong Yao" userId="794760dbfb091494" providerId="LiveId" clId="{95AC773E-23FA-4A98-9608-7D59D952585D}" dt="2020-06-18T09:14:34.387" v="13253" actId="2696"/>
      <pc:docMkLst>
        <pc:docMk/>
      </pc:docMkLst>
      <pc:sldChg chg="addSp delSp modSp add ord delAnim modAnim">
        <pc:chgData name="Dezhong Yao" userId="794760dbfb091494" providerId="LiveId" clId="{95AC773E-23FA-4A98-9608-7D59D952585D}" dt="2020-06-15T02:21:11.180" v="1631" actId="1037"/>
        <pc:sldMkLst>
          <pc:docMk/>
          <pc:sldMk cId="1699284995" sldId="291"/>
        </pc:sldMkLst>
        <pc:spChg chg="mod">
          <ac:chgData name="Dezhong Yao" userId="794760dbfb091494" providerId="LiveId" clId="{95AC773E-23FA-4A98-9608-7D59D952585D}" dt="2020-06-11T09:03:16.533" v="931" actId="14100"/>
          <ac:spMkLst>
            <pc:docMk/>
            <pc:sldMk cId="1699284995" sldId="291"/>
            <ac:spMk id="2" creationId="{2C24BA44-805B-4549-AC7D-EFD3D800D232}"/>
          </ac:spMkLst>
        </pc:spChg>
        <pc:spChg chg="del mod">
          <ac:chgData name="Dezhong Yao" userId="794760dbfb091494" providerId="LiveId" clId="{95AC773E-23FA-4A98-9608-7D59D952585D}" dt="2020-06-10T14:45:04.503" v="107" actId="478"/>
          <ac:spMkLst>
            <pc:docMk/>
            <pc:sldMk cId="1699284995" sldId="291"/>
            <ac:spMk id="3" creationId="{D5882556-12F9-46D9-8A0C-1844FCC6DB1B}"/>
          </ac:spMkLst>
        </pc:spChg>
        <pc:spChg chg="add del">
          <ac:chgData name="Dezhong Yao" userId="794760dbfb091494" providerId="LiveId" clId="{95AC773E-23FA-4A98-9608-7D59D952585D}" dt="2020-06-10T00:49:39.079" v="88"/>
          <ac:spMkLst>
            <pc:docMk/>
            <pc:sldMk cId="1699284995" sldId="291"/>
            <ac:spMk id="13" creationId="{765DD458-F02D-43CE-9040-6250064A8529}"/>
          </ac:spMkLst>
        </pc:spChg>
        <pc:spChg chg="add del mod">
          <ac:chgData name="Dezhong Yao" userId="794760dbfb091494" providerId="LiveId" clId="{95AC773E-23FA-4A98-9608-7D59D952585D}" dt="2020-06-10T14:46:09.938" v="114" actId="478"/>
          <ac:spMkLst>
            <pc:docMk/>
            <pc:sldMk cId="1699284995" sldId="291"/>
            <ac:spMk id="14" creationId="{7AF40908-D75C-4A32-BF27-6AAE3F98ABDB}"/>
          </ac:spMkLst>
        </pc:spChg>
        <pc:spChg chg="add mod">
          <ac:chgData name="Dezhong Yao" userId="794760dbfb091494" providerId="LiveId" clId="{95AC773E-23FA-4A98-9608-7D59D952585D}" dt="2020-06-11T09:03:20.979" v="942" actId="1036"/>
          <ac:spMkLst>
            <pc:docMk/>
            <pc:sldMk cId="1699284995" sldId="291"/>
            <ac:spMk id="52" creationId="{6539CF2D-F07E-4027-B20B-D38E2566454F}"/>
          </ac:spMkLst>
        </pc:spChg>
        <pc:grpChg chg="add mod">
          <ac:chgData name="Dezhong Yao" userId="794760dbfb091494" providerId="LiveId" clId="{95AC773E-23FA-4A98-9608-7D59D952585D}" dt="2020-06-11T02:58:20.467" v="489" actId="164"/>
          <ac:grpSpMkLst>
            <pc:docMk/>
            <pc:sldMk cId="1699284995" sldId="291"/>
            <ac:grpSpMk id="49" creationId="{2082293B-04D5-4EDF-B7A4-2C0F7DBC074D}"/>
          </ac:grpSpMkLst>
        </pc:grpChg>
        <pc:grpChg chg="add mod">
          <ac:chgData name="Dezhong Yao" userId="794760dbfb091494" providerId="LiveId" clId="{95AC773E-23FA-4A98-9608-7D59D952585D}" dt="2020-06-11T02:58:26.860" v="491" actId="164"/>
          <ac:grpSpMkLst>
            <pc:docMk/>
            <pc:sldMk cId="1699284995" sldId="291"/>
            <ac:grpSpMk id="50" creationId="{42DD1A59-44EF-4BDD-8263-D80843140C3E}"/>
          </ac:grpSpMkLst>
        </pc:grpChg>
        <pc:grpChg chg="add mod">
          <ac:chgData name="Dezhong Yao" userId="794760dbfb091494" providerId="LiveId" clId="{95AC773E-23FA-4A98-9608-7D59D952585D}" dt="2020-06-11T02:58:35.037" v="493" actId="14100"/>
          <ac:grpSpMkLst>
            <pc:docMk/>
            <pc:sldMk cId="1699284995" sldId="291"/>
            <ac:grpSpMk id="51" creationId="{5D442449-AD1F-4877-A831-0320A4258756}"/>
          </ac:grpSpMkLst>
        </pc:grpChg>
        <pc:picChg chg="add del mod">
          <ac:chgData name="Dezhong Yao" userId="794760dbfb091494" providerId="LiveId" clId="{95AC773E-23FA-4A98-9608-7D59D952585D}" dt="2020-06-09T08:37:27.305" v="38" actId="478"/>
          <ac:picMkLst>
            <pc:docMk/>
            <pc:sldMk cId="1699284995" sldId="291"/>
            <ac:picMk id="5" creationId="{798D40CD-E3B9-4133-8EAB-42AE63D2E43E}"/>
          </ac:picMkLst>
        </pc:picChg>
        <pc:picChg chg="add del mod ord">
          <ac:chgData name="Dezhong Yao" userId="794760dbfb091494" providerId="LiveId" clId="{95AC773E-23FA-4A98-9608-7D59D952585D}" dt="2020-06-09T08:43:10.501" v="49" actId="478"/>
          <ac:picMkLst>
            <pc:docMk/>
            <pc:sldMk cId="1699284995" sldId="291"/>
            <ac:picMk id="6" creationId="{8123BBFC-76D0-4F01-AADE-279EA60C4C1D}"/>
          </ac:picMkLst>
        </pc:picChg>
        <pc:picChg chg="add del mod">
          <ac:chgData name="Dezhong Yao" userId="794760dbfb091494" providerId="LiveId" clId="{95AC773E-23FA-4A98-9608-7D59D952585D}" dt="2020-06-09T08:43:22.166" v="54" actId="478"/>
          <ac:picMkLst>
            <pc:docMk/>
            <pc:sldMk cId="1699284995" sldId="291"/>
            <ac:picMk id="8" creationId="{996B6733-23B6-4939-8769-D79A071B44F5}"/>
          </ac:picMkLst>
        </pc:picChg>
        <pc:picChg chg="add del mod">
          <ac:chgData name="Dezhong Yao" userId="794760dbfb091494" providerId="LiveId" clId="{95AC773E-23FA-4A98-9608-7D59D952585D}" dt="2020-06-09T09:04:39.033" v="56" actId="478"/>
          <ac:picMkLst>
            <pc:docMk/>
            <pc:sldMk cId="1699284995" sldId="291"/>
            <ac:picMk id="10" creationId="{4E906861-85C0-4608-8385-8CB25513FF79}"/>
          </ac:picMkLst>
        </pc:picChg>
        <pc:picChg chg="add mod ord">
          <ac:chgData name="Dezhong Yao" userId="794760dbfb091494" providerId="LiveId" clId="{95AC773E-23FA-4A98-9608-7D59D952585D}" dt="2020-06-11T02:58:26.860" v="491" actId="164"/>
          <ac:picMkLst>
            <pc:docMk/>
            <pc:sldMk cId="1699284995" sldId="291"/>
            <ac:picMk id="12" creationId="{64ECB360-467F-4A4D-9BC3-D07C76B6D2D5}"/>
          </ac:picMkLst>
        </pc:picChg>
        <pc:picChg chg="add mod">
          <ac:chgData name="Dezhong Yao" userId="794760dbfb091494" providerId="LiveId" clId="{95AC773E-23FA-4A98-9608-7D59D952585D}" dt="2020-06-11T02:57:25.219" v="477" actId="1076"/>
          <ac:picMkLst>
            <pc:docMk/>
            <pc:sldMk cId="1699284995" sldId="291"/>
            <ac:picMk id="15" creationId="{8FA209AF-FD11-4194-BC5D-D88C1D7F21E9}"/>
          </ac:picMkLst>
        </pc:picChg>
        <pc:picChg chg="add del mod">
          <ac:chgData name="Dezhong Yao" userId="794760dbfb091494" providerId="LiveId" clId="{95AC773E-23FA-4A98-9608-7D59D952585D}" dt="2020-06-11T00:41:10.210" v="254" actId="478"/>
          <ac:picMkLst>
            <pc:docMk/>
            <pc:sldMk cId="1699284995" sldId="291"/>
            <ac:picMk id="17" creationId="{5BD489C9-9304-4F56-BBC5-3D9AF2DE5459}"/>
          </ac:picMkLst>
        </pc:picChg>
        <pc:picChg chg="add mod">
          <ac:chgData name="Dezhong Yao" userId="794760dbfb091494" providerId="LiveId" clId="{95AC773E-23FA-4A98-9608-7D59D952585D}" dt="2020-06-11T00:51:36.434" v="374" actId="1076"/>
          <ac:picMkLst>
            <pc:docMk/>
            <pc:sldMk cId="1699284995" sldId="291"/>
            <ac:picMk id="19" creationId="{6B0C0DC3-BD70-495B-A46E-A5CAC2B7DD52}"/>
          </ac:picMkLst>
        </pc:picChg>
        <pc:picChg chg="add mod modCrop">
          <ac:chgData name="Dezhong Yao" userId="794760dbfb091494" providerId="LiveId" clId="{95AC773E-23FA-4A98-9608-7D59D952585D}" dt="2020-06-15T02:21:06.904" v="1626" actId="1037"/>
          <ac:picMkLst>
            <pc:docMk/>
            <pc:sldMk cId="1699284995" sldId="291"/>
            <ac:picMk id="21" creationId="{0ECEB80F-30BB-48B1-9751-7745A5B2A6F8}"/>
          </ac:picMkLst>
        </pc:picChg>
        <pc:picChg chg="add mod modCrop">
          <ac:chgData name="Dezhong Yao" userId="794760dbfb091494" providerId="LiveId" clId="{95AC773E-23FA-4A98-9608-7D59D952585D}" dt="2020-06-11T00:56:45.474" v="465" actId="1076"/>
          <ac:picMkLst>
            <pc:docMk/>
            <pc:sldMk cId="1699284995" sldId="291"/>
            <ac:picMk id="23" creationId="{DC391FCD-DEA5-4E7C-B471-88AAFBFF219E}"/>
          </ac:picMkLst>
        </pc:picChg>
        <pc:picChg chg="add mod modCrop">
          <ac:chgData name="Dezhong Yao" userId="794760dbfb091494" providerId="LiveId" clId="{95AC773E-23FA-4A98-9608-7D59D952585D}" dt="2020-06-11T00:56:37.010" v="462" actId="1076"/>
          <ac:picMkLst>
            <pc:docMk/>
            <pc:sldMk cId="1699284995" sldId="291"/>
            <ac:picMk id="25" creationId="{D64CEEE9-9DCC-4372-8EA3-81C12039CDC9}"/>
          </ac:picMkLst>
        </pc:picChg>
        <pc:picChg chg="add mod">
          <ac:chgData name="Dezhong Yao" userId="794760dbfb091494" providerId="LiveId" clId="{95AC773E-23FA-4A98-9608-7D59D952585D}" dt="2020-06-11T00:56:41.618" v="464" actId="1076"/>
          <ac:picMkLst>
            <pc:docMk/>
            <pc:sldMk cId="1699284995" sldId="291"/>
            <ac:picMk id="27" creationId="{CDCACF0E-0699-4375-80A6-21FEB9A65080}"/>
          </ac:picMkLst>
        </pc:picChg>
        <pc:picChg chg="add del mod">
          <ac:chgData name="Dezhong Yao" userId="794760dbfb091494" providerId="LiveId" clId="{95AC773E-23FA-4A98-9608-7D59D952585D}" dt="2020-06-11T00:45:12.418" v="309" actId="478"/>
          <ac:picMkLst>
            <pc:docMk/>
            <pc:sldMk cId="1699284995" sldId="291"/>
            <ac:picMk id="29" creationId="{8BDC502E-9C3A-41F5-97BD-035FA5E5F19E}"/>
          </ac:picMkLst>
        </pc:picChg>
        <pc:picChg chg="add mod modCrop">
          <ac:chgData name="Dezhong Yao" userId="794760dbfb091494" providerId="LiveId" clId="{95AC773E-23FA-4A98-9608-7D59D952585D}" dt="2020-06-15T02:21:11.180" v="1631" actId="1037"/>
          <ac:picMkLst>
            <pc:docMk/>
            <pc:sldMk cId="1699284995" sldId="291"/>
            <ac:picMk id="31" creationId="{4602160A-6548-4A9E-9A8D-FEA724877D17}"/>
          </ac:picMkLst>
        </pc:picChg>
        <pc:picChg chg="add del mod">
          <ac:chgData name="Dezhong Yao" userId="794760dbfb091494" providerId="LiveId" clId="{95AC773E-23FA-4A98-9608-7D59D952585D}" dt="2020-06-11T00:49:29.707" v="335" actId="478"/>
          <ac:picMkLst>
            <pc:docMk/>
            <pc:sldMk cId="1699284995" sldId="291"/>
            <ac:picMk id="33" creationId="{78929C7F-6B28-4831-8354-C5240588DF43}"/>
          </ac:picMkLst>
        </pc:picChg>
        <pc:picChg chg="add del mod">
          <ac:chgData name="Dezhong Yao" userId="794760dbfb091494" providerId="LiveId" clId="{95AC773E-23FA-4A98-9608-7D59D952585D}" dt="2020-06-11T00:49:48.187" v="337" actId="478"/>
          <ac:picMkLst>
            <pc:docMk/>
            <pc:sldMk cId="1699284995" sldId="291"/>
            <ac:picMk id="35" creationId="{443FD769-0C17-4B6A-BC05-E30775310489}"/>
          </ac:picMkLst>
        </pc:picChg>
        <pc:picChg chg="add mod">
          <ac:chgData name="Dezhong Yao" userId="794760dbfb091494" providerId="LiveId" clId="{95AC773E-23FA-4A98-9608-7D59D952585D}" dt="2020-06-11T00:56:03.153" v="450" actId="1076"/>
          <ac:picMkLst>
            <pc:docMk/>
            <pc:sldMk cId="1699284995" sldId="291"/>
            <ac:picMk id="37" creationId="{20661360-F92B-4208-9BCA-247750B67A6B}"/>
          </ac:picMkLst>
        </pc:picChg>
        <pc:picChg chg="add mod">
          <ac:chgData name="Dezhong Yao" userId="794760dbfb091494" providerId="LiveId" clId="{95AC773E-23FA-4A98-9608-7D59D952585D}" dt="2020-06-11T00:56:02.138" v="449" actId="1076"/>
          <ac:picMkLst>
            <pc:docMk/>
            <pc:sldMk cId="1699284995" sldId="291"/>
            <ac:picMk id="39" creationId="{9202B0B6-B45B-4184-BD60-60ACAED78B4E}"/>
          </ac:picMkLst>
        </pc:picChg>
        <pc:picChg chg="add mod modCrop">
          <ac:chgData name="Dezhong Yao" userId="794760dbfb091494" providerId="LiveId" clId="{95AC773E-23FA-4A98-9608-7D59D952585D}" dt="2020-06-11T00:55:57.051" v="447" actId="1076"/>
          <ac:picMkLst>
            <pc:docMk/>
            <pc:sldMk cId="1699284995" sldId="291"/>
            <ac:picMk id="41" creationId="{BF8FF2C6-3933-4A9F-95E1-3BA1F6D96AE0}"/>
          </ac:picMkLst>
        </pc:picChg>
        <pc:picChg chg="add mod">
          <ac:chgData name="Dezhong Yao" userId="794760dbfb091494" providerId="LiveId" clId="{95AC773E-23FA-4A98-9608-7D59D952585D}" dt="2020-06-11T00:56:51.163" v="468" actId="1036"/>
          <ac:picMkLst>
            <pc:docMk/>
            <pc:sldMk cId="1699284995" sldId="291"/>
            <ac:picMk id="43" creationId="{3CFD389D-4464-4DD3-B720-CDE5A7EB8A19}"/>
          </ac:picMkLst>
        </pc:picChg>
        <pc:picChg chg="add mod modCrop">
          <ac:chgData name="Dezhong Yao" userId="794760dbfb091494" providerId="LiveId" clId="{95AC773E-23FA-4A98-9608-7D59D952585D}" dt="2020-06-11T00:56:39.034" v="463" actId="1076"/>
          <ac:picMkLst>
            <pc:docMk/>
            <pc:sldMk cId="1699284995" sldId="291"/>
            <ac:picMk id="45" creationId="{B797A807-01CB-4D1D-AA72-AE8CF92570CA}"/>
          </ac:picMkLst>
        </pc:picChg>
        <pc:picChg chg="add del mod">
          <ac:chgData name="Dezhong Yao" userId="794760dbfb091494" providerId="LiveId" clId="{95AC773E-23FA-4A98-9608-7D59D952585D}" dt="2020-06-11T02:56:58.807" v="473" actId="478"/>
          <ac:picMkLst>
            <pc:docMk/>
            <pc:sldMk cId="1699284995" sldId="291"/>
            <ac:picMk id="46" creationId="{C33800D5-8C56-4C88-948B-0D7D9F899BFA}"/>
          </ac:picMkLst>
        </pc:picChg>
        <pc:picChg chg="add mod">
          <ac:chgData name="Dezhong Yao" userId="794760dbfb091494" providerId="LiveId" clId="{95AC773E-23FA-4A98-9608-7D59D952585D}" dt="2020-06-11T02:58:30.344" v="492" actId="164"/>
          <ac:picMkLst>
            <pc:docMk/>
            <pc:sldMk cId="1699284995" sldId="291"/>
            <ac:picMk id="47" creationId="{F4E9E754-78B2-493B-B748-A984A278ECBD}"/>
          </ac:picMkLst>
        </pc:picChg>
        <pc:picChg chg="add mod">
          <ac:chgData name="Dezhong Yao" userId="794760dbfb091494" providerId="LiveId" clId="{95AC773E-23FA-4A98-9608-7D59D952585D}" dt="2020-06-11T02:58:30.344" v="492" actId="164"/>
          <ac:picMkLst>
            <pc:docMk/>
            <pc:sldMk cId="1699284995" sldId="291"/>
            <ac:picMk id="48" creationId="{B3C3172F-CFF2-4FD7-B29D-F9B0F738663B}"/>
          </ac:picMkLst>
        </pc:picChg>
      </pc:sldChg>
      <pc:sldChg chg="modSp add">
        <pc:chgData name="Dezhong Yao" userId="794760dbfb091494" providerId="LiveId" clId="{95AC773E-23FA-4A98-9608-7D59D952585D}" dt="2020-06-15T09:23:15.482" v="3100"/>
        <pc:sldMkLst>
          <pc:docMk/>
          <pc:sldMk cId="3136402415" sldId="292"/>
        </pc:sldMkLst>
        <pc:spChg chg="mod">
          <ac:chgData name="Dezhong Yao" userId="794760dbfb091494" providerId="LiveId" clId="{95AC773E-23FA-4A98-9608-7D59D952585D}" dt="2020-06-11T08:44:38.712" v="778" actId="20577"/>
          <ac:spMkLst>
            <pc:docMk/>
            <pc:sldMk cId="3136402415" sldId="292"/>
            <ac:spMk id="2" creationId="{2B114149-263B-47CC-83E4-B6C906F50D17}"/>
          </ac:spMkLst>
        </pc:spChg>
        <pc:spChg chg="mod">
          <ac:chgData name="Dezhong Yao" userId="794760dbfb091494" providerId="LiveId" clId="{95AC773E-23FA-4A98-9608-7D59D952585D}" dt="2020-06-15T09:23:15.482" v="3100"/>
          <ac:spMkLst>
            <pc:docMk/>
            <pc:sldMk cId="3136402415" sldId="292"/>
            <ac:spMk id="3" creationId="{257E60E8-C24A-4ABE-A75A-68AD41EFD850}"/>
          </ac:spMkLst>
        </pc:spChg>
      </pc:sldChg>
      <pc:sldChg chg="modSp add">
        <pc:chgData name="Dezhong Yao" userId="794760dbfb091494" providerId="LiveId" clId="{95AC773E-23FA-4A98-9608-7D59D952585D}" dt="2020-06-15T09:23:11.658" v="3091"/>
        <pc:sldMkLst>
          <pc:docMk/>
          <pc:sldMk cId="2092871162" sldId="323"/>
        </pc:sldMkLst>
        <pc:spChg chg="mod">
          <ac:chgData name="Dezhong Yao" userId="794760dbfb091494" providerId="LiveId" clId="{95AC773E-23FA-4A98-9608-7D59D952585D}" dt="2020-06-15T09:23:11.658" v="3091"/>
          <ac:spMkLst>
            <pc:docMk/>
            <pc:sldMk cId="2092871162" sldId="323"/>
            <ac:spMk id="3" creationId="{257E60E8-C24A-4ABE-A75A-68AD41EFD850}"/>
          </ac:spMkLst>
        </pc:spChg>
      </pc:sldChg>
      <pc:sldChg chg="modSp add">
        <pc:chgData name="Dezhong Yao" userId="794760dbfb091494" providerId="LiveId" clId="{95AC773E-23FA-4A98-9608-7D59D952585D}" dt="2020-06-18T09:10:12.793" v="13237"/>
        <pc:sldMkLst>
          <pc:docMk/>
          <pc:sldMk cId="1162421606" sldId="336"/>
        </pc:sldMkLst>
        <pc:spChg chg="mod">
          <ac:chgData name="Dezhong Yao" userId="794760dbfb091494" providerId="LiveId" clId="{95AC773E-23FA-4A98-9608-7D59D952585D}" dt="2020-06-18T09:09:01.754" v="13118"/>
          <ac:spMkLst>
            <pc:docMk/>
            <pc:sldMk cId="1162421606" sldId="336"/>
            <ac:spMk id="2" creationId="{6CB816A9-314E-4F10-9766-E93B8EDDFA02}"/>
          </ac:spMkLst>
        </pc:spChg>
        <pc:spChg chg="mod">
          <ac:chgData name="Dezhong Yao" userId="794760dbfb091494" providerId="LiveId" clId="{95AC773E-23FA-4A98-9608-7D59D952585D}" dt="2020-06-18T09:10:12.793" v="13237"/>
          <ac:spMkLst>
            <pc:docMk/>
            <pc:sldMk cId="1162421606" sldId="336"/>
            <ac:spMk id="3" creationId="{3A26B60E-11DE-488B-8CE2-96B04DE40B62}"/>
          </ac:spMkLst>
        </pc:spChg>
      </pc:sldChg>
      <pc:sldMasterChg chg="addSldLayout delSldLayout modSldLayout">
        <pc:chgData name="Dezhong Yao" userId="794760dbfb091494" providerId="LiveId" clId="{95AC773E-23FA-4A98-9608-7D59D952585D}" dt="2020-06-11T08:40:27.911" v="774" actId="14"/>
        <pc:sldMasterMkLst>
          <pc:docMk/>
          <pc:sldMasterMk cId="905023679" sldId="2147483648"/>
        </pc:sldMasterMkLst>
        <pc:sldLayoutChg chg="addSp delSp modSp">
          <pc:chgData name="Dezhong Yao" userId="794760dbfb091494" providerId="LiveId" clId="{95AC773E-23FA-4A98-9608-7D59D952585D}" dt="2020-06-11T08:40:27.911" v="774" actId="14"/>
          <pc:sldLayoutMkLst>
            <pc:docMk/>
            <pc:sldMasterMk cId="905023679" sldId="2147483648"/>
            <pc:sldLayoutMk cId="4109589265" sldId="2147483650"/>
          </pc:sldLayoutMkLst>
          <pc:spChg chg="mod">
            <ac:chgData name="Dezhong Yao" userId="794760dbfb091494" providerId="LiveId" clId="{95AC773E-23FA-4A98-9608-7D59D952585D}" dt="2020-06-11T08:35:47.612" v="771" actId="113"/>
            <ac:spMkLst>
              <pc:docMk/>
              <pc:sldMasterMk cId="905023679" sldId="2147483648"/>
              <pc:sldLayoutMk cId="4109589265" sldId="2147483650"/>
              <ac:spMk id="2" creationId="{A197237A-182B-4E57-B2E4-B3480A2A8EF0}"/>
            </ac:spMkLst>
          </pc:spChg>
          <pc:spChg chg="mod">
            <ac:chgData name="Dezhong Yao" userId="794760dbfb091494" providerId="LiveId" clId="{95AC773E-23FA-4A98-9608-7D59D952585D}" dt="2020-06-11T08:40:27.911" v="774" actId="14"/>
            <ac:spMkLst>
              <pc:docMk/>
              <pc:sldMasterMk cId="905023679" sldId="2147483648"/>
              <pc:sldLayoutMk cId="4109589265" sldId="2147483650"/>
              <ac:spMk id="3" creationId="{74149F53-5EE3-4189-A262-039F487B6534}"/>
            </ac:spMkLst>
          </pc:spChg>
          <pc:spChg chg="add del mod ord">
            <ac:chgData name="Dezhong Yao" userId="794760dbfb091494" providerId="LiveId" clId="{95AC773E-23FA-4A98-9608-7D59D952585D}" dt="2020-06-11T08:15:01.916" v="614" actId="478"/>
            <ac:spMkLst>
              <pc:docMk/>
              <pc:sldMasterMk cId="905023679" sldId="2147483648"/>
              <pc:sldLayoutMk cId="4109589265" sldId="2147483650"/>
              <ac:spMk id="7" creationId="{0D3CEE44-3048-47F5-9132-FEC7F27FFFB3}"/>
            </ac:spMkLst>
          </pc:spChg>
          <pc:spChg chg="add del mod ord">
            <ac:chgData name="Dezhong Yao" userId="794760dbfb091494" providerId="LiveId" clId="{95AC773E-23FA-4A98-9608-7D59D952585D}" dt="2020-06-11T08:15:03.995" v="615" actId="478"/>
            <ac:spMkLst>
              <pc:docMk/>
              <pc:sldMasterMk cId="905023679" sldId="2147483648"/>
              <pc:sldLayoutMk cId="4109589265" sldId="2147483650"/>
              <ac:spMk id="8" creationId="{7907E687-B33A-4104-A55C-FF7327917884}"/>
            </ac:spMkLst>
          </pc:spChg>
          <pc:spChg chg="add mod">
            <ac:chgData name="Dezhong Yao" userId="794760dbfb091494" providerId="LiveId" clId="{95AC773E-23FA-4A98-9608-7D59D952585D}" dt="2020-06-11T08:19:28.896" v="728" actId="404"/>
            <ac:spMkLst>
              <pc:docMk/>
              <pc:sldMasterMk cId="905023679" sldId="2147483648"/>
              <pc:sldLayoutMk cId="4109589265" sldId="2147483650"/>
              <ac:spMk id="18" creationId="{54C8A285-4B10-4A08-8A84-09ACE5D2F94C}"/>
            </ac:spMkLst>
          </pc:spChg>
          <pc:cxnChg chg="add mod">
            <ac:chgData name="Dezhong Yao" userId="794760dbfb091494" providerId="LiveId" clId="{95AC773E-23FA-4A98-9608-7D59D952585D}" dt="2020-06-11T08:31:20.772" v="739" actId="1036"/>
            <ac:cxnSpMkLst>
              <pc:docMk/>
              <pc:sldMasterMk cId="905023679" sldId="2147483648"/>
              <pc:sldLayoutMk cId="4109589265" sldId="2147483650"/>
              <ac:cxnSpMk id="10" creationId="{499077BB-9C6C-493C-9ECE-7FEB704F43AC}"/>
            </ac:cxnSpMkLst>
          </pc:cxnChg>
          <pc:cxnChg chg="add mod">
            <ac:chgData name="Dezhong Yao" userId="794760dbfb091494" providerId="LiveId" clId="{95AC773E-23FA-4A98-9608-7D59D952585D}" dt="2020-06-11T08:33:43.463" v="751" actId="14100"/>
            <ac:cxnSpMkLst>
              <pc:docMk/>
              <pc:sldMasterMk cId="905023679" sldId="2147483648"/>
              <pc:sldLayoutMk cId="4109589265" sldId="2147483650"/>
              <ac:cxnSpMk id="15" creationId="{019C0633-EFDF-45DA-B8DE-E48418A744EB}"/>
            </ac:cxnSpMkLst>
          </pc:cxnChg>
        </pc:sldLayoutChg>
      </pc:sldMasterChg>
    </pc:docChg>
  </pc:docChgLst>
  <pc:docChgLst>
    <pc:chgData name="Dezhong Yao" userId="794760dbfb091494" providerId="LiveId" clId="{C51D7CE7-4D8F-4226-B75F-3C43CB53161B}"/>
    <pc:docChg chg="undo custSel addSld delSld modSld">
      <pc:chgData name="Dezhong Yao" userId="794760dbfb091494" providerId="LiveId" clId="{C51D7CE7-4D8F-4226-B75F-3C43CB53161B}" dt="2020-08-20T09:32:21.871" v="7152"/>
      <pc:docMkLst>
        <pc:docMk/>
      </pc:docMkLst>
      <pc:sldChg chg="addSp modSp">
        <pc:chgData name="Dezhong Yao" userId="794760dbfb091494" providerId="LiveId" clId="{C51D7CE7-4D8F-4226-B75F-3C43CB53161B}" dt="2020-08-18T03:21:04.766" v="404" actId="14100"/>
        <pc:sldMkLst>
          <pc:docMk/>
          <pc:sldMk cId="1363513515" sldId="337"/>
        </pc:sldMkLst>
        <pc:spChg chg="mod">
          <ac:chgData name="Dezhong Yao" userId="794760dbfb091494" providerId="LiveId" clId="{C51D7CE7-4D8F-4226-B75F-3C43CB53161B}" dt="2020-08-18T03:15:53.176" v="219"/>
          <ac:spMkLst>
            <pc:docMk/>
            <pc:sldMk cId="1363513515" sldId="337"/>
            <ac:spMk id="2" creationId="{2DF57F39-BDA3-40FA-9634-6CC679A47EC8}"/>
          </ac:spMkLst>
        </pc:spChg>
        <pc:spChg chg="mod">
          <ac:chgData name="Dezhong Yao" userId="794760dbfb091494" providerId="LiveId" clId="{C51D7CE7-4D8F-4226-B75F-3C43CB53161B}" dt="2020-08-18T03:21:04.766" v="404" actId="14100"/>
          <ac:spMkLst>
            <pc:docMk/>
            <pc:sldMk cId="1363513515" sldId="337"/>
            <ac:spMk id="3" creationId="{D67E2392-7455-4FC7-922C-C3B979086710}"/>
          </ac:spMkLst>
        </pc:spChg>
        <pc:picChg chg="add mod modCrop">
          <ac:chgData name="Dezhong Yao" userId="794760dbfb091494" providerId="LiveId" clId="{C51D7CE7-4D8F-4226-B75F-3C43CB53161B}" dt="2020-08-18T03:21:03.061" v="403" actId="1076"/>
          <ac:picMkLst>
            <pc:docMk/>
            <pc:sldMk cId="1363513515" sldId="337"/>
            <ac:picMk id="5" creationId="{2B5861A2-225E-4DD3-B4BE-B797B215A842}"/>
          </ac:picMkLst>
        </pc:picChg>
      </pc:sldChg>
      <pc:sldChg chg="modSp">
        <pc:chgData name="Dezhong Yao" userId="794760dbfb091494" providerId="LiveId" clId="{C51D7CE7-4D8F-4226-B75F-3C43CB53161B}" dt="2020-08-18T02:59:32.463" v="54" actId="6549"/>
        <pc:sldMkLst>
          <pc:docMk/>
          <pc:sldMk cId="1888997476" sldId="339"/>
        </pc:sldMkLst>
        <pc:spChg chg="mod">
          <ac:chgData name="Dezhong Yao" userId="794760dbfb091494" providerId="LiveId" clId="{C51D7CE7-4D8F-4226-B75F-3C43CB53161B}" dt="2020-08-18T02:59:32.463" v="54" actId="6549"/>
          <ac:spMkLst>
            <pc:docMk/>
            <pc:sldMk cId="1888997476" sldId="339"/>
            <ac:spMk id="3" creationId="{CE267D19-4261-475F-AEB9-CFEBD030784B}"/>
          </ac:spMkLst>
        </pc:spChg>
      </pc:sldChg>
      <pc:sldChg chg="addSp modSp">
        <pc:chgData name="Dezhong Yao" userId="794760dbfb091494" providerId="LiveId" clId="{C51D7CE7-4D8F-4226-B75F-3C43CB53161B}" dt="2020-08-18T07:00:15.537" v="648" actId="1076"/>
        <pc:sldMkLst>
          <pc:docMk/>
          <pc:sldMk cId="1391386420" sldId="344"/>
        </pc:sldMkLst>
        <pc:spChg chg="mod">
          <ac:chgData name="Dezhong Yao" userId="794760dbfb091494" providerId="LiveId" clId="{C51D7CE7-4D8F-4226-B75F-3C43CB53161B}" dt="2020-08-18T03:21:24.692" v="408"/>
          <ac:spMkLst>
            <pc:docMk/>
            <pc:sldMk cId="1391386420" sldId="344"/>
            <ac:spMk id="2" creationId="{291DD0F5-25D6-40A5-875E-74C50A247446}"/>
          </ac:spMkLst>
        </pc:spChg>
        <pc:spChg chg="mod">
          <ac:chgData name="Dezhong Yao" userId="794760dbfb091494" providerId="LiveId" clId="{C51D7CE7-4D8F-4226-B75F-3C43CB53161B}" dt="2020-08-18T06:57:02.528" v="538" actId="14100"/>
          <ac:spMkLst>
            <pc:docMk/>
            <pc:sldMk cId="1391386420" sldId="344"/>
            <ac:spMk id="3" creationId="{BE93C081-61D3-46DC-ACBB-CAD9A0EFDB43}"/>
          </ac:spMkLst>
        </pc:spChg>
        <pc:spChg chg="add mod">
          <ac:chgData name="Dezhong Yao" userId="794760dbfb091494" providerId="LiveId" clId="{C51D7CE7-4D8F-4226-B75F-3C43CB53161B}" dt="2020-08-18T07:00:15.537" v="648" actId="1076"/>
          <ac:spMkLst>
            <pc:docMk/>
            <pc:sldMk cId="1391386420" sldId="344"/>
            <ac:spMk id="4" creationId="{AD478D67-177D-401E-A0CF-220779631CA8}"/>
          </ac:spMkLst>
        </pc:spChg>
        <pc:spChg chg="add mod">
          <ac:chgData name="Dezhong Yao" userId="794760dbfb091494" providerId="LiveId" clId="{C51D7CE7-4D8F-4226-B75F-3C43CB53161B}" dt="2020-08-18T07:00:15.537" v="648" actId="1076"/>
          <ac:spMkLst>
            <pc:docMk/>
            <pc:sldMk cId="1391386420" sldId="344"/>
            <ac:spMk id="5" creationId="{A5C00EBC-7C2A-4EB2-A8F3-C65A9FC4E9C8}"/>
          </ac:spMkLst>
        </pc:spChg>
        <pc:spChg chg="add mod">
          <ac:chgData name="Dezhong Yao" userId="794760dbfb091494" providerId="LiveId" clId="{C51D7CE7-4D8F-4226-B75F-3C43CB53161B}" dt="2020-08-18T07:00:15.537" v="648" actId="1076"/>
          <ac:spMkLst>
            <pc:docMk/>
            <pc:sldMk cId="1391386420" sldId="344"/>
            <ac:spMk id="6" creationId="{E2E8D6F4-FC27-495C-8401-C7690D7C3966}"/>
          </ac:spMkLst>
        </pc:spChg>
      </pc:sldChg>
      <pc:sldChg chg="addSp modSp">
        <pc:chgData name="Dezhong Yao" userId="794760dbfb091494" providerId="LiveId" clId="{C51D7CE7-4D8F-4226-B75F-3C43CB53161B}" dt="2020-08-18T03:15:40.598" v="218"/>
        <pc:sldMkLst>
          <pc:docMk/>
          <pc:sldMk cId="1841009443" sldId="346"/>
        </pc:sldMkLst>
        <pc:spChg chg="mod">
          <ac:chgData name="Dezhong Yao" userId="794760dbfb091494" providerId="LiveId" clId="{C51D7CE7-4D8F-4226-B75F-3C43CB53161B}" dt="2020-08-18T03:15:40.598" v="218"/>
          <ac:spMkLst>
            <pc:docMk/>
            <pc:sldMk cId="1841009443" sldId="346"/>
            <ac:spMk id="3" creationId="{CE267D19-4261-475F-AEB9-CFEBD030784B}"/>
          </ac:spMkLst>
        </pc:spChg>
        <pc:picChg chg="add mod">
          <ac:chgData name="Dezhong Yao" userId="794760dbfb091494" providerId="LiveId" clId="{C51D7CE7-4D8F-4226-B75F-3C43CB53161B}" dt="2020-08-18T03:14:43.910" v="154" actId="1076"/>
          <ac:picMkLst>
            <pc:docMk/>
            <pc:sldMk cId="1841009443" sldId="346"/>
            <ac:picMk id="5" creationId="{A2F6188F-C7E3-4F9C-BFF6-876E4FD28B35}"/>
          </ac:picMkLst>
        </pc:picChg>
      </pc:sldChg>
      <pc:sldChg chg="addSp modSp add">
        <pc:chgData name="Dezhong Yao" userId="794760dbfb091494" providerId="LiveId" clId="{C51D7CE7-4D8F-4226-B75F-3C43CB53161B}" dt="2020-08-18T08:22:34.139" v="851"/>
        <pc:sldMkLst>
          <pc:docMk/>
          <pc:sldMk cId="614390239" sldId="347"/>
        </pc:sldMkLst>
        <pc:spChg chg="mod">
          <ac:chgData name="Dezhong Yao" userId="794760dbfb091494" providerId="LiveId" clId="{C51D7CE7-4D8F-4226-B75F-3C43CB53161B}" dt="2020-08-18T07:26:36.591" v="649"/>
          <ac:spMkLst>
            <pc:docMk/>
            <pc:sldMk cId="614390239" sldId="347"/>
            <ac:spMk id="2" creationId="{B9301865-222C-4B27-820A-4FB45F92420A}"/>
          </ac:spMkLst>
        </pc:spChg>
        <pc:spChg chg="mod">
          <ac:chgData name="Dezhong Yao" userId="794760dbfb091494" providerId="LiveId" clId="{C51D7CE7-4D8F-4226-B75F-3C43CB53161B}" dt="2020-08-18T08:22:34.139" v="851"/>
          <ac:spMkLst>
            <pc:docMk/>
            <pc:sldMk cId="614390239" sldId="347"/>
            <ac:spMk id="3" creationId="{DAB2B068-BBA9-4616-8BEE-FACF8FEDBBF5}"/>
          </ac:spMkLst>
        </pc:spChg>
        <pc:picChg chg="add mod modCrop">
          <ac:chgData name="Dezhong Yao" userId="794760dbfb091494" providerId="LiveId" clId="{C51D7CE7-4D8F-4226-B75F-3C43CB53161B}" dt="2020-08-18T07:42:09.662" v="728" actId="1076"/>
          <ac:picMkLst>
            <pc:docMk/>
            <pc:sldMk cId="614390239" sldId="347"/>
            <ac:picMk id="5" creationId="{B4CB98A4-37D0-408D-81AA-918A18AA1527}"/>
          </ac:picMkLst>
        </pc:picChg>
      </pc:sldChg>
      <pc:sldChg chg="modSp add">
        <pc:chgData name="Dezhong Yao" userId="794760dbfb091494" providerId="LiveId" clId="{C51D7CE7-4D8F-4226-B75F-3C43CB53161B}" dt="2020-08-19T09:16:15.216" v="3684"/>
        <pc:sldMkLst>
          <pc:docMk/>
          <pc:sldMk cId="80247160" sldId="348"/>
        </pc:sldMkLst>
        <pc:spChg chg="mod">
          <ac:chgData name="Dezhong Yao" userId="794760dbfb091494" providerId="LiveId" clId="{C51D7CE7-4D8F-4226-B75F-3C43CB53161B}" dt="2020-08-19T01:39:23.912" v="3420"/>
          <ac:spMkLst>
            <pc:docMk/>
            <pc:sldMk cId="80247160" sldId="348"/>
            <ac:spMk id="2" creationId="{A09229DD-FF0B-4886-9DA3-0D196A425CEC}"/>
          </ac:spMkLst>
        </pc:spChg>
        <pc:spChg chg="mod">
          <ac:chgData name="Dezhong Yao" userId="794760dbfb091494" providerId="LiveId" clId="{C51D7CE7-4D8F-4226-B75F-3C43CB53161B}" dt="2020-08-19T09:16:15.216" v="3684"/>
          <ac:spMkLst>
            <pc:docMk/>
            <pc:sldMk cId="80247160" sldId="348"/>
            <ac:spMk id="3" creationId="{E15F5B63-C738-441A-BB87-EDDC424D13CC}"/>
          </ac:spMkLst>
        </pc:spChg>
      </pc:sldChg>
      <pc:sldChg chg="modSp add">
        <pc:chgData name="Dezhong Yao" userId="794760dbfb091494" providerId="LiveId" clId="{C51D7CE7-4D8F-4226-B75F-3C43CB53161B}" dt="2020-08-18T03:22:13.899" v="411" actId="207"/>
        <pc:sldMkLst>
          <pc:docMk/>
          <pc:sldMk cId="1702097566" sldId="350"/>
        </pc:sldMkLst>
        <pc:spChg chg="mod">
          <ac:chgData name="Dezhong Yao" userId="794760dbfb091494" providerId="LiveId" clId="{C51D7CE7-4D8F-4226-B75F-3C43CB53161B}" dt="2020-08-18T03:22:13.899" v="411" actId="207"/>
          <ac:spMkLst>
            <pc:docMk/>
            <pc:sldMk cId="1702097566" sldId="350"/>
            <ac:spMk id="3" creationId="{257E60E8-C24A-4ABE-A75A-68AD41EFD850}"/>
          </ac:spMkLst>
        </pc:spChg>
      </pc:sldChg>
      <pc:sldChg chg="addSp delSp modSp add">
        <pc:chgData name="Dezhong Yao" userId="794760dbfb091494" providerId="LiveId" clId="{C51D7CE7-4D8F-4226-B75F-3C43CB53161B}" dt="2020-08-18T09:13:04.490" v="2748" actId="1076"/>
        <pc:sldMkLst>
          <pc:docMk/>
          <pc:sldMk cId="4011702903" sldId="352"/>
        </pc:sldMkLst>
        <pc:spChg chg="mod">
          <ac:chgData name="Dezhong Yao" userId="794760dbfb091494" providerId="LiveId" clId="{C51D7CE7-4D8F-4226-B75F-3C43CB53161B}" dt="2020-08-18T08:57:11.011" v="2006"/>
          <ac:spMkLst>
            <pc:docMk/>
            <pc:sldMk cId="4011702903" sldId="352"/>
            <ac:spMk id="2" creationId="{82D42DF1-5F9E-45FA-ADD4-921C5AEC30AA}"/>
          </ac:spMkLst>
        </pc:spChg>
        <pc:spChg chg="mod">
          <ac:chgData name="Dezhong Yao" userId="794760dbfb091494" providerId="LiveId" clId="{C51D7CE7-4D8F-4226-B75F-3C43CB53161B}" dt="2020-08-18T09:12:54.225" v="2742" actId="14100"/>
          <ac:spMkLst>
            <pc:docMk/>
            <pc:sldMk cId="4011702903" sldId="352"/>
            <ac:spMk id="3" creationId="{B95C8FE1-FB50-4DBC-8F57-AB50E215B9D8}"/>
          </ac:spMkLst>
        </pc:spChg>
        <pc:spChg chg="add del mod">
          <ac:chgData name="Dezhong Yao" userId="794760dbfb091494" providerId="LiveId" clId="{C51D7CE7-4D8F-4226-B75F-3C43CB53161B}" dt="2020-08-18T09:03:19.299" v="2371" actId="478"/>
          <ac:spMkLst>
            <pc:docMk/>
            <pc:sldMk cId="4011702903" sldId="352"/>
            <ac:spMk id="6" creationId="{39307888-0B15-4FA1-9604-87940F76E31B}"/>
          </ac:spMkLst>
        </pc:spChg>
        <pc:spChg chg="add del mod">
          <ac:chgData name="Dezhong Yao" userId="794760dbfb091494" providerId="LiveId" clId="{C51D7CE7-4D8F-4226-B75F-3C43CB53161B}" dt="2020-08-18T09:12:56.259" v="2744"/>
          <ac:spMkLst>
            <pc:docMk/>
            <pc:sldMk cId="4011702903" sldId="352"/>
            <ac:spMk id="8" creationId="{7CCD6B68-B945-4636-A20D-3D61E0D7C5C8}"/>
          </ac:spMkLst>
        </pc:spChg>
        <pc:spChg chg="add mod">
          <ac:chgData name="Dezhong Yao" userId="794760dbfb091494" providerId="LiveId" clId="{C51D7CE7-4D8F-4226-B75F-3C43CB53161B}" dt="2020-08-18T09:13:04.490" v="2748" actId="1076"/>
          <ac:spMkLst>
            <pc:docMk/>
            <pc:sldMk cId="4011702903" sldId="352"/>
            <ac:spMk id="10" creationId="{29D830B7-59B6-463B-AF5A-3C83E44A0929}"/>
          </ac:spMkLst>
        </pc:spChg>
        <pc:picChg chg="add del mod modCrop">
          <ac:chgData name="Dezhong Yao" userId="794760dbfb091494" providerId="LiveId" clId="{C51D7CE7-4D8F-4226-B75F-3C43CB53161B}" dt="2020-08-18T09:03:15.364" v="2369" actId="478"/>
          <ac:picMkLst>
            <pc:docMk/>
            <pc:sldMk cId="4011702903" sldId="352"/>
            <ac:picMk id="5" creationId="{1C92D602-1DBC-4A4E-87D5-CA9B7E83BEDA}"/>
          </ac:picMkLst>
        </pc:picChg>
        <pc:picChg chg="add del mod">
          <ac:chgData name="Dezhong Yao" userId="794760dbfb091494" providerId="LiveId" clId="{C51D7CE7-4D8F-4226-B75F-3C43CB53161B}" dt="2020-08-18T09:12:56.259" v="2744"/>
          <ac:picMkLst>
            <pc:docMk/>
            <pc:sldMk cId="4011702903" sldId="352"/>
            <ac:picMk id="7" creationId="{C738D354-53FF-469B-930A-99EADC88D016}"/>
          </ac:picMkLst>
        </pc:picChg>
        <pc:picChg chg="add mod">
          <ac:chgData name="Dezhong Yao" userId="794760dbfb091494" providerId="LiveId" clId="{C51D7CE7-4D8F-4226-B75F-3C43CB53161B}" dt="2020-08-18T09:13:01.674" v="2747" actId="1076"/>
          <ac:picMkLst>
            <pc:docMk/>
            <pc:sldMk cId="4011702903" sldId="352"/>
            <ac:picMk id="9" creationId="{A7AA7576-74A9-4318-BB77-6FC050448878}"/>
          </ac:picMkLst>
        </pc:picChg>
      </pc:sldChg>
      <pc:sldChg chg="addSp modSp add">
        <pc:chgData name="Dezhong Yao" userId="794760dbfb091494" providerId="LiveId" clId="{C51D7CE7-4D8F-4226-B75F-3C43CB53161B}" dt="2020-08-18T09:39:50.656" v="3419" actId="1076"/>
        <pc:sldMkLst>
          <pc:docMk/>
          <pc:sldMk cId="1446488498" sldId="353"/>
        </pc:sldMkLst>
        <pc:spChg chg="mod">
          <ac:chgData name="Dezhong Yao" userId="794760dbfb091494" providerId="LiveId" clId="{C51D7CE7-4D8F-4226-B75F-3C43CB53161B}" dt="2020-08-18T09:26:41.952" v="3365"/>
          <ac:spMkLst>
            <pc:docMk/>
            <pc:sldMk cId="1446488498" sldId="353"/>
            <ac:spMk id="2" creationId="{725AB611-5D70-4E22-B2A0-28646BF3B919}"/>
          </ac:spMkLst>
        </pc:spChg>
        <pc:spChg chg="mod">
          <ac:chgData name="Dezhong Yao" userId="794760dbfb091494" providerId="LiveId" clId="{C51D7CE7-4D8F-4226-B75F-3C43CB53161B}" dt="2020-08-18T09:26:44.717" v="3366"/>
          <ac:spMkLst>
            <pc:docMk/>
            <pc:sldMk cId="1446488498" sldId="353"/>
            <ac:spMk id="3" creationId="{C129505D-E599-47EF-AE5E-F76C71565ADC}"/>
          </ac:spMkLst>
        </pc:spChg>
        <pc:spChg chg="add mod">
          <ac:chgData name="Dezhong Yao" userId="794760dbfb091494" providerId="LiveId" clId="{C51D7CE7-4D8F-4226-B75F-3C43CB53161B}" dt="2020-08-18T09:39:50.656" v="3419" actId="1076"/>
          <ac:spMkLst>
            <pc:docMk/>
            <pc:sldMk cId="1446488498" sldId="353"/>
            <ac:spMk id="10" creationId="{585EB11D-C851-4D1F-A849-A6343122E228}"/>
          </ac:spMkLst>
        </pc:spChg>
        <pc:picChg chg="add mod modCrop">
          <ac:chgData name="Dezhong Yao" userId="794760dbfb091494" providerId="LiveId" clId="{C51D7CE7-4D8F-4226-B75F-3C43CB53161B}" dt="2020-08-18T09:39:33.264" v="3401" actId="1076"/>
          <ac:picMkLst>
            <pc:docMk/>
            <pc:sldMk cId="1446488498" sldId="353"/>
            <ac:picMk id="5" creationId="{C1834568-BBE3-4B56-B24B-FBFC56A37E83}"/>
          </ac:picMkLst>
        </pc:picChg>
        <pc:picChg chg="add mod modCrop">
          <ac:chgData name="Dezhong Yao" userId="794760dbfb091494" providerId="LiveId" clId="{C51D7CE7-4D8F-4226-B75F-3C43CB53161B}" dt="2020-08-18T09:39:28.735" v="3397" actId="1076"/>
          <ac:picMkLst>
            <pc:docMk/>
            <pc:sldMk cId="1446488498" sldId="353"/>
            <ac:picMk id="7" creationId="{684F2871-BA6C-41BD-85D2-79197A5BCC3E}"/>
          </ac:picMkLst>
        </pc:picChg>
        <pc:picChg chg="add mod modCrop">
          <ac:chgData name="Dezhong Yao" userId="794760dbfb091494" providerId="LiveId" clId="{C51D7CE7-4D8F-4226-B75F-3C43CB53161B}" dt="2020-08-18T09:39:32.351" v="3400" actId="1076"/>
          <ac:picMkLst>
            <pc:docMk/>
            <pc:sldMk cId="1446488498" sldId="353"/>
            <ac:picMk id="9" creationId="{964BC332-D567-4BA7-ADCE-99DFBD03CD16}"/>
          </ac:picMkLst>
        </pc:picChg>
      </pc:sldChg>
      <pc:sldChg chg="modSp add">
        <pc:chgData name="Dezhong Yao" userId="794760dbfb091494" providerId="LiveId" clId="{C51D7CE7-4D8F-4226-B75F-3C43CB53161B}" dt="2020-08-18T08:48:41.196" v="1374" actId="20577"/>
        <pc:sldMkLst>
          <pc:docMk/>
          <pc:sldMk cId="3400749621" sldId="354"/>
        </pc:sldMkLst>
        <pc:spChg chg="mod">
          <ac:chgData name="Dezhong Yao" userId="794760dbfb091494" providerId="LiveId" clId="{C51D7CE7-4D8F-4226-B75F-3C43CB53161B}" dt="2020-08-18T08:48:41.196" v="1374" actId="20577"/>
          <ac:spMkLst>
            <pc:docMk/>
            <pc:sldMk cId="3400749621" sldId="354"/>
            <ac:spMk id="3" creationId="{DAB2B068-BBA9-4616-8BEE-FACF8FEDBBF5}"/>
          </ac:spMkLst>
        </pc:spChg>
      </pc:sldChg>
      <pc:sldChg chg="modSp add">
        <pc:chgData name="Dezhong Yao" userId="794760dbfb091494" providerId="LiveId" clId="{C51D7CE7-4D8F-4226-B75F-3C43CB53161B}" dt="2020-08-18T08:51:27.693" v="1745"/>
        <pc:sldMkLst>
          <pc:docMk/>
          <pc:sldMk cId="2493600615" sldId="355"/>
        </pc:sldMkLst>
        <pc:spChg chg="mod">
          <ac:chgData name="Dezhong Yao" userId="794760dbfb091494" providerId="LiveId" clId="{C51D7CE7-4D8F-4226-B75F-3C43CB53161B}" dt="2020-08-18T08:51:27.693" v="1745"/>
          <ac:spMkLst>
            <pc:docMk/>
            <pc:sldMk cId="2493600615" sldId="355"/>
            <ac:spMk id="3" creationId="{DAB2B068-BBA9-4616-8BEE-FACF8FEDBBF5}"/>
          </ac:spMkLst>
        </pc:spChg>
      </pc:sldChg>
      <pc:sldChg chg="modSp add">
        <pc:chgData name="Dezhong Yao" userId="794760dbfb091494" providerId="LiveId" clId="{C51D7CE7-4D8F-4226-B75F-3C43CB53161B}" dt="2020-08-18T08:53:18.052" v="2005"/>
        <pc:sldMkLst>
          <pc:docMk/>
          <pc:sldMk cId="4287676634" sldId="356"/>
        </pc:sldMkLst>
        <pc:spChg chg="mod">
          <ac:chgData name="Dezhong Yao" userId="794760dbfb091494" providerId="LiveId" clId="{C51D7CE7-4D8F-4226-B75F-3C43CB53161B}" dt="2020-08-18T08:53:18.052" v="2005"/>
          <ac:spMkLst>
            <pc:docMk/>
            <pc:sldMk cId="4287676634" sldId="356"/>
            <ac:spMk id="3" creationId="{DAB2B068-BBA9-4616-8BEE-FACF8FEDBBF5}"/>
          </ac:spMkLst>
        </pc:spChg>
      </pc:sldChg>
      <pc:sldChg chg="modSp add">
        <pc:chgData name="Dezhong Yao" userId="794760dbfb091494" providerId="LiveId" clId="{C51D7CE7-4D8F-4226-B75F-3C43CB53161B}" dt="2020-08-18T09:19:48.379" v="3364"/>
        <pc:sldMkLst>
          <pc:docMk/>
          <pc:sldMk cId="3148341461" sldId="357"/>
        </pc:sldMkLst>
        <pc:spChg chg="mod">
          <ac:chgData name="Dezhong Yao" userId="794760dbfb091494" providerId="LiveId" clId="{C51D7CE7-4D8F-4226-B75F-3C43CB53161B}" dt="2020-08-18T09:19:48.379" v="3364"/>
          <ac:spMkLst>
            <pc:docMk/>
            <pc:sldMk cId="3148341461" sldId="357"/>
            <ac:spMk id="3" creationId="{B95C8FE1-FB50-4DBC-8F57-AB50E215B9D8}"/>
          </ac:spMkLst>
        </pc:spChg>
        <pc:spChg chg="mod">
          <ac:chgData name="Dezhong Yao" userId="794760dbfb091494" providerId="LiveId" clId="{C51D7CE7-4D8F-4226-B75F-3C43CB53161B}" dt="2020-08-18T09:12:29.338" v="2729" actId="1076"/>
          <ac:spMkLst>
            <pc:docMk/>
            <pc:sldMk cId="3148341461" sldId="357"/>
            <ac:spMk id="6" creationId="{39307888-0B15-4FA1-9604-87940F76E31B}"/>
          </ac:spMkLst>
        </pc:spChg>
        <pc:picChg chg="mod">
          <ac:chgData name="Dezhong Yao" userId="794760dbfb091494" providerId="LiveId" clId="{C51D7CE7-4D8F-4226-B75F-3C43CB53161B}" dt="2020-08-18T09:12:30.234" v="2730" actId="1076"/>
          <ac:picMkLst>
            <pc:docMk/>
            <pc:sldMk cId="3148341461" sldId="357"/>
            <ac:picMk id="5" creationId="{1C92D602-1DBC-4A4E-87D5-CA9B7E83BEDA}"/>
          </ac:picMkLst>
        </pc:picChg>
      </pc:sldChg>
      <pc:sldChg chg="modSp add">
        <pc:chgData name="Dezhong Yao" userId="794760dbfb091494" providerId="LiveId" clId="{C51D7CE7-4D8F-4226-B75F-3C43CB53161B}" dt="2020-08-19T09:41:21.275" v="4264"/>
        <pc:sldMkLst>
          <pc:docMk/>
          <pc:sldMk cId="3782398467" sldId="358"/>
        </pc:sldMkLst>
        <pc:spChg chg="mod">
          <ac:chgData name="Dezhong Yao" userId="794760dbfb091494" providerId="LiveId" clId="{C51D7CE7-4D8F-4226-B75F-3C43CB53161B}" dt="2020-08-19T09:32:56.448" v="3685"/>
          <ac:spMkLst>
            <pc:docMk/>
            <pc:sldMk cId="3782398467" sldId="358"/>
            <ac:spMk id="2" creationId="{482EDC7E-6767-4E9D-B9D9-66533CD94B9E}"/>
          </ac:spMkLst>
        </pc:spChg>
        <pc:spChg chg="mod">
          <ac:chgData name="Dezhong Yao" userId="794760dbfb091494" providerId="LiveId" clId="{C51D7CE7-4D8F-4226-B75F-3C43CB53161B}" dt="2020-08-19T09:41:21.275" v="4264"/>
          <ac:spMkLst>
            <pc:docMk/>
            <pc:sldMk cId="3782398467" sldId="358"/>
            <ac:spMk id="3" creationId="{FC9E7115-6996-442C-A540-C93C5B3D8ED5}"/>
          </ac:spMkLst>
        </pc:spChg>
      </pc:sldChg>
      <pc:sldChg chg="modSp add">
        <pc:chgData name="Dezhong Yao" userId="794760dbfb091494" providerId="LiveId" clId="{C51D7CE7-4D8F-4226-B75F-3C43CB53161B}" dt="2020-08-20T08:06:53.575" v="6603"/>
        <pc:sldMkLst>
          <pc:docMk/>
          <pc:sldMk cId="2388971895" sldId="359"/>
        </pc:sldMkLst>
        <pc:spChg chg="mod">
          <ac:chgData name="Dezhong Yao" userId="794760dbfb091494" providerId="LiveId" clId="{C51D7CE7-4D8F-4226-B75F-3C43CB53161B}" dt="2020-08-20T07:55:29.055" v="5525"/>
          <ac:spMkLst>
            <pc:docMk/>
            <pc:sldMk cId="2388971895" sldId="359"/>
            <ac:spMk id="2" creationId="{697A371A-7D71-427A-A6CD-9321C34B8205}"/>
          </ac:spMkLst>
        </pc:spChg>
        <pc:spChg chg="mod">
          <ac:chgData name="Dezhong Yao" userId="794760dbfb091494" providerId="LiveId" clId="{C51D7CE7-4D8F-4226-B75F-3C43CB53161B}" dt="2020-08-20T08:06:53.575" v="6603"/>
          <ac:spMkLst>
            <pc:docMk/>
            <pc:sldMk cId="2388971895" sldId="359"/>
            <ac:spMk id="3" creationId="{03FF3678-023D-43D6-9531-9026C0D7C386}"/>
          </ac:spMkLst>
        </pc:spChg>
      </pc:sldChg>
      <pc:sldChg chg="modSp add">
        <pc:chgData name="Dezhong Yao" userId="794760dbfb091494" providerId="LiveId" clId="{C51D7CE7-4D8F-4226-B75F-3C43CB53161B}" dt="2020-08-20T07:30:31.593" v="5222"/>
        <pc:sldMkLst>
          <pc:docMk/>
          <pc:sldMk cId="2731733409" sldId="360"/>
        </pc:sldMkLst>
        <pc:spChg chg="mod">
          <ac:chgData name="Dezhong Yao" userId="794760dbfb091494" providerId="LiveId" clId="{C51D7CE7-4D8F-4226-B75F-3C43CB53161B}" dt="2020-08-20T07:30:31.593" v="5222"/>
          <ac:spMkLst>
            <pc:docMk/>
            <pc:sldMk cId="2731733409" sldId="360"/>
            <ac:spMk id="3" creationId="{FC9E7115-6996-442C-A540-C93C5B3D8ED5}"/>
          </ac:spMkLst>
        </pc:spChg>
      </pc:sldChg>
      <pc:sldChg chg="modSp add">
        <pc:chgData name="Dezhong Yao" userId="794760dbfb091494" providerId="LiveId" clId="{C51D7CE7-4D8F-4226-B75F-3C43CB53161B}" dt="2020-08-20T06:56:36.730" v="5030"/>
        <pc:sldMkLst>
          <pc:docMk/>
          <pc:sldMk cId="1225953539" sldId="361"/>
        </pc:sldMkLst>
        <pc:spChg chg="mod">
          <ac:chgData name="Dezhong Yao" userId="794760dbfb091494" providerId="LiveId" clId="{C51D7CE7-4D8F-4226-B75F-3C43CB53161B}" dt="2020-08-20T06:56:36.730" v="5030"/>
          <ac:spMkLst>
            <pc:docMk/>
            <pc:sldMk cId="1225953539" sldId="361"/>
            <ac:spMk id="3" creationId="{FC9E7115-6996-442C-A540-C93C5B3D8ED5}"/>
          </ac:spMkLst>
        </pc:spChg>
      </pc:sldChg>
      <pc:sldChg chg="addSp modSp add">
        <pc:chgData name="Dezhong Yao" userId="794760dbfb091494" providerId="LiveId" clId="{C51D7CE7-4D8F-4226-B75F-3C43CB53161B}" dt="2020-08-20T07:55:24.171" v="5524" actId="1076"/>
        <pc:sldMkLst>
          <pc:docMk/>
          <pc:sldMk cId="1723597450" sldId="362"/>
        </pc:sldMkLst>
        <pc:spChg chg="mod">
          <ac:chgData name="Dezhong Yao" userId="794760dbfb091494" providerId="LiveId" clId="{C51D7CE7-4D8F-4226-B75F-3C43CB53161B}" dt="2020-08-20T07:54:15.118" v="5514"/>
          <ac:spMkLst>
            <pc:docMk/>
            <pc:sldMk cId="1723597450" sldId="362"/>
            <ac:spMk id="3" creationId="{FC9E7115-6996-442C-A540-C93C5B3D8ED5}"/>
          </ac:spMkLst>
        </pc:spChg>
        <pc:picChg chg="add mod modCrop">
          <ac:chgData name="Dezhong Yao" userId="794760dbfb091494" providerId="LiveId" clId="{C51D7CE7-4D8F-4226-B75F-3C43CB53161B}" dt="2020-08-20T07:55:24.171" v="5524" actId="1076"/>
          <ac:picMkLst>
            <pc:docMk/>
            <pc:sldMk cId="1723597450" sldId="362"/>
            <ac:picMk id="5" creationId="{4EB983D7-9963-4C58-9B4E-C6FFDD2BF5D4}"/>
          </ac:picMkLst>
        </pc:picChg>
      </pc:sldChg>
      <pc:sldChg chg="addSp modSp add modAnim">
        <pc:chgData name="Dezhong Yao" userId="794760dbfb091494" providerId="LiveId" clId="{C51D7CE7-4D8F-4226-B75F-3C43CB53161B}" dt="2020-08-20T09:32:12.747" v="7147"/>
        <pc:sldMkLst>
          <pc:docMk/>
          <pc:sldMk cId="2540144915" sldId="363"/>
        </pc:sldMkLst>
        <pc:spChg chg="mod">
          <ac:chgData name="Dezhong Yao" userId="794760dbfb091494" providerId="LiveId" clId="{C51D7CE7-4D8F-4226-B75F-3C43CB53161B}" dt="2020-08-20T08:07:06.984" v="6639"/>
          <ac:spMkLst>
            <pc:docMk/>
            <pc:sldMk cId="2540144915" sldId="363"/>
            <ac:spMk id="2" creationId="{E9DCB914-7D72-4301-90E8-E824C21DA249}"/>
          </ac:spMkLst>
        </pc:spChg>
        <pc:spChg chg="mod">
          <ac:chgData name="Dezhong Yao" userId="794760dbfb091494" providerId="LiveId" clId="{C51D7CE7-4D8F-4226-B75F-3C43CB53161B}" dt="2020-08-20T09:31:53.829" v="7139" actId="14100"/>
          <ac:spMkLst>
            <pc:docMk/>
            <pc:sldMk cId="2540144915" sldId="363"/>
            <ac:spMk id="3" creationId="{071B1B0D-0A70-4438-8640-EAF5E8002259}"/>
          </ac:spMkLst>
        </pc:spChg>
        <pc:spChg chg="add mod">
          <ac:chgData name="Dezhong Yao" userId="794760dbfb091494" providerId="LiveId" clId="{C51D7CE7-4D8F-4226-B75F-3C43CB53161B}" dt="2020-08-20T09:32:05.830" v="7145" actId="14100"/>
          <ac:spMkLst>
            <pc:docMk/>
            <pc:sldMk cId="2540144915" sldId="363"/>
            <ac:spMk id="4" creationId="{DFA0E9C2-2612-40F6-8E20-0AFBC7466E8F}"/>
          </ac:spMkLst>
        </pc:spChg>
      </pc:sldChg>
      <pc:sldChg chg="add">
        <pc:chgData name="Dezhong Yao" userId="794760dbfb091494" providerId="LiveId" clId="{C51D7CE7-4D8F-4226-B75F-3C43CB53161B}" dt="2020-08-20T07:55:30.421" v="5527"/>
        <pc:sldMkLst>
          <pc:docMk/>
          <pc:sldMk cId="2659175157" sldId="364"/>
        </pc:sldMkLst>
      </pc:sldChg>
      <pc:sldChg chg="modSp add">
        <pc:chgData name="Dezhong Yao" userId="794760dbfb091494" providerId="LiveId" clId="{C51D7CE7-4D8F-4226-B75F-3C43CB53161B}" dt="2020-08-20T09:32:19.941" v="7149"/>
        <pc:sldMkLst>
          <pc:docMk/>
          <pc:sldMk cId="3568842381" sldId="365"/>
        </pc:sldMkLst>
        <pc:spChg chg="mod">
          <ac:chgData name="Dezhong Yao" userId="794760dbfb091494" providerId="LiveId" clId="{C51D7CE7-4D8F-4226-B75F-3C43CB53161B}" dt="2020-08-20T09:32:19.941" v="7149"/>
          <ac:spMkLst>
            <pc:docMk/>
            <pc:sldMk cId="3568842381" sldId="365"/>
            <ac:spMk id="2" creationId="{F77FF8AC-F3E9-4DDA-A763-720027920F1E}"/>
          </ac:spMkLst>
        </pc:spChg>
      </pc:sldChg>
      <pc:sldChg chg="add">
        <pc:chgData name="Dezhong Yao" userId="794760dbfb091494" providerId="LiveId" clId="{C51D7CE7-4D8F-4226-B75F-3C43CB53161B}" dt="2020-08-20T09:32:21.518" v="7150"/>
        <pc:sldMkLst>
          <pc:docMk/>
          <pc:sldMk cId="34819705" sldId="366"/>
        </pc:sldMkLst>
      </pc:sldChg>
      <pc:sldChg chg="add">
        <pc:chgData name="Dezhong Yao" userId="794760dbfb091494" providerId="LiveId" clId="{C51D7CE7-4D8F-4226-B75F-3C43CB53161B}" dt="2020-08-20T09:32:21.695" v="7151"/>
        <pc:sldMkLst>
          <pc:docMk/>
          <pc:sldMk cId="189849066" sldId="367"/>
        </pc:sldMkLst>
      </pc:sldChg>
      <pc:sldChg chg="add">
        <pc:chgData name="Dezhong Yao" userId="794760dbfb091494" providerId="LiveId" clId="{C51D7CE7-4D8F-4226-B75F-3C43CB53161B}" dt="2020-08-20T09:32:21.871" v="7152"/>
        <pc:sldMkLst>
          <pc:docMk/>
          <pc:sldMk cId="3498068105" sldId="368"/>
        </pc:sldMkLst>
      </pc:sldChg>
    </pc:docChg>
  </pc:docChgLst>
  <pc:docChgLst>
    <pc:chgData name="Dezhong Yao" userId="794760dbfb091494" providerId="LiveId" clId="{B9039C3E-B08E-4DF8-A92A-93332ECB5A44}"/>
    <pc:docChg chg="undo redo custSel addSld delSld modSld sldOrd">
      <pc:chgData name="Dezhong Yao" userId="794760dbfb091494" providerId="LiveId" clId="{B9039C3E-B08E-4DF8-A92A-93332ECB5A44}" dt="2020-08-24T15:22:43.506" v="17775" actId="207"/>
      <pc:docMkLst>
        <pc:docMk/>
      </pc:docMkLst>
      <pc:sldChg chg="ord">
        <pc:chgData name="Dezhong Yao" userId="794760dbfb091494" providerId="LiveId" clId="{B9039C3E-B08E-4DF8-A92A-93332ECB5A44}" dt="2020-08-24T15:22:07.815" v="17769"/>
        <pc:sldMkLst>
          <pc:docMk/>
          <pc:sldMk cId="1702097566" sldId="350"/>
        </pc:sldMkLst>
      </pc:sldChg>
      <pc:sldChg chg="modSp mod">
        <pc:chgData name="Dezhong Yao" userId="794760dbfb091494" providerId="LiveId" clId="{B9039C3E-B08E-4DF8-A92A-93332ECB5A44}" dt="2020-08-22T07:42:40.791" v="821" actId="14100"/>
        <pc:sldMkLst>
          <pc:docMk/>
          <pc:sldMk cId="1446488498" sldId="353"/>
        </pc:sldMkLst>
        <pc:spChg chg="mod">
          <ac:chgData name="Dezhong Yao" userId="794760dbfb091494" providerId="LiveId" clId="{B9039C3E-B08E-4DF8-A92A-93332ECB5A44}" dt="2020-08-22T07:42:40.791" v="821" actId="14100"/>
          <ac:spMkLst>
            <pc:docMk/>
            <pc:sldMk cId="1446488498" sldId="353"/>
            <ac:spMk id="3" creationId="{C129505D-E599-47EF-AE5E-F76C71565ADC}"/>
          </ac:spMkLst>
        </pc:spChg>
      </pc:sldChg>
      <pc:sldChg chg="modSp">
        <pc:chgData name="Dezhong Yao" userId="794760dbfb091494" providerId="LiveId" clId="{B9039C3E-B08E-4DF8-A92A-93332ECB5A44}" dt="2020-08-22T03:12:00.302" v="468"/>
        <pc:sldMkLst>
          <pc:docMk/>
          <pc:sldMk cId="2540144915" sldId="363"/>
        </pc:sldMkLst>
        <pc:spChg chg="mod">
          <ac:chgData name="Dezhong Yao" userId="794760dbfb091494" providerId="LiveId" clId="{B9039C3E-B08E-4DF8-A92A-93332ECB5A44}" dt="2020-08-22T03:12:00.302" v="468"/>
          <ac:spMkLst>
            <pc:docMk/>
            <pc:sldMk cId="2540144915" sldId="363"/>
            <ac:spMk id="4" creationId="{DFA0E9C2-2612-40F6-8E20-0AFBC7466E8F}"/>
          </ac:spMkLst>
        </pc:spChg>
      </pc:sldChg>
      <pc:sldChg chg="addSp modSp mod">
        <pc:chgData name="Dezhong Yao" userId="794760dbfb091494" providerId="LiveId" clId="{B9039C3E-B08E-4DF8-A92A-93332ECB5A44}" dt="2020-08-22T07:43:32.051" v="893"/>
        <pc:sldMkLst>
          <pc:docMk/>
          <pc:sldMk cId="3568842381" sldId="365"/>
        </pc:sldMkLst>
        <pc:spChg chg="mod">
          <ac:chgData name="Dezhong Yao" userId="794760dbfb091494" providerId="LiveId" clId="{B9039C3E-B08E-4DF8-A92A-93332ECB5A44}" dt="2020-08-22T07:42:50.417" v="822" actId="14100"/>
          <ac:spMkLst>
            <pc:docMk/>
            <pc:sldMk cId="3568842381" sldId="365"/>
            <ac:spMk id="3" creationId="{43D3CFEA-73DF-477F-8334-DEA91A73BC03}"/>
          </ac:spMkLst>
        </pc:spChg>
        <pc:spChg chg="add mod">
          <ac:chgData name="Dezhong Yao" userId="794760dbfb091494" providerId="LiveId" clId="{B9039C3E-B08E-4DF8-A92A-93332ECB5A44}" dt="2020-08-22T07:43:32.051" v="893"/>
          <ac:spMkLst>
            <pc:docMk/>
            <pc:sldMk cId="3568842381" sldId="365"/>
            <ac:spMk id="7" creationId="{206CF7D8-7862-4F23-9EA1-7F9BF02A098F}"/>
          </ac:spMkLst>
        </pc:spChg>
        <pc:picChg chg="add mod modCrop">
          <ac:chgData name="Dezhong Yao" userId="794760dbfb091494" providerId="LiveId" clId="{B9039C3E-B08E-4DF8-A92A-93332ECB5A44}" dt="2020-08-22T07:42:55.465" v="824" actId="1076"/>
          <ac:picMkLst>
            <pc:docMk/>
            <pc:sldMk cId="3568842381" sldId="365"/>
            <ac:picMk id="5" creationId="{261E6A9E-B611-48CB-B9EA-81C768344045}"/>
          </ac:picMkLst>
        </pc:picChg>
      </pc:sldChg>
      <pc:sldChg chg="modSp mod">
        <pc:chgData name="Dezhong Yao" userId="794760dbfb091494" providerId="LiveId" clId="{B9039C3E-B08E-4DF8-A92A-93332ECB5A44}" dt="2020-08-22T08:22:55.514" v="2264"/>
        <pc:sldMkLst>
          <pc:docMk/>
          <pc:sldMk cId="34819705" sldId="366"/>
        </pc:sldMkLst>
        <pc:spChg chg="mod">
          <ac:chgData name="Dezhong Yao" userId="794760dbfb091494" providerId="LiveId" clId="{B9039C3E-B08E-4DF8-A92A-93332ECB5A44}" dt="2020-08-22T08:14:39.057" v="1694"/>
          <ac:spMkLst>
            <pc:docMk/>
            <pc:sldMk cId="34819705" sldId="366"/>
            <ac:spMk id="2" creationId="{33ABF58A-C0BA-4027-8CB9-95DCF9912579}"/>
          </ac:spMkLst>
        </pc:spChg>
        <pc:spChg chg="mod">
          <ac:chgData name="Dezhong Yao" userId="794760dbfb091494" providerId="LiveId" clId="{B9039C3E-B08E-4DF8-A92A-93332ECB5A44}" dt="2020-08-22T08:22:55.514" v="2264"/>
          <ac:spMkLst>
            <pc:docMk/>
            <pc:sldMk cId="34819705" sldId="366"/>
            <ac:spMk id="3" creationId="{CD9F3227-C884-4197-AA1F-FEAA54EFF212}"/>
          </ac:spMkLst>
        </pc:spChg>
      </pc:sldChg>
      <pc:sldChg chg="modSp mod">
        <pc:chgData name="Dezhong Yao" userId="794760dbfb091494" providerId="LiveId" clId="{B9039C3E-B08E-4DF8-A92A-93332ECB5A44}" dt="2020-08-22T08:27:33.840" v="2634"/>
        <pc:sldMkLst>
          <pc:docMk/>
          <pc:sldMk cId="189849066" sldId="367"/>
        </pc:sldMkLst>
        <pc:spChg chg="mod">
          <ac:chgData name="Dezhong Yao" userId="794760dbfb091494" providerId="LiveId" clId="{B9039C3E-B08E-4DF8-A92A-93332ECB5A44}" dt="2020-08-22T08:23:03.336" v="2265"/>
          <ac:spMkLst>
            <pc:docMk/>
            <pc:sldMk cId="189849066" sldId="367"/>
            <ac:spMk id="2" creationId="{2D024739-B49B-4FEC-940F-3BD3E26948B5}"/>
          </ac:spMkLst>
        </pc:spChg>
        <pc:spChg chg="mod">
          <ac:chgData name="Dezhong Yao" userId="794760dbfb091494" providerId="LiveId" clId="{B9039C3E-B08E-4DF8-A92A-93332ECB5A44}" dt="2020-08-22T08:27:33.840" v="2634"/>
          <ac:spMkLst>
            <pc:docMk/>
            <pc:sldMk cId="189849066" sldId="367"/>
            <ac:spMk id="3" creationId="{6FB5A7DD-53F9-4842-8A97-373B14E77832}"/>
          </ac:spMkLst>
        </pc:spChg>
      </pc:sldChg>
      <pc:sldChg chg="addSp modSp mod">
        <pc:chgData name="Dezhong Yao" userId="794760dbfb091494" providerId="LiveId" clId="{B9039C3E-B08E-4DF8-A92A-93332ECB5A44}" dt="2020-08-22T08:45:49.771" v="3506"/>
        <pc:sldMkLst>
          <pc:docMk/>
          <pc:sldMk cId="3498068105" sldId="368"/>
        </pc:sldMkLst>
        <pc:spChg chg="mod">
          <ac:chgData name="Dezhong Yao" userId="794760dbfb091494" providerId="LiveId" clId="{B9039C3E-B08E-4DF8-A92A-93332ECB5A44}" dt="2020-08-22T08:34:01.624" v="3016"/>
          <ac:spMkLst>
            <pc:docMk/>
            <pc:sldMk cId="3498068105" sldId="368"/>
            <ac:spMk id="2" creationId="{CF7A8F44-69B2-4A72-87B1-F3715D56043B}"/>
          </ac:spMkLst>
        </pc:spChg>
        <pc:spChg chg="mod">
          <ac:chgData name="Dezhong Yao" userId="794760dbfb091494" providerId="LiveId" clId="{B9039C3E-B08E-4DF8-A92A-93332ECB5A44}" dt="2020-08-22T08:40:33.621" v="3432"/>
          <ac:spMkLst>
            <pc:docMk/>
            <pc:sldMk cId="3498068105" sldId="368"/>
            <ac:spMk id="3" creationId="{4D37637B-AAA4-40D8-A936-C513DF261839}"/>
          </ac:spMkLst>
        </pc:spChg>
        <pc:spChg chg="add mod">
          <ac:chgData name="Dezhong Yao" userId="794760dbfb091494" providerId="LiveId" clId="{B9039C3E-B08E-4DF8-A92A-93332ECB5A44}" dt="2020-08-22T08:45:49.771" v="3506"/>
          <ac:spMkLst>
            <pc:docMk/>
            <pc:sldMk cId="3498068105" sldId="368"/>
            <ac:spMk id="7" creationId="{02E65C46-5A02-4D71-A7D9-F0A62475284A}"/>
          </ac:spMkLst>
        </pc:spChg>
        <pc:picChg chg="add mod modCrop">
          <ac:chgData name="Dezhong Yao" userId="794760dbfb091494" providerId="LiveId" clId="{B9039C3E-B08E-4DF8-A92A-93332ECB5A44}" dt="2020-08-22T08:45:06.126" v="3444" actId="1076"/>
          <ac:picMkLst>
            <pc:docMk/>
            <pc:sldMk cId="3498068105" sldId="368"/>
            <ac:picMk id="5" creationId="{ED3CCB14-073E-4D84-A1CE-62D76320D643}"/>
          </ac:picMkLst>
        </pc:picChg>
      </pc:sldChg>
      <pc:sldChg chg="addSp delSp modSp add mod">
        <pc:chgData name="Dezhong Yao" userId="794760dbfb091494" providerId="LiveId" clId="{B9039C3E-B08E-4DF8-A92A-93332ECB5A44}" dt="2020-08-22T07:45:22.053" v="926"/>
        <pc:sldMkLst>
          <pc:docMk/>
          <pc:sldMk cId="3162452259" sldId="369"/>
        </pc:sldMkLst>
        <pc:spChg chg="mod">
          <ac:chgData name="Dezhong Yao" userId="794760dbfb091494" providerId="LiveId" clId="{B9039C3E-B08E-4DF8-A92A-93332ECB5A44}" dt="2020-08-22T03:45:18.255" v="809" actId="20577"/>
          <ac:spMkLst>
            <pc:docMk/>
            <pc:sldMk cId="3162452259" sldId="369"/>
            <ac:spMk id="3" creationId="{43D3CFEA-73DF-477F-8334-DEA91A73BC03}"/>
          </ac:spMkLst>
        </pc:spChg>
        <pc:spChg chg="add mod">
          <ac:chgData name="Dezhong Yao" userId="794760dbfb091494" providerId="LiveId" clId="{B9039C3E-B08E-4DF8-A92A-93332ECB5A44}" dt="2020-08-22T07:45:22.053" v="926"/>
          <ac:spMkLst>
            <pc:docMk/>
            <pc:sldMk cId="3162452259" sldId="369"/>
            <ac:spMk id="9" creationId="{AE3BF4D8-C05E-4559-8F50-635B5B592341}"/>
          </ac:spMkLst>
        </pc:spChg>
        <pc:picChg chg="add del mod">
          <ac:chgData name="Dezhong Yao" userId="794760dbfb091494" providerId="LiveId" clId="{B9039C3E-B08E-4DF8-A92A-93332ECB5A44}" dt="2020-08-22T03:58:46.713" v="811" actId="21"/>
          <ac:picMkLst>
            <pc:docMk/>
            <pc:sldMk cId="3162452259" sldId="369"/>
            <ac:picMk id="5" creationId="{DA8023E4-2759-42C7-8C23-528B274977BB}"/>
          </ac:picMkLst>
        </pc:picChg>
        <pc:picChg chg="add mod modCrop">
          <ac:chgData name="Dezhong Yao" userId="794760dbfb091494" providerId="LiveId" clId="{B9039C3E-B08E-4DF8-A92A-93332ECB5A44}" dt="2020-08-22T07:45:04.455" v="907" actId="14100"/>
          <ac:picMkLst>
            <pc:docMk/>
            <pc:sldMk cId="3162452259" sldId="369"/>
            <ac:picMk id="7" creationId="{FCC76310-BD11-4349-8B8E-768CBA16F253}"/>
          </ac:picMkLst>
        </pc:picChg>
      </pc:sldChg>
      <pc:sldChg chg="addSp delSp modSp add mod modNotesTx">
        <pc:chgData name="Dezhong Yao" userId="794760dbfb091494" providerId="LiveId" clId="{B9039C3E-B08E-4DF8-A92A-93332ECB5A44}" dt="2020-08-22T08:13:37.361" v="1692" actId="20577"/>
        <pc:sldMkLst>
          <pc:docMk/>
          <pc:sldMk cId="2476096319" sldId="370"/>
        </pc:sldMkLst>
        <pc:spChg chg="mod">
          <ac:chgData name="Dezhong Yao" userId="794760dbfb091494" providerId="LiveId" clId="{B9039C3E-B08E-4DF8-A92A-93332ECB5A44}" dt="2020-08-22T08:12:10.309" v="1614"/>
          <ac:spMkLst>
            <pc:docMk/>
            <pc:sldMk cId="2476096319" sldId="370"/>
            <ac:spMk id="3" creationId="{43D3CFEA-73DF-477F-8334-DEA91A73BC03}"/>
          </ac:spMkLst>
        </pc:spChg>
        <pc:spChg chg="mod">
          <ac:chgData name="Dezhong Yao" userId="794760dbfb091494" providerId="LiveId" clId="{B9039C3E-B08E-4DF8-A92A-93332ECB5A44}" dt="2020-08-22T08:13:11.933" v="1640" actId="1076"/>
          <ac:spMkLst>
            <pc:docMk/>
            <pc:sldMk cId="2476096319" sldId="370"/>
            <ac:spMk id="9" creationId="{AE3BF4D8-C05E-4559-8F50-635B5B592341}"/>
          </ac:spMkLst>
        </pc:spChg>
        <pc:picChg chg="add mod modCrop">
          <ac:chgData name="Dezhong Yao" userId="794760dbfb091494" providerId="LiveId" clId="{B9039C3E-B08E-4DF8-A92A-93332ECB5A44}" dt="2020-08-22T08:13:15.923" v="1642" actId="1076"/>
          <ac:picMkLst>
            <pc:docMk/>
            <pc:sldMk cId="2476096319" sldId="370"/>
            <ac:picMk id="5" creationId="{8524A86D-647D-4686-AE1A-79C6BEB7D332}"/>
          </ac:picMkLst>
        </pc:picChg>
        <pc:picChg chg="del">
          <ac:chgData name="Dezhong Yao" userId="794760dbfb091494" providerId="LiveId" clId="{B9039C3E-B08E-4DF8-A92A-93332ECB5A44}" dt="2020-08-22T08:03:39.425" v="960" actId="478"/>
          <ac:picMkLst>
            <pc:docMk/>
            <pc:sldMk cId="2476096319" sldId="370"/>
            <ac:picMk id="7" creationId="{FCC76310-BD11-4349-8B8E-768CBA16F253}"/>
          </ac:picMkLst>
        </pc:picChg>
      </pc:sldChg>
      <pc:sldChg chg="modSp new mod">
        <pc:chgData name="Dezhong Yao" userId="794760dbfb091494" providerId="LiveId" clId="{B9039C3E-B08E-4DF8-A92A-93332ECB5A44}" dt="2020-08-22T08:33:43.749" v="3015"/>
        <pc:sldMkLst>
          <pc:docMk/>
          <pc:sldMk cId="2348216953" sldId="371"/>
        </pc:sldMkLst>
        <pc:spChg chg="mod">
          <ac:chgData name="Dezhong Yao" userId="794760dbfb091494" providerId="LiveId" clId="{B9039C3E-B08E-4DF8-A92A-93332ECB5A44}" dt="2020-08-22T08:29:03.227" v="2635"/>
          <ac:spMkLst>
            <pc:docMk/>
            <pc:sldMk cId="2348216953" sldId="371"/>
            <ac:spMk id="2" creationId="{5BEF8A97-0F8B-4A5E-83CB-AB48E3A3E05E}"/>
          </ac:spMkLst>
        </pc:spChg>
        <pc:spChg chg="mod">
          <ac:chgData name="Dezhong Yao" userId="794760dbfb091494" providerId="LiveId" clId="{B9039C3E-B08E-4DF8-A92A-93332ECB5A44}" dt="2020-08-22T08:33:43.749" v="3015"/>
          <ac:spMkLst>
            <pc:docMk/>
            <pc:sldMk cId="2348216953" sldId="371"/>
            <ac:spMk id="3" creationId="{FC2282C8-4513-4088-AC49-0E331C486F5C}"/>
          </ac:spMkLst>
        </pc:spChg>
      </pc:sldChg>
      <pc:sldChg chg="addSp modSp mod modAnim">
        <pc:chgData name="Dezhong Yao" userId="794760dbfb091494" providerId="LiveId" clId="{B9039C3E-B08E-4DF8-A92A-93332ECB5A44}" dt="2020-08-23T02:27:48.308" v="4357"/>
        <pc:sldMkLst>
          <pc:docMk/>
          <pc:sldMk cId="1173544517" sldId="373"/>
        </pc:sldMkLst>
        <pc:spChg chg="mod">
          <ac:chgData name="Dezhong Yao" userId="794760dbfb091494" providerId="LiveId" clId="{B9039C3E-B08E-4DF8-A92A-93332ECB5A44}" dt="2020-08-22T22:16:11.904" v="3654"/>
          <ac:spMkLst>
            <pc:docMk/>
            <pc:sldMk cId="1173544517" sldId="373"/>
            <ac:spMk id="2" creationId="{A704DA00-BE07-4D5B-A3A9-E79FD5F45538}"/>
          </ac:spMkLst>
        </pc:spChg>
        <pc:spChg chg="mod">
          <ac:chgData name="Dezhong Yao" userId="794760dbfb091494" providerId="LiveId" clId="{B9039C3E-B08E-4DF8-A92A-93332ECB5A44}" dt="2020-08-23T02:27:19.596" v="4349" actId="14100"/>
          <ac:spMkLst>
            <pc:docMk/>
            <pc:sldMk cId="1173544517" sldId="373"/>
            <ac:spMk id="3" creationId="{4C8FB968-CB95-423F-ACF5-6EEDC16E918F}"/>
          </ac:spMkLst>
        </pc:spChg>
        <pc:spChg chg="add mod">
          <ac:chgData name="Dezhong Yao" userId="794760dbfb091494" providerId="LiveId" clId="{B9039C3E-B08E-4DF8-A92A-93332ECB5A44}" dt="2020-08-23T02:27:38.527" v="4355" actId="14100"/>
          <ac:spMkLst>
            <pc:docMk/>
            <pc:sldMk cId="1173544517" sldId="373"/>
            <ac:spMk id="4" creationId="{E9024DCD-E76F-40C0-9BB6-EBE8361A77E9}"/>
          </ac:spMkLst>
        </pc:spChg>
      </pc:sldChg>
      <pc:sldChg chg="addSp modSp mod">
        <pc:chgData name="Dezhong Yao" userId="794760dbfb091494" providerId="LiveId" clId="{B9039C3E-B08E-4DF8-A92A-93332ECB5A44}" dt="2020-08-23T03:46:41.150" v="5026"/>
        <pc:sldMkLst>
          <pc:docMk/>
          <pc:sldMk cId="467973724" sldId="374"/>
        </pc:sldMkLst>
        <pc:spChg chg="mod">
          <ac:chgData name="Dezhong Yao" userId="794760dbfb091494" providerId="LiveId" clId="{B9039C3E-B08E-4DF8-A92A-93332ECB5A44}" dt="2020-08-23T02:27:57.940" v="4360"/>
          <ac:spMkLst>
            <pc:docMk/>
            <pc:sldMk cId="467973724" sldId="374"/>
            <ac:spMk id="2" creationId="{88C16CE7-AAD8-4355-8F65-B095A518D429}"/>
          </ac:spMkLst>
        </pc:spChg>
        <pc:spChg chg="mod">
          <ac:chgData name="Dezhong Yao" userId="794760dbfb091494" providerId="LiveId" clId="{B9039C3E-B08E-4DF8-A92A-93332ECB5A44}" dt="2020-08-23T03:46:41.150" v="5026"/>
          <ac:spMkLst>
            <pc:docMk/>
            <pc:sldMk cId="467973724" sldId="374"/>
            <ac:spMk id="3" creationId="{7136E419-54CA-4CF0-8726-BEDC9EF983C6}"/>
          </ac:spMkLst>
        </pc:spChg>
        <pc:spChg chg="add mod">
          <ac:chgData name="Dezhong Yao" userId="794760dbfb091494" providerId="LiveId" clId="{B9039C3E-B08E-4DF8-A92A-93332ECB5A44}" dt="2020-08-23T03:39:31.037" v="4613"/>
          <ac:spMkLst>
            <pc:docMk/>
            <pc:sldMk cId="467973724" sldId="374"/>
            <ac:spMk id="7" creationId="{7BB451C1-0773-4BF0-ADF4-CA05E09A6DAA}"/>
          </ac:spMkLst>
        </pc:spChg>
        <pc:picChg chg="add mod modCrop">
          <ac:chgData name="Dezhong Yao" userId="794760dbfb091494" providerId="LiveId" clId="{B9039C3E-B08E-4DF8-A92A-93332ECB5A44}" dt="2020-08-23T03:42:11.500" v="4621" actId="1076"/>
          <ac:picMkLst>
            <pc:docMk/>
            <pc:sldMk cId="467973724" sldId="374"/>
            <ac:picMk id="5" creationId="{F023C7B2-1948-4B66-BEAB-42CA5C48DD42}"/>
          </ac:picMkLst>
        </pc:picChg>
      </pc:sldChg>
      <pc:sldChg chg="addSp modSp mod">
        <pc:chgData name="Dezhong Yao" userId="794760dbfb091494" providerId="LiveId" clId="{B9039C3E-B08E-4DF8-A92A-93332ECB5A44}" dt="2020-08-23T16:14:09.630" v="8585" actId="1076"/>
        <pc:sldMkLst>
          <pc:docMk/>
          <pc:sldMk cId="3091736361" sldId="375"/>
        </pc:sldMkLst>
        <pc:spChg chg="mod">
          <ac:chgData name="Dezhong Yao" userId="794760dbfb091494" providerId="LiveId" clId="{B9039C3E-B08E-4DF8-A92A-93332ECB5A44}" dt="2020-08-23T15:00:47.536" v="7912"/>
          <ac:spMkLst>
            <pc:docMk/>
            <pc:sldMk cId="3091736361" sldId="375"/>
            <ac:spMk id="2" creationId="{E0F4BC8E-65F3-4B56-9BF7-B0137C0B5427}"/>
          </ac:spMkLst>
        </pc:spChg>
        <pc:spChg chg="mod">
          <ac:chgData name="Dezhong Yao" userId="794760dbfb091494" providerId="LiveId" clId="{B9039C3E-B08E-4DF8-A92A-93332ECB5A44}" dt="2020-08-23T16:14:04.068" v="8584"/>
          <ac:spMkLst>
            <pc:docMk/>
            <pc:sldMk cId="3091736361" sldId="375"/>
            <ac:spMk id="3" creationId="{274F2381-C561-45F2-B2CD-D56CA707E803}"/>
          </ac:spMkLst>
        </pc:spChg>
        <pc:spChg chg="add mod">
          <ac:chgData name="Dezhong Yao" userId="794760dbfb091494" providerId="LiveId" clId="{B9039C3E-B08E-4DF8-A92A-93332ECB5A44}" dt="2020-08-23T16:14:09.630" v="8585" actId="1076"/>
          <ac:spMkLst>
            <pc:docMk/>
            <pc:sldMk cId="3091736361" sldId="375"/>
            <ac:spMk id="7" creationId="{75735F7D-D51A-499F-9A5B-CD9191781F0A}"/>
          </ac:spMkLst>
        </pc:spChg>
        <pc:picChg chg="add mod modCrop">
          <ac:chgData name="Dezhong Yao" userId="794760dbfb091494" providerId="LiveId" clId="{B9039C3E-B08E-4DF8-A92A-93332ECB5A44}" dt="2020-08-23T16:14:09.630" v="8585" actId="1076"/>
          <ac:picMkLst>
            <pc:docMk/>
            <pc:sldMk cId="3091736361" sldId="375"/>
            <ac:picMk id="5" creationId="{6BDB77E1-44C4-4820-906D-4B3DBC34C4AB}"/>
          </ac:picMkLst>
        </pc:picChg>
      </pc:sldChg>
      <pc:sldChg chg="addSp delSp modSp mod">
        <pc:chgData name="Dezhong Yao" userId="794760dbfb091494" providerId="LiveId" clId="{B9039C3E-B08E-4DF8-A92A-93332ECB5A44}" dt="2020-08-24T08:23:59.008" v="14069" actId="1076"/>
        <pc:sldMkLst>
          <pc:docMk/>
          <pc:sldMk cId="359097330" sldId="376"/>
        </pc:sldMkLst>
        <pc:spChg chg="mod">
          <ac:chgData name="Dezhong Yao" userId="794760dbfb091494" providerId="LiveId" clId="{B9039C3E-B08E-4DF8-A92A-93332ECB5A44}" dt="2020-08-24T08:07:20.850" v="13711"/>
          <ac:spMkLst>
            <pc:docMk/>
            <pc:sldMk cId="359097330" sldId="376"/>
            <ac:spMk id="2" creationId="{3309236E-F368-4C91-A7F6-137C86754A34}"/>
          </ac:spMkLst>
        </pc:spChg>
        <pc:spChg chg="mod">
          <ac:chgData name="Dezhong Yao" userId="794760dbfb091494" providerId="LiveId" clId="{B9039C3E-B08E-4DF8-A92A-93332ECB5A44}" dt="2020-08-24T08:12:01.915" v="14053"/>
          <ac:spMkLst>
            <pc:docMk/>
            <pc:sldMk cId="359097330" sldId="376"/>
            <ac:spMk id="3" creationId="{37A2299C-9654-46B5-984E-2465B359E140}"/>
          </ac:spMkLst>
        </pc:spChg>
        <pc:picChg chg="add del mod modCrop">
          <ac:chgData name="Dezhong Yao" userId="794760dbfb091494" providerId="LiveId" clId="{B9039C3E-B08E-4DF8-A92A-93332ECB5A44}" dt="2020-08-24T08:18:34.054" v="14065" actId="21"/>
          <ac:picMkLst>
            <pc:docMk/>
            <pc:sldMk cId="359097330" sldId="376"/>
            <ac:picMk id="5" creationId="{7B25029D-8ADA-4690-AC5A-1E6246DB7238}"/>
          </ac:picMkLst>
        </pc:picChg>
        <pc:picChg chg="add mod">
          <ac:chgData name="Dezhong Yao" userId="794760dbfb091494" providerId="LiveId" clId="{B9039C3E-B08E-4DF8-A92A-93332ECB5A44}" dt="2020-08-24T08:23:59.008" v="14069" actId="1076"/>
          <ac:picMkLst>
            <pc:docMk/>
            <pc:sldMk cId="359097330" sldId="376"/>
            <ac:picMk id="7" creationId="{F1E0AF09-AEC4-4991-B244-D38BA1122B99}"/>
          </ac:picMkLst>
        </pc:picChg>
      </pc:sldChg>
      <pc:sldChg chg="addSp modSp mod">
        <pc:chgData name="Dezhong Yao" userId="794760dbfb091494" providerId="LiveId" clId="{B9039C3E-B08E-4DF8-A92A-93332ECB5A44}" dt="2020-08-22T22:15:48.421" v="3604"/>
        <pc:sldMkLst>
          <pc:docMk/>
          <pc:sldMk cId="4276426739" sldId="377"/>
        </pc:sldMkLst>
        <pc:spChg chg="mod">
          <ac:chgData name="Dezhong Yao" userId="794760dbfb091494" providerId="LiveId" clId="{B9039C3E-B08E-4DF8-A92A-93332ECB5A44}" dt="2020-08-22T22:14:57.712" v="3509" actId="14100"/>
          <ac:spMkLst>
            <pc:docMk/>
            <pc:sldMk cId="4276426739" sldId="377"/>
            <ac:spMk id="3" creationId="{593C8C4B-67C0-43B2-B055-7803F33976FE}"/>
          </ac:spMkLst>
        </pc:spChg>
        <pc:spChg chg="add mod">
          <ac:chgData name="Dezhong Yao" userId="794760dbfb091494" providerId="LiveId" clId="{B9039C3E-B08E-4DF8-A92A-93332ECB5A44}" dt="2020-08-22T22:15:30.104" v="3577"/>
          <ac:spMkLst>
            <pc:docMk/>
            <pc:sldMk cId="4276426739" sldId="377"/>
            <ac:spMk id="4" creationId="{3CB67172-85E7-4EE0-B4DD-13FE0D9077B3}"/>
          </ac:spMkLst>
        </pc:spChg>
        <pc:spChg chg="add mod">
          <ac:chgData name="Dezhong Yao" userId="794760dbfb091494" providerId="LiveId" clId="{B9039C3E-B08E-4DF8-A92A-93332ECB5A44}" dt="2020-08-22T22:15:48.421" v="3604"/>
          <ac:spMkLst>
            <pc:docMk/>
            <pc:sldMk cId="4276426739" sldId="377"/>
            <ac:spMk id="6" creationId="{10B363B5-914E-46FE-B17A-50B6F5E564AF}"/>
          </ac:spMkLst>
        </pc:spChg>
        <pc:spChg chg="mod">
          <ac:chgData name="Dezhong Yao" userId="794760dbfb091494" providerId="LiveId" clId="{B9039C3E-B08E-4DF8-A92A-93332ECB5A44}" dt="2020-08-22T22:15:16.950" v="3540"/>
          <ac:spMkLst>
            <pc:docMk/>
            <pc:sldMk cId="4276426739" sldId="377"/>
            <ac:spMk id="11" creationId="{077D8970-CCCD-43EB-9FCA-B98B3F2A78ED}"/>
          </ac:spMkLst>
        </pc:spChg>
      </pc:sldChg>
      <pc:sldChg chg="addSp modSp new mod">
        <pc:chgData name="Dezhong Yao" userId="794760dbfb091494" providerId="LiveId" clId="{B9039C3E-B08E-4DF8-A92A-93332ECB5A44}" dt="2020-08-23T08:23:11.668" v="6668"/>
        <pc:sldMkLst>
          <pc:docMk/>
          <pc:sldMk cId="867924856" sldId="378"/>
        </pc:sldMkLst>
        <pc:spChg chg="mod">
          <ac:chgData name="Dezhong Yao" userId="794760dbfb091494" providerId="LiveId" clId="{B9039C3E-B08E-4DF8-A92A-93332ECB5A44}" dt="2020-08-23T03:47:01.856" v="5027"/>
          <ac:spMkLst>
            <pc:docMk/>
            <pc:sldMk cId="867924856" sldId="378"/>
            <ac:spMk id="2" creationId="{68108730-9D6A-4D81-AEC3-E712BF306339}"/>
          </ac:spMkLst>
        </pc:spChg>
        <pc:spChg chg="mod">
          <ac:chgData name="Dezhong Yao" userId="794760dbfb091494" providerId="LiveId" clId="{B9039C3E-B08E-4DF8-A92A-93332ECB5A44}" dt="2020-08-23T08:23:11.668" v="6668"/>
          <ac:spMkLst>
            <pc:docMk/>
            <pc:sldMk cId="867924856" sldId="378"/>
            <ac:spMk id="3" creationId="{452897D5-B145-45A2-9D39-7C58871A64EE}"/>
          </ac:spMkLst>
        </pc:spChg>
        <pc:spChg chg="add mod">
          <ac:chgData name="Dezhong Yao" userId="794760dbfb091494" providerId="LiveId" clId="{B9039C3E-B08E-4DF8-A92A-93332ECB5A44}" dt="2020-08-23T03:50:25.634" v="5067"/>
          <ac:spMkLst>
            <pc:docMk/>
            <pc:sldMk cId="867924856" sldId="378"/>
            <ac:spMk id="7" creationId="{09BDEFA3-CD89-496A-AE49-26BCAD968907}"/>
          </ac:spMkLst>
        </pc:spChg>
        <pc:picChg chg="add mod modCrop">
          <ac:chgData name="Dezhong Yao" userId="794760dbfb091494" providerId="LiveId" clId="{B9039C3E-B08E-4DF8-A92A-93332ECB5A44}" dt="2020-08-23T03:50:07.303" v="5050" actId="1076"/>
          <ac:picMkLst>
            <pc:docMk/>
            <pc:sldMk cId="867924856" sldId="378"/>
            <ac:picMk id="5" creationId="{A1BCD3C4-8E6B-49FF-8F93-9319B15E7C10}"/>
          </ac:picMkLst>
        </pc:picChg>
      </pc:sldChg>
      <pc:sldChg chg="modSp new mod">
        <pc:chgData name="Dezhong Yao" userId="794760dbfb091494" providerId="LiveId" clId="{B9039C3E-B08E-4DF8-A92A-93332ECB5A44}" dt="2020-08-23T08:30:09.601" v="7174"/>
        <pc:sldMkLst>
          <pc:docMk/>
          <pc:sldMk cId="2628207095" sldId="379"/>
        </pc:sldMkLst>
        <pc:spChg chg="mod">
          <ac:chgData name="Dezhong Yao" userId="794760dbfb091494" providerId="LiveId" clId="{B9039C3E-B08E-4DF8-A92A-93332ECB5A44}" dt="2020-08-23T08:20:13.147" v="6603"/>
          <ac:spMkLst>
            <pc:docMk/>
            <pc:sldMk cId="2628207095" sldId="379"/>
            <ac:spMk id="2" creationId="{FDB5E2C2-8D05-4B55-A95F-59BFA41C6992}"/>
          </ac:spMkLst>
        </pc:spChg>
        <pc:spChg chg="mod">
          <ac:chgData name="Dezhong Yao" userId="794760dbfb091494" providerId="LiveId" clId="{B9039C3E-B08E-4DF8-A92A-93332ECB5A44}" dt="2020-08-23T08:30:09.601" v="7174"/>
          <ac:spMkLst>
            <pc:docMk/>
            <pc:sldMk cId="2628207095" sldId="379"/>
            <ac:spMk id="3" creationId="{576CCD90-55E6-40A7-9177-4D92F95A39C5}"/>
          </ac:spMkLst>
        </pc:spChg>
      </pc:sldChg>
      <pc:sldChg chg="modSp new mod">
        <pc:chgData name="Dezhong Yao" userId="794760dbfb091494" providerId="LiveId" clId="{B9039C3E-B08E-4DF8-A92A-93332ECB5A44}" dt="2020-08-23T08:22:55.525" v="6667"/>
        <pc:sldMkLst>
          <pc:docMk/>
          <pc:sldMk cId="3197546787" sldId="380"/>
        </pc:sldMkLst>
        <pc:spChg chg="mod">
          <ac:chgData name="Dezhong Yao" userId="794760dbfb091494" providerId="LiveId" clId="{B9039C3E-B08E-4DF8-A92A-93332ECB5A44}" dt="2020-08-23T03:56:30.485" v="5368"/>
          <ac:spMkLst>
            <pc:docMk/>
            <pc:sldMk cId="3197546787" sldId="380"/>
            <ac:spMk id="2" creationId="{D2007A11-6642-4DEE-A8FD-FBE236F440B7}"/>
          </ac:spMkLst>
        </pc:spChg>
        <pc:spChg chg="mod">
          <ac:chgData name="Dezhong Yao" userId="794760dbfb091494" providerId="LiveId" clId="{B9039C3E-B08E-4DF8-A92A-93332ECB5A44}" dt="2020-08-23T08:22:55.525" v="6667"/>
          <ac:spMkLst>
            <pc:docMk/>
            <pc:sldMk cId="3197546787" sldId="380"/>
            <ac:spMk id="3" creationId="{DAB0AE43-AF3B-4E1F-B5E7-B64A24F41827}"/>
          </ac:spMkLst>
        </pc:spChg>
      </pc:sldChg>
      <pc:sldChg chg="modSp add mod">
        <pc:chgData name="Dezhong Yao" userId="794760dbfb091494" providerId="LiveId" clId="{B9039C3E-B08E-4DF8-A92A-93332ECB5A44}" dt="2020-08-23T08:22:51.655" v="6666"/>
        <pc:sldMkLst>
          <pc:docMk/>
          <pc:sldMk cId="4033391589" sldId="381"/>
        </pc:sldMkLst>
        <pc:spChg chg="mod">
          <ac:chgData name="Dezhong Yao" userId="794760dbfb091494" providerId="LiveId" clId="{B9039C3E-B08E-4DF8-A92A-93332ECB5A44}" dt="2020-08-23T08:22:51.655" v="6666"/>
          <ac:spMkLst>
            <pc:docMk/>
            <pc:sldMk cId="4033391589" sldId="381"/>
            <ac:spMk id="3" creationId="{DAB0AE43-AF3B-4E1F-B5E7-B64A24F41827}"/>
          </ac:spMkLst>
        </pc:spChg>
      </pc:sldChg>
      <pc:sldChg chg="modSp add mod">
        <pc:chgData name="Dezhong Yao" userId="794760dbfb091494" providerId="LiveId" clId="{B9039C3E-B08E-4DF8-A92A-93332ECB5A44}" dt="2020-08-23T08:22:42.077" v="6664"/>
        <pc:sldMkLst>
          <pc:docMk/>
          <pc:sldMk cId="4177214137" sldId="382"/>
        </pc:sldMkLst>
        <pc:spChg chg="mod">
          <ac:chgData name="Dezhong Yao" userId="794760dbfb091494" providerId="LiveId" clId="{B9039C3E-B08E-4DF8-A92A-93332ECB5A44}" dt="2020-08-23T08:22:42.077" v="6664"/>
          <ac:spMkLst>
            <pc:docMk/>
            <pc:sldMk cId="4177214137" sldId="382"/>
            <ac:spMk id="3" creationId="{DAB0AE43-AF3B-4E1F-B5E7-B64A24F41827}"/>
          </ac:spMkLst>
        </pc:spChg>
      </pc:sldChg>
      <pc:sldChg chg="modSp add mod ord">
        <pc:chgData name="Dezhong Yao" userId="794760dbfb091494" providerId="LiveId" clId="{B9039C3E-B08E-4DF8-A92A-93332ECB5A44}" dt="2020-08-23T08:22:47.368" v="6665"/>
        <pc:sldMkLst>
          <pc:docMk/>
          <pc:sldMk cId="1828079141" sldId="383"/>
        </pc:sldMkLst>
        <pc:spChg chg="mod">
          <ac:chgData name="Dezhong Yao" userId="794760dbfb091494" providerId="LiveId" clId="{B9039C3E-B08E-4DF8-A92A-93332ECB5A44}" dt="2020-08-23T08:22:47.368" v="6665"/>
          <ac:spMkLst>
            <pc:docMk/>
            <pc:sldMk cId="1828079141" sldId="383"/>
            <ac:spMk id="3" creationId="{DAB0AE43-AF3B-4E1F-B5E7-B64A24F41827}"/>
          </ac:spMkLst>
        </pc:spChg>
      </pc:sldChg>
      <pc:sldChg chg="modSp add mod">
        <pc:chgData name="Dezhong Yao" userId="794760dbfb091494" providerId="LiveId" clId="{B9039C3E-B08E-4DF8-A92A-93332ECB5A44}" dt="2020-08-23T08:22:37.869" v="6663"/>
        <pc:sldMkLst>
          <pc:docMk/>
          <pc:sldMk cId="2879814958" sldId="384"/>
        </pc:sldMkLst>
        <pc:spChg chg="mod">
          <ac:chgData name="Dezhong Yao" userId="794760dbfb091494" providerId="LiveId" clId="{B9039C3E-B08E-4DF8-A92A-93332ECB5A44}" dt="2020-08-23T08:22:37.869" v="6663"/>
          <ac:spMkLst>
            <pc:docMk/>
            <pc:sldMk cId="2879814958" sldId="384"/>
            <ac:spMk id="3" creationId="{DAB0AE43-AF3B-4E1F-B5E7-B64A24F41827}"/>
          </ac:spMkLst>
        </pc:spChg>
      </pc:sldChg>
      <pc:sldChg chg="modSp add mod">
        <pc:chgData name="Dezhong Yao" userId="794760dbfb091494" providerId="LiveId" clId="{B9039C3E-B08E-4DF8-A92A-93332ECB5A44}" dt="2020-08-23T15:00:37.468" v="7911"/>
        <pc:sldMkLst>
          <pc:docMk/>
          <pc:sldMk cId="3186004264" sldId="385"/>
        </pc:sldMkLst>
        <pc:spChg chg="mod">
          <ac:chgData name="Dezhong Yao" userId="794760dbfb091494" providerId="LiveId" clId="{B9039C3E-B08E-4DF8-A92A-93332ECB5A44}" dt="2020-08-23T15:00:37.468" v="7911"/>
          <ac:spMkLst>
            <pc:docMk/>
            <pc:sldMk cId="3186004264" sldId="385"/>
            <ac:spMk id="3" creationId="{576CCD90-55E6-40A7-9177-4D92F95A39C5}"/>
          </ac:spMkLst>
        </pc:spChg>
      </pc:sldChg>
      <pc:sldChg chg="modSp new mod">
        <pc:chgData name="Dezhong Yao" userId="794760dbfb091494" providerId="LiveId" clId="{B9039C3E-B08E-4DF8-A92A-93332ECB5A44}" dt="2020-08-24T02:50:02.837" v="9940" actId="20577"/>
        <pc:sldMkLst>
          <pc:docMk/>
          <pc:sldMk cId="4011872671" sldId="386"/>
        </pc:sldMkLst>
        <pc:spChg chg="mod">
          <ac:chgData name="Dezhong Yao" userId="794760dbfb091494" providerId="LiveId" clId="{B9039C3E-B08E-4DF8-A92A-93332ECB5A44}" dt="2020-08-23T15:26:30.709" v="8219"/>
          <ac:spMkLst>
            <pc:docMk/>
            <pc:sldMk cId="4011872671" sldId="386"/>
            <ac:spMk id="2" creationId="{4B38E49A-8C41-46CB-8A6E-46928550019B}"/>
          </ac:spMkLst>
        </pc:spChg>
        <pc:spChg chg="mod">
          <ac:chgData name="Dezhong Yao" userId="794760dbfb091494" providerId="LiveId" clId="{B9039C3E-B08E-4DF8-A92A-93332ECB5A44}" dt="2020-08-24T02:50:02.837" v="9940" actId="20577"/>
          <ac:spMkLst>
            <pc:docMk/>
            <pc:sldMk cId="4011872671" sldId="386"/>
            <ac:spMk id="3" creationId="{A003E20F-979D-4E96-9FFC-F1A757D1B91C}"/>
          </ac:spMkLst>
        </pc:spChg>
      </pc:sldChg>
      <pc:sldChg chg="addSp modSp new mod">
        <pc:chgData name="Dezhong Yao" userId="794760dbfb091494" providerId="LiveId" clId="{B9039C3E-B08E-4DF8-A92A-93332ECB5A44}" dt="2020-08-24T06:53:51.798" v="11707" actId="14100"/>
        <pc:sldMkLst>
          <pc:docMk/>
          <pc:sldMk cId="3145323365" sldId="387"/>
        </pc:sldMkLst>
        <pc:spChg chg="mod">
          <ac:chgData name="Dezhong Yao" userId="794760dbfb091494" providerId="LiveId" clId="{B9039C3E-B08E-4DF8-A92A-93332ECB5A44}" dt="2020-08-23T16:16:11.457" v="8925"/>
          <ac:spMkLst>
            <pc:docMk/>
            <pc:sldMk cId="3145323365" sldId="387"/>
            <ac:spMk id="2" creationId="{6CF3CDDD-4A08-4053-9BF9-3C4C1FDC299C}"/>
          </ac:spMkLst>
        </pc:spChg>
        <pc:spChg chg="mod">
          <ac:chgData name="Dezhong Yao" userId="794760dbfb091494" providerId="LiveId" clId="{B9039C3E-B08E-4DF8-A92A-93332ECB5A44}" dt="2020-08-24T06:04:38.779" v="11704"/>
          <ac:spMkLst>
            <pc:docMk/>
            <pc:sldMk cId="3145323365" sldId="387"/>
            <ac:spMk id="3" creationId="{BEF0EBFE-5A19-440F-8469-F976E4EB68CB}"/>
          </ac:spMkLst>
        </pc:spChg>
        <pc:spChg chg="add mod">
          <ac:chgData name="Dezhong Yao" userId="794760dbfb091494" providerId="LiveId" clId="{B9039C3E-B08E-4DF8-A92A-93332ECB5A44}" dt="2020-08-24T06:53:41.877" v="11706" actId="1076"/>
          <ac:spMkLst>
            <pc:docMk/>
            <pc:sldMk cId="3145323365" sldId="387"/>
            <ac:spMk id="7" creationId="{14FFC552-3DBB-4F3C-8604-06F3A7A887FA}"/>
          </ac:spMkLst>
        </pc:spChg>
        <pc:picChg chg="add mod modCrop">
          <ac:chgData name="Dezhong Yao" userId="794760dbfb091494" providerId="LiveId" clId="{B9039C3E-B08E-4DF8-A92A-93332ECB5A44}" dt="2020-08-24T06:53:51.798" v="11707" actId="14100"/>
          <ac:picMkLst>
            <pc:docMk/>
            <pc:sldMk cId="3145323365" sldId="387"/>
            <ac:picMk id="5" creationId="{306FC69C-9137-4C71-8941-7CE6930E0ED7}"/>
          </ac:picMkLst>
        </pc:picChg>
      </pc:sldChg>
      <pc:sldChg chg="modSp new mod">
        <pc:chgData name="Dezhong Yao" userId="794760dbfb091494" providerId="LiveId" clId="{B9039C3E-B08E-4DF8-A92A-93332ECB5A44}" dt="2020-08-24T09:44:14.291" v="15969" actId="20577"/>
        <pc:sldMkLst>
          <pc:docMk/>
          <pc:sldMk cId="520190013" sldId="388"/>
        </pc:sldMkLst>
        <pc:spChg chg="mod">
          <ac:chgData name="Dezhong Yao" userId="794760dbfb091494" providerId="LiveId" clId="{B9039C3E-B08E-4DF8-A92A-93332ECB5A44}" dt="2020-08-24T06:58:40.238" v="11715" actId="20577"/>
          <ac:spMkLst>
            <pc:docMk/>
            <pc:sldMk cId="520190013" sldId="388"/>
            <ac:spMk id="2" creationId="{D1D89B50-E120-4922-96FE-AA48332DB7A1}"/>
          </ac:spMkLst>
        </pc:spChg>
        <pc:spChg chg="mod">
          <ac:chgData name="Dezhong Yao" userId="794760dbfb091494" providerId="LiveId" clId="{B9039C3E-B08E-4DF8-A92A-93332ECB5A44}" dt="2020-08-24T09:44:14.291" v="15969" actId="20577"/>
          <ac:spMkLst>
            <pc:docMk/>
            <pc:sldMk cId="520190013" sldId="388"/>
            <ac:spMk id="3" creationId="{97D6FE25-E22E-459C-81BC-9E316DDA587D}"/>
          </ac:spMkLst>
        </pc:spChg>
      </pc:sldChg>
      <pc:sldChg chg="modSp add mod">
        <pc:chgData name="Dezhong Yao" userId="794760dbfb091494" providerId="LiveId" clId="{B9039C3E-B08E-4DF8-A92A-93332ECB5A44}" dt="2020-08-23T16:15:40.787" v="8899"/>
        <pc:sldMkLst>
          <pc:docMk/>
          <pc:sldMk cId="2906207134" sldId="389"/>
        </pc:sldMkLst>
        <pc:spChg chg="mod">
          <ac:chgData name="Dezhong Yao" userId="794760dbfb091494" providerId="LiveId" clId="{B9039C3E-B08E-4DF8-A92A-93332ECB5A44}" dt="2020-08-23T16:15:40.787" v="8899"/>
          <ac:spMkLst>
            <pc:docMk/>
            <pc:sldMk cId="2906207134" sldId="389"/>
            <ac:spMk id="3" creationId="{274F2381-C561-45F2-B2CD-D56CA707E803}"/>
          </ac:spMkLst>
        </pc:spChg>
      </pc:sldChg>
      <pc:sldChg chg="addSp modSp add mod">
        <pc:chgData name="Dezhong Yao" userId="794760dbfb091494" providerId="LiveId" clId="{B9039C3E-B08E-4DF8-A92A-93332ECB5A44}" dt="2020-08-24T03:55:09.209" v="11398" actId="1076"/>
        <pc:sldMkLst>
          <pc:docMk/>
          <pc:sldMk cId="4023983935" sldId="390"/>
        </pc:sldMkLst>
        <pc:spChg chg="mod">
          <ac:chgData name="Dezhong Yao" userId="794760dbfb091494" providerId="LiveId" clId="{B9039C3E-B08E-4DF8-A92A-93332ECB5A44}" dt="2020-08-24T03:54:07.263" v="11344" actId="14100"/>
          <ac:spMkLst>
            <pc:docMk/>
            <pc:sldMk cId="4023983935" sldId="390"/>
            <ac:spMk id="3" creationId="{A003E20F-979D-4E96-9FFC-F1A757D1B91C}"/>
          </ac:spMkLst>
        </pc:spChg>
        <pc:spChg chg="add mod">
          <ac:chgData name="Dezhong Yao" userId="794760dbfb091494" providerId="LiveId" clId="{B9039C3E-B08E-4DF8-A92A-93332ECB5A44}" dt="2020-08-24T03:55:09.209" v="11398" actId="1076"/>
          <ac:spMkLst>
            <pc:docMk/>
            <pc:sldMk cId="4023983935" sldId="390"/>
            <ac:spMk id="7" creationId="{9ACA8FC6-62AA-440C-AF44-B487B65254FF}"/>
          </ac:spMkLst>
        </pc:spChg>
        <pc:picChg chg="add mod modCrop">
          <ac:chgData name="Dezhong Yao" userId="794760dbfb091494" providerId="LiveId" clId="{B9039C3E-B08E-4DF8-A92A-93332ECB5A44}" dt="2020-08-24T03:54:10.292" v="11345" actId="1076"/>
          <ac:picMkLst>
            <pc:docMk/>
            <pc:sldMk cId="4023983935" sldId="390"/>
            <ac:picMk id="5" creationId="{426D5AF5-6E1F-4A6C-92F5-CFF0A40D0463}"/>
          </ac:picMkLst>
        </pc:picChg>
      </pc:sldChg>
      <pc:sldChg chg="addSp modSp add mod modAnim">
        <pc:chgData name="Dezhong Yao" userId="794760dbfb091494" providerId="LiveId" clId="{B9039C3E-B08E-4DF8-A92A-93332ECB5A44}" dt="2020-08-24T03:48:26.712" v="11327"/>
        <pc:sldMkLst>
          <pc:docMk/>
          <pc:sldMk cId="3722922842" sldId="391"/>
        </pc:sldMkLst>
        <pc:spChg chg="mod">
          <ac:chgData name="Dezhong Yao" userId="794760dbfb091494" providerId="LiveId" clId="{B9039C3E-B08E-4DF8-A92A-93332ECB5A44}" dt="2020-08-24T03:25:26.351" v="11314" actId="14100"/>
          <ac:spMkLst>
            <pc:docMk/>
            <pc:sldMk cId="3722922842" sldId="391"/>
            <ac:spMk id="3" creationId="{A003E20F-979D-4E96-9FFC-F1A757D1B91C}"/>
          </ac:spMkLst>
        </pc:spChg>
        <pc:spChg chg="add mod">
          <ac:chgData name="Dezhong Yao" userId="794760dbfb091494" providerId="LiveId" clId="{B9039C3E-B08E-4DF8-A92A-93332ECB5A44}" dt="2020-08-24T03:48:15.610" v="11325" actId="1076"/>
          <ac:spMkLst>
            <pc:docMk/>
            <pc:sldMk cId="3722922842" sldId="391"/>
            <ac:spMk id="5" creationId="{A4C58C8B-1464-4912-BA6A-97A15CBAECAE}"/>
          </ac:spMkLst>
        </pc:spChg>
      </pc:sldChg>
      <pc:sldChg chg="modSp new mod">
        <pc:chgData name="Dezhong Yao" userId="794760dbfb091494" providerId="LiveId" clId="{B9039C3E-B08E-4DF8-A92A-93332ECB5A44}" dt="2020-08-24T07:33:14.076" v="12721"/>
        <pc:sldMkLst>
          <pc:docMk/>
          <pc:sldMk cId="3076821853" sldId="392"/>
        </pc:sldMkLst>
        <pc:spChg chg="mod">
          <ac:chgData name="Dezhong Yao" userId="794760dbfb091494" providerId="LiveId" clId="{B9039C3E-B08E-4DF8-A92A-93332ECB5A44}" dt="2020-08-24T07:00:10.296" v="11883"/>
          <ac:spMkLst>
            <pc:docMk/>
            <pc:sldMk cId="3076821853" sldId="392"/>
            <ac:spMk id="2" creationId="{97997649-975B-44C0-B899-FDD238213524}"/>
          </ac:spMkLst>
        </pc:spChg>
        <pc:spChg chg="mod">
          <ac:chgData name="Dezhong Yao" userId="794760dbfb091494" providerId="LiveId" clId="{B9039C3E-B08E-4DF8-A92A-93332ECB5A44}" dt="2020-08-24T07:33:14.076" v="12721"/>
          <ac:spMkLst>
            <pc:docMk/>
            <pc:sldMk cId="3076821853" sldId="392"/>
            <ac:spMk id="3" creationId="{C2B136A4-E32F-4ACB-889D-C3DDE846753E}"/>
          </ac:spMkLst>
        </pc:spChg>
      </pc:sldChg>
      <pc:sldChg chg="addSp delSp modSp add mod">
        <pc:chgData name="Dezhong Yao" userId="794760dbfb091494" providerId="LiveId" clId="{B9039C3E-B08E-4DF8-A92A-93332ECB5A44}" dt="2020-08-24T08:23:52.121" v="14068" actId="1076"/>
        <pc:sldMkLst>
          <pc:docMk/>
          <pc:sldMk cId="3160633200" sldId="393"/>
        </pc:sldMkLst>
        <pc:spChg chg="mod">
          <ac:chgData name="Dezhong Yao" userId="794760dbfb091494" providerId="LiveId" clId="{B9039C3E-B08E-4DF8-A92A-93332ECB5A44}" dt="2020-08-24T07:40:15.955" v="13058" actId="6549"/>
          <ac:spMkLst>
            <pc:docMk/>
            <pc:sldMk cId="3160633200" sldId="393"/>
            <ac:spMk id="3" creationId="{C2B136A4-E32F-4ACB-889D-C3DDE846753E}"/>
          </ac:spMkLst>
        </pc:spChg>
        <pc:spChg chg="add mod">
          <ac:chgData name="Dezhong Yao" userId="794760dbfb091494" providerId="LiveId" clId="{B9039C3E-B08E-4DF8-A92A-93332ECB5A44}" dt="2020-08-24T07:39:16.969" v="13055"/>
          <ac:spMkLst>
            <pc:docMk/>
            <pc:sldMk cId="3160633200" sldId="393"/>
            <ac:spMk id="7" creationId="{FEDC36B8-759E-470C-B967-F9AFDB6852A7}"/>
          </ac:spMkLst>
        </pc:spChg>
        <pc:spChg chg="add mod">
          <ac:chgData name="Dezhong Yao" userId="794760dbfb091494" providerId="LiveId" clId="{B9039C3E-B08E-4DF8-A92A-93332ECB5A44}" dt="2020-08-24T08:04:31.992" v="13708"/>
          <ac:spMkLst>
            <pc:docMk/>
            <pc:sldMk cId="3160633200" sldId="393"/>
            <ac:spMk id="8" creationId="{D5EC8B24-824E-453F-B4D2-519D8937BA5F}"/>
          </ac:spMkLst>
        </pc:spChg>
        <pc:picChg chg="add del mod modCrop">
          <ac:chgData name="Dezhong Yao" userId="794760dbfb091494" providerId="LiveId" clId="{B9039C3E-B08E-4DF8-A92A-93332ECB5A44}" dt="2020-08-24T08:18:29.705" v="14063" actId="21"/>
          <ac:picMkLst>
            <pc:docMk/>
            <pc:sldMk cId="3160633200" sldId="393"/>
            <ac:picMk id="5" creationId="{6DEC9D1F-7F11-40D4-8034-A1093DE0B2BA}"/>
          </ac:picMkLst>
        </pc:picChg>
        <pc:picChg chg="add del mod">
          <ac:chgData name="Dezhong Yao" userId="794760dbfb091494" providerId="LiveId" clId="{B9039C3E-B08E-4DF8-A92A-93332ECB5A44}" dt="2020-08-24T08:18:25.050" v="14060"/>
          <ac:picMkLst>
            <pc:docMk/>
            <pc:sldMk cId="3160633200" sldId="393"/>
            <ac:picMk id="10" creationId="{50E83E74-7419-4125-844B-3C6DFD77082B}"/>
          </ac:picMkLst>
        </pc:picChg>
        <pc:picChg chg="add mod">
          <ac:chgData name="Dezhong Yao" userId="794760dbfb091494" providerId="LiveId" clId="{B9039C3E-B08E-4DF8-A92A-93332ECB5A44}" dt="2020-08-24T08:23:52.121" v="14068" actId="1076"/>
          <ac:picMkLst>
            <pc:docMk/>
            <pc:sldMk cId="3160633200" sldId="393"/>
            <ac:picMk id="12" creationId="{C577BDEA-ED8D-41A8-9577-2F2514967F2D}"/>
          </ac:picMkLst>
        </pc:picChg>
      </pc:sldChg>
      <pc:sldChg chg="addSp delSp modSp new mod">
        <pc:chgData name="Dezhong Yao" userId="794760dbfb091494" providerId="LiveId" clId="{B9039C3E-B08E-4DF8-A92A-93332ECB5A44}" dt="2020-08-24T08:48:27.866" v="14718"/>
        <pc:sldMkLst>
          <pc:docMk/>
          <pc:sldMk cId="999475977" sldId="394"/>
        </pc:sldMkLst>
        <pc:spChg chg="mod">
          <ac:chgData name="Dezhong Yao" userId="794760dbfb091494" providerId="LiveId" clId="{B9039C3E-B08E-4DF8-A92A-93332ECB5A44}" dt="2020-08-24T08:24:52.492" v="14070"/>
          <ac:spMkLst>
            <pc:docMk/>
            <pc:sldMk cId="999475977" sldId="394"/>
            <ac:spMk id="2" creationId="{76D2E413-6B22-4FAF-BFF3-E256D4D1AA18}"/>
          </ac:spMkLst>
        </pc:spChg>
        <pc:spChg chg="mod">
          <ac:chgData name="Dezhong Yao" userId="794760dbfb091494" providerId="LiveId" clId="{B9039C3E-B08E-4DF8-A92A-93332ECB5A44}" dt="2020-08-24T08:41:44.289" v="14274" actId="14100"/>
          <ac:spMkLst>
            <pc:docMk/>
            <pc:sldMk cId="999475977" sldId="394"/>
            <ac:spMk id="3" creationId="{4C4E8527-80CB-4384-9D4B-23598DB48284}"/>
          </ac:spMkLst>
        </pc:spChg>
        <pc:spChg chg="add del mod">
          <ac:chgData name="Dezhong Yao" userId="794760dbfb091494" providerId="LiveId" clId="{B9039C3E-B08E-4DF8-A92A-93332ECB5A44}" dt="2020-08-24T08:41:22.697" v="14263" actId="22"/>
          <ac:spMkLst>
            <pc:docMk/>
            <pc:sldMk cId="999475977" sldId="394"/>
            <ac:spMk id="7" creationId="{C4AA3B35-E364-4DE9-814A-D9E3C5C5BFEA}"/>
          </ac:spMkLst>
        </pc:spChg>
        <pc:spChg chg="add mod">
          <ac:chgData name="Dezhong Yao" userId="794760dbfb091494" providerId="LiveId" clId="{B9039C3E-B08E-4DF8-A92A-93332ECB5A44}" dt="2020-08-24T08:48:27.866" v="14718"/>
          <ac:spMkLst>
            <pc:docMk/>
            <pc:sldMk cId="999475977" sldId="394"/>
            <ac:spMk id="8" creationId="{EBEA5CBE-78B5-4559-B26B-1DF1DA28748E}"/>
          </ac:spMkLst>
        </pc:spChg>
        <pc:spChg chg="add del mod">
          <ac:chgData name="Dezhong Yao" userId="794760dbfb091494" providerId="LiveId" clId="{B9039C3E-B08E-4DF8-A92A-93332ECB5A44}" dt="2020-08-24T08:47:36.937" v="14613" actId="478"/>
          <ac:spMkLst>
            <pc:docMk/>
            <pc:sldMk cId="999475977" sldId="394"/>
            <ac:spMk id="10" creationId="{B66B6926-8292-4BEB-BB70-4179FCEEF567}"/>
          </ac:spMkLst>
        </pc:spChg>
        <pc:spChg chg="add mod">
          <ac:chgData name="Dezhong Yao" userId="794760dbfb091494" providerId="LiveId" clId="{B9039C3E-B08E-4DF8-A92A-93332ECB5A44}" dt="2020-08-24T08:46:14.754" v="14599"/>
          <ac:spMkLst>
            <pc:docMk/>
            <pc:sldMk cId="999475977" sldId="394"/>
            <ac:spMk id="12" creationId="{E0162B97-2849-4DDD-9D5C-8C2D357ACA44}"/>
          </ac:spMkLst>
        </pc:spChg>
        <pc:picChg chg="add mod">
          <ac:chgData name="Dezhong Yao" userId="794760dbfb091494" providerId="LiveId" clId="{B9039C3E-B08E-4DF8-A92A-93332ECB5A44}" dt="2020-08-24T08:47:58.667" v="14617" actId="1076"/>
          <ac:picMkLst>
            <pc:docMk/>
            <pc:sldMk cId="999475977" sldId="394"/>
            <ac:picMk id="5" creationId="{92B6B3E1-1511-473A-9603-0937DA4CC553}"/>
          </ac:picMkLst>
        </pc:picChg>
      </pc:sldChg>
      <pc:sldChg chg="modSp new mod">
        <pc:chgData name="Dezhong Yao" userId="794760dbfb091494" providerId="LiveId" clId="{B9039C3E-B08E-4DF8-A92A-93332ECB5A44}" dt="2020-08-24T09:26:12.751" v="15271"/>
        <pc:sldMkLst>
          <pc:docMk/>
          <pc:sldMk cId="340571888" sldId="395"/>
        </pc:sldMkLst>
        <pc:spChg chg="mod">
          <ac:chgData name="Dezhong Yao" userId="794760dbfb091494" providerId="LiveId" clId="{B9039C3E-B08E-4DF8-A92A-93332ECB5A44}" dt="2020-08-24T08:48:41.340" v="14719"/>
          <ac:spMkLst>
            <pc:docMk/>
            <pc:sldMk cId="340571888" sldId="395"/>
            <ac:spMk id="2" creationId="{0CDE470F-614B-47E2-9768-9F739D08CAEB}"/>
          </ac:spMkLst>
        </pc:spChg>
        <pc:spChg chg="mod">
          <ac:chgData name="Dezhong Yao" userId="794760dbfb091494" providerId="LiveId" clId="{B9039C3E-B08E-4DF8-A92A-93332ECB5A44}" dt="2020-08-24T09:26:12.751" v="15271"/>
          <ac:spMkLst>
            <pc:docMk/>
            <pc:sldMk cId="340571888" sldId="395"/>
            <ac:spMk id="3" creationId="{66545B0C-8838-46B1-9978-4A0C3005A0BE}"/>
          </ac:spMkLst>
        </pc:spChg>
      </pc:sldChg>
      <pc:sldChg chg="addSp delSp modSp new mod">
        <pc:chgData name="Dezhong Yao" userId="794760dbfb091494" providerId="LiveId" clId="{B9039C3E-B08E-4DF8-A92A-93332ECB5A44}" dt="2020-08-24T13:47:39.888" v="16194" actId="14100"/>
        <pc:sldMkLst>
          <pc:docMk/>
          <pc:sldMk cId="2263786862" sldId="396"/>
        </pc:sldMkLst>
        <pc:spChg chg="mod">
          <ac:chgData name="Dezhong Yao" userId="794760dbfb091494" providerId="LiveId" clId="{B9039C3E-B08E-4DF8-A92A-93332ECB5A44}" dt="2020-08-24T09:28:02.576" v="15455"/>
          <ac:spMkLst>
            <pc:docMk/>
            <pc:sldMk cId="2263786862" sldId="396"/>
            <ac:spMk id="2" creationId="{DAD19059-0665-4434-90A8-942216284B04}"/>
          </ac:spMkLst>
        </pc:spChg>
        <pc:spChg chg="mod">
          <ac:chgData name="Dezhong Yao" userId="794760dbfb091494" providerId="LiveId" clId="{B9039C3E-B08E-4DF8-A92A-93332ECB5A44}" dt="2020-08-24T13:47:39.888" v="16194" actId="14100"/>
          <ac:spMkLst>
            <pc:docMk/>
            <pc:sldMk cId="2263786862" sldId="396"/>
            <ac:spMk id="3" creationId="{DB033B55-7817-490F-93DC-9B217E2F5DAB}"/>
          </ac:spMkLst>
        </pc:spChg>
        <pc:spChg chg="add mod">
          <ac:chgData name="Dezhong Yao" userId="794760dbfb091494" providerId="LiveId" clId="{B9039C3E-B08E-4DF8-A92A-93332ECB5A44}" dt="2020-08-24T09:42:40.301" v="15783" actId="1076"/>
          <ac:spMkLst>
            <pc:docMk/>
            <pc:sldMk cId="2263786862" sldId="396"/>
            <ac:spMk id="7" creationId="{260086C1-E94B-4B0B-B6B5-2ECFE78C1B66}"/>
          </ac:spMkLst>
        </pc:spChg>
        <pc:spChg chg="add del">
          <ac:chgData name="Dezhong Yao" userId="794760dbfb091494" providerId="LiveId" clId="{B9039C3E-B08E-4DF8-A92A-93332ECB5A44}" dt="2020-08-24T09:41:58.026" v="15708" actId="478"/>
          <ac:spMkLst>
            <pc:docMk/>
            <pc:sldMk cId="2263786862" sldId="396"/>
            <ac:spMk id="9" creationId="{525577ED-0CE1-4E96-A79C-CF07E8B70261}"/>
          </ac:spMkLst>
        </pc:spChg>
        <pc:spChg chg="add mod">
          <ac:chgData name="Dezhong Yao" userId="794760dbfb091494" providerId="LiveId" clId="{B9039C3E-B08E-4DF8-A92A-93332ECB5A44}" dt="2020-08-24T09:46:41.398" v="15970" actId="14100"/>
          <ac:spMkLst>
            <pc:docMk/>
            <pc:sldMk cId="2263786862" sldId="396"/>
            <ac:spMk id="10" creationId="{43F0ACEB-F0C4-47D7-8685-FCED4D7307B2}"/>
          </ac:spMkLst>
        </pc:spChg>
        <pc:picChg chg="add mod modCrop">
          <ac:chgData name="Dezhong Yao" userId="794760dbfb091494" providerId="LiveId" clId="{B9039C3E-B08E-4DF8-A92A-93332ECB5A44}" dt="2020-08-24T09:42:40.301" v="15783" actId="1076"/>
          <ac:picMkLst>
            <pc:docMk/>
            <pc:sldMk cId="2263786862" sldId="396"/>
            <ac:picMk id="5" creationId="{CCA07F0E-B96B-4946-AD15-04766F9AD7B8}"/>
          </ac:picMkLst>
        </pc:picChg>
      </pc:sldChg>
      <pc:sldChg chg="modSp new mod">
        <pc:chgData name="Dezhong Yao" userId="794760dbfb091494" providerId="LiveId" clId="{B9039C3E-B08E-4DF8-A92A-93332ECB5A44}" dt="2020-08-24T15:21:39.934" v="17765"/>
        <pc:sldMkLst>
          <pc:docMk/>
          <pc:sldMk cId="3249659086" sldId="397"/>
        </pc:sldMkLst>
        <pc:spChg chg="mod">
          <ac:chgData name="Dezhong Yao" userId="794760dbfb091494" providerId="LiveId" clId="{B9039C3E-B08E-4DF8-A92A-93332ECB5A44}" dt="2020-08-24T15:19:04.573" v="17175"/>
          <ac:spMkLst>
            <pc:docMk/>
            <pc:sldMk cId="3249659086" sldId="397"/>
            <ac:spMk id="2" creationId="{5D56E2C7-9BD6-4D43-836B-D4EFFC977B39}"/>
          </ac:spMkLst>
        </pc:spChg>
        <pc:spChg chg="mod">
          <ac:chgData name="Dezhong Yao" userId="794760dbfb091494" providerId="LiveId" clId="{B9039C3E-B08E-4DF8-A92A-93332ECB5A44}" dt="2020-08-24T15:21:39.934" v="17765"/>
          <ac:spMkLst>
            <pc:docMk/>
            <pc:sldMk cId="3249659086" sldId="397"/>
            <ac:spMk id="3" creationId="{D5B23CE6-1FC9-4B6F-AC83-18456ED707AF}"/>
          </ac:spMkLst>
        </pc:spChg>
      </pc:sldChg>
      <pc:sldChg chg="modSp add mod">
        <pc:chgData name="Dezhong Yao" userId="794760dbfb091494" providerId="LiveId" clId="{B9039C3E-B08E-4DF8-A92A-93332ECB5A44}" dt="2020-08-24T09:27:42.230" v="15454"/>
        <pc:sldMkLst>
          <pc:docMk/>
          <pc:sldMk cId="4275219037" sldId="399"/>
        </pc:sldMkLst>
        <pc:spChg chg="mod">
          <ac:chgData name="Dezhong Yao" userId="794760dbfb091494" providerId="LiveId" clId="{B9039C3E-B08E-4DF8-A92A-93332ECB5A44}" dt="2020-08-24T09:27:42.230" v="15454"/>
          <ac:spMkLst>
            <pc:docMk/>
            <pc:sldMk cId="4275219037" sldId="399"/>
            <ac:spMk id="3" creationId="{66545B0C-8838-46B1-9978-4A0C3005A0BE}"/>
          </ac:spMkLst>
        </pc:spChg>
      </pc:sldChg>
      <pc:sldChg chg="addSp modSp new mod ord">
        <pc:chgData name="Dezhong Yao" userId="794760dbfb091494" providerId="LiveId" clId="{B9039C3E-B08E-4DF8-A92A-93332ECB5A44}" dt="2020-08-24T15:12:40.682" v="16558"/>
        <pc:sldMkLst>
          <pc:docMk/>
          <pc:sldMk cId="227256401" sldId="400"/>
        </pc:sldMkLst>
        <pc:spChg chg="mod">
          <ac:chgData name="Dezhong Yao" userId="794760dbfb091494" providerId="LiveId" clId="{B9039C3E-B08E-4DF8-A92A-93332ECB5A44}" dt="2020-08-24T09:47:01.181" v="15973"/>
          <ac:spMkLst>
            <pc:docMk/>
            <pc:sldMk cId="227256401" sldId="400"/>
            <ac:spMk id="2" creationId="{3DD4C590-ACB1-4C51-B020-9D8F69A33E0B}"/>
          </ac:spMkLst>
        </pc:spChg>
        <pc:spChg chg="mod">
          <ac:chgData name="Dezhong Yao" userId="794760dbfb091494" providerId="LiveId" clId="{B9039C3E-B08E-4DF8-A92A-93332ECB5A44}" dt="2020-08-24T13:47:31.794" v="16193" actId="14100"/>
          <ac:spMkLst>
            <pc:docMk/>
            <pc:sldMk cId="227256401" sldId="400"/>
            <ac:spMk id="3" creationId="{1991235A-F31A-4E52-90A2-D8C8FD9EE112}"/>
          </ac:spMkLst>
        </pc:spChg>
        <pc:spChg chg="add">
          <ac:chgData name="Dezhong Yao" userId="794760dbfb091494" providerId="LiveId" clId="{B9039C3E-B08E-4DF8-A92A-93332ECB5A44}" dt="2020-08-24T13:45:40.416" v="15977" actId="22"/>
          <ac:spMkLst>
            <pc:docMk/>
            <pc:sldMk cId="227256401" sldId="400"/>
            <ac:spMk id="7" creationId="{D0DB139C-509E-4C32-8421-E8CF67760E1C}"/>
          </ac:spMkLst>
        </pc:spChg>
        <pc:spChg chg="add mod">
          <ac:chgData name="Dezhong Yao" userId="794760dbfb091494" providerId="LiveId" clId="{B9039C3E-B08E-4DF8-A92A-93332ECB5A44}" dt="2020-08-24T15:12:40.682" v="16558"/>
          <ac:spMkLst>
            <pc:docMk/>
            <pc:sldMk cId="227256401" sldId="400"/>
            <ac:spMk id="9" creationId="{F9AA9025-C17B-46F2-8B5C-49B4E7C2C09D}"/>
          </ac:spMkLst>
        </pc:spChg>
        <pc:picChg chg="add">
          <ac:chgData name="Dezhong Yao" userId="794760dbfb091494" providerId="LiveId" clId="{B9039C3E-B08E-4DF8-A92A-93332ECB5A44}" dt="2020-08-24T13:45:40.416" v="15977" actId="22"/>
          <ac:picMkLst>
            <pc:docMk/>
            <pc:sldMk cId="227256401" sldId="400"/>
            <ac:picMk id="5" creationId="{ECB45EC7-B332-479A-BB95-6621CB5ADF6F}"/>
          </ac:picMkLst>
        </pc:picChg>
      </pc:sldChg>
      <pc:sldChg chg="modSp new mod">
        <pc:chgData name="Dezhong Yao" userId="794760dbfb091494" providerId="LiveId" clId="{B9039C3E-B08E-4DF8-A92A-93332ECB5A44}" dt="2020-08-24T15:18:42.771" v="17174"/>
        <pc:sldMkLst>
          <pc:docMk/>
          <pc:sldMk cId="189098109" sldId="401"/>
        </pc:sldMkLst>
        <pc:spChg chg="mod">
          <ac:chgData name="Dezhong Yao" userId="794760dbfb091494" providerId="LiveId" clId="{B9039C3E-B08E-4DF8-A92A-93332ECB5A44}" dt="2020-08-24T15:13:43.087" v="16559"/>
          <ac:spMkLst>
            <pc:docMk/>
            <pc:sldMk cId="189098109" sldId="401"/>
            <ac:spMk id="2" creationId="{BE410BA8-FA8D-4A28-A5C4-694B1D6F2186}"/>
          </ac:spMkLst>
        </pc:spChg>
        <pc:spChg chg="mod">
          <ac:chgData name="Dezhong Yao" userId="794760dbfb091494" providerId="LiveId" clId="{B9039C3E-B08E-4DF8-A92A-93332ECB5A44}" dt="2020-08-24T15:18:42.771" v="17174"/>
          <ac:spMkLst>
            <pc:docMk/>
            <pc:sldMk cId="189098109" sldId="401"/>
            <ac:spMk id="3" creationId="{A6A406BC-EF08-4F7E-A0E9-03D5C53F00EA}"/>
          </ac:spMkLst>
        </pc:spChg>
      </pc:sldChg>
      <pc:sldChg chg="modSp add">
        <pc:chgData name="Dezhong Yao" userId="794760dbfb091494" providerId="LiveId" clId="{B9039C3E-B08E-4DF8-A92A-93332ECB5A44}" dt="2020-08-24T15:22:26.941" v="17772" actId="207"/>
        <pc:sldMkLst>
          <pc:docMk/>
          <pc:sldMk cId="1357508778" sldId="402"/>
        </pc:sldMkLst>
        <pc:spChg chg="mod">
          <ac:chgData name="Dezhong Yao" userId="794760dbfb091494" providerId="LiveId" clId="{B9039C3E-B08E-4DF8-A92A-93332ECB5A44}" dt="2020-08-24T15:22:26.941" v="17772" actId="207"/>
          <ac:spMkLst>
            <pc:docMk/>
            <pc:sldMk cId="1357508778" sldId="402"/>
            <ac:spMk id="3" creationId="{257E60E8-C24A-4ABE-A75A-68AD41EFD850}"/>
          </ac:spMkLst>
        </pc:spChg>
      </pc:sldChg>
      <pc:sldChg chg="modSp add">
        <pc:chgData name="Dezhong Yao" userId="794760dbfb091494" providerId="LiveId" clId="{B9039C3E-B08E-4DF8-A92A-93332ECB5A44}" dt="2020-08-24T15:22:43.506" v="17775" actId="207"/>
        <pc:sldMkLst>
          <pc:docMk/>
          <pc:sldMk cId="728713602" sldId="403"/>
        </pc:sldMkLst>
        <pc:spChg chg="mod">
          <ac:chgData name="Dezhong Yao" userId="794760dbfb091494" providerId="LiveId" clId="{B9039C3E-B08E-4DF8-A92A-93332ECB5A44}" dt="2020-08-24T15:22:43.506" v="17775" actId="207"/>
          <ac:spMkLst>
            <pc:docMk/>
            <pc:sldMk cId="728713602" sldId="403"/>
            <ac:spMk id="3" creationId="{257E60E8-C24A-4ABE-A75A-68AD41EFD850}"/>
          </ac:spMkLst>
        </pc:spChg>
      </pc:sldChg>
    </pc:docChg>
  </pc:docChgLst>
  <pc:docChgLst>
    <pc:chgData name="Dezhong Yao" userId="794760dbfb091494" providerId="LiveId" clId="{6A93F0AB-54F6-42DF-8696-544E7A873E31}"/>
    <pc:docChg chg="undo custSel addSld delSld modSld">
      <pc:chgData name="Dezhong Yao" userId="794760dbfb091494" providerId="LiveId" clId="{6A93F0AB-54F6-42DF-8696-544E7A873E31}" dt="2020-06-15T14:42:57.710" v="996" actId="478"/>
      <pc:docMkLst>
        <pc:docMk/>
      </pc:docMkLst>
    </pc:docChg>
  </pc:docChgLst>
  <pc:docChgLst>
    <pc:chgData name="Dezhong Yao" userId="794760dbfb091494" providerId="LiveId" clId="{9293F814-48C4-4B53-A300-34999B9EBC6D}"/>
    <pc:docChg chg="undo custSel modSld">
      <pc:chgData name="Dezhong Yao" userId="794760dbfb091494" providerId="LiveId" clId="{9293F814-48C4-4B53-A300-34999B9EBC6D}" dt="2020-09-04T09:21:41.598" v="101" actId="14100"/>
      <pc:docMkLst>
        <pc:docMk/>
      </pc:docMkLst>
      <pc:sldChg chg="addSp delSp">
        <pc:chgData name="Dezhong Yao" userId="794760dbfb091494" providerId="LiveId" clId="{9293F814-48C4-4B53-A300-34999B9EBC6D}" dt="2020-09-04T09:13:49.421" v="1"/>
        <pc:sldMkLst>
          <pc:docMk/>
          <pc:sldMk cId="1363513515" sldId="337"/>
        </pc:sldMkLst>
        <pc:spChg chg="add">
          <ac:chgData name="Dezhong Yao" userId="794760dbfb091494" providerId="LiveId" clId="{9293F814-48C4-4B53-A300-34999B9EBC6D}" dt="2020-09-04T09:13:49.421" v="1"/>
          <ac:spMkLst>
            <pc:docMk/>
            <pc:sldMk cId="1363513515" sldId="337"/>
            <ac:spMk id="6" creationId="{41C8D894-5821-471B-B038-6181D8C37D2E}"/>
          </ac:spMkLst>
        </pc:spChg>
        <pc:picChg chg="del">
          <ac:chgData name="Dezhong Yao" userId="794760dbfb091494" providerId="LiveId" clId="{9293F814-48C4-4B53-A300-34999B9EBC6D}" dt="2020-09-04T09:13:43.711" v="0" actId="478"/>
          <ac:picMkLst>
            <pc:docMk/>
            <pc:sldMk cId="1363513515" sldId="337"/>
            <ac:picMk id="5" creationId="{2B5861A2-225E-4DD3-B4BE-B797B215A842}"/>
          </ac:picMkLst>
        </pc:picChg>
      </pc:sldChg>
      <pc:sldChg chg="addSp delSp">
        <pc:chgData name="Dezhong Yao" userId="794760dbfb091494" providerId="LiveId" clId="{9293F814-48C4-4B53-A300-34999B9EBC6D}" dt="2020-09-04T09:13:59.084" v="3"/>
        <pc:sldMkLst>
          <pc:docMk/>
          <pc:sldMk cId="614390239" sldId="347"/>
        </pc:sldMkLst>
        <pc:spChg chg="add">
          <ac:chgData name="Dezhong Yao" userId="794760dbfb091494" providerId="LiveId" clId="{9293F814-48C4-4B53-A300-34999B9EBC6D}" dt="2020-09-04T09:13:59.084" v="3"/>
          <ac:spMkLst>
            <pc:docMk/>
            <pc:sldMk cId="614390239" sldId="347"/>
            <ac:spMk id="25" creationId="{7B0C69E4-0435-45E3-BA7A-D4B1F36BA7DB}"/>
          </ac:spMkLst>
        </pc:spChg>
        <pc:spChg chg="add">
          <ac:chgData name="Dezhong Yao" userId="794760dbfb091494" providerId="LiveId" clId="{9293F814-48C4-4B53-A300-34999B9EBC6D}" dt="2020-09-04T09:13:59.084" v="3"/>
          <ac:spMkLst>
            <pc:docMk/>
            <pc:sldMk cId="614390239" sldId="347"/>
            <ac:spMk id="26" creationId="{0C816B7D-085F-4E7B-81DC-9718FF947B12}"/>
          </ac:spMkLst>
        </pc:spChg>
        <pc:spChg chg="add">
          <ac:chgData name="Dezhong Yao" userId="794760dbfb091494" providerId="LiveId" clId="{9293F814-48C4-4B53-A300-34999B9EBC6D}" dt="2020-09-04T09:13:59.084" v="3"/>
          <ac:spMkLst>
            <pc:docMk/>
            <pc:sldMk cId="614390239" sldId="347"/>
            <ac:spMk id="42" creationId="{B468F604-35DC-44DD-92AF-6B37E82F9AB8}"/>
          </ac:spMkLst>
        </pc:spChg>
        <pc:spChg chg="add">
          <ac:chgData name="Dezhong Yao" userId="794760dbfb091494" providerId="LiveId" clId="{9293F814-48C4-4B53-A300-34999B9EBC6D}" dt="2020-09-04T09:13:59.084" v="3"/>
          <ac:spMkLst>
            <pc:docMk/>
            <pc:sldMk cId="614390239" sldId="347"/>
            <ac:spMk id="43" creationId="{B0DBCE36-4BA4-4A71-ADB6-CFB519D5DC4F}"/>
          </ac:spMkLst>
        </pc:spChg>
        <pc:grpChg chg="add">
          <ac:chgData name="Dezhong Yao" userId="794760dbfb091494" providerId="LiveId" clId="{9293F814-48C4-4B53-A300-34999B9EBC6D}" dt="2020-09-04T09:13:59.084" v="3"/>
          <ac:grpSpMkLst>
            <pc:docMk/>
            <pc:sldMk cId="614390239" sldId="347"/>
            <ac:grpSpMk id="6" creationId="{4847687C-B152-41F3-ADAC-57DE6F168D13}"/>
          </ac:grpSpMkLst>
        </pc:grpChg>
        <pc:grpChg chg="add">
          <ac:chgData name="Dezhong Yao" userId="794760dbfb091494" providerId="LiveId" clId="{9293F814-48C4-4B53-A300-34999B9EBC6D}" dt="2020-09-04T09:13:59.084" v="3"/>
          <ac:grpSpMkLst>
            <pc:docMk/>
            <pc:sldMk cId="614390239" sldId="347"/>
            <ac:grpSpMk id="27" creationId="{32CD212D-BFBE-4EB3-BD19-97525D93E63D}"/>
          </ac:grpSpMkLst>
        </pc:grpChg>
        <pc:grpChg chg="add">
          <ac:chgData name="Dezhong Yao" userId="794760dbfb091494" providerId="LiveId" clId="{9293F814-48C4-4B53-A300-34999B9EBC6D}" dt="2020-09-04T09:13:59.084" v="3"/>
          <ac:grpSpMkLst>
            <pc:docMk/>
            <pc:sldMk cId="614390239" sldId="347"/>
            <ac:grpSpMk id="44" creationId="{AD98D137-631D-4E84-A8A2-378ED7499D04}"/>
          </ac:grpSpMkLst>
        </pc:grpChg>
        <pc:picChg chg="del">
          <ac:chgData name="Dezhong Yao" userId="794760dbfb091494" providerId="LiveId" clId="{9293F814-48C4-4B53-A300-34999B9EBC6D}" dt="2020-09-04T09:13:58.830" v="2" actId="478"/>
          <ac:picMkLst>
            <pc:docMk/>
            <pc:sldMk cId="614390239" sldId="347"/>
            <ac:picMk id="5" creationId="{B4CB98A4-37D0-408D-81AA-918A18AA1527}"/>
          </ac:picMkLst>
        </pc:picChg>
      </pc:sldChg>
      <pc:sldChg chg="addSp delSp modSp">
        <pc:chgData name="Dezhong Yao" userId="794760dbfb091494" providerId="LiveId" clId="{9293F814-48C4-4B53-A300-34999B9EBC6D}" dt="2020-09-04T09:14:51.623" v="18" actId="478"/>
        <pc:sldMkLst>
          <pc:docMk/>
          <pc:sldMk cId="4011702903" sldId="352"/>
        </pc:sldMkLst>
        <pc:spChg chg="del mod">
          <ac:chgData name="Dezhong Yao" userId="794760dbfb091494" providerId="LiveId" clId="{9293F814-48C4-4B53-A300-34999B9EBC6D}" dt="2020-09-04T09:14:42.304" v="14" actId="478"/>
          <ac:spMkLst>
            <pc:docMk/>
            <pc:sldMk cId="4011702903" sldId="352"/>
            <ac:spMk id="3" creationId="{B95C8FE1-FB50-4DBC-8F57-AB50E215B9D8}"/>
          </ac:spMkLst>
        </pc:spChg>
        <pc:spChg chg="add del mod">
          <ac:chgData name="Dezhong Yao" userId="794760dbfb091494" providerId="LiveId" clId="{9293F814-48C4-4B53-A300-34999B9EBC6D}" dt="2020-09-04T09:14:51.623" v="18" actId="478"/>
          <ac:spMkLst>
            <pc:docMk/>
            <pc:sldMk cId="4011702903" sldId="352"/>
            <ac:spMk id="5" creationId="{6724B341-BC4E-40F7-AB6B-29A85C1B204F}"/>
          </ac:spMkLst>
        </pc:spChg>
        <pc:spChg chg="del">
          <ac:chgData name="Dezhong Yao" userId="794760dbfb091494" providerId="LiveId" clId="{9293F814-48C4-4B53-A300-34999B9EBC6D}" dt="2020-09-04T09:14:45.750" v="17" actId="478"/>
          <ac:spMkLst>
            <pc:docMk/>
            <pc:sldMk cId="4011702903" sldId="352"/>
            <ac:spMk id="10" creationId="{29D830B7-59B6-463B-AF5A-3C83E44A0929}"/>
          </ac:spMkLst>
        </pc:spChg>
        <pc:spChg chg="add mod">
          <ac:chgData name="Dezhong Yao" userId="794760dbfb091494" providerId="LiveId" clId="{9293F814-48C4-4B53-A300-34999B9EBC6D}" dt="2020-09-04T09:14:42.755" v="16" actId="27636"/>
          <ac:spMkLst>
            <pc:docMk/>
            <pc:sldMk cId="4011702903" sldId="352"/>
            <ac:spMk id="63" creationId="{B3474B94-8E20-4547-A22F-C226FD5E89E5}"/>
          </ac:spMkLst>
        </pc:spChg>
        <pc:grpChg chg="add del">
          <ac:chgData name="Dezhong Yao" userId="794760dbfb091494" providerId="LiveId" clId="{9293F814-48C4-4B53-A300-34999B9EBC6D}" dt="2020-09-04T09:14:33.557" v="13"/>
          <ac:grpSpMkLst>
            <pc:docMk/>
            <pc:sldMk cId="4011702903" sldId="352"/>
            <ac:grpSpMk id="6" creationId="{A4F1440A-6F95-4AE8-B1D2-6AC704CC7F5A}"/>
          </ac:grpSpMkLst>
        </pc:grpChg>
        <pc:grpChg chg="add">
          <ac:chgData name="Dezhong Yao" userId="794760dbfb091494" providerId="LiveId" clId="{9293F814-48C4-4B53-A300-34999B9EBC6D}" dt="2020-09-04T09:14:42.661" v="15"/>
          <ac:grpSpMkLst>
            <pc:docMk/>
            <pc:sldMk cId="4011702903" sldId="352"/>
            <ac:grpSpMk id="64" creationId="{0D72479E-D57A-4669-8BDD-597B42337B74}"/>
          </ac:grpSpMkLst>
        </pc:grpChg>
        <pc:picChg chg="del">
          <ac:chgData name="Dezhong Yao" userId="794760dbfb091494" providerId="LiveId" clId="{9293F814-48C4-4B53-A300-34999B9EBC6D}" dt="2020-09-04T09:14:26.245" v="7" actId="478"/>
          <ac:picMkLst>
            <pc:docMk/>
            <pc:sldMk cId="4011702903" sldId="352"/>
            <ac:picMk id="9" creationId="{A7AA7576-74A9-4318-BB77-6FC050448878}"/>
          </ac:picMkLst>
        </pc:picChg>
      </pc:sldChg>
      <pc:sldChg chg="addSp delSp modSp">
        <pc:chgData name="Dezhong Yao" userId="794760dbfb091494" providerId="LiveId" clId="{9293F814-48C4-4B53-A300-34999B9EBC6D}" dt="2020-09-04T09:16:36.054" v="36"/>
        <pc:sldMkLst>
          <pc:docMk/>
          <pc:sldMk cId="1446488498" sldId="353"/>
        </pc:sldMkLst>
        <pc:spChg chg="del">
          <ac:chgData name="Dezhong Yao" userId="794760dbfb091494" providerId="LiveId" clId="{9293F814-48C4-4B53-A300-34999B9EBC6D}" dt="2020-09-04T09:16:33.024" v="33" actId="478"/>
          <ac:spMkLst>
            <pc:docMk/>
            <pc:sldMk cId="1446488498" sldId="353"/>
            <ac:spMk id="3" creationId="{C129505D-E599-47EF-AE5E-F76C71565ADC}"/>
          </ac:spMkLst>
        </pc:spChg>
        <pc:spChg chg="add del mod">
          <ac:chgData name="Dezhong Yao" userId="794760dbfb091494" providerId="LiveId" clId="{9293F814-48C4-4B53-A300-34999B9EBC6D}" dt="2020-09-04T09:16:35.768" v="35" actId="478"/>
          <ac:spMkLst>
            <pc:docMk/>
            <pc:sldMk cId="1446488498" sldId="353"/>
            <ac:spMk id="6" creationId="{289B2EAD-863E-40A4-9662-B218201B927E}"/>
          </ac:spMkLst>
        </pc:spChg>
        <pc:spChg chg="del">
          <ac:chgData name="Dezhong Yao" userId="794760dbfb091494" providerId="LiveId" clId="{9293F814-48C4-4B53-A300-34999B9EBC6D}" dt="2020-09-04T09:16:33.024" v="33" actId="478"/>
          <ac:spMkLst>
            <pc:docMk/>
            <pc:sldMk cId="1446488498" sldId="353"/>
            <ac:spMk id="10" creationId="{585EB11D-C851-4D1F-A849-A6343122E228}"/>
          </ac:spMkLst>
        </pc:spChg>
        <pc:spChg chg="add">
          <ac:chgData name="Dezhong Yao" userId="794760dbfb091494" providerId="LiveId" clId="{9293F814-48C4-4B53-A300-34999B9EBC6D}" dt="2020-09-04T09:16:36.054" v="36"/>
          <ac:spMkLst>
            <pc:docMk/>
            <pc:sldMk cId="1446488498" sldId="353"/>
            <ac:spMk id="11" creationId="{903A292A-6EF3-4E98-ADBD-416D8E20A1D5}"/>
          </ac:spMkLst>
        </pc:spChg>
        <pc:spChg chg="add">
          <ac:chgData name="Dezhong Yao" userId="794760dbfb091494" providerId="LiveId" clId="{9293F814-48C4-4B53-A300-34999B9EBC6D}" dt="2020-09-04T09:16:36.054" v="36"/>
          <ac:spMkLst>
            <pc:docMk/>
            <pc:sldMk cId="1446488498" sldId="353"/>
            <ac:spMk id="12" creationId="{6221B73A-E327-46AB-8B46-C2C19068A5FE}"/>
          </ac:spMkLst>
        </pc:spChg>
        <pc:spChg chg="add">
          <ac:chgData name="Dezhong Yao" userId="794760dbfb091494" providerId="LiveId" clId="{9293F814-48C4-4B53-A300-34999B9EBC6D}" dt="2020-09-04T09:16:36.054" v="36"/>
          <ac:spMkLst>
            <pc:docMk/>
            <pc:sldMk cId="1446488498" sldId="353"/>
            <ac:spMk id="13" creationId="{CA337E3B-FA12-49CE-9057-A41E9BD3EB8A}"/>
          </ac:spMkLst>
        </pc:spChg>
        <pc:spChg chg="add">
          <ac:chgData name="Dezhong Yao" userId="794760dbfb091494" providerId="LiveId" clId="{9293F814-48C4-4B53-A300-34999B9EBC6D}" dt="2020-09-04T09:16:36.054" v="36"/>
          <ac:spMkLst>
            <pc:docMk/>
            <pc:sldMk cId="1446488498" sldId="353"/>
            <ac:spMk id="26" creationId="{7C7148ED-4003-4467-BCDE-4A9B93F88C29}"/>
          </ac:spMkLst>
        </pc:spChg>
        <pc:spChg chg="add">
          <ac:chgData name="Dezhong Yao" userId="794760dbfb091494" providerId="LiveId" clId="{9293F814-48C4-4B53-A300-34999B9EBC6D}" dt="2020-09-04T09:16:36.054" v="36"/>
          <ac:spMkLst>
            <pc:docMk/>
            <pc:sldMk cId="1446488498" sldId="353"/>
            <ac:spMk id="27" creationId="{623A86C5-F9E1-48EF-B55D-DCCC6053661D}"/>
          </ac:spMkLst>
        </pc:spChg>
        <pc:spChg chg="add">
          <ac:chgData name="Dezhong Yao" userId="794760dbfb091494" providerId="LiveId" clId="{9293F814-48C4-4B53-A300-34999B9EBC6D}" dt="2020-09-04T09:16:36.054" v="36"/>
          <ac:spMkLst>
            <pc:docMk/>
            <pc:sldMk cId="1446488498" sldId="353"/>
            <ac:spMk id="28" creationId="{352F928F-7D24-4BD9-BDAE-2B644EBB642F}"/>
          </ac:spMkLst>
        </pc:spChg>
        <pc:spChg chg="add">
          <ac:chgData name="Dezhong Yao" userId="794760dbfb091494" providerId="LiveId" clId="{9293F814-48C4-4B53-A300-34999B9EBC6D}" dt="2020-09-04T09:16:36.054" v="36"/>
          <ac:spMkLst>
            <pc:docMk/>
            <pc:sldMk cId="1446488498" sldId="353"/>
            <ac:spMk id="29" creationId="{E3C0FDB7-8499-477E-8789-0F14914280E2}"/>
          </ac:spMkLst>
        </pc:spChg>
        <pc:spChg chg="add">
          <ac:chgData name="Dezhong Yao" userId="794760dbfb091494" providerId="LiveId" clId="{9293F814-48C4-4B53-A300-34999B9EBC6D}" dt="2020-09-04T09:16:36.054" v="36"/>
          <ac:spMkLst>
            <pc:docMk/>
            <pc:sldMk cId="1446488498" sldId="353"/>
            <ac:spMk id="30" creationId="{7FE0D5CE-0588-4310-AD78-9574385A5C21}"/>
          </ac:spMkLst>
        </pc:spChg>
        <pc:spChg chg="add">
          <ac:chgData name="Dezhong Yao" userId="794760dbfb091494" providerId="LiveId" clId="{9293F814-48C4-4B53-A300-34999B9EBC6D}" dt="2020-09-04T09:16:36.054" v="36"/>
          <ac:spMkLst>
            <pc:docMk/>
            <pc:sldMk cId="1446488498" sldId="353"/>
            <ac:spMk id="31" creationId="{58ECE596-1AFA-4086-9038-F5C27CF6497C}"/>
          </ac:spMkLst>
        </pc:spChg>
        <pc:spChg chg="add">
          <ac:chgData name="Dezhong Yao" userId="794760dbfb091494" providerId="LiveId" clId="{9293F814-48C4-4B53-A300-34999B9EBC6D}" dt="2020-09-04T09:16:36.054" v="36"/>
          <ac:spMkLst>
            <pc:docMk/>
            <pc:sldMk cId="1446488498" sldId="353"/>
            <ac:spMk id="32" creationId="{6927425D-68F0-4097-A7ED-1683EE31F9D0}"/>
          </ac:spMkLst>
        </pc:spChg>
        <pc:spChg chg="add">
          <ac:chgData name="Dezhong Yao" userId="794760dbfb091494" providerId="LiveId" clId="{9293F814-48C4-4B53-A300-34999B9EBC6D}" dt="2020-09-04T09:16:36.054" v="36"/>
          <ac:spMkLst>
            <pc:docMk/>
            <pc:sldMk cId="1446488498" sldId="353"/>
            <ac:spMk id="33" creationId="{AB3A8FED-F78B-4F18-9A83-DE6FE2B8E276}"/>
          </ac:spMkLst>
        </pc:spChg>
        <pc:spChg chg="add">
          <ac:chgData name="Dezhong Yao" userId="794760dbfb091494" providerId="LiveId" clId="{9293F814-48C4-4B53-A300-34999B9EBC6D}" dt="2020-09-04T09:16:36.054" v="36"/>
          <ac:spMkLst>
            <pc:docMk/>
            <pc:sldMk cId="1446488498" sldId="353"/>
            <ac:spMk id="34" creationId="{0AC814B5-26DF-4F51-99CD-6CB4A65D744F}"/>
          </ac:spMkLst>
        </pc:spChg>
        <pc:spChg chg="add">
          <ac:chgData name="Dezhong Yao" userId="794760dbfb091494" providerId="LiveId" clId="{9293F814-48C4-4B53-A300-34999B9EBC6D}" dt="2020-09-04T09:16:36.054" v="36"/>
          <ac:spMkLst>
            <pc:docMk/>
            <pc:sldMk cId="1446488498" sldId="353"/>
            <ac:spMk id="35" creationId="{5E80EE92-D3E4-43F3-8459-0F95EF97F8DD}"/>
          </ac:spMkLst>
        </pc:spChg>
        <pc:spChg chg="add">
          <ac:chgData name="Dezhong Yao" userId="794760dbfb091494" providerId="LiveId" clId="{9293F814-48C4-4B53-A300-34999B9EBC6D}" dt="2020-09-04T09:16:36.054" v="36"/>
          <ac:spMkLst>
            <pc:docMk/>
            <pc:sldMk cId="1446488498" sldId="353"/>
            <ac:spMk id="36" creationId="{26C94440-F629-4B1C-99B0-1B69749E22C6}"/>
          </ac:spMkLst>
        </pc:spChg>
        <pc:spChg chg="add">
          <ac:chgData name="Dezhong Yao" userId="794760dbfb091494" providerId="LiveId" clId="{9293F814-48C4-4B53-A300-34999B9EBC6D}" dt="2020-09-04T09:16:36.054" v="36"/>
          <ac:spMkLst>
            <pc:docMk/>
            <pc:sldMk cId="1446488498" sldId="353"/>
            <ac:spMk id="37" creationId="{3CB214B9-7B27-4FC1-A538-9B543A4C69D6}"/>
          </ac:spMkLst>
        </pc:spChg>
        <pc:spChg chg="add">
          <ac:chgData name="Dezhong Yao" userId="794760dbfb091494" providerId="LiveId" clId="{9293F814-48C4-4B53-A300-34999B9EBC6D}" dt="2020-09-04T09:16:36.054" v="36"/>
          <ac:spMkLst>
            <pc:docMk/>
            <pc:sldMk cId="1446488498" sldId="353"/>
            <ac:spMk id="38" creationId="{AD3FA083-147F-4F4F-928B-F26BDB9C9517}"/>
          </ac:spMkLst>
        </pc:spChg>
        <pc:spChg chg="add">
          <ac:chgData name="Dezhong Yao" userId="794760dbfb091494" providerId="LiveId" clId="{9293F814-48C4-4B53-A300-34999B9EBC6D}" dt="2020-09-04T09:16:36.054" v="36"/>
          <ac:spMkLst>
            <pc:docMk/>
            <pc:sldMk cId="1446488498" sldId="353"/>
            <ac:spMk id="45" creationId="{C258ED46-E9AA-4B8D-9D9E-9C08A9EE79C2}"/>
          </ac:spMkLst>
        </pc:spChg>
        <pc:spChg chg="add">
          <ac:chgData name="Dezhong Yao" userId="794760dbfb091494" providerId="LiveId" clId="{9293F814-48C4-4B53-A300-34999B9EBC6D}" dt="2020-09-04T09:16:36.054" v="36"/>
          <ac:spMkLst>
            <pc:docMk/>
            <pc:sldMk cId="1446488498" sldId="353"/>
            <ac:spMk id="46" creationId="{ACFD771A-DB22-4517-927F-E64B8B529C71}"/>
          </ac:spMkLst>
        </pc:spChg>
        <pc:spChg chg="add">
          <ac:chgData name="Dezhong Yao" userId="794760dbfb091494" providerId="LiveId" clId="{9293F814-48C4-4B53-A300-34999B9EBC6D}" dt="2020-09-04T09:16:36.054" v="36"/>
          <ac:spMkLst>
            <pc:docMk/>
            <pc:sldMk cId="1446488498" sldId="353"/>
            <ac:spMk id="47" creationId="{C08269AE-3C4B-485B-9431-AD55EF3F07BE}"/>
          </ac:spMkLst>
        </pc:spChg>
        <pc:spChg chg="add">
          <ac:chgData name="Dezhong Yao" userId="794760dbfb091494" providerId="LiveId" clId="{9293F814-48C4-4B53-A300-34999B9EBC6D}" dt="2020-09-04T09:16:36.054" v="36"/>
          <ac:spMkLst>
            <pc:docMk/>
            <pc:sldMk cId="1446488498" sldId="353"/>
            <ac:spMk id="48" creationId="{96368A4A-2B5C-42A1-8D94-4778C5F439BE}"/>
          </ac:spMkLst>
        </pc:spChg>
        <pc:spChg chg="add">
          <ac:chgData name="Dezhong Yao" userId="794760dbfb091494" providerId="LiveId" clId="{9293F814-48C4-4B53-A300-34999B9EBC6D}" dt="2020-09-04T09:16:36.054" v="36"/>
          <ac:spMkLst>
            <pc:docMk/>
            <pc:sldMk cId="1446488498" sldId="353"/>
            <ac:spMk id="49" creationId="{C3BE3ABF-67BA-49EC-8A58-FA79FDD38FB2}"/>
          </ac:spMkLst>
        </pc:spChg>
        <pc:spChg chg="add">
          <ac:chgData name="Dezhong Yao" userId="794760dbfb091494" providerId="LiveId" clId="{9293F814-48C4-4B53-A300-34999B9EBC6D}" dt="2020-09-04T09:16:36.054" v="36"/>
          <ac:spMkLst>
            <pc:docMk/>
            <pc:sldMk cId="1446488498" sldId="353"/>
            <ac:spMk id="50" creationId="{934485E3-1F61-49D4-A264-042616076666}"/>
          </ac:spMkLst>
        </pc:spChg>
        <pc:grpChg chg="add">
          <ac:chgData name="Dezhong Yao" userId="794760dbfb091494" providerId="LiveId" clId="{9293F814-48C4-4B53-A300-34999B9EBC6D}" dt="2020-09-04T09:16:36.054" v="36"/>
          <ac:grpSpMkLst>
            <pc:docMk/>
            <pc:sldMk cId="1446488498" sldId="353"/>
            <ac:grpSpMk id="14" creationId="{CD0C008D-A495-4230-AE24-D7BC2A7D908B}"/>
          </ac:grpSpMkLst>
        </pc:grpChg>
        <pc:grpChg chg="add">
          <ac:chgData name="Dezhong Yao" userId="794760dbfb091494" providerId="LiveId" clId="{9293F814-48C4-4B53-A300-34999B9EBC6D}" dt="2020-09-04T09:16:36.054" v="36"/>
          <ac:grpSpMkLst>
            <pc:docMk/>
            <pc:sldMk cId="1446488498" sldId="353"/>
            <ac:grpSpMk id="20" creationId="{6CC41C3D-7E75-45DA-80D3-28C744A3D36B}"/>
          </ac:grpSpMkLst>
        </pc:grpChg>
        <pc:picChg chg="del">
          <ac:chgData name="Dezhong Yao" userId="794760dbfb091494" providerId="LiveId" clId="{9293F814-48C4-4B53-A300-34999B9EBC6D}" dt="2020-09-04T09:16:33.024" v="33" actId="478"/>
          <ac:picMkLst>
            <pc:docMk/>
            <pc:sldMk cId="1446488498" sldId="353"/>
            <ac:picMk id="5" creationId="{C1834568-BBE3-4B56-B24B-FBFC56A37E83}"/>
          </ac:picMkLst>
        </pc:picChg>
        <pc:picChg chg="del">
          <ac:chgData name="Dezhong Yao" userId="794760dbfb091494" providerId="LiveId" clId="{9293F814-48C4-4B53-A300-34999B9EBC6D}" dt="2020-09-04T09:16:33.024" v="33" actId="478"/>
          <ac:picMkLst>
            <pc:docMk/>
            <pc:sldMk cId="1446488498" sldId="353"/>
            <ac:picMk id="7" creationId="{684F2871-BA6C-41BD-85D2-79197A5BCC3E}"/>
          </ac:picMkLst>
        </pc:picChg>
        <pc:picChg chg="del">
          <ac:chgData name="Dezhong Yao" userId="794760dbfb091494" providerId="LiveId" clId="{9293F814-48C4-4B53-A300-34999B9EBC6D}" dt="2020-09-04T09:16:33.024" v="33" actId="478"/>
          <ac:picMkLst>
            <pc:docMk/>
            <pc:sldMk cId="1446488498" sldId="353"/>
            <ac:picMk id="9" creationId="{964BC332-D567-4BA7-ADCE-99DFBD03CD16}"/>
          </ac:picMkLst>
        </pc:picChg>
        <pc:cxnChg chg="add">
          <ac:chgData name="Dezhong Yao" userId="794760dbfb091494" providerId="LiveId" clId="{9293F814-48C4-4B53-A300-34999B9EBC6D}" dt="2020-09-04T09:16:36.054" v="36"/>
          <ac:cxnSpMkLst>
            <pc:docMk/>
            <pc:sldMk cId="1446488498" sldId="353"/>
            <ac:cxnSpMk id="39" creationId="{051F7412-26EA-4838-986C-2696D70846C2}"/>
          </ac:cxnSpMkLst>
        </pc:cxnChg>
        <pc:cxnChg chg="add">
          <ac:chgData name="Dezhong Yao" userId="794760dbfb091494" providerId="LiveId" clId="{9293F814-48C4-4B53-A300-34999B9EBC6D}" dt="2020-09-04T09:16:36.054" v="36"/>
          <ac:cxnSpMkLst>
            <pc:docMk/>
            <pc:sldMk cId="1446488498" sldId="353"/>
            <ac:cxnSpMk id="40" creationId="{0C249441-6431-4A8F-B358-BF805CF34F15}"/>
          </ac:cxnSpMkLst>
        </pc:cxnChg>
        <pc:cxnChg chg="add">
          <ac:chgData name="Dezhong Yao" userId="794760dbfb091494" providerId="LiveId" clId="{9293F814-48C4-4B53-A300-34999B9EBC6D}" dt="2020-09-04T09:16:36.054" v="36"/>
          <ac:cxnSpMkLst>
            <pc:docMk/>
            <pc:sldMk cId="1446488498" sldId="353"/>
            <ac:cxnSpMk id="41" creationId="{996DB3EB-0A5A-47BD-ABCA-DE9749DF08EA}"/>
          </ac:cxnSpMkLst>
        </pc:cxnChg>
        <pc:cxnChg chg="add">
          <ac:chgData name="Dezhong Yao" userId="794760dbfb091494" providerId="LiveId" clId="{9293F814-48C4-4B53-A300-34999B9EBC6D}" dt="2020-09-04T09:16:36.054" v="36"/>
          <ac:cxnSpMkLst>
            <pc:docMk/>
            <pc:sldMk cId="1446488498" sldId="353"/>
            <ac:cxnSpMk id="42" creationId="{4064B8AD-A961-4E36-A5C9-D287781EA1AC}"/>
          </ac:cxnSpMkLst>
        </pc:cxnChg>
        <pc:cxnChg chg="add">
          <ac:chgData name="Dezhong Yao" userId="794760dbfb091494" providerId="LiveId" clId="{9293F814-48C4-4B53-A300-34999B9EBC6D}" dt="2020-09-04T09:16:36.054" v="36"/>
          <ac:cxnSpMkLst>
            <pc:docMk/>
            <pc:sldMk cId="1446488498" sldId="353"/>
            <ac:cxnSpMk id="43" creationId="{2BC0E4F4-67B6-4369-8285-75203E236159}"/>
          </ac:cxnSpMkLst>
        </pc:cxnChg>
        <pc:cxnChg chg="add">
          <ac:chgData name="Dezhong Yao" userId="794760dbfb091494" providerId="LiveId" clId="{9293F814-48C4-4B53-A300-34999B9EBC6D}" dt="2020-09-04T09:16:36.054" v="36"/>
          <ac:cxnSpMkLst>
            <pc:docMk/>
            <pc:sldMk cId="1446488498" sldId="353"/>
            <ac:cxnSpMk id="44" creationId="{3F9CBF3B-D1A2-4795-B980-F4B63E3C7091}"/>
          </ac:cxnSpMkLst>
        </pc:cxnChg>
      </pc:sldChg>
      <pc:sldChg chg="addSp delSp">
        <pc:chgData name="Dezhong Yao" userId="794760dbfb091494" providerId="LiveId" clId="{9293F814-48C4-4B53-A300-34999B9EBC6D}" dt="2020-09-04T09:14:57.571" v="19"/>
        <pc:sldMkLst>
          <pc:docMk/>
          <pc:sldMk cId="3400749621" sldId="354"/>
        </pc:sldMkLst>
        <pc:spChg chg="add">
          <ac:chgData name="Dezhong Yao" userId="794760dbfb091494" providerId="LiveId" clId="{9293F814-48C4-4B53-A300-34999B9EBC6D}" dt="2020-09-04T09:14:57.571" v="19"/>
          <ac:spMkLst>
            <pc:docMk/>
            <pc:sldMk cId="3400749621" sldId="354"/>
            <ac:spMk id="80" creationId="{2D6E4B37-5261-4008-8009-3DBEA83BDDF8}"/>
          </ac:spMkLst>
        </pc:spChg>
        <pc:spChg chg="add">
          <ac:chgData name="Dezhong Yao" userId="794760dbfb091494" providerId="LiveId" clId="{9293F814-48C4-4B53-A300-34999B9EBC6D}" dt="2020-09-04T09:14:57.571" v="19"/>
          <ac:spMkLst>
            <pc:docMk/>
            <pc:sldMk cId="3400749621" sldId="354"/>
            <ac:spMk id="81" creationId="{B8B45FFE-884F-493D-BF96-63A4143F9B5A}"/>
          </ac:spMkLst>
        </pc:spChg>
        <pc:spChg chg="add">
          <ac:chgData name="Dezhong Yao" userId="794760dbfb091494" providerId="LiveId" clId="{9293F814-48C4-4B53-A300-34999B9EBC6D}" dt="2020-09-04T09:14:57.571" v="19"/>
          <ac:spMkLst>
            <pc:docMk/>
            <pc:sldMk cId="3400749621" sldId="354"/>
            <ac:spMk id="97" creationId="{CD56C5DD-0335-4CB8-B7E9-EA391DC28502}"/>
          </ac:spMkLst>
        </pc:spChg>
        <pc:spChg chg="add">
          <ac:chgData name="Dezhong Yao" userId="794760dbfb091494" providerId="LiveId" clId="{9293F814-48C4-4B53-A300-34999B9EBC6D}" dt="2020-09-04T09:14:57.571" v="19"/>
          <ac:spMkLst>
            <pc:docMk/>
            <pc:sldMk cId="3400749621" sldId="354"/>
            <ac:spMk id="98" creationId="{20F49013-C7A2-4049-8B13-F2E45629F49B}"/>
          </ac:spMkLst>
        </pc:spChg>
        <pc:grpChg chg="add del">
          <ac:chgData name="Dezhong Yao" userId="794760dbfb091494" providerId="LiveId" clId="{9293F814-48C4-4B53-A300-34999B9EBC6D}" dt="2020-09-04T09:14:13.646" v="6"/>
          <ac:grpSpMkLst>
            <pc:docMk/>
            <pc:sldMk cId="3400749621" sldId="354"/>
            <ac:grpSpMk id="6" creationId="{E1D661D0-7B79-4088-A182-885831F36A14}"/>
          </ac:grpSpMkLst>
        </pc:grpChg>
        <pc:grpChg chg="add">
          <ac:chgData name="Dezhong Yao" userId="794760dbfb091494" providerId="LiveId" clId="{9293F814-48C4-4B53-A300-34999B9EBC6D}" dt="2020-09-04T09:14:57.571" v="19"/>
          <ac:grpSpMkLst>
            <pc:docMk/>
            <pc:sldMk cId="3400749621" sldId="354"/>
            <ac:grpSpMk id="61" creationId="{6C15CE46-7B69-4C05-A074-FC49C4375040}"/>
          </ac:grpSpMkLst>
        </pc:grpChg>
        <pc:grpChg chg="add">
          <ac:chgData name="Dezhong Yao" userId="794760dbfb091494" providerId="LiveId" clId="{9293F814-48C4-4B53-A300-34999B9EBC6D}" dt="2020-09-04T09:14:57.571" v="19"/>
          <ac:grpSpMkLst>
            <pc:docMk/>
            <pc:sldMk cId="3400749621" sldId="354"/>
            <ac:grpSpMk id="82" creationId="{E0E1C457-5D26-4D6A-B26A-31E4C2051956}"/>
          </ac:grpSpMkLst>
        </pc:grpChg>
        <pc:grpChg chg="add">
          <ac:chgData name="Dezhong Yao" userId="794760dbfb091494" providerId="LiveId" clId="{9293F814-48C4-4B53-A300-34999B9EBC6D}" dt="2020-09-04T09:14:57.571" v="19"/>
          <ac:grpSpMkLst>
            <pc:docMk/>
            <pc:sldMk cId="3400749621" sldId="354"/>
            <ac:grpSpMk id="99" creationId="{6D320E03-A924-4E01-847D-32218D4F7F20}"/>
          </ac:grpSpMkLst>
        </pc:grpChg>
        <pc:picChg chg="del">
          <ac:chgData name="Dezhong Yao" userId="794760dbfb091494" providerId="LiveId" clId="{9293F814-48C4-4B53-A300-34999B9EBC6D}" dt="2020-09-04T09:14:12.245" v="4" actId="478"/>
          <ac:picMkLst>
            <pc:docMk/>
            <pc:sldMk cId="3400749621" sldId="354"/>
            <ac:picMk id="5" creationId="{B4CB98A4-37D0-408D-81AA-918A18AA1527}"/>
          </ac:picMkLst>
        </pc:picChg>
      </pc:sldChg>
      <pc:sldChg chg="addSp delSp">
        <pc:chgData name="Dezhong Yao" userId="794760dbfb091494" providerId="LiveId" clId="{9293F814-48C4-4B53-A300-34999B9EBC6D}" dt="2020-09-04T09:14:59.811" v="21"/>
        <pc:sldMkLst>
          <pc:docMk/>
          <pc:sldMk cId="2493600615" sldId="355"/>
        </pc:sldMkLst>
        <pc:spChg chg="add">
          <ac:chgData name="Dezhong Yao" userId="794760dbfb091494" providerId="LiveId" clId="{9293F814-48C4-4B53-A300-34999B9EBC6D}" dt="2020-09-04T09:14:59.811" v="21"/>
          <ac:spMkLst>
            <pc:docMk/>
            <pc:sldMk cId="2493600615" sldId="355"/>
            <ac:spMk id="25" creationId="{EF2968EA-F00E-445D-9BC7-AF04EBF8274C}"/>
          </ac:spMkLst>
        </pc:spChg>
        <pc:spChg chg="add">
          <ac:chgData name="Dezhong Yao" userId="794760dbfb091494" providerId="LiveId" clId="{9293F814-48C4-4B53-A300-34999B9EBC6D}" dt="2020-09-04T09:14:59.811" v="21"/>
          <ac:spMkLst>
            <pc:docMk/>
            <pc:sldMk cId="2493600615" sldId="355"/>
            <ac:spMk id="26" creationId="{DDCCF56A-C0D6-44BF-B025-D15BBD3AEEA5}"/>
          </ac:spMkLst>
        </pc:spChg>
        <pc:spChg chg="add">
          <ac:chgData name="Dezhong Yao" userId="794760dbfb091494" providerId="LiveId" clId="{9293F814-48C4-4B53-A300-34999B9EBC6D}" dt="2020-09-04T09:14:59.811" v="21"/>
          <ac:spMkLst>
            <pc:docMk/>
            <pc:sldMk cId="2493600615" sldId="355"/>
            <ac:spMk id="42" creationId="{12BB379A-BF6C-45A0-BD95-7996CFE4B812}"/>
          </ac:spMkLst>
        </pc:spChg>
        <pc:spChg chg="add">
          <ac:chgData name="Dezhong Yao" userId="794760dbfb091494" providerId="LiveId" clId="{9293F814-48C4-4B53-A300-34999B9EBC6D}" dt="2020-09-04T09:14:59.811" v="21"/>
          <ac:spMkLst>
            <pc:docMk/>
            <pc:sldMk cId="2493600615" sldId="355"/>
            <ac:spMk id="43" creationId="{DB3857E5-BAC7-4EC8-B4D1-9BD78E82984F}"/>
          </ac:spMkLst>
        </pc:spChg>
        <pc:grpChg chg="add">
          <ac:chgData name="Dezhong Yao" userId="794760dbfb091494" providerId="LiveId" clId="{9293F814-48C4-4B53-A300-34999B9EBC6D}" dt="2020-09-04T09:14:59.811" v="21"/>
          <ac:grpSpMkLst>
            <pc:docMk/>
            <pc:sldMk cId="2493600615" sldId="355"/>
            <ac:grpSpMk id="6" creationId="{7810EA85-8CBC-4672-A4EA-BC818A924AD1}"/>
          </ac:grpSpMkLst>
        </pc:grpChg>
        <pc:grpChg chg="add">
          <ac:chgData name="Dezhong Yao" userId="794760dbfb091494" providerId="LiveId" clId="{9293F814-48C4-4B53-A300-34999B9EBC6D}" dt="2020-09-04T09:14:59.811" v="21"/>
          <ac:grpSpMkLst>
            <pc:docMk/>
            <pc:sldMk cId="2493600615" sldId="355"/>
            <ac:grpSpMk id="27" creationId="{0BFAAC59-7828-424C-9921-91FE18B2D444}"/>
          </ac:grpSpMkLst>
        </pc:grpChg>
        <pc:grpChg chg="add">
          <ac:chgData name="Dezhong Yao" userId="794760dbfb091494" providerId="LiveId" clId="{9293F814-48C4-4B53-A300-34999B9EBC6D}" dt="2020-09-04T09:14:59.811" v="21"/>
          <ac:grpSpMkLst>
            <pc:docMk/>
            <pc:sldMk cId="2493600615" sldId="355"/>
            <ac:grpSpMk id="44" creationId="{6A979B28-FF55-4AC0-9846-A24524F762F8}"/>
          </ac:grpSpMkLst>
        </pc:grpChg>
        <pc:picChg chg="del">
          <ac:chgData name="Dezhong Yao" userId="794760dbfb091494" providerId="LiveId" clId="{9293F814-48C4-4B53-A300-34999B9EBC6D}" dt="2020-09-04T09:14:59.445" v="20" actId="478"/>
          <ac:picMkLst>
            <pc:docMk/>
            <pc:sldMk cId="2493600615" sldId="355"/>
            <ac:picMk id="5" creationId="{B4CB98A4-37D0-408D-81AA-918A18AA1527}"/>
          </ac:picMkLst>
        </pc:picChg>
      </pc:sldChg>
      <pc:sldChg chg="addSp delSp">
        <pc:chgData name="Dezhong Yao" userId="794760dbfb091494" providerId="LiveId" clId="{9293F814-48C4-4B53-A300-34999B9EBC6D}" dt="2020-09-04T09:15:02.220" v="23"/>
        <pc:sldMkLst>
          <pc:docMk/>
          <pc:sldMk cId="4287676634" sldId="356"/>
        </pc:sldMkLst>
        <pc:spChg chg="add">
          <ac:chgData name="Dezhong Yao" userId="794760dbfb091494" providerId="LiveId" clId="{9293F814-48C4-4B53-A300-34999B9EBC6D}" dt="2020-09-04T09:15:02.220" v="23"/>
          <ac:spMkLst>
            <pc:docMk/>
            <pc:sldMk cId="4287676634" sldId="356"/>
            <ac:spMk id="25" creationId="{6C3FE619-A8BE-433E-A595-979B27E5E006}"/>
          </ac:spMkLst>
        </pc:spChg>
        <pc:spChg chg="add">
          <ac:chgData name="Dezhong Yao" userId="794760dbfb091494" providerId="LiveId" clId="{9293F814-48C4-4B53-A300-34999B9EBC6D}" dt="2020-09-04T09:15:02.220" v="23"/>
          <ac:spMkLst>
            <pc:docMk/>
            <pc:sldMk cId="4287676634" sldId="356"/>
            <ac:spMk id="26" creationId="{721ACFE2-8054-42A4-8E16-D4B4C781F6C2}"/>
          </ac:spMkLst>
        </pc:spChg>
        <pc:spChg chg="add">
          <ac:chgData name="Dezhong Yao" userId="794760dbfb091494" providerId="LiveId" clId="{9293F814-48C4-4B53-A300-34999B9EBC6D}" dt="2020-09-04T09:15:02.220" v="23"/>
          <ac:spMkLst>
            <pc:docMk/>
            <pc:sldMk cId="4287676634" sldId="356"/>
            <ac:spMk id="42" creationId="{D1F2B8C0-F800-44AE-889E-B1DFEB312250}"/>
          </ac:spMkLst>
        </pc:spChg>
        <pc:spChg chg="add">
          <ac:chgData name="Dezhong Yao" userId="794760dbfb091494" providerId="LiveId" clId="{9293F814-48C4-4B53-A300-34999B9EBC6D}" dt="2020-09-04T09:15:02.220" v="23"/>
          <ac:spMkLst>
            <pc:docMk/>
            <pc:sldMk cId="4287676634" sldId="356"/>
            <ac:spMk id="43" creationId="{2174A7D0-511F-4522-82ED-272554871733}"/>
          </ac:spMkLst>
        </pc:spChg>
        <pc:grpChg chg="add">
          <ac:chgData name="Dezhong Yao" userId="794760dbfb091494" providerId="LiveId" clId="{9293F814-48C4-4B53-A300-34999B9EBC6D}" dt="2020-09-04T09:15:02.220" v="23"/>
          <ac:grpSpMkLst>
            <pc:docMk/>
            <pc:sldMk cId="4287676634" sldId="356"/>
            <ac:grpSpMk id="6" creationId="{C21F387B-EDD0-48E9-9CB8-1D0553CA1327}"/>
          </ac:grpSpMkLst>
        </pc:grpChg>
        <pc:grpChg chg="add">
          <ac:chgData name="Dezhong Yao" userId="794760dbfb091494" providerId="LiveId" clId="{9293F814-48C4-4B53-A300-34999B9EBC6D}" dt="2020-09-04T09:15:02.220" v="23"/>
          <ac:grpSpMkLst>
            <pc:docMk/>
            <pc:sldMk cId="4287676634" sldId="356"/>
            <ac:grpSpMk id="27" creationId="{581B04A4-0A91-49FD-A762-2268638CD599}"/>
          </ac:grpSpMkLst>
        </pc:grpChg>
        <pc:grpChg chg="add">
          <ac:chgData name="Dezhong Yao" userId="794760dbfb091494" providerId="LiveId" clId="{9293F814-48C4-4B53-A300-34999B9EBC6D}" dt="2020-09-04T09:15:02.220" v="23"/>
          <ac:grpSpMkLst>
            <pc:docMk/>
            <pc:sldMk cId="4287676634" sldId="356"/>
            <ac:grpSpMk id="44" creationId="{F2ED316B-47FD-4241-BF61-A76E78EB3130}"/>
          </ac:grpSpMkLst>
        </pc:grpChg>
        <pc:picChg chg="del">
          <ac:chgData name="Dezhong Yao" userId="794760dbfb091494" providerId="LiveId" clId="{9293F814-48C4-4B53-A300-34999B9EBC6D}" dt="2020-09-04T09:15:01.965" v="22" actId="478"/>
          <ac:picMkLst>
            <pc:docMk/>
            <pc:sldMk cId="4287676634" sldId="356"/>
            <ac:picMk id="5" creationId="{B4CB98A4-37D0-408D-81AA-918A18AA1527}"/>
          </ac:picMkLst>
        </pc:picChg>
      </pc:sldChg>
      <pc:sldChg chg="addSp delSp modSp">
        <pc:chgData name="Dezhong Yao" userId="794760dbfb091494" providerId="LiveId" clId="{9293F814-48C4-4B53-A300-34999B9EBC6D}" dt="2020-09-04T09:15:45.510" v="32" actId="948"/>
        <pc:sldMkLst>
          <pc:docMk/>
          <pc:sldMk cId="3148341461" sldId="357"/>
        </pc:sldMkLst>
        <pc:spChg chg="mod">
          <ac:chgData name="Dezhong Yao" userId="794760dbfb091494" providerId="LiveId" clId="{9293F814-48C4-4B53-A300-34999B9EBC6D}" dt="2020-09-04T09:15:45.510" v="32" actId="948"/>
          <ac:spMkLst>
            <pc:docMk/>
            <pc:sldMk cId="3148341461" sldId="357"/>
            <ac:spMk id="3" creationId="{B95C8FE1-FB50-4DBC-8F57-AB50E215B9D8}"/>
          </ac:spMkLst>
        </pc:spChg>
        <pc:spChg chg="del">
          <ac:chgData name="Dezhong Yao" userId="794760dbfb091494" providerId="LiveId" clId="{9293F814-48C4-4B53-A300-34999B9EBC6D}" dt="2020-09-04T09:15:19.580" v="24" actId="478"/>
          <ac:spMkLst>
            <pc:docMk/>
            <pc:sldMk cId="3148341461" sldId="357"/>
            <ac:spMk id="6" creationId="{39307888-0B15-4FA1-9604-87940F76E31B}"/>
          </ac:spMkLst>
        </pc:spChg>
        <pc:grpChg chg="add">
          <ac:chgData name="Dezhong Yao" userId="794760dbfb091494" providerId="LiveId" clId="{9293F814-48C4-4B53-A300-34999B9EBC6D}" dt="2020-09-04T09:15:22.668" v="27"/>
          <ac:grpSpMkLst>
            <pc:docMk/>
            <pc:sldMk cId="3148341461" sldId="357"/>
            <ac:grpSpMk id="7" creationId="{C68C5638-A81B-470F-B62C-6D9662C99975}"/>
          </ac:grpSpMkLst>
        </pc:grpChg>
        <pc:picChg chg="del">
          <ac:chgData name="Dezhong Yao" userId="794760dbfb091494" providerId="LiveId" clId="{9293F814-48C4-4B53-A300-34999B9EBC6D}" dt="2020-09-04T09:15:19.580" v="24" actId="478"/>
          <ac:picMkLst>
            <pc:docMk/>
            <pc:sldMk cId="3148341461" sldId="357"/>
            <ac:picMk id="5" creationId="{1C92D602-1DBC-4A4E-87D5-CA9B7E83BEDA}"/>
          </ac:picMkLst>
        </pc:picChg>
      </pc:sldChg>
      <pc:sldChg chg="addSp delSp modSp">
        <pc:chgData name="Dezhong Yao" userId="794760dbfb091494" providerId="LiveId" clId="{9293F814-48C4-4B53-A300-34999B9EBC6D}" dt="2020-09-04T09:17:06.430" v="43" actId="6549"/>
        <pc:sldMkLst>
          <pc:docMk/>
          <pc:sldMk cId="1723597450" sldId="362"/>
        </pc:sldMkLst>
        <pc:spChg chg="del">
          <ac:chgData name="Dezhong Yao" userId="794760dbfb091494" providerId="LiveId" clId="{9293F814-48C4-4B53-A300-34999B9EBC6D}" dt="2020-09-04T09:16:53.555" v="38" actId="478"/>
          <ac:spMkLst>
            <pc:docMk/>
            <pc:sldMk cId="1723597450" sldId="362"/>
            <ac:spMk id="3" creationId="{FC9E7115-6996-442C-A540-C93C5B3D8ED5}"/>
          </ac:spMkLst>
        </pc:spChg>
        <pc:spChg chg="add mod">
          <ac:chgData name="Dezhong Yao" userId="794760dbfb091494" providerId="LiveId" clId="{9293F814-48C4-4B53-A300-34999B9EBC6D}" dt="2020-09-04T09:17:06.430" v="43" actId="6549"/>
          <ac:spMkLst>
            <pc:docMk/>
            <pc:sldMk cId="1723597450" sldId="362"/>
            <ac:spMk id="6" creationId="{8DF414C4-B26A-47A3-A5E2-6D124891BE3F}"/>
          </ac:spMkLst>
        </pc:spChg>
        <pc:spChg chg="add del">
          <ac:chgData name="Dezhong Yao" userId="794760dbfb091494" providerId="LiveId" clId="{9293F814-48C4-4B53-A300-34999B9EBC6D}" dt="2020-09-04T09:16:55.341" v="40"/>
          <ac:spMkLst>
            <pc:docMk/>
            <pc:sldMk cId="1723597450" sldId="362"/>
            <ac:spMk id="7" creationId="{31D35072-DC0B-40A8-BAC1-E9CC5FF24F79}"/>
          </ac:spMkLst>
        </pc:spChg>
        <pc:picChg chg="del">
          <ac:chgData name="Dezhong Yao" userId="794760dbfb091494" providerId="LiveId" clId="{9293F814-48C4-4B53-A300-34999B9EBC6D}" dt="2020-09-04T09:16:51.223" v="37" actId="478"/>
          <ac:picMkLst>
            <pc:docMk/>
            <pc:sldMk cId="1723597450" sldId="362"/>
            <ac:picMk id="5" creationId="{4EB983D7-9963-4C58-9B4E-C6FFDD2BF5D4}"/>
          </ac:picMkLst>
        </pc:picChg>
      </pc:sldChg>
      <pc:sldChg chg="addSp delSp">
        <pc:chgData name="Dezhong Yao" userId="794760dbfb091494" providerId="LiveId" clId="{9293F814-48C4-4B53-A300-34999B9EBC6D}" dt="2020-09-04T09:17:20.276" v="45"/>
        <pc:sldMkLst>
          <pc:docMk/>
          <pc:sldMk cId="3568842381" sldId="365"/>
        </pc:sldMkLst>
        <pc:spChg chg="add">
          <ac:chgData name="Dezhong Yao" userId="794760dbfb091494" providerId="LiveId" clId="{9293F814-48C4-4B53-A300-34999B9EBC6D}" dt="2020-09-04T09:17:20.276" v="45"/>
          <ac:spMkLst>
            <pc:docMk/>
            <pc:sldMk cId="3568842381" sldId="365"/>
            <ac:spMk id="6" creationId="{27E9F55A-9E3D-4B77-AE0C-AA79BB81FE8D}"/>
          </ac:spMkLst>
        </pc:spChg>
        <pc:spChg chg="del">
          <ac:chgData name="Dezhong Yao" userId="794760dbfb091494" providerId="LiveId" clId="{9293F814-48C4-4B53-A300-34999B9EBC6D}" dt="2020-09-04T09:17:19.997" v="44" actId="478"/>
          <ac:spMkLst>
            <pc:docMk/>
            <pc:sldMk cId="3568842381" sldId="365"/>
            <ac:spMk id="7" creationId="{206CF7D8-7862-4F23-9EA1-7F9BF02A098F}"/>
          </ac:spMkLst>
        </pc:spChg>
        <pc:grpChg chg="add">
          <ac:chgData name="Dezhong Yao" userId="794760dbfb091494" providerId="LiveId" clId="{9293F814-48C4-4B53-A300-34999B9EBC6D}" dt="2020-09-04T09:17:20.276" v="45"/>
          <ac:grpSpMkLst>
            <pc:docMk/>
            <pc:sldMk cId="3568842381" sldId="365"/>
            <ac:grpSpMk id="8" creationId="{38CC76ED-C91A-4301-BAAF-1024B9D047D1}"/>
          </ac:grpSpMkLst>
        </pc:grpChg>
        <pc:picChg chg="del">
          <ac:chgData name="Dezhong Yao" userId="794760dbfb091494" providerId="LiveId" clId="{9293F814-48C4-4B53-A300-34999B9EBC6D}" dt="2020-09-04T09:17:19.997" v="44" actId="478"/>
          <ac:picMkLst>
            <pc:docMk/>
            <pc:sldMk cId="3568842381" sldId="365"/>
            <ac:picMk id="5" creationId="{261E6A9E-B611-48CB-B9EA-81C768344045}"/>
          </ac:picMkLst>
        </pc:picChg>
      </pc:sldChg>
      <pc:sldChg chg="addSp delSp modSp">
        <pc:chgData name="Dezhong Yao" userId="794760dbfb091494" providerId="LiveId" clId="{9293F814-48C4-4B53-A300-34999B9EBC6D}" dt="2020-09-04T09:18:20.970" v="59"/>
        <pc:sldMkLst>
          <pc:docMk/>
          <pc:sldMk cId="3498068105" sldId="368"/>
        </pc:sldMkLst>
        <pc:spChg chg="del">
          <ac:chgData name="Dezhong Yao" userId="794760dbfb091494" providerId="LiveId" clId="{9293F814-48C4-4B53-A300-34999B9EBC6D}" dt="2020-09-04T09:18:17.555" v="57" actId="478"/>
          <ac:spMkLst>
            <pc:docMk/>
            <pc:sldMk cId="3498068105" sldId="368"/>
            <ac:spMk id="3" creationId="{4D37637B-AAA4-40D8-A936-C513DF261839}"/>
          </ac:spMkLst>
        </pc:spChg>
        <pc:spChg chg="add del mod">
          <ac:chgData name="Dezhong Yao" userId="794760dbfb091494" providerId="LiveId" clId="{9293F814-48C4-4B53-A300-34999B9EBC6D}" dt="2020-09-04T09:18:20.696" v="58" actId="478"/>
          <ac:spMkLst>
            <pc:docMk/>
            <pc:sldMk cId="3498068105" sldId="368"/>
            <ac:spMk id="6" creationId="{463050F8-C11A-4E50-86EC-53E0CF53C2DB}"/>
          </ac:spMkLst>
        </pc:spChg>
        <pc:spChg chg="del">
          <ac:chgData name="Dezhong Yao" userId="794760dbfb091494" providerId="LiveId" clId="{9293F814-48C4-4B53-A300-34999B9EBC6D}" dt="2020-09-04T09:18:17.555" v="57" actId="478"/>
          <ac:spMkLst>
            <pc:docMk/>
            <pc:sldMk cId="3498068105" sldId="368"/>
            <ac:spMk id="7" creationId="{02E65C46-5A02-4D71-A7D9-F0A62475284A}"/>
          </ac:spMkLst>
        </pc:spChg>
        <pc:spChg chg="add">
          <ac:chgData name="Dezhong Yao" userId="794760dbfb091494" providerId="LiveId" clId="{9293F814-48C4-4B53-A300-34999B9EBC6D}" dt="2020-09-04T09:18:20.970" v="59"/>
          <ac:spMkLst>
            <pc:docMk/>
            <pc:sldMk cId="3498068105" sldId="368"/>
            <ac:spMk id="8" creationId="{6EDCABDB-3AA1-4A3C-9269-5A346451B999}"/>
          </ac:spMkLst>
        </pc:spChg>
        <pc:spChg chg="add">
          <ac:chgData name="Dezhong Yao" userId="794760dbfb091494" providerId="LiveId" clId="{9293F814-48C4-4B53-A300-34999B9EBC6D}" dt="2020-09-04T09:18:20.970" v="59"/>
          <ac:spMkLst>
            <pc:docMk/>
            <pc:sldMk cId="3498068105" sldId="368"/>
            <ac:spMk id="9" creationId="{927ABC7F-1F69-41C3-BDF2-6B2D822675FC}"/>
          </ac:spMkLst>
        </pc:spChg>
        <pc:grpChg chg="add">
          <ac:chgData name="Dezhong Yao" userId="794760dbfb091494" providerId="LiveId" clId="{9293F814-48C4-4B53-A300-34999B9EBC6D}" dt="2020-09-04T09:18:20.970" v="59"/>
          <ac:grpSpMkLst>
            <pc:docMk/>
            <pc:sldMk cId="3498068105" sldId="368"/>
            <ac:grpSpMk id="10" creationId="{D8949193-CB91-4EC4-8131-F10AC53FD859}"/>
          </ac:grpSpMkLst>
        </pc:grpChg>
        <pc:picChg chg="del">
          <ac:chgData name="Dezhong Yao" userId="794760dbfb091494" providerId="LiveId" clId="{9293F814-48C4-4B53-A300-34999B9EBC6D}" dt="2020-09-04T09:18:17.555" v="57" actId="478"/>
          <ac:picMkLst>
            <pc:docMk/>
            <pc:sldMk cId="3498068105" sldId="368"/>
            <ac:picMk id="5" creationId="{ED3CCB14-073E-4D84-A1CE-62D76320D643}"/>
          </ac:picMkLst>
        </pc:picChg>
      </pc:sldChg>
      <pc:sldChg chg="addSp delSp modSp">
        <pc:chgData name="Dezhong Yao" userId="794760dbfb091494" providerId="LiveId" clId="{9293F814-48C4-4B53-A300-34999B9EBC6D}" dt="2020-09-04T09:17:41.614" v="49" actId="1076"/>
        <pc:sldMkLst>
          <pc:docMk/>
          <pc:sldMk cId="3162452259" sldId="369"/>
        </pc:sldMkLst>
        <pc:spChg chg="mod">
          <ac:chgData name="Dezhong Yao" userId="794760dbfb091494" providerId="LiveId" clId="{9293F814-48C4-4B53-A300-34999B9EBC6D}" dt="2020-09-04T09:17:38.149" v="47" actId="14100"/>
          <ac:spMkLst>
            <pc:docMk/>
            <pc:sldMk cId="3162452259" sldId="369"/>
            <ac:spMk id="3" creationId="{43D3CFEA-73DF-477F-8334-DEA91A73BC03}"/>
          </ac:spMkLst>
        </pc:spChg>
        <pc:spChg chg="add mod">
          <ac:chgData name="Dezhong Yao" userId="794760dbfb091494" providerId="LiveId" clId="{9293F814-48C4-4B53-A300-34999B9EBC6D}" dt="2020-09-04T09:17:41.614" v="49" actId="1076"/>
          <ac:spMkLst>
            <pc:docMk/>
            <pc:sldMk cId="3162452259" sldId="369"/>
            <ac:spMk id="6" creationId="{6DC04F8D-B51A-41F7-9A26-0254B6096DA2}"/>
          </ac:spMkLst>
        </pc:spChg>
        <pc:spChg chg="del">
          <ac:chgData name="Dezhong Yao" userId="794760dbfb091494" providerId="LiveId" clId="{9293F814-48C4-4B53-A300-34999B9EBC6D}" dt="2020-09-04T09:17:34.910" v="46" actId="478"/>
          <ac:spMkLst>
            <pc:docMk/>
            <pc:sldMk cId="3162452259" sldId="369"/>
            <ac:spMk id="9" creationId="{AE3BF4D8-C05E-4559-8F50-635B5B592341}"/>
          </ac:spMkLst>
        </pc:spChg>
        <pc:grpChg chg="add mod">
          <ac:chgData name="Dezhong Yao" userId="794760dbfb091494" providerId="LiveId" clId="{9293F814-48C4-4B53-A300-34999B9EBC6D}" dt="2020-09-04T09:17:41.614" v="49" actId="1076"/>
          <ac:grpSpMkLst>
            <pc:docMk/>
            <pc:sldMk cId="3162452259" sldId="369"/>
            <ac:grpSpMk id="8" creationId="{CCF45632-C1D9-46E3-B16C-70E701C30AB8}"/>
          </ac:grpSpMkLst>
        </pc:grpChg>
        <pc:picChg chg="del">
          <ac:chgData name="Dezhong Yao" userId="794760dbfb091494" providerId="LiveId" clId="{9293F814-48C4-4B53-A300-34999B9EBC6D}" dt="2020-09-04T09:17:34.910" v="46" actId="478"/>
          <ac:picMkLst>
            <pc:docMk/>
            <pc:sldMk cId="3162452259" sldId="369"/>
            <ac:picMk id="7" creationId="{FCC76310-BD11-4349-8B8E-768CBA16F253}"/>
          </ac:picMkLst>
        </pc:picChg>
      </pc:sldChg>
      <pc:sldChg chg="addSp delSp modSp">
        <pc:chgData name="Dezhong Yao" userId="794760dbfb091494" providerId="LiveId" clId="{9293F814-48C4-4B53-A300-34999B9EBC6D}" dt="2020-09-04T09:18:06.076" v="56" actId="14100"/>
        <pc:sldMkLst>
          <pc:docMk/>
          <pc:sldMk cId="2476096319" sldId="370"/>
        </pc:sldMkLst>
        <pc:spChg chg="mod">
          <ac:chgData name="Dezhong Yao" userId="794760dbfb091494" providerId="LiveId" clId="{9293F814-48C4-4B53-A300-34999B9EBC6D}" dt="2020-09-04T09:18:06.076" v="56" actId="14100"/>
          <ac:spMkLst>
            <pc:docMk/>
            <pc:sldMk cId="2476096319" sldId="370"/>
            <ac:spMk id="3" creationId="{43D3CFEA-73DF-477F-8334-DEA91A73BC03}"/>
          </ac:spMkLst>
        </pc:spChg>
        <pc:spChg chg="add mod">
          <ac:chgData name="Dezhong Yao" userId="794760dbfb091494" providerId="LiveId" clId="{9293F814-48C4-4B53-A300-34999B9EBC6D}" dt="2020-09-04T09:18:02.591" v="53" actId="1076"/>
          <ac:spMkLst>
            <pc:docMk/>
            <pc:sldMk cId="2476096319" sldId="370"/>
            <ac:spMk id="6" creationId="{3FF87ADD-5720-4441-87C4-AC515599CB29}"/>
          </ac:spMkLst>
        </pc:spChg>
        <pc:spChg chg="add mod">
          <ac:chgData name="Dezhong Yao" userId="794760dbfb091494" providerId="LiveId" clId="{9293F814-48C4-4B53-A300-34999B9EBC6D}" dt="2020-09-04T09:18:02.591" v="53" actId="1076"/>
          <ac:spMkLst>
            <pc:docMk/>
            <pc:sldMk cId="2476096319" sldId="370"/>
            <ac:spMk id="7" creationId="{67FFD40D-9E01-436E-A029-0384BCC3DE54}"/>
          </ac:spMkLst>
        </pc:spChg>
        <pc:spChg chg="add mod">
          <ac:chgData name="Dezhong Yao" userId="794760dbfb091494" providerId="LiveId" clId="{9293F814-48C4-4B53-A300-34999B9EBC6D}" dt="2020-09-04T09:18:02.591" v="53" actId="1076"/>
          <ac:spMkLst>
            <pc:docMk/>
            <pc:sldMk cId="2476096319" sldId="370"/>
            <ac:spMk id="8" creationId="{E752E914-1661-40B0-A70D-43B5356FC067}"/>
          </ac:spMkLst>
        </pc:spChg>
        <pc:spChg chg="del">
          <ac:chgData name="Dezhong Yao" userId="794760dbfb091494" providerId="LiveId" clId="{9293F814-48C4-4B53-A300-34999B9EBC6D}" dt="2020-09-04T09:17:56.061" v="50" actId="478"/>
          <ac:spMkLst>
            <pc:docMk/>
            <pc:sldMk cId="2476096319" sldId="370"/>
            <ac:spMk id="9" creationId="{AE3BF4D8-C05E-4559-8F50-635B5B592341}"/>
          </ac:spMkLst>
        </pc:spChg>
        <pc:spChg chg="add mod">
          <ac:chgData name="Dezhong Yao" userId="794760dbfb091494" providerId="LiveId" clId="{9293F814-48C4-4B53-A300-34999B9EBC6D}" dt="2020-09-04T09:18:02.591" v="53" actId="1076"/>
          <ac:spMkLst>
            <pc:docMk/>
            <pc:sldMk cId="2476096319" sldId="370"/>
            <ac:spMk id="10" creationId="{2D9885FD-A0A2-4468-B893-698DF42A24C5}"/>
          </ac:spMkLst>
        </pc:spChg>
        <pc:spChg chg="add mod">
          <ac:chgData name="Dezhong Yao" userId="794760dbfb091494" providerId="LiveId" clId="{9293F814-48C4-4B53-A300-34999B9EBC6D}" dt="2020-09-04T09:18:02.591" v="53" actId="1076"/>
          <ac:spMkLst>
            <pc:docMk/>
            <pc:sldMk cId="2476096319" sldId="370"/>
            <ac:spMk id="11" creationId="{9E94CA9C-8C57-4B69-A4FA-88D629B76B07}"/>
          </ac:spMkLst>
        </pc:spChg>
        <pc:spChg chg="add mod">
          <ac:chgData name="Dezhong Yao" userId="794760dbfb091494" providerId="LiveId" clId="{9293F814-48C4-4B53-A300-34999B9EBC6D}" dt="2020-09-04T09:18:02.591" v="53" actId="1076"/>
          <ac:spMkLst>
            <pc:docMk/>
            <pc:sldMk cId="2476096319" sldId="370"/>
            <ac:spMk id="12" creationId="{A8A9029B-74AE-4067-A5BD-07FCD14E0265}"/>
          </ac:spMkLst>
        </pc:spChg>
        <pc:spChg chg="add mod">
          <ac:chgData name="Dezhong Yao" userId="794760dbfb091494" providerId="LiveId" clId="{9293F814-48C4-4B53-A300-34999B9EBC6D}" dt="2020-09-04T09:18:02.591" v="53" actId="1076"/>
          <ac:spMkLst>
            <pc:docMk/>
            <pc:sldMk cId="2476096319" sldId="370"/>
            <ac:spMk id="13" creationId="{81DA514A-BE9B-4D60-B65E-8BAD9DE04762}"/>
          </ac:spMkLst>
        </pc:spChg>
        <pc:spChg chg="add mod">
          <ac:chgData name="Dezhong Yao" userId="794760dbfb091494" providerId="LiveId" clId="{9293F814-48C4-4B53-A300-34999B9EBC6D}" dt="2020-09-04T09:18:02.591" v="53" actId="1076"/>
          <ac:spMkLst>
            <pc:docMk/>
            <pc:sldMk cId="2476096319" sldId="370"/>
            <ac:spMk id="14" creationId="{5AD50D78-DE74-4FB2-A129-B508BC0838F8}"/>
          </ac:spMkLst>
        </pc:spChg>
        <pc:spChg chg="add mod">
          <ac:chgData name="Dezhong Yao" userId="794760dbfb091494" providerId="LiveId" clId="{9293F814-48C4-4B53-A300-34999B9EBC6D}" dt="2020-09-04T09:18:02.591" v="53" actId="1076"/>
          <ac:spMkLst>
            <pc:docMk/>
            <pc:sldMk cId="2476096319" sldId="370"/>
            <ac:spMk id="15" creationId="{C71BE3C4-89EE-48E1-9454-937699C9249C}"/>
          </ac:spMkLst>
        </pc:spChg>
        <pc:spChg chg="add mod">
          <ac:chgData name="Dezhong Yao" userId="794760dbfb091494" providerId="LiveId" clId="{9293F814-48C4-4B53-A300-34999B9EBC6D}" dt="2020-09-04T09:18:02.591" v="53" actId="1076"/>
          <ac:spMkLst>
            <pc:docMk/>
            <pc:sldMk cId="2476096319" sldId="370"/>
            <ac:spMk id="16" creationId="{57844710-6AA1-4356-9462-AA24B3A6221E}"/>
          </ac:spMkLst>
        </pc:spChg>
        <pc:spChg chg="add mod">
          <ac:chgData name="Dezhong Yao" userId="794760dbfb091494" providerId="LiveId" clId="{9293F814-48C4-4B53-A300-34999B9EBC6D}" dt="2020-09-04T09:18:02.591" v="53" actId="1076"/>
          <ac:spMkLst>
            <pc:docMk/>
            <pc:sldMk cId="2476096319" sldId="370"/>
            <ac:spMk id="17" creationId="{05AF7E1B-5EE7-4EC2-BB8F-FB4DE24F49D0}"/>
          </ac:spMkLst>
        </pc:spChg>
        <pc:spChg chg="add mod">
          <ac:chgData name="Dezhong Yao" userId="794760dbfb091494" providerId="LiveId" clId="{9293F814-48C4-4B53-A300-34999B9EBC6D}" dt="2020-09-04T09:18:02.591" v="53" actId="1076"/>
          <ac:spMkLst>
            <pc:docMk/>
            <pc:sldMk cId="2476096319" sldId="370"/>
            <ac:spMk id="18" creationId="{25F3CCE1-2BEB-47B4-8F65-182EA141DA13}"/>
          </ac:spMkLst>
        </pc:spChg>
        <pc:spChg chg="add mod">
          <ac:chgData name="Dezhong Yao" userId="794760dbfb091494" providerId="LiveId" clId="{9293F814-48C4-4B53-A300-34999B9EBC6D}" dt="2020-09-04T09:18:02.591" v="53" actId="1076"/>
          <ac:spMkLst>
            <pc:docMk/>
            <pc:sldMk cId="2476096319" sldId="370"/>
            <ac:spMk id="19" creationId="{E29D96CC-F539-42B1-BC29-502238454AC4}"/>
          </ac:spMkLst>
        </pc:spChg>
        <pc:spChg chg="add mod">
          <ac:chgData name="Dezhong Yao" userId="794760dbfb091494" providerId="LiveId" clId="{9293F814-48C4-4B53-A300-34999B9EBC6D}" dt="2020-09-04T09:18:02.591" v="53" actId="1076"/>
          <ac:spMkLst>
            <pc:docMk/>
            <pc:sldMk cId="2476096319" sldId="370"/>
            <ac:spMk id="20" creationId="{30F4A00D-15A4-430B-8F75-6AEAEEF957D3}"/>
          </ac:spMkLst>
        </pc:spChg>
        <pc:spChg chg="add mod">
          <ac:chgData name="Dezhong Yao" userId="794760dbfb091494" providerId="LiveId" clId="{9293F814-48C4-4B53-A300-34999B9EBC6D}" dt="2020-09-04T09:18:02.591" v="53" actId="1076"/>
          <ac:spMkLst>
            <pc:docMk/>
            <pc:sldMk cId="2476096319" sldId="370"/>
            <ac:spMk id="21" creationId="{732AF48D-E746-47D9-90CF-4FE127D5CC6C}"/>
          </ac:spMkLst>
        </pc:spChg>
        <pc:spChg chg="add mod">
          <ac:chgData name="Dezhong Yao" userId="794760dbfb091494" providerId="LiveId" clId="{9293F814-48C4-4B53-A300-34999B9EBC6D}" dt="2020-09-04T09:18:02.591" v="53" actId="1076"/>
          <ac:spMkLst>
            <pc:docMk/>
            <pc:sldMk cId="2476096319" sldId="370"/>
            <ac:spMk id="22" creationId="{BF783DF9-2473-46D8-A3D8-FE6A9F12E1F8}"/>
          </ac:spMkLst>
        </pc:spChg>
        <pc:spChg chg="add mod">
          <ac:chgData name="Dezhong Yao" userId="794760dbfb091494" providerId="LiveId" clId="{9293F814-48C4-4B53-A300-34999B9EBC6D}" dt="2020-09-04T09:18:02.591" v="53" actId="1076"/>
          <ac:spMkLst>
            <pc:docMk/>
            <pc:sldMk cId="2476096319" sldId="370"/>
            <ac:spMk id="23" creationId="{7A81E28E-BCF0-45ED-B824-6F640BAA6BCA}"/>
          </ac:spMkLst>
        </pc:spChg>
        <pc:spChg chg="add mod">
          <ac:chgData name="Dezhong Yao" userId="794760dbfb091494" providerId="LiveId" clId="{9293F814-48C4-4B53-A300-34999B9EBC6D}" dt="2020-09-04T09:18:02.591" v="53" actId="1076"/>
          <ac:spMkLst>
            <pc:docMk/>
            <pc:sldMk cId="2476096319" sldId="370"/>
            <ac:spMk id="24" creationId="{67E31E94-865E-4AAC-9E5D-278AAEE7D481}"/>
          </ac:spMkLst>
        </pc:spChg>
        <pc:spChg chg="add mod">
          <ac:chgData name="Dezhong Yao" userId="794760dbfb091494" providerId="LiveId" clId="{9293F814-48C4-4B53-A300-34999B9EBC6D}" dt="2020-09-04T09:18:02.591" v="53" actId="1076"/>
          <ac:spMkLst>
            <pc:docMk/>
            <pc:sldMk cId="2476096319" sldId="370"/>
            <ac:spMk id="37" creationId="{958E6CC9-99D3-4C88-9994-078D1F343823}"/>
          </ac:spMkLst>
        </pc:spChg>
        <pc:spChg chg="add mod">
          <ac:chgData name="Dezhong Yao" userId="794760dbfb091494" providerId="LiveId" clId="{9293F814-48C4-4B53-A300-34999B9EBC6D}" dt="2020-09-04T09:18:02.591" v="53" actId="1076"/>
          <ac:spMkLst>
            <pc:docMk/>
            <pc:sldMk cId="2476096319" sldId="370"/>
            <ac:spMk id="38" creationId="{444178E0-96A5-4D12-B7E8-2D3913C768C6}"/>
          </ac:spMkLst>
        </pc:spChg>
        <pc:spChg chg="add mod">
          <ac:chgData name="Dezhong Yao" userId="794760dbfb091494" providerId="LiveId" clId="{9293F814-48C4-4B53-A300-34999B9EBC6D}" dt="2020-09-04T09:18:02.591" v="53" actId="1076"/>
          <ac:spMkLst>
            <pc:docMk/>
            <pc:sldMk cId="2476096319" sldId="370"/>
            <ac:spMk id="39" creationId="{FBD6D9A7-8819-447A-A2F5-9113D5BC2EFB}"/>
          </ac:spMkLst>
        </pc:spChg>
        <pc:spChg chg="add mod">
          <ac:chgData name="Dezhong Yao" userId="794760dbfb091494" providerId="LiveId" clId="{9293F814-48C4-4B53-A300-34999B9EBC6D}" dt="2020-09-04T09:18:02.591" v="53" actId="1076"/>
          <ac:spMkLst>
            <pc:docMk/>
            <pc:sldMk cId="2476096319" sldId="370"/>
            <ac:spMk id="40" creationId="{057B85E5-9FC5-4527-AA03-1C426E5EC303}"/>
          </ac:spMkLst>
        </pc:spChg>
        <pc:spChg chg="add mod">
          <ac:chgData name="Dezhong Yao" userId="794760dbfb091494" providerId="LiveId" clId="{9293F814-48C4-4B53-A300-34999B9EBC6D}" dt="2020-09-04T09:18:02.591" v="53" actId="1076"/>
          <ac:spMkLst>
            <pc:docMk/>
            <pc:sldMk cId="2476096319" sldId="370"/>
            <ac:spMk id="41" creationId="{BB4A314F-ACB2-409A-BAD0-ED5673EA9B49}"/>
          </ac:spMkLst>
        </pc:spChg>
        <pc:spChg chg="add mod">
          <ac:chgData name="Dezhong Yao" userId="794760dbfb091494" providerId="LiveId" clId="{9293F814-48C4-4B53-A300-34999B9EBC6D}" dt="2020-09-04T09:18:02.591" v="53" actId="1076"/>
          <ac:spMkLst>
            <pc:docMk/>
            <pc:sldMk cId="2476096319" sldId="370"/>
            <ac:spMk id="42" creationId="{44488F5B-23F6-4459-BBF2-BC5AC96DA976}"/>
          </ac:spMkLst>
        </pc:spChg>
        <pc:spChg chg="add mod">
          <ac:chgData name="Dezhong Yao" userId="794760dbfb091494" providerId="LiveId" clId="{9293F814-48C4-4B53-A300-34999B9EBC6D}" dt="2020-09-04T09:18:02.591" v="53" actId="1076"/>
          <ac:spMkLst>
            <pc:docMk/>
            <pc:sldMk cId="2476096319" sldId="370"/>
            <ac:spMk id="43" creationId="{CCE4A3A6-2459-4DDF-BC57-0CD9C44006C0}"/>
          </ac:spMkLst>
        </pc:spChg>
        <pc:spChg chg="add mod">
          <ac:chgData name="Dezhong Yao" userId="794760dbfb091494" providerId="LiveId" clId="{9293F814-48C4-4B53-A300-34999B9EBC6D}" dt="2020-09-04T09:18:02.591" v="53" actId="1076"/>
          <ac:spMkLst>
            <pc:docMk/>
            <pc:sldMk cId="2476096319" sldId="370"/>
            <ac:spMk id="44" creationId="{239D3648-C316-46A7-87D1-9D2310E55702}"/>
          </ac:spMkLst>
        </pc:spChg>
        <pc:spChg chg="add mod">
          <ac:chgData name="Dezhong Yao" userId="794760dbfb091494" providerId="LiveId" clId="{9293F814-48C4-4B53-A300-34999B9EBC6D}" dt="2020-09-04T09:18:02.591" v="53" actId="1076"/>
          <ac:spMkLst>
            <pc:docMk/>
            <pc:sldMk cId="2476096319" sldId="370"/>
            <ac:spMk id="45" creationId="{328D790A-1225-492D-88A3-86EE943BFF15}"/>
          </ac:spMkLst>
        </pc:spChg>
        <pc:spChg chg="add mod">
          <ac:chgData name="Dezhong Yao" userId="794760dbfb091494" providerId="LiveId" clId="{9293F814-48C4-4B53-A300-34999B9EBC6D}" dt="2020-09-04T09:18:02.591" v="53" actId="1076"/>
          <ac:spMkLst>
            <pc:docMk/>
            <pc:sldMk cId="2476096319" sldId="370"/>
            <ac:spMk id="46" creationId="{BD9B22CD-53BB-4FF4-8D05-BC7F0D3D6EC0}"/>
          </ac:spMkLst>
        </pc:spChg>
        <pc:spChg chg="add mod">
          <ac:chgData name="Dezhong Yao" userId="794760dbfb091494" providerId="LiveId" clId="{9293F814-48C4-4B53-A300-34999B9EBC6D}" dt="2020-09-04T09:18:02.591" v="53" actId="1076"/>
          <ac:spMkLst>
            <pc:docMk/>
            <pc:sldMk cId="2476096319" sldId="370"/>
            <ac:spMk id="47" creationId="{F593DF97-846B-4D67-9F3E-740EC04F43F9}"/>
          </ac:spMkLst>
        </pc:spChg>
        <pc:spChg chg="add mod">
          <ac:chgData name="Dezhong Yao" userId="794760dbfb091494" providerId="LiveId" clId="{9293F814-48C4-4B53-A300-34999B9EBC6D}" dt="2020-09-04T09:18:02.591" v="53" actId="1076"/>
          <ac:spMkLst>
            <pc:docMk/>
            <pc:sldMk cId="2476096319" sldId="370"/>
            <ac:spMk id="48" creationId="{78AED3D8-BF04-45DB-8B28-C7B8013C016A}"/>
          </ac:spMkLst>
        </pc:spChg>
        <pc:spChg chg="add mod">
          <ac:chgData name="Dezhong Yao" userId="794760dbfb091494" providerId="LiveId" clId="{9293F814-48C4-4B53-A300-34999B9EBC6D}" dt="2020-09-04T09:18:02.591" v="53" actId="1076"/>
          <ac:spMkLst>
            <pc:docMk/>
            <pc:sldMk cId="2476096319" sldId="370"/>
            <ac:spMk id="49" creationId="{B9DBDEB6-724F-4678-88BE-20AEE5D91AD8}"/>
          </ac:spMkLst>
        </pc:spChg>
        <pc:spChg chg="add mod">
          <ac:chgData name="Dezhong Yao" userId="794760dbfb091494" providerId="LiveId" clId="{9293F814-48C4-4B53-A300-34999B9EBC6D}" dt="2020-09-04T09:18:02.591" v="53" actId="1076"/>
          <ac:spMkLst>
            <pc:docMk/>
            <pc:sldMk cId="2476096319" sldId="370"/>
            <ac:spMk id="50" creationId="{9AD7CD26-F3B3-41D9-BABB-DFEDF1761CAE}"/>
          </ac:spMkLst>
        </pc:spChg>
        <pc:spChg chg="add mod">
          <ac:chgData name="Dezhong Yao" userId="794760dbfb091494" providerId="LiveId" clId="{9293F814-48C4-4B53-A300-34999B9EBC6D}" dt="2020-09-04T09:18:02.591" v="53" actId="1076"/>
          <ac:spMkLst>
            <pc:docMk/>
            <pc:sldMk cId="2476096319" sldId="370"/>
            <ac:spMk id="51" creationId="{284C4665-C9C5-4062-AEE3-A2590A107F90}"/>
          </ac:spMkLst>
        </pc:spChg>
        <pc:spChg chg="add mod">
          <ac:chgData name="Dezhong Yao" userId="794760dbfb091494" providerId="LiveId" clId="{9293F814-48C4-4B53-A300-34999B9EBC6D}" dt="2020-09-04T09:18:02.591" v="53" actId="1076"/>
          <ac:spMkLst>
            <pc:docMk/>
            <pc:sldMk cId="2476096319" sldId="370"/>
            <ac:spMk id="52" creationId="{82902A94-A683-47B7-8139-AFA52AA3A98A}"/>
          </ac:spMkLst>
        </pc:spChg>
        <pc:spChg chg="add mod">
          <ac:chgData name="Dezhong Yao" userId="794760dbfb091494" providerId="LiveId" clId="{9293F814-48C4-4B53-A300-34999B9EBC6D}" dt="2020-09-04T09:18:02.591" v="53" actId="1076"/>
          <ac:spMkLst>
            <pc:docMk/>
            <pc:sldMk cId="2476096319" sldId="370"/>
            <ac:spMk id="53" creationId="{6FF09FBE-FE99-402B-9196-2581DD75CAE1}"/>
          </ac:spMkLst>
        </pc:spChg>
        <pc:spChg chg="add mod">
          <ac:chgData name="Dezhong Yao" userId="794760dbfb091494" providerId="LiveId" clId="{9293F814-48C4-4B53-A300-34999B9EBC6D}" dt="2020-09-04T09:18:02.591" v="53" actId="1076"/>
          <ac:spMkLst>
            <pc:docMk/>
            <pc:sldMk cId="2476096319" sldId="370"/>
            <ac:spMk id="54" creationId="{E538DBEC-23B6-4A78-9617-20CAF9998393}"/>
          </ac:spMkLst>
        </pc:spChg>
        <pc:spChg chg="add mod">
          <ac:chgData name="Dezhong Yao" userId="794760dbfb091494" providerId="LiveId" clId="{9293F814-48C4-4B53-A300-34999B9EBC6D}" dt="2020-09-04T09:18:02.591" v="53" actId="1076"/>
          <ac:spMkLst>
            <pc:docMk/>
            <pc:sldMk cId="2476096319" sldId="370"/>
            <ac:spMk id="55" creationId="{0131E26B-3A93-47E1-98CE-C0C0B307049E}"/>
          </ac:spMkLst>
        </pc:spChg>
        <pc:spChg chg="add mod">
          <ac:chgData name="Dezhong Yao" userId="794760dbfb091494" providerId="LiveId" clId="{9293F814-48C4-4B53-A300-34999B9EBC6D}" dt="2020-09-04T09:18:02.591" v="53" actId="1076"/>
          <ac:spMkLst>
            <pc:docMk/>
            <pc:sldMk cId="2476096319" sldId="370"/>
            <ac:spMk id="56" creationId="{8FF390D4-340E-4E60-8452-ADEC8DB56CD6}"/>
          </ac:spMkLst>
        </pc:spChg>
        <pc:spChg chg="add mod">
          <ac:chgData name="Dezhong Yao" userId="794760dbfb091494" providerId="LiveId" clId="{9293F814-48C4-4B53-A300-34999B9EBC6D}" dt="2020-09-04T09:18:02.591" v="53" actId="1076"/>
          <ac:spMkLst>
            <pc:docMk/>
            <pc:sldMk cId="2476096319" sldId="370"/>
            <ac:spMk id="57" creationId="{852F284A-2BB8-44EA-94E7-47267A71A059}"/>
          </ac:spMkLst>
        </pc:spChg>
        <pc:spChg chg="add mod">
          <ac:chgData name="Dezhong Yao" userId="794760dbfb091494" providerId="LiveId" clId="{9293F814-48C4-4B53-A300-34999B9EBC6D}" dt="2020-09-04T09:18:02.591" v="53" actId="1076"/>
          <ac:spMkLst>
            <pc:docMk/>
            <pc:sldMk cId="2476096319" sldId="370"/>
            <ac:spMk id="58" creationId="{B5B3CE47-A8D1-4F74-9C30-E0CA7E7DDE12}"/>
          </ac:spMkLst>
        </pc:spChg>
        <pc:spChg chg="add mod">
          <ac:chgData name="Dezhong Yao" userId="794760dbfb091494" providerId="LiveId" clId="{9293F814-48C4-4B53-A300-34999B9EBC6D}" dt="2020-09-04T09:18:02.591" v="53" actId="1076"/>
          <ac:spMkLst>
            <pc:docMk/>
            <pc:sldMk cId="2476096319" sldId="370"/>
            <ac:spMk id="59" creationId="{0C31FD9C-293B-431F-9DFA-F8E3698FF0FE}"/>
          </ac:spMkLst>
        </pc:spChg>
        <pc:spChg chg="add mod">
          <ac:chgData name="Dezhong Yao" userId="794760dbfb091494" providerId="LiveId" clId="{9293F814-48C4-4B53-A300-34999B9EBC6D}" dt="2020-09-04T09:18:02.591" v="53" actId="1076"/>
          <ac:spMkLst>
            <pc:docMk/>
            <pc:sldMk cId="2476096319" sldId="370"/>
            <ac:spMk id="60" creationId="{FF4B0DDB-97F2-44FD-AACA-313E88F7ADB8}"/>
          </ac:spMkLst>
        </pc:spChg>
        <pc:spChg chg="add mod">
          <ac:chgData name="Dezhong Yao" userId="794760dbfb091494" providerId="LiveId" clId="{9293F814-48C4-4B53-A300-34999B9EBC6D}" dt="2020-09-04T09:18:02.591" v="53" actId="1076"/>
          <ac:spMkLst>
            <pc:docMk/>
            <pc:sldMk cId="2476096319" sldId="370"/>
            <ac:spMk id="61" creationId="{95B53E30-DA71-49F7-9180-4EED2DBDC75B}"/>
          </ac:spMkLst>
        </pc:spChg>
        <pc:spChg chg="add mod">
          <ac:chgData name="Dezhong Yao" userId="794760dbfb091494" providerId="LiveId" clId="{9293F814-48C4-4B53-A300-34999B9EBC6D}" dt="2020-09-04T09:18:02.591" v="53" actId="1076"/>
          <ac:spMkLst>
            <pc:docMk/>
            <pc:sldMk cId="2476096319" sldId="370"/>
            <ac:spMk id="62" creationId="{C8E36D01-0984-4C83-83B8-7B2F1182E09E}"/>
          </ac:spMkLst>
        </pc:spChg>
        <pc:spChg chg="add mod">
          <ac:chgData name="Dezhong Yao" userId="794760dbfb091494" providerId="LiveId" clId="{9293F814-48C4-4B53-A300-34999B9EBC6D}" dt="2020-09-04T09:18:02.591" v="53" actId="1076"/>
          <ac:spMkLst>
            <pc:docMk/>
            <pc:sldMk cId="2476096319" sldId="370"/>
            <ac:spMk id="63" creationId="{3399FEC9-6FB8-4C27-9E63-306CD61C47C3}"/>
          </ac:spMkLst>
        </pc:spChg>
        <pc:spChg chg="add mod">
          <ac:chgData name="Dezhong Yao" userId="794760dbfb091494" providerId="LiveId" clId="{9293F814-48C4-4B53-A300-34999B9EBC6D}" dt="2020-09-04T09:18:02.591" v="53" actId="1076"/>
          <ac:spMkLst>
            <pc:docMk/>
            <pc:sldMk cId="2476096319" sldId="370"/>
            <ac:spMk id="64" creationId="{56090F83-C020-4E3A-846D-EC5813198898}"/>
          </ac:spMkLst>
        </pc:spChg>
        <pc:spChg chg="add mod">
          <ac:chgData name="Dezhong Yao" userId="794760dbfb091494" providerId="LiveId" clId="{9293F814-48C4-4B53-A300-34999B9EBC6D}" dt="2020-09-04T09:18:02.591" v="53" actId="1076"/>
          <ac:spMkLst>
            <pc:docMk/>
            <pc:sldMk cId="2476096319" sldId="370"/>
            <ac:spMk id="65" creationId="{A4A26CE0-3AEC-43E1-846D-706C33315042}"/>
          </ac:spMkLst>
        </pc:spChg>
        <pc:spChg chg="add mod">
          <ac:chgData name="Dezhong Yao" userId="794760dbfb091494" providerId="LiveId" clId="{9293F814-48C4-4B53-A300-34999B9EBC6D}" dt="2020-09-04T09:18:02.591" v="53" actId="1076"/>
          <ac:spMkLst>
            <pc:docMk/>
            <pc:sldMk cId="2476096319" sldId="370"/>
            <ac:spMk id="66" creationId="{D8C9BCD5-6977-4132-8969-09CA619DB7B9}"/>
          </ac:spMkLst>
        </pc:spChg>
        <pc:grpChg chg="add mod">
          <ac:chgData name="Dezhong Yao" userId="794760dbfb091494" providerId="LiveId" clId="{9293F814-48C4-4B53-A300-34999B9EBC6D}" dt="2020-09-04T09:18:02.591" v="53" actId="1076"/>
          <ac:grpSpMkLst>
            <pc:docMk/>
            <pc:sldMk cId="2476096319" sldId="370"/>
            <ac:grpSpMk id="25" creationId="{2F330DF5-B3CE-4BF1-90FC-C0C51DC258DE}"/>
          </ac:grpSpMkLst>
        </pc:grpChg>
        <pc:picChg chg="del">
          <ac:chgData name="Dezhong Yao" userId="794760dbfb091494" providerId="LiveId" clId="{9293F814-48C4-4B53-A300-34999B9EBC6D}" dt="2020-09-04T09:17:56.061" v="50" actId="478"/>
          <ac:picMkLst>
            <pc:docMk/>
            <pc:sldMk cId="2476096319" sldId="370"/>
            <ac:picMk id="5" creationId="{8524A86D-647D-4686-AE1A-79C6BEB7D332}"/>
          </ac:picMkLst>
        </pc:picChg>
      </pc:sldChg>
      <pc:sldChg chg="addSp delSp modSp">
        <pc:chgData name="Dezhong Yao" userId="794760dbfb091494" providerId="LiveId" clId="{9293F814-48C4-4B53-A300-34999B9EBC6D}" dt="2020-09-04T09:18:36.134" v="62"/>
        <pc:sldMkLst>
          <pc:docMk/>
          <pc:sldMk cId="3620738491" sldId="372"/>
        </pc:sldMkLst>
        <pc:spChg chg="del">
          <ac:chgData name="Dezhong Yao" userId="794760dbfb091494" providerId="LiveId" clId="{9293F814-48C4-4B53-A300-34999B9EBC6D}" dt="2020-09-04T09:18:33.775" v="60" actId="478"/>
          <ac:spMkLst>
            <pc:docMk/>
            <pc:sldMk cId="3620738491" sldId="372"/>
            <ac:spMk id="3" creationId="{20791A5A-4AA7-49F7-9BF8-2424E8AFE3C0}"/>
          </ac:spMkLst>
        </pc:spChg>
        <pc:spChg chg="add del mod">
          <ac:chgData name="Dezhong Yao" userId="794760dbfb091494" providerId="LiveId" clId="{9293F814-48C4-4B53-A300-34999B9EBC6D}" dt="2020-09-04T09:18:35.806" v="61" actId="478"/>
          <ac:spMkLst>
            <pc:docMk/>
            <pc:sldMk cId="3620738491" sldId="372"/>
            <ac:spMk id="6" creationId="{036F164B-C37F-4E90-BF8B-BD4026BBD537}"/>
          </ac:spMkLst>
        </pc:spChg>
        <pc:spChg chg="del">
          <ac:chgData name="Dezhong Yao" userId="794760dbfb091494" providerId="LiveId" clId="{9293F814-48C4-4B53-A300-34999B9EBC6D}" dt="2020-09-04T09:18:33.775" v="60" actId="478"/>
          <ac:spMkLst>
            <pc:docMk/>
            <pc:sldMk cId="3620738491" sldId="372"/>
            <ac:spMk id="7" creationId="{3B1E0FA4-81A7-4965-8D19-9EA69FD2C23F}"/>
          </ac:spMkLst>
        </pc:spChg>
        <pc:spChg chg="add">
          <ac:chgData name="Dezhong Yao" userId="794760dbfb091494" providerId="LiveId" clId="{9293F814-48C4-4B53-A300-34999B9EBC6D}" dt="2020-09-04T09:18:36.134" v="62"/>
          <ac:spMkLst>
            <pc:docMk/>
            <pc:sldMk cId="3620738491" sldId="372"/>
            <ac:spMk id="10" creationId="{FAC9BA54-ED82-4F46-9499-69E54EF86D07}"/>
          </ac:spMkLst>
        </pc:spChg>
        <pc:spChg chg="del">
          <ac:chgData name="Dezhong Yao" userId="794760dbfb091494" providerId="LiveId" clId="{9293F814-48C4-4B53-A300-34999B9EBC6D}" dt="2020-09-04T09:18:33.775" v="60" actId="478"/>
          <ac:spMkLst>
            <pc:docMk/>
            <pc:sldMk cId="3620738491" sldId="372"/>
            <ac:spMk id="11" creationId="{A631F258-7E72-4F59-831C-B9FB72DD54C2}"/>
          </ac:spMkLst>
        </pc:spChg>
        <pc:spChg chg="add">
          <ac:chgData name="Dezhong Yao" userId="794760dbfb091494" providerId="LiveId" clId="{9293F814-48C4-4B53-A300-34999B9EBC6D}" dt="2020-09-04T09:18:36.134" v="62"/>
          <ac:spMkLst>
            <pc:docMk/>
            <pc:sldMk cId="3620738491" sldId="372"/>
            <ac:spMk id="12" creationId="{CCC50DF0-75AF-4209-9942-452BD5D43A13}"/>
          </ac:spMkLst>
        </pc:spChg>
        <pc:spChg chg="add">
          <ac:chgData name="Dezhong Yao" userId="794760dbfb091494" providerId="LiveId" clId="{9293F814-48C4-4B53-A300-34999B9EBC6D}" dt="2020-09-04T09:18:36.134" v="62"/>
          <ac:spMkLst>
            <pc:docMk/>
            <pc:sldMk cId="3620738491" sldId="372"/>
            <ac:spMk id="13" creationId="{8D3BE29C-C381-45C7-B021-4E0E26671C1B}"/>
          </ac:spMkLst>
        </pc:spChg>
        <pc:spChg chg="add">
          <ac:chgData name="Dezhong Yao" userId="794760dbfb091494" providerId="LiveId" clId="{9293F814-48C4-4B53-A300-34999B9EBC6D}" dt="2020-09-04T09:18:36.134" v="62"/>
          <ac:spMkLst>
            <pc:docMk/>
            <pc:sldMk cId="3620738491" sldId="372"/>
            <ac:spMk id="16" creationId="{F5B4D1FD-0813-4A41-A3F5-BCA6AC86995F}"/>
          </ac:spMkLst>
        </pc:spChg>
        <pc:spChg chg="add">
          <ac:chgData name="Dezhong Yao" userId="794760dbfb091494" providerId="LiveId" clId="{9293F814-48C4-4B53-A300-34999B9EBC6D}" dt="2020-09-04T09:18:36.134" v="62"/>
          <ac:spMkLst>
            <pc:docMk/>
            <pc:sldMk cId="3620738491" sldId="372"/>
            <ac:spMk id="17" creationId="{C3B97A22-E4E3-4F00-BC26-0544DDB93F52}"/>
          </ac:spMkLst>
        </pc:spChg>
        <pc:spChg chg="add">
          <ac:chgData name="Dezhong Yao" userId="794760dbfb091494" providerId="LiveId" clId="{9293F814-48C4-4B53-A300-34999B9EBC6D}" dt="2020-09-04T09:18:36.134" v="62"/>
          <ac:spMkLst>
            <pc:docMk/>
            <pc:sldMk cId="3620738491" sldId="372"/>
            <ac:spMk id="18" creationId="{CC702E07-9A7A-4299-B1F9-2C864AFC1A37}"/>
          </ac:spMkLst>
        </pc:spChg>
        <pc:spChg chg="add">
          <ac:chgData name="Dezhong Yao" userId="794760dbfb091494" providerId="LiveId" clId="{9293F814-48C4-4B53-A300-34999B9EBC6D}" dt="2020-09-04T09:18:36.134" v="62"/>
          <ac:spMkLst>
            <pc:docMk/>
            <pc:sldMk cId="3620738491" sldId="372"/>
            <ac:spMk id="19" creationId="{33281A36-8548-40DC-AEDD-FA3B29327F13}"/>
          </ac:spMkLst>
        </pc:spChg>
        <pc:spChg chg="add">
          <ac:chgData name="Dezhong Yao" userId="794760dbfb091494" providerId="LiveId" clId="{9293F814-48C4-4B53-A300-34999B9EBC6D}" dt="2020-09-04T09:18:36.134" v="62"/>
          <ac:spMkLst>
            <pc:docMk/>
            <pc:sldMk cId="3620738491" sldId="372"/>
            <ac:spMk id="20" creationId="{0C2E7A3D-713A-48BF-B065-04E2CC03A226}"/>
          </ac:spMkLst>
        </pc:spChg>
        <pc:spChg chg="add">
          <ac:chgData name="Dezhong Yao" userId="794760dbfb091494" providerId="LiveId" clId="{9293F814-48C4-4B53-A300-34999B9EBC6D}" dt="2020-09-04T09:18:36.134" v="62"/>
          <ac:spMkLst>
            <pc:docMk/>
            <pc:sldMk cId="3620738491" sldId="372"/>
            <ac:spMk id="21" creationId="{F6506F0C-3CA2-4542-945B-88C7CA7640F7}"/>
          </ac:spMkLst>
        </pc:spChg>
        <pc:spChg chg="add">
          <ac:chgData name="Dezhong Yao" userId="794760dbfb091494" providerId="LiveId" clId="{9293F814-48C4-4B53-A300-34999B9EBC6D}" dt="2020-09-04T09:18:36.134" v="62"/>
          <ac:spMkLst>
            <pc:docMk/>
            <pc:sldMk cId="3620738491" sldId="372"/>
            <ac:spMk id="23" creationId="{94DEFA07-8C64-4C3F-B055-4FD4310CDA5B}"/>
          </ac:spMkLst>
        </pc:spChg>
        <pc:spChg chg="add">
          <ac:chgData name="Dezhong Yao" userId="794760dbfb091494" providerId="LiveId" clId="{9293F814-48C4-4B53-A300-34999B9EBC6D}" dt="2020-09-04T09:18:36.134" v="62"/>
          <ac:spMkLst>
            <pc:docMk/>
            <pc:sldMk cId="3620738491" sldId="372"/>
            <ac:spMk id="24" creationId="{BE664E27-730C-40D5-AA50-D06952D2E4A0}"/>
          </ac:spMkLst>
        </pc:spChg>
        <pc:spChg chg="add">
          <ac:chgData name="Dezhong Yao" userId="794760dbfb091494" providerId="LiveId" clId="{9293F814-48C4-4B53-A300-34999B9EBC6D}" dt="2020-09-04T09:18:36.134" v="62"/>
          <ac:spMkLst>
            <pc:docMk/>
            <pc:sldMk cId="3620738491" sldId="372"/>
            <ac:spMk id="25" creationId="{6962AB28-F1D9-48C8-93E9-5476F2D09234}"/>
          </ac:spMkLst>
        </pc:spChg>
        <pc:spChg chg="add">
          <ac:chgData name="Dezhong Yao" userId="794760dbfb091494" providerId="LiveId" clId="{9293F814-48C4-4B53-A300-34999B9EBC6D}" dt="2020-09-04T09:18:36.134" v="62"/>
          <ac:spMkLst>
            <pc:docMk/>
            <pc:sldMk cId="3620738491" sldId="372"/>
            <ac:spMk id="26" creationId="{90E7DB1E-7473-4C8D-A897-C50DDF05166B}"/>
          </ac:spMkLst>
        </pc:spChg>
        <pc:spChg chg="add">
          <ac:chgData name="Dezhong Yao" userId="794760dbfb091494" providerId="LiveId" clId="{9293F814-48C4-4B53-A300-34999B9EBC6D}" dt="2020-09-04T09:18:36.134" v="62"/>
          <ac:spMkLst>
            <pc:docMk/>
            <pc:sldMk cId="3620738491" sldId="372"/>
            <ac:spMk id="28" creationId="{30346894-4369-4C9D-A87F-8331554E752E}"/>
          </ac:spMkLst>
        </pc:spChg>
        <pc:spChg chg="add">
          <ac:chgData name="Dezhong Yao" userId="794760dbfb091494" providerId="LiveId" clId="{9293F814-48C4-4B53-A300-34999B9EBC6D}" dt="2020-09-04T09:18:36.134" v="62"/>
          <ac:spMkLst>
            <pc:docMk/>
            <pc:sldMk cId="3620738491" sldId="372"/>
            <ac:spMk id="29" creationId="{C26BC8AC-5415-4505-91E9-E3900049E5F7}"/>
          </ac:spMkLst>
        </pc:spChg>
        <pc:spChg chg="add">
          <ac:chgData name="Dezhong Yao" userId="794760dbfb091494" providerId="LiveId" clId="{9293F814-48C4-4B53-A300-34999B9EBC6D}" dt="2020-09-04T09:18:36.134" v="62"/>
          <ac:spMkLst>
            <pc:docMk/>
            <pc:sldMk cId="3620738491" sldId="372"/>
            <ac:spMk id="30" creationId="{EC26A6F1-0AB9-4D8B-BAA4-5E4800B79429}"/>
          </ac:spMkLst>
        </pc:spChg>
        <pc:graphicFrameChg chg="add">
          <ac:chgData name="Dezhong Yao" userId="794760dbfb091494" providerId="LiveId" clId="{9293F814-48C4-4B53-A300-34999B9EBC6D}" dt="2020-09-04T09:18:36.134" v="62"/>
          <ac:graphicFrameMkLst>
            <pc:docMk/>
            <pc:sldMk cId="3620738491" sldId="372"/>
            <ac:graphicFrameMk id="14" creationId="{05AAFC5E-B355-464F-BB7F-3B6BA80BE5E4}"/>
          </ac:graphicFrameMkLst>
        </pc:graphicFrameChg>
        <pc:graphicFrameChg chg="add">
          <ac:chgData name="Dezhong Yao" userId="794760dbfb091494" providerId="LiveId" clId="{9293F814-48C4-4B53-A300-34999B9EBC6D}" dt="2020-09-04T09:18:36.134" v="62"/>
          <ac:graphicFrameMkLst>
            <pc:docMk/>
            <pc:sldMk cId="3620738491" sldId="372"/>
            <ac:graphicFrameMk id="15" creationId="{E6B0032C-207E-4A2A-A6B4-FBE2307E6A25}"/>
          </ac:graphicFrameMkLst>
        </pc:graphicFrameChg>
        <pc:graphicFrameChg chg="add">
          <ac:chgData name="Dezhong Yao" userId="794760dbfb091494" providerId="LiveId" clId="{9293F814-48C4-4B53-A300-34999B9EBC6D}" dt="2020-09-04T09:18:36.134" v="62"/>
          <ac:graphicFrameMkLst>
            <pc:docMk/>
            <pc:sldMk cId="3620738491" sldId="372"/>
            <ac:graphicFrameMk id="22" creationId="{CBFBEBDB-9CDD-402D-8D89-C0F3E1003D0D}"/>
          </ac:graphicFrameMkLst>
        </pc:graphicFrameChg>
        <pc:graphicFrameChg chg="add">
          <ac:chgData name="Dezhong Yao" userId="794760dbfb091494" providerId="LiveId" clId="{9293F814-48C4-4B53-A300-34999B9EBC6D}" dt="2020-09-04T09:18:36.134" v="62"/>
          <ac:graphicFrameMkLst>
            <pc:docMk/>
            <pc:sldMk cId="3620738491" sldId="372"/>
            <ac:graphicFrameMk id="27" creationId="{1D16F532-93AC-40D8-820B-B0C690C16372}"/>
          </ac:graphicFrameMkLst>
        </pc:graphicFrameChg>
        <pc:picChg chg="del">
          <ac:chgData name="Dezhong Yao" userId="794760dbfb091494" providerId="LiveId" clId="{9293F814-48C4-4B53-A300-34999B9EBC6D}" dt="2020-09-04T09:18:33.775" v="60" actId="478"/>
          <ac:picMkLst>
            <pc:docMk/>
            <pc:sldMk cId="3620738491" sldId="372"/>
            <ac:picMk id="5" creationId="{F5D38C61-F2E2-4848-BA33-6CDF35AAF6E7}"/>
          </ac:picMkLst>
        </pc:picChg>
        <pc:picChg chg="del">
          <ac:chgData name="Dezhong Yao" userId="794760dbfb091494" providerId="LiveId" clId="{9293F814-48C4-4B53-A300-34999B9EBC6D}" dt="2020-09-04T09:18:33.775" v="60" actId="478"/>
          <ac:picMkLst>
            <pc:docMk/>
            <pc:sldMk cId="3620738491" sldId="372"/>
            <ac:picMk id="9" creationId="{3BC1D618-852F-4644-948F-81FD12EF0096}"/>
          </ac:picMkLst>
        </pc:picChg>
      </pc:sldChg>
      <pc:sldChg chg="addSp delSp modSp">
        <pc:chgData name="Dezhong Yao" userId="794760dbfb091494" providerId="LiveId" clId="{9293F814-48C4-4B53-A300-34999B9EBC6D}" dt="2020-09-04T09:19:08.452" v="72"/>
        <pc:sldMkLst>
          <pc:docMk/>
          <pc:sldMk cId="467973724" sldId="374"/>
        </pc:sldMkLst>
        <pc:spChg chg="del">
          <ac:chgData name="Dezhong Yao" userId="794760dbfb091494" providerId="LiveId" clId="{9293F814-48C4-4B53-A300-34999B9EBC6D}" dt="2020-09-04T09:19:05.488" v="68" actId="478"/>
          <ac:spMkLst>
            <pc:docMk/>
            <pc:sldMk cId="467973724" sldId="374"/>
            <ac:spMk id="3" creationId="{7136E419-54CA-4CF0-8726-BEDC9EF983C6}"/>
          </ac:spMkLst>
        </pc:spChg>
        <pc:spChg chg="add del mod">
          <ac:chgData name="Dezhong Yao" userId="794760dbfb091494" providerId="LiveId" clId="{9293F814-48C4-4B53-A300-34999B9EBC6D}" dt="2020-09-04T09:19:08.223" v="71" actId="478"/>
          <ac:spMkLst>
            <pc:docMk/>
            <pc:sldMk cId="467973724" sldId="374"/>
            <ac:spMk id="6" creationId="{EB567A29-6FD5-4D5F-9807-5B1880CFFDCC}"/>
          </ac:spMkLst>
        </pc:spChg>
        <pc:spChg chg="del">
          <ac:chgData name="Dezhong Yao" userId="794760dbfb091494" providerId="LiveId" clId="{9293F814-48C4-4B53-A300-34999B9EBC6D}" dt="2020-09-04T09:19:05.488" v="68" actId="478"/>
          <ac:spMkLst>
            <pc:docMk/>
            <pc:sldMk cId="467973724" sldId="374"/>
            <ac:spMk id="7" creationId="{7BB451C1-0773-4BF0-ADF4-CA05E09A6DAA}"/>
          </ac:spMkLst>
        </pc:spChg>
        <pc:spChg chg="add del">
          <ac:chgData name="Dezhong Yao" userId="794760dbfb091494" providerId="LiveId" clId="{9293F814-48C4-4B53-A300-34999B9EBC6D}" dt="2020-09-04T09:19:06.575" v="70"/>
          <ac:spMkLst>
            <pc:docMk/>
            <pc:sldMk cId="467973724" sldId="374"/>
            <ac:spMk id="8" creationId="{A93EF2C8-1938-4B66-B33B-4AB6312E11E2}"/>
          </ac:spMkLst>
        </pc:spChg>
        <pc:spChg chg="add del">
          <ac:chgData name="Dezhong Yao" userId="794760dbfb091494" providerId="LiveId" clId="{9293F814-48C4-4B53-A300-34999B9EBC6D}" dt="2020-09-04T09:19:06.575" v="70"/>
          <ac:spMkLst>
            <pc:docMk/>
            <pc:sldMk cId="467973724" sldId="374"/>
            <ac:spMk id="9" creationId="{6841F60A-B7E4-440E-8A59-4B0FB88D0984}"/>
          </ac:spMkLst>
        </pc:spChg>
        <pc:spChg chg="add del">
          <ac:chgData name="Dezhong Yao" userId="794760dbfb091494" providerId="LiveId" clId="{9293F814-48C4-4B53-A300-34999B9EBC6D}" dt="2020-09-04T09:19:06.575" v="70"/>
          <ac:spMkLst>
            <pc:docMk/>
            <pc:sldMk cId="467973724" sldId="374"/>
            <ac:spMk id="44" creationId="{FC2DF337-E6A3-4BF9-8DC0-64A86A1E3C94}"/>
          </ac:spMkLst>
        </pc:spChg>
        <pc:spChg chg="add del">
          <ac:chgData name="Dezhong Yao" userId="794760dbfb091494" providerId="LiveId" clId="{9293F814-48C4-4B53-A300-34999B9EBC6D}" dt="2020-09-04T09:19:06.575" v="70"/>
          <ac:spMkLst>
            <pc:docMk/>
            <pc:sldMk cId="467973724" sldId="374"/>
            <ac:spMk id="45" creationId="{B717402F-E779-4B30-93CA-D787511937AB}"/>
          </ac:spMkLst>
        </pc:spChg>
        <pc:spChg chg="add del">
          <ac:chgData name="Dezhong Yao" userId="794760dbfb091494" providerId="LiveId" clId="{9293F814-48C4-4B53-A300-34999B9EBC6D}" dt="2020-09-04T09:19:06.575" v="70"/>
          <ac:spMkLst>
            <pc:docMk/>
            <pc:sldMk cId="467973724" sldId="374"/>
            <ac:spMk id="46" creationId="{C7F771A9-73DF-42B2-B53F-E678416FC88B}"/>
          </ac:spMkLst>
        </pc:spChg>
        <pc:spChg chg="add del">
          <ac:chgData name="Dezhong Yao" userId="794760dbfb091494" providerId="LiveId" clId="{9293F814-48C4-4B53-A300-34999B9EBC6D}" dt="2020-09-04T09:19:06.575" v="70"/>
          <ac:spMkLst>
            <pc:docMk/>
            <pc:sldMk cId="467973724" sldId="374"/>
            <ac:spMk id="47" creationId="{D974FBEF-0B19-4876-9500-A3CFC277A848}"/>
          </ac:spMkLst>
        </pc:spChg>
        <pc:spChg chg="add del">
          <ac:chgData name="Dezhong Yao" userId="794760dbfb091494" providerId="LiveId" clId="{9293F814-48C4-4B53-A300-34999B9EBC6D}" dt="2020-09-04T09:19:06.575" v="70"/>
          <ac:spMkLst>
            <pc:docMk/>
            <pc:sldMk cId="467973724" sldId="374"/>
            <ac:spMk id="48" creationId="{C7C3A579-8CB0-4F76-9E00-B5DC69258CF6}"/>
          </ac:spMkLst>
        </pc:spChg>
        <pc:spChg chg="add del">
          <ac:chgData name="Dezhong Yao" userId="794760dbfb091494" providerId="LiveId" clId="{9293F814-48C4-4B53-A300-34999B9EBC6D}" dt="2020-09-04T09:19:06.575" v="70"/>
          <ac:spMkLst>
            <pc:docMk/>
            <pc:sldMk cId="467973724" sldId="374"/>
            <ac:spMk id="49" creationId="{DC4BECB5-D256-445D-94F6-9CC2B0326F87}"/>
          </ac:spMkLst>
        </pc:spChg>
        <pc:spChg chg="add del">
          <ac:chgData name="Dezhong Yao" userId="794760dbfb091494" providerId="LiveId" clId="{9293F814-48C4-4B53-A300-34999B9EBC6D}" dt="2020-09-04T09:19:06.575" v="70"/>
          <ac:spMkLst>
            <pc:docMk/>
            <pc:sldMk cId="467973724" sldId="374"/>
            <ac:spMk id="50" creationId="{2F0E30FE-3FA3-461E-9E39-90103C6A536E}"/>
          </ac:spMkLst>
        </pc:spChg>
        <pc:spChg chg="add del">
          <ac:chgData name="Dezhong Yao" userId="794760dbfb091494" providerId="LiveId" clId="{9293F814-48C4-4B53-A300-34999B9EBC6D}" dt="2020-09-04T09:19:06.575" v="70"/>
          <ac:spMkLst>
            <pc:docMk/>
            <pc:sldMk cId="467973724" sldId="374"/>
            <ac:spMk id="51" creationId="{BE8C59E4-4932-4659-8CE4-3FAF92D8987C}"/>
          </ac:spMkLst>
        </pc:spChg>
        <pc:spChg chg="add">
          <ac:chgData name="Dezhong Yao" userId="794760dbfb091494" providerId="LiveId" clId="{9293F814-48C4-4B53-A300-34999B9EBC6D}" dt="2020-09-04T09:19:08.452" v="72"/>
          <ac:spMkLst>
            <pc:docMk/>
            <pc:sldMk cId="467973724" sldId="374"/>
            <ac:spMk id="60" creationId="{45F501E5-DAFE-43FF-9408-7129AF12DED7}"/>
          </ac:spMkLst>
        </pc:spChg>
        <pc:spChg chg="add">
          <ac:chgData name="Dezhong Yao" userId="794760dbfb091494" providerId="LiveId" clId="{9293F814-48C4-4B53-A300-34999B9EBC6D}" dt="2020-09-04T09:19:08.452" v="72"/>
          <ac:spMkLst>
            <pc:docMk/>
            <pc:sldMk cId="467973724" sldId="374"/>
            <ac:spMk id="61" creationId="{27DED0B7-4F97-4A61-8993-A9916559D4A9}"/>
          </ac:spMkLst>
        </pc:spChg>
        <pc:spChg chg="add">
          <ac:chgData name="Dezhong Yao" userId="794760dbfb091494" providerId="LiveId" clId="{9293F814-48C4-4B53-A300-34999B9EBC6D}" dt="2020-09-04T09:19:08.452" v="72"/>
          <ac:spMkLst>
            <pc:docMk/>
            <pc:sldMk cId="467973724" sldId="374"/>
            <ac:spMk id="96" creationId="{3471F82D-3D3E-4B8D-AEA5-B7ABAE734629}"/>
          </ac:spMkLst>
        </pc:spChg>
        <pc:spChg chg="add">
          <ac:chgData name="Dezhong Yao" userId="794760dbfb091494" providerId="LiveId" clId="{9293F814-48C4-4B53-A300-34999B9EBC6D}" dt="2020-09-04T09:19:08.452" v="72"/>
          <ac:spMkLst>
            <pc:docMk/>
            <pc:sldMk cId="467973724" sldId="374"/>
            <ac:spMk id="97" creationId="{31C2ABA1-7762-4650-B122-AA8D55BF1DE2}"/>
          </ac:spMkLst>
        </pc:spChg>
        <pc:spChg chg="add">
          <ac:chgData name="Dezhong Yao" userId="794760dbfb091494" providerId="LiveId" clId="{9293F814-48C4-4B53-A300-34999B9EBC6D}" dt="2020-09-04T09:19:08.452" v="72"/>
          <ac:spMkLst>
            <pc:docMk/>
            <pc:sldMk cId="467973724" sldId="374"/>
            <ac:spMk id="98" creationId="{E4080080-9F35-4201-B50F-E75CB4A3D8AF}"/>
          </ac:spMkLst>
        </pc:spChg>
        <pc:spChg chg="add">
          <ac:chgData name="Dezhong Yao" userId="794760dbfb091494" providerId="LiveId" clId="{9293F814-48C4-4B53-A300-34999B9EBC6D}" dt="2020-09-04T09:19:08.452" v="72"/>
          <ac:spMkLst>
            <pc:docMk/>
            <pc:sldMk cId="467973724" sldId="374"/>
            <ac:spMk id="99" creationId="{6FEFA521-FDA6-45FB-9529-B2C10E6A6FE9}"/>
          </ac:spMkLst>
        </pc:spChg>
        <pc:spChg chg="add">
          <ac:chgData name="Dezhong Yao" userId="794760dbfb091494" providerId="LiveId" clId="{9293F814-48C4-4B53-A300-34999B9EBC6D}" dt="2020-09-04T09:19:08.452" v="72"/>
          <ac:spMkLst>
            <pc:docMk/>
            <pc:sldMk cId="467973724" sldId="374"/>
            <ac:spMk id="100" creationId="{F9933826-A304-4404-844F-1050361FAC63}"/>
          </ac:spMkLst>
        </pc:spChg>
        <pc:spChg chg="add">
          <ac:chgData name="Dezhong Yao" userId="794760dbfb091494" providerId="LiveId" clId="{9293F814-48C4-4B53-A300-34999B9EBC6D}" dt="2020-09-04T09:19:08.452" v="72"/>
          <ac:spMkLst>
            <pc:docMk/>
            <pc:sldMk cId="467973724" sldId="374"/>
            <ac:spMk id="101" creationId="{75FFE12C-4ACE-4999-8DE4-AE07928FB89E}"/>
          </ac:spMkLst>
        </pc:spChg>
        <pc:spChg chg="add">
          <ac:chgData name="Dezhong Yao" userId="794760dbfb091494" providerId="LiveId" clId="{9293F814-48C4-4B53-A300-34999B9EBC6D}" dt="2020-09-04T09:19:08.452" v="72"/>
          <ac:spMkLst>
            <pc:docMk/>
            <pc:sldMk cId="467973724" sldId="374"/>
            <ac:spMk id="102" creationId="{20799F13-B989-4051-BA68-8B222AFEC2BE}"/>
          </ac:spMkLst>
        </pc:spChg>
        <pc:spChg chg="add">
          <ac:chgData name="Dezhong Yao" userId="794760dbfb091494" providerId="LiveId" clId="{9293F814-48C4-4B53-A300-34999B9EBC6D}" dt="2020-09-04T09:19:08.452" v="72"/>
          <ac:spMkLst>
            <pc:docMk/>
            <pc:sldMk cId="467973724" sldId="374"/>
            <ac:spMk id="103" creationId="{7487A8E5-CE1E-45FD-9A81-820E45B8D3C2}"/>
          </ac:spMkLst>
        </pc:spChg>
        <pc:grpChg chg="add del">
          <ac:chgData name="Dezhong Yao" userId="794760dbfb091494" providerId="LiveId" clId="{9293F814-48C4-4B53-A300-34999B9EBC6D}" dt="2020-09-04T09:19:06.575" v="70"/>
          <ac:grpSpMkLst>
            <pc:docMk/>
            <pc:sldMk cId="467973724" sldId="374"/>
            <ac:grpSpMk id="10" creationId="{3D56433F-7E78-448E-90E4-2772017C5BD4}"/>
          </ac:grpSpMkLst>
        </pc:grpChg>
        <pc:grpChg chg="add">
          <ac:chgData name="Dezhong Yao" userId="794760dbfb091494" providerId="LiveId" clId="{9293F814-48C4-4B53-A300-34999B9EBC6D}" dt="2020-09-04T09:19:08.452" v="72"/>
          <ac:grpSpMkLst>
            <pc:docMk/>
            <pc:sldMk cId="467973724" sldId="374"/>
            <ac:grpSpMk id="62" creationId="{83308BA1-9C5D-4F3B-9C04-3D008E296BE9}"/>
          </ac:grpSpMkLst>
        </pc:grpChg>
        <pc:picChg chg="del">
          <ac:chgData name="Dezhong Yao" userId="794760dbfb091494" providerId="LiveId" clId="{9293F814-48C4-4B53-A300-34999B9EBC6D}" dt="2020-09-04T09:19:05.488" v="68" actId="478"/>
          <ac:picMkLst>
            <pc:docMk/>
            <pc:sldMk cId="467973724" sldId="374"/>
            <ac:picMk id="5" creationId="{F023C7B2-1948-4B66-BEAB-42CA5C48DD42}"/>
          </ac:picMkLst>
        </pc:picChg>
        <pc:cxnChg chg="add del">
          <ac:chgData name="Dezhong Yao" userId="794760dbfb091494" providerId="LiveId" clId="{9293F814-48C4-4B53-A300-34999B9EBC6D}" dt="2020-09-04T09:19:06.575" v="70"/>
          <ac:cxnSpMkLst>
            <pc:docMk/>
            <pc:sldMk cId="467973724" sldId="374"/>
            <ac:cxnSpMk id="52" creationId="{C9FD8F96-C881-4A2F-B2C2-799FEED170AB}"/>
          </ac:cxnSpMkLst>
        </pc:cxnChg>
        <pc:cxnChg chg="add del">
          <ac:chgData name="Dezhong Yao" userId="794760dbfb091494" providerId="LiveId" clId="{9293F814-48C4-4B53-A300-34999B9EBC6D}" dt="2020-09-04T09:19:06.575" v="70"/>
          <ac:cxnSpMkLst>
            <pc:docMk/>
            <pc:sldMk cId="467973724" sldId="374"/>
            <ac:cxnSpMk id="53" creationId="{B921A53B-3738-4B76-831A-859919608212}"/>
          </ac:cxnSpMkLst>
        </pc:cxnChg>
        <pc:cxnChg chg="add del">
          <ac:chgData name="Dezhong Yao" userId="794760dbfb091494" providerId="LiveId" clId="{9293F814-48C4-4B53-A300-34999B9EBC6D}" dt="2020-09-04T09:19:06.575" v="70"/>
          <ac:cxnSpMkLst>
            <pc:docMk/>
            <pc:sldMk cId="467973724" sldId="374"/>
            <ac:cxnSpMk id="54" creationId="{47E0A7BA-BDF4-4DA0-B4F9-580443D52403}"/>
          </ac:cxnSpMkLst>
        </pc:cxnChg>
        <pc:cxnChg chg="add del">
          <ac:chgData name="Dezhong Yao" userId="794760dbfb091494" providerId="LiveId" clId="{9293F814-48C4-4B53-A300-34999B9EBC6D}" dt="2020-09-04T09:19:06.575" v="70"/>
          <ac:cxnSpMkLst>
            <pc:docMk/>
            <pc:sldMk cId="467973724" sldId="374"/>
            <ac:cxnSpMk id="55" creationId="{4B4FA4F8-38D6-4B90-9A2F-442B852E50F6}"/>
          </ac:cxnSpMkLst>
        </pc:cxnChg>
        <pc:cxnChg chg="add del">
          <ac:chgData name="Dezhong Yao" userId="794760dbfb091494" providerId="LiveId" clId="{9293F814-48C4-4B53-A300-34999B9EBC6D}" dt="2020-09-04T09:19:06.575" v="70"/>
          <ac:cxnSpMkLst>
            <pc:docMk/>
            <pc:sldMk cId="467973724" sldId="374"/>
            <ac:cxnSpMk id="56" creationId="{C5627018-E85D-4097-A52A-208445B318BC}"/>
          </ac:cxnSpMkLst>
        </pc:cxnChg>
        <pc:cxnChg chg="add del">
          <ac:chgData name="Dezhong Yao" userId="794760dbfb091494" providerId="LiveId" clId="{9293F814-48C4-4B53-A300-34999B9EBC6D}" dt="2020-09-04T09:19:06.575" v="70"/>
          <ac:cxnSpMkLst>
            <pc:docMk/>
            <pc:sldMk cId="467973724" sldId="374"/>
            <ac:cxnSpMk id="57" creationId="{744EB510-22C0-4047-98BC-117F16760281}"/>
          </ac:cxnSpMkLst>
        </pc:cxnChg>
        <pc:cxnChg chg="add del">
          <ac:chgData name="Dezhong Yao" userId="794760dbfb091494" providerId="LiveId" clId="{9293F814-48C4-4B53-A300-34999B9EBC6D}" dt="2020-09-04T09:19:06.575" v="70"/>
          <ac:cxnSpMkLst>
            <pc:docMk/>
            <pc:sldMk cId="467973724" sldId="374"/>
            <ac:cxnSpMk id="58" creationId="{FCE80E9E-83F8-4160-9DCB-E403D2AED459}"/>
          </ac:cxnSpMkLst>
        </pc:cxnChg>
        <pc:cxnChg chg="add del">
          <ac:chgData name="Dezhong Yao" userId="794760dbfb091494" providerId="LiveId" clId="{9293F814-48C4-4B53-A300-34999B9EBC6D}" dt="2020-09-04T09:19:06.575" v="70"/>
          <ac:cxnSpMkLst>
            <pc:docMk/>
            <pc:sldMk cId="467973724" sldId="374"/>
            <ac:cxnSpMk id="59" creationId="{4176F1CB-B427-444E-AB61-70B938DB5496}"/>
          </ac:cxnSpMkLst>
        </pc:cxnChg>
        <pc:cxnChg chg="add">
          <ac:chgData name="Dezhong Yao" userId="794760dbfb091494" providerId="LiveId" clId="{9293F814-48C4-4B53-A300-34999B9EBC6D}" dt="2020-09-04T09:19:08.452" v="72"/>
          <ac:cxnSpMkLst>
            <pc:docMk/>
            <pc:sldMk cId="467973724" sldId="374"/>
            <ac:cxnSpMk id="104" creationId="{525FBDF8-D2C8-42AC-8AF0-BDE0373C8883}"/>
          </ac:cxnSpMkLst>
        </pc:cxnChg>
        <pc:cxnChg chg="add">
          <ac:chgData name="Dezhong Yao" userId="794760dbfb091494" providerId="LiveId" clId="{9293F814-48C4-4B53-A300-34999B9EBC6D}" dt="2020-09-04T09:19:08.452" v="72"/>
          <ac:cxnSpMkLst>
            <pc:docMk/>
            <pc:sldMk cId="467973724" sldId="374"/>
            <ac:cxnSpMk id="105" creationId="{7E801B95-63FD-41CD-835A-6CE54C11C007}"/>
          </ac:cxnSpMkLst>
        </pc:cxnChg>
        <pc:cxnChg chg="add">
          <ac:chgData name="Dezhong Yao" userId="794760dbfb091494" providerId="LiveId" clId="{9293F814-48C4-4B53-A300-34999B9EBC6D}" dt="2020-09-04T09:19:08.452" v="72"/>
          <ac:cxnSpMkLst>
            <pc:docMk/>
            <pc:sldMk cId="467973724" sldId="374"/>
            <ac:cxnSpMk id="106" creationId="{54F93C27-CB52-4EE8-86EA-D443EFD25F5F}"/>
          </ac:cxnSpMkLst>
        </pc:cxnChg>
        <pc:cxnChg chg="add">
          <ac:chgData name="Dezhong Yao" userId="794760dbfb091494" providerId="LiveId" clId="{9293F814-48C4-4B53-A300-34999B9EBC6D}" dt="2020-09-04T09:19:08.452" v="72"/>
          <ac:cxnSpMkLst>
            <pc:docMk/>
            <pc:sldMk cId="467973724" sldId="374"/>
            <ac:cxnSpMk id="107" creationId="{8E772B90-8336-483F-860F-67ED50BBC5B4}"/>
          </ac:cxnSpMkLst>
        </pc:cxnChg>
        <pc:cxnChg chg="add">
          <ac:chgData name="Dezhong Yao" userId="794760dbfb091494" providerId="LiveId" clId="{9293F814-48C4-4B53-A300-34999B9EBC6D}" dt="2020-09-04T09:19:08.452" v="72"/>
          <ac:cxnSpMkLst>
            <pc:docMk/>
            <pc:sldMk cId="467973724" sldId="374"/>
            <ac:cxnSpMk id="108" creationId="{5F23A6AA-3991-4D03-AAF2-321F662A4551}"/>
          </ac:cxnSpMkLst>
        </pc:cxnChg>
        <pc:cxnChg chg="add">
          <ac:chgData name="Dezhong Yao" userId="794760dbfb091494" providerId="LiveId" clId="{9293F814-48C4-4B53-A300-34999B9EBC6D}" dt="2020-09-04T09:19:08.452" v="72"/>
          <ac:cxnSpMkLst>
            <pc:docMk/>
            <pc:sldMk cId="467973724" sldId="374"/>
            <ac:cxnSpMk id="109" creationId="{364DA846-899E-470D-AEBD-4EBA5A1C7816}"/>
          </ac:cxnSpMkLst>
        </pc:cxnChg>
        <pc:cxnChg chg="add">
          <ac:chgData name="Dezhong Yao" userId="794760dbfb091494" providerId="LiveId" clId="{9293F814-48C4-4B53-A300-34999B9EBC6D}" dt="2020-09-04T09:19:08.452" v="72"/>
          <ac:cxnSpMkLst>
            <pc:docMk/>
            <pc:sldMk cId="467973724" sldId="374"/>
            <ac:cxnSpMk id="110" creationId="{F4DB0A4C-B463-4871-813E-A3E1C7935973}"/>
          </ac:cxnSpMkLst>
        </pc:cxnChg>
        <pc:cxnChg chg="add">
          <ac:chgData name="Dezhong Yao" userId="794760dbfb091494" providerId="LiveId" clId="{9293F814-48C4-4B53-A300-34999B9EBC6D}" dt="2020-09-04T09:19:08.452" v="72"/>
          <ac:cxnSpMkLst>
            <pc:docMk/>
            <pc:sldMk cId="467973724" sldId="374"/>
            <ac:cxnSpMk id="111" creationId="{42814573-B2D8-4246-A004-6FC65F5F10E6}"/>
          </ac:cxnSpMkLst>
        </pc:cxnChg>
      </pc:sldChg>
      <pc:sldChg chg="addSp delSp modSp">
        <pc:chgData name="Dezhong Yao" userId="794760dbfb091494" providerId="LiveId" clId="{9293F814-48C4-4B53-A300-34999B9EBC6D}" dt="2020-09-04T09:19:37.725" v="78"/>
        <pc:sldMkLst>
          <pc:docMk/>
          <pc:sldMk cId="3091736361" sldId="375"/>
        </pc:sldMkLst>
        <pc:spChg chg="del">
          <ac:chgData name="Dezhong Yao" userId="794760dbfb091494" providerId="LiveId" clId="{9293F814-48C4-4B53-A300-34999B9EBC6D}" dt="2020-09-04T09:19:35.671" v="76" actId="478"/>
          <ac:spMkLst>
            <pc:docMk/>
            <pc:sldMk cId="3091736361" sldId="375"/>
            <ac:spMk id="3" creationId="{274F2381-C561-45F2-B2CD-D56CA707E803}"/>
          </ac:spMkLst>
        </pc:spChg>
        <pc:spChg chg="add del mod">
          <ac:chgData name="Dezhong Yao" userId="794760dbfb091494" providerId="LiveId" clId="{9293F814-48C4-4B53-A300-34999B9EBC6D}" dt="2020-09-04T09:19:37.478" v="77" actId="478"/>
          <ac:spMkLst>
            <pc:docMk/>
            <pc:sldMk cId="3091736361" sldId="375"/>
            <ac:spMk id="6" creationId="{6FD32429-3894-47D3-93A3-6CA3AA705423}"/>
          </ac:spMkLst>
        </pc:spChg>
        <pc:spChg chg="del">
          <ac:chgData name="Dezhong Yao" userId="794760dbfb091494" providerId="LiveId" clId="{9293F814-48C4-4B53-A300-34999B9EBC6D}" dt="2020-09-04T09:19:35.671" v="76" actId="478"/>
          <ac:spMkLst>
            <pc:docMk/>
            <pc:sldMk cId="3091736361" sldId="375"/>
            <ac:spMk id="7" creationId="{75735F7D-D51A-499F-9A5B-CD9191781F0A}"/>
          </ac:spMkLst>
        </pc:spChg>
        <pc:spChg chg="add">
          <ac:chgData name="Dezhong Yao" userId="794760dbfb091494" providerId="LiveId" clId="{9293F814-48C4-4B53-A300-34999B9EBC6D}" dt="2020-09-04T09:19:37.725" v="78"/>
          <ac:spMkLst>
            <pc:docMk/>
            <pc:sldMk cId="3091736361" sldId="375"/>
            <ac:spMk id="8" creationId="{03A74065-BEF1-4199-8FDA-FE5D09D0E2CF}"/>
          </ac:spMkLst>
        </pc:spChg>
        <pc:spChg chg="add">
          <ac:chgData name="Dezhong Yao" userId="794760dbfb091494" providerId="LiveId" clId="{9293F814-48C4-4B53-A300-34999B9EBC6D}" dt="2020-09-04T09:19:37.725" v="78"/>
          <ac:spMkLst>
            <pc:docMk/>
            <pc:sldMk cId="3091736361" sldId="375"/>
            <ac:spMk id="9" creationId="{4E5393EF-BECF-48D9-AE26-52F61A379E70}"/>
          </ac:spMkLst>
        </pc:spChg>
        <pc:grpChg chg="add">
          <ac:chgData name="Dezhong Yao" userId="794760dbfb091494" providerId="LiveId" clId="{9293F814-48C4-4B53-A300-34999B9EBC6D}" dt="2020-09-04T09:19:37.725" v="78"/>
          <ac:grpSpMkLst>
            <pc:docMk/>
            <pc:sldMk cId="3091736361" sldId="375"/>
            <ac:grpSpMk id="10" creationId="{38AA758D-CF82-4C7B-A1FF-DDDBA86D81CB}"/>
          </ac:grpSpMkLst>
        </pc:grpChg>
        <pc:picChg chg="del">
          <ac:chgData name="Dezhong Yao" userId="794760dbfb091494" providerId="LiveId" clId="{9293F814-48C4-4B53-A300-34999B9EBC6D}" dt="2020-09-04T09:19:35.671" v="76" actId="478"/>
          <ac:picMkLst>
            <pc:docMk/>
            <pc:sldMk cId="3091736361" sldId="375"/>
            <ac:picMk id="5" creationId="{6BDB77E1-44C4-4820-906D-4B3DBC34C4AB}"/>
          </ac:picMkLst>
        </pc:picChg>
      </pc:sldChg>
      <pc:sldChg chg="addSp delSp modSp">
        <pc:chgData name="Dezhong Yao" userId="794760dbfb091494" providerId="LiveId" clId="{9293F814-48C4-4B53-A300-34999B9EBC6D}" dt="2020-09-04T09:20:42.197" v="91"/>
        <pc:sldMkLst>
          <pc:docMk/>
          <pc:sldMk cId="359097330" sldId="376"/>
        </pc:sldMkLst>
        <pc:spChg chg="del">
          <ac:chgData name="Dezhong Yao" userId="794760dbfb091494" providerId="LiveId" clId="{9293F814-48C4-4B53-A300-34999B9EBC6D}" dt="2020-09-04T09:20:39.471" v="89" actId="478"/>
          <ac:spMkLst>
            <pc:docMk/>
            <pc:sldMk cId="359097330" sldId="376"/>
            <ac:spMk id="3" creationId="{37A2299C-9654-46B5-984E-2465B359E140}"/>
          </ac:spMkLst>
        </pc:spChg>
        <pc:spChg chg="add del mod">
          <ac:chgData name="Dezhong Yao" userId="794760dbfb091494" providerId="LiveId" clId="{9293F814-48C4-4B53-A300-34999B9EBC6D}" dt="2020-09-04T09:20:41.896" v="90" actId="478"/>
          <ac:spMkLst>
            <pc:docMk/>
            <pc:sldMk cId="359097330" sldId="376"/>
            <ac:spMk id="5" creationId="{7E8CA3E5-DC29-4CF2-9B98-A190E6D6F630}"/>
          </ac:spMkLst>
        </pc:spChg>
        <pc:spChg chg="add">
          <ac:chgData name="Dezhong Yao" userId="794760dbfb091494" providerId="LiveId" clId="{9293F814-48C4-4B53-A300-34999B9EBC6D}" dt="2020-09-04T09:20:42.197" v="91"/>
          <ac:spMkLst>
            <pc:docMk/>
            <pc:sldMk cId="359097330" sldId="376"/>
            <ac:spMk id="8" creationId="{0E54E2F7-EDA8-470C-B303-870364CA95E6}"/>
          </ac:spMkLst>
        </pc:spChg>
        <pc:spChg chg="add">
          <ac:chgData name="Dezhong Yao" userId="794760dbfb091494" providerId="LiveId" clId="{9293F814-48C4-4B53-A300-34999B9EBC6D}" dt="2020-09-04T09:20:42.197" v="91"/>
          <ac:spMkLst>
            <pc:docMk/>
            <pc:sldMk cId="359097330" sldId="376"/>
            <ac:spMk id="9" creationId="{629934D3-2CD5-4210-88FF-64B2349719F9}"/>
          </ac:spMkLst>
        </pc:spChg>
        <pc:spChg chg="add">
          <ac:chgData name="Dezhong Yao" userId="794760dbfb091494" providerId="LiveId" clId="{9293F814-48C4-4B53-A300-34999B9EBC6D}" dt="2020-09-04T09:20:42.197" v="91"/>
          <ac:spMkLst>
            <pc:docMk/>
            <pc:sldMk cId="359097330" sldId="376"/>
            <ac:spMk id="10" creationId="{E8A8D5F7-DDAF-41C1-947B-A2ED2E1BD819}"/>
          </ac:spMkLst>
        </pc:spChg>
        <pc:spChg chg="add">
          <ac:chgData name="Dezhong Yao" userId="794760dbfb091494" providerId="LiveId" clId="{9293F814-48C4-4B53-A300-34999B9EBC6D}" dt="2020-09-04T09:20:42.197" v="91"/>
          <ac:spMkLst>
            <pc:docMk/>
            <pc:sldMk cId="359097330" sldId="376"/>
            <ac:spMk id="11" creationId="{AA806BCE-4630-47D7-89CA-1D72A26CDEC9}"/>
          </ac:spMkLst>
        </pc:spChg>
        <pc:spChg chg="add">
          <ac:chgData name="Dezhong Yao" userId="794760dbfb091494" providerId="LiveId" clId="{9293F814-48C4-4B53-A300-34999B9EBC6D}" dt="2020-09-04T09:20:42.197" v="91"/>
          <ac:spMkLst>
            <pc:docMk/>
            <pc:sldMk cId="359097330" sldId="376"/>
            <ac:spMk id="26" creationId="{7621D02B-0270-4F17-9E40-1B884A68F8A9}"/>
          </ac:spMkLst>
        </pc:spChg>
        <pc:spChg chg="add">
          <ac:chgData name="Dezhong Yao" userId="794760dbfb091494" providerId="LiveId" clId="{9293F814-48C4-4B53-A300-34999B9EBC6D}" dt="2020-09-04T09:20:42.197" v="91"/>
          <ac:spMkLst>
            <pc:docMk/>
            <pc:sldMk cId="359097330" sldId="376"/>
            <ac:spMk id="42" creationId="{71291894-5BDE-44A4-B9AB-4F26D054B0FF}"/>
          </ac:spMkLst>
        </pc:spChg>
        <pc:spChg chg="add">
          <ac:chgData name="Dezhong Yao" userId="794760dbfb091494" providerId="LiveId" clId="{9293F814-48C4-4B53-A300-34999B9EBC6D}" dt="2020-09-04T09:20:42.197" v="91"/>
          <ac:spMkLst>
            <pc:docMk/>
            <pc:sldMk cId="359097330" sldId="376"/>
            <ac:spMk id="43" creationId="{3771367F-F76F-4DC2-8E88-C879AFB321BB}"/>
          </ac:spMkLst>
        </pc:spChg>
        <pc:spChg chg="add">
          <ac:chgData name="Dezhong Yao" userId="794760dbfb091494" providerId="LiveId" clId="{9293F814-48C4-4B53-A300-34999B9EBC6D}" dt="2020-09-04T09:20:42.197" v="91"/>
          <ac:spMkLst>
            <pc:docMk/>
            <pc:sldMk cId="359097330" sldId="376"/>
            <ac:spMk id="44" creationId="{44BD8145-DEED-4B90-9629-F4F0FCA3C1FA}"/>
          </ac:spMkLst>
        </pc:spChg>
        <pc:spChg chg="add">
          <ac:chgData name="Dezhong Yao" userId="794760dbfb091494" providerId="LiveId" clId="{9293F814-48C4-4B53-A300-34999B9EBC6D}" dt="2020-09-04T09:20:42.197" v="91"/>
          <ac:spMkLst>
            <pc:docMk/>
            <pc:sldMk cId="359097330" sldId="376"/>
            <ac:spMk id="45" creationId="{0E105697-4F04-4084-B3FB-0F4623FB419B}"/>
          </ac:spMkLst>
        </pc:spChg>
        <pc:grpChg chg="add">
          <ac:chgData name="Dezhong Yao" userId="794760dbfb091494" providerId="LiveId" clId="{9293F814-48C4-4B53-A300-34999B9EBC6D}" dt="2020-09-04T09:20:42.197" v="91"/>
          <ac:grpSpMkLst>
            <pc:docMk/>
            <pc:sldMk cId="359097330" sldId="376"/>
            <ac:grpSpMk id="12" creationId="{603FA038-2071-45B5-86CA-2D33A5CAABA8}"/>
          </ac:grpSpMkLst>
        </pc:grpChg>
        <pc:grpChg chg="add">
          <ac:chgData name="Dezhong Yao" userId="794760dbfb091494" providerId="LiveId" clId="{9293F814-48C4-4B53-A300-34999B9EBC6D}" dt="2020-09-04T09:20:42.197" v="91"/>
          <ac:grpSpMkLst>
            <pc:docMk/>
            <pc:sldMk cId="359097330" sldId="376"/>
            <ac:grpSpMk id="17" creationId="{2E124C23-3E52-4334-A42A-474102B06FF5}"/>
          </ac:grpSpMkLst>
        </pc:grpChg>
        <pc:grpChg chg="add">
          <ac:chgData name="Dezhong Yao" userId="794760dbfb091494" providerId="LiveId" clId="{9293F814-48C4-4B53-A300-34999B9EBC6D}" dt="2020-09-04T09:20:42.197" v="91"/>
          <ac:grpSpMkLst>
            <pc:docMk/>
            <pc:sldMk cId="359097330" sldId="376"/>
            <ac:grpSpMk id="22" creationId="{5A0F51BA-EE4E-42EA-BB83-17D186172D3B}"/>
          </ac:grpSpMkLst>
        </pc:grpChg>
        <pc:picChg chg="del">
          <ac:chgData name="Dezhong Yao" userId="794760dbfb091494" providerId="LiveId" clId="{9293F814-48C4-4B53-A300-34999B9EBC6D}" dt="2020-09-04T09:20:39.471" v="89" actId="478"/>
          <ac:picMkLst>
            <pc:docMk/>
            <pc:sldMk cId="359097330" sldId="376"/>
            <ac:picMk id="7" creationId="{F1E0AF09-AEC4-4991-B244-D38BA1122B99}"/>
          </ac:picMkLst>
        </pc:picChg>
        <pc:cxnChg chg="add">
          <ac:chgData name="Dezhong Yao" userId="794760dbfb091494" providerId="LiveId" clId="{9293F814-48C4-4B53-A300-34999B9EBC6D}" dt="2020-09-04T09:20:42.197" v="91"/>
          <ac:cxnSpMkLst>
            <pc:docMk/>
            <pc:sldMk cId="359097330" sldId="376"/>
            <ac:cxnSpMk id="27" creationId="{BBD39F12-0B5C-46AF-A230-B4B3F7F7C5A2}"/>
          </ac:cxnSpMkLst>
        </pc:cxnChg>
        <pc:cxnChg chg="add">
          <ac:chgData name="Dezhong Yao" userId="794760dbfb091494" providerId="LiveId" clId="{9293F814-48C4-4B53-A300-34999B9EBC6D}" dt="2020-09-04T09:20:42.197" v="91"/>
          <ac:cxnSpMkLst>
            <pc:docMk/>
            <pc:sldMk cId="359097330" sldId="376"/>
            <ac:cxnSpMk id="28" creationId="{04831E95-A6A2-428C-8EAC-05915556FDDD}"/>
          </ac:cxnSpMkLst>
        </pc:cxnChg>
        <pc:cxnChg chg="add">
          <ac:chgData name="Dezhong Yao" userId="794760dbfb091494" providerId="LiveId" clId="{9293F814-48C4-4B53-A300-34999B9EBC6D}" dt="2020-09-04T09:20:42.197" v="91"/>
          <ac:cxnSpMkLst>
            <pc:docMk/>
            <pc:sldMk cId="359097330" sldId="376"/>
            <ac:cxnSpMk id="29" creationId="{C29705EB-0AF0-4F26-8862-FB641A5E13B7}"/>
          </ac:cxnSpMkLst>
        </pc:cxnChg>
        <pc:cxnChg chg="add">
          <ac:chgData name="Dezhong Yao" userId="794760dbfb091494" providerId="LiveId" clId="{9293F814-48C4-4B53-A300-34999B9EBC6D}" dt="2020-09-04T09:20:42.197" v="91"/>
          <ac:cxnSpMkLst>
            <pc:docMk/>
            <pc:sldMk cId="359097330" sldId="376"/>
            <ac:cxnSpMk id="30" creationId="{BC20B228-C2D4-43DB-B7F5-A0751C09FF2E}"/>
          </ac:cxnSpMkLst>
        </pc:cxnChg>
        <pc:cxnChg chg="add">
          <ac:chgData name="Dezhong Yao" userId="794760dbfb091494" providerId="LiveId" clId="{9293F814-48C4-4B53-A300-34999B9EBC6D}" dt="2020-09-04T09:20:42.197" v="91"/>
          <ac:cxnSpMkLst>
            <pc:docMk/>
            <pc:sldMk cId="359097330" sldId="376"/>
            <ac:cxnSpMk id="31" creationId="{F3739923-300E-4734-869E-806E26E7A2E6}"/>
          </ac:cxnSpMkLst>
        </pc:cxnChg>
        <pc:cxnChg chg="add">
          <ac:chgData name="Dezhong Yao" userId="794760dbfb091494" providerId="LiveId" clId="{9293F814-48C4-4B53-A300-34999B9EBC6D}" dt="2020-09-04T09:20:42.197" v="91"/>
          <ac:cxnSpMkLst>
            <pc:docMk/>
            <pc:sldMk cId="359097330" sldId="376"/>
            <ac:cxnSpMk id="32" creationId="{556A0316-141E-41ED-95AF-6A0FBFB6EF1A}"/>
          </ac:cxnSpMkLst>
        </pc:cxnChg>
        <pc:cxnChg chg="add">
          <ac:chgData name="Dezhong Yao" userId="794760dbfb091494" providerId="LiveId" clId="{9293F814-48C4-4B53-A300-34999B9EBC6D}" dt="2020-09-04T09:20:42.197" v="91"/>
          <ac:cxnSpMkLst>
            <pc:docMk/>
            <pc:sldMk cId="359097330" sldId="376"/>
            <ac:cxnSpMk id="33" creationId="{309F3167-5F1E-46BC-9C2A-ACD252ACA011}"/>
          </ac:cxnSpMkLst>
        </pc:cxnChg>
        <pc:cxnChg chg="add">
          <ac:chgData name="Dezhong Yao" userId="794760dbfb091494" providerId="LiveId" clId="{9293F814-48C4-4B53-A300-34999B9EBC6D}" dt="2020-09-04T09:20:42.197" v="91"/>
          <ac:cxnSpMkLst>
            <pc:docMk/>
            <pc:sldMk cId="359097330" sldId="376"/>
            <ac:cxnSpMk id="34" creationId="{C827A66A-7FF4-440C-8FC3-B565B523934B}"/>
          </ac:cxnSpMkLst>
        </pc:cxnChg>
        <pc:cxnChg chg="add">
          <ac:chgData name="Dezhong Yao" userId="794760dbfb091494" providerId="LiveId" clId="{9293F814-48C4-4B53-A300-34999B9EBC6D}" dt="2020-09-04T09:20:42.197" v="91"/>
          <ac:cxnSpMkLst>
            <pc:docMk/>
            <pc:sldMk cId="359097330" sldId="376"/>
            <ac:cxnSpMk id="35" creationId="{287006C8-7C2A-4D9B-9D26-3847BF453345}"/>
          </ac:cxnSpMkLst>
        </pc:cxnChg>
        <pc:cxnChg chg="add">
          <ac:chgData name="Dezhong Yao" userId="794760dbfb091494" providerId="LiveId" clId="{9293F814-48C4-4B53-A300-34999B9EBC6D}" dt="2020-09-04T09:20:42.197" v="91"/>
          <ac:cxnSpMkLst>
            <pc:docMk/>
            <pc:sldMk cId="359097330" sldId="376"/>
            <ac:cxnSpMk id="36" creationId="{ACA4289D-BD5A-4966-BC0D-2B03613293CE}"/>
          </ac:cxnSpMkLst>
        </pc:cxnChg>
        <pc:cxnChg chg="add">
          <ac:chgData name="Dezhong Yao" userId="794760dbfb091494" providerId="LiveId" clId="{9293F814-48C4-4B53-A300-34999B9EBC6D}" dt="2020-09-04T09:20:42.197" v="91"/>
          <ac:cxnSpMkLst>
            <pc:docMk/>
            <pc:sldMk cId="359097330" sldId="376"/>
            <ac:cxnSpMk id="37" creationId="{8498AC6B-6E7A-47FB-B66C-DBE75415EDB6}"/>
          </ac:cxnSpMkLst>
        </pc:cxnChg>
        <pc:cxnChg chg="add">
          <ac:chgData name="Dezhong Yao" userId="794760dbfb091494" providerId="LiveId" clId="{9293F814-48C4-4B53-A300-34999B9EBC6D}" dt="2020-09-04T09:20:42.197" v="91"/>
          <ac:cxnSpMkLst>
            <pc:docMk/>
            <pc:sldMk cId="359097330" sldId="376"/>
            <ac:cxnSpMk id="38" creationId="{3CBB028C-34F8-4730-A573-A5B4280C30A6}"/>
          </ac:cxnSpMkLst>
        </pc:cxnChg>
        <pc:cxnChg chg="add">
          <ac:chgData name="Dezhong Yao" userId="794760dbfb091494" providerId="LiveId" clId="{9293F814-48C4-4B53-A300-34999B9EBC6D}" dt="2020-09-04T09:20:42.197" v="91"/>
          <ac:cxnSpMkLst>
            <pc:docMk/>
            <pc:sldMk cId="359097330" sldId="376"/>
            <ac:cxnSpMk id="39" creationId="{C25FC2C8-4D19-48D1-AD19-A031E3E5FDA7}"/>
          </ac:cxnSpMkLst>
        </pc:cxnChg>
        <pc:cxnChg chg="add">
          <ac:chgData name="Dezhong Yao" userId="794760dbfb091494" providerId="LiveId" clId="{9293F814-48C4-4B53-A300-34999B9EBC6D}" dt="2020-09-04T09:20:42.197" v="91"/>
          <ac:cxnSpMkLst>
            <pc:docMk/>
            <pc:sldMk cId="359097330" sldId="376"/>
            <ac:cxnSpMk id="40" creationId="{536F6D66-BBE5-49E2-86E0-E36F4D15DA81}"/>
          </ac:cxnSpMkLst>
        </pc:cxnChg>
        <pc:cxnChg chg="add">
          <ac:chgData name="Dezhong Yao" userId="794760dbfb091494" providerId="LiveId" clId="{9293F814-48C4-4B53-A300-34999B9EBC6D}" dt="2020-09-04T09:20:42.197" v="91"/>
          <ac:cxnSpMkLst>
            <pc:docMk/>
            <pc:sldMk cId="359097330" sldId="376"/>
            <ac:cxnSpMk id="41" creationId="{D5EFD40C-5DC7-4D41-A9A6-B1A0E7F18A8B}"/>
          </ac:cxnSpMkLst>
        </pc:cxnChg>
      </pc:sldChg>
      <pc:sldChg chg="addSp delSp modSp">
        <pc:chgData name="Dezhong Yao" userId="794760dbfb091494" providerId="LiveId" clId="{9293F814-48C4-4B53-A300-34999B9EBC6D}" dt="2020-09-04T09:18:52.351" v="67"/>
        <pc:sldMkLst>
          <pc:docMk/>
          <pc:sldMk cId="4276426739" sldId="377"/>
        </pc:sldMkLst>
        <pc:spChg chg="del">
          <ac:chgData name="Dezhong Yao" userId="794760dbfb091494" providerId="LiveId" clId="{9293F814-48C4-4B53-A300-34999B9EBC6D}" dt="2020-09-04T09:18:48.192" v="63" actId="478"/>
          <ac:spMkLst>
            <pc:docMk/>
            <pc:sldMk cId="4276426739" sldId="377"/>
            <ac:spMk id="3" creationId="{593C8C4B-67C0-43B2-B055-7803F33976FE}"/>
          </ac:spMkLst>
        </pc:spChg>
        <pc:spChg chg="del">
          <ac:chgData name="Dezhong Yao" userId="794760dbfb091494" providerId="LiveId" clId="{9293F814-48C4-4B53-A300-34999B9EBC6D}" dt="2020-09-04T09:18:48.192" v="63" actId="478"/>
          <ac:spMkLst>
            <pc:docMk/>
            <pc:sldMk cId="4276426739" sldId="377"/>
            <ac:spMk id="4" creationId="{3CB67172-85E7-4EE0-B4DD-13FE0D9077B3}"/>
          </ac:spMkLst>
        </pc:spChg>
        <pc:spChg chg="del">
          <ac:chgData name="Dezhong Yao" userId="794760dbfb091494" providerId="LiveId" clId="{9293F814-48C4-4B53-A300-34999B9EBC6D}" dt="2020-09-04T09:18:48.192" v="63" actId="478"/>
          <ac:spMkLst>
            <pc:docMk/>
            <pc:sldMk cId="4276426739" sldId="377"/>
            <ac:spMk id="6" creationId="{10B363B5-914E-46FE-B17A-50B6F5E564AF}"/>
          </ac:spMkLst>
        </pc:spChg>
        <pc:spChg chg="add del mod">
          <ac:chgData name="Dezhong Yao" userId="794760dbfb091494" providerId="LiveId" clId="{9293F814-48C4-4B53-A300-34999B9EBC6D}" dt="2020-09-04T09:18:51.983" v="66" actId="478"/>
          <ac:spMkLst>
            <pc:docMk/>
            <pc:sldMk cId="4276426739" sldId="377"/>
            <ac:spMk id="10" creationId="{D890A171-260F-4E91-B332-097D70CA3871}"/>
          </ac:spMkLst>
        </pc:spChg>
        <pc:spChg chg="del">
          <ac:chgData name="Dezhong Yao" userId="794760dbfb091494" providerId="LiveId" clId="{9293F814-48C4-4B53-A300-34999B9EBC6D}" dt="2020-09-04T09:18:48.192" v="63" actId="478"/>
          <ac:spMkLst>
            <pc:docMk/>
            <pc:sldMk cId="4276426739" sldId="377"/>
            <ac:spMk id="11" creationId="{077D8970-CCCD-43EB-9FCA-B98B3F2A78ED}"/>
          </ac:spMkLst>
        </pc:spChg>
        <pc:spChg chg="add del">
          <ac:chgData name="Dezhong Yao" userId="794760dbfb091494" providerId="LiveId" clId="{9293F814-48C4-4B53-A300-34999B9EBC6D}" dt="2020-09-04T09:18:49.507" v="65"/>
          <ac:spMkLst>
            <pc:docMk/>
            <pc:sldMk cId="4276426739" sldId="377"/>
            <ac:spMk id="12" creationId="{D9C625E1-8078-4B42-BBC0-D1A28B5A67AD}"/>
          </ac:spMkLst>
        </pc:spChg>
        <pc:spChg chg="add del">
          <ac:chgData name="Dezhong Yao" userId="794760dbfb091494" providerId="LiveId" clId="{9293F814-48C4-4B53-A300-34999B9EBC6D}" dt="2020-09-04T09:18:49.507" v="65"/>
          <ac:spMkLst>
            <pc:docMk/>
            <pc:sldMk cId="4276426739" sldId="377"/>
            <ac:spMk id="13" creationId="{E670A636-6153-4D43-AD9C-9E9610DF3C65}"/>
          </ac:spMkLst>
        </pc:spChg>
        <pc:spChg chg="add del">
          <ac:chgData name="Dezhong Yao" userId="794760dbfb091494" providerId="LiveId" clId="{9293F814-48C4-4B53-A300-34999B9EBC6D}" dt="2020-09-04T09:18:49.507" v="65"/>
          <ac:spMkLst>
            <pc:docMk/>
            <pc:sldMk cId="4276426739" sldId="377"/>
            <ac:spMk id="14" creationId="{F49D4247-6190-45E6-A772-1B2413535991}"/>
          </ac:spMkLst>
        </pc:spChg>
        <pc:spChg chg="add del">
          <ac:chgData name="Dezhong Yao" userId="794760dbfb091494" providerId="LiveId" clId="{9293F814-48C4-4B53-A300-34999B9EBC6D}" dt="2020-09-04T09:18:49.507" v="65"/>
          <ac:spMkLst>
            <pc:docMk/>
            <pc:sldMk cId="4276426739" sldId="377"/>
            <ac:spMk id="15" creationId="{29E457BB-720E-420D-9B36-5BA76FF8DD30}"/>
          </ac:spMkLst>
        </pc:spChg>
        <pc:spChg chg="add del">
          <ac:chgData name="Dezhong Yao" userId="794760dbfb091494" providerId="LiveId" clId="{9293F814-48C4-4B53-A300-34999B9EBC6D}" dt="2020-09-04T09:18:49.507" v="65"/>
          <ac:spMkLst>
            <pc:docMk/>
            <pc:sldMk cId="4276426739" sldId="377"/>
            <ac:spMk id="16" creationId="{3A1ABE19-42C2-4B82-A536-6B42CB757F51}"/>
          </ac:spMkLst>
        </pc:spChg>
        <pc:spChg chg="add del">
          <ac:chgData name="Dezhong Yao" userId="794760dbfb091494" providerId="LiveId" clId="{9293F814-48C4-4B53-A300-34999B9EBC6D}" dt="2020-09-04T09:18:49.507" v="65"/>
          <ac:spMkLst>
            <pc:docMk/>
            <pc:sldMk cId="4276426739" sldId="377"/>
            <ac:spMk id="17" creationId="{B998195D-959A-4D8B-B836-37A6E6F4ACAD}"/>
          </ac:spMkLst>
        </pc:spChg>
        <pc:spChg chg="add del">
          <ac:chgData name="Dezhong Yao" userId="794760dbfb091494" providerId="LiveId" clId="{9293F814-48C4-4B53-A300-34999B9EBC6D}" dt="2020-09-04T09:18:49.507" v="65"/>
          <ac:spMkLst>
            <pc:docMk/>
            <pc:sldMk cId="4276426739" sldId="377"/>
            <ac:spMk id="18" creationId="{79EBC9F4-BCF6-4EC5-B644-04910046AFCD}"/>
          </ac:spMkLst>
        </pc:spChg>
        <pc:spChg chg="add del">
          <ac:chgData name="Dezhong Yao" userId="794760dbfb091494" providerId="LiveId" clId="{9293F814-48C4-4B53-A300-34999B9EBC6D}" dt="2020-09-04T09:18:49.507" v="65"/>
          <ac:spMkLst>
            <pc:docMk/>
            <pc:sldMk cId="4276426739" sldId="377"/>
            <ac:spMk id="19" creationId="{23046651-3835-4B4C-A82D-C49286F5CCC8}"/>
          </ac:spMkLst>
        </pc:spChg>
        <pc:spChg chg="add del">
          <ac:chgData name="Dezhong Yao" userId="794760dbfb091494" providerId="LiveId" clId="{9293F814-48C4-4B53-A300-34999B9EBC6D}" dt="2020-09-04T09:18:49.507" v="65"/>
          <ac:spMkLst>
            <pc:docMk/>
            <pc:sldMk cId="4276426739" sldId="377"/>
            <ac:spMk id="20" creationId="{DAFCA13B-6622-41A2-AD9B-81C15D4DD3BC}"/>
          </ac:spMkLst>
        </pc:spChg>
        <pc:spChg chg="add del">
          <ac:chgData name="Dezhong Yao" userId="794760dbfb091494" providerId="LiveId" clId="{9293F814-48C4-4B53-A300-34999B9EBC6D}" dt="2020-09-04T09:18:49.507" v="65"/>
          <ac:spMkLst>
            <pc:docMk/>
            <pc:sldMk cId="4276426739" sldId="377"/>
            <ac:spMk id="21" creationId="{D60AA10F-3B53-4DE4-9D2B-784200EB7725}"/>
          </ac:spMkLst>
        </pc:spChg>
        <pc:spChg chg="add del">
          <ac:chgData name="Dezhong Yao" userId="794760dbfb091494" providerId="LiveId" clId="{9293F814-48C4-4B53-A300-34999B9EBC6D}" dt="2020-09-04T09:18:49.507" v="65"/>
          <ac:spMkLst>
            <pc:docMk/>
            <pc:sldMk cId="4276426739" sldId="377"/>
            <ac:spMk id="22" creationId="{F1D43F9B-BD00-4BC7-9182-985A165B4C35}"/>
          </ac:spMkLst>
        </pc:spChg>
        <pc:spChg chg="add del">
          <ac:chgData name="Dezhong Yao" userId="794760dbfb091494" providerId="LiveId" clId="{9293F814-48C4-4B53-A300-34999B9EBC6D}" dt="2020-09-04T09:18:49.507" v="65"/>
          <ac:spMkLst>
            <pc:docMk/>
            <pc:sldMk cId="4276426739" sldId="377"/>
            <ac:spMk id="23" creationId="{5FCDF763-7224-4936-812D-50360648679F}"/>
          </ac:spMkLst>
        </pc:spChg>
        <pc:spChg chg="add del">
          <ac:chgData name="Dezhong Yao" userId="794760dbfb091494" providerId="LiveId" clId="{9293F814-48C4-4B53-A300-34999B9EBC6D}" dt="2020-09-04T09:18:49.507" v="65"/>
          <ac:spMkLst>
            <pc:docMk/>
            <pc:sldMk cId="4276426739" sldId="377"/>
            <ac:spMk id="24" creationId="{821248F6-FC6E-4B7F-8696-DD8317254F23}"/>
          </ac:spMkLst>
        </pc:spChg>
        <pc:spChg chg="add del">
          <ac:chgData name="Dezhong Yao" userId="794760dbfb091494" providerId="LiveId" clId="{9293F814-48C4-4B53-A300-34999B9EBC6D}" dt="2020-09-04T09:18:49.507" v="65"/>
          <ac:spMkLst>
            <pc:docMk/>
            <pc:sldMk cId="4276426739" sldId="377"/>
            <ac:spMk id="25" creationId="{AA64BD0F-7580-4A7B-940D-575D05DC77EA}"/>
          </ac:spMkLst>
        </pc:spChg>
        <pc:spChg chg="add del">
          <ac:chgData name="Dezhong Yao" userId="794760dbfb091494" providerId="LiveId" clId="{9293F814-48C4-4B53-A300-34999B9EBC6D}" dt="2020-09-04T09:18:49.507" v="65"/>
          <ac:spMkLst>
            <pc:docMk/>
            <pc:sldMk cId="4276426739" sldId="377"/>
            <ac:spMk id="26" creationId="{717FE8D3-103E-4A30-8605-DAD673EE3F0E}"/>
          </ac:spMkLst>
        </pc:spChg>
        <pc:spChg chg="add del">
          <ac:chgData name="Dezhong Yao" userId="794760dbfb091494" providerId="LiveId" clId="{9293F814-48C4-4B53-A300-34999B9EBC6D}" dt="2020-09-04T09:18:49.507" v="65"/>
          <ac:spMkLst>
            <pc:docMk/>
            <pc:sldMk cId="4276426739" sldId="377"/>
            <ac:spMk id="29" creationId="{F12AB073-2E99-4357-89CC-031647D964BE}"/>
          </ac:spMkLst>
        </pc:spChg>
        <pc:spChg chg="add del">
          <ac:chgData name="Dezhong Yao" userId="794760dbfb091494" providerId="LiveId" clId="{9293F814-48C4-4B53-A300-34999B9EBC6D}" dt="2020-09-04T09:18:49.507" v="65"/>
          <ac:spMkLst>
            <pc:docMk/>
            <pc:sldMk cId="4276426739" sldId="377"/>
            <ac:spMk id="30" creationId="{24401648-3609-48F0-8C82-37BCAFEF430A}"/>
          </ac:spMkLst>
        </pc:spChg>
        <pc:spChg chg="add del">
          <ac:chgData name="Dezhong Yao" userId="794760dbfb091494" providerId="LiveId" clId="{9293F814-48C4-4B53-A300-34999B9EBC6D}" dt="2020-09-04T09:18:49.507" v="65"/>
          <ac:spMkLst>
            <pc:docMk/>
            <pc:sldMk cId="4276426739" sldId="377"/>
            <ac:spMk id="31" creationId="{3F9EE71A-230C-4605-90B8-C29C35F5C5FB}"/>
          </ac:spMkLst>
        </pc:spChg>
        <pc:spChg chg="add del">
          <ac:chgData name="Dezhong Yao" userId="794760dbfb091494" providerId="LiveId" clId="{9293F814-48C4-4B53-A300-34999B9EBC6D}" dt="2020-09-04T09:18:49.507" v="65"/>
          <ac:spMkLst>
            <pc:docMk/>
            <pc:sldMk cId="4276426739" sldId="377"/>
            <ac:spMk id="32" creationId="{D32D26E6-18B5-4C1B-9F98-F4FED64D1073}"/>
          </ac:spMkLst>
        </pc:spChg>
        <pc:spChg chg="add del">
          <ac:chgData name="Dezhong Yao" userId="794760dbfb091494" providerId="LiveId" clId="{9293F814-48C4-4B53-A300-34999B9EBC6D}" dt="2020-09-04T09:18:49.507" v="65"/>
          <ac:spMkLst>
            <pc:docMk/>
            <pc:sldMk cId="4276426739" sldId="377"/>
            <ac:spMk id="33" creationId="{47B8258F-C4BF-4F0E-9E83-6669232B619E}"/>
          </ac:spMkLst>
        </pc:spChg>
        <pc:spChg chg="add del">
          <ac:chgData name="Dezhong Yao" userId="794760dbfb091494" providerId="LiveId" clId="{9293F814-48C4-4B53-A300-34999B9EBC6D}" dt="2020-09-04T09:18:49.507" v="65"/>
          <ac:spMkLst>
            <pc:docMk/>
            <pc:sldMk cId="4276426739" sldId="377"/>
            <ac:spMk id="34" creationId="{1DCF4DC3-64BF-4D92-9C1A-8B93A93274D5}"/>
          </ac:spMkLst>
        </pc:spChg>
        <pc:spChg chg="add del">
          <ac:chgData name="Dezhong Yao" userId="794760dbfb091494" providerId="LiveId" clId="{9293F814-48C4-4B53-A300-34999B9EBC6D}" dt="2020-09-04T09:18:49.507" v="65"/>
          <ac:spMkLst>
            <pc:docMk/>
            <pc:sldMk cId="4276426739" sldId="377"/>
            <ac:spMk id="35" creationId="{73A1E8AD-A3BD-4CA4-A9FC-8D16D581006E}"/>
          </ac:spMkLst>
        </pc:spChg>
        <pc:spChg chg="add del">
          <ac:chgData name="Dezhong Yao" userId="794760dbfb091494" providerId="LiveId" clId="{9293F814-48C4-4B53-A300-34999B9EBC6D}" dt="2020-09-04T09:18:49.507" v="65"/>
          <ac:spMkLst>
            <pc:docMk/>
            <pc:sldMk cId="4276426739" sldId="377"/>
            <ac:spMk id="36" creationId="{26B66F25-5B28-4A24-A926-C1FAE1402ADB}"/>
          </ac:spMkLst>
        </pc:spChg>
        <pc:spChg chg="add del">
          <ac:chgData name="Dezhong Yao" userId="794760dbfb091494" providerId="LiveId" clId="{9293F814-48C4-4B53-A300-34999B9EBC6D}" dt="2020-09-04T09:18:49.507" v="65"/>
          <ac:spMkLst>
            <pc:docMk/>
            <pc:sldMk cId="4276426739" sldId="377"/>
            <ac:spMk id="39" creationId="{B0AA0C30-5711-4F09-9D3F-354A12BCCE8E}"/>
          </ac:spMkLst>
        </pc:spChg>
        <pc:spChg chg="add del">
          <ac:chgData name="Dezhong Yao" userId="794760dbfb091494" providerId="LiveId" clId="{9293F814-48C4-4B53-A300-34999B9EBC6D}" dt="2020-09-04T09:18:49.507" v="65"/>
          <ac:spMkLst>
            <pc:docMk/>
            <pc:sldMk cId="4276426739" sldId="377"/>
            <ac:spMk id="40" creationId="{320AE802-3799-4E77-880A-E18F2E0A2B4B}"/>
          </ac:spMkLst>
        </pc:spChg>
        <pc:spChg chg="add del">
          <ac:chgData name="Dezhong Yao" userId="794760dbfb091494" providerId="LiveId" clId="{9293F814-48C4-4B53-A300-34999B9EBC6D}" dt="2020-09-04T09:18:49.507" v="65"/>
          <ac:spMkLst>
            <pc:docMk/>
            <pc:sldMk cId="4276426739" sldId="377"/>
            <ac:spMk id="41" creationId="{20E12440-7FD8-470E-8FBA-1F45946C96CE}"/>
          </ac:spMkLst>
        </pc:spChg>
        <pc:spChg chg="add del">
          <ac:chgData name="Dezhong Yao" userId="794760dbfb091494" providerId="LiveId" clId="{9293F814-48C4-4B53-A300-34999B9EBC6D}" dt="2020-09-04T09:18:49.507" v="65"/>
          <ac:spMkLst>
            <pc:docMk/>
            <pc:sldMk cId="4276426739" sldId="377"/>
            <ac:spMk id="42" creationId="{2604114B-840E-4ED7-B1CB-23581CFFC815}"/>
          </ac:spMkLst>
        </pc:spChg>
        <pc:spChg chg="add del">
          <ac:chgData name="Dezhong Yao" userId="794760dbfb091494" providerId="LiveId" clId="{9293F814-48C4-4B53-A300-34999B9EBC6D}" dt="2020-09-04T09:18:49.507" v="65"/>
          <ac:spMkLst>
            <pc:docMk/>
            <pc:sldMk cId="4276426739" sldId="377"/>
            <ac:spMk id="43" creationId="{A725C300-93C5-4D9B-9B62-19E66975E717}"/>
          </ac:spMkLst>
        </pc:spChg>
        <pc:spChg chg="add del">
          <ac:chgData name="Dezhong Yao" userId="794760dbfb091494" providerId="LiveId" clId="{9293F814-48C4-4B53-A300-34999B9EBC6D}" dt="2020-09-04T09:18:49.507" v="65"/>
          <ac:spMkLst>
            <pc:docMk/>
            <pc:sldMk cId="4276426739" sldId="377"/>
            <ac:spMk id="44" creationId="{421CCE76-C8FE-4371-928F-0C0CFE93B53D}"/>
          </ac:spMkLst>
        </pc:spChg>
        <pc:spChg chg="add del">
          <ac:chgData name="Dezhong Yao" userId="794760dbfb091494" providerId="LiveId" clId="{9293F814-48C4-4B53-A300-34999B9EBC6D}" dt="2020-09-04T09:18:49.507" v="65"/>
          <ac:spMkLst>
            <pc:docMk/>
            <pc:sldMk cId="4276426739" sldId="377"/>
            <ac:spMk id="45" creationId="{491BC2E7-435F-49ED-B5EA-26276F033959}"/>
          </ac:spMkLst>
        </pc:spChg>
        <pc:spChg chg="add del">
          <ac:chgData name="Dezhong Yao" userId="794760dbfb091494" providerId="LiveId" clId="{9293F814-48C4-4B53-A300-34999B9EBC6D}" dt="2020-09-04T09:18:49.507" v="65"/>
          <ac:spMkLst>
            <pc:docMk/>
            <pc:sldMk cId="4276426739" sldId="377"/>
            <ac:spMk id="46" creationId="{4618B7EF-5C01-4637-A0D0-75D03EA01B91}"/>
          </ac:spMkLst>
        </pc:spChg>
        <pc:spChg chg="add del">
          <ac:chgData name="Dezhong Yao" userId="794760dbfb091494" providerId="LiveId" clId="{9293F814-48C4-4B53-A300-34999B9EBC6D}" dt="2020-09-04T09:18:49.507" v="65"/>
          <ac:spMkLst>
            <pc:docMk/>
            <pc:sldMk cId="4276426739" sldId="377"/>
            <ac:spMk id="47" creationId="{E834982F-7192-45E2-8120-2361C7605189}"/>
          </ac:spMkLst>
        </pc:spChg>
        <pc:spChg chg="add del">
          <ac:chgData name="Dezhong Yao" userId="794760dbfb091494" providerId="LiveId" clId="{9293F814-48C4-4B53-A300-34999B9EBC6D}" dt="2020-09-04T09:18:49.507" v="65"/>
          <ac:spMkLst>
            <pc:docMk/>
            <pc:sldMk cId="4276426739" sldId="377"/>
            <ac:spMk id="48" creationId="{E600CDD6-425E-4CC7-A4F5-01A288A4E93F}"/>
          </ac:spMkLst>
        </pc:spChg>
        <pc:spChg chg="add del">
          <ac:chgData name="Dezhong Yao" userId="794760dbfb091494" providerId="LiveId" clId="{9293F814-48C4-4B53-A300-34999B9EBC6D}" dt="2020-09-04T09:18:49.507" v="65"/>
          <ac:spMkLst>
            <pc:docMk/>
            <pc:sldMk cId="4276426739" sldId="377"/>
            <ac:spMk id="49" creationId="{054EE847-58D0-4A3C-9C44-DE5204EFF02E}"/>
          </ac:spMkLst>
        </pc:spChg>
        <pc:spChg chg="add del">
          <ac:chgData name="Dezhong Yao" userId="794760dbfb091494" providerId="LiveId" clId="{9293F814-48C4-4B53-A300-34999B9EBC6D}" dt="2020-09-04T09:18:49.507" v="65"/>
          <ac:spMkLst>
            <pc:docMk/>
            <pc:sldMk cId="4276426739" sldId="377"/>
            <ac:spMk id="50" creationId="{5017E5D2-F594-45B5-B618-63B09587CA10}"/>
          </ac:spMkLst>
        </pc:spChg>
        <pc:spChg chg="add del">
          <ac:chgData name="Dezhong Yao" userId="794760dbfb091494" providerId="LiveId" clId="{9293F814-48C4-4B53-A300-34999B9EBC6D}" dt="2020-09-04T09:18:49.507" v="65"/>
          <ac:spMkLst>
            <pc:docMk/>
            <pc:sldMk cId="4276426739" sldId="377"/>
            <ac:spMk id="51" creationId="{99243679-302D-4721-8C70-6B226065C337}"/>
          </ac:spMkLst>
        </pc:spChg>
        <pc:spChg chg="add del">
          <ac:chgData name="Dezhong Yao" userId="794760dbfb091494" providerId="LiveId" clId="{9293F814-48C4-4B53-A300-34999B9EBC6D}" dt="2020-09-04T09:18:49.507" v="65"/>
          <ac:spMkLst>
            <pc:docMk/>
            <pc:sldMk cId="4276426739" sldId="377"/>
            <ac:spMk id="52" creationId="{F737784C-A6C1-4AF7-8E62-68F0A283ED08}"/>
          </ac:spMkLst>
        </pc:spChg>
        <pc:spChg chg="add del">
          <ac:chgData name="Dezhong Yao" userId="794760dbfb091494" providerId="LiveId" clId="{9293F814-48C4-4B53-A300-34999B9EBC6D}" dt="2020-09-04T09:18:49.507" v="65"/>
          <ac:spMkLst>
            <pc:docMk/>
            <pc:sldMk cId="4276426739" sldId="377"/>
            <ac:spMk id="55" creationId="{C6DFEA61-74FB-4B70-8895-C904670C630E}"/>
          </ac:spMkLst>
        </pc:spChg>
        <pc:spChg chg="add del">
          <ac:chgData name="Dezhong Yao" userId="794760dbfb091494" providerId="LiveId" clId="{9293F814-48C4-4B53-A300-34999B9EBC6D}" dt="2020-09-04T09:18:49.507" v="65"/>
          <ac:spMkLst>
            <pc:docMk/>
            <pc:sldMk cId="4276426739" sldId="377"/>
            <ac:spMk id="56" creationId="{04B99ACE-F191-408A-98C8-7DBE92464F38}"/>
          </ac:spMkLst>
        </pc:spChg>
        <pc:spChg chg="add del">
          <ac:chgData name="Dezhong Yao" userId="794760dbfb091494" providerId="LiveId" clId="{9293F814-48C4-4B53-A300-34999B9EBC6D}" dt="2020-09-04T09:18:49.507" v="65"/>
          <ac:spMkLst>
            <pc:docMk/>
            <pc:sldMk cId="4276426739" sldId="377"/>
            <ac:spMk id="57" creationId="{FAC8C51B-F8C4-4569-B367-02BB32D16B4E}"/>
          </ac:spMkLst>
        </pc:spChg>
        <pc:spChg chg="add del">
          <ac:chgData name="Dezhong Yao" userId="794760dbfb091494" providerId="LiveId" clId="{9293F814-48C4-4B53-A300-34999B9EBC6D}" dt="2020-09-04T09:18:49.507" v="65"/>
          <ac:spMkLst>
            <pc:docMk/>
            <pc:sldMk cId="4276426739" sldId="377"/>
            <ac:spMk id="58" creationId="{16EBFDB9-88FF-4F1A-A9D1-C1F9D62FCC78}"/>
          </ac:spMkLst>
        </pc:spChg>
        <pc:spChg chg="add del">
          <ac:chgData name="Dezhong Yao" userId="794760dbfb091494" providerId="LiveId" clId="{9293F814-48C4-4B53-A300-34999B9EBC6D}" dt="2020-09-04T09:18:49.507" v="65"/>
          <ac:spMkLst>
            <pc:docMk/>
            <pc:sldMk cId="4276426739" sldId="377"/>
            <ac:spMk id="59" creationId="{ABB642A3-F50C-4AA7-9250-88B3B82C9728}"/>
          </ac:spMkLst>
        </pc:spChg>
        <pc:spChg chg="add del">
          <ac:chgData name="Dezhong Yao" userId="794760dbfb091494" providerId="LiveId" clId="{9293F814-48C4-4B53-A300-34999B9EBC6D}" dt="2020-09-04T09:18:49.507" v="65"/>
          <ac:spMkLst>
            <pc:docMk/>
            <pc:sldMk cId="4276426739" sldId="377"/>
            <ac:spMk id="60" creationId="{850C95B4-A8F3-41BD-AD60-B70C99155C1B}"/>
          </ac:spMkLst>
        </pc:spChg>
        <pc:spChg chg="add">
          <ac:chgData name="Dezhong Yao" userId="794760dbfb091494" providerId="LiveId" clId="{9293F814-48C4-4B53-A300-34999B9EBC6D}" dt="2020-09-04T09:18:52.351" v="67"/>
          <ac:spMkLst>
            <pc:docMk/>
            <pc:sldMk cId="4276426739" sldId="377"/>
            <ac:spMk id="62" creationId="{1E67C142-B89D-42B8-9C29-A1CA7A4D3F5B}"/>
          </ac:spMkLst>
        </pc:spChg>
        <pc:spChg chg="add">
          <ac:chgData name="Dezhong Yao" userId="794760dbfb091494" providerId="LiveId" clId="{9293F814-48C4-4B53-A300-34999B9EBC6D}" dt="2020-09-04T09:18:52.351" v="67"/>
          <ac:spMkLst>
            <pc:docMk/>
            <pc:sldMk cId="4276426739" sldId="377"/>
            <ac:spMk id="63" creationId="{CE65B43A-F43A-4B72-89B3-CA72C870C03C}"/>
          </ac:spMkLst>
        </pc:spChg>
        <pc:spChg chg="add">
          <ac:chgData name="Dezhong Yao" userId="794760dbfb091494" providerId="LiveId" clId="{9293F814-48C4-4B53-A300-34999B9EBC6D}" dt="2020-09-04T09:18:52.351" v="67"/>
          <ac:spMkLst>
            <pc:docMk/>
            <pc:sldMk cId="4276426739" sldId="377"/>
            <ac:spMk id="64" creationId="{74D5BF2C-B93D-4927-986B-63CD3B1B2159}"/>
          </ac:spMkLst>
        </pc:spChg>
        <pc:spChg chg="add">
          <ac:chgData name="Dezhong Yao" userId="794760dbfb091494" providerId="LiveId" clId="{9293F814-48C4-4B53-A300-34999B9EBC6D}" dt="2020-09-04T09:18:52.351" v="67"/>
          <ac:spMkLst>
            <pc:docMk/>
            <pc:sldMk cId="4276426739" sldId="377"/>
            <ac:spMk id="65" creationId="{57169930-92FA-4470-9004-B3018159442A}"/>
          </ac:spMkLst>
        </pc:spChg>
        <pc:spChg chg="add">
          <ac:chgData name="Dezhong Yao" userId="794760dbfb091494" providerId="LiveId" clId="{9293F814-48C4-4B53-A300-34999B9EBC6D}" dt="2020-09-04T09:18:52.351" v="67"/>
          <ac:spMkLst>
            <pc:docMk/>
            <pc:sldMk cId="4276426739" sldId="377"/>
            <ac:spMk id="66" creationId="{F7093F72-CD6B-4C53-8E19-FCC30FDF7F56}"/>
          </ac:spMkLst>
        </pc:spChg>
        <pc:spChg chg="add">
          <ac:chgData name="Dezhong Yao" userId="794760dbfb091494" providerId="LiveId" clId="{9293F814-48C4-4B53-A300-34999B9EBC6D}" dt="2020-09-04T09:18:52.351" v="67"/>
          <ac:spMkLst>
            <pc:docMk/>
            <pc:sldMk cId="4276426739" sldId="377"/>
            <ac:spMk id="67" creationId="{DE746188-F142-41DC-BBD0-2DA5C532A44B}"/>
          </ac:spMkLst>
        </pc:spChg>
        <pc:spChg chg="add">
          <ac:chgData name="Dezhong Yao" userId="794760dbfb091494" providerId="LiveId" clId="{9293F814-48C4-4B53-A300-34999B9EBC6D}" dt="2020-09-04T09:18:52.351" v="67"/>
          <ac:spMkLst>
            <pc:docMk/>
            <pc:sldMk cId="4276426739" sldId="377"/>
            <ac:spMk id="68" creationId="{2D72F990-7218-4599-BE0D-492C5C65F055}"/>
          </ac:spMkLst>
        </pc:spChg>
        <pc:spChg chg="add">
          <ac:chgData name="Dezhong Yao" userId="794760dbfb091494" providerId="LiveId" clId="{9293F814-48C4-4B53-A300-34999B9EBC6D}" dt="2020-09-04T09:18:52.351" v="67"/>
          <ac:spMkLst>
            <pc:docMk/>
            <pc:sldMk cId="4276426739" sldId="377"/>
            <ac:spMk id="69" creationId="{23FAEE99-5F95-4831-82B1-B3994326F0DB}"/>
          </ac:spMkLst>
        </pc:spChg>
        <pc:spChg chg="add">
          <ac:chgData name="Dezhong Yao" userId="794760dbfb091494" providerId="LiveId" clId="{9293F814-48C4-4B53-A300-34999B9EBC6D}" dt="2020-09-04T09:18:52.351" v="67"/>
          <ac:spMkLst>
            <pc:docMk/>
            <pc:sldMk cId="4276426739" sldId="377"/>
            <ac:spMk id="70" creationId="{F9C62EDB-08C2-49EC-94C4-664012FDF70D}"/>
          </ac:spMkLst>
        </pc:spChg>
        <pc:spChg chg="add">
          <ac:chgData name="Dezhong Yao" userId="794760dbfb091494" providerId="LiveId" clId="{9293F814-48C4-4B53-A300-34999B9EBC6D}" dt="2020-09-04T09:18:52.351" v="67"/>
          <ac:spMkLst>
            <pc:docMk/>
            <pc:sldMk cId="4276426739" sldId="377"/>
            <ac:spMk id="71" creationId="{792D51C0-5A72-4515-97F3-46CC53F77FB5}"/>
          </ac:spMkLst>
        </pc:spChg>
        <pc:spChg chg="add">
          <ac:chgData name="Dezhong Yao" userId="794760dbfb091494" providerId="LiveId" clId="{9293F814-48C4-4B53-A300-34999B9EBC6D}" dt="2020-09-04T09:18:52.351" v="67"/>
          <ac:spMkLst>
            <pc:docMk/>
            <pc:sldMk cId="4276426739" sldId="377"/>
            <ac:spMk id="72" creationId="{F2097215-888B-4558-BCEE-B318F3489398}"/>
          </ac:spMkLst>
        </pc:spChg>
        <pc:spChg chg="add">
          <ac:chgData name="Dezhong Yao" userId="794760dbfb091494" providerId="LiveId" clId="{9293F814-48C4-4B53-A300-34999B9EBC6D}" dt="2020-09-04T09:18:52.351" v="67"/>
          <ac:spMkLst>
            <pc:docMk/>
            <pc:sldMk cId="4276426739" sldId="377"/>
            <ac:spMk id="73" creationId="{250771FB-5383-4B74-B47A-8408E98C6F2A}"/>
          </ac:spMkLst>
        </pc:spChg>
        <pc:spChg chg="add">
          <ac:chgData name="Dezhong Yao" userId="794760dbfb091494" providerId="LiveId" clId="{9293F814-48C4-4B53-A300-34999B9EBC6D}" dt="2020-09-04T09:18:52.351" v="67"/>
          <ac:spMkLst>
            <pc:docMk/>
            <pc:sldMk cId="4276426739" sldId="377"/>
            <ac:spMk id="74" creationId="{C7647563-6C05-4DF7-B1FF-422B7F362090}"/>
          </ac:spMkLst>
        </pc:spChg>
        <pc:spChg chg="add">
          <ac:chgData name="Dezhong Yao" userId="794760dbfb091494" providerId="LiveId" clId="{9293F814-48C4-4B53-A300-34999B9EBC6D}" dt="2020-09-04T09:18:52.351" v="67"/>
          <ac:spMkLst>
            <pc:docMk/>
            <pc:sldMk cId="4276426739" sldId="377"/>
            <ac:spMk id="75" creationId="{8FFF420F-0100-466C-941F-F4D599512B93}"/>
          </ac:spMkLst>
        </pc:spChg>
        <pc:spChg chg="add">
          <ac:chgData name="Dezhong Yao" userId="794760dbfb091494" providerId="LiveId" clId="{9293F814-48C4-4B53-A300-34999B9EBC6D}" dt="2020-09-04T09:18:52.351" v="67"/>
          <ac:spMkLst>
            <pc:docMk/>
            <pc:sldMk cId="4276426739" sldId="377"/>
            <ac:spMk id="76" creationId="{7F19B3B2-0D09-4ED1-AEFF-DCA8253B64AC}"/>
          </ac:spMkLst>
        </pc:spChg>
        <pc:spChg chg="add">
          <ac:chgData name="Dezhong Yao" userId="794760dbfb091494" providerId="LiveId" clId="{9293F814-48C4-4B53-A300-34999B9EBC6D}" dt="2020-09-04T09:18:52.351" v="67"/>
          <ac:spMkLst>
            <pc:docMk/>
            <pc:sldMk cId="4276426739" sldId="377"/>
            <ac:spMk id="79" creationId="{222F63E5-8B2A-4E7E-9215-1BCBBA0E75C9}"/>
          </ac:spMkLst>
        </pc:spChg>
        <pc:spChg chg="add">
          <ac:chgData name="Dezhong Yao" userId="794760dbfb091494" providerId="LiveId" clId="{9293F814-48C4-4B53-A300-34999B9EBC6D}" dt="2020-09-04T09:18:52.351" v="67"/>
          <ac:spMkLst>
            <pc:docMk/>
            <pc:sldMk cId="4276426739" sldId="377"/>
            <ac:spMk id="80" creationId="{41BB669E-28DF-4512-880E-2D32586C0D09}"/>
          </ac:spMkLst>
        </pc:spChg>
        <pc:spChg chg="add">
          <ac:chgData name="Dezhong Yao" userId="794760dbfb091494" providerId="LiveId" clId="{9293F814-48C4-4B53-A300-34999B9EBC6D}" dt="2020-09-04T09:18:52.351" v="67"/>
          <ac:spMkLst>
            <pc:docMk/>
            <pc:sldMk cId="4276426739" sldId="377"/>
            <ac:spMk id="81" creationId="{33891A0A-310D-46CD-B64B-4A2614811E64}"/>
          </ac:spMkLst>
        </pc:spChg>
        <pc:spChg chg="add">
          <ac:chgData name="Dezhong Yao" userId="794760dbfb091494" providerId="LiveId" clId="{9293F814-48C4-4B53-A300-34999B9EBC6D}" dt="2020-09-04T09:18:52.351" v="67"/>
          <ac:spMkLst>
            <pc:docMk/>
            <pc:sldMk cId="4276426739" sldId="377"/>
            <ac:spMk id="82" creationId="{BBDD4F31-1861-4D78-9DE1-46C8DFB637E7}"/>
          </ac:spMkLst>
        </pc:spChg>
        <pc:spChg chg="add">
          <ac:chgData name="Dezhong Yao" userId="794760dbfb091494" providerId="LiveId" clId="{9293F814-48C4-4B53-A300-34999B9EBC6D}" dt="2020-09-04T09:18:52.351" v="67"/>
          <ac:spMkLst>
            <pc:docMk/>
            <pc:sldMk cId="4276426739" sldId="377"/>
            <ac:spMk id="83" creationId="{BA647B38-DE4D-441E-B7F4-1FCCB0A8DAB1}"/>
          </ac:spMkLst>
        </pc:spChg>
        <pc:spChg chg="add">
          <ac:chgData name="Dezhong Yao" userId="794760dbfb091494" providerId="LiveId" clId="{9293F814-48C4-4B53-A300-34999B9EBC6D}" dt="2020-09-04T09:18:52.351" v="67"/>
          <ac:spMkLst>
            <pc:docMk/>
            <pc:sldMk cId="4276426739" sldId="377"/>
            <ac:spMk id="84" creationId="{93E01397-3F90-4757-B890-CB32E1E28450}"/>
          </ac:spMkLst>
        </pc:spChg>
        <pc:spChg chg="add">
          <ac:chgData name="Dezhong Yao" userId="794760dbfb091494" providerId="LiveId" clId="{9293F814-48C4-4B53-A300-34999B9EBC6D}" dt="2020-09-04T09:18:52.351" v="67"/>
          <ac:spMkLst>
            <pc:docMk/>
            <pc:sldMk cId="4276426739" sldId="377"/>
            <ac:spMk id="85" creationId="{662CA917-2D85-4281-9AA8-7F8BAB4129EC}"/>
          </ac:spMkLst>
        </pc:spChg>
        <pc:spChg chg="add">
          <ac:chgData name="Dezhong Yao" userId="794760dbfb091494" providerId="LiveId" clId="{9293F814-48C4-4B53-A300-34999B9EBC6D}" dt="2020-09-04T09:18:52.351" v="67"/>
          <ac:spMkLst>
            <pc:docMk/>
            <pc:sldMk cId="4276426739" sldId="377"/>
            <ac:spMk id="86" creationId="{7710370C-E1EE-4AD7-A0A4-5B8D400B9C0F}"/>
          </ac:spMkLst>
        </pc:spChg>
        <pc:spChg chg="add">
          <ac:chgData name="Dezhong Yao" userId="794760dbfb091494" providerId="LiveId" clId="{9293F814-48C4-4B53-A300-34999B9EBC6D}" dt="2020-09-04T09:18:52.351" v="67"/>
          <ac:spMkLst>
            <pc:docMk/>
            <pc:sldMk cId="4276426739" sldId="377"/>
            <ac:spMk id="89" creationId="{0D5DC45D-8B57-4848-BCF3-D44B54985B20}"/>
          </ac:spMkLst>
        </pc:spChg>
        <pc:spChg chg="add">
          <ac:chgData name="Dezhong Yao" userId="794760dbfb091494" providerId="LiveId" clId="{9293F814-48C4-4B53-A300-34999B9EBC6D}" dt="2020-09-04T09:18:52.351" v="67"/>
          <ac:spMkLst>
            <pc:docMk/>
            <pc:sldMk cId="4276426739" sldId="377"/>
            <ac:spMk id="90" creationId="{DE7262FC-0BB6-40C6-B301-064095A128F1}"/>
          </ac:spMkLst>
        </pc:spChg>
        <pc:spChg chg="add">
          <ac:chgData name="Dezhong Yao" userId="794760dbfb091494" providerId="LiveId" clId="{9293F814-48C4-4B53-A300-34999B9EBC6D}" dt="2020-09-04T09:18:52.351" v="67"/>
          <ac:spMkLst>
            <pc:docMk/>
            <pc:sldMk cId="4276426739" sldId="377"/>
            <ac:spMk id="91" creationId="{6B20CE6B-18E0-4D08-BE16-090F72A393AB}"/>
          </ac:spMkLst>
        </pc:spChg>
        <pc:spChg chg="add">
          <ac:chgData name="Dezhong Yao" userId="794760dbfb091494" providerId="LiveId" clId="{9293F814-48C4-4B53-A300-34999B9EBC6D}" dt="2020-09-04T09:18:52.351" v="67"/>
          <ac:spMkLst>
            <pc:docMk/>
            <pc:sldMk cId="4276426739" sldId="377"/>
            <ac:spMk id="92" creationId="{1AB1E169-1E68-4E28-B971-D9637E63BAC6}"/>
          </ac:spMkLst>
        </pc:spChg>
        <pc:spChg chg="add">
          <ac:chgData name="Dezhong Yao" userId="794760dbfb091494" providerId="LiveId" clId="{9293F814-48C4-4B53-A300-34999B9EBC6D}" dt="2020-09-04T09:18:52.351" v="67"/>
          <ac:spMkLst>
            <pc:docMk/>
            <pc:sldMk cId="4276426739" sldId="377"/>
            <ac:spMk id="93" creationId="{2F3ED1B9-3A7D-40B9-BDB6-F4D90A4A3192}"/>
          </ac:spMkLst>
        </pc:spChg>
        <pc:spChg chg="add">
          <ac:chgData name="Dezhong Yao" userId="794760dbfb091494" providerId="LiveId" clId="{9293F814-48C4-4B53-A300-34999B9EBC6D}" dt="2020-09-04T09:18:52.351" v="67"/>
          <ac:spMkLst>
            <pc:docMk/>
            <pc:sldMk cId="4276426739" sldId="377"/>
            <ac:spMk id="94" creationId="{07DE9454-1F47-4C0A-B292-D8349B8181FF}"/>
          </ac:spMkLst>
        </pc:spChg>
        <pc:spChg chg="add">
          <ac:chgData name="Dezhong Yao" userId="794760dbfb091494" providerId="LiveId" clId="{9293F814-48C4-4B53-A300-34999B9EBC6D}" dt="2020-09-04T09:18:52.351" v="67"/>
          <ac:spMkLst>
            <pc:docMk/>
            <pc:sldMk cId="4276426739" sldId="377"/>
            <ac:spMk id="95" creationId="{E646CCFA-30C2-4259-95DD-31D634253E4C}"/>
          </ac:spMkLst>
        </pc:spChg>
        <pc:spChg chg="add">
          <ac:chgData name="Dezhong Yao" userId="794760dbfb091494" providerId="LiveId" clId="{9293F814-48C4-4B53-A300-34999B9EBC6D}" dt="2020-09-04T09:18:52.351" v="67"/>
          <ac:spMkLst>
            <pc:docMk/>
            <pc:sldMk cId="4276426739" sldId="377"/>
            <ac:spMk id="96" creationId="{763660C3-74ED-4EAB-B16B-46DB05E0A0D3}"/>
          </ac:spMkLst>
        </pc:spChg>
        <pc:spChg chg="add">
          <ac:chgData name="Dezhong Yao" userId="794760dbfb091494" providerId="LiveId" clId="{9293F814-48C4-4B53-A300-34999B9EBC6D}" dt="2020-09-04T09:18:52.351" v="67"/>
          <ac:spMkLst>
            <pc:docMk/>
            <pc:sldMk cId="4276426739" sldId="377"/>
            <ac:spMk id="97" creationId="{F8E013D8-C873-4647-AF6D-2C89A51D461C}"/>
          </ac:spMkLst>
        </pc:spChg>
        <pc:spChg chg="add">
          <ac:chgData name="Dezhong Yao" userId="794760dbfb091494" providerId="LiveId" clId="{9293F814-48C4-4B53-A300-34999B9EBC6D}" dt="2020-09-04T09:18:52.351" v="67"/>
          <ac:spMkLst>
            <pc:docMk/>
            <pc:sldMk cId="4276426739" sldId="377"/>
            <ac:spMk id="98" creationId="{0235A9CA-E299-4086-B2F3-763660B0DF33}"/>
          </ac:spMkLst>
        </pc:spChg>
        <pc:spChg chg="add">
          <ac:chgData name="Dezhong Yao" userId="794760dbfb091494" providerId="LiveId" clId="{9293F814-48C4-4B53-A300-34999B9EBC6D}" dt="2020-09-04T09:18:52.351" v="67"/>
          <ac:spMkLst>
            <pc:docMk/>
            <pc:sldMk cId="4276426739" sldId="377"/>
            <ac:spMk id="99" creationId="{36963127-93C5-4A87-B886-CA05F1C5941E}"/>
          </ac:spMkLst>
        </pc:spChg>
        <pc:spChg chg="add">
          <ac:chgData name="Dezhong Yao" userId="794760dbfb091494" providerId="LiveId" clId="{9293F814-48C4-4B53-A300-34999B9EBC6D}" dt="2020-09-04T09:18:52.351" v="67"/>
          <ac:spMkLst>
            <pc:docMk/>
            <pc:sldMk cId="4276426739" sldId="377"/>
            <ac:spMk id="100" creationId="{073DEABA-1F35-41AD-AA9A-E3EF950F2443}"/>
          </ac:spMkLst>
        </pc:spChg>
        <pc:spChg chg="add">
          <ac:chgData name="Dezhong Yao" userId="794760dbfb091494" providerId="LiveId" clId="{9293F814-48C4-4B53-A300-34999B9EBC6D}" dt="2020-09-04T09:18:52.351" v="67"/>
          <ac:spMkLst>
            <pc:docMk/>
            <pc:sldMk cId="4276426739" sldId="377"/>
            <ac:spMk id="101" creationId="{388FAA05-F440-4014-AD36-78005D750661}"/>
          </ac:spMkLst>
        </pc:spChg>
        <pc:spChg chg="add">
          <ac:chgData name="Dezhong Yao" userId="794760dbfb091494" providerId="LiveId" clId="{9293F814-48C4-4B53-A300-34999B9EBC6D}" dt="2020-09-04T09:18:52.351" v="67"/>
          <ac:spMkLst>
            <pc:docMk/>
            <pc:sldMk cId="4276426739" sldId="377"/>
            <ac:spMk id="102" creationId="{1DF2CC72-EE71-4C4E-B23F-3BDE6E444276}"/>
          </ac:spMkLst>
        </pc:spChg>
        <pc:spChg chg="add">
          <ac:chgData name="Dezhong Yao" userId="794760dbfb091494" providerId="LiveId" clId="{9293F814-48C4-4B53-A300-34999B9EBC6D}" dt="2020-09-04T09:18:52.351" v="67"/>
          <ac:spMkLst>
            <pc:docMk/>
            <pc:sldMk cId="4276426739" sldId="377"/>
            <ac:spMk id="105" creationId="{051B7C53-0C95-49D0-A6B4-EE98EC6CF11F}"/>
          </ac:spMkLst>
        </pc:spChg>
        <pc:spChg chg="add">
          <ac:chgData name="Dezhong Yao" userId="794760dbfb091494" providerId="LiveId" clId="{9293F814-48C4-4B53-A300-34999B9EBC6D}" dt="2020-09-04T09:18:52.351" v="67"/>
          <ac:spMkLst>
            <pc:docMk/>
            <pc:sldMk cId="4276426739" sldId="377"/>
            <ac:spMk id="106" creationId="{DA631BF5-5435-44DB-985C-D4D634458846}"/>
          </ac:spMkLst>
        </pc:spChg>
        <pc:spChg chg="add">
          <ac:chgData name="Dezhong Yao" userId="794760dbfb091494" providerId="LiveId" clId="{9293F814-48C4-4B53-A300-34999B9EBC6D}" dt="2020-09-04T09:18:52.351" v="67"/>
          <ac:spMkLst>
            <pc:docMk/>
            <pc:sldMk cId="4276426739" sldId="377"/>
            <ac:spMk id="107" creationId="{A140FC41-68B8-49CB-BDC4-DB755C3AF783}"/>
          </ac:spMkLst>
        </pc:spChg>
        <pc:spChg chg="add">
          <ac:chgData name="Dezhong Yao" userId="794760dbfb091494" providerId="LiveId" clId="{9293F814-48C4-4B53-A300-34999B9EBC6D}" dt="2020-09-04T09:18:52.351" v="67"/>
          <ac:spMkLst>
            <pc:docMk/>
            <pc:sldMk cId="4276426739" sldId="377"/>
            <ac:spMk id="108" creationId="{F3F6365D-D7BE-4AA5-A1CD-7E7AA6D1BDA1}"/>
          </ac:spMkLst>
        </pc:spChg>
        <pc:spChg chg="add">
          <ac:chgData name="Dezhong Yao" userId="794760dbfb091494" providerId="LiveId" clId="{9293F814-48C4-4B53-A300-34999B9EBC6D}" dt="2020-09-04T09:18:52.351" v="67"/>
          <ac:spMkLst>
            <pc:docMk/>
            <pc:sldMk cId="4276426739" sldId="377"/>
            <ac:spMk id="109" creationId="{A609648E-A7C5-444C-81DB-B18342C55C58}"/>
          </ac:spMkLst>
        </pc:spChg>
        <pc:spChg chg="add">
          <ac:chgData name="Dezhong Yao" userId="794760dbfb091494" providerId="LiveId" clId="{9293F814-48C4-4B53-A300-34999B9EBC6D}" dt="2020-09-04T09:18:52.351" v="67"/>
          <ac:spMkLst>
            <pc:docMk/>
            <pc:sldMk cId="4276426739" sldId="377"/>
            <ac:spMk id="110" creationId="{FD27A605-F9E6-4F17-8A45-C6B0A11D3DD9}"/>
          </ac:spMkLst>
        </pc:spChg>
        <pc:picChg chg="del">
          <ac:chgData name="Dezhong Yao" userId="794760dbfb091494" providerId="LiveId" clId="{9293F814-48C4-4B53-A300-34999B9EBC6D}" dt="2020-09-04T09:18:48.192" v="63" actId="478"/>
          <ac:picMkLst>
            <pc:docMk/>
            <pc:sldMk cId="4276426739" sldId="377"/>
            <ac:picMk id="5" creationId="{7CD09DAC-1763-4D47-92BB-FB288D3A45FE}"/>
          </ac:picMkLst>
        </pc:picChg>
        <pc:picChg chg="del">
          <ac:chgData name="Dezhong Yao" userId="794760dbfb091494" providerId="LiveId" clId="{9293F814-48C4-4B53-A300-34999B9EBC6D}" dt="2020-09-04T09:18:48.192" v="63" actId="478"/>
          <ac:picMkLst>
            <pc:docMk/>
            <pc:sldMk cId="4276426739" sldId="377"/>
            <ac:picMk id="7" creationId="{C849286B-3752-470C-A6EB-30A84F72A7B8}"/>
          </ac:picMkLst>
        </pc:picChg>
        <pc:picChg chg="del">
          <ac:chgData name="Dezhong Yao" userId="794760dbfb091494" providerId="LiveId" clId="{9293F814-48C4-4B53-A300-34999B9EBC6D}" dt="2020-09-04T09:18:48.192" v="63" actId="478"/>
          <ac:picMkLst>
            <pc:docMk/>
            <pc:sldMk cId="4276426739" sldId="377"/>
            <ac:picMk id="9" creationId="{95702347-35BF-4A60-AB69-17BC27E930BE}"/>
          </ac:picMkLst>
        </pc:picChg>
        <pc:cxnChg chg="add del">
          <ac:chgData name="Dezhong Yao" userId="794760dbfb091494" providerId="LiveId" clId="{9293F814-48C4-4B53-A300-34999B9EBC6D}" dt="2020-09-04T09:18:49.507" v="65"/>
          <ac:cxnSpMkLst>
            <pc:docMk/>
            <pc:sldMk cId="4276426739" sldId="377"/>
            <ac:cxnSpMk id="27" creationId="{FF0CD8A7-C54E-445D-A53C-2D8229F8EE87}"/>
          </ac:cxnSpMkLst>
        </pc:cxnChg>
        <pc:cxnChg chg="add del">
          <ac:chgData name="Dezhong Yao" userId="794760dbfb091494" providerId="LiveId" clId="{9293F814-48C4-4B53-A300-34999B9EBC6D}" dt="2020-09-04T09:18:49.507" v="65"/>
          <ac:cxnSpMkLst>
            <pc:docMk/>
            <pc:sldMk cId="4276426739" sldId="377"/>
            <ac:cxnSpMk id="28" creationId="{430A88D8-B35C-4A25-AA24-F87A5B6E8233}"/>
          </ac:cxnSpMkLst>
        </pc:cxnChg>
        <pc:cxnChg chg="add del">
          <ac:chgData name="Dezhong Yao" userId="794760dbfb091494" providerId="LiveId" clId="{9293F814-48C4-4B53-A300-34999B9EBC6D}" dt="2020-09-04T09:18:49.507" v="65"/>
          <ac:cxnSpMkLst>
            <pc:docMk/>
            <pc:sldMk cId="4276426739" sldId="377"/>
            <ac:cxnSpMk id="37" creationId="{842D919B-CD5E-482C-B15B-002ACF23D444}"/>
          </ac:cxnSpMkLst>
        </pc:cxnChg>
        <pc:cxnChg chg="add del">
          <ac:chgData name="Dezhong Yao" userId="794760dbfb091494" providerId="LiveId" clId="{9293F814-48C4-4B53-A300-34999B9EBC6D}" dt="2020-09-04T09:18:49.507" v="65"/>
          <ac:cxnSpMkLst>
            <pc:docMk/>
            <pc:sldMk cId="4276426739" sldId="377"/>
            <ac:cxnSpMk id="38" creationId="{42051EE2-CA04-4BAB-92AA-6B40B7C5039C}"/>
          </ac:cxnSpMkLst>
        </pc:cxnChg>
        <pc:cxnChg chg="add del">
          <ac:chgData name="Dezhong Yao" userId="794760dbfb091494" providerId="LiveId" clId="{9293F814-48C4-4B53-A300-34999B9EBC6D}" dt="2020-09-04T09:18:49.507" v="65"/>
          <ac:cxnSpMkLst>
            <pc:docMk/>
            <pc:sldMk cId="4276426739" sldId="377"/>
            <ac:cxnSpMk id="53" creationId="{DE8604AC-CE0B-4F13-BFC9-021B26D4DD85}"/>
          </ac:cxnSpMkLst>
        </pc:cxnChg>
        <pc:cxnChg chg="add del">
          <ac:chgData name="Dezhong Yao" userId="794760dbfb091494" providerId="LiveId" clId="{9293F814-48C4-4B53-A300-34999B9EBC6D}" dt="2020-09-04T09:18:49.507" v="65"/>
          <ac:cxnSpMkLst>
            <pc:docMk/>
            <pc:sldMk cId="4276426739" sldId="377"/>
            <ac:cxnSpMk id="54" creationId="{47EC6036-1263-4D00-8B84-A9A52649CFD3}"/>
          </ac:cxnSpMkLst>
        </pc:cxnChg>
        <pc:cxnChg chg="add del">
          <ac:chgData name="Dezhong Yao" userId="794760dbfb091494" providerId="LiveId" clId="{9293F814-48C4-4B53-A300-34999B9EBC6D}" dt="2020-09-04T09:18:49.507" v="65"/>
          <ac:cxnSpMkLst>
            <pc:docMk/>
            <pc:sldMk cId="4276426739" sldId="377"/>
            <ac:cxnSpMk id="61" creationId="{D55A84F2-8404-4C11-8355-DA815464E869}"/>
          </ac:cxnSpMkLst>
        </pc:cxnChg>
        <pc:cxnChg chg="add">
          <ac:chgData name="Dezhong Yao" userId="794760dbfb091494" providerId="LiveId" clId="{9293F814-48C4-4B53-A300-34999B9EBC6D}" dt="2020-09-04T09:18:52.351" v="67"/>
          <ac:cxnSpMkLst>
            <pc:docMk/>
            <pc:sldMk cId="4276426739" sldId="377"/>
            <ac:cxnSpMk id="77" creationId="{6AA4BAE6-D934-493F-AD35-8464454DFAE2}"/>
          </ac:cxnSpMkLst>
        </pc:cxnChg>
        <pc:cxnChg chg="add">
          <ac:chgData name="Dezhong Yao" userId="794760dbfb091494" providerId="LiveId" clId="{9293F814-48C4-4B53-A300-34999B9EBC6D}" dt="2020-09-04T09:18:52.351" v="67"/>
          <ac:cxnSpMkLst>
            <pc:docMk/>
            <pc:sldMk cId="4276426739" sldId="377"/>
            <ac:cxnSpMk id="78" creationId="{BED7824B-CB94-4C20-84DE-9FAB3680E247}"/>
          </ac:cxnSpMkLst>
        </pc:cxnChg>
        <pc:cxnChg chg="add">
          <ac:chgData name="Dezhong Yao" userId="794760dbfb091494" providerId="LiveId" clId="{9293F814-48C4-4B53-A300-34999B9EBC6D}" dt="2020-09-04T09:18:52.351" v="67"/>
          <ac:cxnSpMkLst>
            <pc:docMk/>
            <pc:sldMk cId="4276426739" sldId="377"/>
            <ac:cxnSpMk id="87" creationId="{E57C18D8-9164-4FC5-A3F9-C84179B45569}"/>
          </ac:cxnSpMkLst>
        </pc:cxnChg>
        <pc:cxnChg chg="add">
          <ac:chgData name="Dezhong Yao" userId="794760dbfb091494" providerId="LiveId" clId="{9293F814-48C4-4B53-A300-34999B9EBC6D}" dt="2020-09-04T09:18:52.351" v="67"/>
          <ac:cxnSpMkLst>
            <pc:docMk/>
            <pc:sldMk cId="4276426739" sldId="377"/>
            <ac:cxnSpMk id="88" creationId="{64C79FA3-4BEB-484D-A2EA-05CB39250CF4}"/>
          </ac:cxnSpMkLst>
        </pc:cxnChg>
        <pc:cxnChg chg="add">
          <ac:chgData name="Dezhong Yao" userId="794760dbfb091494" providerId="LiveId" clId="{9293F814-48C4-4B53-A300-34999B9EBC6D}" dt="2020-09-04T09:18:52.351" v="67"/>
          <ac:cxnSpMkLst>
            <pc:docMk/>
            <pc:sldMk cId="4276426739" sldId="377"/>
            <ac:cxnSpMk id="103" creationId="{A1FBD861-64A7-4D84-AB88-915F30850E20}"/>
          </ac:cxnSpMkLst>
        </pc:cxnChg>
        <pc:cxnChg chg="add">
          <ac:chgData name="Dezhong Yao" userId="794760dbfb091494" providerId="LiveId" clId="{9293F814-48C4-4B53-A300-34999B9EBC6D}" dt="2020-09-04T09:18:52.351" v="67"/>
          <ac:cxnSpMkLst>
            <pc:docMk/>
            <pc:sldMk cId="4276426739" sldId="377"/>
            <ac:cxnSpMk id="104" creationId="{6DB697C9-8BCB-49A2-B643-E4654284E24C}"/>
          </ac:cxnSpMkLst>
        </pc:cxnChg>
        <pc:cxnChg chg="add">
          <ac:chgData name="Dezhong Yao" userId="794760dbfb091494" providerId="LiveId" clId="{9293F814-48C4-4B53-A300-34999B9EBC6D}" dt="2020-09-04T09:18:52.351" v="67"/>
          <ac:cxnSpMkLst>
            <pc:docMk/>
            <pc:sldMk cId="4276426739" sldId="377"/>
            <ac:cxnSpMk id="111" creationId="{EF653FD4-CA27-4F26-BD26-583971B9100B}"/>
          </ac:cxnSpMkLst>
        </pc:cxnChg>
      </pc:sldChg>
      <pc:sldChg chg="addSp delSp modSp">
        <pc:chgData name="Dezhong Yao" userId="794760dbfb091494" providerId="LiveId" clId="{9293F814-48C4-4B53-A300-34999B9EBC6D}" dt="2020-09-04T09:19:22.275" v="75"/>
        <pc:sldMkLst>
          <pc:docMk/>
          <pc:sldMk cId="867924856" sldId="378"/>
        </pc:sldMkLst>
        <pc:spChg chg="del">
          <ac:chgData name="Dezhong Yao" userId="794760dbfb091494" providerId="LiveId" clId="{9293F814-48C4-4B53-A300-34999B9EBC6D}" dt="2020-09-04T09:19:20.111" v="73" actId="478"/>
          <ac:spMkLst>
            <pc:docMk/>
            <pc:sldMk cId="867924856" sldId="378"/>
            <ac:spMk id="3" creationId="{452897D5-B145-45A2-9D39-7C58871A64EE}"/>
          </ac:spMkLst>
        </pc:spChg>
        <pc:spChg chg="add del mod">
          <ac:chgData name="Dezhong Yao" userId="794760dbfb091494" providerId="LiveId" clId="{9293F814-48C4-4B53-A300-34999B9EBC6D}" dt="2020-09-04T09:19:22.026" v="74" actId="478"/>
          <ac:spMkLst>
            <pc:docMk/>
            <pc:sldMk cId="867924856" sldId="378"/>
            <ac:spMk id="6" creationId="{75D6542B-F3ED-4887-9A36-1FBEC094D7D8}"/>
          </ac:spMkLst>
        </pc:spChg>
        <pc:spChg chg="del">
          <ac:chgData name="Dezhong Yao" userId="794760dbfb091494" providerId="LiveId" clId="{9293F814-48C4-4B53-A300-34999B9EBC6D}" dt="2020-09-04T09:19:20.111" v="73" actId="478"/>
          <ac:spMkLst>
            <pc:docMk/>
            <pc:sldMk cId="867924856" sldId="378"/>
            <ac:spMk id="7" creationId="{09BDEFA3-CD89-496A-AE49-26BCAD968907}"/>
          </ac:spMkLst>
        </pc:spChg>
        <pc:spChg chg="add">
          <ac:chgData name="Dezhong Yao" userId="794760dbfb091494" providerId="LiveId" clId="{9293F814-48C4-4B53-A300-34999B9EBC6D}" dt="2020-09-04T09:19:22.275" v="75"/>
          <ac:spMkLst>
            <pc:docMk/>
            <pc:sldMk cId="867924856" sldId="378"/>
            <ac:spMk id="8" creationId="{6FEE0766-B02B-4387-ABFE-545A0DA69AAE}"/>
          </ac:spMkLst>
        </pc:spChg>
        <pc:spChg chg="add">
          <ac:chgData name="Dezhong Yao" userId="794760dbfb091494" providerId="LiveId" clId="{9293F814-48C4-4B53-A300-34999B9EBC6D}" dt="2020-09-04T09:19:22.275" v="75"/>
          <ac:spMkLst>
            <pc:docMk/>
            <pc:sldMk cId="867924856" sldId="378"/>
            <ac:spMk id="9" creationId="{058C4A65-2AF4-4D8E-B213-9AF4960A659C}"/>
          </ac:spMkLst>
        </pc:spChg>
        <pc:grpChg chg="add">
          <ac:chgData name="Dezhong Yao" userId="794760dbfb091494" providerId="LiveId" clId="{9293F814-48C4-4B53-A300-34999B9EBC6D}" dt="2020-09-04T09:19:22.275" v="75"/>
          <ac:grpSpMkLst>
            <pc:docMk/>
            <pc:sldMk cId="867924856" sldId="378"/>
            <ac:grpSpMk id="10" creationId="{6A09A95F-74DD-433A-BA8D-389D86E46F86}"/>
          </ac:grpSpMkLst>
        </pc:grpChg>
        <pc:picChg chg="del">
          <ac:chgData name="Dezhong Yao" userId="794760dbfb091494" providerId="LiveId" clId="{9293F814-48C4-4B53-A300-34999B9EBC6D}" dt="2020-09-04T09:19:20.111" v="73" actId="478"/>
          <ac:picMkLst>
            <pc:docMk/>
            <pc:sldMk cId="867924856" sldId="378"/>
            <ac:picMk id="5" creationId="{A1BCD3C4-8E6B-49FF-8F93-9319B15E7C10}"/>
          </ac:picMkLst>
        </pc:picChg>
      </pc:sldChg>
      <pc:sldChg chg="addSp delSp modSp">
        <pc:chgData name="Dezhong Yao" userId="794760dbfb091494" providerId="LiveId" clId="{9293F814-48C4-4B53-A300-34999B9EBC6D}" dt="2020-09-04T09:20:12.083" v="85"/>
        <pc:sldMkLst>
          <pc:docMk/>
          <pc:sldMk cId="3145323365" sldId="387"/>
        </pc:sldMkLst>
        <pc:spChg chg="del">
          <ac:chgData name="Dezhong Yao" userId="794760dbfb091494" providerId="LiveId" clId="{9293F814-48C4-4B53-A300-34999B9EBC6D}" dt="2020-09-04T09:20:09.728" v="83" actId="478"/>
          <ac:spMkLst>
            <pc:docMk/>
            <pc:sldMk cId="3145323365" sldId="387"/>
            <ac:spMk id="3" creationId="{BEF0EBFE-5A19-440F-8469-F976E4EB68CB}"/>
          </ac:spMkLst>
        </pc:spChg>
        <pc:spChg chg="add del mod">
          <ac:chgData name="Dezhong Yao" userId="794760dbfb091494" providerId="LiveId" clId="{9293F814-48C4-4B53-A300-34999B9EBC6D}" dt="2020-09-04T09:20:11.168" v="84" actId="478"/>
          <ac:spMkLst>
            <pc:docMk/>
            <pc:sldMk cId="3145323365" sldId="387"/>
            <ac:spMk id="6" creationId="{718F58C4-DDE1-49CD-80A3-A0450A7C724C}"/>
          </ac:spMkLst>
        </pc:spChg>
        <pc:spChg chg="del">
          <ac:chgData name="Dezhong Yao" userId="794760dbfb091494" providerId="LiveId" clId="{9293F814-48C4-4B53-A300-34999B9EBC6D}" dt="2020-09-04T09:20:05.574" v="82" actId="478"/>
          <ac:spMkLst>
            <pc:docMk/>
            <pc:sldMk cId="3145323365" sldId="387"/>
            <ac:spMk id="7" creationId="{14FFC552-3DBB-4F3C-8604-06F3A7A887FA}"/>
          </ac:spMkLst>
        </pc:spChg>
        <pc:spChg chg="add">
          <ac:chgData name="Dezhong Yao" userId="794760dbfb091494" providerId="LiveId" clId="{9293F814-48C4-4B53-A300-34999B9EBC6D}" dt="2020-09-04T09:20:12.083" v="85"/>
          <ac:spMkLst>
            <pc:docMk/>
            <pc:sldMk cId="3145323365" sldId="387"/>
            <ac:spMk id="8" creationId="{D262B653-47C1-4ECA-80DC-B29F7A0C61F8}"/>
          </ac:spMkLst>
        </pc:spChg>
        <pc:spChg chg="add">
          <ac:chgData name="Dezhong Yao" userId="794760dbfb091494" providerId="LiveId" clId="{9293F814-48C4-4B53-A300-34999B9EBC6D}" dt="2020-09-04T09:20:12.083" v="85"/>
          <ac:spMkLst>
            <pc:docMk/>
            <pc:sldMk cId="3145323365" sldId="387"/>
            <ac:spMk id="9" creationId="{F077DC83-436E-4997-9BD7-9186E1B08C5A}"/>
          </ac:spMkLst>
        </pc:spChg>
        <pc:grpChg chg="add">
          <ac:chgData name="Dezhong Yao" userId="794760dbfb091494" providerId="LiveId" clId="{9293F814-48C4-4B53-A300-34999B9EBC6D}" dt="2020-09-04T09:20:12.083" v="85"/>
          <ac:grpSpMkLst>
            <pc:docMk/>
            <pc:sldMk cId="3145323365" sldId="387"/>
            <ac:grpSpMk id="10" creationId="{10257D96-DF60-472C-B323-076B65DAFB1F}"/>
          </ac:grpSpMkLst>
        </pc:grpChg>
        <pc:picChg chg="del">
          <ac:chgData name="Dezhong Yao" userId="794760dbfb091494" providerId="LiveId" clId="{9293F814-48C4-4B53-A300-34999B9EBC6D}" dt="2020-09-04T09:20:05.574" v="82" actId="478"/>
          <ac:picMkLst>
            <pc:docMk/>
            <pc:sldMk cId="3145323365" sldId="387"/>
            <ac:picMk id="5" creationId="{306FC69C-9137-4C71-8941-7CE6930E0ED7}"/>
          </ac:picMkLst>
        </pc:picChg>
      </pc:sldChg>
      <pc:sldChg chg="addSp delSp modSp">
        <pc:chgData name="Dezhong Yao" userId="794760dbfb091494" providerId="LiveId" clId="{9293F814-48C4-4B53-A300-34999B9EBC6D}" dt="2020-09-04T09:19:56.142" v="81"/>
        <pc:sldMkLst>
          <pc:docMk/>
          <pc:sldMk cId="4023983935" sldId="390"/>
        </pc:sldMkLst>
        <pc:spChg chg="del">
          <ac:chgData name="Dezhong Yao" userId="794760dbfb091494" providerId="LiveId" clId="{9293F814-48C4-4B53-A300-34999B9EBC6D}" dt="2020-09-04T09:19:54.072" v="79" actId="478"/>
          <ac:spMkLst>
            <pc:docMk/>
            <pc:sldMk cId="4023983935" sldId="390"/>
            <ac:spMk id="3" creationId="{A003E20F-979D-4E96-9FFC-F1A757D1B91C}"/>
          </ac:spMkLst>
        </pc:spChg>
        <pc:spChg chg="add del mod">
          <ac:chgData name="Dezhong Yao" userId="794760dbfb091494" providerId="LiveId" clId="{9293F814-48C4-4B53-A300-34999B9EBC6D}" dt="2020-09-04T09:19:55.934" v="80" actId="478"/>
          <ac:spMkLst>
            <pc:docMk/>
            <pc:sldMk cId="4023983935" sldId="390"/>
            <ac:spMk id="6" creationId="{81776B91-C6BE-4402-81CC-BFA8B3914A6D}"/>
          </ac:spMkLst>
        </pc:spChg>
        <pc:spChg chg="del">
          <ac:chgData name="Dezhong Yao" userId="794760dbfb091494" providerId="LiveId" clId="{9293F814-48C4-4B53-A300-34999B9EBC6D}" dt="2020-09-04T09:19:54.072" v="79" actId="478"/>
          <ac:spMkLst>
            <pc:docMk/>
            <pc:sldMk cId="4023983935" sldId="390"/>
            <ac:spMk id="7" creationId="{9ACA8FC6-62AA-440C-AF44-B487B65254FF}"/>
          </ac:spMkLst>
        </pc:spChg>
        <pc:spChg chg="add">
          <ac:chgData name="Dezhong Yao" userId="794760dbfb091494" providerId="LiveId" clId="{9293F814-48C4-4B53-A300-34999B9EBC6D}" dt="2020-09-04T09:19:56.142" v="81"/>
          <ac:spMkLst>
            <pc:docMk/>
            <pc:sldMk cId="4023983935" sldId="390"/>
            <ac:spMk id="8" creationId="{4AC5424D-B688-45DE-8A67-4D3BED0336E9}"/>
          </ac:spMkLst>
        </pc:spChg>
        <pc:spChg chg="add">
          <ac:chgData name="Dezhong Yao" userId="794760dbfb091494" providerId="LiveId" clId="{9293F814-48C4-4B53-A300-34999B9EBC6D}" dt="2020-09-04T09:19:56.142" v="81"/>
          <ac:spMkLst>
            <pc:docMk/>
            <pc:sldMk cId="4023983935" sldId="390"/>
            <ac:spMk id="9" creationId="{71BBCB30-AC29-4900-A8DB-751314189D42}"/>
          </ac:spMkLst>
        </pc:spChg>
        <pc:grpChg chg="add">
          <ac:chgData name="Dezhong Yao" userId="794760dbfb091494" providerId="LiveId" clId="{9293F814-48C4-4B53-A300-34999B9EBC6D}" dt="2020-09-04T09:19:56.142" v="81"/>
          <ac:grpSpMkLst>
            <pc:docMk/>
            <pc:sldMk cId="4023983935" sldId="390"/>
            <ac:grpSpMk id="10" creationId="{169E19E0-BDDD-413B-A13C-9FFCEC771C5F}"/>
          </ac:grpSpMkLst>
        </pc:grpChg>
        <pc:grpChg chg="add">
          <ac:chgData name="Dezhong Yao" userId="794760dbfb091494" providerId="LiveId" clId="{9293F814-48C4-4B53-A300-34999B9EBC6D}" dt="2020-09-04T09:19:56.142" v="81"/>
          <ac:grpSpMkLst>
            <pc:docMk/>
            <pc:sldMk cId="4023983935" sldId="390"/>
            <ac:grpSpMk id="13" creationId="{F06E2C9A-6FDE-4CF1-BD90-CF3791F3D25B}"/>
          </ac:grpSpMkLst>
        </pc:grpChg>
        <pc:grpChg chg="add">
          <ac:chgData name="Dezhong Yao" userId="794760dbfb091494" providerId="LiveId" clId="{9293F814-48C4-4B53-A300-34999B9EBC6D}" dt="2020-09-04T09:19:56.142" v="81"/>
          <ac:grpSpMkLst>
            <pc:docMk/>
            <pc:sldMk cId="4023983935" sldId="390"/>
            <ac:grpSpMk id="16" creationId="{AA2ADB95-3F31-400D-9ADA-D7D43CF2D0A3}"/>
          </ac:grpSpMkLst>
        </pc:grpChg>
        <pc:grpChg chg="add">
          <ac:chgData name="Dezhong Yao" userId="794760dbfb091494" providerId="LiveId" clId="{9293F814-48C4-4B53-A300-34999B9EBC6D}" dt="2020-09-04T09:19:56.142" v="81"/>
          <ac:grpSpMkLst>
            <pc:docMk/>
            <pc:sldMk cId="4023983935" sldId="390"/>
            <ac:grpSpMk id="19" creationId="{9963C3FB-549F-4291-8DA9-39BA660A466D}"/>
          </ac:grpSpMkLst>
        </pc:grpChg>
        <pc:grpChg chg="add">
          <ac:chgData name="Dezhong Yao" userId="794760dbfb091494" providerId="LiveId" clId="{9293F814-48C4-4B53-A300-34999B9EBC6D}" dt="2020-09-04T09:19:56.142" v="81"/>
          <ac:grpSpMkLst>
            <pc:docMk/>
            <pc:sldMk cId="4023983935" sldId="390"/>
            <ac:grpSpMk id="22" creationId="{6492E16E-3A18-4AA7-BAD0-A4E8B34EE99B}"/>
          </ac:grpSpMkLst>
        </pc:grpChg>
        <pc:grpChg chg="add">
          <ac:chgData name="Dezhong Yao" userId="794760dbfb091494" providerId="LiveId" clId="{9293F814-48C4-4B53-A300-34999B9EBC6D}" dt="2020-09-04T09:19:56.142" v="81"/>
          <ac:grpSpMkLst>
            <pc:docMk/>
            <pc:sldMk cId="4023983935" sldId="390"/>
            <ac:grpSpMk id="25" creationId="{9C8FDB86-5354-448C-AAE3-B1CA6814B8F0}"/>
          </ac:grpSpMkLst>
        </pc:grpChg>
        <pc:grpChg chg="add">
          <ac:chgData name="Dezhong Yao" userId="794760dbfb091494" providerId="LiveId" clId="{9293F814-48C4-4B53-A300-34999B9EBC6D}" dt="2020-09-04T09:19:56.142" v="81"/>
          <ac:grpSpMkLst>
            <pc:docMk/>
            <pc:sldMk cId="4023983935" sldId="390"/>
            <ac:grpSpMk id="28" creationId="{9C2FF02A-E714-418F-84BD-423FD1D9E641}"/>
          </ac:grpSpMkLst>
        </pc:grpChg>
        <pc:grpChg chg="add">
          <ac:chgData name="Dezhong Yao" userId="794760dbfb091494" providerId="LiveId" clId="{9293F814-48C4-4B53-A300-34999B9EBC6D}" dt="2020-09-04T09:19:56.142" v="81"/>
          <ac:grpSpMkLst>
            <pc:docMk/>
            <pc:sldMk cId="4023983935" sldId="390"/>
            <ac:grpSpMk id="31" creationId="{F713F8E5-9622-468C-8B27-BF3211E64CE6}"/>
          </ac:grpSpMkLst>
        </pc:grpChg>
        <pc:picChg chg="del">
          <ac:chgData name="Dezhong Yao" userId="794760dbfb091494" providerId="LiveId" clId="{9293F814-48C4-4B53-A300-34999B9EBC6D}" dt="2020-09-04T09:19:54.072" v="79" actId="478"/>
          <ac:picMkLst>
            <pc:docMk/>
            <pc:sldMk cId="4023983935" sldId="390"/>
            <ac:picMk id="5" creationId="{426D5AF5-6E1F-4A6C-92F5-CFF0A40D0463}"/>
          </ac:picMkLst>
        </pc:picChg>
        <pc:cxnChg chg="add">
          <ac:chgData name="Dezhong Yao" userId="794760dbfb091494" providerId="LiveId" clId="{9293F814-48C4-4B53-A300-34999B9EBC6D}" dt="2020-09-04T09:19:56.142" v="81"/>
          <ac:cxnSpMkLst>
            <pc:docMk/>
            <pc:sldMk cId="4023983935" sldId="390"/>
            <ac:cxnSpMk id="34" creationId="{ED5FCFF7-8DAD-48AC-97B9-017B02951151}"/>
          </ac:cxnSpMkLst>
        </pc:cxnChg>
        <pc:cxnChg chg="add">
          <ac:chgData name="Dezhong Yao" userId="794760dbfb091494" providerId="LiveId" clId="{9293F814-48C4-4B53-A300-34999B9EBC6D}" dt="2020-09-04T09:19:56.142" v="81"/>
          <ac:cxnSpMkLst>
            <pc:docMk/>
            <pc:sldMk cId="4023983935" sldId="390"/>
            <ac:cxnSpMk id="35" creationId="{1128C9E5-81C8-4800-BA2B-FD66B6A6667B}"/>
          </ac:cxnSpMkLst>
        </pc:cxnChg>
        <pc:cxnChg chg="add">
          <ac:chgData name="Dezhong Yao" userId="794760dbfb091494" providerId="LiveId" clId="{9293F814-48C4-4B53-A300-34999B9EBC6D}" dt="2020-09-04T09:19:56.142" v="81"/>
          <ac:cxnSpMkLst>
            <pc:docMk/>
            <pc:sldMk cId="4023983935" sldId="390"/>
            <ac:cxnSpMk id="36" creationId="{A6E7F456-612F-4F5F-9890-274438A75A72}"/>
          </ac:cxnSpMkLst>
        </pc:cxnChg>
        <pc:cxnChg chg="add">
          <ac:chgData name="Dezhong Yao" userId="794760dbfb091494" providerId="LiveId" clId="{9293F814-48C4-4B53-A300-34999B9EBC6D}" dt="2020-09-04T09:19:56.142" v="81"/>
          <ac:cxnSpMkLst>
            <pc:docMk/>
            <pc:sldMk cId="4023983935" sldId="390"/>
            <ac:cxnSpMk id="37" creationId="{6641AEF4-95AE-4A92-A258-6694FA79668D}"/>
          </ac:cxnSpMkLst>
        </pc:cxnChg>
        <pc:cxnChg chg="add">
          <ac:chgData name="Dezhong Yao" userId="794760dbfb091494" providerId="LiveId" clId="{9293F814-48C4-4B53-A300-34999B9EBC6D}" dt="2020-09-04T09:19:56.142" v="81"/>
          <ac:cxnSpMkLst>
            <pc:docMk/>
            <pc:sldMk cId="4023983935" sldId="390"/>
            <ac:cxnSpMk id="38" creationId="{B501FFB5-9FB4-4B46-BC56-A0035112DCF3}"/>
          </ac:cxnSpMkLst>
        </pc:cxnChg>
        <pc:cxnChg chg="add">
          <ac:chgData name="Dezhong Yao" userId="794760dbfb091494" providerId="LiveId" clId="{9293F814-48C4-4B53-A300-34999B9EBC6D}" dt="2020-09-04T09:19:56.142" v="81"/>
          <ac:cxnSpMkLst>
            <pc:docMk/>
            <pc:sldMk cId="4023983935" sldId="390"/>
            <ac:cxnSpMk id="39" creationId="{F0EF2393-FD90-4530-80C8-1318CFF02413}"/>
          </ac:cxnSpMkLst>
        </pc:cxnChg>
        <pc:cxnChg chg="add">
          <ac:chgData name="Dezhong Yao" userId="794760dbfb091494" providerId="LiveId" clId="{9293F814-48C4-4B53-A300-34999B9EBC6D}" dt="2020-09-04T09:19:56.142" v="81"/>
          <ac:cxnSpMkLst>
            <pc:docMk/>
            <pc:sldMk cId="4023983935" sldId="390"/>
            <ac:cxnSpMk id="40" creationId="{DA469484-6692-43CD-8186-D3CCD05B601D}"/>
          </ac:cxnSpMkLst>
        </pc:cxnChg>
        <pc:cxnChg chg="add">
          <ac:chgData name="Dezhong Yao" userId="794760dbfb091494" providerId="LiveId" clId="{9293F814-48C4-4B53-A300-34999B9EBC6D}" dt="2020-09-04T09:19:56.142" v="81"/>
          <ac:cxnSpMkLst>
            <pc:docMk/>
            <pc:sldMk cId="4023983935" sldId="390"/>
            <ac:cxnSpMk id="41" creationId="{93E3C61F-357D-43DE-859A-E637C479C20F}"/>
          </ac:cxnSpMkLst>
        </pc:cxnChg>
        <pc:cxnChg chg="add">
          <ac:chgData name="Dezhong Yao" userId="794760dbfb091494" providerId="LiveId" clId="{9293F814-48C4-4B53-A300-34999B9EBC6D}" dt="2020-09-04T09:19:56.142" v="81"/>
          <ac:cxnSpMkLst>
            <pc:docMk/>
            <pc:sldMk cId="4023983935" sldId="390"/>
            <ac:cxnSpMk id="42" creationId="{F389D336-DB2A-4453-9AD7-F18DD21DEBDD}"/>
          </ac:cxnSpMkLst>
        </pc:cxnChg>
        <pc:cxnChg chg="add">
          <ac:chgData name="Dezhong Yao" userId="794760dbfb091494" providerId="LiveId" clId="{9293F814-48C4-4B53-A300-34999B9EBC6D}" dt="2020-09-04T09:19:56.142" v="81"/>
          <ac:cxnSpMkLst>
            <pc:docMk/>
            <pc:sldMk cId="4023983935" sldId="390"/>
            <ac:cxnSpMk id="43" creationId="{E6B498FD-20DB-45BF-BE5B-FF5F7471CCD2}"/>
          </ac:cxnSpMkLst>
        </pc:cxnChg>
        <pc:cxnChg chg="add">
          <ac:chgData name="Dezhong Yao" userId="794760dbfb091494" providerId="LiveId" clId="{9293F814-48C4-4B53-A300-34999B9EBC6D}" dt="2020-09-04T09:19:56.142" v="81"/>
          <ac:cxnSpMkLst>
            <pc:docMk/>
            <pc:sldMk cId="4023983935" sldId="390"/>
            <ac:cxnSpMk id="44" creationId="{D02FA81B-4772-4B5B-B784-D13056D43D7A}"/>
          </ac:cxnSpMkLst>
        </pc:cxnChg>
      </pc:sldChg>
      <pc:sldChg chg="addSp delSp modSp">
        <pc:chgData name="Dezhong Yao" userId="794760dbfb091494" providerId="LiveId" clId="{9293F814-48C4-4B53-A300-34999B9EBC6D}" dt="2020-09-04T09:20:28.647" v="88"/>
        <pc:sldMkLst>
          <pc:docMk/>
          <pc:sldMk cId="3160633200" sldId="393"/>
        </pc:sldMkLst>
        <pc:spChg chg="del">
          <ac:chgData name="Dezhong Yao" userId="794760dbfb091494" providerId="LiveId" clId="{9293F814-48C4-4B53-A300-34999B9EBC6D}" dt="2020-09-04T09:20:26.143" v="86" actId="478"/>
          <ac:spMkLst>
            <pc:docMk/>
            <pc:sldMk cId="3160633200" sldId="393"/>
            <ac:spMk id="3" creationId="{C2B136A4-E32F-4ACB-889D-C3DDE846753E}"/>
          </ac:spMkLst>
        </pc:spChg>
        <pc:spChg chg="add del mod">
          <ac:chgData name="Dezhong Yao" userId="794760dbfb091494" providerId="LiveId" clId="{9293F814-48C4-4B53-A300-34999B9EBC6D}" dt="2020-09-04T09:20:28.375" v="87" actId="478"/>
          <ac:spMkLst>
            <pc:docMk/>
            <pc:sldMk cId="3160633200" sldId="393"/>
            <ac:spMk id="5" creationId="{1D833B0B-F714-4C14-90EC-3EA152B82316}"/>
          </ac:spMkLst>
        </pc:spChg>
        <pc:spChg chg="del">
          <ac:chgData name="Dezhong Yao" userId="794760dbfb091494" providerId="LiveId" clId="{9293F814-48C4-4B53-A300-34999B9EBC6D}" dt="2020-09-04T09:20:26.143" v="86" actId="478"/>
          <ac:spMkLst>
            <pc:docMk/>
            <pc:sldMk cId="3160633200" sldId="393"/>
            <ac:spMk id="7" creationId="{FEDC36B8-759E-470C-B967-F9AFDB6852A7}"/>
          </ac:spMkLst>
        </pc:spChg>
        <pc:spChg chg="del">
          <ac:chgData name="Dezhong Yao" userId="794760dbfb091494" providerId="LiveId" clId="{9293F814-48C4-4B53-A300-34999B9EBC6D}" dt="2020-09-04T09:20:26.143" v="86" actId="478"/>
          <ac:spMkLst>
            <pc:docMk/>
            <pc:sldMk cId="3160633200" sldId="393"/>
            <ac:spMk id="8" creationId="{D5EC8B24-824E-453F-B4D2-519D8937BA5F}"/>
          </ac:spMkLst>
        </pc:spChg>
        <pc:spChg chg="add">
          <ac:chgData name="Dezhong Yao" userId="794760dbfb091494" providerId="LiveId" clId="{9293F814-48C4-4B53-A300-34999B9EBC6D}" dt="2020-09-04T09:20:28.647" v="88"/>
          <ac:spMkLst>
            <pc:docMk/>
            <pc:sldMk cId="3160633200" sldId="393"/>
            <ac:spMk id="9" creationId="{B6F3D22C-1531-4DFD-8061-1FD3D6A9D1BF}"/>
          </ac:spMkLst>
        </pc:spChg>
        <pc:spChg chg="add">
          <ac:chgData name="Dezhong Yao" userId="794760dbfb091494" providerId="LiveId" clId="{9293F814-48C4-4B53-A300-34999B9EBC6D}" dt="2020-09-04T09:20:28.647" v="88"/>
          <ac:spMkLst>
            <pc:docMk/>
            <pc:sldMk cId="3160633200" sldId="393"/>
            <ac:spMk id="10" creationId="{D2F5BE1D-788A-43ED-9AF6-78FC71AE350B}"/>
          </ac:spMkLst>
        </pc:spChg>
        <pc:spChg chg="add">
          <ac:chgData name="Dezhong Yao" userId="794760dbfb091494" providerId="LiveId" clId="{9293F814-48C4-4B53-A300-34999B9EBC6D}" dt="2020-09-04T09:20:28.647" v="88"/>
          <ac:spMkLst>
            <pc:docMk/>
            <pc:sldMk cId="3160633200" sldId="393"/>
            <ac:spMk id="11" creationId="{0DED34A3-B11B-4461-A4C9-A9777809062A}"/>
          </ac:spMkLst>
        </pc:spChg>
        <pc:spChg chg="add">
          <ac:chgData name="Dezhong Yao" userId="794760dbfb091494" providerId="LiveId" clId="{9293F814-48C4-4B53-A300-34999B9EBC6D}" dt="2020-09-04T09:20:28.647" v="88"/>
          <ac:spMkLst>
            <pc:docMk/>
            <pc:sldMk cId="3160633200" sldId="393"/>
            <ac:spMk id="13" creationId="{F5EA9A03-7259-4305-AB1B-ED6F83020BB1}"/>
          </ac:spMkLst>
        </pc:spChg>
        <pc:spChg chg="add">
          <ac:chgData name="Dezhong Yao" userId="794760dbfb091494" providerId="LiveId" clId="{9293F814-48C4-4B53-A300-34999B9EBC6D}" dt="2020-09-04T09:20:28.647" v="88"/>
          <ac:spMkLst>
            <pc:docMk/>
            <pc:sldMk cId="3160633200" sldId="393"/>
            <ac:spMk id="14" creationId="{E63CE789-9737-4055-B20A-1EAED22863CC}"/>
          </ac:spMkLst>
        </pc:spChg>
        <pc:spChg chg="add">
          <ac:chgData name="Dezhong Yao" userId="794760dbfb091494" providerId="LiveId" clId="{9293F814-48C4-4B53-A300-34999B9EBC6D}" dt="2020-09-04T09:20:28.647" v="88"/>
          <ac:spMkLst>
            <pc:docMk/>
            <pc:sldMk cId="3160633200" sldId="393"/>
            <ac:spMk id="15" creationId="{5545151E-5017-41F7-B846-94BFCD27DA38}"/>
          </ac:spMkLst>
        </pc:spChg>
        <pc:spChg chg="add">
          <ac:chgData name="Dezhong Yao" userId="794760dbfb091494" providerId="LiveId" clId="{9293F814-48C4-4B53-A300-34999B9EBC6D}" dt="2020-09-04T09:20:28.647" v="88"/>
          <ac:spMkLst>
            <pc:docMk/>
            <pc:sldMk cId="3160633200" sldId="393"/>
            <ac:spMk id="16" creationId="{4E3AB5E8-B969-4CC1-B4EC-4ADCEFFE88EC}"/>
          </ac:spMkLst>
        </pc:spChg>
        <pc:spChg chg="add">
          <ac:chgData name="Dezhong Yao" userId="794760dbfb091494" providerId="LiveId" clId="{9293F814-48C4-4B53-A300-34999B9EBC6D}" dt="2020-09-04T09:20:28.647" v="88"/>
          <ac:spMkLst>
            <pc:docMk/>
            <pc:sldMk cId="3160633200" sldId="393"/>
            <ac:spMk id="24" creationId="{C0F32632-BCEB-4B73-AC42-69411B7F7D15}"/>
          </ac:spMkLst>
        </pc:spChg>
        <pc:spChg chg="add">
          <ac:chgData name="Dezhong Yao" userId="794760dbfb091494" providerId="LiveId" clId="{9293F814-48C4-4B53-A300-34999B9EBC6D}" dt="2020-09-04T09:20:28.647" v="88"/>
          <ac:spMkLst>
            <pc:docMk/>
            <pc:sldMk cId="3160633200" sldId="393"/>
            <ac:spMk id="25" creationId="{91D789CC-B234-4F9F-BF12-0390C0DF1594}"/>
          </ac:spMkLst>
        </pc:spChg>
        <pc:spChg chg="add">
          <ac:chgData name="Dezhong Yao" userId="794760dbfb091494" providerId="LiveId" clId="{9293F814-48C4-4B53-A300-34999B9EBC6D}" dt="2020-09-04T09:20:28.647" v="88"/>
          <ac:spMkLst>
            <pc:docMk/>
            <pc:sldMk cId="3160633200" sldId="393"/>
            <ac:spMk id="26" creationId="{28366422-C42D-4BC7-9C06-19F0240CF425}"/>
          </ac:spMkLst>
        </pc:spChg>
        <pc:spChg chg="add">
          <ac:chgData name="Dezhong Yao" userId="794760dbfb091494" providerId="LiveId" clId="{9293F814-48C4-4B53-A300-34999B9EBC6D}" dt="2020-09-04T09:20:28.647" v="88"/>
          <ac:spMkLst>
            <pc:docMk/>
            <pc:sldMk cId="3160633200" sldId="393"/>
            <ac:spMk id="27" creationId="{5C20AF6F-494E-4871-AC12-EC3BC20B3E43}"/>
          </ac:spMkLst>
        </pc:spChg>
        <pc:spChg chg="add">
          <ac:chgData name="Dezhong Yao" userId="794760dbfb091494" providerId="LiveId" clId="{9293F814-48C4-4B53-A300-34999B9EBC6D}" dt="2020-09-04T09:20:28.647" v="88"/>
          <ac:spMkLst>
            <pc:docMk/>
            <pc:sldMk cId="3160633200" sldId="393"/>
            <ac:spMk id="28" creationId="{9D2780A5-BDC3-4C3B-8672-66D3B001E5F9}"/>
          </ac:spMkLst>
        </pc:spChg>
        <pc:spChg chg="add">
          <ac:chgData name="Dezhong Yao" userId="794760dbfb091494" providerId="LiveId" clId="{9293F814-48C4-4B53-A300-34999B9EBC6D}" dt="2020-09-04T09:20:28.647" v="88"/>
          <ac:spMkLst>
            <pc:docMk/>
            <pc:sldMk cId="3160633200" sldId="393"/>
            <ac:spMk id="29" creationId="{C68CDBD1-4865-40DC-943A-1BE2296E2B9C}"/>
          </ac:spMkLst>
        </pc:spChg>
        <pc:spChg chg="add">
          <ac:chgData name="Dezhong Yao" userId="794760dbfb091494" providerId="LiveId" clId="{9293F814-48C4-4B53-A300-34999B9EBC6D}" dt="2020-09-04T09:20:28.647" v="88"/>
          <ac:spMkLst>
            <pc:docMk/>
            <pc:sldMk cId="3160633200" sldId="393"/>
            <ac:spMk id="30" creationId="{6749E6F0-1EC5-45CD-91AC-0AE37B525273}"/>
          </ac:spMkLst>
        </pc:spChg>
        <pc:spChg chg="add">
          <ac:chgData name="Dezhong Yao" userId="794760dbfb091494" providerId="LiveId" clId="{9293F814-48C4-4B53-A300-34999B9EBC6D}" dt="2020-09-04T09:20:28.647" v="88"/>
          <ac:spMkLst>
            <pc:docMk/>
            <pc:sldMk cId="3160633200" sldId="393"/>
            <ac:spMk id="31" creationId="{EA7EBE16-A495-4238-BFFD-626AE8454BAB}"/>
          </ac:spMkLst>
        </pc:spChg>
        <pc:spChg chg="add">
          <ac:chgData name="Dezhong Yao" userId="794760dbfb091494" providerId="LiveId" clId="{9293F814-48C4-4B53-A300-34999B9EBC6D}" dt="2020-09-04T09:20:28.647" v="88"/>
          <ac:spMkLst>
            <pc:docMk/>
            <pc:sldMk cId="3160633200" sldId="393"/>
            <ac:spMk id="32" creationId="{B8655F6C-31F0-4A06-9163-83C910370884}"/>
          </ac:spMkLst>
        </pc:spChg>
        <pc:spChg chg="add">
          <ac:chgData name="Dezhong Yao" userId="794760dbfb091494" providerId="LiveId" clId="{9293F814-48C4-4B53-A300-34999B9EBC6D}" dt="2020-09-04T09:20:28.647" v="88"/>
          <ac:spMkLst>
            <pc:docMk/>
            <pc:sldMk cId="3160633200" sldId="393"/>
            <ac:spMk id="33" creationId="{ED3243C0-8065-4243-BEE4-C889C9477527}"/>
          </ac:spMkLst>
        </pc:spChg>
        <pc:spChg chg="add">
          <ac:chgData name="Dezhong Yao" userId="794760dbfb091494" providerId="LiveId" clId="{9293F814-48C4-4B53-A300-34999B9EBC6D}" dt="2020-09-04T09:20:28.647" v="88"/>
          <ac:spMkLst>
            <pc:docMk/>
            <pc:sldMk cId="3160633200" sldId="393"/>
            <ac:spMk id="34" creationId="{2E998785-5C24-4362-9A86-2FC432803AF1}"/>
          </ac:spMkLst>
        </pc:spChg>
        <pc:spChg chg="add">
          <ac:chgData name="Dezhong Yao" userId="794760dbfb091494" providerId="LiveId" clId="{9293F814-48C4-4B53-A300-34999B9EBC6D}" dt="2020-09-04T09:20:28.647" v="88"/>
          <ac:spMkLst>
            <pc:docMk/>
            <pc:sldMk cId="3160633200" sldId="393"/>
            <ac:spMk id="35" creationId="{CCEB82D5-F62A-4798-9201-F2D79058FEB9}"/>
          </ac:spMkLst>
        </pc:spChg>
        <pc:spChg chg="add">
          <ac:chgData name="Dezhong Yao" userId="794760dbfb091494" providerId="LiveId" clId="{9293F814-48C4-4B53-A300-34999B9EBC6D}" dt="2020-09-04T09:20:28.647" v="88"/>
          <ac:spMkLst>
            <pc:docMk/>
            <pc:sldMk cId="3160633200" sldId="393"/>
            <ac:spMk id="36" creationId="{70ED1ED2-BC1E-490D-AA89-D5AE97F8D059}"/>
          </ac:spMkLst>
        </pc:spChg>
        <pc:spChg chg="add">
          <ac:chgData name="Dezhong Yao" userId="794760dbfb091494" providerId="LiveId" clId="{9293F814-48C4-4B53-A300-34999B9EBC6D}" dt="2020-09-04T09:20:28.647" v="88"/>
          <ac:spMkLst>
            <pc:docMk/>
            <pc:sldMk cId="3160633200" sldId="393"/>
            <ac:spMk id="37" creationId="{9B9E18A0-68AF-4FFD-A32F-301F2F15C5DD}"/>
          </ac:spMkLst>
        </pc:spChg>
        <pc:spChg chg="add">
          <ac:chgData name="Dezhong Yao" userId="794760dbfb091494" providerId="LiveId" clId="{9293F814-48C4-4B53-A300-34999B9EBC6D}" dt="2020-09-04T09:20:28.647" v="88"/>
          <ac:spMkLst>
            <pc:docMk/>
            <pc:sldMk cId="3160633200" sldId="393"/>
            <ac:spMk id="38" creationId="{5A3A6CC1-CECB-4908-94D9-4E0EFB516736}"/>
          </ac:spMkLst>
        </pc:spChg>
        <pc:spChg chg="add">
          <ac:chgData name="Dezhong Yao" userId="794760dbfb091494" providerId="LiveId" clId="{9293F814-48C4-4B53-A300-34999B9EBC6D}" dt="2020-09-04T09:20:28.647" v="88"/>
          <ac:spMkLst>
            <pc:docMk/>
            <pc:sldMk cId="3160633200" sldId="393"/>
            <ac:spMk id="39" creationId="{2A73701F-BE31-4877-AE0E-C211ACBFD656}"/>
          </ac:spMkLst>
        </pc:spChg>
        <pc:spChg chg="add">
          <ac:chgData name="Dezhong Yao" userId="794760dbfb091494" providerId="LiveId" clId="{9293F814-48C4-4B53-A300-34999B9EBC6D}" dt="2020-09-04T09:20:28.647" v="88"/>
          <ac:spMkLst>
            <pc:docMk/>
            <pc:sldMk cId="3160633200" sldId="393"/>
            <ac:spMk id="40" creationId="{C02B4C25-6C1C-4A99-BA8D-A37938880240}"/>
          </ac:spMkLst>
        </pc:spChg>
        <pc:spChg chg="add">
          <ac:chgData name="Dezhong Yao" userId="794760dbfb091494" providerId="LiveId" clId="{9293F814-48C4-4B53-A300-34999B9EBC6D}" dt="2020-09-04T09:20:28.647" v="88"/>
          <ac:spMkLst>
            <pc:docMk/>
            <pc:sldMk cId="3160633200" sldId="393"/>
            <ac:spMk id="41" creationId="{A11CD500-8141-48B0-9CDB-048E0B700B09}"/>
          </ac:spMkLst>
        </pc:spChg>
        <pc:spChg chg="add">
          <ac:chgData name="Dezhong Yao" userId="794760dbfb091494" providerId="LiveId" clId="{9293F814-48C4-4B53-A300-34999B9EBC6D}" dt="2020-09-04T09:20:28.647" v="88"/>
          <ac:spMkLst>
            <pc:docMk/>
            <pc:sldMk cId="3160633200" sldId="393"/>
            <ac:spMk id="42" creationId="{F0D782CB-144E-46EC-9977-29FEC212287C}"/>
          </ac:spMkLst>
        </pc:spChg>
        <pc:spChg chg="add">
          <ac:chgData name="Dezhong Yao" userId="794760dbfb091494" providerId="LiveId" clId="{9293F814-48C4-4B53-A300-34999B9EBC6D}" dt="2020-09-04T09:20:28.647" v="88"/>
          <ac:spMkLst>
            <pc:docMk/>
            <pc:sldMk cId="3160633200" sldId="393"/>
            <ac:spMk id="43" creationId="{5F8B9731-A31C-47EB-8ACB-83739FB6B448}"/>
          </ac:spMkLst>
        </pc:spChg>
        <pc:spChg chg="add">
          <ac:chgData name="Dezhong Yao" userId="794760dbfb091494" providerId="LiveId" clId="{9293F814-48C4-4B53-A300-34999B9EBC6D}" dt="2020-09-04T09:20:28.647" v="88"/>
          <ac:spMkLst>
            <pc:docMk/>
            <pc:sldMk cId="3160633200" sldId="393"/>
            <ac:spMk id="44" creationId="{72D0F718-3F52-4D74-BCB5-999DBF8351EF}"/>
          </ac:spMkLst>
        </pc:spChg>
        <pc:spChg chg="add">
          <ac:chgData name="Dezhong Yao" userId="794760dbfb091494" providerId="LiveId" clId="{9293F814-48C4-4B53-A300-34999B9EBC6D}" dt="2020-09-04T09:20:28.647" v="88"/>
          <ac:spMkLst>
            <pc:docMk/>
            <pc:sldMk cId="3160633200" sldId="393"/>
            <ac:spMk id="45" creationId="{AB1647A5-7786-4911-8076-DBB9EB053595}"/>
          </ac:spMkLst>
        </pc:spChg>
        <pc:spChg chg="add">
          <ac:chgData name="Dezhong Yao" userId="794760dbfb091494" providerId="LiveId" clId="{9293F814-48C4-4B53-A300-34999B9EBC6D}" dt="2020-09-04T09:20:28.647" v="88"/>
          <ac:spMkLst>
            <pc:docMk/>
            <pc:sldMk cId="3160633200" sldId="393"/>
            <ac:spMk id="46" creationId="{1C32FEA6-CCDF-498A-B559-DAA65513B9DA}"/>
          </ac:spMkLst>
        </pc:spChg>
        <pc:spChg chg="add">
          <ac:chgData name="Dezhong Yao" userId="794760dbfb091494" providerId="LiveId" clId="{9293F814-48C4-4B53-A300-34999B9EBC6D}" dt="2020-09-04T09:20:28.647" v="88"/>
          <ac:spMkLst>
            <pc:docMk/>
            <pc:sldMk cId="3160633200" sldId="393"/>
            <ac:spMk id="47" creationId="{B54FBB96-1864-44EC-843D-FDB043CA2D34}"/>
          </ac:spMkLst>
        </pc:spChg>
        <pc:spChg chg="add">
          <ac:chgData name="Dezhong Yao" userId="794760dbfb091494" providerId="LiveId" clId="{9293F814-48C4-4B53-A300-34999B9EBC6D}" dt="2020-09-04T09:20:28.647" v="88"/>
          <ac:spMkLst>
            <pc:docMk/>
            <pc:sldMk cId="3160633200" sldId="393"/>
            <ac:spMk id="48" creationId="{CDB37739-F2A4-4100-BD65-046166BC3FEC}"/>
          </ac:spMkLst>
        </pc:spChg>
        <pc:spChg chg="add">
          <ac:chgData name="Dezhong Yao" userId="794760dbfb091494" providerId="LiveId" clId="{9293F814-48C4-4B53-A300-34999B9EBC6D}" dt="2020-09-04T09:20:28.647" v="88"/>
          <ac:spMkLst>
            <pc:docMk/>
            <pc:sldMk cId="3160633200" sldId="393"/>
            <ac:spMk id="49" creationId="{ED8E4160-2983-4667-A41E-FE8F4B2A5829}"/>
          </ac:spMkLst>
        </pc:spChg>
        <pc:spChg chg="add">
          <ac:chgData name="Dezhong Yao" userId="794760dbfb091494" providerId="LiveId" clId="{9293F814-48C4-4B53-A300-34999B9EBC6D}" dt="2020-09-04T09:20:28.647" v="88"/>
          <ac:spMkLst>
            <pc:docMk/>
            <pc:sldMk cId="3160633200" sldId="393"/>
            <ac:spMk id="50" creationId="{A2B86E9D-7E65-4477-BD77-E98F5FC32734}"/>
          </ac:spMkLst>
        </pc:spChg>
        <pc:spChg chg="add">
          <ac:chgData name="Dezhong Yao" userId="794760dbfb091494" providerId="LiveId" clId="{9293F814-48C4-4B53-A300-34999B9EBC6D}" dt="2020-09-04T09:20:28.647" v="88"/>
          <ac:spMkLst>
            <pc:docMk/>
            <pc:sldMk cId="3160633200" sldId="393"/>
            <ac:spMk id="54" creationId="{BF48FA83-D178-41B2-8362-FE703CFE9B13}"/>
          </ac:spMkLst>
        </pc:spChg>
        <pc:spChg chg="add">
          <ac:chgData name="Dezhong Yao" userId="794760dbfb091494" providerId="LiveId" clId="{9293F814-48C4-4B53-A300-34999B9EBC6D}" dt="2020-09-04T09:20:28.647" v="88"/>
          <ac:spMkLst>
            <pc:docMk/>
            <pc:sldMk cId="3160633200" sldId="393"/>
            <ac:spMk id="60" creationId="{8FCBA058-6645-4697-B100-6BFDAB354C05}"/>
          </ac:spMkLst>
        </pc:spChg>
        <pc:spChg chg="add">
          <ac:chgData name="Dezhong Yao" userId="794760dbfb091494" providerId="LiveId" clId="{9293F814-48C4-4B53-A300-34999B9EBC6D}" dt="2020-09-04T09:20:28.647" v="88"/>
          <ac:spMkLst>
            <pc:docMk/>
            <pc:sldMk cId="3160633200" sldId="393"/>
            <ac:spMk id="61" creationId="{A6FB714C-6E0A-4E01-BF11-9805E21D1D4C}"/>
          </ac:spMkLst>
        </pc:spChg>
        <pc:grpChg chg="add">
          <ac:chgData name="Dezhong Yao" userId="794760dbfb091494" providerId="LiveId" clId="{9293F814-48C4-4B53-A300-34999B9EBC6D}" dt="2020-09-04T09:20:28.647" v="88"/>
          <ac:grpSpMkLst>
            <pc:docMk/>
            <pc:sldMk cId="3160633200" sldId="393"/>
            <ac:grpSpMk id="17" creationId="{C7377AB0-D0BA-484E-82C2-08F4778B007D}"/>
          </ac:grpSpMkLst>
        </pc:grpChg>
        <pc:picChg chg="del">
          <ac:chgData name="Dezhong Yao" userId="794760dbfb091494" providerId="LiveId" clId="{9293F814-48C4-4B53-A300-34999B9EBC6D}" dt="2020-09-04T09:20:26.143" v="86" actId="478"/>
          <ac:picMkLst>
            <pc:docMk/>
            <pc:sldMk cId="3160633200" sldId="393"/>
            <ac:picMk id="12" creationId="{C577BDEA-ED8D-41A8-9577-2F2514967F2D}"/>
          </ac:picMkLst>
        </pc:picChg>
        <pc:cxnChg chg="add">
          <ac:chgData name="Dezhong Yao" userId="794760dbfb091494" providerId="LiveId" clId="{9293F814-48C4-4B53-A300-34999B9EBC6D}" dt="2020-09-04T09:20:28.647" v="88"/>
          <ac:cxnSpMkLst>
            <pc:docMk/>
            <pc:sldMk cId="3160633200" sldId="393"/>
            <ac:cxnSpMk id="51" creationId="{C2ECE6C2-6C74-4D80-B830-067900B0E4DF}"/>
          </ac:cxnSpMkLst>
        </pc:cxnChg>
        <pc:cxnChg chg="add">
          <ac:chgData name="Dezhong Yao" userId="794760dbfb091494" providerId="LiveId" clId="{9293F814-48C4-4B53-A300-34999B9EBC6D}" dt="2020-09-04T09:20:28.647" v="88"/>
          <ac:cxnSpMkLst>
            <pc:docMk/>
            <pc:sldMk cId="3160633200" sldId="393"/>
            <ac:cxnSpMk id="52" creationId="{0AC9CF6A-D27C-49AA-9047-4973CE8FB678}"/>
          </ac:cxnSpMkLst>
        </pc:cxnChg>
        <pc:cxnChg chg="add">
          <ac:chgData name="Dezhong Yao" userId="794760dbfb091494" providerId="LiveId" clId="{9293F814-48C4-4B53-A300-34999B9EBC6D}" dt="2020-09-04T09:20:28.647" v="88"/>
          <ac:cxnSpMkLst>
            <pc:docMk/>
            <pc:sldMk cId="3160633200" sldId="393"/>
            <ac:cxnSpMk id="53" creationId="{76520476-E1B3-4710-925B-F586F7D7B24C}"/>
          </ac:cxnSpMkLst>
        </pc:cxnChg>
        <pc:cxnChg chg="add">
          <ac:chgData name="Dezhong Yao" userId="794760dbfb091494" providerId="LiveId" clId="{9293F814-48C4-4B53-A300-34999B9EBC6D}" dt="2020-09-04T09:20:28.647" v="88"/>
          <ac:cxnSpMkLst>
            <pc:docMk/>
            <pc:sldMk cId="3160633200" sldId="393"/>
            <ac:cxnSpMk id="55" creationId="{6B4F01F5-C8A3-41FF-BF97-5996E3667796}"/>
          </ac:cxnSpMkLst>
        </pc:cxnChg>
        <pc:cxnChg chg="add">
          <ac:chgData name="Dezhong Yao" userId="794760dbfb091494" providerId="LiveId" clId="{9293F814-48C4-4B53-A300-34999B9EBC6D}" dt="2020-09-04T09:20:28.647" v="88"/>
          <ac:cxnSpMkLst>
            <pc:docMk/>
            <pc:sldMk cId="3160633200" sldId="393"/>
            <ac:cxnSpMk id="56" creationId="{50A025E7-9DD8-4C13-AAB3-6929425E61E0}"/>
          </ac:cxnSpMkLst>
        </pc:cxnChg>
        <pc:cxnChg chg="add">
          <ac:chgData name="Dezhong Yao" userId="794760dbfb091494" providerId="LiveId" clId="{9293F814-48C4-4B53-A300-34999B9EBC6D}" dt="2020-09-04T09:20:28.647" v="88"/>
          <ac:cxnSpMkLst>
            <pc:docMk/>
            <pc:sldMk cId="3160633200" sldId="393"/>
            <ac:cxnSpMk id="57" creationId="{E23B3634-31DA-4F5E-9274-9B15A45B021B}"/>
          </ac:cxnSpMkLst>
        </pc:cxnChg>
        <pc:cxnChg chg="add">
          <ac:chgData name="Dezhong Yao" userId="794760dbfb091494" providerId="LiveId" clId="{9293F814-48C4-4B53-A300-34999B9EBC6D}" dt="2020-09-04T09:20:28.647" v="88"/>
          <ac:cxnSpMkLst>
            <pc:docMk/>
            <pc:sldMk cId="3160633200" sldId="393"/>
            <ac:cxnSpMk id="58" creationId="{B3E09244-39F4-4EAD-BE81-A039982D73BC}"/>
          </ac:cxnSpMkLst>
        </pc:cxnChg>
        <pc:cxnChg chg="add">
          <ac:chgData name="Dezhong Yao" userId="794760dbfb091494" providerId="LiveId" clId="{9293F814-48C4-4B53-A300-34999B9EBC6D}" dt="2020-09-04T09:20:28.647" v="88"/>
          <ac:cxnSpMkLst>
            <pc:docMk/>
            <pc:sldMk cId="3160633200" sldId="393"/>
            <ac:cxnSpMk id="59" creationId="{5A3BF383-13BA-4622-B04B-86E0161DB221}"/>
          </ac:cxnSpMkLst>
        </pc:cxnChg>
        <pc:cxnChg chg="add">
          <ac:chgData name="Dezhong Yao" userId="794760dbfb091494" providerId="LiveId" clId="{9293F814-48C4-4B53-A300-34999B9EBC6D}" dt="2020-09-04T09:20:28.647" v="88"/>
          <ac:cxnSpMkLst>
            <pc:docMk/>
            <pc:sldMk cId="3160633200" sldId="393"/>
            <ac:cxnSpMk id="62" creationId="{4D22F6B0-207D-4096-92B3-870EAF8A5425}"/>
          </ac:cxnSpMkLst>
        </pc:cxnChg>
        <pc:cxnChg chg="add">
          <ac:chgData name="Dezhong Yao" userId="794760dbfb091494" providerId="LiveId" clId="{9293F814-48C4-4B53-A300-34999B9EBC6D}" dt="2020-09-04T09:20:28.647" v="88"/>
          <ac:cxnSpMkLst>
            <pc:docMk/>
            <pc:sldMk cId="3160633200" sldId="393"/>
            <ac:cxnSpMk id="63" creationId="{D6956491-EDDA-42B6-A3A6-E926CEDBBC44}"/>
          </ac:cxnSpMkLst>
        </pc:cxnChg>
        <pc:cxnChg chg="add">
          <ac:chgData name="Dezhong Yao" userId="794760dbfb091494" providerId="LiveId" clId="{9293F814-48C4-4B53-A300-34999B9EBC6D}" dt="2020-09-04T09:20:28.647" v="88"/>
          <ac:cxnSpMkLst>
            <pc:docMk/>
            <pc:sldMk cId="3160633200" sldId="393"/>
            <ac:cxnSpMk id="64" creationId="{2B4DED28-A2E3-4AF2-8E32-B8EDDD9C7B61}"/>
          </ac:cxnSpMkLst>
        </pc:cxnChg>
      </pc:sldChg>
      <pc:sldChg chg="addSp delSp modSp">
        <pc:chgData name="Dezhong Yao" userId="794760dbfb091494" providerId="LiveId" clId="{9293F814-48C4-4B53-A300-34999B9EBC6D}" dt="2020-09-04T09:20:56.127" v="95" actId="27636"/>
        <pc:sldMkLst>
          <pc:docMk/>
          <pc:sldMk cId="999475977" sldId="394"/>
        </pc:sldMkLst>
        <pc:spChg chg="del">
          <ac:chgData name="Dezhong Yao" userId="794760dbfb091494" providerId="LiveId" clId="{9293F814-48C4-4B53-A300-34999B9EBC6D}" dt="2020-09-04T09:20:53.527" v="92" actId="478"/>
          <ac:spMkLst>
            <pc:docMk/>
            <pc:sldMk cId="999475977" sldId="394"/>
            <ac:spMk id="3" creationId="{4C4E8527-80CB-4384-9D4B-23598DB48284}"/>
          </ac:spMkLst>
        </pc:spChg>
        <pc:spChg chg="add del mod">
          <ac:chgData name="Dezhong Yao" userId="794760dbfb091494" providerId="LiveId" clId="{9293F814-48C4-4B53-A300-34999B9EBC6D}" dt="2020-09-04T09:20:55.599" v="93" actId="478"/>
          <ac:spMkLst>
            <pc:docMk/>
            <pc:sldMk cId="999475977" sldId="394"/>
            <ac:spMk id="6" creationId="{8D9CA267-8EEE-4AC5-B232-95DA0BC3B462}"/>
          </ac:spMkLst>
        </pc:spChg>
        <pc:spChg chg="del">
          <ac:chgData name="Dezhong Yao" userId="794760dbfb091494" providerId="LiveId" clId="{9293F814-48C4-4B53-A300-34999B9EBC6D}" dt="2020-09-04T09:20:53.527" v="92" actId="478"/>
          <ac:spMkLst>
            <pc:docMk/>
            <pc:sldMk cId="999475977" sldId="394"/>
            <ac:spMk id="8" creationId="{EBEA5CBE-78B5-4559-B26B-1DF1DA28748E}"/>
          </ac:spMkLst>
        </pc:spChg>
        <pc:spChg chg="add mod">
          <ac:chgData name="Dezhong Yao" userId="794760dbfb091494" providerId="LiveId" clId="{9293F814-48C4-4B53-A300-34999B9EBC6D}" dt="2020-09-04T09:20:56.127" v="95" actId="27636"/>
          <ac:spMkLst>
            <pc:docMk/>
            <pc:sldMk cId="999475977" sldId="394"/>
            <ac:spMk id="9" creationId="{302654CD-8BA1-482B-9579-C6A22328B441}"/>
          </ac:spMkLst>
        </pc:spChg>
        <pc:spChg chg="add">
          <ac:chgData name="Dezhong Yao" userId="794760dbfb091494" providerId="LiveId" clId="{9293F814-48C4-4B53-A300-34999B9EBC6D}" dt="2020-09-04T09:20:56.035" v="94"/>
          <ac:spMkLst>
            <pc:docMk/>
            <pc:sldMk cId="999475977" sldId="394"/>
            <ac:spMk id="10" creationId="{3826F170-D86B-45FA-95F2-ABD9820AB430}"/>
          </ac:spMkLst>
        </pc:spChg>
        <pc:spChg chg="add">
          <ac:chgData name="Dezhong Yao" userId="794760dbfb091494" providerId="LiveId" clId="{9293F814-48C4-4B53-A300-34999B9EBC6D}" dt="2020-09-04T09:20:56.035" v="94"/>
          <ac:spMkLst>
            <pc:docMk/>
            <pc:sldMk cId="999475977" sldId="394"/>
            <ac:spMk id="11" creationId="{5F438019-23E6-49B4-9A72-BD216C0DB423}"/>
          </ac:spMkLst>
        </pc:spChg>
        <pc:spChg chg="del">
          <ac:chgData name="Dezhong Yao" userId="794760dbfb091494" providerId="LiveId" clId="{9293F814-48C4-4B53-A300-34999B9EBC6D}" dt="2020-09-04T09:20:53.527" v="92" actId="478"/>
          <ac:spMkLst>
            <pc:docMk/>
            <pc:sldMk cId="999475977" sldId="394"/>
            <ac:spMk id="12" creationId="{E0162B97-2849-4DDD-9D5C-8C2D357ACA44}"/>
          </ac:spMkLst>
        </pc:spChg>
        <pc:grpChg chg="add">
          <ac:chgData name="Dezhong Yao" userId="794760dbfb091494" providerId="LiveId" clId="{9293F814-48C4-4B53-A300-34999B9EBC6D}" dt="2020-09-04T09:20:56.035" v="94"/>
          <ac:grpSpMkLst>
            <pc:docMk/>
            <pc:sldMk cId="999475977" sldId="394"/>
            <ac:grpSpMk id="13" creationId="{07BBF481-2219-4692-9BD3-90A22615499E}"/>
          </ac:grpSpMkLst>
        </pc:grpChg>
        <pc:picChg chg="del">
          <ac:chgData name="Dezhong Yao" userId="794760dbfb091494" providerId="LiveId" clId="{9293F814-48C4-4B53-A300-34999B9EBC6D}" dt="2020-09-04T09:20:53.527" v="92" actId="478"/>
          <ac:picMkLst>
            <pc:docMk/>
            <pc:sldMk cId="999475977" sldId="394"/>
            <ac:picMk id="5" creationId="{92B6B3E1-1511-473A-9603-0937DA4CC553}"/>
          </ac:picMkLst>
        </pc:picChg>
      </pc:sldChg>
      <pc:sldChg chg="addSp delSp modSp">
        <pc:chgData name="Dezhong Yao" userId="794760dbfb091494" providerId="LiveId" clId="{9293F814-48C4-4B53-A300-34999B9EBC6D}" dt="2020-09-04T09:21:09.573" v="98"/>
        <pc:sldMkLst>
          <pc:docMk/>
          <pc:sldMk cId="2263786862" sldId="396"/>
        </pc:sldMkLst>
        <pc:spChg chg="del">
          <ac:chgData name="Dezhong Yao" userId="794760dbfb091494" providerId="LiveId" clId="{9293F814-48C4-4B53-A300-34999B9EBC6D}" dt="2020-09-04T09:21:07.512" v="96" actId="478"/>
          <ac:spMkLst>
            <pc:docMk/>
            <pc:sldMk cId="2263786862" sldId="396"/>
            <ac:spMk id="3" creationId="{DB033B55-7817-490F-93DC-9B217E2F5DAB}"/>
          </ac:spMkLst>
        </pc:spChg>
        <pc:spChg chg="add del mod">
          <ac:chgData name="Dezhong Yao" userId="794760dbfb091494" providerId="LiveId" clId="{9293F814-48C4-4B53-A300-34999B9EBC6D}" dt="2020-09-04T09:21:08.638" v="97" actId="478"/>
          <ac:spMkLst>
            <pc:docMk/>
            <pc:sldMk cId="2263786862" sldId="396"/>
            <ac:spMk id="6" creationId="{80899761-38E3-4586-9339-B798F8DAAAAA}"/>
          </ac:spMkLst>
        </pc:spChg>
        <pc:spChg chg="del">
          <ac:chgData name="Dezhong Yao" userId="794760dbfb091494" providerId="LiveId" clId="{9293F814-48C4-4B53-A300-34999B9EBC6D}" dt="2020-09-04T09:21:07.512" v="96" actId="478"/>
          <ac:spMkLst>
            <pc:docMk/>
            <pc:sldMk cId="2263786862" sldId="396"/>
            <ac:spMk id="7" creationId="{260086C1-E94B-4B0B-B6B5-2ECFE78C1B66}"/>
          </ac:spMkLst>
        </pc:spChg>
        <pc:spChg chg="add">
          <ac:chgData name="Dezhong Yao" userId="794760dbfb091494" providerId="LiveId" clId="{9293F814-48C4-4B53-A300-34999B9EBC6D}" dt="2020-09-04T09:21:09.573" v="98"/>
          <ac:spMkLst>
            <pc:docMk/>
            <pc:sldMk cId="2263786862" sldId="396"/>
            <ac:spMk id="9" creationId="{CBD30598-AF52-4A8C-B27B-5472249E5A8C}"/>
          </ac:spMkLst>
        </pc:spChg>
        <pc:spChg chg="del">
          <ac:chgData name="Dezhong Yao" userId="794760dbfb091494" providerId="LiveId" clId="{9293F814-48C4-4B53-A300-34999B9EBC6D}" dt="2020-09-04T09:21:07.512" v="96" actId="478"/>
          <ac:spMkLst>
            <pc:docMk/>
            <pc:sldMk cId="2263786862" sldId="396"/>
            <ac:spMk id="10" creationId="{43F0ACEB-F0C4-47D7-8685-FCED4D7307B2}"/>
          </ac:spMkLst>
        </pc:spChg>
        <pc:spChg chg="add">
          <ac:chgData name="Dezhong Yao" userId="794760dbfb091494" providerId="LiveId" clId="{9293F814-48C4-4B53-A300-34999B9EBC6D}" dt="2020-09-04T09:21:09.573" v="98"/>
          <ac:spMkLst>
            <pc:docMk/>
            <pc:sldMk cId="2263786862" sldId="396"/>
            <ac:spMk id="11" creationId="{8D14B8CD-04AB-4522-8643-CE6F280654FB}"/>
          </ac:spMkLst>
        </pc:spChg>
        <pc:spChg chg="add">
          <ac:chgData name="Dezhong Yao" userId="794760dbfb091494" providerId="LiveId" clId="{9293F814-48C4-4B53-A300-34999B9EBC6D}" dt="2020-09-04T09:21:09.573" v="98"/>
          <ac:spMkLst>
            <pc:docMk/>
            <pc:sldMk cId="2263786862" sldId="396"/>
            <ac:spMk id="12" creationId="{ADB2032F-2BB7-4F86-844C-AABD9D9D9B05}"/>
          </ac:spMkLst>
        </pc:spChg>
        <pc:grpChg chg="add">
          <ac:chgData name="Dezhong Yao" userId="794760dbfb091494" providerId="LiveId" clId="{9293F814-48C4-4B53-A300-34999B9EBC6D}" dt="2020-09-04T09:21:09.573" v="98"/>
          <ac:grpSpMkLst>
            <pc:docMk/>
            <pc:sldMk cId="2263786862" sldId="396"/>
            <ac:grpSpMk id="13" creationId="{A63BF267-0D26-4BDC-8719-0CD231EFA224}"/>
          </ac:grpSpMkLst>
        </pc:grpChg>
        <pc:picChg chg="del">
          <ac:chgData name="Dezhong Yao" userId="794760dbfb091494" providerId="LiveId" clId="{9293F814-48C4-4B53-A300-34999B9EBC6D}" dt="2020-09-04T09:21:07.512" v="96" actId="478"/>
          <ac:picMkLst>
            <pc:docMk/>
            <pc:sldMk cId="2263786862" sldId="396"/>
            <ac:picMk id="5" creationId="{CCA07F0E-B96B-4946-AD15-04766F9AD7B8}"/>
          </ac:picMkLst>
        </pc:picChg>
      </pc:sldChg>
      <pc:sldChg chg="addSp delSp modSp">
        <pc:chgData name="Dezhong Yao" userId="794760dbfb091494" providerId="LiveId" clId="{9293F814-48C4-4B53-A300-34999B9EBC6D}" dt="2020-09-04T09:21:41.598" v="101" actId="14100"/>
        <pc:sldMkLst>
          <pc:docMk/>
          <pc:sldMk cId="227256401" sldId="400"/>
        </pc:sldMkLst>
        <pc:spChg chg="del">
          <ac:chgData name="Dezhong Yao" userId="794760dbfb091494" providerId="LiveId" clId="{9293F814-48C4-4B53-A300-34999B9EBC6D}" dt="2020-09-04T09:21:35.930" v="99" actId="478"/>
          <ac:spMkLst>
            <pc:docMk/>
            <pc:sldMk cId="227256401" sldId="400"/>
            <ac:spMk id="7" creationId="{D0DB139C-509E-4C32-8421-E8CF67760E1C}"/>
          </ac:spMkLst>
        </pc:spChg>
        <pc:spChg chg="add">
          <ac:chgData name="Dezhong Yao" userId="794760dbfb091494" providerId="LiveId" clId="{9293F814-48C4-4B53-A300-34999B9EBC6D}" dt="2020-09-04T09:21:38.304" v="100"/>
          <ac:spMkLst>
            <pc:docMk/>
            <pc:sldMk cId="227256401" sldId="400"/>
            <ac:spMk id="8" creationId="{7846B444-B3AD-486D-A86E-132646F9A287}"/>
          </ac:spMkLst>
        </pc:spChg>
        <pc:spChg chg="mod">
          <ac:chgData name="Dezhong Yao" userId="794760dbfb091494" providerId="LiveId" clId="{9293F814-48C4-4B53-A300-34999B9EBC6D}" dt="2020-09-04T09:21:41.598" v="101" actId="14100"/>
          <ac:spMkLst>
            <pc:docMk/>
            <pc:sldMk cId="227256401" sldId="400"/>
            <ac:spMk id="9" creationId="{F9AA9025-C17B-46F2-8B5C-49B4E7C2C09D}"/>
          </ac:spMkLst>
        </pc:spChg>
        <pc:grpChg chg="add">
          <ac:chgData name="Dezhong Yao" userId="794760dbfb091494" providerId="LiveId" clId="{9293F814-48C4-4B53-A300-34999B9EBC6D}" dt="2020-09-04T09:21:38.304" v="100"/>
          <ac:grpSpMkLst>
            <pc:docMk/>
            <pc:sldMk cId="227256401" sldId="400"/>
            <ac:grpSpMk id="10" creationId="{CD45174C-730D-4701-BEB0-513D9CA54CAD}"/>
          </ac:grpSpMkLst>
        </pc:grpChg>
        <pc:picChg chg="del">
          <ac:chgData name="Dezhong Yao" userId="794760dbfb091494" providerId="LiveId" clId="{9293F814-48C4-4B53-A300-34999B9EBC6D}" dt="2020-09-04T09:21:35.930" v="99" actId="478"/>
          <ac:picMkLst>
            <pc:docMk/>
            <pc:sldMk cId="227256401" sldId="400"/>
            <ac:picMk id="5" creationId="{ECB45EC7-B332-479A-BB95-6621CB5ADF6F}"/>
          </ac:picMkLst>
        </pc:picChg>
      </pc:sldChg>
    </pc:docChg>
  </pc:docChgLst>
  <pc:docChgLst>
    <pc:chgData name="Dezhong Yao" userId="794760dbfb091494" providerId="LiveId" clId="{13F6D098-1DB4-4AC2-92AB-70634E691749}"/>
    <pc:docChg chg="undo addSld delSld">
      <pc:chgData name="Dezhong Yao" userId="794760dbfb091494" providerId="LiveId" clId="{13F6D098-1DB4-4AC2-92AB-70634E691749}" dt="2020-06-18T09:16:04.110" v="130" actId="2696"/>
      <pc:docMkLst>
        <pc:docMk/>
      </pc:docMkLst>
      <pc:sldChg chg="add del">
        <pc:chgData name="Dezhong Yao" userId="794760dbfb091494" providerId="LiveId" clId="{13F6D098-1DB4-4AC2-92AB-70634E691749}" dt="2020-06-18T09:15:59.512" v="44" actId="2696"/>
        <pc:sldMkLst>
          <pc:docMk/>
          <pc:sldMk cId="1162421606" sldId="336"/>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B2214A3-3F88-4F8C-9535-75EFDCF7CDD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5102A0A0-E67F-467E-83FA-702EDBC924C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4551120-5D73-4F11-B00A-D11A8CDDC3D5}" type="datetimeFigureOut">
              <a:rPr lang="en-US" smtClean="0"/>
              <a:t>4/24/2024</a:t>
            </a:fld>
            <a:endParaRPr lang="en-US"/>
          </a:p>
        </p:txBody>
      </p:sp>
      <p:sp>
        <p:nvSpPr>
          <p:cNvPr id="4" name="Footer Placeholder 3">
            <a:extLst>
              <a:ext uri="{FF2B5EF4-FFF2-40B4-BE49-F238E27FC236}">
                <a16:creationId xmlns:a16="http://schemas.microsoft.com/office/drawing/2014/main" id="{FF4706E4-1A0F-4855-BF01-43785CA6F25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3715320B-4710-4525-9E64-910BF1C4155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F3E5BB6-6F62-411B-A5D8-BAA9C12C4E15}" type="slidenum">
              <a:rPr lang="en-US" smtClean="0"/>
              <a:t>‹#›</a:t>
            </a:fld>
            <a:endParaRPr lang="en-US"/>
          </a:p>
        </p:txBody>
      </p:sp>
    </p:spTree>
    <p:extLst>
      <p:ext uri="{BB962C8B-B14F-4D97-AF65-F5344CB8AC3E}">
        <p14:creationId xmlns:p14="http://schemas.microsoft.com/office/powerpoint/2010/main" val="421727705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540A95-8684-4242-BA5D-54BF78558A63}" type="datetimeFigureOut">
              <a:rPr lang="en-US" smtClean="0"/>
              <a:t>4/24/2024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AE8C867-6391-42B0-BDD5-59160486EF0A}" type="slidenum">
              <a:rPr lang="en-US" smtClean="0"/>
              <a:t>‹#›</a:t>
            </a:fld>
            <a:endParaRPr lang="en-US"/>
          </a:p>
        </p:txBody>
      </p:sp>
    </p:spTree>
    <p:extLst>
      <p:ext uri="{BB962C8B-B14F-4D97-AF65-F5344CB8AC3E}">
        <p14:creationId xmlns:p14="http://schemas.microsoft.com/office/powerpoint/2010/main" val="4354856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适合数据中心异构的负责任务</a:t>
            </a:r>
          </a:p>
        </p:txBody>
      </p:sp>
      <p:sp>
        <p:nvSpPr>
          <p:cNvPr id="4" name="Slide Number Placeholder 3"/>
          <p:cNvSpPr>
            <a:spLocks noGrp="1"/>
          </p:cNvSpPr>
          <p:nvPr>
            <p:ph type="sldNum" sz="quarter" idx="5"/>
          </p:nvPr>
        </p:nvSpPr>
        <p:spPr/>
        <p:txBody>
          <a:bodyPr/>
          <a:lstStyle/>
          <a:p>
            <a:fld id="{8AE8C867-6391-42B0-BDD5-59160486EF0A}" type="slidenum">
              <a:rPr lang="en-US" smtClean="0"/>
              <a:t>28</a:t>
            </a:fld>
            <a:endParaRPr lang="en-US"/>
          </a:p>
        </p:txBody>
      </p:sp>
    </p:spTree>
    <p:extLst>
      <p:ext uri="{BB962C8B-B14F-4D97-AF65-F5344CB8AC3E}">
        <p14:creationId xmlns:p14="http://schemas.microsoft.com/office/powerpoint/2010/main" val="12180708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AE8C867-6391-42B0-BDD5-59160486EF0A}" type="slidenum">
              <a:rPr lang="en-US" smtClean="0"/>
              <a:t>64</a:t>
            </a:fld>
            <a:endParaRPr lang="en-US"/>
          </a:p>
        </p:txBody>
      </p:sp>
    </p:spTree>
    <p:extLst>
      <p:ext uri="{BB962C8B-B14F-4D97-AF65-F5344CB8AC3E}">
        <p14:creationId xmlns:p14="http://schemas.microsoft.com/office/powerpoint/2010/main" val="36754522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AE8C867-6391-42B0-BDD5-59160486EF0A}" type="slidenum">
              <a:rPr lang="en-US" smtClean="0"/>
              <a:t>65</a:t>
            </a:fld>
            <a:endParaRPr lang="en-US"/>
          </a:p>
        </p:txBody>
      </p:sp>
    </p:spTree>
    <p:extLst>
      <p:ext uri="{BB962C8B-B14F-4D97-AF65-F5344CB8AC3E}">
        <p14:creationId xmlns:p14="http://schemas.microsoft.com/office/powerpoint/2010/main" val="18093012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AE8C867-6391-42B0-BDD5-59160486EF0A}" type="slidenum">
              <a:rPr lang="en-US" smtClean="0"/>
              <a:t>67</a:t>
            </a:fld>
            <a:endParaRPr lang="en-US"/>
          </a:p>
        </p:txBody>
      </p:sp>
    </p:spTree>
    <p:extLst>
      <p:ext uri="{BB962C8B-B14F-4D97-AF65-F5344CB8AC3E}">
        <p14:creationId xmlns:p14="http://schemas.microsoft.com/office/powerpoint/2010/main" val="24902311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AE8C867-6391-42B0-BDD5-59160486EF0A}" type="slidenum">
              <a:rPr lang="en-US" smtClean="0"/>
              <a:t>68</a:t>
            </a:fld>
            <a:endParaRPr lang="en-US"/>
          </a:p>
        </p:txBody>
      </p:sp>
    </p:spTree>
    <p:extLst>
      <p:ext uri="{BB962C8B-B14F-4D97-AF65-F5344CB8AC3E}">
        <p14:creationId xmlns:p14="http://schemas.microsoft.com/office/powerpoint/2010/main" val="37979356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AE8C867-6391-42B0-BDD5-59160486EF0A}" type="slidenum">
              <a:rPr lang="en-US" smtClean="0"/>
              <a:t>69</a:t>
            </a:fld>
            <a:endParaRPr lang="en-US"/>
          </a:p>
        </p:txBody>
      </p:sp>
    </p:spTree>
    <p:extLst>
      <p:ext uri="{BB962C8B-B14F-4D97-AF65-F5344CB8AC3E}">
        <p14:creationId xmlns:p14="http://schemas.microsoft.com/office/powerpoint/2010/main" val="27573952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AE8C867-6391-42B0-BDD5-59160486EF0A}" type="slidenum">
              <a:rPr lang="en-US" smtClean="0"/>
              <a:t>71</a:t>
            </a:fld>
            <a:endParaRPr lang="en-US"/>
          </a:p>
        </p:txBody>
      </p:sp>
    </p:spTree>
    <p:extLst>
      <p:ext uri="{BB962C8B-B14F-4D97-AF65-F5344CB8AC3E}">
        <p14:creationId xmlns:p14="http://schemas.microsoft.com/office/powerpoint/2010/main" val="19868176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AE8C867-6391-42B0-BDD5-59160486EF0A}" type="slidenum">
              <a:rPr lang="en-US" smtClean="0"/>
              <a:t>38</a:t>
            </a:fld>
            <a:endParaRPr lang="en-US"/>
          </a:p>
        </p:txBody>
      </p:sp>
    </p:spTree>
    <p:extLst>
      <p:ext uri="{BB962C8B-B14F-4D97-AF65-F5344CB8AC3E}">
        <p14:creationId xmlns:p14="http://schemas.microsoft.com/office/powerpoint/2010/main" val="32453850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AE8C867-6391-42B0-BDD5-59160486EF0A}" type="slidenum">
              <a:rPr lang="en-US" smtClean="0"/>
              <a:t>50</a:t>
            </a:fld>
            <a:endParaRPr lang="en-US"/>
          </a:p>
        </p:txBody>
      </p:sp>
    </p:spTree>
    <p:extLst>
      <p:ext uri="{BB962C8B-B14F-4D97-AF65-F5344CB8AC3E}">
        <p14:creationId xmlns:p14="http://schemas.microsoft.com/office/powerpoint/2010/main" val="32236826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AE8C867-6391-42B0-BDD5-59160486EF0A}" type="slidenum">
              <a:rPr lang="en-US" smtClean="0"/>
              <a:t>56</a:t>
            </a:fld>
            <a:endParaRPr lang="en-US"/>
          </a:p>
        </p:txBody>
      </p:sp>
    </p:spTree>
    <p:extLst>
      <p:ext uri="{BB962C8B-B14F-4D97-AF65-F5344CB8AC3E}">
        <p14:creationId xmlns:p14="http://schemas.microsoft.com/office/powerpoint/2010/main" val="18472115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AE8C867-6391-42B0-BDD5-59160486EF0A}" type="slidenum">
              <a:rPr lang="en-US" smtClean="0"/>
              <a:t>57</a:t>
            </a:fld>
            <a:endParaRPr lang="en-US"/>
          </a:p>
        </p:txBody>
      </p:sp>
    </p:spTree>
    <p:extLst>
      <p:ext uri="{BB962C8B-B14F-4D97-AF65-F5344CB8AC3E}">
        <p14:creationId xmlns:p14="http://schemas.microsoft.com/office/powerpoint/2010/main" val="27175692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AE8C867-6391-42B0-BDD5-59160486EF0A}" type="slidenum">
              <a:rPr lang="en-US" smtClean="0"/>
              <a:t>58</a:t>
            </a:fld>
            <a:endParaRPr lang="en-US"/>
          </a:p>
        </p:txBody>
      </p:sp>
    </p:spTree>
    <p:extLst>
      <p:ext uri="{BB962C8B-B14F-4D97-AF65-F5344CB8AC3E}">
        <p14:creationId xmlns:p14="http://schemas.microsoft.com/office/powerpoint/2010/main" val="34473694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atinLnBrk="1"/>
            <a:r>
              <a:rPr lang="en-US" altLang="zh-CN" sz="1200" b="0" i="0" kern="1200" dirty="0" smtClean="0">
                <a:solidFill>
                  <a:schemeClr val="tx1"/>
                </a:solidFill>
                <a:effectLst/>
                <a:latin typeface="+mn-lt"/>
                <a:ea typeface="+mn-ea"/>
                <a:cs typeface="+mn-cs"/>
              </a:rPr>
              <a:t>1</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acceptor</a:t>
            </a:r>
            <a:r>
              <a:rPr lang="zh-CN" altLang="en-US" sz="1200" b="0" i="0" kern="1200" dirty="0" smtClean="0">
                <a:solidFill>
                  <a:schemeClr val="tx1"/>
                </a:solidFill>
                <a:effectLst/>
                <a:latin typeface="+mn-lt"/>
                <a:ea typeface="+mn-ea"/>
                <a:cs typeface="+mn-cs"/>
              </a:rPr>
              <a:t>承诺不再通过编号</a:t>
            </a:r>
            <a:r>
              <a:rPr lang="zh-CN" altLang="en-US" sz="1200" b="1" i="0" kern="1200" dirty="0" smtClean="0">
                <a:solidFill>
                  <a:schemeClr val="tx1"/>
                </a:solidFill>
                <a:effectLst/>
                <a:latin typeface="+mn-lt"/>
                <a:ea typeface="+mn-ea"/>
                <a:cs typeface="+mn-cs"/>
              </a:rPr>
              <a:t>小于等于</a:t>
            </a:r>
            <a:r>
              <a:rPr lang="en-US" altLang="zh-CN" sz="1200" b="0" i="0" kern="1200" dirty="0" smtClean="0">
                <a:solidFill>
                  <a:schemeClr val="tx1"/>
                </a:solidFill>
                <a:effectLst/>
                <a:latin typeface="+mn-lt"/>
                <a:ea typeface="+mn-ea"/>
                <a:cs typeface="+mn-cs"/>
              </a:rPr>
              <a:t>M</a:t>
            </a:r>
            <a:r>
              <a:rPr lang="zh-CN" altLang="en-US" sz="1200" b="0" i="0" kern="1200" dirty="0" smtClean="0">
                <a:solidFill>
                  <a:schemeClr val="tx1"/>
                </a:solidFill>
                <a:effectLst/>
                <a:latin typeface="+mn-lt"/>
                <a:ea typeface="+mn-ea"/>
                <a:cs typeface="+mn-cs"/>
              </a:rPr>
              <a:t>的提案的</a:t>
            </a:r>
            <a:r>
              <a:rPr lang="en-US" altLang="zh-CN" sz="1200" b="0" i="0" kern="1200" dirty="0" smtClean="0">
                <a:solidFill>
                  <a:schemeClr val="tx1"/>
                </a:solidFill>
                <a:effectLst/>
                <a:latin typeface="+mn-lt"/>
                <a:ea typeface="+mn-ea"/>
                <a:cs typeface="+mn-cs"/>
              </a:rPr>
              <a:t>prepare</a:t>
            </a:r>
            <a:r>
              <a:rPr lang="zh-CN" altLang="en-US" sz="1200" b="0" i="0" kern="1200" dirty="0" smtClean="0">
                <a:solidFill>
                  <a:schemeClr val="tx1"/>
                </a:solidFill>
                <a:effectLst/>
                <a:latin typeface="+mn-lt"/>
                <a:ea typeface="+mn-ea"/>
                <a:cs typeface="+mn-cs"/>
              </a:rPr>
              <a:t>请求；</a:t>
            </a:r>
            <a:r>
              <a:rPr lang="en-US" altLang="zh-CN" sz="1200" b="0" i="0" kern="1200" dirty="0" smtClean="0">
                <a:solidFill>
                  <a:schemeClr val="tx1"/>
                </a:solidFill>
                <a:effectLst/>
                <a:latin typeface="+mn-lt"/>
                <a:ea typeface="+mn-ea"/>
                <a:cs typeface="+mn-cs"/>
              </a:rPr>
              <a:t>2</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acceptor</a:t>
            </a:r>
            <a:r>
              <a:rPr lang="zh-CN" altLang="en-US" sz="1200" b="0" i="0" kern="1200" dirty="0" smtClean="0">
                <a:solidFill>
                  <a:schemeClr val="tx1"/>
                </a:solidFill>
                <a:effectLst/>
                <a:latin typeface="+mn-lt"/>
                <a:ea typeface="+mn-ea"/>
                <a:cs typeface="+mn-cs"/>
              </a:rPr>
              <a:t>承诺不再通过编号</a:t>
            </a:r>
            <a:r>
              <a:rPr lang="zh-CN" altLang="en-US" sz="1200" b="1" i="0" kern="1200" dirty="0" smtClean="0">
                <a:solidFill>
                  <a:schemeClr val="tx1"/>
                </a:solidFill>
                <a:effectLst/>
                <a:latin typeface="+mn-lt"/>
                <a:ea typeface="+mn-ea"/>
                <a:cs typeface="+mn-cs"/>
              </a:rPr>
              <a:t>小于</a:t>
            </a:r>
            <a:r>
              <a:rPr lang="en-US" altLang="zh-CN" sz="1200" b="0" i="0" kern="1200" dirty="0" smtClean="0">
                <a:solidFill>
                  <a:schemeClr val="tx1"/>
                </a:solidFill>
                <a:effectLst/>
                <a:latin typeface="+mn-lt"/>
                <a:ea typeface="+mn-ea"/>
                <a:cs typeface="+mn-cs"/>
              </a:rPr>
              <a:t>M</a:t>
            </a:r>
            <a:r>
              <a:rPr lang="zh-CN" altLang="en-US" sz="1200" b="0" i="0" kern="1200" dirty="0" smtClean="0">
                <a:solidFill>
                  <a:schemeClr val="tx1"/>
                </a:solidFill>
                <a:effectLst/>
                <a:latin typeface="+mn-lt"/>
                <a:ea typeface="+mn-ea"/>
                <a:cs typeface="+mn-cs"/>
              </a:rPr>
              <a:t>的提案的</a:t>
            </a:r>
            <a:r>
              <a:rPr lang="en-US" altLang="zh-CN" sz="1200" b="0" i="0" kern="1200" dirty="0" smtClean="0">
                <a:solidFill>
                  <a:schemeClr val="tx1"/>
                </a:solidFill>
                <a:effectLst/>
                <a:latin typeface="+mn-lt"/>
                <a:ea typeface="+mn-ea"/>
                <a:cs typeface="+mn-cs"/>
              </a:rPr>
              <a:t>accept</a:t>
            </a:r>
            <a:r>
              <a:rPr lang="zh-CN" altLang="en-US" sz="1200" b="0" i="0" kern="1200" dirty="0" smtClean="0">
                <a:solidFill>
                  <a:schemeClr val="tx1"/>
                </a:solidFill>
                <a:effectLst/>
                <a:latin typeface="+mn-lt"/>
                <a:ea typeface="+mn-ea"/>
                <a:cs typeface="+mn-cs"/>
              </a:rPr>
              <a:t>请求，也就是不再通过编号小于</a:t>
            </a:r>
            <a:r>
              <a:rPr lang="en-US" altLang="zh-CN" sz="1200" b="0" i="0" kern="1200" dirty="0" smtClean="0">
                <a:solidFill>
                  <a:schemeClr val="tx1"/>
                </a:solidFill>
                <a:effectLst/>
                <a:latin typeface="+mn-lt"/>
                <a:ea typeface="+mn-ea"/>
                <a:cs typeface="+mn-cs"/>
              </a:rPr>
              <a:t>M</a:t>
            </a:r>
            <a:r>
              <a:rPr lang="zh-CN" altLang="en-US" sz="1200" b="0" i="0" kern="1200" dirty="0" smtClean="0">
                <a:solidFill>
                  <a:schemeClr val="tx1"/>
                </a:solidFill>
                <a:effectLst/>
                <a:latin typeface="+mn-lt"/>
                <a:ea typeface="+mn-ea"/>
                <a:cs typeface="+mn-cs"/>
              </a:rPr>
              <a:t>的提案；</a:t>
            </a:r>
            <a:r>
              <a:rPr lang="en-US" altLang="zh-CN" sz="1200" b="0" i="0" kern="1200" dirty="0" smtClean="0">
                <a:solidFill>
                  <a:schemeClr val="tx1"/>
                </a:solidFill>
                <a:effectLst/>
                <a:latin typeface="+mn-lt"/>
                <a:ea typeface="+mn-ea"/>
                <a:cs typeface="+mn-cs"/>
              </a:rPr>
              <a:t>3</a:t>
            </a:r>
            <a:r>
              <a:rPr lang="zh-CN" altLang="en-US" sz="1200" b="0" i="0" kern="1200" dirty="0" smtClean="0">
                <a:solidFill>
                  <a:schemeClr val="tx1"/>
                </a:solidFill>
                <a:effectLst/>
                <a:latin typeface="+mn-lt"/>
                <a:ea typeface="+mn-ea"/>
                <a:cs typeface="+mn-cs"/>
              </a:rPr>
              <a:t>）如果</a:t>
            </a:r>
            <a:r>
              <a:rPr lang="en-US" altLang="zh-CN" sz="1200" b="0" i="0" kern="1200" dirty="0" smtClean="0">
                <a:solidFill>
                  <a:schemeClr val="tx1"/>
                </a:solidFill>
                <a:effectLst/>
                <a:latin typeface="+mn-lt"/>
                <a:ea typeface="+mn-ea"/>
                <a:cs typeface="+mn-cs"/>
              </a:rPr>
              <a:t>acceptor</a:t>
            </a:r>
            <a:r>
              <a:rPr lang="zh-CN" altLang="en-US" sz="1200" b="0" i="0" kern="1200" dirty="0" smtClean="0">
                <a:solidFill>
                  <a:schemeClr val="tx1"/>
                </a:solidFill>
                <a:effectLst/>
                <a:latin typeface="+mn-lt"/>
                <a:ea typeface="+mn-ea"/>
                <a:cs typeface="+mn-cs"/>
              </a:rPr>
              <a:t>已经通过某一提案，则承诺在</a:t>
            </a:r>
            <a:r>
              <a:rPr lang="en-US" altLang="zh-CN" sz="1200" b="0" i="0" kern="1200" dirty="0" smtClean="0">
                <a:solidFill>
                  <a:schemeClr val="tx1"/>
                </a:solidFill>
                <a:effectLst/>
                <a:latin typeface="+mn-lt"/>
                <a:ea typeface="+mn-ea"/>
                <a:cs typeface="+mn-cs"/>
              </a:rPr>
              <a:t>prepare</a:t>
            </a:r>
            <a:r>
              <a:rPr lang="zh-CN" altLang="en-US" sz="1200" b="0" i="0" kern="1200" dirty="0" smtClean="0">
                <a:solidFill>
                  <a:schemeClr val="tx1"/>
                </a:solidFill>
                <a:effectLst/>
                <a:latin typeface="+mn-lt"/>
                <a:ea typeface="+mn-ea"/>
                <a:cs typeface="+mn-cs"/>
              </a:rPr>
              <a:t>请求的响应中返回</a:t>
            </a:r>
            <a:r>
              <a:rPr lang="zh-CN" altLang="en-US" sz="1200" b="1" i="0" kern="1200" dirty="0" smtClean="0">
                <a:solidFill>
                  <a:schemeClr val="tx1"/>
                </a:solidFill>
                <a:effectLst/>
                <a:latin typeface="+mn-lt"/>
                <a:ea typeface="+mn-ea"/>
                <a:cs typeface="+mn-cs"/>
              </a:rPr>
              <a:t>已经通过的最大编号的提案内容</a:t>
            </a:r>
            <a:r>
              <a:rPr lang="zh-CN" altLang="en-US" sz="1200" b="0" i="0" kern="1200" dirty="0" smtClean="0">
                <a:solidFill>
                  <a:schemeClr val="tx1"/>
                </a:solidFill>
                <a:effectLst/>
                <a:latin typeface="+mn-lt"/>
                <a:ea typeface="+mn-ea"/>
                <a:cs typeface="+mn-cs"/>
              </a:rPr>
              <a:t>。如果没有通过任何提案，则在</a:t>
            </a:r>
            <a:r>
              <a:rPr lang="en-US" altLang="zh-CN" sz="1200" b="0" i="0" kern="1200" dirty="0" smtClean="0">
                <a:solidFill>
                  <a:schemeClr val="tx1"/>
                </a:solidFill>
                <a:effectLst/>
                <a:latin typeface="+mn-lt"/>
                <a:ea typeface="+mn-ea"/>
                <a:cs typeface="+mn-cs"/>
              </a:rPr>
              <a:t>prepare</a:t>
            </a:r>
            <a:r>
              <a:rPr lang="zh-CN" altLang="en-US" sz="1200" b="0" i="0" kern="1200" dirty="0" smtClean="0">
                <a:solidFill>
                  <a:schemeClr val="tx1"/>
                </a:solidFill>
                <a:effectLst/>
                <a:latin typeface="+mn-lt"/>
                <a:ea typeface="+mn-ea"/>
                <a:cs typeface="+mn-cs"/>
              </a:rPr>
              <a:t>请求的响应中返回空值</a:t>
            </a:r>
          </a:p>
          <a:p>
            <a:endParaRPr lang="zh-CN" altLang="en-US" dirty="0"/>
          </a:p>
        </p:txBody>
      </p:sp>
      <p:sp>
        <p:nvSpPr>
          <p:cNvPr id="4" name="灯片编号占位符 3"/>
          <p:cNvSpPr>
            <a:spLocks noGrp="1"/>
          </p:cNvSpPr>
          <p:nvPr>
            <p:ph type="sldNum" sz="quarter" idx="10"/>
          </p:nvPr>
        </p:nvSpPr>
        <p:spPr/>
        <p:txBody>
          <a:bodyPr/>
          <a:lstStyle/>
          <a:p>
            <a:fld id="{8AE8C867-6391-42B0-BDD5-59160486EF0A}" type="slidenum">
              <a:rPr lang="en-US" smtClean="0"/>
              <a:t>59</a:t>
            </a:fld>
            <a:endParaRPr lang="en-US"/>
          </a:p>
        </p:txBody>
      </p:sp>
    </p:spTree>
    <p:extLst>
      <p:ext uri="{BB962C8B-B14F-4D97-AF65-F5344CB8AC3E}">
        <p14:creationId xmlns:p14="http://schemas.microsoft.com/office/powerpoint/2010/main" val="34637259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AE8C867-6391-42B0-BDD5-59160486EF0A}" type="slidenum">
              <a:rPr lang="en-US" smtClean="0"/>
              <a:t>62</a:t>
            </a:fld>
            <a:endParaRPr lang="en-US"/>
          </a:p>
        </p:txBody>
      </p:sp>
    </p:spTree>
    <p:extLst>
      <p:ext uri="{BB962C8B-B14F-4D97-AF65-F5344CB8AC3E}">
        <p14:creationId xmlns:p14="http://schemas.microsoft.com/office/powerpoint/2010/main" val="29158564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AE8C867-6391-42B0-BDD5-59160486EF0A}" type="slidenum">
              <a:rPr lang="en-US" smtClean="0"/>
              <a:t>63</a:t>
            </a:fld>
            <a:endParaRPr lang="en-US"/>
          </a:p>
        </p:txBody>
      </p:sp>
    </p:spTree>
    <p:extLst>
      <p:ext uri="{BB962C8B-B14F-4D97-AF65-F5344CB8AC3E}">
        <p14:creationId xmlns:p14="http://schemas.microsoft.com/office/powerpoint/2010/main" val="1369031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20BC0-6945-4D57-B900-B62366A0B4E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91191B0-3043-425A-8718-1EE368E58A2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7EF94A0-1433-4389-9322-BC9D59EF3A63}"/>
              </a:ext>
            </a:extLst>
          </p:cNvPr>
          <p:cNvSpPr>
            <a:spLocks noGrp="1"/>
          </p:cNvSpPr>
          <p:nvPr>
            <p:ph type="dt" sz="half" idx="10"/>
          </p:nvPr>
        </p:nvSpPr>
        <p:spPr/>
        <p:txBody>
          <a:bodyPr/>
          <a:lstStyle/>
          <a:p>
            <a:fld id="{16689BE3-8042-7A49-820D-D411C7FBCC7D}" type="datetime1">
              <a:rPr lang="zh-CN" altLang="en-US" smtClean="0"/>
              <a:t>2024/4/24</a:t>
            </a:fld>
            <a:endParaRPr lang="en-US"/>
          </a:p>
        </p:txBody>
      </p:sp>
      <p:sp>
        <p:nvSpPr>
          <p:cNvPr id="5" name="Footer Placeholder 4">
            <a:extLst>
              <a:ext uri="{FF2B5EF4-FFF2-40B4-BE49-F238E27FC236}">
                <a16:creationId xmlns:a16="http://schemas.microsoft.com/office/drawing/2014/main" id="{9CA3FF44-B9BA-47E5-82E0-0DCADF6A54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494134A-E263-402C-8B2D-958F5FB7BD86}"/>
              </a:ext>
            </a:extLst>
          </p:cNvPr>
          <p:cNvSpPr>
            <a:spLocks noGrp="1"/>
          </p:cNvSpPr>
          <p:nvPr>
            <p:ph type="sldNum" sz="quarter" idx="12"/>
          </p:nvPr>
        </p:nvSpPr>
        <p:spPr/>
        <p:txBody>
          <a:bodyPr/>
          <a:lstStyle/>
          <a:p>
            <a:fld id="{B13F0FA4-29F4-4B1D-A16B-0D7169EBD889}" type="slidenum">
              <a:rPr lang="en-US" smtClean="0"/>
              <a:t>‹#›</a:t>
            </a:fld>
            <a:endParaRPr lang="en-US"/>
          </a:p>
        </p:txBody>
      </p:sp>
    </p:spTree>
    <p:extLst>
      <p:ext uri="{BB962C8B-B14F-4D97-AF65-F5344CB8AC3E}">
        <p14:creationId xmlns:p14="http://schemas.microsoft.com/office/powerpoint/2010/main" val="36327983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2799BF-91C6-4113-9200-1CE60799CFE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63C72A2-B018-4887-A0DA-4FDB8E23663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540BAED-4F9B-4CE9-B2B5-DC4D58BF925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209BEDB-4930-40A5-989B-B3046AAEE69D}"/>
              </a:ext>
            </a:extLst>
          </p:cNvPr>
          <p:cNvSpPr>
            <a:spLocks noGrp="1"/>
          </p:cNvSpPr>
          <p:nvPr>
            <p:ph type="dt" sz="half" idx="10"/>
          </p:nvPr>
        </p:nvSpPr>
        <p:spPr/>
        <p:txBody>
          <a:bodyPr/>
          <a:lstStyle/>
          <a:p>
            <a:fld id="{44C3C050-943D-1542-87CE-06B1D6E13073}" type="datetime1">
              <a:rPr lang="zh-CN" altLang="en-US" smtClean="0"/>
              <a:t>2024/4/24</a:t>
            </a:fld>
            <a:endParaRPr lang="en-US"/>
          </a:p>
        </p:txBody>
      </p:sp>
      <p:sp>
        <p:nvSpPr>
          <p:cNvPr id="6" name="Footer Placeholder 5">
            <a:extLst>
              <a:ext uri="{FF2B5EF4-FFF2-40B4-BE49-F238E27FC236}">
                <a16:creationId xmlns:a16="http://schemas.microsoft.com/office/drawing/2014/main" id="{CCDC55A0-1BE3-4D90-AD30-0C13E930B9C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BB4EDEF-2244-44FC-8DF8-A6E985432995}"/>
              </a:ext>
            </a:extLst>
          </p:cNvPr>
          <p:cNvSpPr>
            <a:spLocks noGrp="1"/>
          </p:cNvSpPr>
          <p:nvPr>
            <p:ph type="sldNum" sz="quarter" idx="12"/>
          </p:nvPr>
        </p:nvSpPr>
        <p:spPr/>
        <p:txBody>
          <a:bodyPr/>
          <a:lstStyle/>
          <a:p>
            <a:fld id="{B13F0FA4-29F4-4B1D-A16B-0D7169EBD889}" type="slidenum">
              <a:rPr lang="en-US" smtClean="0"/>
              <a:t>‹#›</a:t>
            </a:fld>
            <a:endParaRPr lang="en-US"/>
          </a:p>
        </p:txBody>
      </p:sp>
    </p:spTree>
    <p:extLst>
      <p:ext uri="{BB962C8B-B14F-4D97-AF65-F5344CB8AC3E}">
        <p14:creationId xmlns:p14="http://schemas.microsoft.com/office/powerpoint/2010/main" val="2108056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954D56-AA44-4057-983C-C147CEA3484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AB6D0AD-66F7-4424-B396-67193CB74607}"/>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27C27A4-7472-447D-B3A2-D7F146EE359F}"/>
              </a:ext>
            </a:extLst>
          </p:cNvPr>
          <p:cNvSpPr>
            <a:spLocks noGrp="1"/>
          </p:cNvSpPr>
          <p:nvPr>
            <p:ph type="dt" sz="half" idx="10"/>
          </p:nvPr>
        </p:nvSpPr>
        <p:spPr/>
        <p:txBody>
          <a:bodyPr/>
          <a:lstStyle/>
          <a:p>
            <a:fld id="{F0AB752C-073E-2D47-B2E6-8B186EC86256}" type="datetime1">
              <a:rPr lang="zh-CN" altLang="en-US" smtClean="0"/>
              <a:t>2024/4/24</a:t>
            </a:fld>
            <a:endParaRPr lang="en-US"/>
          </a:p>
        </p:txBody>
      </p:sp>
      <p:sp>
        <p:nvSpPr>
          <p:cNvPr id="5" name="Footer Placeholder 4">
            <a:extLst>
              <a:ext uri="{FF2B5EF4-FFF2-40B4-BE49-F238E27FC236}">
                <a16:creationId xmlns:a16="http://schemas.microsoft.com/office/drawing/2014/main" id="{B1637404-4419-495E-B6C9-20BFEB9523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E71C57-4C20-4520-BB6C-1B795D91A498}"/>
              </a:ext>
            </a:extLst>
          </p:cNvPr>
          <p:cNvSpPr>
            <a:spLocks noGrp="1"/>
          </p:cNvSpPr>
          <p:nvPr>
            <p:ph type="sldNum" sz="quarter" idx="12"/>
          </p:nvPr>
        </p:nvSpPr>
        <p:spPr/>
        <p:txBody>
          <a:bodyPr/>
          <a:lstStyle/>
          <a:p>
            <a:fld id="{B13F0FA4-29F4-4B1D-A16B-0D7169EBD889}" type="slidenum">
              <a:rPr lang="en-US" smtClean="0"/>
              <a:t>‹#›</a:t>
            </a:fld>
            <a:endParaRPr lang="en-US"/>
          </a:p>
        </p:txBody>
      </p:sp>
    </p:spTree>
    <p:extLst>
      <p:ext uri="{BB962C8B-B14F-4D97-AF65-F5344CB8AC3E}">
        <p14:creationId xmlns:p14="http://schemas.microsoft.com/office/powerpoint/2010/main" val="8656220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9EC8524-7C04-4C8A-892C-06C47CC05A8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6D53247-D2BC-4998-846D-A57A686D66D0}"/>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8D1FAD3-2D3B-4412-A7A8-65EC8FFB1DBC}"/>
              </a:ext>
            </a:extLst>
          </p:cNvPr>
          <p:cNvSpPr>
            <a:spLocks noGrp="1"/>
          </p:cNvSpPr>
          <p:nvPr>
            <p:ph type="dt" sz="half" idx="10"/>
          </p:nvPr>
        </p:nvSpPr>
        <p:spPr/>
        <p:txBody>
          <a:bodyPr/>
          <a:lstStyle/>
          <a:p>
            <a:fld id="{F3924012-BE2C-F346-A90B-3FA9B70913A8}" type="datetime1">
              <a:rPr lang="zh-CN" altLang="en-US" smtClean="0"/>
              <a:t>2024/4/24</a:t>
            </a:fld>
            <a:endParaRPr lang="en-US"/>
          </a:p>
        </p:txBody>
      </p:sp>
      <p:sp>
        <p:nvSpPr>
          <p:cNvPr id="5" name="Footer Placeholder 4">
            <a:extLst>
              <a:ext uri="{FF2B5EF4-FFF2-40B4-BE49-F238E27FC236}">
                <a16:creationId xmlns:a16="http://schemas.microsoft.com/office/drawing/2014/main" id="{3011049F-B63E-4E2C-81A9-4EDC5A4974C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16C4CD-CCCF-4118-852D-0AC690476F25}"/>
              </a:ext>
            </a:extLst>
          </p:cNvPr>
          <p:cNvSpPr>
            <a:spLocks noGrp="1"/>
          </p:cNvSpPr>
          <p:nvPr>
            <p:ph type="sldNum" sz="quarter" idx="12"/>
          </p:nvPr>
        </p:nvSpPr>
        <p:spPr/>
        <p:txBody>
          <a:bodyPr/>
          <a:lstStyle/>
          <a:p>
            <a:fld id="{B13F0FA4-29F4-4B1D-A16B-0D7169EBD889}" type="slidenum">
              <a:rPr lang="en-US" smtClean="0"/>
              <a:t>‹#›</a:t>
            </a:fld>
            <a:endParaRPr lang="en-US"/>
          </a:p>
        </p:txBody>
      </p:sp>
    </p:spTree>
    <p:extLst>
      <p:ext uri="{BB962C8B-B14F-4D97-AF65-F5344CB8AC3E}">
        <p14:creationId xmlns:p14="http://schemas.microsoft.com/office/powerpoint/2010/main" val="24942274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97237A-182B-4E57-B2E4-B3480A2A8EF0}"/>
              </a:ext>
            </a:extLst>
          </p:cNvPr>
          <p:cNvSpPr>
            <a:spLocks noGrp="1"/>
          </p:cNvSpPr>
          <p:nvPr>
            <p:ph type="title"/>
          </p:nvPr>
        </p:nvSpPr>
        <p:spPr>
          <a:xfrm>
            <a:off x="680483" y="136525"/>
            <a:ext cx="10930269" cy="841669"/>
          </a:xfrm>
        </p:spPr>
        <p:txBody>
          <a:bodyPr/>
          <a:lstStyle>
            <a:lvl1pPr>
              <a:defRPr b="1" baseline="0">
                <a:latin typeface="Arial" panose="020B0604020202020204" pitchFamily="34" charset="0"/>
                <a:ea typeface="微软雅黑" panose="020B0503020204020204" pitchFamily="34" charset="-122"/>
              </a:defRPr>
            </a:lvl1pPr>
          </a:lstStyle>
          <a:p>
            <a:r>
              <a:rPr lang="en-US"/>
              <a:t>Click to edit Master title style</a:t>
            </a:r>
          </a:p>
        </p:txBody>
      </p:sp>
      <p:sp>
        <p:nvSpPr>
          <p:cNvPr id="3" name="Content Placeholder 2">
            <a:extLst>
              <a:ext uri="{FF2B5EF4-FFF2-40B4-BE49-F238E27FC236}">
                <a16:creationId xmlns:a16="http://schemas.microsoft.com/office/drawing/2014/main" id="{74149F53-5EE3-4189-A262-039F487B6534}"/>
              </a:ext>
            </a:extLst>
          </p:cNvPr>
          <p:cNvSpPr>
            <a:spLocks noGrp="1"/>
          </p:cNvSpPr>
          <p:nvPr>
            <p:ph idx="1"/>
          </p:nvPr>
        </p:nvSpPr>
        <p:spPr>
          <a:xfrm>
            <a:off x="680483" y="1160756"/>
            <a:ext cx="10930269" cy="5016207"/>
          </a:xfrm>
        </p:spPr>
        <p:txBody>
          <a:bodyPr/>
          <a:lstStyle>
            <a:lvl1pPr>
              <a:lnSpc>
                <a:spcPct val="100000"/>
              </a:lnSpc>
              <a:defRPr b="1" baseline="0">
                <a:ea typeface="微软雅黑" panose="020B0503020204020204" pitchFamily="34" charset="-122"/>
              </a:defRPr>
            </a:lvl1pPr>
            <a:lvl2pPr marL="685800" indent="-228600">
              <a:lnSpc>
                <a:spcPct val="100000"/>
              </a:lnSpc>
              <a:buFont typeface="Calibri" panose="020F0502020204030204" pitchFamily="34" charset="0"/>
              <a:buChar char="–"/>
              <a:defRPr baseline="0">
                <a:ea typeface="微软雅黑" panose="020B0503020204020204" pitchFamily="34" charset="-122"/>
              </a:defRPr>
            </a:lvl2pPr>
            <a:lvl3pPr>
              <a:lnSpc>
                <a:spcPct val="100000"/>
              </a:lnSpc>
              <a:defRPr baseline="0">
                <a:ea typeface="微软雅黑" panose="020B0503020204020204" pitchFamily="34" charset="-122"/>
              </a:defRPr>
            </a:lvl3pPr>
            <a:lvl4pPr>
              <a:lnSpc>
                <a:spcPct val="100000"/>
              </a:lnSpc>
              <a:defRPr baseline="0">
                <a:ea typeface="微软雅黑" panose="020B0503020204020204" pitchFamily="34" charset="-122"/>
              </a:defRPr>
            </a:lvl4pPr>
            <a:lvl5pPr>
              <a:lnSpc>
                <a:spcPct val="100000"/>
              </a:lnSpc>
              <a:defRPr baseline="0">
                <a:ea typeface="微软雅黑" panose="020B0503020204020204" pitchFamily="34" charset="-122"/>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45E27BA-14F8-4681-9ECC-A406F2ED9BB2}"/>
              </a:ext>
            </a:extLst>
          </p:cNvPr>
          <p:cNvSpPr>
            <a:spLocks noGrp="1"/>
          </p:cNvSpPr>
          <p:nvPr>
            <p:ph type="dt" sz="half" idx="10"/>
          </p:nvPr>
        </p:nvSpPr>
        <p:spPr/>
        <p:txBody>
          <a:bodyPr/>
          <a:lstStyle/>
          <a:p>
            <a:fld id="{29DE5B99-2055-A042-B4F5-53A7D42E7FCC}" type="datetime1">
              <a:rPr lang="zh-CN" altLang="en-US" smtClean="0"/>
              <a:t>2024/4/24</a:t>
            </a:fld>
            <a:endParaRPr lang="en-US"/>
          </a:p>
        </p:txBody>
      </p:sp>
      <p:sp>
        <p:nvSpPr>
          <p:cNvPr id="5" name="Footer Placeholder 4">
            <a:extLst>
              <a:ext uri="{FF2B5EF4-FFF2-40B4-BE49-F238E27FC236}">
                <a16:creationId xmlns:a16="http://schemas.microsoft.com/office/drawing/2014/main" id="{7C115851-E655-4CC8-AF2C-8E58020F245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C64D001-C4FC-4D92-A2B8-26BF44D0F3D8}"/>
              </a:ext>
            </a:extLst>
          </p:cNvPr>
          <p:cNvSpPr>
            <a:spLocks noGrp="1"/>
          </p:cNvSpPr>
          <p:nvPr>
            <p:ph type="sldNum" sz="quarter" idx="12"/>
          </p:nvPr>
        </p:nvSpPr>
        <p:spPr>
          <a:xfrm>
            <a:off x="9448800" y="6471871"/>
            <a:ext cx="2743200" cy="365125"/>
          </a:xfrm>
        </p:spPr>
        <p:txBody>
          <a:bodyPr/>
          <a:lstStyle/>
          <a:p>
            <a:fld id="{B13F0FA4-29F4-4B1D-A16B-0D7169EBD889}" type="slidenum">
              <a:rPr lang="en-US" smtClean="0"/>
              <a:t>‹#›</a:t>
            </a:fld>
            <a:endParaRPr lang="en-US"/>
          </a:p>
        </p:txBody>
      </p:sp>
      <p:cxnSp>
        <p:nvCxnSpPr>
          <p:cNvPr id="10" name="Straight Connector 9">
            <a:extLst>
              <a:ext uri="{FF2B5EF4-FFF2-40B4-BE49-F238E27FC236}">
                <a16:creationId xmlns:a16="http://schemas.microsoft.com/office/drawing/2014/main" id="{499077BB-9C6C-493C-9ECE-7FEB704F43AC}"/>
              </a:ext>
            </a:extLst>
          </p:cNvPr>
          <p:cNvCxnSpPr>
            <a:cxnSpLocks/>
          </p:cNvCxnSpPr>
          <p:nvPr userDrawn="1"/>
        </p:nvCxnSpPr>
        <p:spPr>
          <a:xfrm flipV="1">
            <a:off x="510363" y="978199"/>
            <a:ext cx="11281144" cy="1"/>
          </a:xfrm>
          <a:prstGeom prst="line">
            <a:avLst/>
          </a:prstGeom>
          <a:ln w="22225"/>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019C0633-EFDF-45DA-B8DE-E48418A744EB}"/>
              </a:ext>
            </a:extLst>
          </p:cNvPr>
          <p:cNvCxnSpPr>
            <a:cxnSpLocks/>
            <a:stCxn id="4" idx="1"/>
          </p:cNvCxnSpPr>
          <p:nvPr userDrawn="1"/>
        </p:nvCxnSpPr>
        <p:spPr>
          <a:xfrm flipV="1">
            <a:off x="838200" y="6538912"/>
            <a:ext cx="10623698" cy="1"/>
          </a:xfrm>
          <a:prstGeom prst="line">
            <a:avLst/>
          </a:prstGeom>
          <a:ln w="15875"/>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1095892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04EDF9-76A8-4431-93AD-2EB3A58CFCA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0F3D888-C69C-4D8C-ACFC-CD9FB4FFC989}"/>
              </a:ext>
            </a:extLst>
          </p:cNvPr>
          <p:cNvSpPr>
            <a:spLocks noGrp="1"/>
          </p:cNvSpPr>
          <p:nvPr>
            <p:ph type="dt" sz="half" idx="10"/>
          </p:nvPr>
        </p:nvSpPr>
        <p:spPr/>
        <p:txBody>
          <a:bodyPr/>
          <a:lstStyle/>
          <a:p>
            <a:fld id="{FA6DC41F-A74A-2B44-9533-98079B1148F5}" type="datetime1">
              <a:rPr lang="zh-CN" altLang="en-US" smtClean="0"/>
              <a:t>2024/4/24</a:t>
            </a:fld>
            <a:endParaRPr lang="en-US"/>
          </a:p>
        </p:txBody>
      </p:sp>
      <p:sp>
        <p:nvSpPr>
          <p:cNvPr id="4" name="Footer Placeholder 3">
            <a:extLst>
              <a:ext uri="{FF2B5EF4-FFF2-40B4-BE49-F238E27FC236}">
                <a16:creationId xmlns:a16="http://schemas.microsoft.com/office/drawing/2014/main" id="{63804ECA-A54A-4451-9BDB-BC4A4BD9ED3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6F3E59D-C148-4E1D-8D0B-343F6EA75D28}"/>
              </a:ext>
            </a:extLst>
          </p:cNvPr>
          <p:cNvSpPr>
            <a:spLocks noGrp="1"/>
          </p:cNvSpPr>
          <p:nvPr>
            <p:ph type="sldNum" sz="quarter" idx="12"/>
          </p:nvPr>
        </p:nvSpPr>
        <p:spPr/>
        <p:txBody>
          <a:bodyPr/>
          <a:lstStyle/>
          <a:p>
            <a:fld id="{B13F0FA4-29F4-4B1D-A16B-0D7169EBD889}" type="slidenum">
              <a:rPr lang="en-US" smtClean="0"/>
              <a:t>‹#›</a:t>
            </a:fld>
            <a:endParaRPr lang="en-US"/>
          </a:p>
        </p:txBody>
      </p:sp>
    </p:spTree>
    <p:extLst>
      <p:ext uri="{BB962C8B-B14F-4D97-AF65-F5344CB8AC3E}">
        <p14:creationId xmlns:p14="http://schemas.microsoft.com/office/powerpoint/2010/main" val="35347240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1203C-1A66-49EB-A3FE-A746741120B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65D7E97-D8B2-422B-8FDA-2B3A2DF7DCB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80D0CD9E-F8C1-4E6B-A57C-F1CF8B3122EC}"/>
              </a:ext>
            </a:extLst>
          </p:cNvPr>
          <p:cNvSpPr>
            <a:spLocks noGrp="1"/>
          </p:cNvSpPr>
          <p:nvPr>
            <p:ph type="dt" sz="half" idx="10"/>
          </p:nvPr>
        </p:nvSpPr>
        <p:spPr/>
        <p:txBody>
          <a:bodyPr/>
          <a:lstStyle/>
          <a:p>
            <a:fld id="{6ACCB572-EA80-F24E-855B-E7A1E098803D}" type="datetime1">
              <a:rPr lang="zh-CN" altLang="en-US" smtClean="0"/>
              <a:t>2024/4/24</a:t>
            </a:fld>
            <a:endParaRPr lang="en-US"/>
          </a:p>
        </p:txBody>
      </p:sp>
      <p:sp>
        <p:nvSpPr>
          <p:cNvPr id="5" name="Footer Placeholder 4">
            <a:extLst>
              <a:ext uri="{FF2B5EF4-FFF2-40B4-BE49-F238E27FC236}">
                <a16:creationId xmlns:a16="http://schemas.microsoft.com/office/drawing/2014/main" id="{4F8DCA73-425C-4847-A021-2A4E2E58188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88714C-44E2-4EF0-AED7-308F99243D15}"/>
              </a:ext>
            </a:extLst>
          </p:cNvPr>
          <p:cNvSpPr>
            <a:spLocks noGrp="1"/>
          </p:cNvSpPr>
          <p:nvPr>
            <p:ph type="sldNum" sz="quarter" idx="12"/>
          </p:nvPr>
        </p:nvSpPr>
        <p:spPr/>
        <p:txBody>
          <a:bodyPr/>
          <a:lstStyle/>
          <a:p>
            <a:fld id="{B13F0FA4-29F4-4B1D-A16B-0D7169EBD889}" type="slidenum">
              <a:rPr lang="en-US" smtClean="0"/>
              <a:t>‹#›</a:t>
            </a:fld>
            <a:endParaRPr lang="en-US"/>
          </a:p>
        </p:txBody>
      </p:sp>
    </p:spTree>
    <p:extLst>
      <p:ext uri="{BB962C8B-B14F-4D97-AF65-F5344CB8AC3E}">
        <p14:creationId xmlns:p14="http://schemas.microsoft.com/office/powerpoint/2010/main" val="125841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4A20DB-7F5D-4F34-855B-DCC67EC4BA8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3EBBDA6-8689-47FC-8883-08B4D70A03DE}"/>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FC5CABC-6D0F-48FE-91EC-5D71AE477468}"/>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6A52347-459A-47C0-9A50-F0B7B56354D6}"/>
              </a:ext>
            </a:extLst>
          </p:cNvPr>
          <p:cNvSpPr>
            <a:spLocks noGrp="1"/>
          </p:cNvSpPr>
          <p:nvPr>
            <p:ph type="dt" sz="half" idx="10"/>
          </p:nvPr>
        </p:nvSpPr>
        <p:spPr/>
        <p:txBody>
          <a:bodyPr/>
          <a:lstStyle/>
          <a:p>
            <a:fld id="{E79200FA-9FBA-994E-9F15-61ACF77EA45C}" type="datetime1">
              <a:rPr lang="zh-CN" altLang="en-US" smtClean="0"/>
              <a:t>2024/4/24</a:t>
            </a:fld>
            <a:endParaRPr lang="en-US"/>
          </a:p>
        </p:txBody>
      </p:sp>
      <p:sp>
        <p:nvSpPr>
          <p:cNvPr id="6" name="Footer Placeholder 5">
            <a:extLst>
              <a:ext uri="{FF2B5EF4-FFF2-40B4-BE49-F238E27FC236}">
                <a16:creationId xmlns:a16="http://schemas.microsoft.com/office/drawing/2014/main" id="{4C975A5D-ADB2-46E9-B004-2F48D5C491D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209E9B2-B511-458C-8551-52CF235C6828}"/>
              </a:ext>
            </a:extLst>
          </p:cNvPr>
          <p:cNvSpPr>
            <a:spLocks noGrp="1"/>
          </p:cNvSpPr>
          <p:nvPr>
            <p:ph type="sldNum" sz="quarter" idx="12"/>
          </p:nvPr>
        </p:nvSpPr>
        <p:spPr/>
        <p:txBody>
          <a:bodyPr/>
          <a:lstStyle/>
          <a:p>
            <a:fld id="{B13F0FA4-29F4-4B1D-A16B-0D7169EBD889}" type="slidenum">
              <a:rPr lang="en-US" smtClean="0"/>
              <a:t>‹#›</a:t>
            </a:fld>
            <a:endParaRPr lang="en-US"/>
          </a:p>
        </p:txBody>
      </p:sp>
    </p:spTree>
    <p:extLst>
      <p:ext uri="{BB962C8B-B14F-4D97-AF65-F5344CB8AC3E}">
        <p14:creationId xmlns:p14="http://schemas.microsoft.com/office/powerpoint/2010/main" val="9020388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6F7848-8406-46AF-842C-C3F7E802FD2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FB140F3-E2F4-43D4-AC65-64533A62026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2C490802-C698-4E9A-89C3-0F8976D7555A}"/>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660E65A-4C1E-4592-BAA0-79D9E1EF090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A98F971B-F2FB-43CB-A5AE-CCFAF7F176D0}"/>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2355AA6-DCBA-4750-85E1-135828F672EC}"/>
              </a:ext>
            </a:extLst>
          </p:cNvPr>
          <p:cNvSpPr>
            <a:spLocks noGrp="1"/>
          </p:cNvSpPr>
          <p:nvPr>
            <p:ph type="dt" sz="half" idx="10"/>
          </p:nvPr>
        </p:nvSpPr>
        <p:spPr/>
        <p:txBody>
          <a:bodyPr/>
          <a:lstStyle/>
          <a:p>
            <a:fld id="{F9B34388-C3D8-DF48-860C-F9398AA4CE5E}" type="datetime1">
              <a:rPr lang="zh-CN" altLang="en-US" smtClean="0"/>
              <a:t>2024/4/24</a:t>
            </a:fld>
            <a:endParaRPr lang="en-US"/>
          </a:p>
        </p:txBody>
      </p:sp>
      <p:sp>
        <p:nvSpPr>
          <p:cNvPr id="8" name="Footer Placeholder 7">
            <a:extLst>
              <a:ext uri="{FF2B5EF4-FFF2-40B4-BE49-F238E27FC236}">
                <a16:creationId xmlns:a16="http://schemas.microsoft.com/office/drawing/2014/main" id="{95240E6D-1BD9-4604-B37E-501667CC62E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5C7A747-CB42-4100-B833-40B5A7827180}"/>
              </a:ext>
            </a:extLst>
          </p:cNvPr>
          <p:cNvSpPr>
            <a:spLocks noGrp="1"/>
          </p:cNvSpPr>
          <p:nvPr>
            <p:ph type="sldNum" sz="quarter" idx="12"/>
          </p:nvPr>
        </p:nvSpPr>
        <p:spPr/>
        <p:txBody>
          <a:bodyPr/>
          <a:lstStyle/>
          <a:p>
            <a:fld id="{B13F0FA4-29F4-4B1D-A16B-0D7169EBD889}" type="slidenum">
              <a:rPr lang="en-US" smtClean="0"/>
              <a:t>‹#›</a:t>
            </a:fld>
            <a:endParaRPr lang="en-US"/>
          </a:p>
        </p:txBody>
      </p:sp>
    </p:spTree>
    <p:extLst>
      <p:ext uri="{BB962C8B-B14F-4D97-AF65-F5344CB8AC3E}">
        <p14:creationId xmlns:p14="http://schemas.microsoft.com/office/powerpoint/2010/main" val="15655205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9E6F93-F66C-4BBE-A32B-30B8204DD82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979D0CE-2055-4F68-86CB-40C7B1AA1B48}"/>
              </a:ext>
            </a:extLst>
          </p:cNvPr>
          <p:cNvSpPr>
            <a:spLocks noGrp="1"/>
          </p:cNvSpPr>
          <p:nvPr>
            <p:ph type="dt" sz="half" idx="10"/>
          </p:nvPr>
        </p:nvSpPr>
        <p:spPr/>
        <p:txBody>
          <a:bodyPr/>
          <a:lstStyle/>
          <a:p>
            <a:fld id="{BD7B35F3-A814-204E-96D9-F1A2C1B9A9D8}" type="datetime1">
              <a:rPr lang="zh-CN" altLang="en-US" smtClean="0"/>
              <a:t>2024/4/24</a:t>
            </a:fld>
            <a:endParaRPr lang="en-US"/>
          </a:p>
        </p:txBody>
      </p:sp>
      <p:sp>
        <p:nvSpPr>
          <p:cNvPr id="4" name="Footer Placeholder 3">
            <a:extLst>
              <a:ext uri="{FF2B5EF4-FFF2-40B4-BE49-F238E27FC236}">
                <a16:creationId xmlns:a16="http://schemas.microsoft.com/office/drawing/2014/main" id="{DC7DD44B-FFFE-4CA3-9633-E3F1004DA1C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4057938-A244-42E7-9FB5-536F921B14EC}"/>
              </a:ext>
            </a:extLst>
          </p:cNvPr>
          <p:cNvSpPr>
            <a:spLocks noGrp="1"/>
          </p:cNvSpPr>
          <p:nvPr>
            <p:ph type="sldNum" sz="quarter" idx="12"/>
          </p:nvPr>
        </p:nvSpPr>
        <p:spPr/>
        <p:txBody>
          <a:bodyPr/>
          <a:lstStyle/>
          <a:p>
            <a:fld id="{B13F0FA4-29F4-4B1D-A16B-0D7169EBD889}" type="slidenum">
              <a:rPr lang="en-US" smtClean="0"/>
              <a:t>‹#›</a:t>
            </a:fld>
            <a:endParaRPr lang="en-US"/>
          </a:p>
        </p:txBody>
      </p:sp>
    </p:spTree>
    <p:extLst>
      <p:ext uri="{BB962C8B-B14F-4D97-AF65-F5344CB8AC3E}">
        <p14:creationId xmlns:p14="http://schemas.microsoft.com/office/powerpoint/2010/main" val="16820460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A01F106-6604-4D1D-BC7D-E201AB5B53FD}"/>
              </a:ext>
            </a:extLst>
          </p:cNvPr>
          <p:cNvSpPr>
            <a:spLocks noGrp="1"/>
          </p:cNvSpPr>
          <p:nvPr>
            <p:ph type="dt" sz="half" idx="10"/>
          </p:nvPr>
        </p:nvSpPr>
        <p:spPr/>
        <p:txBody>
          <a:bodyPr/>
          <a:lstStyle/>
          <a:p>
            <a:fld id="{1FBD5858-A61A-5A47-9950-6EFC408B137A}" type="datetime1">
              <a:rPr lang="zh-CN" altLang="en-US" smtClean="0"/>
              <a:t>2024/4/24</a:t>
            </a:fld>
            <a:endParaRPr lang="en-US"/>
          </a:p>
        </p:txBody>
      </p:sp>
      <p:sp>
        <p:nvSpPr>
          <p:cNvPr id="3" name="Footer Placeholder 2">
            <a:extLst>
              <a:ext uri="{FF2B5EF4-FFF2-40B4-BE49-F238E27FC236}">
                <a16:creationId xmlns:a16="http://schemas.microsoft.com/office/drawing/2014/main" id="{EF62908F-FEBC-448F-AC87-BBBBC9EE787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BFF871D-B829-47F7-843A-050DFD05ADE1}"/>
              </a:ext>
            </a:extLst>
          </p:cNvPr>
          <p:cNvSpPr>
            <a:spLocks noGrp="1"/>
          </p:cNvSpPr>
          <p:nvPr>
            <p:ph type="sldNum" sz="quarter" idx="12"/>
          </p:nvPr>
        </p:nvSpPr>
        <p:spPr/>
        <p:txBody>
          <a:bodyPr/>
          <a:lstStyle/>
          <a:p>
            <a:fld id="{B13F0FA4-29F4-4B1D-A16B-0D7169EBD889}" type="slidenum">
              <a:rPr lang="en-US" smtClean="0"/>
              <a:t>‹#›</a:t>
            </a:fld>
            <a:endParaRPr lang="en-US"/>
          </a:p>
        </p:txBody>
      </p:sp>
    </p:spTree>
    <p:extLst>
      <p:ext uri="{BB962C8B-B14F-4D97-AF65-F5344CB8AC3E}">
        <p14:creationId xmlns:p14="http://schemas.microsoft.com/office/powerpoint/2010/main" val="22861623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374E40-950E-48FE-AC43-2B41612610D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8999511-3DA9-4BA7-B263-FC5A0931F08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AFD738A-234F-4F24-B2AD-A93FFC9A9E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E45D562-9EC5-4B46-8365-7939A62339C5}"/>
              </a:ext>
            </a:extLst>
          </p:cNvPr>
          <p:cNvSpPr>
            <a:spLocks noGrp="1"/>
          </p:cNvSpPr>
          <p:nvPr>
            <p:ph type="dt" sz="half" idx="10"/>
          </p:nvPr>
        </p:nvSpPr>
        <p:spPr/>
        <p:txBody>
          <a:bodyPr/>
          <a:lstStyle/>
          <a:p>
            <a:fld id="{3350AF15-CA2D-6944-91CA-8D70F6DD3465}" type="datetime1">
              <a:rPr lang="zh-CN" altLang="en-US" smtClean="0"/>
              <a:t>2024/4/24</a:t>
            </a:fld>
            <a:endParaRPr lang="en-US"/>
          </a:p>
        </p:txBody>
      </p:sp>
      <p:sp>
        <p:nvSpPr>
          <p:cNvPr id="6" name="Footer Placeholder 5">
            <a:extLst>
              <a:ext uri="{FF2B5EF4-FFF2-40B4-BE49-F238E27FC236}">
                <a16:creationId xmlns:a16="http://schemas.microsoft.com/office/drawing/2014/main" id="{50C3A9F7-DF00-40F5-9E5C-51785EBA424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DCD3B66-988F-4FA6-98E1-FA8908A8E31D}"/>
              </a:ext>
            </a:extLst>
          </p:cNvPr>
          <p:cNvSpPr>
            <a:spLocks noGrp="1"/>
          </p:cNvSpPr>
          <p:nvPr>
            <p:ph type="sldNum" sz="quarter" idx="12"/>
          </p:nvPr>
        </p:nvSpPr>
        <p:spPr/>
        <p:txBody>
          <a:bodyPr/>
          <a:lstStyle/>
          <a:p>
            <a:fld id="{B13F0FA4-29F4-4B1D-A16B-0D7169EBD889}" type="slidenum">
              <a:rPr lang="en-US" smtClean="0"/>
              <a:t>‹#›</a:t>
            </a:fld>
            <a:endParaRPr lang="en-US"/>
          </a:p>
        </p:txBody>
      </p:sp>
    </p:spTree>
    <p:extLst>
      <p:ext uri="{BB962C8B-B14F-4D97-AF65-F5344CB8AC3E}">
        <p14:creationId xmlns:p14="http://schemas.microsoft.com/office/powerpoint/2010/main" val="27590314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229CA7C-E69B-468C-9A28-EEC29AC5678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4867C31-1BC0-4665-8605-5AB326B1D7B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7433062-91E2-4A4D-BB83-12FD87DB19F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BCB70E7-9CDE-EE4B-A03F-EE290B9F84CD}" type="datetime1">
              <a:rPr lang="zh-CN" altLang="en-US" smtClean="0"/>
              <a:t>2024/4/24</a:t>
            </a:fld>
            <a:endParaRPr lang="en-US"/>
          </a:p>
        </p:txBody>
      </p:sp>
      <p:sp>
        <p:nvSpPr>
          <p:cNvPr id="5" name="Footer Placeholder 4">
            <a:extLst>
              <a:ext uri="{FF2B5EF4-FFF2-40B4-BE49-F238E27FC236}">
                <a16:creationId xmlns:a16="http://schemas.microsoft.com/office/drawing/2014/main" id="{50C9969D-CBEF-4B19-9BB4-BB878169A7F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6FC00C6-DB87-4BE9-8628-CCD753433D2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13F0FA4-29F4-4B1D-A16B-0D7169EBD889}" type="slidenum">
              <a:rPr lang="en-US" smtClean="0"/>
              <a:t>‹#›</a:t>
            </a:fld>
            <a:endParaRPr lang="en-US"/>
          </a:p>
        </p:txBody>
      </p:sp>
    </p:spTree>
    <p:extLst>
      <p:ext uri="{BB962C8B-B14F-4D97-AF65-F5344CB8AC3E}">
        <p14:creationId xmlns:p14="http://schemas.microsoft.com/office/powerpoint/2010/main" val="9050236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6.jpeg"/><Relationship Id="rId12" Type="http://schemas.openxmlformats.org/officeDocument/2006/relationships/image" Target="../media/image11.png"/><Relationship Id="rId2" Type="http://schemas.openxmlformats.org/officeDocument/2006/relationships/image" Target="../media/image1.jpeg"/><Relationship Id="rId16" Type="http://schemas.openxmlformats.org/officeDocument/2006/relationships/image" Target="../media/image15.tiff"/><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image" Target="../media/image19.wmf"/><Relationship Id="rId1" Type="http://schemas.openxmlformats.org/officeDocument/2006/relationships/slideLayout" Target="../slideLayouts/slideLayout2.xml"/><Relationship Id="rId5" Type="http://schemas.openxmlformats.org/officeDocument/2006/relationships/image" Target="../media/image22.wmf"/><Relationship Id="rId4" Type="http://schemas.openxmlformats.org/officeDocument/2006/relationships/image" Target="../media/image21.wmf"/></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notesSlide" Target="../notesSlides/notesSlide2.xml"/><Relationship Id="rId5" Type="http://schemas.openxmlformats.org/officeDocument/2006/relationships/slideLayout" Target="../slideLayouts/slideLayout2.xml"/><Relationship Id="rId4" Type="http://schemas.openxmlformats.org/officeDocument/2006/relationships/tags" Target="../tags/tag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6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64ECB360-467F-4A4D-9BC3-D07C76B6D2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772"/>
            <a:ext cx="12192000" cy="6861544"/>
          </a:xfrm>
          <a:prstGeom prst="rect">
            <a:avLst/>
          </a:prstGeom>
        </p:spPr>
      </p:pic>
      <p:sp>
        <p:nvSpPr>
          <p:cNvPr id="2" name="Title 1">
            <a:extLst>
              <a:ext uri="{FF2B5EF4-FFF2-40B4-BE49-F238E27FC236}">
                <a16:creationId xmlns:a16="http://schemas.microsoft.com/office/drawing/2014/main" id="{2C24BA44-805B-4549-AC7D-EFD3D800D232}"/>
              </a:ext>
            </a:extLst>
          </p:cNvPr>
          <p:cNvSpPr>
            <a:spLocks noGrp="1"/>
          </p:cNvSpPr>
          <p:nvPr>
            <p:ph type="ctrTitle"/>
          </p:nvPr>
        </p:nvSpPr>
        <p:spPr>
          <a:xfrm>
            <a:off x="0" y="1931690"/>
            <a:ext cx="12192000" cy="2343254"/>
          </a:xfrm>
          <a:solidFill>
            <a:schemeClr val="accent1">
              <a:alpha val="92000"/>
            </a:schemeClr>
          </a:solidFill>
        </p:spPr>
        <p:txBody>
          <a:bodyPr anchor="t">
            <a:normAutofit/>
          </a:bodyPr>
          <a:lstStyle/>
          <a:p>
            <a:pPr>
              <a:lnSpc>
                <a:spcPct val="100000"/>
              </a:lnSpc>
            </a:pPr>
            <a:r>
              <a:rPr lang="ja-JP" altLang="en-US" sz="7200" b="1" spc="1000" dirty="0">
                <a:solidFill>
                  <a:schemeClr val="bg1"/>
                </a:solidFill>
                <a:latin typeface="Arial" panose="020B0604020202020204" pitchFamily="34" charset="0"/>
                <a:ea typeface="Microsoft YaHei" panose="020B0503020204020204" pitchFamily="34" charset="-122"/>
              </a:rPr>
              <a:t>大数据</a:t>
            </a:r>
            <a:r>
              <a:rPr lang="zh-CN" altLang="en-US" sz="7200" b="1" spc="1000" dirty="0">
                <a:solidFill>
                  <a:schemeClr val="bg1"/>
                </a:solidFill>
                <a:latin typeface="Arial" panose="020B0604020202020204" pitchFamily="34" charset="0"/>
                <a:ea typeface="Microsoft YaHei" panose="020B0503020204020204" pitchFamily="34" charset="-122"/>
              </a:rPr>
              <a:t>处理</a:t>
            </a:r>
            <a:r>
              <a:rPr lang="en-US" altLang="zh-CN" sz="7200" spc="1000" dirty="0">
                <a:solidFill>
                  <a:schemeClr val="bg1"/>
                </a:solidFill>
                <a:latin typeface="Arial" panose="020B0604020202020204" pitchFamily="34" charset="0"/>
                <a:ea typeface="Microsoft YaHei" panose="020B0503020204020204" pitchFamily="34" charset="-122"/>
              </a:rPr>
              <a:t/>
            </a:r>
            <a:br>
              <a:rPr lang="en-US" altLang="zh-CN" sz="7200" spc="1000" dirty="0">
                <a:solidFill>
                  <a:schemeClr val="bg1"/>
                </a:solidFill>
                <a:latin typeface="Arial" panose="020B0604020202020204" pitchFamily="34" charset="0"/>
                <a:ea typeface="Microsoft YaHei" panose="020B0503020204020204" pitchFamily="34" charset="-122"/>
              </a:rPr>
            </a:br>
            <a:r>
              <a:rPr lang="en-US" altLang="zh-CN" sz="4000" spc="100" dirty="0">
                <a:solidFill>
                  <a:schemeClr val="bg1"/>
                </a:solidFill>
                <a:latin typeface="Arial" panose="020B0604020202020204" pitchFamily="34" charset="0"/>
                <a:ea typeface="Microsoft YaHei" panose="020B0503020204020204" pitchFamily="34" charset="-122"/>
              </a:rPr>
              <a:t>2024</a:t>
            </a:r>
            <a:r>
              <a:rPr lang="zh-CN" altLang="en-US" sz="4000" spc="100">
                <a:solidFill>
                  <a:schemeClr val="bg1"/>
                </a:solidFill>
                <a:latin typeface="Arial" panose="020B0604020202020204" pitchFamily="34" charset="0"/>
                <a:ea typeface="Microsoft YaHei" panose="020B0503020204020204" pitchFamily="34" charset="-122"/>
              </a:rPr>
              <a:t>春</a:t>
            </a:r>
            <a:endParaRPr lang="en-US" sz="7200" spc="100" dirty="0">
              <a:solidFill>
                <a:schemeClr val="bg1"/>
              </a:solidFill>
              <a:latin typeface="Arial" panose="020B0604020202020204" pitchFamily="34" charset="0"/>
            </a:endParaRPr>
          </a:p>
        </p:txBody>
      </p:sp>
      <p:pic>
        <p:nvPicPr>
          <p:cNvPr id="15" name="图片 23" descr="图片包含 游戏机, 画&#10;&#10;描述已自动生成">
            <a:extLst>
              <a:ext uri="{FF2B5EF4-FFF2-40B4-BE49-F238E27FC236}">
                <a16:creationId xmlns:a16="http://schemas.microsoft.com/office/drawing/2014/main" id="{8FA209AF-FD11-4194-BC5D-D88C1D7F21E9}"/>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8297382" y="53162"/>
            <a:ext cx="3816841" cy="939140"/>
          </a:xfrm>
          <a:prstGeom prst="rect">
            <a:avLst/>
          </a:prstGeom>
          <a:solidFill>
            <a:schemeClr val="bg1">
              <a:alpha val="11000"/>
            </a:schemeClr>
          </a:solidFill>
        </p:spPr>
      </p:pic>
      <p:pic>
        <p:nvPicPr>
          <p:cNvPr id="19" name="Picture 18">
            <a:extLst>
              <a:ext uri="{FF2B5EF4-FFF2-40B4-BE49-F238E27FC236}">
                <a16:creationId xmlns:a16="http://schemas.microsoft.com/office/drawing/2014/main" id="{6B0C0DC3-BD70-495B-A46E-A5CAC2B7DD52}"/>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9898931" y="4376348"/>
            <a:ext cx="2018530" cy="1051318"/>
          </a:xfrm>
          <a:prstGeom prst="rect">
            <a:avLst/>
          </a:prstGeom>
          <a:solidFill>
            <a:schemeClr val="bg1"/>
          </a:solidFill>
        </p:spPr>
      </p:pic>
      <p:pic>
        <p:nvPicPr>
          <p:cNvPr id="21" name="Picture 20">
            <a:extLst>
              <a:ext uri="{FF2B5EF4-FFF2-40B4-BE49-F238E27FC236}">
                <a16:creationId xmlns:a16="http://schemas.microsoft.com/office/drawing/2014/main" id="{0ECEB80F-30BB-48B1-9751-7745A5B2A6F8}"/>
              </a:ext>
            </a:extLst>
          </p:cNvPr>
          <p:cNvPicPr>
            <a:picLocks noChangeAspect="1"/>
          </p:cNvPicPr>
          <p:nvPr/>
        </p:nvPicPr>
        <p:blipFill rotWithShape="1">
          <a:blip r:embed="rId5">
            <a:extLst>
              <a:ext uri="{28A0092B-C50C-407E-A947-70E740481C1C}">
                <a14:useLocalDpi xmlns:a14="http://schemas.microsoft.com/office/drawing/2010/main" val="0"/>
              </a:ext>
            </a:extLst>
          </a:blip>
          <a:srcRect l="19716" r="19717"/>
          <a:stretch/>
        </p:blipFill>
        <p:spPr>
          <a:xfrm>
            <a:off x="4061385" y="5742751"/>
            <a:ext cx="1237286" cy="1098315"/>
          </a:xfrm>
          <a:prstGeom prst="rect">
            <a:avLst/>
          </a:prstGeom>
        </p:spPr>
      </p:pic>
      <p:pic>
        <p:nvPicPr>
          <p:cNvPr id="23" name="Picture 22">
            <a:extLst>
              <a:ext uri="{FF2B5EF4-FFF2-40B4-BE49-F238E27FC236}">
                <a16:creationId xmlns:a16="http://schemas.microsoft.com/office/drawing/2014/main" id="{DC391FCD-DEA5-4E7C-B471-88AAFBFF219E}"/>
              </a:ext>
            </a:extLst>
          </p:cNvPr>
          <p:cNvPicPr>
            <a:picLocks noChangeAspect="1"/>
          </p:cNvPicPr>
          <p:nvPr/>
        </p:nvPicPr>
        <p:blipFill rotWithShape="1">
          <a:blip r:embed="rId6">
            <a:extLst>
              <a:ext uri="{28A0092B-C50C-407E-A947-70E740481C1C}">
                <a14:useLocalDpi xmlns:a14="http://schemas.microsoft.com/office/drawing/2010/main" val="0"/>
              </a:ext>
            </a:extLst>
          </a:blip>
          <a:srcRect t="33735" b="32880"/>
          <a:stretch/>
        </p:blipFill>
        <p:spPr>
          <a:xfrm>
            <a:off x="5383838" y="5874382"/>
            <a:ext cx="3733992" cy="907380"/>
          </a:xfrm>
          <a:prstGeom prst="rect">
            <a:avLst/>
          </a:prstGeom>
          <a:solidFill>
            <a:schemeClr val="bg1"/>
          </a:solidFill>
        </p:spPr>
      </p:pic>
      <p:pic>
        <p:nvPicPr>
          <p:cNvPr id="25" name="Picture 24">
            <a:extLst>
              <a:ext uri="{FF2B5EF4-FFF2-40B4-BE49-F238E27FC236}">
                <a16:creationId xmlns:a16="http://schemas.microsoft.com/office/drawing/2014/main" id="{D64CEEE9-9DCC-4372-8EA3-81C12039CDC9}"/>
              </a:ext>
            </a:extLst>
          </p:cNvPr>
          <p:cNvPicPr>
            <a:picLocks noChangeAspect="1"/>
          </p:cNvPicPr>
          <p:nvPr/>
        </p:nvPicPr>
        <p:blipFill rotWithShape="1">
          <a:blip r:embed="rId7">
            <a:extLst>
              <a:ext uri="{28A0092B-C50C-407E-A947-70E740481C1C}">
                <a14:useLocalDpi xmlns:a14="http://schemas.microsoft.com/office/drawing/2010/main" val="0"/>
              </a:ext>
            </a:extLst>
          </a:blip>
          <a:srcRect t="34226" b="36216"/>
          <a:stretch/>
        </p:blipFill>
        <p:spPr>
          <a:xfrm>
            <a:off x="188844" y="6024473"/>
            <a:ext cx="2540620" cy="750955"/>
          </a:xfrm>
          <a:prstGeom prst="rect">
            <a:avLst/>
          </a:prstGeom>
        </p:spPr>
      </p:pic>
      <p:pic>
        <p:nvPicPr>
          <p:cNvPr id="27" name="Picture 26">
            <a:extLst>
              <a:ext uri="{FF2B5EF4-FFF2-40B4-BE49-F238E27FC236}">
                <a16:creationId xmlns:a16="http://schemas.microsoft.com/office/drawing/2014/main" id="{CDCACF0E-0699-4375-80A6-21FEB9A65080}"/>
              </a:ext>
            </a:extLst>
          </p:cNvPr>
          <p:cNvPicPr>
            <a:picLocks noChangeAspect="1"/>
          </p:cNvPicPr>
          <p:nvPr/>
        </p:nvPicPr>
        <p:blipFill>
          <a:blip r:embed="rId8" cstate="hqprint">
            <a:extLst>
              <a:ext uri="{28A0092B-C50C-407E-A947-70E740481C1C}">
                <a14:useLocalDpi xmlns:a14="http://schemas.microsoft.com/office/drawing/2010/main" val="0"/>
              </a:ext>
            </a:extLst>
          </a:blip>
          <a:stretch>
            <a:fillRect/>
          </a:stretch>
        </p:blipFill>
        <p:spPr>
          <a:xfrm>
            <a:off x="5938113" y="4763754"/>
            <a:ext cx="2511136" cy="881101"/>
          </a:xfrm>
          <a:prstGeom prst="rect">
            <a:avLst/>
          </a:prstGeom>
          <a:solidFill>
            <a:schemeClr val="bg1"/>
          </a:solidFill>
        </p:spPr>
      </p:pic>
      <p:pic>
        <p:nvPicPr>
          <p:cNvPr id="31" name="Picture 30">
            <a:extLst>
              <a:ext uri="{FF2B5EF4-FFF2-40B4-BE49-F238E27FC236}">
                <a16:creationId xmlns:a16="http://schemas.microsoft.com/office/drawing/2014/main" id="{4602160A-6548-4A9E-9A8D-FEA724877D17}"/>
              </a:ext>
            </a:extLst>
          </p:cNvPr>
          <p:cNvPicPr>
            <a:picLocks noChangeAspect="1"/>
          </p:cNvPicPr>
          <p:nvPr/>
        </p:nvPicPr>
        <p:blipFill rotWithShape="1">
          <a:blip r:embed="rId9" cstate="hqprint">
            <a:extLst>
              <a:ext uri="{28A0092B-C50C-407E-A947-70E740481C1C}">
                <a14:useLocalDpi xmlns:a14="http://schemas.microsoft.com/office/drawing/2010/main" val="0"/>
              </a:ext>
            </a:extLst>
          </a:blip>
          <a:srcRect l="19086" r="18631"/>
          <a:stretch/>
        </p:blipFill>
        <p:spPr>
          <a:xfrm>
            <a:off x="132155" y="4340345"/>
            <a:ext cx="1284664" cy="1110651"/>
          </a:xfrm>
          <a:prstGeom prst="rect">
            <a:avLst/>
          </a:prstGeom>
          <a:solidFill>
            <a:schemeClr val="bg1"/>
          </a:solidFill>
        </p:spPr>
      </p:pic>
      <p:pic>
        <p:nvPicPr>
          <p:cNvPr id="37" name="Picture 36">
            <a:extLst>
              <a:ext uri="{FF2B5EF4-FFF2-40B4-BE49-F238E27FC236}">
                <a16:creationId xmlns:a16="http://schemas.microsoft.com/office/drawing/2014/main" id="{20661360-F92B-4208-9BCA-247750B67A6B}"/>
              </a:ext>
            </a:extLst>
          </p:cNvPr>
          <p:cNvPicPr>
            <a:picLocks noChangeAspect="1"/>
          </p:cNvPicPr>
          <p:nvPr/>
        </p:nvPicPr>
        <p:blipFill>
          <a:blip r:embed="rId10" cstate="hqprint">
            <a:extLst>
              <a:ext uri="{28A0092B-C50C-407E-A947-70E740481C1C}">
                <a14:useLocalDpi xmlns:a14="http://schemas.microsoft.com/office/drawing/2010/main" val="0"/>
              </a:ext>
            </a:extLst>
          </a:blip>
          <a:stretch>
            <a:fillRect/>
          </a:stretch>
        </p:blipFill>
        <p:spPr>
          <a:xfrm>
            <a:off x="9659622" y="5582725"/>
            <a:ext cx="1778633" cy="1192703"/>
          </a:xfrm>
          <a:prstGeom prst="rect">
            <a:avLst/>
          </a:prstGeom>
          <a:solidFill>
            <a:schemeClr val="bg1"/>
          </a:solidFill>
        </p:spPr>
      </p:pic>
      <p:pic>
        <p:nvPicPr>
          <p:cNvPr id="39" name="Picture 38">
            <a:extLst>
              <a:ext uri="{FF2B5EF4-FFF2-40B4-BE49-F238E27FC236}">
                <a16:creationId xmlns:a16="http://schemas.microsoft.com/office/drawing/2014/main" id="{9202B0B6-B45B-4184-BD60-60ACAED78B4E}"/>
              </a:ext>
            </a:extLst>
          </p:cNvPr>
          <p:cNvPicPr>
            <a:picLocks noChangeAspect="1"/>
          </p:cNvPicPr>
          <p:nvPr/>
        </p:nvPicPr>
        <p:blipFill>
          <a:blip r:embed="rId11" cstate="hqprint">
            <a:extLst>
              <a:ext uri="{28A0092B-C50C-407E-A947-70E740481C1C}">
                <a14:useLocalDpi xmlns:a14="http://schemas.microsoft.com/office/drawing/2010/main" val="0"/>
              </a:ext>
            </a:extLst>
          </a:blip>
          <a:stretch>
            <a:fillRect/>
          </a:stretch>
        </p:blipFill>
        <p:spPr>
          <a:xfrm>
            <a:off x="8297382" y="4340345"/>
            <a:ext cx="1525353" cy="1525353"/>
          </a:xfrm>
          <a:prstGeom prst="rect">
            <a:avLst/>
          </a:prstGeom>
        </p:spPr>
      </p:pic>
      <p:pic>
        <p:nvPicPr>
          <p:cNvPr id="41" name="Picture 40">
            <a:extLst>
              <a:ext uri="{FF2B5EF4-FFF2-40B4-BE49-F238E27FC236}">
                <a16:creationId xmlns:a16="http://schemas.microsoft.com/office/drawing/2014/main" id="{BF8FF2C6-3933-4A9F-95E1-3BA1F6D96AE0}"/>
              </a:ext>
            </a:extLst>
          </p:cNvPr>
          <p:cNvPicPr>
            <a:picLocks noChangeAspect="1"/>
          </p:cNvPicPr>
          <p:nvPr/>
        </p:nvPicPr>
        <p:blipFill rotWithShape="1">
          <a:blip r:embed="rId12" cstate="hqprint">
            <a:extLst>
              <a:ext uri="{28A0092B-C50C-407E-A947-70E740481C1C}">
                <a14:useLocalDpi xmlns:a14="http://schemas.microsoft.com/office/drawing/2010/main" val="0"/>
              </a:ext>
            </a:extLst>
          </a:blip>
          <a:srcRect l="14479" r="17114"/>
          <a:stretch/>
        </p:blipFill>
        <p:spPr>
          <a:xfrm>
            <a:off x="4235507" y="4340345"/>
            <a:ext cx="1525352" cy="1046685"/>
          </a:xfrm>
          <a:prstGeom prst="rect">
            <a:avLst/>
          </a:prstGeom>
          <a:solidFill>
            <a:schemeClr val="bg1"/>
          </a:solidFill>
        </p:spPr>
      </p:pic>
      <p:pic>
        <p:nvPicPr>
          <p:cNvPr id="43" name="Picture 42">
            <a:extLst>
              <a:ext uri="{FF2B5EF4-FFF2-40B4-BE49-F238E27FC236}">
                <a16:creationId xmlns:a16="http://schemas.microsoft.com/office/drawing/2014/main" id="{3CFD389D-4464-4DD3-B720-CDE5A7EB8A19}"/>
              </a:ext>
            </a:extLst>
          </p:cNvPr>
          <p:cNvPicPr>
            <a:picLocks noChangeAspect="1"/>
          </p:cNvPicPr>
          <p:nvPr/>
        </p:nvPicPr>
        <p:blipFill>
          <a:blip r:embed="rId13" cstate="hqprint">
            <a:extLst>
              <a:ext uri="{28A0092B-C50C-407E-A947-70E740481C1C}">
                <a14:useLocalDpi xmlns:a14="http://schemas.microsoft.com/office/drawing/2010/main" val="0"/>
              </a:ext>
            </a:extLst>
          </a:blip>
          <a:stretch>
            <a:fillRect/>
          </a:stretch>
        </p:blipFill>
        <p:spPr>
          <a:xfrm>
            <a:off x="1507777" y="4329736"/>
            <a:ext cx="2653565" cy="734381"/>
          </a:xfrm>
          <a:prstGeom prst="rect">
            <a:avLst/>
          </a:prstGeom>
        </p:spPr>
      </p:pic>
      <p:pic>
        <p:nvPicPr>
          <p:cNvPr id="45" name="Picture 44">
            <a:extLst>
              <a:ext uri="{FF2B5EF4-FFF2-40B4-BE49-F238E27FC236}">
                <a16:creationId xmlns:a16="http://schemas.microsoft.com/office/drawing/2014/main" id="{B797A807-01CB-4D1D-AA72-AE8CF92570CA}"/>
              </a:ext>
            </a:extLst>
          </p:cNvPr>
          <p:cNvPicPr>
            <a:picLocks noChangeAspect="1"/>
          </p:cNvPicPr>
          <p:nvPr/>
        </p:nvPicPr>
        <p:blipFill rotWithShape="1">
          <a:blip r:embed="rId14">
            <a:extLst>
              <a:ext uri="{28A0092B-C50C-407E-A947-70E740481C1C}">
                <a14:useLocalDpi xmlns:a14="http://schemas.microsoft.com/office/drawing/2010/main" val="0"/>
              </a:ext>
            </a:extLst>
          </a:blip>
          <a:srcRect l="1" r="-3433"/>
          <a:stretch/>
        </p:blipFill>
        <p:spPr>
          <a:xfrm>
            <a:off x="1878037" y="5183878"/>
            <a:ext cx="2295428" cy="810020"/>
          </a:xfrm>
          <a:prstGeom prst="rect">
            <a:avLst/>
          </a:prstGeom>
          <a:solidFill>
            <a:schemeClr val="bg1"/>
          </a:solidFill>
        </p:spPr>
      </p:pic>
      <p:sp>
        <p:nvSpPr>
          <p:cNvPr id="52" name="矩形 1">
            <a:extLst>
              <a:ext uri="{FF2B5EF4-FFF2-40B4-BE49-F238E27FC236}">
                <a16:creationId xmlns:a16="http://schemas.microsoft.com/office/drawing/2014/main" id="{6539CF2D-F07E-4027-B20B-D38E2566454F}"/>
              </a:ext>
            </a:extLst>
          </p:cNvPr>
          <p:cNvSpPr/>
          <p:nvPr/>
        </p:nvSpPr>
        <p:spPr>
          <a:xfrm>
            <a:off x="3624928" y="3679197"/>
            <a:ext cx="4942145" cy="584775"/>
          </a:xfrm>
          <a:prstGeom prst="rect">
            <a:avLst/>
          </a:prstGeom>
        </p:spPr>
        <p:txBody>
          <a:bodyPr wrap="square">
            <a:spAutoFit/>
          </a:bodyPr>
          <a:lstStyle/>
          <a:p>
            <a:pPr algn="ctr"/>
            <a:r>
              <a:rPr lang="en-US" altLang="zh-CN" sz="3200" b="1" spc="100" dirty="0">
                <a:solidFill>
                  <a:schemeClr val="bg1"/>
                </a:solidFill>
                <a:latin typeface="Arial" panose="020B0604020202020204" pitchFamily="34" charset="0"/>
                <a:ea typeface="微软雅黑" panose="020B0503020204020204" pitchFamily="34" charset="-122"/>
              </a:rPr>
              <a:t>#7: </a:t>
            </a:r>
            <a:r>
              <a:rPr lang="zh-CN" altLang="en-US" sz="3200" b="1" spc="100" dirty="0">
                <a:solidFill>
                  <a:schemeClr val="bg1"/>
                </a:solidFill>
                <a:latin typeface="Arial" panose="020B0604020202020204" pitchFamily="34" charset="0"/>
                <a:ea typeface="微软雅黑" panose="020B0503020204020204" pitchFamily="34" charset="-122"/>
              </a:rPr>
              <a:t>大数据系统管理</a:t>
            </a:r>
            <a:endParaRPr lang="zh-CN" altLang="en-US" sz="3200" b="1" spc="100" dirty="0">
              <a:latin typeface="Arial" panose="020B0604020202020204" pitchFamily="34" charset="0"/>
              <a:ea typeface="微软雅黑" panose="020B0503020204020204" pitchFamily="34" charset="-122"/>
            </a:endParaRPr>
          </a:p>
        </p:txBody>
      </p:sp>
      <p:pic>
        <p:nvPicPr>
          <p:cNvPr id="20" name="图片 19">
            <a:extLst>
              <a:ext uri="{FF2B5EF4-FFF2-40B4-BE49-F238E27FC236}">
                <a16:creationId xmlns:a16="http://schemas.microsoft.com/office/drawing/2014/main" id="{DDC2A728-2B9A-5F4A-965D-1CA89F1D75F0}"/>
              </a:ext>
            </a:extLst>
          </p:cNvPr>
          <p:cNvPicPr>
            <a:picLocks noChangeAspect="1"/>
          </p:cNvPicPr>
          <p:nvPr/>
        </p:nvPicPr>
        <p:blipFill>
          <a:blip r:embed="rId15"/>
          <a:stretch>
            <a:fillRect/>
          </a:stretch>
        </p:blipFill>
        <p:spPr>
          <a:xfrm>
            <a:off x="1416818" y="9951"/>
            <a:ext cx="1886123" cy="1086294"/>
          </a:xfrm>
          <a:prstGeom prst="rect">
            <a:avLst/>
          </a:prstGeom>
        </p:spPr>
      </p:pic>
      <p:pic>
        <p:nvPicPr>
          <p:cNvPr id="22" name="Picture 7">
            <a:extLst>
              <a:ext uri="{FF2B5EF4-FFF2-40B4-BE49-F238E27FC236}">
                <a16:creationId xmlns:a16="http://schemas.microsoft.com/office/drawing/2014/main" id="{6A39E4E5-FAEB-B84C-AB44-C04C42CD1400}"/>
              </a:ext>
            </a:extLst>
          </p:cNvPr>
          <p:cNvPicPr>
            <a:picLocks noChangeAspect="1"/>
          </p:cNvPicPr>
          <p:nvPr/>
        </p:nvPicPr>
        <p:blipFill rotWithShape="1">
          <a:blip r:embed="rId16">
            <a:extLst>
              <a:ext uri="{28A0092B-C50C-407E-A947-70E740481C1C}">
                <a14:useLocalDpi xmlns:a14="http://schemas.microsoft.com/office/drawing/2010/main"/>
              </a:ext>
            </a:extLst>
          </a:blip>
          <a:srcRect/>
          <a:stretch/>
        </p:blipFill>
        <p:spPr>
          <a:xfrm>
            <a:off x="-2441" y="12802"/>
            <a:ext cx="1419260" cy="1088099"/>
          </a:xfrm>
          <a:prstGeom prst="rect">
            <a:avLst/>
          </a:prstGeom>
        </p:spPr>
      </p:pic>
      <p:sp>
        <p:nvSpPr>
          <p:cNvPr id="3" name="灯片编号占位符 2">
            <a:extLst>
              <a:ext uri="{FF2B5EF4-FFF2-40B4-BE49-F238E27FC236}">
                <a16:creationId xmlns:a16="http://schemas.microsoft.com/office/drawing/2014/main" id="{F9D06F64-FC91-964C-912F-64EA49C3D861}"/>
              </a:ext>
            </a:extLst>
          </p:cNvPr>
          <p:cNvSpPr>
            <a:spLocks noGrp="1"/>
          </p:cNvSpPr>
          <p:nvPr>
            <p:ph type="sldNum" sz="quarter" idx="12"/>
          </p:nvPr>
        </p:nvSpPr>
        <p:spPr/>
        <p:txBody>
          <a:bodyPr/>
          <a:lstStyle/>
          <a:p>
            <a:fld id="{B13F0FA4-29F4-4B1D-A16B-0D7169EBD889}" type="slidenum">
              <a:rPr lang="en-US" smtClean="0"/>
              <a:t>1</a:t>
            </a:fld>
            <a:endParaRPr lang="en-US"/>
          </a:p>
        </p:txBody>
      </p:sp>
    </p:spTree>
    <p:extLst>
      <p:ext uri="{BB962C8B-B14F-4D97-AF65-F5344CB8AC3E}">
        <p14:creationId xmlns:p14="http://schemas.microsoft.com/office/powerpoint/2010/main" val="16992849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91DD0F5-25D6-40A5-875E-74C50A247446}"/>
              </a:ext>
            </a:extLst>
          </p:cNvPr>
          <p:cNvSpPr>
            <a:spLocks noGrp="1"/>
          </p:cNvSpPr>
          <p:nvPr>
            <p:ph type="title"/>
          </p:nvPr>
        </p:nvSpPr>
        <p:spPr/>
        <p:txBody>
          <a:bodyPr/>
          <a:lstStyle/>
          <a:p>
            <a:r>
              <a:rPr lang="en-US" altLang="zh-CN" dirty="0"/>
              <a:t>7.1 </a:t>
            </a:r>
            <a:r>
              <a:rPr lang="zh-CN" altLang="en-US" dirty="0"/>
              <a:t>统一资源管理</a:t>
            </a:r>
          </a:p>
        </p:txBody>
      </p:sp>
      <p:sp>
        <p:nvSpPr>
          <p:cNvPr id="3" name="内容占位符 2">
            <a:extLst>
              <a:ext uri="{FF2B5EF4-FFF2-40B4-BE49-F238E27FC236}">
                <a16:creationId xmlns:a16="http://schemas.microsoft.com/office/drawing/2014/main" id="{BE93C081-61D3-46DC-ACBB-CAD9A0EFDB43}"/>
              </a:ext>
            </a:extLst>
          </p:cNvPr>
          <p:cNvSpPr>
            <a:spLocks noGrp="1"/>
          </p:cNvSpPr>
          <p:nvPr>
            <p:ph idx="1"/>
          </p:nvPr>
        </p:nvSpPr>
        <p:spPr>
          <a:xfrm>
            <a:off x="680483" y="1160757"/>
            <a:ext cx="10930269" cy="2176210"/>
          </a:xfrm>
        </p:spPr>
        <p:txBody>
          <a:bodyPr/>
          <a:lstStyle/>
          <a:p>
            <a:r>
              <a:rPr lang="zh-CN" altLang="en-US" dirty="0"/>
              <a:t>设计思想</a:t>
            </a:r>
            <a:endParaRPr lang="en-US" altLang="zh-CN" dirty="0"/>
          </a:p>
          <a:p>
            <a:pPr lvl="1"/>
            <a:r>
              <a:rPr lang="zh-CN" altLang="en-US" dirty="0"/>
              <a:t>随着应用程序出现，新的分布式计算框架持续出现，但并没有一个框架能够支持所有应用。因此，用户希望能够在同一个分布式系统中运行多种计算框架，并对每个应用程序选择性能最好计算框架。</a:t>
            </a:r>
            <a:endParaRPr lang="en-US" altLang="zh-CN" dirty="0"/>
          </a:p>
          <a:p>
            <a:pPr lvl="1"/>
            <a:endParaRPr lang="en-US" altLang="zh-CN" dirty="0"/>
          </a:p>
          <a:p>
            <a:endParaRPr lang="zh-CN" altLang="en-US" dirty="0"/>
          </a:p>
        </p:txBody>
      </p:sp>
      <p:sp>
        <p:nvSpPr>
          <p:cNvPr id="4" name="Rectangle 3">
            <a:extLst>
              <a:ext uri="{FF2B5EF4-FFF2-40B4-BE49-F238E27FC236}">
                <a16:creationId xmlns:a16="http://schemas.microsoft.com/office/drawing/2014/main" id="{AD478D67-177D-401E-A0CF-220779631CA8}"/>
              </a:ext>
            </a:extLst>
          </p:cNvPr>
          <p:cNvSpPr/>
          <p:nvPr/>
        </p:nvSpPr>
        <p:spPr>
          <a:xfrm>
            <a:off x="1322924" y="4408116"/>
            <a:ext cx="3416320" cy="523220"/>
          </a:xfrm>
          <a:prstGeom prst="rect">
            <a:avLst/>
          </a:prstGeom>
        </p:spPr>
        <p:txBody>
          <a:bodyPr wrap="none">
            <a:spAutoFit/>
          </a:bodyPr>
          <a:lstStyle/>
          <a:p>
            <a:r>
              <a:rPr lang="zh-CN" altLang="en-US" sz="2800" dirty="0">
                <a:latin typeface="微软雅黑" panose="020B0503020204020204" pitchFamily="34" charset="-122"/>
                <a:ea typeface="微软雅黑" panose="020B0503020204020204" pitchFamily="34" charset="-122"/>
              </a:rPr>
              <a:t>共享一个分布式系统</a:t>
            </a:r>
            <a:endParaRPr lang="en-US" sz="2800" dirty="0">
              <a:latin typeface="微软雅黑" panose="020B0503020204020204" pitchFamily="34" charset="-122"/>
              <a:ea typeface="微软雅黑" panose="020B0503020204020204" pitchFamily="34" charset="-122"/>
            </a:endParaRPr>
          </a:p>
        </p:txBody>
      </p:sp>
      <p:sp>
        <p:nvSpPr>
          <p:cNvPr id="5" name="Rectangle 4">
            <a:extLst>
              <a:ext uri="{FF2B5EF4-FFF2-40B4-BE49-F238E27FC236}">
                <a16:creationId xmlns:a16="http://schemas.microsoft.com/office/drawing/2014/main" id="{A5C00EBC-7C2A-4EB2-A8F3-C65A9FC4E9C8}"/>
              </a:ext>
            </a:extLst>
          </p:cNvPr>
          <p:cNvSpPr/>
          <p:nvPr/>
        </p:nvSpPr>
        <p:spPr>
          <a:xfrm>
            <a:off x="5227928" y="3871366"/>
            <a:ext cx="5664897" cy="2119939"/>
          </a:xfrm>
          <a:prstGeom prst="rect">
            <a:avLst/>
          </a:prstGeom>
        </p:spPr>
        <p:txBody>
          <a:bodyPr wrap="square">
            <a:spAutoFit/>
          </a:bodyPr>
          <a:lstStyle/>
          <a:p>
            <a:pPr marL="457200" indent="-457200">
              <a:lnSpc>
                <a:spcPct val="130000"/>
              </a:lnSpc>
              <a:spcBef>
                <a:spcPts val="1200"/>
              </a:spcBef>
              <a:buFont typeface="+mj-lt"/>
              <a:buAutoNum type="arabicParenR"/>
            </a:pPr>
            <a:r>
              <a:rPr lang="zh-CN" altLang="en-US" sz="2400" spc="20" dirty="0">
                <a:latin typeface="微软雅黑" panose="020B0503020204020204" pitchFamily="34" charset="-122"/>
                <a:ea typeface="微软雅黑" panose="020B0503020204020204" pitchFamily="34" charset="-122"/>
              </a:rPr>
              <a:t>静态地划分分布式系统，然后在每个分区中运行一个计算框架</a:t>
            </a:r>
            <a:endParaRPr lang="en-US" altLang="zh-CN" sz="2400" spc="20" dirty="0">
              <a:latin typeface="微软雅黑" panose="020B0503020204020204" pitchFamily="34" charset="-122"/>
              <a:ea typeface="微软雅黑" panose="020B0503020204020204" pitchFamily="34" charset="-122"/>
            </a:endParaRPr>
          </a:p>
          <a:p>
            <a:pPr marL="457200" indent="-457200">
              <a:lnSpc>
                <a:spcPct val="130000"/>
              </a:lnSpc>
              <a:spcBef>
                <a:spcPts val="1200"/>
              </a:spcBef>
              <a:buFont typeface="+mj-lt"/>
              <a:buAutoNum type="arabicParenR"/>
            </a:pPr>
            <a:r>
              <a:rPr lang="zh-CN" altLang="en-US" sz="2400" spc="20" dirty="0">
                <a:latin typeface="微软雅黑" panose="020B0503020204020204" pitchFamily="34" charset="-122"/>
                <a:ea typeface="微软雅黑" panose="020B0503020204020204" pitchFamily="34" charset="-122"/>
              </a:rPr>
              <a:t>虚拟化所有硬件资源，并给每种框架分配一系列的虚拟机</a:t>
            </a:r>
            <a:endParaRPr lang="en-US" sz="2400" spc="20" dirty="0">
              <a:latin typeface="微软雅黑" panose="020B0503020204020204" pitchFamily="34" charset="-122"/>
              <a:ea typeface="微软雅黑" panose="020B0503020204020204" pitchFamily="34" charset="-122"/>
            </a:endParaRPr>
          </a:p>
        </p:txBody>
      </p:sp>
      <p:sp>
        <p:nvSpPr>
          <p:cNvPr id="6" name="Left Brace 5">
            <a:extLst>
              <a:ext uri="{FF2B5EF4-FFF2-40B4-BE49-F238E27FC236}">
                <a16:creationId xmlns:a16="http://schemas.microsoft.com/office/drawing/2014/main" id="{E2E8D6F4-FC27-495C-8401-C7690D7C3966}"/>
              </a:ext>
            </a:extLst>
          </p:cNvPr>
          <p:cNvSpPr/>
          <p:nvPr/>
        </p:nvSpPr>
        <p:spPr>
          <a:xfrm>
            <a:off x="4799518" y="3963144"/>
            <a:ext cx="368136" cy="1413163"/>
          </a:xfrm>
          <a:prstGeom prst="leftBrace">
            <a:avLst>
              <a:gd name="adj1" fmla="val 69623"/>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灯片编号占位符 6">
            <a:extLst>
              <a:ext uri="{FF2B5EF4-FFF2-40B4-BE49-F238E27FC236}">
                <a16:creationId xmlns:a16="http://schemas.microsoft.com/office/drawing/2014/main" id="{572F6E38-F282-D942-B41C-FBD0811E7D3D}"/>
              </a:ext>
            </a:extLst>
          </p:cNvPr>
          <p:cNvSpPr>
            <a:spLocks noGrp="1"/>
          </p:cNvSpPr>
          <p:nvPr>
            <p:ph type="sldNum" sz="quarter" idx="12"/>
          </p:nvPr>
        </p:nvSpPr>
        <p:spPr/>
        <p:txBody>
          <a:bodyPr/>
          <a:lstStyle/>
          <a:p>
            <a:fld id="{B13F0FA4-29F4-4B1D-A16B-0D7169EBD889}" type="slidenum">
              <a:rPr lang="en-US" smtClean="0"/>
              <a:t>10</a:t>
            </a:fld>
            <a:endParaRPr lang="en-US"/>
          </a:p>
        </p:txBody>
      </p:sp>
    </p:spTree>
    <p:extLst>
      <p:ext uri="{BB962C8B-B14F-4D97-AF65-F5344CB8AC3E}">
        <p14:creationId xmlns:p14="http://schemas.microsoft.com/office/powerpoint/2010/main" val="13913864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301865-222C-4B27-820A-4FB45F92420A}"/>
              </a:ext>
            </a:extLst>
          </p:cNvPr>
          <p:cNvSpPr>
            <a:spLocks noGrp="1"/>
          </p:cNvSpPr>
          <p:nvPr>
            <p:ph type="title"/>
          </p:nvPr>
        </p:nvSpPr>
        <p:spPr/>
        <p:txBody>
          <a:bodyPr/>
          <a:lstStyle/>
          <a:p>
            <a:r>
              <a:rPr lang="en-US" altLang="zh-CN" dirty="0"/>
              <a:t>7.1 </a:t>
            </a:r>
            <a:r>
              <a:rPr lang="zh-CN" altLang="en-US" dirty="0"/>
              <a:t>统一资源管理</a:t>
            </a:r>
            <a:endParaRPr lang="en-US" dirty="0"/>
          </a:p>
        </p:txBody>
      </p:sp>
      <p:sp>
        <p:nvSpPr>
          <p:cNvPr id="3" name="Content Placeholder 2">
            <a:extLst>
              <a:ext uri="{FF2B5EF4-FFF2-40B4-BE49-F238E27FC236}">
                <a16:creationId xmlns:a16="http://schemas.microsoft.com/office/drawing/2014/main" id="{DAB2B068-BBA9-4616-8BEE-FACF8FEDBBF5}"/>
              </a:ext>
            </a:extLst>
          </p:cNvPr>
          <p:cNvSpPr>
            <a:spLocks noGrp="1"/>
          </p:cNvSpPr>
          <p:nvPr>
            <p:ph idx="1"/>
          </p:nvPr>
        </p:nvSpPr>
        <p:spPr>
          <a:xfrm>
            <a:off x="680483" y="1160756"/>
            <a:ext cx="6314083" cy="5016207"/>
          </a:xfrm>
        </p:spPr>
        <p:txBody>
          <a:bodyPr/>
          <a:lstStyle/>
          <a:p>
            <a:r>
              <a:rPr lang="zh-CN" altLang="en-US" dirty="0"/>
              <a:t>基本架构</a:t>
            </a:r>
            <a:endParaRPr lang="en-US" altLang="zh-CN" dirty="0"/>
          </a:p>
          <a:p>
            <a:pPr lvl="1"/>
            <a:r>
              <a:rPr lang="zh-CN" altLang="en-US" b="1" dirty="0"/>
              <a:t>作业组织</a:t>
            </a:r>
            <a:r>
              <a:rPr lang="zh-CN" altLang="en-US" dirty="0"/>
              <a:t>：接收、组织和管理用户提交的各种作业</a:t>
            </a:r>
            <a:endParaRPr lang="en-US" altLang="zh-CN" dirty="0"/>
          </a:p>
          <a:p>
            <a:pPr lvl="1"/>
            <a:r>
              <a:rPr lang="zh-CN" altLang="en-US" b="1" dirty="0"/>
              <a:t>资源调度</a:t>
            </a:r>
            <a:r>
              <a:rPr lang="zh-CN" altLang="en-US" dirty="0"/>
              <a:t>：接收资源组织组件发送的资源状态信息并回收空闲资源，同时更新资源池中的相关信息</a:t>
            </a:r>
            <a:endParaRPr lang="en-US" altLang="zh-CN" dirty="0"/>
          </a:p>
          <a:p>
            <a:pPr lvl="1"/>
            <a:r>
              <a:rPr lang="zh-CN" altLang="en-US" b="1" dirty="0"/>
              <a:t>资源组织</a:t>
            </a:r>
            <a:r>
              <a:rPr lang="zh-CN" altLang="en-US" dirty="0"/>
              <a:t>：管理节点的资源，同时不断向资源调度组件汇报目前节点资源使用状况</a:t>
            </a:r>
            <a:endParaRPr lang="en-US" altLang="zh-CN" dirty="0"/>
          </a:p>
          <a:p>
            <a:pPr lvl="1"/>
            <a:endParaRPr lang="en-US" altLang="zh-CN" dirty="0"/>
          </a:p>
        </p:txBody>
      </p:sp>
      <p:grpSp>
        <p:nvGrpSpPr>
          <p:cNvPr id="6" name="组合 24">
            <a:extLst>
              <a:ext uri="{FF2B5EF4-FFF2-40B4-BE49-F238E27FC236}">
                <a16:creationId xmlns:a16="http://schemas.microsoft.com/office/drawing/2014/main" id="{4847687C-B152-41F3-ADAC-57DE6F168D13}"/>
              </a:ext>
            </a:extLst>
          </p:cNvPr>
          <p:cNvGrpSpPr/>
          <p:nvPr/>
        </p:nvGrpSpPr>
        <p:grpSpPr>
          <a:xfrm>
            <a:off x="7230745" y="1019175"/>
            <a:ext cx="4319905" cy="2447925"/>
            <a:chOff x="12397" y="2156"/>
            <a:chExt cx="6803" cy="3855"/>
          </a:xfrm>
        </p:grpSpPr>
        <p:sp>
          <p:nvSpPr>
            <p:cNvPr id="7" name="椭圆 3">
              <a:extLst>
                <a:ext uri="{FF2B5EF4-FFF2-40B4-BE49-F238E27FC236}">
                  <a16:creationId xmlns:a16="http://schemas.microsoft.com/office/drawing/2014/main" id="{8D948B84-102A-4BE0-8482-71937467F28C}"/>
                </a:ext>
              </a:extLst>
            </p:cNvPr>
            <p:cNvSpPr/>
            <p:nvPr/>
          </p:nvSpPr>
          <p:spPr>
            <a:xfrm>
              <a:off x="12707" y="2709"/>
              <a:ext cx="1756" cy="63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solidFill>
                    <a:schemeClr val="tx1"/>
                  </a:solidFill>
                </a:rPr>
                <a:t>hadoop</a:t>
              </a:r>
            </a:p>
          </p:txBody>
        </p:sp>
        <p:sp>
          <p:nvSpPr>
            <p:cNvPr id="8" name="椭圆 5">
              <a:extLst>
                <a:ext uri="{FF2B5EF4-FFF2-40B4-BE49-F238E27FC236}">
                  <a16:creationId xmlns:a16="http://schemas.microsoft.com/office/drawing/2014/main" id="{9325D126-A6A6-49B0-95DE-C869674E3788}"/>
                </a:ext>
              </a:extLst>
            </p:cNvPr>
            <p:cNvSpPr/>
            <p:nvPr/>
          </p:nvSpPr>
          <p:spPr>
            <a:xfrm>
              <a:off x="14841" y="2709"/>
              <a:ext cx="1756" cy="63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solidFill>
                    <a:schemeClr val="tx1"/>
                  </a:solidFill>
                </a:rPr>
                <a:t>spark</a:t>
              </a:r>
            </a:p>
          </p:txBody>
        </p:sp>
        <p:sp>
          <p:nvSpPr>
            <p:cNvPr id="9" name="椭圆 6">
              <a:extLst>
                <a:ext uri="{FF2B5EF4-FFF2-40B4-BE49-F238E27FC236}">
                  <a16:creationId xmlns:a16="http://schemas.microsoft.com/office/drawing/2014/main" id="{C7DB3B1B-46E3-450D-AADE-DA1C758E9FC8}"/>
                </a:ext>
              </a:extLst>
            </p:cNvPr>
            <p:cNvSpPr/>
            <p:nvPr/>
          </p:nvSpPr>
          <p:spPr>
            <a:xfrm>
              <a:off x="16975" y="2709"/>
              <a:ext cx="1756" cy="63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solidFill>
                    <a:schemeClr val="tx1"/>
                  </a:solidFill>
                </a:rPr>
                <a:t>......</a:t>
              </a:r>
            </a:p>
          </p:txBody>
        </p:sp>
        <p:sp>
          <p:nvSpPr>
            <p:cNvPr id="10" name="矩形 7">
              <a:extLst>
                <a:ext uri="{FF2B5EF4-FFF2-40B4-BE49-F238E27FC236}">
                  <a16:creationId xmlns:a16="http://schemas.microsoft.com/office/drawing/2014/main" id="{1DBFD7A0-3B39-46BF-B5D6-543A51AB5B58}"/>
                </a:ext>
              </a:extLst>
            </p:cNvPr>
            <p:cNvSpPr/>
            <p:nvPr/>
          </p:nvSpPr>
          <p:spPr>
            <a:xfrm>
              <a:off x="12411" y="2156"/>
              <a:ext cx="6669" cy="1322"/>
            </a:xfrm>
            <a:prstGeom prst="rect">
              <a:avLst/>
            </a:prstGeom>
            <a:noFill/>
            <a:ln w="12700" cmpd="sng">
              <a:solidFill>
                <a:schemeClr val="accent1">
                  <a:shade val="5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8">
              <a:extLst>
                <a:ext uri="{FF2B5EF4-FFF2-40B4-BE49-F238E27FC236}">
                  <a16:creationId xmlns:a16="http://schemas.microsoft.com/office/drawing/2014/main" id="{0D028B0F-8CD7-484E-B490-149C1DB670D2}"/>
                </a:ext>
              </a:extLst>
            </p:cNvPr>
            <p:cNvSpPr/>
            <p:nvPr/>
          </p:nvSpPr>
          <p:spPr>
            <a:xfrm>
              <a:off x="14692" y="2156"/>
              <a:ext cx="2106" cy="631"/>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solidFill>
                    <a:schemeClr val="tx1"/>
                  </a:solidFill>
                </a:rPr>
                <a:t>用户作业</a:t>
              </a:r>
            </a:p>
          </p:txBody>
        </p:sp>
        <p:sp>
          <p:nvSpPr>
            <p:cNvPr id="12" name="椭圆 9">
              <a:extLst>
                <a:ext uri="{FF2B5EF4-FFF2-40B4-BE49-F238E27FC236}">
                  <a16:creationId xmlns:a16="http://schemas.microsoft.com/office/drawing/2014/main" id="{01234C3C-4129-4754-8CF8-0DBC6360329F}"/>
                </a:ext>
              </a:extLst>
            </p:cNvPr>
            <p:cNvSpPr/>
            <p:nvPr/>
          </p:nvSpPr>
          <p:spPr>
            <a:xfrm>
              <a:off x="14666" y="3568"/>
              <a:ext cx="2106" cy="631"/>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solidFill>
                    <a:schemeClr val="tx1"/>
                  </a:solidFill>
                </a:rPr>
                <a:t>作业组织</a:t>
              </a:r>
            </a:p>
          </p:txBody>
        </p:sp>
        <p:sp>
          <p:nvSpPr>
            <p:cNvPr id="13" name="矩形 10">
              <a:extLst>
                <a:ext uri="{FF2B5EF4-FFF2-40B4-BE49-F238E27FC236}">
                  <a16:creationId xmlns:a16="http://schemas.microsoft.com/office/drawing/2014/main" id="{1C767612-4DF6-4A96-A9DE-F86AF869533A}"/>
                </a:ext>
              </a:extLst>
            </p:cNvPr>
            <p:cNvSpPr/>
            <p:nvPr/>
          </p:nvSpPr>
          <p:spPr>
            <a:xfrm>
              <a:off x="12865" y="4582"/>
              <a:ext cx="1598" cy="83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solidFill>
                    <a:schemeClr val="tx1"/>
                  </a:solidFill>
                </a:rPr>
                <a:t>4GB</a:t>
              </a:r>
              <a:r>
                <a:rPr lang="zh-CN" altLang="en-US" sz="1600">
                  <a:solidFill>
                    <a:schemeClr val="tx1"/>
                  </a:solidFill>
                </a:rPr>
                <a:t>内存</a:t>
              </a:r>
            </a:p>
          </p:txBody>
        </p:sp>
        <p:sp>
          <p:nvSpPr>
            <p:cNvPr id="14" name="矩形 11">
              <a:extLst>
                <a:ext uri="{FF2B5EF4-FFF2-40B4-BE49-F238E27FC236}">
                  <a16:creationId xmlns:a16="http://schemas.microsoft.com/office/drawing/2014/main" id="{D814F7DD-03CB-48E6-B1EF-10AEC738FC25}"/>
                </a:ext>
              </a:extLst>
            </p:cNvPr>
            <p:cNvSpPr/>
            <p:nvPr/>
          </p:nvSpPr>
          <p:spPr>
            <a:xfrm>
              <a:off x="12865" y="5413"/>
              <a:ext cx="1598" cy="43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solidFill>
                    <a:schemeClr val="tx1"/>
                  </a:solidFill>
                </a:rPr>
                <a:t>2CPU</a:t>
              </a:r>
              <a:r>
                <a:rPr lang="zh-CN" altLang="en-US" sz="1600">
                  <a:solidFill>
                    <a:schemeClr val="tx1"/>
                  </a:solidFill>
                </a:rPr>
                <a:t>核</a:t>
              </a:r>
            </a:p>
          </p:txBody>
        </p:sp>
        <p:sp>
          <p:nvSpPr>
            <p:cNvPr id="15" name="矩形 14">
              <a:extLst>
                <a:ext uri="{FF2B5EF4-FFF2-40B4-BE49-F238E27FC236}">
                  <a16:creationId xmlns:a16="http://schemas.microsoft.com/office/drawing/2014/main" id="{75AC22F7-5328-4211-B1F9-228FDD46C4AF}"/>
                </a:ext>
              </a:extLst>
            </p:cNvPr>
            <p:cNvSpPr/>
            <p:nvPr/>
          </p:nvSpPr>
          <p:spPr>
            <a:xfrm>
              <a:off x="14666" y="4582"/>
              <a:ext cx="1598" cy="43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solidFill>
                    <a:schemeClr val="tx1"/>
                  </a:solidFill>
                </a:rPr>
                <a:t>2GB</a:t>
              </a:r>
              <a:r>
                <a:rPr lang="zh-CN" altLang="en-US" sz="1600">
                  <a:solidFill>
                    <a:schemeClr val="tx1"/>
                  </a:solidFill>
                </a:rPr>
                <a:t>内存</a:t>
              </a:r>
            </a:p>
          </p:txBody>
        </p:sp>
        <p:sp>
          <p:nvSpPr>
            <p:cNvPr id="16" name="矩形 15">
              <a:extLst>
                <a:ext uri="{FF2B5EF4-FFF2-40B4-BE49-F238E27FC236}">
                  <a16:creationId xmlns:a16="http://schemas.microsoft.com/office/drawing/2014/main" id="{56A62D0D-C51F-441D-9753-3FC810C89831}"/>
                </a:ext>
              </a:extLst>
            </p:cNvPr>
            <p:cNvSpPr/>
            <p:nvPr/>
          </p:nvSpPr>
          <p:spPr>
            <a:xfrm>
              <a:off x="14666" y="5018"/>
              <a:ext cx="1598" cy="83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solidFill>
                    <a:schemeClr val="tx1"/>
                  </a:solidFill>
                </a:rPr>
                <a:t>4CPU</a:t>
              </a:r>
              <a:r>
                <a:rPr lang="zh-CN" altLang="en-US" sz="1600">
                  <a:solidFill>
                    <a:schemeClr val="tx1"/>
                  </a:solidFill>
                </a:rPr>
                <a:t>核</a:t>
              </a:r>
            </a:p>
          </p:txBody>
        </p:sp>
        <p:sp>
          <p:nvSpPr>
            <p:cNvPr id="17" name="椭圆 16">
              <a:extLst>
                <a:ext uri="{FF2B5EF4-FFF2-40B4-BE49-F238E27FC236}">
                  <a16:creationId xmlns:a16="http://schemas.microsoft.com/office/drawing/2014/main" id="{1BDE53C0-8E8E-4AF0-B16F-87139A6A55E9}"/>
                </a:ext>
              </a:extLst>
            </p:cNvPr>
            <p:cNvSpPr/>
            <p:nvPr/>
          </p:nvSpPr>
          <p:spPr>
            <a:xfrm>
              <a:off x="12611" y="3951"/>
              <a:ext cx="2106" cy="631"/>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solidFill>
                    <a:schemeClr val="tx1"/>
                  </a:solidFill>
                </a:rPr>
                <a:t>作业</a:t>
              </a:r>
              <a:r>
                <a:rPr lang="en-US" altLang="zh-CN" sz="1400">
                  <a:solidFill>
                    <a:schemeClr val="tx1"/>
                  </a:solidFill>
                </a:rPr>
                <a:t>1</a:t>
              </a:r>
            </a:p>
          </p:txBody>
        </p:sp>
        <p:sp>
          <p:nvSpPr>
            <p:cNvPr id="18" name="椭圆 17">
              <a:extLst>
                <a:ext uri="{FF2B5EF4-FFF2-40B4-BE49-F238E27FC236}">
                  <a16:creationId xmlns:a16="http://schemas.microsoft.com/office/drawing/2014/main" id="{91E51F4A-B6A9-4F99-92FF-97B9501AC7A6}"/>
                </a:ext>
              </a:extLst>
            </p:cNvPr>
            <p:cNvSpPr/>
            <p:nvPr/>
          </p:nvSpPr>
          <p:spPr>
            <a:xfrm>
              <a:off x="14412" y="3951"/>
              <a:ext cx="2106" cy="631"/>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solidFill>
                    <a:schemeClr val="tx1"/>
                  </a:solidFill>
                </a:rPr>
                <a:t>作业</a:t>
              </a:r>
              <a:r>
                <a:rPr lang="en-US" altLang="zh-CN" sz="1400">
                  <a:solidFill>
                    <a:schemeClr val="tx1"/>
                  </a:solidFill>
                </a:rPr>
                <a:t>2</a:t>
              </a:r>
            </a:p>
          </p:txBody>
        </p:sp>
        <p:sp>
          <p:nvSpPr>
            <p:cNvPr id="19" name="椭圆 18">
              <a:extLst>
                <a:ext uri="{FF2B5EF4-FFF2-40B4-BE49-F238E27FC236}">
                  <a16:creationId xmlns:a16="http://schemas.microsoft.com/office/drawing/2014/main" id="{92702311-AF9A-4BFF-8814-2815231D8B48}"/>
                </a:ext>
              </a:extLst>
            </p:cNvPr>
            <p:cNvSpPr/>
            <p:nvPr/>
          </p:nvSpPr>
          <p:spPr>
            <a:xfrm>
              <a:off x="15731" y="4782"/>
              <a:ext cx="2106" cy="631"/>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solidFill>
                    <a:schemeClr val="tx1"/>
                  </a:solidFill>
                </a:rPr>
                <a:t>......</a:t>
              </a:r>
            </a:p>
          </p:txBody>
        </p:sp>
        <p:sp>
          <p:nvSpPr>
            <p:cNvPr id="20" name="椭圆 19">
              <a:extLst>
                <a:ext uri="{FF2B5EF4-FFF2-40B4-BE49-F238E27FC236}">
                  <a16:creationId xmlns:a16="http://schemas.microsoft.com/office/drawing/2014/main" id="{BBBCF99D-9530-45E2-8E00-CE086C2B089B}"/>
                </a:ext>
              </a:extLst>
            </p:cNvPr>
            <p:cNvSpPr/>
            <p:nvPr/>
          </p:nvSpPr>
          <p:spPr>
            <a:xfrm>
              <a:off x="17094" y="3951"/>
              <a:ext cx="2106" cy="631"/>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solidFill>
                    <a:schemeClr val="tx1"/>
                  </a:solidFill>
                </a:rPr>
                <a:t>作业</a:t>
              </a:r>
              <a:r>
                <a:rPr lang="en-US" altLang="zh-CN" sz="1400">
                  <a:solidFill>
                    <a:schemeClr val="tx1"/>
                  </a:solidFill>
                </a:rPr>
                <a:t>N</a:t>
              </a:r>
            </a:p>
          </p:txBody>
        </p:sp>
        <p:sp>
          <p:nvSpPr>
            <p:cNvPr id="21" name="矩形 20">
              <a:extLst>
                <a:ext uri="{FF2B5EF4-FFF2-40B4-BE49-F238E27FC236}">
                  <a16:creationId xmlns:a16="http://schemas.microsoft.com/office/drawing/2014/main" id="{B7443204-9223-4369-9875-C0050E00A5D0}"/>
                </a:ext>
              </a:extLst>
            </p:cNvPr>
            <p:cNvSpPr/>
            <p:nvPr/>
          </p:nvSpPr>
          <p:spPr>
            <a:xfrm>
              <a:off x="17348" y="4582"/>
              <a:ext cx="1598" cy="43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solidFill>
                    <a:schemeClr val="tx1"/>
                  </a:solidFill>
                </a:rPr>
                <a:t>1GB</a:t>
              </a:r>
              <a:r>
                <a:rPr lang="zh-CN" altLang="en-US" sz="1600">
                  <a:solidFill>
                    <a:schemeClr val="tx1"/>
                  </a:solidFill>
                </a:rPr>
                <a:t>内存</a:t>
              </a:r>
            </a:p>
          </p:txBody>
        </p:sp>
        <p:sp>
          <p:nvSpPr>
            <p:cNvPr id="22" name="矩形 21">
              <a:extLst>
                <a:ext uri="{FF2B5EF4-FFF2-40B4-BE49-F238E27FC236}">
                  <a16:creationId xmlns:a16="http://schemas.microsoft.com/office/drawing/2014/main" id="{05632CB1-9BCF-4B76-9AA7-44817D825DFB}"/>
                </a:ext>
              </a:extLst>
            </p:cNvPr>
            <p:cNvSpPr/>
            <p:nvPr/>
          </p:nvSpPr>
          <p:spPr>
            <a:xfrm>
              <a:off x="17348" y="5018"/>
              <a:ext cx="1598" cy="43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solidFill>
                    <a:schemeClr val="tx1"/>
                  </a:solidFill>
                </a:rPr>
                <a:t>2CPU</a:t>
              </a:r>
              <a:r>
                <a:rPr lang="zh-CN" altLang="en-US" sz="1600">
                  <a:solidFill>
                    <a:schemeClr val="tx1"/>
                  </a:solidFill>
                </a:rPr>
                <a:t>核</a:t>
              </a:r>
            </a:p>
          </p:txBody>
        </p:sp>
        <p:sp>
          <p:nvSpPr>
            <p:cNvPr id="23" name="矩形 22">
              <a:extLst>
                <a:ext uri="{FF2B5EF4-FFF2-40B4-BE49-F238E27FC236}">
                  <a16:creationId xmlns:a16="http://schemas.microsoft.com/office/drawing/2014/main" id="{FAE7C1C9-4AC4-46B2-BEFC-1DD82714CFF2}"/>
                </a:ext>
              </a:extLst>
            </p:cNvPr>
            <p:cNvSpPr/>
            <p:nvPr/>
          </p:nvSpPr>
          <p:spPr>
            <a:xfrm>
              <a:off x="17348" y="5454"/>
              <a:ext cx="1598" cy="43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solidFill>
                    <a:schemeClr val="tx1"/>
                  </a:solidFill>
                </a:rPr>
                <a:t>2CPU</a:t>
              </a:r>
              <a:r>
                <a:rPr lang="zh-CN" altLang="en-US" sz="1600">
                  <a:solidFill>
                    <a:schemeClr val="tx1"/>
                  </a:solidFill>
                </a:rPr>
                <a:t>核</a:t>
              </a:r>
            </a:p>
          </p:txBody>
        </p:sp>
        <p:sp>
          <p:nvSpPr>
            <p:cNvPr id="24" name="矩形 23">
              <a:extLst>
                <a:ext uri="{FF2B5EF4-FFF2-40B4-BE49-F238E27FC236}">
                  <a16:creationId xmlns:a16="http://schemas.microsoft.com/office/drawing/2014/main" id="{537FA201-7139-4CA3-A47E-96CF524831F7}"/>
                </a:ext>
              </a:extLst>
            </p:cNvPr>
            <p:cNvSpPr/>
            <p:nvPr/>
          </p:nvSpPr>
          <p:spPr>
            <a:xfrm>
              <a:off x="12397" y="3643"/>
              <a:ext cx="6689" cy="236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5" name="上箭头 25">
            <a:extLst>
              <a:ext uri="{FF2B5EF4-FFF2-40B4-BE49-F238E27FC236}">
                <a16:creationId xmlns:a16="http://schemas.microsoft.com/office/drawing/2014/main" id="{7B0C69E4-0435-45E3-BA7A-D4B1F36BA7DB}"/>
              </a:ext>
            </a:extLst>
          </p:cNvPr>
          <p:cNvSpPr/>
          <p:nvPr/>
        </p:nvSpPr>
        <p:spPr>
          <a:xfrm>
            <a:off x="7961630" y="3467100"/>
            <a:ext cx="1040130" cy="902970"/>
          </a:xfrm>
          <a:prstGeom prst="up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a:solidFill>
                  <a:schemeClr val="tx1"/>
                </a:solidFill>
              </a:rPr>
              <a:t>资源</a:t>
            </a:r>
          </a:p>
          <a:p>
            <a:pPr algn="ctr"/>
            <a:r>
              <a:rPr lang="zh-CN" altLang="en-US" sz="1200">
                <a:solidFill>
                  <a:schemeClr val="tx1"/>
                </a:solidFill>
              </a:rPr>
              <a:t>调度</a:t>
            </a:r>
          </a:p>
          <a:p>
            <a:pPr algn="ctr"/>
            <a:r>
              <a:rPr lang="zh-CN" altLang="en-US" sz="1200">
                <a:solidFill>
                  <a:schemeClr val="tx1"/>
                </a:solidFill>
              </a:rPr>
              <a:t>与</a:t>
            </a:r>
          </a:p>
          <a:p>
            <a:pPr algn="ctr"/>
            <a:r>
              <a:rPr lang="zh-CN" altLang="en-US" sz="1200">
                <a:solidFill>
                  <a:schemeClr val="tx1"/>
                </a:solidFill>
              </a:rPr>
              <a:t>分配</a:t>
            </a:r>
          </a:p>
        </p:txBody>
      </p:sp>
      <p:sp>
        <p:nvSpPr>
          <p:cNvPr id="26" name="上箭头 26">
            <a:extLst>
              <a:ext uri="{FF2B5EF4-FFF2-40B4-BE49-F238E27FC236}">
                <a16:creationId xmlns:a16="http://schemas.microsoft.com/office/drawing/2014/main" id="{0C816B7D-085F-4E7B-81DC-9718FF947B12}"/>
              </a:ext>
            </a:extLst>
          </p:cNvPr>
          <p:cNvSpPr/>
          <p:nvPr/>
        </p:nvSpPr>
        <p:spPr>
          <a:xfrm>
            <a:off x="9847580" y="3467100"/>
            <a:ext cx="1040130" cy="902970"/>
          </a:xfrm>
          <a:prstGeom prst="up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a:solidFill>
                  <a:schemeClr val="tx1"/>
                </a:solidFill>
              </a:rPr>
              <a:t>资源</a:t>
            </a:r>
          </a:p>
          <a:p>
            <a:pPr algn="ctr"/>
            <a:r>
              <a:rPr lang="zh-CN" altLang="en-US" sz="1200">
                <a:solidFill>
                  <a:schemeClr val="tx1"/>
                </a:solidFill>
              </a:rPr>
              <a:t>调度</a:t>
            </a:r>
          </a:p>
          <a:p>
            <a:pPr algn="ctr"/>
            <a:r>
              <a:rPr lang="zh-CN" altLang="en-US" sz="1200">
                <a:solidFill>
                  <a:schemeClr val="tx1"/>
                </a:solidFill>
              </a:rPr>
              <a:t>与</a:t>
            </a:r>
          </a:p>
          <a:p>
            <a:pPr algn="ctr"/>
            <a:r>
              <a:rPr lang="zh-CN" altLang="en-US" sz="1200">
                <a:solidFill>
                  <a:schemeClr val="tx1"/>
                </a:solidFill>
              </a:rPr>
              <a:t>分配</a:t>
            </a:r>
          </a:p>
        </p:txBody>
      </p:sp>
      <p:grpSp>
        <p:nvGrpSpPr>
          <p:cNvPr id="27" name="组合 41">
            <a:extLst>
              <a:ext uri="{FF2B5EF4-FFF2-40B4-BE49-F238E27FC236}">
                <a16:creationId xmlns:a16="http://schemas.microsoft.com/office/drawing/2014/main" id="{32CD212D-BFBE-4EB3-BD19-97525D93E63D}"/>
              </a:ext>
            </a:extLst>
          </p:cNvPr>
          <p:cNvGrpSpPr/>
          <p:nvPr/>
        </p:nvGrpSpPr>
        <p:grpSpPr>
          <a:xfrm>
            <a:off x="7239635" y="4316730"/>
            <a:ext cx="4371905" cy="951865"/>
            <a:chOff x="11033" y="7235"/>
            <a:chExt cx="7735" cy="1499"/>
          </a:xfrm>
        </p:grpSpPr>
        <p:sp>
          <p:nvSpPr>
            <p:cNvPr id="28" name="椭圆 27">
              <a:extLst>
                <a:ext uri="{FF2B5EF4-FFF2-40B4-BE49-F238E27FC236}">
                  <a16:creationId xmlns:a16="http://schemas.microsoft.com/office/drawing/2014/main" id="{D0D8AA8E-1B4E-4795-9B49-28C88E8AF256}"/>
                </a:ext>
              </a:extLst>
            </p:cNvPr>
            <p:cNvSpPr/>
            <p:nvPr/>
          </p:nvSpPr>
          <p:spPr>
            <a:xfrm>
              <a:off x="13489" y="7235"/>
              <a:ext cx="2672" cy="631"/>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solidFill>
                    <a:schemeClr val="tx1"/>
                  </a:solidFill>
                </a:rPr>
                <a:t>资源调度</a:t>
              </a:r>
            </a:p>
          </p:txBody>
        </p:sp>
        <p:sp>
          <p:nvSpPr>
            <p:cNvPr id="29" name="矩形 28">
              <a:extLst>
                <a:ext uri="{FF2B5EF4-FFF2-40B4-BE49-F238E27FC236}">
                  <a16:creationId xmlns:a16="http://schemas.microsoft.com/office/drawing/2014/main" id="{339309B6-E0E8-4D50-BC33-7549DB1A44AD}"/>
                </a:ext>
              </a:extLst>
            </p:cNvPr>
            <p:cNvSpPr/>
            <p:nvPr/>
          </p:nvSpPr>
          <p:spPr>
            <a:xfrm>
              <a:off x="11513" y="7736"/>
              <a:ext cx="1801" cy="436"/>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a:solidFill>
                    <a:schemeClr val="tx1"/>
                  </a:solidFill>
                </a:rPr>
                <a:t>作业</a:t>
              </a:r>
              <a:r>
                <a:rPr lang="en-US" altLang="zh-CN" sz="1600">
                  <a:solidFill>
                    <a:schemeClr val="tx1"/>
                  </a:solidFill>
                </a:rPr>
                <a:t>1</a:t>
              </a:r>
            </a:p>
          </p:txBody>
        </p:sp>
        <p:sp>
          <p:nvSpPr>
            <p:cNvPr id="30" name="矩形 29">
              <a:extLst>
                <a:ext uri="{FF2B5EF4-FFF2-40B4-BE49-F238E27FC236}">
                  <a16:creationId xmlns:a16="http://schemas.microsoft.com/office/drawing/2014/main" id="{6A8998C1-E1A9-41F8-9265-8D18A71BA404}"/>
                </a:ext>
              </a:extLst>
            </p:cNvPr>
            <p:cNvSpPr/>
            <p:nvPr/>
          </p:nvSpPr>
          <p:spPr>
            <a:xfrm>
              <a:off x="11513" y="8172"/>
              <a:ext cx="928" cy="43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a:solidFill>
                    <a:schemeClr val="tx1"/>
                  </a:solidFill>
                </a:rPr>
                <a:t>内存</a:t>
              </a:r>
            </a:p>
          </p:txBody>
        </p:sp>
        <p:sp>
          <p:nvSpPr>
            <p:cNvPr id="31" name="矩形 30">
              <a:extLst>
                <a:ext uri="{FF2B5EF4-FFF2-40B4-BE49-F238E27FC236}">
                  <a16:creationId xmlns:a16="http://schemas.microsoft.com/office/drawing/2014/main" id="{60F716E9-E1CC-4EA9-ACE9-926E4AD4E36A}"/>
                </a:ext>
              </a:extLst>
            </p:cNvPr>
            <p:cNvSpPr/>
            <p:nvPr/>
          </p:nvSpPr>
          <p:spPr>
            <a:xfrm>
              <a:off x="12441" y="8172"/>
              <a:ext cx="873" cy="43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solidFill>
                    <a:schemeClr val="tx1"/>
                  </a:solidFill>
                </a:rPr>
                <a:t>CPU</a:t>
              </a:r>
            </a:p>
          </p:txBody>
        </p:sp>
        <p:sp>
          <p:nvSpPr>
            <p:cNvPr id="32" name="矩形 31">
              <a:extLst>
                <a:ext uri="{FF2B5EF4-FFF2-40B4-BE49-F238E27FC236}">
                  <a16:creationId xmlns:a16="http://schemas.microsoft.com/office/drawing/2014/main" id="{663C02B3-9016-4A35-A7D5-66DE7B0BADBC}"/>
                </a:ext>
              </a:extLst>
            </p:cNvPr>
            <p:cNvSpPr/>
            <p:nvPr/>
          </p:nvSpPr>
          <p:spPr>
            <a:xfrm>
              <a:off x="13314" y="7736"/>
              <a:ext cx="1251" cy="436"/>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a:solidFill>
                    <a:schemeClr val="tx1"/>
                  </a:solidFill>
                </a:rPr>
                <a:t>作业</a:t>
              </a:r>
              <a:r>
                <a:rPr lang="en-US" altLang="zh-CN" sz="1600">
                  <a:solidFill>
                    <a:schemeClr val="tx1"/>
                  </a:solidFill>
                </a:rPr>
                <a:t>2</a:t>
              </a:r>
            </a:p>
          </p:txBody>
        </p:sp>
        <p:sp>
          <p:nvSpPr>
            <p:cNvPr id="33" name="矩形 32">
              <a:extLst>
                <a:ext uri="{FF2B5EF4-FFF2-40B4-BE49-F238E27FC236}">
                  <a16:creationId xmlns:a16="http://schemas.microsoft.com/office/drawing/2014/main" id="{76CC8FD6-1E9E-4184-8C53-5467FC595B9E}"/>
                </a:ext>
              </a:extLst>
            </p:cNvPr>
            <p:cNvSpPr/>
            <p:nvPr/>
          </p:nvSpPr>
          <p:spPr>
            <a:xfrm>
              <a:off x="13321" y="8172"/>
              <a:ext cx="1245" cy="43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solidFill>
                    <a:schemeClr val="tx1"/>
                  </a:solidFill>
                </a:rPr>
                <a:t>CPU</a:t>
              </a:r>
            </a:p>
          </p:txBody>
        </p:sp>
        <p:sp>
          <p:nvSpPr>
            <p:cNvPr id="34" name="矩形 33">
              <a:extLst>
                <a:ext uri="{FF2B5EF4-FFF2-40B4-BE49-F238E27FC236}">
                  <a16:creationId xmlns:a16="http://schemas.microsoft.com/office/drawing/2014/main" id="{64133B92-BA73-40E8-AFD7-A3A644C89FA4}"/>
                </a:ext>
              </a:extLst>
            </p:cNvPr>
            <p:cNvSpPr/>
            <p:nvPr/>
          </p:nvSpPr>
          <p:spPr>
            <a:xfrm>
              <a:off x="14566" y="7736"/>
              <a:ext cx="1056" cy="436"/>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400">
                <a:solidFill>
                  <a:schemeClr val="tx1"/>
                </a:solidFill>
              </a:endParaRPr>
            </a:p>
          </p:txBody>
        </p:sp>
        <p:sp>
          <p:nvSpPr>
            <p:cNvPr id="35" name="矩形 34">
              <a:extLst>
                <a:ext uri="{FF2B5EF4-FFF2-40B4-BE49-F238E27FC236}">
                  <a16:creationId xmlns:a16="http://schemas.microsoft.com/office/drawing/2014/main" id="{02055650-731E-45FB-8A08-231C7DCE7BAF}"/>
                </a:ext>
              </a:extLst>
            </p:cNvPr>
            <p:cNvSpPr/>
            <p:nvPr/>
          </p:nvSpPr>
          <p:spPr>
            <a:xfrm>
              <a:off x="14565" y="8172"/>
              <a:ext cx="1058" cy="43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400">
                <a:solidFill>
                  <a:schemeClr val="tx1"/>
                </a:solidFill>
              </a:endParaRPr>
            </a:p>
          </p:txBody>
        </p:sp>
        <p:sp>
          <p:nvSpPr>
            <p:cNvPr id="36" name="矩形 35">
              <a:extLst>
                <a:ext uri="{FF2B5EF4-FFF2-40B4-BE49-F238E27FC236}">
                  <a16:creationId xmlns:a16="http://schemas.microsoft.com/office/drawing/2014/main" id="{65182B0E-866E-4AAB-94C8-D30F7CAEA1E6}"/>
                </a:ext>
              </a:extLst>
            </p:cNvPr>
            <p:cNvSpPr/>
            <p:nvPr/>
          </p:nvSpPr>
          <p:spPr>
            <a:xfrm>
              <a:off x="15623" y="7736"/>
              <a:ext cx="1058" cy="43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solidFill>
                    <a:schemeClr val="tx1"/>
                  </a:solidFill>
                </a:rPr>
                <a:t>......</a:t>
              </a:r>
            </a:p>
          </p:txBody>
        </p:sp>
        <p:sp>
          <p:nvSpPr>
            <p:cNvPr id="37" name="矩形 36">
              <a:extLst>
                <a:ext uri="{FF2B5EF4-FFF2-40B4-BE49-F238E27FC236}">
                  <a16:creationId xmlns:a16="http://schemas.microsoft.com/office/drawing/2014/main" id="{6422AFAD-618F-49D6-8056-968C01DA9212}"/>
                </a:ext>
              </a:extLst>
            </p:cNvPr>
            <p:cNvSpPr/>
            <p:nvPr/>
          </p:nvSpPr>
          <p:spPr>
            <a:xfrm>
              <a:off x="15623" y="8172"/>
              <a:ext cx="1058" cy="43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solidFill>
                    <a:schemeClr val="tx1"/>
                  </a:solidFill>
                </a:rPr>
                <a:t>......</a:t>
              </a:r>
            </a:p>
          </p:txBody>
        </p:sp>
        <p:sp>
          <p:nvSpPr>
            <p:cNvPr id="38" name="矩形 37">
              <a:extLst>
                <a:ext uri="{FF2B5EF4-FFF2-40B4-BE49-F238E27FC236}">
                  <a16:creationId xmlns:a16="http://schemas.microsoft.com/office/drawing/2014/main" id="{08F6F393-B327-4953-90DB-6C33EBAE33CC}"/>
                </a:ext>
              </a:extLst>
            </p:cNvPr>
            <p:cNvSpPr/>
            <p:nvPr/>
          </p:nvSpPr>
          <p:spPr>
            <a:xfrm>
              <a:off x="16681" y="7736"/>
              <a:ext cx="1801" cy="436"/>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a:solidFill>
                    <a:schemeClr val="tx1"/>
                  </a:solidFill>
                </a:rPr>
                <a:t>作业</a:t>
              </a:r>
              <a:r>
                <a:rPr lang="en-US" altLang="zh-CN" sz="1600">
                  <a:solidFill>
                    <a:schemeClr val="tx1"/>
                  </a:solidFill>
                </a:rPr>
                <a:t>N</a:t>
              </a:r>
            </a:p>
          </p:txBody>
        </p:sp>
        <p:sp>
          <p:nvSpPr>
            <p:cNvPr id="39" name="矩形 38">
              <a:extLst>
                <a:ext uri="{FF2B5EF4-FFF2-40B4-BE49-F238E27FC236}">
                  <a16:creationId xmlns:a16="http://schemas.microsoft.com/office/drawing/2014/main" id="{34F892E7-975C-4620-93E1-63E4C954E9F5}"/>
                </a:ext>
              </a:extLst>
            </p:cNvPr>
            <p:cNvSpPr/>
            <p:nvPr/>
          </p:nvSpPr>
          <p:spPr>
            <a:xfrm>
              <a:off x="16681" y="8172"/>
              <a:ext cx="873" cy="43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solidFill>
                    <a:schemeClr val="tx1"/>
                  </a:solidFill>
                </a:rPr>
                <a:t>CPU</a:t>
              </a:r>
            </a:p>
          </p:txBody>
        </p:sp>
        <p:sp>
          <p:nvSpPr>
            <p:cNvPr id="40" name="矩形 39">
              <a:extLst>
                <a:ext uri="{FF2B5EF4-FFF2-40B4-BE49-F238E27FC236}">
                  <a16:creationId xmlns:a16="http://schemas.microsoft.com/office/drawing/2014/main" id="{4CD97758-81DF-465D-978F-232C6617BE89}"/>
                </a:ext>
              </a:extLst>
            </p:cNvPr>
            <p:cNvSpPr/>
            <p:nvPr/>
          </p:nvSpPr>
          <p:spPr>
            <a:xfrm>
              <a:off x="17554" y="8172"/>
              <a:ext cx="928" cy="43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a:solidFill>
                    <a:schemeClr val="tx1"/>
                  </a:solidFill>
                </a:rPr>
                <a:t>内存</a:t>
              </a:r>
            </a:p>
          </p:txBody>
        </p:sp>
        <p:sp>
          <p:nvSpPr>
            <p:cNvPr id="41" name="矩形 40">
              <a:extLst>
                <a:ext uri="{FF2B5EF4-FFF2-40B4-BE49-F238E27FC236}">
                  <a16:creationId xmlns:a16="http://schemas.microsoft.com/office/drawing/2014/main" id="{4CAEC2D6-5333-4F85-8035-7CA0E034139B}"/>
                </a:ext>
              </a:extLst>
            </p:cNvPr>
            <p:cNvSpPr/>
            <p:nvPr/>
          </p:nvSpPr>
          <p:spPr>
            <a:xfrm>
              <a:off x="11033" y="7392"/>
              <a:ext cx="7735" cy="134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2" name="上箭头 42">
            <a:extLst>
              <a:ext uri="{FF2B5EF4-FFF2-40B4-BE49-F238E27FC236}">
                <a16:creationId xmlns:a16="http://schemas.microsoft.com/office/drawing/2014/main" id="{B468F604-35DC-44DD-92AF-6B37E82F9AB8}"/>
              </a:ext>
            </a:extLst>
          </p:cNvPr>
          <p:cNvSpPr/>
          <p:nvPr/>
        </p:nvSpPr>
        <p:spPr>
          <a:xfrm>
            <a:off x="7961630" y="5267960"/>
            <a:ext cx="1386840" cy="570230"/>
          </a:xfrm>
          <a:prstGeom prst="up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a:solidFill>
                  <a:schemeClr val="tx1"/>
                </a:solidFill>
              </a:rPr>
              <a:t>资源池</a:t>
            </a:r>
          </a:p>
          <a:p>
            <a:pPr algn="ctr"/>
            <a:r>
              <a:rPr lang="zh-CN" altLang="en-US" sz="1200">
                <a:solidFill>
                  <a:schemeClr val="tx1"/>
                </a:solidFill>
              </a:rPr>
              <a:t>化抽象</a:t>
            </a:r>
          </a:p>
        </p:txBody>
      </p:sp>
      <p:sp>
        <p:nvSpPr>
          <p:cNvPr id="43" name="上箭头 43">
            <a:extLst>
              <a:ext uri="{FF2B5EF4-FFF2-40B4-BE49-F238E27FC236}">
                <a16:creationId xmlns:a16="http://schemas.microsoft.com/office/drawing/2014/main" id="{B0DBCE36-4BA4-4A71-ADB6-CFB519D5DC4F}"/>
              </a:ext>
            </a:extLst>
          </p:cNvPr>
          <p:cNvSpPr/>
          <p:nvPr/>
        </p:nvSpPr>
        <p:spPr>
          <a:xfrm>
            <a:off x="9674225" y="5268595"/>
            <a:ext cx="1386840" cy="570230"/>
          </a:xfrm>
          <a:prstGeom prst="up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a:solidFill>
                  <a:schemeClr val="tx1"/>
                </a:solidFill>
              </a:rPr>
              <a:t>资源池</a:t>
            </a:r>
          </a:p>
          <a:p>
            <a:pPr algn="ctr"/>
            <a:r>
              <a:rPr lang="zh-CN" altLang="en-US" sz="1200">
                <a:solidFill>
                  <a:schemeClr val="tx1"/>
                </a:solidFill>
              </a:rPr>
              <a:t>化抽象</a:t>
            </a:r>
          </a:p>
        </p:txBody>
      </p:sp>
      <p:grpSp>
        <p:nvGrpSpPr>
          <p:cNvPr id="44" name="组合 50">
            <a:extLst>
              <a:ext uri="{FF2B5EF4-FFF2-40B4-BE49-F238E27FC236}">
                <a16:creationId xmlns:a16="http://schemas.microsoft.com/office/drawing/2014/main" id="{AD98D137-631D-4E84-A8A2-378ED7499D04}"/>
              </a:ext>
            </a:extLst>
          </p:cNvPr>
          <p:cNvGrpSpPr/>
          <p:nvPr/>
        </p:nvGrpSpPr>
        <p:grpSpPr>
          <a:xfrm>
            <a:off x="7239635" y="5775325"/>
            <a:ext cx="4370070" cy="664210"/>
            <a:chOff x="11401" y="9095"/>
            <a:chExt cx="6882" cy="1046"/>
          </a:xfrm>
        </p:grpSpPr>
        <p:sp>
          <p:nvSpPr>
            <p:cNvPr id="45" name="椭圆 44">
              <a:extLst>
                <a:ext uri="{FF2B5EF4-FFF2-40B4-BE49-F238E27FC236}">
                  <a16:creationId xmlns:a16="http://schemas.microsoft.com/office/drawing/2014/main" id="{A1DD2262-7109-4D7B-AC13-289FE0537417}"/>
                </a:ext>
              </a:extLst>
            </p:cNvPr>
            <p:cNvSpPr/>
            <p:nvPr/>
          </p:nvSpPr>
          <p:spPr>
            <a:xfrm>
              <a:off x="13707" y="9095"/>
              <a:ext cx="2378" cy="631"/>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solidFill>
                    <a:schemeClr val="tx1"/>
                  </a:solidFill>
                </a:rPr>
                <a:t>资源组织</a:t>
              </a:r>
            </a:p>
          </p:txBody>
        </p:sp>
        <p:sp>
          <p:nvSpPr>
            <p:cNvPr id="46" name="矩形 45">
              <a:extLst>
                <a:ext uri="{FF2B5EF4-FFF2-40B4-BE49-F238E27FC236}">
                  <a16:creationId xmlns:a16="http://schemas.microsoft.com/office/drawing/2014/main" id="{995E1030-DFCF-40E9-B946-4248449CA852}"/>
                </a:ext>
              </a:extLst>
            </p:cNvPr>
            <p:cNvSpPr/>
            <p:nvPr/>
          </p:nvSpPr>
          <p:spPr>
            <a:xfrm>
              <a:off x="12104" y="9576"/>
              <a:ext cx="1603" cy="43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solidFill>
                    <a:schemeClr val="tx1"/>
                  </a:solidFill>
                </a:rPr>
                <a:t>计算资源</a:t>
              </a:r>
            </a:p>
          </p:txBody>
        </p:sp>
        <p:sp>
          <p:nvSpPr>
            <p:cNvPr id="47" name="矩形 46">
              <a:extLst>
                <a:ext uri="{FF2B5EF4-FFF2-40B4-BE49-F238E27FC236}">
                  <a16:creationId xmlns:a16="http://schemas.microsoft.com/office/drawing/2014/main" id="{90CF15D6-187B-4858-A38A-1C32135152E2}"/>
                </a:ext>
              </a:extLst>
            </p:cNvPr>
            <p:cNvSpPr/>
            <p:nvPr/>
          </p:nvSpPr>
          <p:spPr>
            <a:xfrm>
              <a:off x="13831" y="9576"/>
              <a:ext cx="1603" cy="43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solidFill>
                    <a:schemeClr val="tx1"/>
                  </a:solidFill>
                </a:rPr>
                <a:t>存储资源</a:t>
              </a:r>
            </a:p>
          </p:txBody>
        </p:sp>
        <p:sp>
          <p:nvSpPr>
            <p:cNvPr id="48" name="矩形 47">
              <a:extLst>
                <a:ext uri="{FF2B5EF4-FFF2-40B4-BE49-F238E27FC236}">
                  <a16:creationId xmlns:a16="http://schemas.microsoft.com/office/drawing/2014/main" id="{2C822923-E9CF-42AD-B664-381F271E7DE7}"/>
                </a:ext>
              </a:extLst>
            </p:cNvPr>
            <p:cNvSpPr/>
            <p:nvPr/>
          </p:nvSpPr>
          <p:spPr>
            <a:xfrm>
              <a:off x="15543" y="9576"/>
              <a:ext cx="1011" cy="43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solidFill>
                    <a:schemeClr val="tx1"/>
                  </a:solidFill>
                </a:rPr>
                <a:t>......</a:t>
              </a:r>
            </a:p>
          </p:txBody>
        </p:sp>
        <p:sp>
          <p:nvSpPr>
            <p:cNvPr id="49" name="矩形 48">
              <a:extLst>
                <a:ext uri="{FF2B5EF4-FFF2-40B4-BE49-F238E27FC236}">
                  <a16:creationId xmlns:a16="http://schemas.microsoft.com/office/drawing/2014/main" id="{4BDCC61B-BDAA-40AD-91FC-BFF2D36060A9}"/>
                </a:ext>
              </a:extLst>
            </p:cNvPr>
            <p:cNvSpPr/>
            <p:nvPr/>
          </p:nvSpPr>
          <p:spPr>
            <a:xfrm>
              <a:off x="16724" y="9576"/>
              <a:ext cx="1306" cy="43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solidFill>
                    <a:schemeClr val="tx1"/>
                  </a:solidFill>
                </a:rPr>
                <a:t>I/O</a:t>
              </a:r>
              <a:r>
                <a:rPr lang="zh-CN" altLang="en-US" sz="1400">
                  <a:solidFill>
                    <a:schemeClr val="tx1"/>
                  </a:solidFill>
                </a:rPr>
                <a:t>资源</a:t>
              </a:r>
            </a:p>
          </p:txBody>
        </p:sp>
        <p:sp>
          <p:nvSpPr>
            <p:cNvPr id="50" name="矩形 49">
              <a:extLst>
                <a:ext uri="{FF2B5EF4-FFF2-40B4-BE49-F238E27FC236}">
                  <a16:creationId xmlns:a16="http://schemas.microsoft.com/office/drawing/2014/main" id="{2555D665-38D9-485B-8136-704A912B6E4E}"/>
                </a:ext>
              </a:extLst>
            </p:cNvPr>
            <p:cNvSpPr/>
            <p:nvPr/>
          </p:nvSpPr>
          <p:spPr>
            <a:xfrm>
              <a:off x="11401" y="9233"/>
              <a:ext cx="6883" cy="90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灯片编号占位符 3">
            <a:extLst>
              <a:ext uri="{FF2B5EF4-FFF2-40B4-BE49-F238E27FC236}">
                <a16:creationId xmlns:a16="http://schemas.microsoft.com/office/drawing/2014/main" id="{AD074CB8-FBA4-074A-ABD0-021FFD5F2571}"/>
              </a:ext>
            </a:extLst>
          </p:cNvPr>
          <p:cNvSpPr>
            <a:spLocks noGrp="1"/>
          </p:cNvSpPr>
          <p:nvPr>
            <p:ph type="sldNum" sz="quarter" idx="12"/>
          </p:nvPr>
        </p:nvSpPr>
        <p:spPr/>
        <p:txBody>
          <a:bodyPr/>
          <a:lstStyle/>
          <a:p>
            <a:fld id="{B13F0FA4-29F4-4B1D-A16B-0D7169EBD889}" type="slidenum">
              <a:rPr lang="en-US" smtClean="0"/>
              <a:t>11</a:t>
            </a:fld>
            <a:endParaRPr lang="en-US"/>
          </a:p>
        </p:txBody>
      </p:sp>
    </p:spTree>
    <p:extLst>
      <p:ext uri="{BB962C8B-B14F-4D97-AF65-F5344CB8AC3E}">
        <p14:creationId xmlns:p14="http://schemas.microsoft.com/office/powerpoint/2010/main" val="6143902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301865-222C-4B27-820A-4FB45F92420A}"/>
              </a:ext>
            </a:extLst>
          </p:cNvPr>
          <p:cNvSpPr>
            <a:spLocks noGrp="1"/>
          </p:cNvSpPr>
          <p:nvPr>
            <p:ph type="title"/>
          </p:nvPr>
        </p:nvSpPr>
        <p:spPr/>
        <p:txBody>
          <a:bodyPr/>
          <a:lstStyle/>
          <a:p>
            <a:r>
              <a:rPr lang="en-US" altLang="zh-CN" dirty="0"/>
              <a:t>7.1 </a:t>
            </a:r>
            <a:r>
              <a:rPr lang="zh-CN" altLang="en-US" dirty="0"/>
              <a:t>统一资源管理</a:t>
            </a:r>
            <a:endParaRPr lang="en-US" dirty="0"/>
          </a:p>
        </p:txBody>
      </p:sp>
      <p:sp>
        <p:nvSpPr>
          <p:cNvPr id="3" name="Content Placeholder 2">
            <a:extLst>
              <a:ext uri="{FF2B5EF4-FFF2-40B4-BE49-F238E27FC236}">
                <a16:creationId xmlns:a16="http://schemas.microsoft.com/office/drawing/2014/main" id="{DAB2B068-BBA9-4616-8BEE-FACF8FEDBBF5}"/>
              </a:ext>
            </a:extLst>
          </p:cNvPr>
          <p:cNvSpPr>
            <a:spLocks noGrp="1"/>
          </p:cNvSpPr>
          <p:nvPr>
            <p:ph idx="1"/>
          </p:nvPr>
        </p:nvSpPr>
        <p:spPr>
          <a:xfrm>
            <a:off x="680483" y="1160756"/>
            <a:ext cx="6314083" cy="5016207"/>
          </a:xfrm>
        </p:spPr>
        <p:txBody>
          <a:bodyPr/>
          <a:lstStyle/>
          <a:p>
            <a:r>
              <a:rPr lang="zh-CN" altLang="en-US" dirty="0"/>
              <a:t>基本架构</a:t>
            </a:r>
            <a:endParaRPr lang="en-US" altLang="zh-CN" dirty="0"/>
          </a:p>
          <a:p>
            <a:pPr lvl="1"/>
            <a:r>
              <a:rPr lang="zh-CN" altLang="en-US" b="1" dirty="0"/>
              <a:t>作业组织</a:t>
            </a:r>
            <a:r>
              <a:rPr lang="zh-CN" altLang="en-US" dirty="0"/>
              <a:t>：</a:t>
            </a:r>
            <a:endParaRPr lang="en-US" altLang="zh-CN" dirty="0"/>
          </a:p>
          <a:p>
            <a:pPr lvl="1"/>
            <a:r>
              <a:rPr lang="zh-CN" altLang="en-US" dirty="0"/>
              <a:t>各个作业系统往往拥有不同的有限级和资源需求，同时作业间可能存在依赖关系</a:t>
            </a:r>
            <a:endParaRPr lang="en-US" altLang="zh-CN" dirty="0"/>
          </a:p>
          <a:p>
            <a:pPr lvl="1"/>
            <a:r>
              <a:rPr lang="zh-CN" altLang="en-US" dirty="0"/>
              <a:t>负责接收、组织并管理所有用户提交的作业，根据作业特点进行分类存放</a:t>
            </a:r>
            <a:endParaRPr lang="en-US" altLang="zh-CN" dirty="0"/>
          </a:p>
          <a:p>
            <a:pPr lvl="1"/>
            <a:r>
              <a:rPr lang="zh-CN" altLang="en-US" dirty="0"/>
              <a:t>作业组织方式：</a:t>
            </a:r>
            <a:endParaRPr lang="en-US" altLang="zh-CN" dirty="0"/>
          </a:p>
          <a:p>
            <a:pPr lvl="2"/>
            <a:r>
              <a:rPr lang="en-US" altLang="zh-CN" dirty="0"/>
              <a:t>Hadoop1.0 </a:t>
            </a:r>
            <a:r>
              <a:rPr lang="zh-CN" altLang="en-US" dirty="0"/>
              <a:t>平级多队列</a:t>
            </a:r>
            <a:endParaRPr lang="en-US" altLang="zh-CN" dirty="0"/>
          </a:p>
          <a:p>
            <a:pPr lvl="2"/>
            <a:r>
              <a:rPr lang="en-US" altLang="zh-CN" dirty="0"/>
              <a:t>Hadoop2.0 </a:t>
            </a:r>
            <a:r>
              <a:rPr lang="zh-CN" altLang="en-US" dirty="0"/>
              <a:t>层级队列</a:t>
            </a:r>
            <a:endParaRPr lang="en-US" altLang="zh-CN" dirty="0"/>
          </a:p>
          <a:p>
            <a:pPr lvl="2"/>
            <a:r>
              <a:rPr lang="en-US" altLang="zh-CN" dirty="0"/>
              <a:t>Quincy</a:t>
            </a:r>
            <a:r>
              <a:rPr lang="zh-CN" altLang="en-US" dirty="0"/>
              <a:t>全局队列、机架队列及节点多队列</a:t>
            </a:r>
            <a:endParaRPr lang="en-US" altLang="zh-CN" dirty="0"/>
          </a:p>
          <a:p>
            <a:pPr lvl="2"/>
            <a:endParaRPr lang="en-US" altLang="zh-CN" dirty="0"/>
          </a:p>
          <a:p>
            <a:pPr lvl="1"/>
            <a:endParaRPr lang="en-US" altLang="zh-CN" dirty="0"/>
          </a:p>
        </p:txBody>
      </p:sp>
      <p:grpSp>
        <p:nvGrpSpPr>
          <p:cNvPr id="61" name="组合 24">
            <a:extLst>
              <a:ext uri="{FF2B5EF4-FFF2-40B4-BE49-F238E27FC236}">
                <a16:creationId xmlns:a16="http://schemas.microsoft.com/office/drawing/2014/main" id="{6C15CE46-7B69-4C05-A074-FC49C4375040}"/>
              </a:ext>
            </a:extLst>
          </p:cNvPr>
          <p:cNvGrpSpPr/>
          <p:nvPr/>
        </p:nvGrpSpPr>
        <p:grpSpPr>
          <a:xfrm>
            <a:off x="7230745" y="1019175"/>
            <a:ext cx="4319905" cy="2447925"/>
            <a:chOff x="12397" y="2156"/>
            <a:chExt cx="6803" cy="3855"/>
          </a:xfrm>
        </p:grpSpPr>
        <p:sp>
          <p:nvSpPr>
            <p:cNvPr id="62" name="椭圆 3">
              <a:extLst>
                <a:ext uri="{FF2B5EF4-FFF2-40B4-BE49-F238E27FC236}">
                  <a16:creationId xmlns:a16="http://schemas.microsoft.com/office/drawing/2014/main" id="{B5DC4C43-292A-40D8-9D76-86737BAB5954}"/>
                </a:ext>
              </a:extLst>
            </p:cNvPr>
            <p:cNvSpPr/>
            <p:nvPr/>
          </p:nvSpPr>
          <p:spPr>
            <a:xfrm>
              <a:off x="12707" y="2709"/>
              <a:ext cx="1756" cy="63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solidFill>
                    <a:schemeClr val="tx1"/>
                  </a:solidFill>
                </a:rPr>
                <a:t>hadoop</a:t>
              </a:r>
            </a:p>
          </p:txBody>
        </p:sp>
        <p:sp>
          <p:nvSpPr>
            <p:cNvPr id="63" name="椭圆 5">
              <a:extLst>
                <a:ext uri="{FF2B5EF4-FFF2-40B4-BE49-F238E27FC236}">
                  <a16:creationId xmlns:a16="http://schemas.microsoft.com/office/drawing/2014/main" id="{5D064B98-2E10-47A0-A625-1FE23C6AB594}"/>
                </a:ext>
              </a:extLst>
            </p:cNvPr>
            <p:cNvSpPr/>
            <p:nvPr/>
          </p:nvSpPr>
          <p:spPr>
            <a:xfrm>
              <a:off x="14841" y="2709"/>
              <a:ext cx="1756" cy="63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solidFill>
                    <a:schemeClr val="tx1"/>
                  </a:solidFill>
                </a:rPr>
                <a:t>spark</a:t>
              </a:r>
            </a:p>
          </p:txBody>
        </p:sp>
        <p:sp>
          <p:nvSpPr>
            <p:cNvPr id="64" name="椭圆 6">
              <a:extLst>
                <a:ext uri="{FF2B5EF4-FFF2-40B4-BE49-F238E27FC236}">
                  <a16:creationId xmlns:a16="http://schemas.microsoft.com/office/drawing/2014/main" id="{E5BF4FCE-A0D8-44B5-B36E-C1256A5DDDC0}"/>
                </a:ext>
              </a:extLst>
            </p:cNvPr>
            <p:cNvSpPr/>
            <p:nvPr/>
          </p:nvSpPr>
          <p:spPr>
            <a:xfrm>
              <a:off x="16975" y="2709"/>
              <a:ext cx="1756" cy="63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solidFill>
                    <a:schemeClr val="tx1"/>
                  </a:solidFill>
                </a:rPr>
                <a:t>......</a:t>
              </a:r>
            </a:p>
          </p:txBody>
        </p:sp>
        <p:sp>
          <p:nvSpPr>
            <p:cNvPr id="65" name="矩形 7">
              <a:extLst>
                <a:ext uri="{FF2B5EF4-FFF2-40B4-BE49-F238E27FC236}">
                  <a16:creationId xmlns:a16="http://schemas.microsoft.com/office/drawing/2014/main" id="{D58A78B0-7795-47F9-A204-5E8DD84E863B}"/>
                </a:ext>
              </a:extLst>
            </p:cNvPr>
            <p:cNvSpPr/>
            <p:nvPr/>
          </p:nvSpPr>
          <p:spPr>
            <a:xfrm>
              <a:off x="12411" y="2156"/>
              <a:ext cx="6669" cy="1322"/>
            </a:xfrm>
            <a:prstGeom prst="rect">
              <a:avLst/>
            </a:prstGeom>
            <a:noFill/>
            <a:ln w="12700" cmpd="sng">
              <a:solidFill>
                <a:schemeClr val="accent1">
                  <a:shade val="5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椭圆 8">
              <a:extLst>
                <a:ext uri="{FF2B5EF4-FFF2-40B4-BE49-F238E27FC236}">
                  <a16:creationId xmlns:a16="http://schemas.microsoft.com/office/drawing/2014/main" id="{0FD225E4-40F8-4342-A77E-B94424E19128}"/>
                </a:ext>
              </a:extLst>
            </p:cNvPr>
            <p:cNvSpPr/>
            <p:nvPr/>
          </p:nvSpPr>
          <p:spPr>
            <a:xfrm>
              <a:off x="14692" y="2156"/>
              <a:ext cx="2106" cy="631"/>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solidFill>
                    <a:schemeClr val="tx1"/>
                  </a:solidFill>
                </a:rPr>
                <a:t>用户作业</a:t>
              </a:r>
            </a:p>
          </p:txBody>
        </p:sp>
        <p:sp>
          <p:nvSpPr>
            <p:cNvPr id="67" name="椭圆 9">
              <a:extLst>
                <a:ext uri="{FF2B5EF4-FFF2-40B4-BE49-F238E27FC236}">
                  <a16:creationId xmlns:a16="http://schemas.microsoft.com/office/drawing/2014/main" id="{5955539E-8027-4D07-8A96-3D57D212B54E}"/>
                </a:ext>
              </a:extLst>
            </p:cNvPr>
            <p:cNvSpPr/>
            <p:nvPr/>
          </p:nvSpPr>
          <p:spPr>
            <a:xfrm>
              <a:off x="14666" y="3568"/>
              <a:ext cx="2106" cy="631"/>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solidFill>
                    <a:schemeClr val="tx1"/>
                  </a:solidFill>
                </a:rPr>
                <a:t>作业组织</a:t>
              </a:r>
            </a:p>
          </p:txBody>
        </p:sp>
        <p:sp>
          <p:nvSpPr>
            <p:cNvPr id="68" name="矩形 10">
              <a:extLst>
                <a:ext uri="{FF2B5EF4-FFF2-40B4-BE49-F238E27FC236}">
                  <a16:creationId xmlns:a16="http://schemas.microsoft.com/office/drawing/2014/main" id="{6E7CD701-F7B2-4AA3-892A-65F8F63F0CD1}"/>
                </a:ext>
              </a:extLst>
            </p:cNvPr>
            <p:cNvSpPr/>
            <p:nvPr/>
          </p:nvSpPr>
          <p:spPr>
            <a:xfrm>
              <a:off x="12865" y="4582"/>
              <a:ext cx="1598" cy="83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solidFill>
                    <a:schemeClr val="tx1"/>
                  </a:solidFill>
                </a:rPr>
                <a:t>4GB</a:t>
              </a:r>
              <a:r>
                <a:rPr lang="zh-CN" altLang="en-US" sz="1600">
                  <a:solidFill>
                    <a:schemeClr val="tx1"/>
                  </a:solidFill>
                </a:rPr>
                <a:t>内存</a:t>
              </a:r>
            </a:p>
          </p:txBody>
        </p:sp>
        <p:sp>
          <p:nvSpPr>
            <p:cNvPr id="69" name="矩形 11">
              <a:extLst>
                <a:ext uri="{FF2B5EF4-FFF2-40B4-BE49-F238E27FC236}">
                  <a16:creationId xmlns:a16="http://schemas.microsoft.com/office/drawing/2014/main" id="{5AE6A18E-A953-42B3-B0DC-A91AE704688E}"/>
                </a:ext>
              </a:extLst>
            </p:cNvPr>
            <p:cNvSpPr/>
            <p:nvPr/>
          </p:nvSpPr>
          <p:spPr>
            <a:xfrm>
              <a:off x="12865" y="5413"/>
              <a:ext cx="1598" cy="43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solidFill>
                    <a:schemeClr val="tx1"/>
                  </a:solidFill>
                </a:rPr>
                <a:t>2CPU</a:t>
              </a:r>
              <a:r>
                <a:rPr lang="zh-CN" altLang="en-US" sz="1600">
                  <a:solidFill>
                    <a:schemeClr val="tx1"/>
                  </a:solidFill>
                </a:rPr>
                <a:t>核</a:t>
              </a:r>
            </a:p>
          </p:txBody>
        </p:sp>
        <p:sp>
          <p:nvSpPr>
            <p:cNvPr id="70" name="矩形 14">
              <a:extLst>
                <a:ext uri="{FF2B5EF4-FFF2-40B4-BE49-F238E27FC236}">
                  <a16:creationId xmlns:a16="http://schemas.microsoft.com/office/drawing/2014/main" id="{B4F9092C-78A5-434D-8303-13D70934DEF5}"/>
                </a:ext>
              </a:extLst>
            </p:cNvPr>
            <p:cNvSpPr/>
            <p:nvPr/>
          </p:nvSpPr>
          <p:spPr>
            <a:xfrm>
              <a:off x="14666" y="4582"/>
              <a:ext cx="1598" cy="43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solidFill>
                    <a:schemeClr val="tx1"/>
                  </a:solidFill>
                </a:rPr>
                <a:t>2GB</a:t>
              </a:r>
              <a:r>
                <a:rPr lang="zh-CN" altLang="en-US" sz="1600">
                  <a:solidFill>
                    <a:schemeClr val="tx1"/>
                  </a:solidFill>
                </a:rPr>
                <a:t>内存</a:t>
              </a:r>
            </a:p>
          </p:txBody>
        </p:sp>
        <p:sp>
          <p:nvSpPr>
            <p:cNvPr id="71" name="矩形 15">
              <a:extLst>
                <a:ext uri="{FF2B5EF4-FFF2-40B4-BE49-F238E27FC236}">
                  <a16:creationId xmlns:a16="http://schemas.microsoft.com/office/drawing/2014/main" id="{508C0DAB-172B-4D0B-8E77-3F567E676768}"/>
                </a:ext>
              </a:extLst>
            </p:cNvPr>
            <p:cNvSpPr/>
            <p:nvPr/>
          </p:nvSpPr>
          <p:spPr>
            <a:xfrm>
              <a:off x="14666" y="5018"/>
              <a:ext cx="1598" cy="83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solidFill>
                    <a:schemeClr val="tx1"/>
                  </a:solidFill>
                </a:rPr>
                <a:t>4CPU</a:t>
              </a:r>
              <a:r>
                <a:rPr lang="zh-CN" altLang="en-US" sz="1600">
                  <a:solidFill>
                    <a:schemeClr val="tx1"/>
                  </a:solidFill>
                </a:rPr>
                <a:t>核</a:t>
              </a:r>
            </a:p>
          </p:txBody>
        </p:sp>
        <p:sp>
          <p:nvSpPr>
            <p:cNvPr id="72" name="椭圆 16">
              <a:extLst>
                <a:ext uri="{FF2B5EF4-FFF2-40B4-BE49-F238E27FC236}">
                  <a16:creationId xmlns:a16="http://schemas.microsoft.com/office/drawing/2014/main" id="{2B47D470-B028-4287-8A03-0DE0F42853C6}"/>
                </a:ext>
              </a:extLst>
            </p:cNvPr>
            <p:cNvSpPr/>
            <p:nvPr/>
          </p:nvSpPr>
          <p:spPr>
            <a:xfrm>
              <a:off x="12611" y="3951"/>
              <a:ext cx="2106" cy="631"/>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solidFill>
                    <a:schemeClr val="tx1"/>
                  </a:solidFill>
                </a:rPr>
                <a:t>作业</a:t>
              </a:r>
              <a:r>
                <a:rPr lang="en-US" altLang="zh-CN" sz="1400">
                  <a:solidFill>
                    <a:schemeClr val="tx1"/>
                  </a:solidFill>
                </a:rPr>
                <a:t>1</a:t>
              </a:r>
            </a:p>
          </p:txBody>
        </p:sp>
        <p:sp>
          <p:nvSpPr>
            <p:cNvPr id="73" name="椭圆 17">
              <a:extLst>
                <a:ext uri="{FF2B5EF4-FFF2-40B4-BE49-F238E27FC236}">
                  <a16:creationId xmlns:a16="http://schemas.microsoft.com/office/drawing/2014/main" id="{087536B8-FCD0-45E7-BC2E-F3AD63255364}"/>
                </a:ext>
              </a:extLst>
            </p:cNvPr>
            <p:cNvSpPr/>
            <p:nvPr/>
          </p:nvSpPr>
          <p:spPr>
            <a:xfrm>
              <a:off x="14412" y="3951"/>
              <a:ext cx="2106" cy="631"/>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solidFill>
                    <a:schemeClr val="tx1"/>
                  </a:solidFill>
                </a:rPr>
                <a:t>作业</a:t>
              </a:r>
              <a:r>
                <a:rPr lang="en-US" altLang="zh-CN" sz="1400">
                  <a:solidFill>
                    <a:schemeClr val="tx1"/>
                  </a:solidFill>
                </a:rPr>
                <a:t>2</a:t>
              </a:r>
            </a:p>
          </p:txBody>
        </p:sp>
        <p:sp>
          <p:nvSpPr>
            <p:cNvPr id="74" name="椭圆 18">
              <a:extLst>
                <a:ext uri="{FF2B5EF4-FFF2-40B4-BE49-F238E27FC236}">
                  <a16:creationId xmlns:a16="http://schemas.microsoft.com/office/drawing/2014/main" id="{6FE7AC8E-7346-4C9E-9733-4505FC27BF3A}"/>
                </a:ext>
              </a:extLst>
            </p:cNvPr>
            <p:cNvSpPr/>
            <p:nvPr/>
          </p:nvSpPr>
          <p:spPr>
            <a:xfrm>
              <a:off x="15731" y="4782"/>
              <a:ext cx="2106" cy="631"/>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solidFill>
                    <a:schemeClr val="tx1"/>
                  </a:solidFill>
                </a:rPr>
                <a:t>......</a:t>
              </a:r>
            </a:p>
          </p:txBody>
        </p:sp>
        <p:sp>
          <p:nvSpPr>
            <p:cNvPr id="75" name="椭圆 19">
              <a:extLst>
                <a:ext uri="{FF2B5EF4-FFF2-40B4-BE49-F238E27FC236}">
                  <a16:creationId xmlns:a16="http://schemas.microsoft.com/office/drawing/2014/main" id="{41CC53ED-25F9-42CB-B84B-726E7F9B2D3F}"/>
                </a:ext>
              </a:extLst>
            </p:cNvPr>
            <p:cNvSpPr/>
            <p:nvPr/>
          </p:nvSpPr>
          <p:spPr>
            <a:xfrm>
              <a:off x="17094" y="3951"/>
              <a:ext cx="2106" cy="631"/>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solidFill>
                    <a:schemeClr val="tx1"/>
                  </a:solidFill>
                </a:rPr>
                <a:t>作业</a:t>
              </a:r>
              <a:r>
                <a:rPr lang="en-US" altLang="zh-CN" sz="1400">
                  <a:solidFill>
                    <a:schemeClr val="tx1"/>
                  </a:solidFill>
                </a:rPr>
                <a:t>N</a:t>
              </a:r>
            </a:p>
          </p:txBody>
        </p:sp>
        <p:sp>
          <p:nvSpPr>
            <p:cNvPr id="76" name="矩形 20">
              <a:extLst>
                <a:ext uri="{FF2B5EF4-FFF2-40B4-BE49-F238E27FC236}">
                  <a16:creationId xmlns:a16="http://schemas.microsoft.com/office/drawing/2014/main" id="{E0A88F4D-43DF-4C8C-97E9-5D5B3F917FAD}"/>
                </a:ext>
              </a:extLst>
            </p:cNvPr>
            <p:cNvSpPr/>
            <p:nvPr/>
          </p:nvSpPr>
          <p:spPr>
            <a:xfrm>
              <a:off x="17348" y="4582"/>
              <a:ext cx="1598" cy="43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solidFill>
                    <a:schemeClr val="tx1"/>
                  </a:solidFill>
                </a:rPr>
                <a:t>1GB</a:t>
              </a:r>
              <a:r>
                <a:rPr lang="zh-CN" altLang="en-US" sz="1600">
                  <a:solidFill>
                    <a:schemeClr val="tx1"/>
                  </a:solidFill>
                </a:rPr>
                <a:t>内存</a:t>
              </a:r>
            </a:p>
          </p:txBody>
        </p:sp>
        <p:sp>
          <p:nvSpPr>
            <p:cNvPr id="77" name="矩形 21">
              <a:extLst>
                <a:ext uri="{FF2B5EF4-FFF2-40B4-BE49-F238E27FC236}">
                  <a16:creationId xmlns:a16="http://schemas.microsoft.com/office/drawing/2014/main" id="{6ABFB7DB-C045-4EB8-B81D-F4EAD4AAD71E}"/>
                </a:ext>
              </a:extLst>
            </p:cNvPr>
            <p:cNvSpPr/>
            <p:nvPr/>
          </p:nvSpPr>
          <p:spPr>
            <a:xfrm>
              <a:off x="17348" y="5018"/>
              <a:ext cx="1598" cy="43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solidFill>
                    <a:schemeClr val="tx1"/>
                  </a:solidFill>
                </a:rPr>
                <a:t>2CPU</a:t>
              </a:r>
              <a:r>
                <a:rPr lang="zh-CN" altLang="en-US" sz="1600">
                  <a:solidFill>
                    <a:schemeClr val="tx1"/>
                  </a:solidFill>
                </a:rPr>
                <a:t>核</a:t>
              </a:r>
            </a:p>
          </p:txBody>
        </p:sp>
        <p:sp>
          <p:nvSpPr>
            <p:cNvPr id="78" name="矩形 22">
              <a:extLst>
                <a:ext uri="{FF2B5EF4-FFF2-40B4-BE49-F238E27FC236}">
                  <a16:creationId xmlns:a16="http://schemas.microsoft.com/office/drawing/2014/main" id="{BE80057A-8C25-4F64-96B9-52AAFDA5EA9E}"/>
                </a:ext>
              </a:extLst>
            </p:cNvPr>
            <p:cNvSpPr/>
            <p:nvPr/>
          </p:nvSpPr>
          <p:spPr>
            <a:xfrm>
              <a:off x="17348" y="5454"/>
              <a:ext cx="1598" cy="43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solidFill>
                    <a:schemeClr val="tx1"/>
                  </a:solidFill>
                </a:rPr>
                <a:t>2CPU</a:t>
              </a:r>
              <a:r>
                <a:rPr lang="zh-CN" altLang="en-US" sz="1600">
                  <a:solidFill>
                    <a:schemeClr val="tx1"/>
                  </a:solidFill>
                </a:rPr>
                <a:t>核</a:t>
              </a:r>
            </a:p>
          </p:txBody>
        </p:sp>
        <p:sp>
          <p:nvSpPr>
            <p:cNvPr id="79" name="矩形 23">
              <a:extLst>
                <a:ext uri="{FF2B5EF4-FFF2-40B4-BE49-F238E27FC236}">
                  <a16:creationId xmlns:a16="http://schemas.microsoft.com/office/drawing/2014/main" id="{D67F447B-2E72-4762-9ECA-01FEF7A64F82}"/>
                </a:ext>
              </a:extLst>
            </p:cNvPr>
            <p:cNvSpPr/>
            <p:nvPr/>
          </p:nvSpPr>
          <p:spPr>
            <a:xfrm>
              <a:off x="12397" y="3643"/>
              <a:ext cx="6689" cy="236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0" name="上箭头 25">
            <a:extLst>
              <a:ext uri="{FF2B5EF4-FFF2-40B4-BE49-F238E27FC236}">
                <a16:creationId xmlns:a16="http://schemas.microsoft.com/office/drawing/2014/main" id="{2D6E4B37-5261-4008-8009-3DBEA83BDDF8}"/>
              </a:ext>
            </a:extLst>
          </p:cNvPr>
          <p:cNvSpPr/>
          <p:nvPr/>
        </p:nvSpPr>
        <p:spPr>
          <a:xfrm>
            <a:off x="7961630" y="3467100"/>
            <a:ext cx="1040130" cy="902970"/>
          </a:xfrm>
          <a:prstGeom prst="up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a:solidFill>
                  <a:schemeClr val="tx1"/>
                </a:solidFill>
              </a:rPr>
              <a:t>资源</a:t>
            </a:r>
          </a:p>
          <a:p>
            <a:pPr algn="ctr"/>
            <a:r>
              <a:rPr lang="zh-CN" altLang="en-US" sz="1200">
                <a:solidFill>
                  <a:schemeClr val="tx1"/>
                </a:solidFill>
              </a:rPr>
              <a:t>调度</a:t>
            </a:r>
          </a:p>
          <a:p>
            <a:pPr algn="ctr"/>
            <a:r>
              <a:rPr lang="zh-CN" altLang="en-US" sz="1200">
                <a:solidFill>
                  <a:schemeClr val="tx1"/>
                </a:solidFill>
              </a:rPr>
              <a:t>与</a:t>
            </a:r>
          </a:p>
          <a:p>
            <a:pPr algn="ctr"/>
            <a:r>
              <a:rPr lang="zh-CN" altLang="en-US" sz="1200">
                <a:solidFill>
                  <a:schemeClr val="tx1"/>
                </a:solidFill>
              </a:rPr>
              <a:t>分配</a:t>
            </a:r>
          </a:p>
        </p:txBody>
      </p:sp>
      <p:sp>
        <p:nvSpPr>
          <p:cNvPr id="81" name="上箭头 26">
            <a:extLst>
              <a:ext uri="{FF2B5EF4-FFF2-40B4-BE49-F238E27FC236}">
                <a16:creationId xmlns:a16="http://schemas.microsoft.com/office/drawing/2014/main" id="{B8B45FFE-884F-493D-BF96-63A4143F9B5A}"/>
              </a:ext>
            </a:extLst>
          </p:cNvPr>
          <p:cNvSpPr/>
          <p:nvPr/>
        </p:nvSpPr>
        <p:spPr>
          <a:xfrm>
            <a:off x="9847580" y="3467100"/>
            <a:ext cx="1040130" cy="902970"/>
          </a:xfrm>
          <a:prstGeom prst="up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a:solidFill>
                  <a:schemeClr val="tx1"/>
                </a:solidFill>
              </a:rPr>
              <a:t>资源</a:t>
            </a:r>
          </a:p>
          <a:p>
            <a:pPr algn="ctr"/>
            <a:r>
              <a:rPr lang="zh-CN" altLang="en-US" sz="1200">
                <a:solidFill>
                  <a:schemeClr val="tx1"/>
                </a:solidFill>
              </a:rPr>
              <a:t>调度</a:t>
            </a:r>
          </a:p>
          <a:p>
            <a:pPr algn="ctr"/>
            <a:r>
              <a:rPr lang="zh-CN" altLang="en-US" sz="1200">
                <a:solidFill>
                  <a:schemeClr val="tx1"/>
                </a:solidFill>
              </a:rPr>
              <a:t>与</a:t>
            </a:r>
          </a:p>
          <a:p>
            <a:pPr algn="ctr"/>
            <a:r>
              <a:rPr lang="zh-CN" altLang="en-US" sz="1200">
                <a:solidFill>
                  <a:schemeClr val="tx1"/>
                </a:solidFill>
              </a:rPr>
              <a:t>分配</a:t>
            </a:r>
          </a:p>
        </p:txBody>
      </p:sp>
      <p:grpSp>
        <p:nvGrpSpPr>
          <p:cNvPr id="82" name="组合 41">
            <a:extLst>
              <a:ext uri="{FF2B5EF4-FFF2-40B4-BE49-F238E27FC236}">
                <a16:creationId xmlns:a16="http://schemas.microsoft.com/office/drawing/2014/main" id="{E0E1C457-5D26-4D6A-B26A-31E4C2051956}"/>
              </a:ext>
            </a:extLst>
          </p:cNvPr>
          <p:cNvGrpSpPr/>
          <p:nvPr/>
        </p:nvGrpSpPr>
        <p:grpSpPr>
          <a:xfrm>
            <a:off x="7239635" y="4316730"/>
            <a:ext cx="4371905" cy="951865"/>
            <a:chOff x="11033" y="7235"/>
            <a:chExt cx="7735" cy="1499"/>
          </a:xfrm>
        </p:grpSpPr>
        <p:sp>
          <p:nvSpPr>
            <p:cNvPr id="83" name="椭圆 27">
              <a:extLst>
                <a:ext uri="{FF2B5EF4-FFF2-40B4-BE49-F238E27FC236}">
                  <a16:creationId xmlns:a16="http://schemas.microsoft.com/office/drawing/2014/main" id="{3F5FB9C5-C641-4544-9114-58CD0DDAF345}"/>
                </a:ext>
              </a:extLst>
            </p:cNvPr>
            <p:cNvSpPr/>
            <p:nvPr/>
          </p:nvSpPr>
          <p:spPr>
            <a:xfrm>
              <a:off x="13489" y="7235"/>
              <a:ext cx="2672" cy="631"/>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solidFill>
                    <a:schemeClr val="tx1"/>
                  </a:solidFill>
                </a:rPr>
                <a:t>资源调度</a:t>
              </a:r>
            </a:p>
          </p:txBody>
        </p:sp>
        <p:sp>
          <p:nvSpPr>
            <p:cNvPr id="84" name="矩形 28">
              <a:extLst>
                <a:ext uri="{FF2B5EF4-FFF2-40B4-BE49-F238E27FC236}">
                  <a16:creationId xmlns:a16="http://schemas.microsoft.com/office/drawing/2014/main" id="{27FF5EDC-81B8-4420-B75F-DE8F3E01DA17}"/>
                </a:ext>
              </a:extLst>
            </p:cNvPr>
            <p:cNvSpPr/>
            <p:nvPr/>
          </p:nvSpPr>
          <p:spPr>
            <a:xfrm>
              <a:off x="11513" y="7736"/>
              <a:ext cx="1801" cy="436"/>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a:solidFill>
                    <a:schemeClr val="tx1"/>
                  </a:solidFill>
                </a:rPr>
                <a:t>作业</a:t>
              </a:r>
              <a:r>
                <a:rPr lang="en-US" altLang="zh-CN" sz="1600">
                  <a:solidFill>
                    <a:schemeClr val="tx1"/>
                  </a:solidFill>
                </a:rPr>
                <a:t>1</a:t>
              </a:r>
            </a:p>
          </p:txBody>
        </p:sp>
        <p:sp>
          <p:nvSpPr>
            <p:cNvPr id="85" name="矩形 29">
              <a:extLst>
                <a:ext uri="{FF2B5EF4-FFF2-40B4-BE49-F238E27FC236}">
                  <a16:creationId xmlns:a16="http://schemas.microsoft.com/office/drawing/2014/main" id="{D93B046A-CDD0-48A4-86D4-9225BED4B9DE}"/>
                </a:ext>
              </a:extLst>
            </p:cNvPr>
            <p:cNvSpPr/>
            <p:nvPr/>
          </p:nvSpPr>
          <p:spPr>
            <a:xfrm>
              <a:off x="11513" y="8172"/>
              <a:ext cx="928" cy="43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a:solidFill>
                    <a:schemeClr val="tx1"/>
                  </a:solidFill>
                </a:rPr>
                <a:t>内存</a:t>
              </a:r>
            </a:p>
          </p:txBody>
        </p:sp>
        <p:sp>
          <p:nvSpPr>
            <p:cNvPr id="86" name="矩形 30">
              <a:extLst>
                <a:ext uri="{FF2B5EF4-FFF2-40B4-BE49-F238E27FC236}">
                  <a16:creationId xmlns:a16="http://schemas.microsoft.com/office/drawing/2014/main" id="{AC45E3D7-E9B3-4A4A-B481-AF07BC2B8E17}"/>
                </a:ext>
              </a:extLst>
            </p:cNvPr>
            <p:cNvSpPr/>
            <p:nvPr/>
          </p:nvSpPr>
          <p:spPr>
            <a:xfrm>
              <a:off x="12441" y="8172"/>
              <a:ext cx="873" cy="43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solidFill>
                    <a:schemeClr val="tx1"/>
                  </a:solidFill>
                </a:rPr>
                <a:t>CPU</a:t>
              </a:r>
            </a:p>
          </p:txBody>
        </p:sp>
        <p:sp>
          <p:nvSpPr>
            <p:cNvPr id="87" name="矩形 31">
              <a:extLst>
                <a:ext uri="{FF2B5EF4-FFF2-40B4-BE49-F238E27FC236}">
                  <a16:creationId xmlns:a16="http://schemas.microsoft.com/office/drawing/2014/main" id="{0A474CFA-ECFB-4FAC-9B28-49E01D3CA210}"/>
                </a:ext>
              </a:extLst>
            </p:cNvPr>
            <p:cNvSpPr/>
            <p:nvPr/>
          </p:nvSpPr>
          <p:spPr>
            <a:xfrm>
              <a:off x="13314" y="7736"/>
              <a:ext cx="1251" cy="436"/>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a:solidFill>
                    <a:schemeClr val="tx1"/>
                  </a:solidFill>
                </a:rPr>
                <a:t>作业</a:t>
              </a:r>
              <a:r>
                <a:rPr lang="en-US" altLang="zh-CN" sz="1600">
                  <a:solidFill>
                    <a:schemeClr val="tx1"/>
                  </a:solidFill>
                </a:rPr>
                <a:t>2</a:t>
              </a:r>
            </a:p>
          </p:txBody>
        </p:sp>
        <p:sp>
          <p:nvSpPr>
            <p:cNvPr id="88" name="矩形 32">
              <a:extLst>
                <a:ext uri="{FF2B5EF4-FFF2-40B4-BE49-F238E27FC236}">
                  <a16:creationId xmlns:a16="http://schemas.microsoft.com/office/drawing/2014/main" id="{10E8FEC5-A40F-4B66-87F0-27ACE311114F}"/>
                </a:ext>
              </a:extLst>
            </p:cNvPr>
            <p:cNvSpPr/>
            <p:nvPr/>
          </p:nvSpPr>
          <p:spPr>
            <a:xfrm>
              <a:off x="13321" y="8172"/>
              <a:ext cx="1245" cy="43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solidFill>
                    <a:schemeClr val="tx1"/>
                  </a:solidFill>
                </a:rPr>
                <a:t>CPU</a:t>
              </a:r>
            </a:p>
          </p:txBody>
        </p:sp>
        <p:sp>
          <p:nvSpPr>
            <p:cNvPr id="89" name="矩形 33">
              <a:extLst>
                <a:ext uri="{FF2B5EF4-FFF2-40B4-BE49-F238E27FC236}">
                  <a16:creationId xmlns:a16="http://schemas.microsoft.com/office/drawing/2014/main" id="{BC9E2A63-0C46-4261-AC50-EE7B2C110819}"/>
                </a:ext>
              </a:extLst>
            </p:cNvPr>
            <p:cNvSpPr/>
            <p:nvPr/>
          </p:nvSpPr>
          <p:spPr>
            <a:xfrm>
              <a:off x="14566" y="7736"/>
              <a:ext cx="1056" cy="436"/>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400">
                <a:solidFill>
                  <a:schemeClr val="tx1"/>
                </a:solidFill>
              </a:endParaRPr>
            </a:p>
          </p:txBody>
        </p:sp>
        <p:sp>
          <p:nvSpPr>
            <p:cNvPr id="90" name="矩形 34">
              <a:extLst>
                <a:ext uri="{FF2B5EF4-FFF2-40B4-BE49-F238E27FC236}">
                  <a16:creationId xmlns:a16="http://schemas.microsoft.com/office/drawing/2014/main" id="{4F83CC6D-BF63-46B3-B1E2-9C96969805DD}"/>
                </a:ext>
              </a:extLst>
            </p:cNvPr>
            <p:cNvSpPr/>
            <p:nvPr/>
          </p:nvSpPr>
          <p:spPr>
            <a:xfrm>
              <a:off x="14565" y="8172"/>
              <a:ext cx="1058" cy="43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400">
                <a:solidFill>
                  <a:schemeClr val="tx1"/>
                </a:solidFill>
              </a:endParaRPr>
            </a:p>
          </p:txBody>
        </p:sp>
        <p:sp>
          <p:nvSpPr>
            <p:cNvPr id="91" name="矩形 35">
              <a:extLst>
                <a:ext uri="{FF2B5EF4-FFF2-40B4-BE49-F238E27FC236}">
                  <a16:creationId xmlns:a16="http://schemas.microsoft.com/office/drawing/2014/main" id="{F9B3AD27-D898-4C62-9AF6-AECD478B1BC3}"/>
                </a:ext>
              </a:extLst>
            </p:cNvPr>
            <p:cNvSpPr/>
            <p:nvPr/>
          </p:nvSpPr>
          <p:spPr>
            <a:xfrm>
              <a:off x="15623" y="7736"/>
              <a:ext cx="1058" cy="43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solidFill>
                    <a:schemeClr val="tx1"/>
                  </a:solidFill>
                </a:rPr>
                <a:t>......</a:t>
              </a:r>
            </a:p>
          </p:txBody>
        </p:sp>
        <p:sp>
          <p:nvSpPr>
            <p:cNvPr id="92" name="矩形 36">
              <a:extLst>
                <a:ext uri="{FF2B5EF4-FFF2-40B4-BE49-F238E27FC236}">
                  <a16:creationId xmlns:a16="http://schemas.microsoft.com/office/drawing/2014/main" id="{10E1B1BB-D349-41D9-9B68-70C88E6BCA42}"/>
                </a:ext>
              </a:extLst>
            </p:cNvPr>
            <p:cNvSpPr/>
            <p:nvPr/>
          </p:nvSpPr>
          <p:spPr>
            <a:xfrm>
              <a:off x="15623" y="8172"/>
              <a:ext cx="1058" cy="43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solidFill>
                    <a:schemeClr val="tx1"/>
                  </a:solidFill>
                </a:rPr>
                <a:t>......</a:t>
              </a:r>
            </a:p>
          </p:txBody>
        </p:sp>
        <p:sp>
          <p:nvSpPr>
            <p:cNvPr id="93" name="矩形 37">
              <a:extLst>
                <a:ext uri="{FF2B5EF4-FFF2-40B4-BE49-F238E27FC236}">
                  <a16:creationId xmlns:a16="http://schemas.microsoft.com/office/drawing/2014/main" id="{A469A739-5494-4847-930E-ACFA8C6BC42B}"/>
                </a:ext>
              </a:extLst>
            </p:cNvPr>
            <p:cNvSpPr/>
            <p:nvPr/>
          </p:nvSpPr>
          <p:spPr>
            <a:xfrm>
              <a:off x="16681" y="7736"/>
              <a:ext cx="1801" cy="436"/>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a:solidFill>
                    <a:schemeClr val="tx1"/>
                  </a:solidFill>
                </a:rPr>
                <a:t>作业</a:t>
              </a:r>
              <a:r>
                <a:rPr lang="en-US" altLang="zh-CN" sz="1600">
                  <a:solidFill>
                    <a:schemeClr val="tx1"/>
                  </a:solidFill>
                </a:rPr>
                <a:t>N</a:t>
              </a:r>
            </a:p>
          </p:txBody>
        </p:sp>
        <p:sp>
          <p:nvSpPr>
            <p:cNvPr id="94" name="矩形 38">
              <a:extLst>
                <a:ext uri="{FF2B5EF4-FFF2-40B4-BE49-F238E27FC236}">
                  <a16:creationId xmlns:a16="http://schemas.microsoft.com/office/drawing/2014/main" id="{19BC3ACE-C27C-4EA8-9BFB-F630FE67282D}"/>
                </a:ext>
              </a:extLst>
            </p:cNvPr>
            <p:cNvSpPr/>
            <p:nvPr/>
          </p:nvSpPr>
          <p:spPr>
            <a:xfrm>
              <a:off x="16681" y="8172"/>
              <a:ext cx="873" cy="43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solidFill>
                    <a:schemeClr val="tx1"/>
                  </a:solidFill>
                </a:rPr>
                <a:t>CPU</a:t>
              </a:r>
            </a:p>
          </p:txBody>
        </p:sp>
        <p:sp>
          <p:nvSpPr>
            <p:cNvPr id="95" name="矩形 39">
              <a:extLst>
                <a:ext uri="{FF2B5EF4-FFF2-40B4-BE49-F238E27FC236}">
                  <a16:creationId xmlns:a16="http://schemas.microsoft.com/office/drawing/2014/main" id="{9E6EE3EE-700D-4D0F-8335-71EBDD27D2F2}"/>
                </a:ext>
              </a:extLst>
            </p:cNvPr>
            <p:cNvSpPr/>
            <p:nvPr/>
          </p:nvSpPr>
          <p:spPr>
            <a:xfrm>
              <a:off x="17554" y="8172"/>
              <a:ext cx="928" cy="43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a:solidFill>
                    <a:schemeClr val="tx1"/>
                  </a:solidFill>
                </a:rPr>
                <a:t>内存</a:t>
              </a:r>
            </a:p>
          </p:txBody>
        </p:sp>
        <p:sp>
          <p:nvSpPr>
            <p:cNvPr id="96" name="矩形 40">
              <a:extLst>
                <a:ext uri="{FF2B5EF4-FFF2-40B4-BE49-F238E27FC236}">
                  <a16:creationId xmlns:a16="http://schemas.microsoft.com/office/drawing/2014/main" id="{465F9167-43C2-4B59-8390-BB32ED6A7EA4}"/>
                </a:ext>
              </a:extLst>
            </p:cNvPr>
            <p:cNvSpPr/>
            <p:nvPr/>
          </p:nvSpPr>
          <p:spPr>
            <a:xfrm>
              <a:off x="11033" y="7392"/>
              <a:ext cx="7735" cy="134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7" name="上箭头 42">
            <a:extLst>
              <a:ext uri="{FF2B5EF4-FFF2-40B4-BE49-F238E27FC236}">
                <a16:creationId xmlns:a16="http://schemas.microsoft.com/office/drawing/2014/main" id="{CD56C5DD-0335-4CB8-B7E9-EA391DC28502}"/>
              </a:ext>
            </a:extLst>
          </p:cNvPr>
          <p:cNvSpPr/>
          <p:nvPr/>
        </p:nvSpPr>
        <p:spPr>
          <a:xfrm>
            <a:off x="7961630" y="5267960"/>
            <a:ext cx="1386840" cy="570230"/>
          </a:xfrm>
          <a:prstGeom prst="up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a:solidFill>
                  <a:schemeClr val="tx1"/>
                </a:solidFill>
              </a:rPr>
              <a:t>资源池</a:t>
            </a:r>
          </a:p>
          <a:p>
            <a:pPr algn="ctr"/>
            <a:r>
              <a:rPr lang="zh-CN" altLang="en-US" sz="1200">
                <a:solidFill>
                  <a:schemeClr val="tx1"/>
                </a:solidFill>
              </a:rPr>
              <a:t>化抽象</a:t>
            </a:r>
          </a:p>
        </p:txBody>
      </p:sp>
      <p:sp>
        <p:nvSpPr>
          <p:cNvPr id="98" name="上箭头 43">
            <a:extLst>
              <a:ext uri="{FF2B5EF4-FFF2-40B4-BE49-F238E27FC236}">
                <a16:creationId xmlns:a16="http://schemas.microsoft.com/office/drawing/2014/main" id="{20F49013-C7A2-4049-8B13-F2E45629F49B}"/>
              </a:ext>
            </a:extLst>
          </p:cNvPr>
          <p:cNvSpPr/>
          <p:nvPr/>
        </p:nvSpPr>
        <p:spPr>
          <a:xfrm>
            <a:off x="9674225" y="5268595"/>
            <a:ext cx="1386840" cy="570230"/>
          </a:xfrm>
          <a:prstGeom prst="up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a:solidFill>
                  <a:schemeClr val="tx1"/>
                </a:solidFill>
              </a:rPr>
              <a:t>资源池</a:t>
            </a:r>
          </a:p>
          <a:p>
            <a:pPr algn="ctr"/>
            <a:r>
              <a:rPr lang="zh-CN" altLang="en-US" sz="1200">
                <a:solidFill>
                  <a:schemeClr val="tx1"/>
                </a:solidFill>
              </a:rPr>
              <a:t>化抽象</a:t>
            </a:r>
          </a:p>
        </p:txBody>
      </p:sp>
      <p:grpSp>
        <p:nvGrpSpPr>
          <p:cNvPr id="99" name="组合 50">
            <a:extLst>
              <a:ext uri="{FF2B5EF4-FFF2-40B4-BE49-F238E27FC236}">
                <a16:creationId xmlns:a16="http://schemas.microsoft.com/office/drawing/2014/main" id="{6D320E03-A924-4E01-847D-32218D4F7F20}"/>
              </a:ext>
            </a:extLst>
          </p:cNvPr>
          <p:cNvGrpSpPr/>
          <p:nvPr/>
        </p:nvGrpSpPr>
        <p:grpSpPr>
          <a:xfrm>
            <a:off x="7239635" y="5775325"/>
            <a:ext cx="4370070" cy="664210"/>
            <a:chOff x="11401" y="9095"/>
            <a:chExt cx="6882" cy="1046"/>
          </a:xfrm>
        </p:grpSpPr>
        <p:sp>
          <p:nvSpPr>
            <p:cNvPr id="100" name="椭圆 44">
              <a:extLst>
                <a:ext uri="{FF2B5EF4-FFF2-40B4-BE49-F238E27FC236}">
                  <a16:creationId xmlns:a16="http://schemas.microsoft.com/office/drawing/2014/main" id="{49957E87-5E4C-4F41-ACFC-6FB78D0E5350}"/>
                </a:ext>
              </a:extLst>
            </p:cNvPr>
            <p:cNvSpPr/>
            <p:nvPr/>
          </p:nvSpPr>
          <p:spPr>
            <a:xfrm>
              <a:off x="13707" y="9095"/>
              <a:ext cx="2378" cy="631"/>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solidFill>
                    <a:schemeClr val="tx1"/>
                  </a:solidFill>
                </a:rPr>
                <a:t>资源组织</a:t>
              </a:r>
            </a:p>
          </p:txBody>
        </p:sp>
        <p:sp>
          <p:nvSpPr>
            <p:cNvPr id="101" name="矩形 45">
              <a:extLst>
                <a:ext uri="{FF2B5EF4-FFF2-40B4-BE49-F238E27FC236}">
                  <a16:creationId xmlns:a16="http://schemas.microsoft.com/office/drawing/2014/main" id="{8C50937F-0D18-49A6-95F3-EBDA3F9B7D5F}"/>
                </a:ext>
              </a:extLst>
            </p:cNvPr>
            <p:cNvSpPr/>
            <p:nvPr/>
          </p:nvSpPr>
          <p:spPr>
            <a:xfrm>
              <a:off x="12104" y="9576"/>
              <a:ext cx="1603" cy="43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solidFill>
                    <a:schemeClr val="tx1"/>
                  </a:solidFill>
                </a:rPr>
                <a:t>计算资源</a:t>
              </a:r>
            </a:p>
          </p:txBody>
        </p:sp>
        <p:sp>
          <p:nvSpPr>
            <p:cNvPr id="102" name="矩形 46">
              <a:extLst>
                <a:ext uri="{FF2B5EF4-FFF2-40B4-BE49-F238E27FC236}">
                  <a16:creationId xmlns:a16="http://schemas.microsoft.com/office/drawing/2014/main" id="{47423A8F-5965-491D-83A9-44085EFE7563}"/>
                </a:ext>
              </a:extLst>
            </p:cNvPr>
            <p:cNvSpPr/>
            <p:nvPr/>
          </p:nvSpPr>
          <p:spPr>
            <a:xfrm>
              <a:off x="13831" y="9576"/>
              <a:ext cx="1603" cy="43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solidFill>
                    <a:schemeClr val="tx1"/>
                  </a:solidFill>
                </a:rPr>
                <a:t>存储资源</a:t>
              </a:r>
            </a:p>
          </p:txBody>
        </p:sp>
        <p:sp>
          <p:nvSpPr>
            <p:cNvPr id="103" name="矩形 47">
              <a:extLst>
                <a:ext uri="{FF2B5EF4-FFF2-40B4-BE49-F238E27FC236}">
                  <a16:creationId xmlns:a16="http://schemas.microsoft.com/office/drawing/2014/main" id="{455D8DCB-FFD9-4AA5-AE9E-6E83D7D55578}"/>
                </a:ext>
              </a:extLst>
            </p:cNvPr>
            <p:cNvSpPr/>
            <p:nvPr/>
          </p:nvSpPr>
          <p:spPr>
            <a:xfrm>
              <a:off x="15543" y="9576"/>
              <a:ext cx="1011" cy="43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solidFill>
                    <a:schemeClr val="tx1"/>
                  </a:solidFill>
                </a:rPr>
                <a:t>......</a:t>
              </a:r>
            </a:p>
          </p:txBody>
        </p:sp>
        <p:sp>
          <p:nvSpPr>
            <p:cNvPr id="104" name="矩形 48">
              <a:extLst>
                <a:ext uri="{FF2B5EF4-FFF2-40B4-BE49-F238E27FC236}">
                  <a16:creationId xmlns:a16="http://schemas.microsoft.com/office/drawing/2014/main" id="{CD2A2118-E07D-466F-8745-E8E29BB011E7}"/>
                </a:ext>
              </a:extLst>
            </p:cNvPr>
            <p:cNvSpPr/>
            <p:nvPr/>
          </p:nvSpPr>
          <p:spPr>
            <a:xfrm>
              <a:off x="16724" y="9576"/>
              <a:ext cx="1306" cy="43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solidFill>
                    <a:schemeClr val="tx1"/>
                  </a:solidFill>
                </a:rPr>
                <a:t>I/O</a:t>
              </a:r>
              <a:r>
                <a:rPr lang="zh-CN" altLang="en-US" sz="1400">
                  <a:solidFill>
                    <a:schemeClr val="tx1"/>
                  </a:solidFill>
                </a:rPr>
                <a:t>资源</a:t>
              </a:r>
            </a:p>
          </p:txBody>
        </p:sp>
        <p:sp>
          <p:nvSpPr>
            <p:cNvPr id="105" name="矩形 49">
              <a:extLst>
                <a:ext uri="{FF2B5EF4-FFF2-40B4-BE49-F238E27FC236}">
                  <a16:creationId xmlns:a16="http://schemas.microsoft.com/office/drawing/2014/main" id="{9654C24F-1EEA-4C20-8221-2A30DCCA3FDD}"/>
                </a:ext>
              </a:extLst>
            </p:cNvPr>
            <p:cNvSpPr/>
            <p:nvPr/>
          </p:nvSpPr>
          <p:spPr>
            <a:xfrm>
              <a:off x="11401" y="9233"/>
              <a:ext cx="6883" cy="90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灯片编号占位符 3">
            <a:extLst>
              <a:ext uri="{FF2B5EF4-FFF2-40B4-BE49-F238E27FC236}">
                <a16:creationId xmlns:a16="http://schemas.microsoft.com/office/drawing/2014/main" id="{6C6A5CB4-DDAE-C14D-AA2A-F5805EEEE59F}"/>
              </a:ext>
            </a:extLst>
          </p:cNvPr>
          <p:cNvSpPr>
            <a:spLocks noGrp="1"/>
          </p:cNvSpPr>
          <p:nvPr>
            <p:ph type="sldNum" sz="quarter" idx="12"/>
          </p:nvPr>
        </p:nvSpPr>
        <p:spPr/>
        <p:txBody>
          <a:bodyPr/>
          <a:lstStyle/>
          <a:p>
            <a:fld id="{B13F0FA4-29F4-4B1D-A16B-0D7169EBD889}" type="slidenum">
              <a:rPr lang="en-US" smtClean="0"/>
              <a:t>12</a:t>
            </a:fld>
            <a:endParaRPr lang="en-US"/>
          </a:p>
        </p:txBody>
      </p:sp>
    </p:spTree>
    <p:extLst>
      <p:ext uri="{BB962C8B-B14F-4D97-AF65-F5344CB8AC3E}">
        <p14:creationId xmlns:p14="http://schemas.microsoft.com/office/powerpoint/2010/main" val="34007496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301865-222C-4B27-820A-4FB45F92420A}"/>
              </a:ext>
            </a:extLst>
          </p:cNvPr>
          <p:cNvSpPr>
            <a:spLocks noGrp="1"/>
          </p:cNvSpPr>
          <p:nvPr>
            <p:ph type="title"/>
          </p:nvPr>
        </p:nvSpPr>
        <p:spPr/>
        <p:txBody>
          <a:bodyPr/>
          <a:lstStyle/>
          <a:p>
            <a:r>
              <a:rPr lang="en-US" altLang="zh-CN" dirty="0"/>
              <a:t>7.1 </a:t>
            </a:r>
            <a:r>
              <a:rPr lang="zh-CN" altLang="en-US" dirty="0"/>
              <a:t>统一资源管理</a:t>
            </a:r>
            <a:endParaRPr lang="en-US" dirty="0"/>
          </a:p>
        </p:txBody>
      </p:sp>
      <p:sp>
        <p:nvSpPr>
          <p:cNvPr id="3" name="Content Placeholder 2">
            <a:extLst>
              <a:ext uri="{FF2B5EF4-FFF2-40B4-BE49-F238E27FC236}">
                <a16:creationId xmlns:a16="http://schemas.microsoft.com/office/drawing/2014/main" id="{DAB2B068-BBA9-4616-8BEE-FACF8FEDBBF5}"/>
              </a:ext>
            </a:extLst>
          </p:cNvPr>
          <p:cNvSpPr>
            <a:spLocks noGrp="1"/>
          </p:cNvSpPr>
          <p:nvPr>
            <p:ph idx="1"/>
          </p:nvPr>
        </p:nvSpPr>
        <p:spPr>
          <a:xfrm>
            <a:off x="680483" y="1160756"/>
            <a:ext cx="6314083" cy="5016207"/>
          </a:xfrm>
        </p:spPr>
        <p:txBody>
          <a:bodyPr/>
          <a:lstStyle/>
          <a:p>
            <a:r>
              <a:rPr lang="zh-CN" altLang="en-US" dirty="0"/>
              <a:t>基本架构</a:t>
            </a:r>
            <a:endParaRPr lang="en-US" altLang="zh-CN" dirty="0"/>
          </a:p>
          <a:p>
            <a:pPr lvl="1"/>
            <a:r>
              <a:rPr lang="zh-CN" altLang="en-US" b="1" dirty="0"/>
              <a:t>资源调度</a:t>
            </a:r>
            <a:endParaRPr lang="en-US" altLang="zh-CN" dirty="0"/>
          </a:p>
          <a:p>
            <a:pPr lvl="1"/>
            <a:r>
              <a:rPr lang="zh-CN" altLang="en-US" dirty="0"/>
              <a:t>负责为每个作业及任务分配所需的硬件资源，以保证其被顺利执行</a:t>
            </a:r>
            <a:endParaRPr lang="en-US" altLang="zh-CN" dirty="0"/>
          </a:p>
          <a:p>
            <a:pPr lvl="1"/>
            <a:r>
              <a:rPr lang="zh-CN" altLang="en-US" dirty="0"/>
              <a:t>硬件设备与用户作业之间的映射，根据作业类型、优先级不同采用不同调度策略</a:t>
            </a:r>
            <a:endParaRPr lang="en-US" altLang="zh-CN" dirty="0"/>
          </a:p>
          <a:p>
            <a:pPr lvl="1"/>
            <a:r>
              <a:rPr lang="zh-CN" altLang="en-US" dirty="0"/>
              <a:t>调度策略：</a:t>
            </a:r>
            <a:endParaRPr lang="en-US" altLang="zh-CN" dirty="0"/>
          </a:p>
          <a:p>
            <a:pPr lvl="2"/>
            <a:r>
              <a:rPr lang="en-US" altLang="zh-CN" dirty="0"/>
              <a:t>FIFO</a:t>
            </a:r>
            <a:r>
              <a:rPr lang="zh-CN" altLang="en-US" dirty="0"/>
              <a:t>、公平调度、能力调度、延迟调度</a:t>
            </a:r>
            <a:endParaRPr lang="en-US" altLang="zh-CN" dirty="0"/>
          </a:p>
          <a:p>
            <a:pPr lvl="1"/>
            <a:endParaRPr lang="en-US" altLang="zh-CN" dirty="0"/>
          </a:p>
        </p:txBody>
      </p:sp>
      <p:grpSp>
        <p:nvGrpSpPr>
          <p:cNvPr id="6" name="组合 24">
            <a:extLst>
              <a:ext uri="{FF2B5EF4-FFF2-40B4-BE49-F238E27FC236}">
                <a16:creationId xmlns:a16="http://schemas.microsoft.com/office/drawing/2014/main" id="{7810EA85-8CBC-4672-A4EA-BC818A924AD1}"/>
              </a:ext>
            </a:extLst>
          </p:cNvPr>
          <p:cNvGrpSpPr/>
          <p:nvPr/>
        </p:nvGrpSpPr>
        <p:grpSpPr>
          <a:xfrm>
            <a:off x="7230745" y="1019175"/>
            <a:ext cx="4319905" cy="2447925"/>
            <a:chOff x="12397" y="2156"/>
            <a:chExt cx="6803" cy="3855"/>
          </a:xfrm>
        </p:grpSpPr>
        <p:sp>
          <p:nvSpPr>
            <p:cNvPr id="7" name="椭圆 3">
              <a:extLst>
                <a:ext uri="{FF2B5EF4-FFF2-40B4-BE49-F238E27FC236}">
                  <a16:creationId xmlns:a16="http://schemas.microsoft.com/office/drawing/2014/main" id="{3B5D16CE-4433-4A7A-9A98-7FE76456EEE8}"/>
                </a:ext>
              </a:extLst>
            </p:cNvPr>
            <p:cNvSpPr/>
            <p:nvPr/>
          </p:nvSpPr>
          <p:spPr>
            <a:xfrm>
              <a:off x="12707" y="2709"/>
              <a:ext cx="1756" cy="63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solidFill>
                    <a:schemeClr val="tx1"/>
                  </a:solidFill>
                </a:rPr>
                <a:t>hadoop</a:t>
              </a:r>
            </a:p>
          </p:txBody>
        </p:sp>
        <p:sp>
          <p:nvSpPr>
            <p:cNvPr id="8" name="椭圆 5">
              <a:extLst>
                <a:ext uri="{FF2B5EF4-FFF2-40B4-BE49-F238E27FC236}">
                  <a16:creationId xmlns:a16="http://schemas.microsoft.com/office/drawing/2014/main" id="{D38429C8-181F-43CA-A9A6-69CBBD84B118}"/>
                </a:ext>
              </a:extLst>
            </p:cNvPr>
            <p:cNvSpPr/>
            <p:nvPr/>
          </p:nvSpPr>
          <p:spPr>
            <a:xfrm>
              <a:off x="14841" y="2709"/>
              <a:ext cx="1756" cy="63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solidFill>
                    <a:schemeClr val="tx1"/>
                  </a:solidFill>
                </a:rPr>
                <a:t>spark</a:t>
              </a:r>
            </a:p>
          </p:txBody>
        </p:sp>
        <p:sp>
          <p:nvSpPr>
            <p:cNvPr id="9" name="椭圆 6">
              <a:extLst>
                <a:ext uri="{FF2B5EF4-FFF2-40B4-BE49-F238E27FC236}">
                  <a16:creationId xmlns:a16="http://schemas.microsoft.com/office/drawing/2014/main" id="{B3B99DFC-268B-488D-B91C-1A28EDF4ABC4}"/>
                </a:ext>
              </a:extLst>
            </p:cNvPr>
            <p:cNvSpPr/>
            <p:nvPr/>
          </p:nvSpPr>
          <p:spPr>
            <a:xfrm>
              <a:off x="16975" y="2709"/>
              <a:ext cx="1756" cy="63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solidFill>
                    <a:schemeClr val="tx1"/>
                  </a:solidFill>
                </a:rPr>
                <a:t>......</a:t>
              </a:r>
            </a:p>
          </p:txBody>
        </p:sp>
        <p:sp>
          <p:nvSpPr>
            <p:cNvPr id="10" name="矩形 7">
              <a:extLst>
                <a:ext uri="{FF2B5EF4-FFF2-40B4-BE49-F238E27FC236}">
                  <a16:creationId xmlns:a16="http://schemas.microsoft.com/office/drawing/2014/main" id="{9654D7D7-995C-456B-87D7-BCAABB840A09}"/>
                </a:ext>
              </a:extLst>
            </p:cNvPr>
            <p:cNvSpPr/>
            <p:nvPr/>
          </p:nvSpPr>
          <p:spPr>
            <a:xfrm>
              <a:off x="12411" y="2156"/>
              <a:ext cx="6669" cy="1322"/>
            </a:xfrm>
            <a:prstGeom prst="rect">
              <a:avLst/>
            </a:prstGeom>
            <a:noFill/>
            <a:ln w="12700" cmpd="sng">
              <a:solidFill>
                <a:schemeClr val="accent1">
                  <a:shade val="5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8">
              <a:extLst>
                <a:ext uri="{FF2B5EF4-FFF2-40B4-BE49-F238E27FC236}">
                  <a16:creationId xmlns:a16="http://schemas.microsoft.com/office/drawing/2014/main" id="{F1C9BC84-164A-4160-B176-733A8D6176F0}"/>
                </a:ext>
              </a:extLst>
            </p:cNvPr>
            <p:cNvSpPr/>
            <p:nvPr/>
          </p:nvSpPr>
          <p:spPr>
            <a:xfrm>
              <a:off x="14692" y="2156"/>
              <a:ext cx="2106" cy="631"/>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solidFill>
                    <a:schemeClr val="tx1"/>
                  </a:solidFill>
                </a:rPr>
                <a:t>用户作业</a:t>
              </a:r>
            </a:p>
          </p:txBody>
        </p:sp>
        <p:sp>
          <p:nvSpPr>
            <p:cNvPr id="12" name="椭圆 9">
              <a:extLst>
                <a:ext uri="{FF2B5EF4-FFF2-40B4-BE49-F238E27FC236}">
                  <a16:creationId xmlns:a16="http://schemas.microsoft.com/office/drawing/2014/main" id="{CC983077-ED68-48D8-8B01-698F2720CA3D}"/>
                </a:ext>
              </a:extLst>
            </p:cNvPr>
            <p:cNvSpPr/>
            <p:nvPr/>
          </p:nvSpPr>
          <p:spPr>
            <a:xfrm>
              <a:off x="14666" y="3568"/>
              <a:ext cx="2106" cy="631"/>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solidFill>
                    <a:schemeClr val="tx1"/>
                  </a:solidFill>
                </a:rPr>
                <a:t>作业组织</a:t>
              </a:r>
            </a:p>
          </p:txBody>
        </p:sp>
        <p:sp>
          <p:nvSpPr>
            <p:cNvPr id="13" name="矩形 10">
              <a:extLst>
                <a:ext uri="{FF2B5EF4-FFF2-40B4-BE49-F238E27FC236}">
                  <a16:creationId xmlns:a16="http://schemas.microsoft.com/office/drawing/2014/main" id="{738E1BD9-8B06-41D2-A808-DD33879ADDA7}"/>
                </a:ext>
              </a:extLst>
            </p:cNvPr>
            <p:cNvSpPr/>
            <p:nvPr/>
          </p:nvSpPr>
          <p:spPr>
            <a:xfrm>
              <a:off x="12865" y="4582"/>
              <a:ext cx="1598" cy="83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solidFill>
                    <a:schemeClr val="tx1"/>
                  </a:solidFill>
                </a:rPr>
                <a:t>4GB</a:t>
              </a:r>
              <a:r>
                <a:rPr lang="zh-CN" altLang="en-US" sz="1600">
                  <a:solidFill>
                    <a:schemeClr val="tx1"/>
                  </a:solidFill>
                </a:rPr>
                <a:t>内存</a:t>
              </a:r>
            </a:p>
          </p:txBody>
        </p:sp>
        <p:sp>
          <p:nvSpPr>
            <p:cNvPr id="14" name="矩形 11">
              <a:extLst>
                <a:ext uri="{FF2B5EF4-FFF2-40B4-BE49-F238E27FC236}">
                  <a16:creationId xmlns:a16="http://schemas.microsoft.com/office/drawing/2014/main" id="{3EA16A90-667E-4BB4-BE70-03C77B57767A}"/>
                </a:ext>
              </a:extLst>
            </p:cNvPr>
            <p:cNvSpPr/>
            <p:nvPr/>
          </p:nvSpPr>
          <p:spPr>
            <a:xfrm>
              <a:off x="12865" y="5413"/>
              <a:ext cx="1598" cy="43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solidFill>
                    <a:schemeClr val="tx1"/>
                  </a:solidFill>
                </a:rPr>
                <a:t>2CPU</a:t>
              </a:r>
              <a:r>
                <a:rPr lang="zh-CN" altLang="en-US" sz="1600">
                  <a:solidFill>
                    <a:schemeClr val="tx1"/>
                  </a:solidFill>
                </a:rPr>
                <a:t>核</a:t>
              </a:r>
            </a:p>
          </p:txBody>
        </p:sp>
        <p:sp>
          <p:nvSpPr>
            <p:cNvPr id="15" name="矩形 14">
              <a:extLst>
                <a:ext uri="{FF2B5EF4-FFF2-40B4-BE49-F238E27FC236}">
                  <a16:creationId xmlns:a16="http://schemas.microsoft.com/office/drawing/2014/main" id="{67C398BA-E6A9-4B0E-ADEB-A41F8BF1B8DE}"/>
                </a:ext>
              </a:extLst>
            </p:cNvPr>
            <p:cNvSpPr/>
            <p:nvPr/>
          </p:nvSpPr>
          <p:spPr>
            <a:xfrm>
              <a:off x="14666" y="4582"/>
              <a:ext cx="1598" cy="43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solidFill>
                    <a:schemeClr val="tx1"/>
                  </a:solidFill>
                </a:rPr>
                <a:t>2GB</a:t>
              </a:r>
              <a:r>
                <a:rPr lang="zh-CN" altLang="en-US" sz="1600">
                  <a:solidFill>
                    <a:schemeClr val="tx1"/>
                  </a:solidFill>
                </a:rPr>
                <a:t>内存</a:t>
              </a:r>
            </a:p>
          </p:txBody>
        </p:sp>
        <p:sp>
          <p:nvSpPr>
            <p:cNvPr id="16" name="矩形 15">
              <a:extLst>
                <a:ext uri="{FF2B5EF4-FFF2-40B4-BE49-F238E27FC236}">
                  <a16:creationId xmlns:a16="http://schemas.microsoft.com/office/drawing/2014/main" id="{C3CBCC76-CDE1-4179-9612-B593D5D6A44C}"/>
                </a:ext>
              </a:extLst>
            </p:cNvPr>
            <p:cNvSpPr/>
            <p:nvPr/>
          </p:nvSpPr>
          <p:spPr>
            <a:xfrm>
              <a:off x="14666" y="5018"/>
              <a:ext cx="1598" cy="83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solidFill>
                    <a:schemeClr val="tx1"/>
                  </a:solidFill>
                </a:rPr>
                <a:t>4CPU</a:t>
              </a:r>
              <a:r>
                <a:rPr lang="zh-CN" altLang="en-US" sz="1600">
                  <a:solidFill>
                    <a:schemeClr val="tx1"/>
                  </a:solidFill>
                </a:rPr>
                <a:t>核</a:t>
              </a:r>
            </a:p>
          </p:txBody>
        </p:sp>
        <p:sp>
          <p:nvSpPr>
            <p:cNvPr id="17" name="椭圆 16">
              <a:extLst>
                <a:ext uri="{FF2B5EF4-FFF2-40B4-BE49-F238E27FC236}">
                  <a16:creationId xmlns:a16="http://schemas.microsoft.com/office/drawing/2014/main" id="{08658AD1-57EC-4B01-94FF-E91ADBD32336}"/>
                </a:ext>
              </a:extLst>
            </p:cNvPr>
            <p:cNvSpPr/>
            <p:nvPr/>
          </p:nvSpPr>
          <p:spPr>
            <a:xfrm>
              <a:off x="12611" y="3951"/>
              <a:ext cx="2106" cy="631"/>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solidFill>
                    <a:schemeClr val="tx1"/>
                  </a:solidFill>
                </a:rPr>
                <a:t>作业</a:t>
              </a:r>
              <a:r>
                <a:rPr lang="en-US" altLang="zh-CN" sz="1400">
                  <a:solidFill>
                    <a:schemeClr val="tx1"/>
                  </a:solidFill>
                </a:rPr>
                <a:t>1</a:t>
              </a:r>
            </a:p>
          </p:txBody>
        </p:sp>
        <p:sp>
          <p:nvSpPr>
            <p:cNvPr id="18" name="椭圆 17">
              <a:extLst>
                <a:ext uri="{FF2B5EF4-FFF2-40B4-BE49-F238E27FC236}">
                  <a16:creationId xmlns:a16="http://schemas.microsoft.com/office/drawing/2014/main" id="{3C59A911-F291-4364-9D1B-614302AC2823}"/>
                </a:ext>
              </a:extLst>
            </p:cNvPr>
            <p:cNvSpPr/>
            <p:nvPr/>
          </p:nvSpPr>
          <p:spPr>
            <a:xfrm>
              <a:off x="14412" y="3951"/>
              <a:ext cx="2106" cy="631"/>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solidFill>
                    <a:schemeClr val="tx1"/>
                  </a:solidFill>
                </a:rPr>
                <a:t>作业</a:t>
              </a:r>
              <a:r>
                <a:rPr lang="en-US" altLang="zh-CN" sz="1400">
                  <a:solidFill>
                    <a:schemeClr val="tx1"/>
                  </a:solidFill>
                </a:rPr>
                <a:t>2</a:t>
              </a:r>
            </a:p>
          </p:txBody>
        </p:sp>
        <p:sp>
          <p:nvSpPr>
            <p:cNvPr id="19" name="椭圆 18">
              <a:extLst>
                <a:ext uri="{FF2B5EF4-FFF2-40B4-BE49-F238E27FC236}">
                  <a16:creationId xmlns:a16="http://schemas.microsoft.com/office/drawing/2014/main" id="{83586EC5-891B-432F-9E2F-1EAD94FA42BF}"/>
                </a:ext>
              </a:extLst>
            </p:cNvPr>
            <p:cNvSpPr/>
            <p:nvPr/>
          </p:nvSpPr>
          <p:spPr>
            <a:xfrm>
              <a:off x="15731" y="4782"/>
              <a:ext cx="2106" cy="631"/>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solidFill>
                    <a:schemeClr val="tx1"/>
                  </a:solidFill>
                </a:rPr>
                <a:t>......</a:t>
              </a:r>
            </a:p>
          </p:txBody>
        </p:sp>
        <p:sp>
          <p:nvSpPr>
            <p:cNvPr id="20" name="椭圆 19">
              <a:extLst>
                <a:ext uri="{FF2B5EF4-FFF2-40B4-BE49-F238E27FC236}">
                  <a16:creationId xmlns:a16="http://schemas.microsoft.com/office/drawing/2014/main" id="{54E50A2D-9F4A-40DB-BCE9-FE7A5D31BF06}"/>
                </a:ext>
              </a:extLst>
            </p:cNvPr>
            <p:cNvSpPr/>
            <p:nvPr/>
          </p:nvSpPr>
          <p:spPr>
            <a:xfrm>
              <a:off x="17094" y="3951"/>
              <a:ext cx="2106" cy="631"/>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solidFill>
                    <a:schemeClr val="tx1"/>
                  </a:solidFill>
                </a:rPr>
                <a:t>作业</a:t>
              </a:r>
              <a:r>
                <a:rPr lang="en-US" altLang="zh-CN" sz="1400">
                  <a:solidFill>
                    <a:schemeClr val="tx1"/>
                  </a:solidFill>
                </a:rPr>
                <a:t>N</a:t>
              </a:r>
            </a:p>
          </p:txBody>
        </p:sp>
        <p:sp>
          <p:nvSpPr>
            <p:cNvPr id="21" name="矩形 20">
              <a:extLst>
                <a:ext uri="{FF2B5EF4-FFF2-40B4-BE49-F238E27FC236}">
                  <a16:creationId xmlns:a16="http://schemas.microsoft.com/office/drawing/2014/main" id="{6411CA64-F3C6-4C17-B34D-B29A079FD6EC}"/>
                </a:ext>
              </a:extLst>
            </p:cNvPr>
            <p:cNvSpPr/>
            <p:nvPr/>
          </p:nvSpPr>
          <p:spPr>
            <a:xfrm>
              <a:off x="17348" y="4582"/>
              <a:ext cx="1598" cy="43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solidFill>
                    <a:schemeClr val="tx1"/>
                  </a:solidFill>
                </a:rPr>
                <a:t>1GB</a:t>
              </a:r>
              <a:r>
                <a:rPr lang="zh-CN" altLang="en-US" sz="1600">
                  <a:solidFill>
                    <a:schemeClr val="tx1"/>
                  </a:solidFill>
                </a:rPr>
                <a:t>内存</a:t>
              </a:r>
            </a:p>
          </p:txBody>
        </p:sp>
        <p:sp>
          <p:nvSpPr>
            <p:cNvPr id="22" name="矩形 21">
              <a:extLst>
                <a:ext uri="{FF2B5EF4-FFF2-40B4-BE49-F238E27FC236}">
                  <a16:creationId xmlns:a16="http://schemas.microsoft.com/office/drawing/2014/main" id="{C66A51B8-903F-40E9-BBD2-62A96FBFF67F}"/>
                </a:ext>
              </a:extLst>
            </p:cNvPr>
            <p:cNvSpPr/>
            <p:nvPr/>
          </p:nvSpPr>
          <p:spPr>
            <a:xfrm>
              <a:off x="17348" y="5018"/>
              <a:ext cx="1598" cy="43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solidFill>
                    <a:schemeClr val="tx1"/>
                  </a:solidFill>
                </a:rPr>
                <a:t>2CPU</a:t>
              </a:r>
              <a:r>
                <a:rPr lang="zh-CN" altLang="en-US" sz="1600">
                  <a:solidFill>
                    <a:schemeClr val="tx1"/>
                  </a:solidFill>
                </a:rPr>
                <a:t>核</a:t>
              </a:r>
            </a:p>
          </p:txBody>
        </p:sp>
        <p:sp>
          <p:nvSpPr>
            <p:cNvPr id="23" name="矩形 22">
              <a:extLst>
                <a:ext uri="{FF2B5EF4-FFF2-40B4-BE49-F238E27FC236}">
                  <a16:creationId xmlns:a16="http://schemas.microsoft.com/office/drawing/2014/main" id="{DA7EE486-2D26-4360-8994-C3580FBCCCEA}"/>
                </a:ext>
              </a:extLst>
            </p:cNvPr>
            <p:cNvSpPr/>
            <p:nvPr/>
          </p:nvSpPr>
          <p:spPr>
            <a:xfrm>
              <a:off x="17348" y="5454"/>
              <a:ext cx="1598" cy="43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solidFill>
                    <a:schemeClr val="tx1"/>
                  </a:solidFill>
                </a:rPr>
                <a:t>2CPU</a:t>
              </a:r>
              <a:r>
                <a:rPr lang="zh-CN" altLang="en-US" sz="1600">
                  <a:solidFill>
                    <a:schemeClr val="tx1"/>
                  </a:solidFill>
                </a:rPr>
                <a:t>核</a:t>
              </a:r>
            </a:p>
          </p:txBody>
        </p:sp>
        <p:sp>
          <p:nvSpPr>
            <p:cNvPr id="24" name="矩形 23">
              <a:extLst>
                <a:ext uri="{FF2B5EF4-FFF2-40B4-BE49-F238E27FC236}">
                  <a16:creationId xmlns:a16="http://schemas.microsoft.com/office/drawing/2014/main" id="{4CF0667D-03AB-486F-8FCE-2BD0EF57D00D}"/>
                </a:ext>
              </a:extLst>
            </p:cNvPr>
            <p:cNvSpPr/>
            <p:nvPr/>
          </p:nvSpPr>
          <p:spPr>
            <a:xfrm>
              <a:off x="12397" y="3643"/>
              <a:ext cx="6689" cy="236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5" name="上箭头 25">
            <a:extLst>
              <a:ext uri="{FF2B5EF4-FFF2-40B4-BE49-F238E27FC236}">
                <a16:creationId xmlns:a16="http://schemas.microsoft.com/office/drawing/2014/main" id="{EF2968EA-F00E-445D-9BC7-AF04EBF8274C}"/>
              </a:ext>
            </a:extLst>
          </p:cNvPr>
          <p:cNvSpPr/>
          <p:nvPr/>
        </p:nvSpPr>
        <p:spPr>
          <a:xfrm>
            <a:off x="7961630" y="3467100"/>
            <a:ext cx="1040130" cy="902970"/>
          </a:xfrm>
          <a:prstGeom prst="up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a:solidFill>
                  <a:schemeClr val="tx1"/>
                </a:solidFill>
              </a:rPr>
              <a:t>资源</a:t>
            </a:r>
          </a:p>
          <a:p>
            <a:pPr algn="ctr"/>
            <a:r>
              <a:rPr lang="zh-CN" altLang="en-US" sz="1200">
                <a:solidFill>
                  <a:schemeClr val="tx1"/>
                </a:solidFill>
              </a:rPr>
              <a:t>调度</a:t>
            </a:r>
          </a:p>
          <a:p>
            <a:pPr algn="ctr"/>
            <a:r>
              <a:rPr lang="zh-CN" altLang="en-US" sz="1200">
                <a:solidFill>
                  <a:schemeClr val="tx1"/>
                </a:solidFill>
              </a:rPr>
              <a:t>与</a:t>
            </a:r>
          </a:p>
          <a:p>
            <a:pPr algn="ctr"/>
            <a:r>
              <a:rPr lang="zh-CN" altLang="en-US" sz="1200">
                <a:solidFill>
                  <a:schemeClr val="tx1"/>
                </a:solidFill>
              </a:rPr>
              <a:t>分配</a:t>
            </a:r>
          </a:p>
        </p:txBody>
      </p:sp>
      <p:sp>
        <p:nvSpPr>
          <p:cNvPr id="26" name="上箭头 26">
            <a:extLst>
              <a:ext uri="{FF2B5EF4-FFF2-40B4-BE49-F238E27FC236}">
                <a16:creationId xmlns:a16="http://schemas.microsoft.com/office/drawing/2014/main" id="{DDCCF56A-C0D6-44BF-B025-D15BBD3AEEA5}"/>
              </a:ext>
            </a:extLst>
          </p:cNvPr>
          <p:cNvSpPr/>
          <p:nvPr/>
        </p:nvSpPr>
        <p:spPr>
          <a:xfrm>
            <a:off x="9847580" y="3467100"/>
            <a:ext cx="1040130" cy="902970"/>
          </a:xfrm>
          <a:prstGeom prst="up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a:solidFill>
                  <a:schemeClr val="tx1"/>
                </a:solidFill>
              </a:rPr>
              <a:t>资源</a:t>
            </a:r>
          </a:p>
          <a:p>
            <a:pPr algn="ctr"/>
            <a:r>
              <a:rPr lang="zh-CN" altLang="en-US" sz="1200">
                <a:solidFill>
                  <a:schemeClr val="tx1"/>
                </a:solidFill>
              </a:rPr>
              <a:t>调度</a:t>
            </a:r>
          </a:p>
          <a:p>
            <a:pPr algn="ctr"/>
            <a:r>
              <a:rPr lang="zh-CN" altLang="en-US" sz="1200">
                <a:solidFill>
                  <a:schemeClr val="tx1"/>
                </a:solidFill>
              </a:rPr>
              <a:t>与</a:t>
            </a:r>
          </a:p>
          <a:p>
            <a:pPr algn="ctr"/>
            <a:r>
              <a:rPr lang="zh-CN" altLang="en-US" sz="1200">
                <a:solidFill>
                  <a:schemeClr val="tx1"/>
                </a:solidFill>
              </a:rPr>
              <a:t>分配</a:t>
            </a:r>
          </a:p>
        </p:txBody>
      </p:sp>
      <p:grpSp>
        <p:nvGrpSpPr>
          <p:cNvPr id="27" name="组合 41">
            <a:extLst>
              <a:ext uri="{FF2B5EF4-FFF2-40B4-BE49-F238E27FC236}">
                <a16:creationId xmlns:a16="http://schemas.microsoft.com/office/drawing/2014/main" id="{0BFAAC59-7828-424C-9921-91FE18B2D444}"/>
              </a:ext>
            </a:extLst>
          </p:cNvPr>
          <p:cNvGrpSpPr/>
          <p:nvPr/>
        </p:nvGrpSpPr>
        <p:grpSpPr>
          <a:xfrm>
            <a:off x="7239635" y="4316730"/>
            <a:ext cx="4371905" cy="951865"/>
            <a:chOff x="11033" y="7235"/>
            <a:chExt cx="7735" cy="1499"/>
          </a:xfrm>
        </p:grpSpPr>
        <p:sp>
          <p:nvSpPr>
            <p:cNvPr id="28" name="椭圆 27">
              <a:extLst>
                <a:ext uri="{FF2B5EF4-FFF2-40B4-BE49-F238E27FC236}">
                  <a16:creationId xmlns:a16="http://schemas.microsoft.com/office/drawing/2014/main" id="{C7EBA949-4971-4BE4-973D-77B6F19D1259}"/>
                </a:ext>
              </a:extLst>
            </p:cNvPr>
            <p:cNvSpPr/>
            <p:nvPr/>
          </p:nvSpPr>
          <p:spPr>
            <a:xfrm>
              <a:off x="13489" y="7235"/>
              <a:ext cx="2672" cy="631"/>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solidFill>
                    <a:schemeClr val="tx1"/>
                  </a:solidFill>
                </a:rPr>
                <a:t>资源调度</a:t>
              </a:r>
            </a:p>
          </p:txBody>
        </p:sp>
        <p:sp>
          <p:nvSpPr>
            <p:cNvPr id="29" name="矩形 28">
              <a:extLst>
                <a:ext uri="{FF2B5EF4-FFF2-40B4-BE49-F238E27FC236}">
                  <a16:creationId xmlns:a16="http://schemas.microsoft.com/office/drawing/2014/main" id="{C6CBF43F-950D-4362-8897-F8473B5E14A4}"/>
                </a:ext>
              </a:extLst>
            </p:cNvPr>
            <p:cNvSpPr/>
            <p:nvPr/>
          </p:nvSpPr>
          <p:spPr>
            <a:xfrm>
              <a:off x="11513" y="7736"/>
              <a:ext cx="1801" cy="436"/>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a:solidFill>
                    <a:schemeClr val="tx1"/>
                  </a:solidFill>
                </a:rPr>
                <a:t>作业</a:t>
              </a:r>
              <a:r>
                <a:rPr lang="en-US" altLang="zh-CN" sz="1600">
                  <a:solidFill>
                    <a:schemeClr val="tx1"/>
                  </a:solidFill>
                </a:rPr>
                <a:t>1</a:t>
              </a:r>
            </a:p>
          </p:txBody>
        </p:sp>
        <p:sp>
          <p:nvSpPr>
            <p:cNvPr id="30" name="矩形 29">
              <a:extLst>
                <a:ext uri="{FF2B5EF4-FFF2-40B4-BE49-F238E27FC236}">
                  <a16:creationId xmlns:a16="http://schemas.microsoft.com/office/drawing/2014/main" id="{D3F29D84-4B7F-43FC-B5FB-EDA2B28ABC12}"/>
                </a:ext>
              </a:extLst>
            </p:cNvPr>
            <p:cNvSpPr/>
            <p:nvPr/>
          </p:nvSpPr>
          <p:spPr>
            <a:xfrm>
              <a:off x="11513" y="8172"/>
              <a:ext cx="928" cy="43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a:solidFill>
                    <a:schemeClr val="tx1"/>
                  </a:solidFill>
                </a:rPr>
                <a:t>内存</a:t>
              </a:r>
            </a:p>
          </p:txBody>
        </p:sp>
        <p:sp>
          <p:nvSpPr>
            <p:cNvPr id="31" name="矩形 30">
              <a:extLst>
                <a:ext uri="{FF2B5EF4-FFF2-40B4-BE49-F238E27FC236}">
                  <a16:creationId xmlns:a16="http://schemas.microsoft.com/office/drawing/2014/main" id="{EB873A9E-AC8F-454E-82B9-203C17D85324}"/>
                </a:ext>
              </a:extLst>
            </p:cNvPr>
            <p:cNvSpPr/>
            <p:nvPr/>
          </p:nvSpPr>
          <p:spPr>
            <a:xfrm>
              <a:off x="12441" y="8172"/>
              <a:ext cx="873" cy="43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solidFill>
                    <a:schemeClr val="tx1"/>
                  </a:solidFill>
                </a:rPr>
                <a:t>CPU</a:t>
              </a:r>
            </a:p>
          </p:txBody>
        </p:sp>
        <p:sp>
          <p:nvSpPr>
            <p:cNvPr id="32" name="矩形 31">
              <a:extLst>
                <a:ext uri="{FF2B5EF4-FFF2-40B4-BE49-F238E27FC236}">
                  <a16:creationId xmlns:a16="http://schemas.microsoft.com/office/drawing/2014/main" id="{9C2A81CA-3261-4D0C-9B4C-2B817501EBEE}"/>
                </a:ext>
              </a:extLst>
            </p:cNvPr>
            <p:cNvSpPr/>
            <p:nvPr/>
          </p:nvSpPr>
          <p:spPr>
            <a:xfrm>
              <a:off x="13314" y="7736"/>
              <a:ext cx="1251" cy="436"/>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a:solidFill>
                    <a:schemeClr val="tx1"/>
                  </a:solidFill>
                </a:rPr>
                <a:t>作业</a:t>
              </a:r>
              <a:r>
                <a:rPr lang="en-US" altLang="zh-CN" sz="1600">
                  <a:solidFill>
                    <a:schemeClr val="tx1"/>
                  </a:solidFill>
                </a:rPr>
                <a:t>2</a:t>
              </a:r>
            </a:p>
          </p:txBody>
        </p:sp>
        <p:sp>
          <p:nvSpPr>
            <p:cNvPr id="33" name="矩形 32">
              <a:extLst>
                <a:ext uri="{FF2B5EF4-FFF2-40B4-BE49-F238E27FC236}">
                  <a16:creationId xmlns:a16="http://schemas.microsoft.com/office/drawing/2014/main" id="{566BF3F2-1A49-40B0-9960-7ABE6FE171DD}"/>
                </a:ext>
              </a:extLst>
            </p:cNvPr>
            <p:cNvSpPr/>
            <p:nvPr/>
          </p:nvSpPr>
          <p:spPr>
            <a:xfrm>
              <a:off x="13321" y="8172"/>
              <a:ext cx="1245" cy="43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solidFill>
                    <a:schemeClr val="tx1"/>
                  </a:solidFill>
                </a:rPr>
                <a:t>CPU</a:t>
              </a:r>
            </a:p>
          </p:txBody>
        </p:sp>
        <p:sp>
          <p:nvSpPr>
            <p:cNvPr id="34" name="矩形 33">
              <a:extLst>
                <a:ext uri="{FF2B5EF4-FFF2-40B4-BE49-F238E27FC236}">
                  <a16:creationId xmlns:a16="http://schemas.microsoft.com/office/drawing/2014/main" id="{AE7D1CE5-895F-4B99-B61E-EA1F68DAFB63}"/>
                </a:ext>
              </a:extLst>
            </p:cNvPr>
            <p:cNvSpPr/>
            <p:nvPr/>
          </p:nvSpPr>
          <p:spPr>
            <a:xfrm>
              <a:off x="14566" y="7736"/>
              <a:ext cx="1056" cy="436"/>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400">
                <a:solidFill>
                  <a:schemeClr val="tx1"/>
                </a:solidFill>
              </a:endParaRPr>
            </a:p>
          </p:txBody>
        </p:sp>
        <p:sp>
          <p:nvSpPr>
            <p:cNvPr id="35" name="矩形 34">
              <a:extLst>
                <a:ext uri="{FF2B5EF4-FFF2-40B4-BE49-F238E27FC236}">
                  <a16:creationId xmlns:a16="http://schemas.microsoft.com/office/drawing/2014/main" id="{A98421A7-FE46-4548-BBE1-CA66537EB04E}"/>
                </a:ext>
              </a:extLst>
            </p:cNvPr>
            <p:cNvSpPr/>
            <p:nvPr/>
          </p:nvSpPr>
          <p:spPr>
            <a:xfrm>
              <a:off x="14565" y="8172"/>
              <a:ext cx="1058" cy="43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400">
                <a:solidFill>
                  <a:schemeClr val="tx1"/>
                </a:solidFill>
              </a:endParaRPr>
            </a:p>
          </p:txBody>
        </p:sp>
        <p:sp>
          <p:nvSpPr>
            <p:cNvPr id="36" name="矩形 35">
              <a:extLst>
                <a:ext uri="{FF2B5EF4-FFF2-40B4-BE49-F238E27FC236}">
                  <a16:creationId xmlns:a16="http://schemas.microsoft.com/office/drawing/2014/main" id="{A7E16FB7-D217-400C-8EBA-BD1E44370E00}"/>
                </a:ext>
              </a:extLst>
            </p:cNvPr>
            <p:cNvSpPr/>
            <p:nvPr/>
          </p:nvSpPr>
          <p:spPr>
            <a:xfrm>
              <a:off x="15623" y="7736"/>
              <a:ext cx="1058" cy="43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solidFill>
                    <a:schemeClr val="tx1"/>
                  </a:solidFill>
                </a:rPr>
                <a:t>......</a:t>
              </a:r>
            </a:p>
          </p:txBody>
        </p:sp>
        <p:sp>
          <p:nvSpPr>
            <p:cNvPr id="37" name="矩形 36">
              <a:extLst>
                <a:ext uri="{FF2B5EF4-FFF2-40B4-BE49-F238E27FC236}">
                  <a16:creationId xmlns:a16="http://schemas.microsoft.com/office/drawing/2014/main" id="{91278951-EB38-48B3-A38D-0DE6FF973F90}"/>
                </a:ext>
              </a:extLst>
            </p:cNvPr>
            <p:cNvSpPr/>
            <p:nvPr/>
          </p:nvSpPr>
          <p:spPr>
            <a:xfrm>
              <a:off x="15623" y="8172"/>
              <a:ext cx="1058" cy="43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solidFill>
                    <a:schemeClr val="tx1"/>
                  </a:solidFill>
                </a:rPr>
                <a:t>......</a:t>
              </a:r>
            </a:p>
          </p:txBody>
        </p:sp>
        <p:sp>
          <p:nvSpPr>
            <p:cNvPr id="38" name="矩形 37">
              <a:extLst>
                <a:ext uri="{FF2B5EF4-FFF2-40B4-BE49-F238E27FC236}">
                  <a16:creationId xmlns:a16="http://schemas.microsoft.com/office/drawing/2014/main" id="{F32F7444-7810-48CC-86A6-D8A850BF1D01}"/>
                </a:ext>
              </a:extLst>
            </p:cNvPr>
            <p:cNvSpPr/>
            <p:nvPr/>
          </p:nvSpPr>
          <p:spPr>
            <a:xfrm>
              <a:off x="16681" y="7736"/>
              <a:ext cx="1801" cy="436"/>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a:solidFill>
                    <a:schemeClr val="tx1"/>
                  </a:solidFill>
                </a:rPr>
                <a:t>作业</a:t>
              </a:r>
              <a:r>
                <a:rPr lang="en-US" altLang="zh-CN" sz="1600">
                  <a:solidFill>
                    <a:schemeClr val="tx1"/>
                  </a:solidFill>
                </a:rPr>
                <a:t>N</a:t>
              </a:r>
            </a:p>
          </p:txBody>
        </p:sp>
        <p:sp>
          <p:nvSpPr>
            <p:cNvPr id="39" name="矩形 38">
              <a:extLst>
                <a:ext uri="{FF2B5EF4-FFF2-40B4-BE49-F238E27FC236}">
                  <a16:creationId xmlns:a16="http://schemas.microsoft.com/office/drawing/2014/main" id="{7826C367-8BC4-4763-A265-DDBCE998C819}"/>
                </a:ext>
              </a:extLst>
            </p:cNvPr>
            <p:cNvSpPr/>
            <p:nvPr/>
          </p:nvSpPr>
          <p:spPr>
            <a:xfrm>
              <a:off x="16681" y="8172"/>
              <a:ext cx="873" cy="43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solidFill>
                    <a:schemeClr val="tx1"/>
                  </a:solidFill>
                </a:rPr>
                <a:t>CPU</a:t>
              </a:r>
            </a:p>
          </p:txBody>
        </p:sp>
        <p:sp>
          <p:nvSpPr>
            <p:cNvPr id="40" name="矩形 39">
              <a:extLst>
                <a:ext uri="{FF2B5EF4-FFF2-40B4-BE49-F238E27FC236}">
                  <a16:creationId xmlns:a16="http://schemas.microsoft.com/office/drawing/2014/main" id="{E59D2CCA-F20B-400A-8C30-42E7C10CCF3F}"/>
                </a:ext>
              </a:extLst>
            </p:cNvPr>
            <p:cNvSpPr/>
            <p:nvPr/>
          </p:nvSpPr>
          <p:spPr>
            <a:xfrm>
              <a:off x="17554" y="8172"/>
              <a:ext cx="928" cy="43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a:solidFill>
                    <a:schemeClr val="tx1"/>
                  </a:solidFill>
                </a:rPr>
                <a:t>内存</a:t>
              </a:r>
            </a:p>
          </p:txBody>
        </p:sp>
        <p:sp>
          <p:nvSpPr>
            <p:cNvPr id="41" name="矩形 40">
              <a:extLst>
                <a:ext uri="{FF2B5EF4-FFF2-40B4-BE49-F238E27FC236}">
                  <a16:creationId xmlns:a16="http://schemas.microsoft.com/office/drawing/2014/main" id="{62746215-5C55-470F-BD44-52369903F812}"/>
                </a:ext>
              </a:extLst>
            </p:cNvPr>
            <p:cNvSpPr/>
            <p:nvPr/>
          </p:nvSpPr>
          <p:spPr>
            <a:xfrm>
              <a:off x="11033" y="7392"/>
              <a:ext cx="7735" cy="134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2" name="上箭头 42">
            <a:extLst>
              <a:ext uri="{FF2B5EF4-FFF2-40B4-BE49-F238E27FC236}">
                <a16:creationId xmlns:a16="http://schemas.microsoft.com/office/drawing/2014/main" id="{12BB379A-BF6C-45A0-BD95-7996CFE4B812}"/>
              </a:ext>
            </a:extLst>
          </p:cNvPr>
          <p:cNvSpPr/>
          <p:nvPr/>
        </p:nvSpPr>
        <p:spPr>
          <a:xfrm>
            <a:off x="7961630" y="5267960"/>
            <a:ext cx="1386840" cy="570230"/>
          </a:xfrm>
          <a:prstGeom prst="up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a:solidFill>
                  <a:schemeClr val="tx1"/>
                </a:solidFill>
              </a:rPr>
              <a:t>资源池</a:t>
            </a:r>
          </a:p>
          <a:p>
            <a:pPr algn="ctr"/>
            <a:r>
              <a:rPr lang="zh-CN" altLang="en-US" sz="1200">
                <a:solidFill>
                  <a:schemeClr val="tx1"/>
                </a:solidFill>
              </a:rPr>
              <a:t>化抽象</a:t>
            </a:r>
          </a:p>
        </p:txBody>
      </p:sp>
      <p:sp>
        <p:nvSpPr>
          <p:cNvPr id="43" name="上箭头 43">
            <a:extLst>
              <a:ext uri="{FF2B5EF4-FFF2-40B4-BE49-F238E27FC236}">
                <a16:creationId xmlns:a16="http://schemas.microsoft.com/office/drawing/2014/main" id="{DB3857E5-BAC7-4EC8-B4D1-9BD78E82984F}"/>
              </a:ext>
            </a:extLst>
          </p:cNvPr>
          <p:cNvSpPr/>
          <p:nvPr/>
        </p:nvSpPr>
        <p:spPr>
          <a:xfrm>
            <a:off x="9674225" y="5268595"/>
            <a:ext cx="1386840" cy="570230"/>
          </a:xfrm>
          <a:prstGeom prst="up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a:solidFill>
                  <a:schemeClr val="tx1"/>
                </a:solidFill>
              </a:rPr>
              <a:t>资源池</a:t>
            </a:r>
          </a:p>
          <a:p>
            <a:pPr algn="ctr"/>
            <a:r>
              <a:rPr lang="zh-CN" altLang="en-US" sz="1200">
                <a:solidFill>
                  <a:schemeClr val="tx1"/>
                </a:solidFill>
              </a:rPr>
              <a:t>化抽象</a:t>
            </a:r>
          </a:p>
        </p:txBody>
      </p:sp>
      <p:grpSp>
        <p:nvGrpSpPr>
          <p:cNvPr id="44" name="组合 50">
            <a:extLst>
              <a:ext uri="{FF2B5EF4-FFF2-40B4-BE49-F238E27FC236}">
                <a16:creationId xmlns:a16="http://schemas.microsoft.com/office/drawing/2014/main" id="{6A979B28-FF55-4AC0-9846-A24524F762F8}"/>
              </a:ext>
            </a:extLst>
          </p:cNvPr>
          <p:cNvGrpSpPr/>
          <p:nvPr/>
        </p:nvGrpSpPr>
        <p:grpSpPr>
          <a:xfrm>
            <a:off x="7239635" y="5775325"/>
            <a:ext cx="4370070" cy="664210"/>
            <a:chOff x="11401" y="9095"/>
            <a:chExt cx="6882" cy="1046"/>
          </a:xfrm>
        </p:grpSpPr>
        <p:sp>
          <p:nvSpPr>
            <p:cNvPr id="45" name="椭圆 44">
              <a:extLst>
                <a:ext uri="{FF2B5EF4-FFF2-40B4-BE49-F238E27FC236}">
                  <a16:creationId xmlns:a16="http://schemas.microsoft.com/office/drawing/2014/main" id="{535F0584-53E5-4A77-B413-052033EA05EA}"/>
                </a:ext>
              </a:extLst>
            </p:cNvPr>
            <p:cNvSpPr/>
            <p:nvPr/>
          </p:nvSpPr>
          <p:spPr>
            <a:xfrm>
              <a:off x="13707" y="9095"/>
              <a:ext cx="2378" cy="631"/>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solidFill>
                    <a:schemeClr val="tx1"/>
                  </a:solidFill>
                </a:rPr>
                <a:t>资源组织</a:t>
              </a:r>
            </a:p>
          </p:txBody>
        </p:sp>
        <p:sp>
          <p:nvSpPr>
            <p:cNvPr id="46" name="矩形 45">
              <a:extLst>
                <a:ext uri="{FF2B5EF4-FFF2-40B4-BE49-F238E27FC236}">
                  <a16:creationId xmlns:a16="http://schemas.microsoft.com/office/drawing/2014/main" id="{FA6840BC-19FC-4354-A377-E7AE27EDC552}"/>
                </a:ext>
              </a:extLst>
            </p:cNvPr>
            <p:cNvSpPr/>
            <p:nvPr/>
          </p:nvSpPr>
          <p:spPr>
            <a:xfrm>
              <a:off x="12104" y="9576"/>
              <a:ext cx="1603" cy="43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solidFill>
                    <a:schemeClr val="tx1"/>
                  </a:solidFill>
                </a:rPr>
                <a:t>计算资源</a:t>
              </a:r>
            </a:p>
          </p:txBody>
        </p:sp>
        <p:sp>
          <p:nvSpPr>
            <p:cNvPr id="47" name="矩形 46">
              <a:extLst>
                <a:ext uri="{FF2B5EF4-FFF2-40B4-BE49-F238E27FC236}">
                  <a16:creationId xmlns:a16="http://schemas.microsoft.com/office/drawing/2014/main" id="{C208E474-37B9-4B4F-A9EC-4918F1435896}"/>
                </a:ext>
              </a:extLst>
            </p:cNvPr>
            <p:cNvSpPr/>
            <p:nvPr/>
          </p:nvSpPr>
          <p:spPr>
            <a:xfrm>
              <a:off x="13831" y="9576"/>
              <a:ext cx="1603" cy="43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solidFill>
                    <a:schemeClr val="tx1"/>
                  </a:solidFill>
                </a:rPr>
                <a:t>存储资源</a:t>
              </a:r>
            </a:p>
          </p:txBody>
        </p:sp>
        <p:sp>
          <p:nvSpPr>
            <p:cNvPr id="48" name="矩形 47">
              <a:extLst>
                <a:ext uri="{FF2B5EF4-FFF2-40B4-BE49-F238E27FC236}">
                  <a16:creationId xmlns:a16="http://schemas.microsoft.com/office/drawing/2014/main" id="{F5F49051-6CEE-43C6-8FA5-9EB848510025}"/>
                </a:ext>
              </a:extLst>
            </p:cNvPr>
            <p:cNvSpPr/>
            <p:nvPr/>
          </p:nvSpPr>
          <p:spPr>
            <a:xfrm>
              <a:off x="15543" y="9576"/>
              <a:ext cx="1011" cy="43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solidFill>
                    <a:schemeClr val="tx1"/>
                  </a:solidFill>
                </a:rPr>
                <a:t>......</a:t>
              </a:r>
            </a:p>
          </p:txBody>
        </p:sp>
        <p:sp>
          <p:nvSpPr>
            <p:cNvPr id="49" name="矩形 48">
              <a:extLst>
                <a:ext uri="{FF2B5EF4-FFF2-40B4-BE49-F238E27FC236}">
                  <a16:creationId xmlns:a16="http://schemas.microsoft.com/office/drawing/2014/main" id="{118B298D-04F1-492B-B408-B8281BDF2217}"/>
                </a:ext>
              </a:extLst>
            </p:cNvPr>
            <p:cNvSpPr/>
            <p:nvPr/>
          </p:nvSpPr>
          <p:spPr>
            <a:xfrm>
              <a:off x="16724" y="9576"/>
              <a:ext cx="1306" cy="43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solidFill>
                    <a:schemeClr val="tx1"/>
                  </a:solidFill>
                </a:rPr>
                <a:t>I/O</a:t>
              </a:r>
              <a:r>
                <a:rPr lang="zh-CN" altLang="en-US" sz="1400">
                  <a:solidFill>
                    <a:schemeClr val="tx1"/>
                  </a:solidFill>
                </a:rPr>
                <a:t>资源</a:t>
              </a:r>
            </a:p>
          </p:txBody>
        </p:sp>
        <p:sp>
          <p:nvSpPr>
            <p:cNvPr id="50" name="矩形 49">
              <a:extLst>
                <a:ext uri="{FF2B5EF4-FFF2-40B4-BE49-F238E27FC236}">
                  <a16:creationId xmlns:a16="http://schemas.microsoft.com/office/drawing/2014/main" id="{3D609258-010D-4764-B732-9D50B8356FC2}"/>
                </a:ext>
              </a:extLst>
            </p:cNvPr>
            <p:cNvSpPr/>
            <p:nvPr/>
          </p:nvSpPr>
          <p:spPr>
            <a:xfrm>
              <a:off x="11401" y="9233"/>
              <a:ext cx="6883" cy="90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灯片编号占位符 3">
            <a:extLst>
              <a:ext uri="{FF2B5EF4-FFF2-40B4-BE49-F238E27FC236}">
                <a16:creationId xmlns:a16="http://schemas.microsoft.com/office/drawing/2014/main" id="{A6D79C73-2C06-E748-9953-D3F1F1B7F9B0}"/>
              </a:ext>
            </a:extLst>
          </p:cNvPr>
          <p:cNvSpPr>
            <a:spLocks noGrp="1"/>
          </p:cNvSpPr>
          <p:nvPr>
            <p:ph type="sldNum" sz="quarter" idx="12"/>
          </p:nvPr>
        </p:nvSpPr>
        <p:spPr/>
        <p:txBody>
          <a:bodyPr/>
          <a:lstStyle/>
          <a:p>
            <a:fld id="{B13F0FA4-29F4-4B1D-A16B-0D7169EBD889}" type="slidenum">
              <a:rPr lang="en-US" smtClean="0"/>
              <a:t>13</a:t>
            </a:fld>
            <a:endParaRPr lang="en-US"/>
          </a:p>
        </p:txBody>
      </p:sp>
    </p:spTree>
    <p:extLst>
      <p:ext uri="{BB962C8B-B14F-4D97-AF65-F5344CB8AC3E}">
        <p14:creationId xmlns:p14="http://schemas.microsoft.com/office/powerpoint/2010/main" val="24936006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301865-222C-4B27-820A-4FB45F92420A}"/>
              </a:ext>
            </a:extLst>
          </p:cNvPr>
          <p:cNvSpPr>
            <a:spLocks noGrp="1"/>
          </p:cNvSpPr>
          <p:nvPr>
            <p:ph type="title"/>
          </p:nvPr>
        </p:nvSpPr>
        <p:spPr/>
        <p:txBody>
          <a:bodyPr/>
          <a:lstStyle/>
          <a:p>
            <a:r>
              <a:rPr lang="en-US" altLang="zh-CN" dirty="0"/>
              <a:t>7.1 </a:t>
            </a:r>
            <a:r>
              <a:rPr lang="zh-CN" altLang="en-US" dirty="0"/>
              <a:t>统一资源管理</a:t>
            </a:r>
            <a:endParaRPr lang="en-US" dirty="0"/>
          </a:p>
        </p:txBody>
      </p:sp>
      <p:sp>
        <p:nvSpPr>
          <p:cNvPr id="3" name="Content Placeholder 2">
            <a:extLst>
              <a:ext uri="{FF2B5EF4-FFF2-40B4-BE49-F238E27FC236}">
                <a16:creationId xmlns:a16="http://schemas.microsoft.com/office/drawing/2014/main" id="{DAB2B068-BBA9-4616-8BEE-FACF8FEDBBF5}"/>
              </a:ext>
            </a:extLst>
          </p:cNvPr>
          <p:cNvSpPr>
            <a:spLocks noGrp="1"/>
          </p:cNvSpPr>
          <p:nvPr>
            <p:ph idx="1"/>
          </p:nvPr>
        </p:nvSpPr>
        <p:spPr>
          <a:xfrm>
            <a:off x="680483" y="1160756"/>
            <a:ext cx="6314083" cy="5016207"/>
          </a:xfrm>
        </p:spPr>
        <p:txBody>
          <a:bodyPr/>
          <a:lstStyle/>
          <a:p>
            <a:r>
              <a:rPr lang="zh-CN" altLang="en-US" dirty="0"/>
              <a:t>基本架构</a:t>
            </a:r>
            <a:endParaRPr lang="en-US" altLang="zh-CN" dirty="0"/>
          </a:p>
          <a:p>
            <a:pPr lvl="1"/>
            <a:r>
              <a:rPr lang="zh-CN" altLang="en-US" b="1" dirty="0"/>
              <a:t>资源组织</a:t>
            </a:r>
            <a:endParaRPr lang="en-US" altLang="zh-CN" b="1" dirty="0"/>
          </a:p>
          <a:p>
            <a:pPr lvl="1"/>
            <a:r>
              <a:rPr lang="zh-CN" altLang="en-US" dirty="0"/>
              <a:t>负责分类组织并管理大数据平台的所有底层硬件并提供底层硬件资源向上的抽象</a:t>
            </a:r>
            <a:endParaRPr lang="en-US" altLang="zh-CN" dirty="0"/>
          </a:p>
          <a:p>
            <a:pPr lvl="1"/>
            <a:r>
              <a:rPr lang="zh-CN" altLang="en-US" dirty="0"/>
              <a:t>在运行时监听设备的使用状态</a:t>
            </a:r>
            <a:endParaRPr lang="en-US" altLang="zh-CN" dirty="0"/>
          </a:p>
        </p:txBody>
      </p:sp>
      <p:grpSp>
        <p:nvGrpSpPr>
          <p:cNvPr id="6" name="组合 24">
            <a:extLst>
              <a:ext uri="{FF2B5EF4-FFF2-40B4-BE49-F238E27FC236}">
                <a16:creationId xmlns:a16="http://schemas.microsoft.com/office/drawing/2014/main" id="{C21F387B-EDD0-48E9-9CB8-1D0553CA1327}"/>
              </a:ext>
            </a:extLst>
          </p:cNvPr>
          <p:cNvGrpSpPr/>
          <p:nvPr/>
        </p:nvGrpSpPr>
        <p:grpSpPr>
          <a:xfrm>
            <a:off x="7230745" y="1019175"/>
            <a:ext cx="4319905" cy="2447925"/>
            <a:chOff x="12397" y="2156"/>
            <a:chExt cx="6803" cy="3855"/>
          </a:xfrm>
        </p:grpSpPr>
        <p:sp>
          <p:nvSpPr>
            <p:cNvPr id="7" name="椭圆 3">
              <a:extLst>
                <a:ext uri="{FF2B5EF4-FFF2-40B4-BE49-F238E27FC236}">
                  <a16:creationId xmlns:a16="http://schemas.microsoft.com/office/drawing/2014/main" id="{8EEEFB39-5C60-4580-960D-277DC9182A74}"/>
                </a:ext>
              </a:extLst>
            </p:cNvPr>
            <p:cNvSpPr/>
            <p:nvPr/>
          </p:nvSpPr>
          <p:spPr>
            <a:xfrm>
              <a:off x="12707" y="2709"/>
              <a:ext cx="1756" cy="63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solidFill>
                    <a:schemeClr val="tx1"/>
                  </a:solidFill>
                </a:rPr>
                <a:t>hadoop</a:t>
              </a:r>
            </a:p>
          </p:txBody>
        </p:sp>
        <p:sp>
          <p:nvSpPr>
            <p:cNvPr id="8" name="椭圆 5">
              <a:extLst>
                <a:ext uri="{FF2B5EF4-FFF2-40B4-BE49-F238E27FC236}">
                  <a16:creationId xmlns:a16="http://schemas.microsoft.com/office/drawing/2014/main" id="{417C469E-BACE-4E7F-8273-658C70F50881}"/>
                </a:ext>
              </a:extLst>
            </p:cNvPr>
            <p:cNvSpPr/>
            <p:nvPr/>
          </p:nvSpPr>
          <p:spPr>
            <a:xfrm>
              <a:off x="14841" y="2709"/>
              <a:ext cx="1756" cy="63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solidFill>
                    <a:schemeClr val="tx1"/>
                  </a:solidFill>
                </a:rPr>
                <a:t>spark</a:t>
              </a:r>
            </a:p>
          </p:txBody>
        </p:sp>
        <p:sp>
          <p:nvSpPr>
            <p:cNvPr id="9" name="椭圆 6">
              <a:extLst>
                <a:ext uri="{FF2B5EF4-FFF2-40B4-BE49-F238E27FC236}">
                  <a16:creationId xmlns:a16="http://schemas.microsoft.com/office/drawing/2014/main" id="{24150B6C-DA0E-43CB-9D88-BA6B22D43B51}"/>
                </a:ext>
              </a:extLst>
            </p:cNvPr>
            <p:cNvSpPr/>
            <p:nvPr/>
          </p:nvSpPr>
          <p:spPr>
            <a:xfrm>
              <a:off x="16975" y="2709"/>
              <a:ext cx="1756" cy="63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solidFill>
                    <a:schemeClr val="tx1"/>
                  </a:solidFill>
                </a:rPr>
                <a:t>......</a:t>
              </a:r>
            </a:p>
          </p:txBody>
        </p:sp>
        <p:sp>
          <p:nvSpPr>
            <p:cNvPr id="10" name="矩形 7">
              <a:extLst>
                <a:ext uri="{FF2B5EF4-FFF2-40B4-BE49-F238E27FC236}">
                  <a16:creationId xmlns:a16="http://schemas.microsoft.com/office/drawing/2014/main" id="{9DFDC418-513B-4105-A250-342B37A708DF}"/>
                </a:ext>
              </a:extLst>
            </p:cNvPr>
            <p:cNvSpPr/>
            <p:nvPr/>
          </p:nvSpPr>
          <p:spPr>
            <a:xfrm>
              <a:off x="12411" y="2156"/>
              <a:ext cx="6669" cy="1322"/>
            </a:xfrm>
            <a:prstGeom prst="rect">
              <a:avLst/>
            </a:prstGeom>
            <a:noFill/>
            <a:ln w="12700" cmpd="sng">
              <a:solidFill>
                <a:schemeClr val="accent1">
                  <a:shade val="5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8">
              <a:extLst>
                <a:ext uri="{FF2B5EF4-FFF2-40B4-BE49-F238E27FC236}">
                  <a16:creationId xmlns:a16="http://schemas.microsoft.com/office/drawing/2014/main" id="{0BF5223C-6F1C-4F64-B1AD-2D27C888747E}"/>
                </a:ext>
              </a:extLst>
            </p:cNvPr>
            <p:cNvSpPr/>
            <p:nvPr/>
          </p:nvSpPr>
          <p:spPr>
            <a:xfrm>
              <a:off x="14692" y="2156"/>
              <a:ext cx="2106" cy="631"/>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solidFill>
                    <a:schemeClr val="tx1"/>
                  </a:solidFill>
                </a:rPr>
                <a:t>用户作业</a:t>
              </a:r>
            </a:p>
          </p:txBody>
        </p:sp>
        <p:sp>
          <p:nvSpPr>
            <p:cNvPr id="12" name="椭圆 9">
              <a:extLst>
                <a:ext uri="{FF2B5EF4-FFF2-40B4-BE49-F238E27FC236}">
                  <a16:creationId xmlns:a16="http://schemas.microsoft.com/office/drawing/2014/main" id="{FADDF1B2-233A-4BFC-BA73-B054F03C7799}"/>
                </a:ext>
              </a:extLst>
            </p:cNvPr>
            <p:cNvSpPr/>
            <p:nvPr/>
          </p:nvSpPr>
          <p:spPr>
            <a:xfrm>
              <a:off x="14666" y="3568"/>
              <a:ext cx="2106" cy="631"/>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solidFill>
                    <a:schemeClr val="tx1"/>
                  </a:solidFill>
                </a:rPr>
                <a:t>作业组织</a:t>
              </a:r>
            </a:p>
          </p:txBody>
        </p:sp>
        <p:sp>
          <p:nvSpPr>
            <p:cNvPr id="13" name="矩形 10">
              <a:extLst>
                <a:ext uri="{FF2B5EF4-FFF2-40B4-BE49-F238E27FC236}">
                  <a16:creationId xmlns:a16="http://schemas.microsoft.com/office/drawing/2014/main" id="{A9887E42-FE96-48BA-B1FF-C3037DF3B0C9}"/>
                </a:ext>
              </a:extLst>
            </p:cNvPr>
            <p:cNvSpPr/>
            <p:nvPr/>
          </p:nvSpPr>
          <p:spPr>
            <a:xfrm>
              <a:off x="12865" y="4582"/>
              <a:ext cx="1598" cy="83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solidFill>
                    <a:schemeClr val="tx1"/>
                  </a:solidFill>
                </a:rPr>
                <a:t>4GB</a:t>
              </a:r>
              <a:r>
                <a:rPr lang="zh-CN" altLang="en-US" sz="1600">
                  <a:solidFill>
                    <a:schemeClr val="tx1"/>
                  </a:solidFill>
                </a:rPr>
                <a:t>内存</a:t>
              </a:r>
            </a:p>
          </p:txBody>
        </p:sp>
        <p:sp>
          <p:nvSpPr>
            <p:cNvPr id="14" name="矩形 11">
              <a:extLst>
                <a:ext uri="{FF2B5EF4-FFF2-40B4-BE49-F238E27FC236}">
                  <a16:creationId xmlns:a16="http://schemas.microsoft.com/office/drawing/2014/main" id="{7CA3E6B6-AB7D-49BB-809C-F00479C0A981}"/>
                </a:ext>
              </a:extLst>
            </p:cNvPr>
            <p:cNvSpPr/>
            <p:nvPr/>
          </p:nvSpPr>
          <p:spPr>
            <a:xfrm>
              <a:off x="12865" y="5413"/>
              <a:ext cx="1598" cy="43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solidFill>
                    <a:schemeClr val="tx1"/>
                  </a:solidFill>
                </a:rPr>
                <a:t>2CPU</a:t>
              </a:r>
              <a:r>
                <a:rPr lang="zh-CN" altLang="en-US" sz="1600">
                  <a:solidFill>
                    <a:schemeClr val="tx1"/>
                  </a:solidFill>
                </a:rPr>
                <a:t>核</a:t>
              </a:r>
            </a:p>
          </p:txBody>
        </p:sp>
        <p:sp>
          <p:nvSpPr>
            <p:cNvPr id="15" name="矩形 14">
              <a:extLst>
                <a:ext uri="{FF2B5EF4-FFF2-40B4-BE49-F238E27FC236}">
                  <a16:creationId xmlns:a16="http://schemas.microsoft.com/office/drawing/2014/main" id="{B2C69683-F8E4-4C3A-B22F-A4118595C839}"/>
                </a:ext>
              </a:extLst>
            </p:cNvPr>
            <p:cNvSpPr/>
            <p:nvPr/>
          </p:nvSpPr>
          <p:spPr>
            <a:xfrm>
              <a:off x="14666" y="4582"/>
              <a:ext cx="1598" cy="43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solidFill>
                    <a:schemeClr val="tx1"/>
                  </a:solidFill>
                </a:rPr>
                <a:t>2GB</a:t>
              </a:r>
              <a:r>
                <a:rPr lang="zh-CN" altLang="en-US" sz="1600">
                  <a:solidFill>
                    <a:schemeClr val="tx1"/>
                  </a:solidFill>
                </a:rPr>
                <a:t>内存</a:t>
              </a:r>
            </a:p>
          </p:txBody>
        </p:sp>
        <p:sp>
          <p:nvSpPr>
            <p:cNvPr id="16" name="矩形 15">
              <a:extLst>
                <a:ext uri="{FF2B5EF4-FFF2-40B4-BE49-F238E27FC236}">
                  <a16:creationId xmlns:a16="http://schemas.microsoft.com/office/drawing/2014/main" id="{3157F6CF-D42D-4BE5-A0A9-E243319DA269}"/>
                </a:ext>
              </a:extLst>
            </p:cNvPr>
            <p:cNvSpPr/>
            <p:nvPr/>
          </p:nvSpPr>
          <p:spPr>
            <a:xfrm>
              <a:off x="14666" y="5018"/>
              <a:ext cx="1598" cy="83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solidFill>
                    <a:schemeClr val="tx1"/>
                  </a:solidFill>
                </a:rPr>
                <a:t>4CPU</a:t>
              </a:r>
              <a:r>
                <a:rPr lang="zh-CN" altLang="en-US" sz="1600">
                  <a:solidFill>
                    <a:schemeClr val="tx1"/>
                  </a:solidFill>
                </a:rPr>
                <a:t>核</a:t>
              </a:r>
            </a:p>
          </p:txBody>
        </p:sp>
        <p:sp>
          <p:nvSpPr>
            <p:cNvPr id="17" name="椭圆 16">
              <a:extLst>
                <a:ext uri="{FF2B5EF4-FFF2-40B4-BE49-F238E27FC236}">
                  <a16:creationId xmlns:a16="http://schemas.microsoft.com/office/drawing/2014/main" id="{2441F54F-AEDD-4665-8A5B-10C780C5B1E3}"/>
                </a:ext>
              </a:extLst>
            </p:cNvPr>
            <p:cNvSpPr/>
            <p:nvPr/>
          </p:nvSpPr>
          <p:spPr>
            <a:xfrm>
              <a:off x="12611" y="3951"/>
              <a:ext cx="2106" cy="631"/>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solidFill>
                    <a:schemeClr val="tx1"/>
                  </a:solidFill>
                </a:rPr>
                <a:t>作业</a:t>
              </a:r>
              <a:r>
                <a:rPr lang="en-US" altLang="zh-CN" sz="1400">
                  <a:solidFill>
                    <a:schemeClr val="tx1"/>
                  </a:solidFill>
                </a:rPr>
                <a:t>1</a:t>
              </a:r>
            </a:p>
          </p:txBody>
        </p:sp>
        <p:sp>
          <p:nvSpPr>
            <p:cNvPr id="18" name="椭圆 17">
              <a:extLst>
                <a:ext uri="{FF2B5EF4-FFF2-40B4-BE49-F238E27FC236}">
                  <a16:creationId xmlns:a16="http://schemas.microsoft.com/office/drawing/2014/main" id="{0AE3382A-A645-41CA-94DE-0885754D11CD}"/>
                </a:ext>
              </a:extLst>
            </p:cNvPr>
            <p:cNvSpPr/>
            <p:nvPr/>
          </p:nvSpPr>
          <p:spPr>
            <a:xfrm>
              <a:off x="14412" y="3951"/>
              <a:ext cx="2106" cy="631"/>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solidFill>
                    <a:schemeClr val="tx1"/>
                  </a:solidFill>
                </a:rPr>
                <a:t>作业</a:t>
              </a:r>
              <a:r>
                <a:rPr lang="en-US" altLang="zh-CN" sz="1400">
                  <a:solidFill>
                    <a:schemeClr val="tx1"/>
                  </a:solidFill>
                </a:rPr>
                <a:t>2</a:t>
              </a:r>
            </a:p>
          </p:txBody>
        </p:sp>
        <p:sp>
          <p:nvSpPr>
            <p:cNvPr id="19" name="椭圆 18">
              <a:extLst>
                <a:ext uri="{FF2B5EF4-FFF2-40B4-BE49-F238E27FC236}">
                  <a16:creationId xmlns:a16="http://schemas.microsoft.com/office/drawing/2014/main" id="{5B2B5DC5-1316-44E1-8E93-D48ADD831A40}"/>
                </a:ext>
              </a:extLst>
            </p:cNvPr>
            <p:cNvSpPr/>
            <p:nvPr/>
          </p:nvSpPr>
          <p:spPr>
            <a:xfrm>
              <a:off x="15731" y="4782"/>
              <a:ext cx="2106" cy="631"/>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solidFill>
                    <a:schemeClr val="tx1"/>
                  </a:solidFill>
                </a:rPr>
                <a:t>......</a:t>
              </a:r>
            </a:p>
          </p:txBody>
        </p:sp>
        <p:sp>
          <p:nvSpPr>
            <p:cNvPr id="20" name="椭圆 19">
              <a:extLst>
                <a:ext uri="{FF2B5EF4-FFF2-40B4-BE49-F238E27FC236}">
                  <a16:creationId xmlns:a16="http://schemas.microsoft.com/office/drawing/2014/main" id="{B5E6E210-5E63-48C5-9C67-72F4F87B8B76}"/>
                </a:ext>
              </a:extLst>
            </p:cNvPr>
            <p:cNvSpPr/>
            <p:nvPr/>
          </p:nvSpPr>
          <p:spPr>
            <a:xfrm>
              <a:off x="17094" y="3951"/>
              <a:ext cx="2106" cy="631"/>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solidFill>
                    <a:schemeClr val="tx1"/>
                  </a:solidFill>
                </a:rPr>
                <a:t>作业</a:t>
              </a:r>
              <a:r>
                <a:rPr lang="en-US" altLang="zh-CN" sz="1400">
                  <a:solidFill>
                    <a:schemeClr val="tx1"/>
                  </a:solidFill>
                </a:rPr>
                <a:t>N</a:t>
              </a:r>
            </a:p>
          </p:txBody>
        </p:sp>
        <p:sp>
          <p:nvSpPr>
            <p:cNvPr id="21" name="矩形 20">
              <a:extLst>
                <a:ext uri="{FF2B5EF4-FFF2-40B4-BE49-F238E27FC236}">
                  <a16:creationId xmlns:a16="http://schemas.microsoft.com/office/drawing/2014/main" id="{8EAA1F26-DFBF-4488-9169-77BA7D5F5F7B}"/>
                </a:ext>
              </a:extLst>
            </p:cNvPr>
            <p:cNvSpPr/>
            <p:nvPr/>
          </p:nvSpPr>
          <p:spPr>
            <a:xfrm>
              <a:off x="17348" y="4582"/>
              <a:ext cx="1598" cy="43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solidFill>
                    <a:schemeClr val="tx1"/>
                  </a:solidFill>
                </a:rPr>
                <a:t>1GB</a:t>
              </a:r>
              <a:r>
                <a:rPr lang="zh-CN" altLang="en-US" sz="1600">
                  <a:solidFill>
                    <a:schemeClr val="tx1"/>
                  </a:solidFill>
                </a:rPr>
                <a:t>内存</a:t>
              </a:r>
            </a:p>
          </p:txBody>
        </p:sp>
        <p:sp>
          <p:nvSpPr>
            <p:cNvPr id="22" name="矩形 21">
              <a:extLst>
                <a:ext uri="{FF2B5EF4-FFF2-40B4-BE49-F238E27FC236}">
                  <a16:creationId xmlns:a16="http://schemas.microsoft.com/office/drawing/2014/main" id="{B5F0C08B-16F7-42BB-8001-55C37BFD06FC}"/>
                </a:ext>
              </a:extLst>
            </p:cNvPr>
            <p:cNvSpPr/>
            <p:nvPr/>
          </p:nvSpPr>
          <p:spPr>
            <a:xfrm>
              <a:off x="17348" y="5018"/>
              <a:ext cx="1598" cy="43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solidFill>
                    <a:schemeClr val="tx1"/>
                  </a:solidFill>
                </a:rPr>
                <a:t>2CPU</a:t>
              </a:r>
              <a:r>
                <a:rPr lang="zh-CN" altLang="en-US" sz="1600">
                  <a:solidFill>
                    <a:schemeClr val="tx1"/>
                  </a:solidFill>
                </a:rPr>
                <a:t>核</a:t>
              </a:r>
            </a:p>
          </p:txBody>
        </p:sp>
        <p:sp>
          <p:nvSpPr>
            <p:cNvPr id="23" name="矩形 22">
              <a:extLst>
                <a:ext uri="{FF2B5EF4-FFF2-40B4-BE49-F238E27FC236}">
                  <a16:creationId xmlns:a16="http://schemas.microsoft.com/office/drawing/2014/main" id="{0F1B0E05-D02B-4964-85A1-3FC47503BBA0}"/>
                </a:ext>
              </a:extLst>
            </p:cNvPr>
            <p:cNvSpPr/>
            <p:nvPr/>
          </p:nvSpPr>
          <p:spPr>
            <a:xfrm>
              <a:off x="17348" y="5454"/>
              <a:ext cx="1598" cy="43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solidFill>
                    <a:schemeClr val="tx1"/>
                  </a:solidFill>
                </a:rPr>
                <a:t>2CPU</a:t>
              </a:r>
              <a:r>
                <a:rPr lang="zh-CN" altLang="en-US" sz="1600">
                  <a:solidFill>
                    <a:schemeClr val="tx1"/>
                  </a:solidFill>
                </a:rPr>
                <a:t>核</a:t>
              </a:r>
            </a:p>
          </p:txBody>
        </p:sp>
        <p:sp>
          <p:nvSpPr>
            <p:cNvPr id="24" name="矩形 23">
              <a:extLst>
                <a:ext uri="{FF2B5EF4-FFF2-40B4-BE49-F238E27FC236}">
                  <a16:creationId xmlns:a16="http://schemas.microsoft.com/office/drawing/2014/main" id="{8B2EC811-938D-448C-BB3C-4052CCC0C652}"/>
                </a:ext>
              </a:extLst>
            </p:cNvPr>
            <p:cNvSpPr/>
            <p:nvPr/>
          </p:nvSpPr>
          <p:spPr>
            <a:xfrm>
              <a:off x="12397" y="3643"/>
              <a:ext cx="6689" cy="236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5" name="上箭头 25">
            <a:extLst>
              <a:ext uri="{FF2B5EF4-FFF2-40B4-BE49-F238E27FC236}">
                <a16:creationId xmlns:a16="http://schemas.microsoft.com/office/drawing/2014/main" id="{6C3FE619-A8BE-433E-A595-979B27E5E006}"/>
              </a:ext>
            </a:extLst>
          </p:cNvPr>
          <p:cNvSpPr/>
          <p:nvPr/>
        </p:nvSpPr>
        <p:spPr>
          <a:xfrm>
            <a:off x="7961630" y="3467100"/>
            <a:ext cx="1040130" cy="902970"/>
          </a:xfrm>
          <a:prstGeom prst="up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a:solidFill>
                  <a:schemeClr val="tx1"/>
                </a:solidFill>
              </a:rPr>
              <a:t>资源</a:t>
            </a:r>
          </a:p>
          <a:p>
            <a:pPr algn="ctr"/>
            <a:r>
              <a:rPr lang="zh-CN" altLang="en-US" sz="1200">
                <a:solidFill>
                  <a:schemeClr val="tx1"/>
                </a:solidFill>
              </a:rPr>
              <a:t>调度</a:t>
            </a:r>
          </a:p>
          <a:p>
            <a:pPr algn="ctr"/>
            <a:r>
              <a:rPr lang="zh-CN" altLang="en-US" sz="1200">
                <a:solidFill>
                  <a:schemeClr val="tx1"/>
                </a:solidFill>
              </a:rPr>
              <a:t>与</a:t>
            </a:r>
          </a:p>
          <a:p>
            <a:pPr algn="ctr"/>
            <a:r>
              <a:rPr lang="zh-CN" altLang="en-US" sz="1200">
                <a:solidFill>
                  <a:schemeClr val="tx1"/>
                </a:solidFill>
              </a:rPr>
              <a:t>分配</a:t>
            </a:r>
          </a:p>
        </p:txBody>
      </p:sp>
      <p:sp>
        <p:nvSpPr>
          <p:cNvPr id="26" name="上箭头 26">
            <a:extLst>
              <a:ext uri="{FF2B5EF4-FFF2-40B4-BE49-F238E27FC236}">
                <a16:creationId xmlns:a16="http://schemas.microsoft.com/office/drawing/2014/main" id="{721ACFE2-8054-42A4-8E16-D4B4C781F6C2}"/>
              </a:ext>
            </a:extLst>
          </p:cNvPr>
          <p:cNvSpPr/>
          <p:nvPr/>
        </p:nvSpPr>
        <p:spPr>
          <a:xfrm>
            <a:off x="9847580" y="3467100"/>
            <a:ext cx="1040130" cy="902970"/>
          </a:xfrm>
          <a:prstGeom prst="up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a:solidFill>
                  <a:schemeClr val="tx1"/>
                </a:solidFill>
              </a:rPr>
              <a:t>资源</a:t>
            </a:r>
          </a:p>
          <a:p>
            <a:pPr algn="ctr"/>
            <a:r>
              <a:rPr lang="zh-CN" altLang="en-US" sz="1200">
                <a:solidFill>
                  <a:schemeClr val="tx1"/>
                </a:solidFill>
              </a:rPr>
              <a:t>调度</a:t>
            </a:r>
          </a:p>
          <a:p>
            <a:pPr algn="ctr"/>
            <a:r>
              <a:rPr lang="zh-CN" altLang="en-US" sz="1200">
                <a:solidFill>
                  <a:schemeClr val="tx1"/>
                </a:solidFill>
              </a:rPr>
              <a:t>与</a:t>
            </a:r>
          </a:p>
          <a:p>
            <a:pPr algn="ctr"/>
            <a:r>
              <a:rPr lang="zh-CN" altLang="en-US" sz="1200">
                <a:solidFill>
                  <a:schemeClr val="tx1"/>
                </a:solidFill>
              </a:rPr>
              <a:t>分配</a:t>
            </a:r>
          </a:p>
        </p:txBody>
      </p:sp>
      <p:grpSp>
        <p:nvGrpSpPr>
          <p:cNvPr id="27" name="组合 41">
            <a:extLst>
              <a:ext uri="{FF2B5EF4-FFF2-40B4-BE49-F238E27FC236}">
                <a16:creationId xmlns:a16="http://schemas.microsoft.com/office/drawing/2014/main" id="{581B04A4-0A91-49FD-A762-2268638CD599}"/>
              </a:ext>
            </a:extLst>
          </p:cNvPr>
          <p:cNvGrpSpPr/>
          <p:nvPr/>
        </p:nvGrpSpPr>
        <p:grpSpPr>
          <a:xfrm>
            <a:off x="7239635" y="4316730"/>
            <a:ext cx="4371905" cy="951865"/>
            <a:chOff x="11033" y="7235"/>
            <a:chExt cx="7735" cy="1499"/>
          </a:xfrm>
        </p:grpSpPr>
        <p:sp>
          <p:nvSpPr>
            <p:cNvPr id="28" name="椭圆 27">
              <a:extLst>
                <a:ext uri="{FF2B5EF4-FFF2-40B4-BE49-F238E27FC236}">
                  <a16:creationId xmlns:a16="http://schemas.microsoft.com/office/drawing/2014/main" id="{F11BCE37-AD5C-4568-A747-B54C95125755}"/>
                </a:ext>
              </a:extLst>
            </p:cNvPr>
            <p:cNvSpPr/>
            <p:nvPr/>
          </p:nvSpPr>
          <p:spPr>
            <a:xfrm>
              <a:off x="13489" y="7235"/>
              <a:ext cx="2672" cy="631"/>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solidFill>
                    <a:schemeClr val="tx1"/>
                  </a:solidFill>
                </a:rPr>
                <a:t>资源调度</a:t>
              </a:r>
            </a:p>
          </p:txBody>
        </p:sp>
        <p:sp>
          <p:nvSpPr>
            <p:cNvPr id="29" name="矩形 28">
              <a:extLst>
                <a:ext uri="{FF2B5EF4-FFF2-40B4-BE49-F238E27FC236}">
                  <a16:creationId xmlns:a16="http://schemas.microsoft.com/office/drawing/2014/main" id="{5CD864E9-895B-4C57-A15E-727D7146B95D}"/>
                </a:ext>
              </a:extLst>
            </p:cNvPr>
            <p:cNvSpPr/>
            <p:nvPr/>
          </p:nvSpPr>
          <p:spPr>
            <a:xfrm>
              <a:off x="11513" y="7736"/>
              <a:ext cx="1801" cy="436"/>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a:solidFill>
                    <a:schemeClr val="tx1"/>
                  </a:solidFill>
                </a:rPr>
                <a:t>作业</a:t>
              </a:r>
              <a:r>
                <a:rPr lang="en-US" altLang="zh-CN" sz="1600">
                  <a:solidFill>
                    <a:schemeClr val="tx1"/>
                  </a:solidFill>
                </a:rPr>
                <a:t>1</a:t>
              </a:r>
            </a:p>
          </p:txBody>
        </p:sp>
        <p:sp>
          <p:nvSpPr>
            <p:cNvPr id="30" name="矩形 29">
              <a:extLst>
                <a:ext uri="{FF2B5EF4-FFF2-40B4-BE49-F238E27FC236}">
                  <a16:creationId xmlns:a16="http://schemas.microsoft.com/office/drawing/2014/main" id="{2A0B03F1-A3EB-4054-8A86-F418134F9774}"/>
                </a:ext>
              </a:extLst>
            </p:cNvPr>
            <p:cNvSpPr/>
            <p:nvPr/>
          </p:nvSpPr>
          <p:spPr>
            <a:xfrm>
              <a:off x="11513" y="8172"/>
              <a:ext cx="928" cy="43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a:solidFill>
                    <a:schemeClr val="tx1"/>
                  </a:solidFill>
                </a:rPr>
                <a:t>内存</a:t>
              </a:r>
            </a:p>
          </p:txBody>
        </p:sp>
        <p:sp>
          <p:nvSpPr>
            <p:cNvPr id="31" name="矩形 30">
              <a:extLst>
                <a:ext uri="{FF2B5EF4-FFF2-40B4-BE49-F238E27FC236}">
                  <a16:creationId xmlns:a16="http://schemas.microsoft.com/office/drawing/2014/main" id="{DA25AD0B-7E8A-4659-A22A-D9B27786D6C6}"/>
                </a:ext>
              </a:extLst>
            </p:cNvPr>
            <p:cNvSpPr/>
            <p:nvPr/>
          </p:nvSpPr>
          <p:spPr>
            <a:xfrm>
              <a:off x="12441" y="8172"/>
              <a:ext cx="873" cy="43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solidFill>
                    <a:schemeClr val="tx1"/>
                  </a:solidFill>
                </a:rPr>
                <a:t>CPU</a:t>
              </a:r>
            </a:p>
          </p:txBody>
        </p:sp>
        <p:sp>
          <p:nvSpPr>
            <p:cNvPr id="32" name="矩形 31">
              <a:extLst>
                <a:ext uri="{FF2B5EF4-FFF2-40B4-BE49-F238E27FC236}">
                  <a16:creationId xmlns:a16="http://schemas.microsoft.com/office/drawing/2014/main" id="{7400EBDF-2509-4AA9-9D5F-602A50BF492A}"/>
                </a:ext>
              </a:extLst>
            </p:cNvPr>
            <p:cNvSpPr/>
            <p:nvPr/>
          </p:nvSpPr>
          <p:spPr>
            <a:xfrm>
              <a:off x="13314" y="7736"/>
              <a:ext cx="1251" cy="436"/>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a:solidFill>
                    <a:schemeClr val="tx1"/>
                  </a:solidFill>
                </a:rPr>
                <a:t>作业</a:t>
              </a:r>
              <a:r>
                <a:rPr lang="en-US" altLang="zh-CN" sz="1600">
                  <a:solidFill>
                    <a:schemeClr val="tx1"/>
                  </a:solidFill>
                </a:rPr>
                <a:t>2</a:t>
              </a:r>
            </a:p>
          </p:txBody>
        </p:sp>
        <p:sp>
          <p:nvSpPr>
            <p:cNvPr id="33" name="矩形 32">
              <a:extLst>
                <a:ext uri="{FF2B5EF4-FFF2-40B4-BE49-F238E27FC236}">
                  <a16:creationId xmlns:a16="http://schemas.microsoft.com/office/drawing/2014/main" id="{6BD4D427-A1A7-42C6-9F29-04682F44C641}"/>
                </a:ext>
              </a:extLst>
            </p:cNvPr>
            <p:cNvSpPr/>
            <p:nvPr/>
          </p:nvSpPr>
          <p:spPr>
            <a:xfrm>
              <a:off x="13321" y="8172"/>
              <a:ext cx="1245" cy="43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solidFill>
                    <a:schemeClr val="tx1"/>
                  </a:solidFill>
                </a:rPr>
                <a:t>CPU</a:t>
              </a:r>
            </a:p>
          </p:txBody>
        </p:sp>
        <p:sp>
          <p:nvSpPr>
            <p:cNvPr id="34" name="矩形 33">
              <a:extLst>
                <a:ext uri="{FF2B5EF4-FFF2-40B4-BE49-F238E27FC236}">
                  <a16:creationId xmlns:a16="http://schemas.microsoft.com/office/drawing/2014/main" id="{01CC1988-5DCF-41F2-861D-09D7C6E69782}"/>
                </a:ext>
              </a:extLst>
            </p:cNvPr>
            <p:cNvSpPr/>
            <p:nvPr/>
          </p:nvSpPr>
          <p:spPr>
            <a:xfrm>
              <a:off x="14566" y="7736"/>
              <a:ext cx="1056" cy="436"/>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400">
                <a:solidFill>
                  <a:schemeClr val="tx1"/>
                </a:solidFill>
              </a:endParaRPr>
            </a:p>
          </p:txBody>
        </p:sp>
        <p:sp>
          <p:nvSpPr>
            <p:cNvPr id="35" name="矩形 34">
              <a:extLst>
                <a:ext uri="{FF2B5EF4-FFF2-40B4-BE49-F238E27FC236}">
                  <a16:creationId xmlns:a16="http://schemas.microsoft.com/office/drawing/2014/main" id="{36407DE2-1EFA-4A0F-8738-904F02854451}"/>
                </a:ext>
              </a:extLst>
            </p:cNvPr>
            <p:cNvSpPr/>
            <p:nvPr/>
          </p:nvSpPr>
          <p:spPr>
            <a:xfrm>
              <a:off x="14565" y="8172"/>
              <a:ext cx="1058" cy="43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400">
                <a:solidFill>
                  <a:schemeClr val="tx1"/>
                </a:solidFill>
              </a:endParaRPr>
            </a:p>
          </p:txBody>
        </p:sp>
        <p:sp>
          <p:nvSpPr>
            <p:cNvPr id="36" name="矩形 35">
              <a:extLst>
                <a:ext uri="{FF2B5EF4-FFF2-40B4-BE49-F238E27FC236}">
                  <a16:creationId xmlns:a16="http://schemas.microsoft.com/office/drawing/2014/main" id="{DB0884BE-68CE-4F41-958E-8CF36310F515}"/>
                </a:ext>
              </a:extLst>
            </p:cNvPr>
            <p:cNvSpPr/>
            <p:nvPr/>
          </p:nvSpPr>
          <p:spPr>
            <a:xfrm>
              <a:off x="15623" y="7736"/>
              <a:ext cx="1058" cy="43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solidFill>
                    <a:schemeClr val="tx1"/>
                  </a:solidFill>
                </a:rPr>
                <a:t>......</a:t>
              </a:r>
            </a:p>
          </p:txBody>
        </p:sp>
        <p:sp>
          <p:nvSpPr>
            <p:cNvPr id="37" name="矩形 36">
              <a:extLst>
                <a:ext uri="{FF2B5EF4-FFF2-40B4-BE49-F238E27FC236}">
                  <a16:creationId xmlns:a16="http://schemas.microsoft.com/office/drawing/2014/main" id="{2106E305-7847-46AA-AC14-C5942D6E0EBB}"/>
                </a:ext>
              </a:extLst>
            </p:cNvPr>
            <p:cNvSpPr/>
            <p:nvPr/>
          </p:nvSpPr>
          <p:spPr>
            <a:xfrm>
              <a:off x="15623" y="8172"/>
              <a:ext cx="1058" cy="43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solidFill>
                    <a:schemeClr val="tx1"/>
                  </a:solidFill>
                </a:rPr>
                <a:t>......</a:t>
              </a:r>
            </a:p>
          </p:txBody>
        </p:sp>
        <p:sp>
          <p:nvSpPr>
            <p:cNvPr id="38" name="矩形 37">
              <a:extLst>
                <a:ext uri="{FF2B5EF4-FFF2-40B4-BE49-F238E27FC236}">
                  <a16:creationId xmlns:a16="http://schemas.microsoft.com/office/drawing/2014/main" id="{E07C9C91-86E1-405E-A5DF-D9CB786D370F}"/>
                </a:ext>
              </a:extLst>
            </p:cNvPr>
            <p:cNvSpPr/>
            <p:nvPr/>
          </p:nvSpPr>
          <p:spPr>
            <a:xfrm>
              <a:off x="16681" y="7736"/>
              <a:ext cx="1801" cy="436"/>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a:solidFill>
                    <a:schemeClr val="tx1"/>
                  </a:solidFill>
                </a:rPr>
                <a:t>作业</a:t>
              </a:r>
              <a:r>
                <a:rPr lang="en-US" altLang="zh-CN" sz="1600">
                  <a:solidFill>
                    <a:schemeClr val="tx1"/>
                  </a:solidFill>
                </a:rPr>
                <a:t>N</a:t>
              </a:r>
            </a:p>
          </p:txBody>
        </p:sp>
        <p:sp>
          <p:nvSpPr>
            <p:cNvPr id="39" name="矩形 38">
              <a:extLst>
                <a:ext uri="{FF2B5EF4-FFF2-40B4-BE49-F238E27FC236}">
                  <a16:creationId xmlns:a16="http://schemas.microsoft.com/office/drawing/2014/main" id="{7678B8CF-C3B0-4229-AA50-A74E5D4EBEEC}"/>
                </a:ext>
              </a:extLst>
            </p:cNvPr>
            <p:cNvSpPr/>
            <p:nvPr/>
          </p:nvSpPr>
          <p:spPr>
            <a:xfrm>
              <a:off x="16681" y="8172"/>
              <a:ext cx="873" cy="43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solidFill>
                    <a:schemeClr val="tx1"/>
                  </a:solidFill>
                </a:rPr>
                <a:t>CPU</a:t>
              </a:r>
            </a:p>
          </p:txBody>
        </p:sp>
        <p:sp>
          <p:nvSpPr>
            <p:cNvPr id="40" name="矩形 39">
              <a:extLst>
                <a:ext uri="{FF2B5EF4-FFF2-40B4-BE49-F238E27FC236}">
                  <a16:creationId xmlns:a16="http://schemas.microsoft.com/office/drawing/2014/main" id="{AB3DA3D2-96A4-4B66-95DE-5047DDAFEC5A}"/>
                </a:ext>
              </a:extLst>
            </p:cNvPr>
            <p:cNvSpPr/>
            <p:nvPr/>
          </p:nvSpPr>
          <p:spPr>
            <a:xfrm>
              <a:off x="17554" y="8172"/>
              <a:ext cx="928" cy="43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a:solidFill>
                    <a:schemeClr val="tx1"/>
                  </a:solidFill>
                </a:rPr>
                <a:t>内存</a:t>
              </a:r>
            </a:p>
          </p:txBody>
        </p:sp>
        <p:sp>
          <p:nvSpPr>
            <p:cNvPr id="41" name="矩形 40">
              <a:extLst>
                <a:ext uri="{FF2B5EF4-FFF2-40B4-BE49-F238E27FC236}">
                  <a16:creationId xmlns:a16="http://schemas.microsoft.com/office/drawing/2014/main" id="{788C1E86-7030-4E0A-A4D8-D6D35E7DEF2D}"/>
                </a:ext>
              </a:extLst>
            </p:cNvPr>
            <p:cNvSpPr/>
            <p:nvPr/>
          </p:nvSpPr>
          <p:spPr>
            <a:xfrm>
              <a:off x="11033" y="7392"/>
              <a:ext cx="7735" cy="134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2" name="上箭头 42">
            <a:extLst>
              <a:ext uri="{FF2B5EF4-FFF2-40B4-BE49-F238E27FC236}">
                <a16:creationId xmlns:a16="http://schemas.microsoft.com/office/drawing/2014/main" id="{D1F2B8C0-F800-44AE-889E-B1DFEB312250}"/>
              </a:ext>
            </a:extLst>
          </p:cNvPr>
          <p:cNvSpPr/>
          <p:nvPr/>
        </p:nvSpPr>
        <p:spPr>
          <a:xfrm>
            <a:off x="7961630" y="5267960"/>
            <a:ext cx="1386840" cy="570230"/>
          </a:xfrm>
          <a:prstGeom prst="up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a:solidFill>
                  <a:schemeClr val="tx1"/>
                </a:solidFill>
              </a:rPr>
              <a:t>资源池</a:t>
            </a:r>
          </a:p>
          <a:p>
            <a:pPr algn="ctr"/>
            <a:r>
              <a:rPr lang="zh-CN" altLang="en-US" sz="1200">
                <a:solidFill>
                  <a:schemeClr val="tx1"/>
                </a:solidFill>
              </a:rPr>
              <a:t>化抽象</a:t>
            </a:r>
          </a:p>
        </p:txBody>
      </p:sp>
      <p:sp>
        <p:nvSpPr>
          <p:cNvPr id="43" name="上箭头 43">
            <a:extLst>
              <a:ext uri="{FF2B5EF4-FFF2-40B4-BE49-F238E27FC236}">
                <a16:creationId xmlns:a16="http://schemas.microsoft.com/office/drawing/2014/main" id="{2174A7D0-511F-4522-82ED-272554871733}"/>
              </a:ext>
            </a:extLst>
          </p:cNvPr>
          <p:cNvSpPr/>
          <p:nvPr/>
        </p:nvSpPr>
        <p:spPr>
          <a:xfrm>
            <a:off x="9674225" y="5268595"/>
            <a:ext cx="1386840" cy="570230"/>
          </a:xfrm>
          <a:prstGeom prst="up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a:solidFill>
                  <a:schemeClr val="tx1"/>
                </a:solidFill>
              </a:rPr>
              <a:t>资源池</a:t>
            </a:r>
          </a:p>
          <a:p>
            <a:pPr algn="ctr"/>
            <a:r>
              <a:rPr lang="zh-CN" altLang="en-US" sz="1200">
                <a:solidFill>
                  <a:schemeClr val="tx1"/>
                </a:solidFill>
              </a:rPr>
              <a:t>化抽象</a:t>
            </a:r>
          </a:p>
        </p:txBody>
      </p:sp>
      <p:grpSp>
        <p:nvGrpSpPr>
          <p:cNvPr id="44" name="组合 50">
            <a:extLst>
              <a:ext uri="{FF2B5EF4-FFF2-40B4-BE49-F238E27FC236}">
                <a16:creationId xmlns:a16="http://schemas.microsoft.com/office/drawing/2014/main" id="{F2ED316B-47FD-4241-BF61-A76E78EB3130}"/>
              </a:ext>
            </a:extLst>
          </p:cNvPr>
          <p:cNvGrpSpPr/>
          <p:nvPr/>
        </p:nvGrpSpPr>
        <p:grpSpPr>
          <a:xfrm>
            <a:off x="7239635" y="5775325"/>
            <a:ext cx="4370070" cy="664210"/>
            <a:chOff x="11401" y="9095"/>
            <a:chExt cx="6882" cy="1046"/>
          </a:xfrm>
        </p:grpSpPr>
        <p:sp>
          <p:nvSpPr>
            <p:cNvPr id="45" name="椭圆 44">
              <a:extLst>
                <a:ext uri="{FF2B5EF4-FFF2-40B4-BE49-F238E27FC236}">
                  <a16:creationId xmlns:a16="http://schemas.microsoft.com/office/drawing/2014/main" id="{A98715F8-FCD2-459B-A62A-601448657141}"/>
                </a:ext>
              </a:extLst>
            </p:cNvPr>
            <p:cNvSpPr/>
            <p:nvPr/>
          </p:nvSpPr>
          <p:spPr>
            <a:xfrm>
              <a:off x="13707" y="9095"/>
              <a:ext cx="2378" cy="631"/>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solidFill>
                    <a:schemeClr val="tx1"/>
                  </a:solidFill>
                </a:rPr>
                <a:t>资源组织</a:t>
              </a:r>
            </a:p>
          </p:txBody>
        </p:sp>
        <p:sp>
          <p:nvSpPr>
            <p:cNvPr id="46" name="矩形 45">
              <a:extLst>
                <a:ext uri="{FF2B5EF4-FFF2-40B4-BE49-F238E27FC236}">
                  <a16:creationId xmlns:a16="http://schemas.microsoft.com/office/drawing/2014/main" id="{FD2171D9-3924-4644-BBFE-DABA82CA0499}"/>
                </a:ext>
              </a:extLst>
            </p:cNvPr>
            <p:cNvSpPr/>
            <p:nvPr/>
          </p:nvSpPr>
          <p:spPr>
            <a:xfrm>
              <a:off x="12104" y="9576"/>
              <a:ext cx="1603" cy="43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solidFill>
                    <a:schemeClr val="tx1"/>
                  </a:solidFill>
                </a:rPr>
                <a:t>计算资源</a:t>
              </a:r>
            </a:p>
          </p:txBody>
        </p:sp>
        <p:sp>
          <p:nvSpPr>
            <p:cNvPr id="47" name="矩形 46">
              <a:extLst>
                <a:ext uri="{FF2B5EF4-FFF2-40B4-BE49-F238E27FC236}">
                  <a16:creationId xmlns:a16="http://schemas.microsoft.com/office/drawing/2014/main" id="{F04808F6-2212-460E-9861-19FD40865487}"/>
                </a:ext>
              </a:extLst>
            </p:cNvPr>
            <p:cNvSpPr/>
            <p:nvPr/>
          </p:nvSpPr>
          <p:spPr>
            <a:xfrm>
              <a:off x="13831" y="9576"/>
              <a:ext cx="1603" cy="43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solidFill>
                    <a:schemeClr val="tx1"/>
                  </a:solidFill>
                </a:rPr>
                <a:t>存储资源</a:t>
              </a:r>
            </a:p>
          </p:txBody>
        </p:sp>
        <p:sp>
          <p:nvSpPr>
            <p:cNvPr id="48" name="矩形 47">
              <a:extLst>
                <a:ext uri="{FF2B5EF4-FFF2-40B4-BE49-F238E27FC236}">
                  <a16:creationId xmlns:a16="http://schemas.microsoft.com/office/drawing/2014/main" id="{DBDA0203-DC89-48A2-BBCD-471A99C2222A}"/>
                </a:ext>
              </a:extLst>
            </p:cNvPr>
            <p:cNvSpPr/>
            <p:nvPr/>
          </p:nvSpPr>
          <p:spPr>
            <a:xfrm>
              <a:off x="15543" y="9576"/>
              <a:ext cx="1011" cy="43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solidFill>
                    <a:schemeClr val="tx1"/>
                  </a:solidFill>
                </a:rPr>
                <a:t>......</a:t>
              </a:r>
            </a:p>
          </p:txBody>
        </p:sp>
        <p:sp>
          <p:nvSpPr>
            <p:cNvPr id="49" name="矩形 48">
              <a:extLst>
                <a:ext uri="{FF2B5EF4-FFF2-40B4-BE49-F238E27FC236}">
                  <a16:creationId xmlns:a16="http://schemas.microsoft.com/office/drawing/2014/main" id="{5A7C0554-6DAA-44E9-9212-2461AF48FC9A}"/>
                </a:ext>
              </a:extLst>
            </p:cNvPr>
            <p:cNvSpPr/>
            <p:nvPr/>
          </p:nvSpPr>
          <p:spPr>
            <a:xfrm>
              <a:off x="16724" y="9576"/>
              <a:ext cx="1306" cy="43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solidFill>
                    <a:schemeClr val="tx1"/>
                  </a:solidFill>
                </a:rPr>
                <a:t>I/O</a:t>
              </a:r>
              <a:r>
                <a:rPr lang="zh-CN" altLang="en-US" sz="1400">
                  <a:solidFill>
                    <a:schemeClr val="tx1"/>
                  </a:solidFill>
                </a:rPr>
                <a:t>资源</a:t>
              </a:r>
            </a:p>
          </p:txBody>
        </p:sp>
        <p:sp>
          <p:nvSpPr>
            <p:cNvPr id="50" name="矩形 49">
              <a:extLst>
                <a:ext uri="{FF2B5EF4-FFF2-40B4-BE49-F238E27FC236}">
                  <a16:creationId xmlns:a16="http://schemas.microsoft.com/office/drawing/2014/main" id="{5739EC2B-60DC-45EC-8F6E-032BAD3CCC9F}"/>
                </a:ext>
              </a:extLst>
            </p:cNvPr>
            <p:cNvSpPr/>
            <p:nvPr/>
          </p:nvSpPr>
          <p:spPr>
            <a:xfrm>
              <a:off x="11401" y="9233"/>
              <a:ext cx="6883" cy="90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灯片编号占位符 3">
            <a:extLst>
              <a:ext uri="{FF2B5EF4-FFF2-40B4-BE49-F238E27FC236}">
                <a16:creationId xmlns:a16="http://schemas.microsoft.com/office/drawing/2014/main" id="{008A63C0-00C2-B049-8E6D-857EC7BEB327}"/>
              </a:ext>
            </a:extLst>
          </p:cNvPr>
          <p:cNvSpPr>
            <a:spLocks noGrp="1"/>
          </p:cNvSpPr>
          <p:nvPr>
            <p:ph type="sldNum" sz="quarter" idx="12"/>
          </p:nvPr>
        </p:nvSpPr>
        <p:spPr/>
        <p:txBody>
          <a:bodyPr/>
          <a:lstStyle/>
          <a:p>
            <a:fld id="{B13F0FA4-29F4-4B1D-A16B-0D7169EBD889}" type="slidenum">
              <a:rPr lang="en-US" smtClean="0"/>
              <a:t>14</a:t>
            </a:fld>
            <a:endParaRPr lang="en-US"/>
          </a:p>
        </p:txBody>
      </p:sp>
    </p:spTree>
    <p:extLst>
      <p:ext uri="{BB962C8B-B14F-4D97-AF65-F5344CB8AC3E}">
        <p14:creationId xmlns:p14="http://schemas.microsoft.com/office/powerpoint/2010/main" val="42876766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42DF1-5F9E-45FA-ADD4-921C5AEC30AA}"/>
              </a:ext>
            </a:extLst>
          </p:cNvPr>
          <p:cNvSpPr>
            <a:spLocks noGrp="1"/>
          </p:cNvSpPr>
          <p:nvPr>
            <p:ph type="title"/>
          </p:nvPr>
        </p:nvSpPr>
        <p:spPr/>
        <p:txBody>
          <a:bodyPr/>
          <a:lstStyle/>
          <a:p>
            <a:r>
              <a:rPr lang="en-US" altLang="zh-CN" dirty="0"/>
              <a:t>7.1 </a:t>
            </a:r>
            <a:r>
              <a:rPr lang="zh-CN" altLang="en-US" dirty="0"/>
              <a:t>统一资源管理</a:t>
            </a:r>
            <a:endParaRPr lang="en-US" dirty="0"/>
          </a:p>
        </p:txBody>
      </p:sp>
      <p:sp>
        <p:nvSpPr>
          <p:cNvPr id="63" name="Content Placeholder 2">
            <a:extLst>
              <a:ext uri="{FF2B5EF4-FFF2-40B4-BE49-F238E27FC236}">
                <a16:creationId xmlns:a16="http://schemas.microsoft.com/office/drawing/2014/main" id="{B3474B94-8E20-4547-A22F-C226FD5E89E5}"/>
              </a:ext>
            </a:extLst>
          </p:cNvPr>
          <p:cNvSpPr txBox="1">
            <a:spLocks/>
          </p:cNvSpPr>
          <p:nvPr/>
        </p:nvSpPr>
        <p:spPr>
          <a:xfrm>
            <a:off x="329565" y="1183005"/>
            <a:ext cx="3801110" cy="5282565"/>
          </a:xfrm>
          <a:prstGeom prst="rect">
            <a:avLst/>
          </a:prstGeom>
        </p:spPr>
        <p:txBody>
          <a:bodyPr vert="horz" lIns="91440" tIns="45720" rIns="91440" bIns="45720" rtlCol="0">
            <a:normAutofit fontScale="97500"/>
          </a:bodyPr>
          <a:lstStyle>
            <a:lvl1pPr marL="228600" indent="-228600" algn="l" defTabSz="914400" rtl="0" eaLnBrk="1" latinLnBrk="0" hangingPunct="1">
              <a:lnSpc>
                <a:spcPct val="100000"/>
              </a:lnSpc>
              <a:spcBef>
                <a:spcPts val="1000"/>
              </a:spcBef>
              <a:buFont typeface="Arial" panose="020B0604020202020204" pitchFamily="34" charset="0"/>
              <a:buChar char="•"/>
              <a:defRPr sz="2800" b="1" kern="1200" baseline="0">
                <a:solidFill>
                  <a:schemeClr val="tx1"/>
                </a:solidFill>
                <a:latin typeface="+mn-lt"/>
                <a:ea typeface="微软雅黑" panose="020B0503020204020204" pitchFamily="34" charset="-122"/>
                <a:cs typeface="+mn-cs"/>
              </a:defRPr>
            </a:lvl1pPr>
            <a:lvl2pPr marL="685800" indent="-228600" algn="l" defTabSz="914400" rtl="0" eaLnBrk="1" latinLnBrk="0" hangingPunct="1">
              <a:lnSpc>
                <a:spcPct val="100000"/>
              </a:lnSpc>
              <a:spcBef>
                <a:spcPts val="500"/>
              </a:spcBef>
              <a:buFont typeface="Calibri" panose="020F0502020204030204" pitchFamily="34" charset="0"/>
              <a:buChar char="–"/>
              <a:defRPr sz="2400" kern="1200" baseline="0">
                <a:solidFill>
                  <a:schemeClr val="tx1"/>
                </a:solidFill>
                <a:latin typeface="+mn-lt"/>
                <a:ea typeface="微软雅黑" panose="020B0503020204020204" pitchFamily="34" charset="-122"/>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baseline="0">
                <a:solidFill>
                  <a:schemeClr val="tx1"/>
                </a:solidFill>
                <a:latin typeface="+mn-lt"/>
                <a:ea typeface="微软雅黑" panose="020B0503020204020204" pitchFamily="34" charset="-122"/>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baseline="0">
                <a:solidFill>
                  <a:schemeClr val="tx1"/>
                </a:solidFill>
                <a:latin typeface="+mn-lt"/>
                <a:ea typeface="微软雅黑" panose="020B0503020204020204" pitchFamily="34" charset="-122"/>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baseline="0">
                <a:solidFill>
                  <a:schemeClr val="tx1"/>
                </a:solidFill>
                <a:latin typeface="+mn-lt"/>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t>工作流程</a:t>
            </a:r>
            <a:endParaRPr lang="en-US" altLang="zh-CN" dirty="0"/>
          </a:p>
          <a:p>
            <a:pPr lvl="1"/>
            <a:r>
              <a:rPr lang="zh-CN" altLang="en-US" dirty="0"/>
              <a:t>由于大数据系统资源多样性和异构性，统一资源管理系统往往将多维度异构的硬件资源封装成容器，并将其作为系统资源分配和调度的基本单位</a:t>
            </a:r>
            <a:endParaRPr lang="en-US" altLang="zh-CN" dirty="0"/>
          </a:p>
          <a:p>
            <a:pPr lvl="1"/>
            <a:r>
              <a:rPr lang="zh-CN" altLang="en-US" dirty="0"/>
              <a:t>大数据处理系统将提交的作业分为多任务，每个容器对应一个任务，容器间资源隔离，容器大小取决于包含的资源量</a:t>
            </a:r>
            <a:endParaRPr lang="en-US" altLang="zh-CN" dirty="0"/>
          </a:p>
          <a:p>
            <a:pPr lvl="1"/>
            <a:endParaRPr lang="en-US" dirty="0"/>
          </a:p>
        </p:txBody>
      </p:sp>
      <p:grpSp>
        <p:nvGrpSpPr>
          <p:cNvPr id="64" name="组合 59">
            <a:extLst>
              <a:ext uri="{FF2B5EF4-FFF2-40B4-BE49-F238E27FC236}">
                <a16:creationId xmlns:a16="http://schemas.microsoft.com/office/drawing/2014/main" id="{0D72479E-D57A-4669-8BDD-597B42337B74}"/>
              </a:ext>
            </a:extLst>
          </p:cNvPr>
          <p:cNvGrpSpPr/>
          <p:nvPr/>
        </p:nvGrpSpPr>
        <p:grpSpPr>
          <a:xfrm>
            <a:off x="4130675" y="1047750"/>
            <a:ext cx="7698105" cy="5478244"/>
            <a:chOff x="7058" y="1729"/>
            <a:chExt cx="12123" cy="8627"/>
          </a:xfrm>
        </p:grpSpPr>
        <p:sp>
          <p:nvSpPr>
            <p:cNvPr id="65" name="Rectangle 64">
              <a:extLst>
                <a:ext uri="{FF2B5EF4-FFF2-40B4-BE49-F238E27FC236}">
                  <a16:creationId xmlns:a16="http://schemas.microsoft.com/office/drawing/2014/main" id="{25FD56F3-D67C-4B3A-B0A2-A03999A0C094}"/>
                </a:ext>
              </a:extLst>
            </p:cNvPr>
            <p:cNvSpPr/>
            <p:nvPr/>
          </p:nvSpPr>
          <p:spPr>
            <a:xfrm>
              <a:off x="11182" y="9823"/>
              <a:ext cx="4491" cy="533"/>
            </a:xfrm>
            <a:prstGeom prst="rect">
              <a:avLst/>
            </a:prstGeom>
          </p:spPr>
          <p:txBody>
            <a:bodyPr wrap="none">
              <a:spAutoFit/>
            </a:bodyPr>
            <a:lstStyle/>
            <a:p>
              <a:r>
                <a:rPr lang="zh-CN" altLang="en-US" sz="1600" dirty="0">
                  <a:latin typeface="微软雅黑" panose="020B0503020204020204" pitchFamily="34" charset="-122"/>
                  <a:ea typeface="微软雅黑" panose="020B0503020204020204" pitchFamily="34" charset="-122"/>
                </a:rPr>
                <a:t>统一资源管理系统的基本架构</a:t>
              </a:r>
              <a:endParaRPr lang="en-US" sz="1600" dirty="0">
                <a:latin typeface="微软雅黑" panose="020B0503020204020204" pitchFamily="34" charset="-122"/>
                <a:ea typeface="微软雅黑" panose="020B0503020204020204" pitchFamily="34" charset="-122"/>
              </a:endParaRPr>
            </a:p>
          </p:txBody>
        </p:sp>
        <p:sp>
          <p:nvSpPr>
            <p:cNvPr id="66" name="椭圆 3">
              <a:extLst>
                <a:ext uri="{FF2B5EF4-FFF2-40B4-BE49-F238E27FC236}">
                  <a16:creationId xmlns:a16="http://schemas.microsoft.com/office/drawing/2014/main" id="{C355448E-79C7-4ED2-8A05-FD6D60E5189A}"/>
                </a:ext>
              </a:extLst>
            </p:cNvPr>
            <p:cNvSpPr/>
            <p:nvPr/>
          </p:nvSpPr>
          <p:spPr>
            <a:xfrm>
              <a:off x="8263" y="2494"/>
              <a:ext cx="1756" cy="631"/>
            </a:xfrm>
            <a:prstGeom prst="ellipse">
              <a:avLst/>
            </a:prstGeom>
            <a:noFill/>
            <a:ln>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solidFill>
                    <a:schemeClr val="tx1"/>
                  </a:solidFill>
                </a:rPr>
                <a:t>Hadoop</a:t>
              </a:r>
            </a:p>
          </p:txBody>
        </p:sp>
        <p:sp>
          <p:nvSpPr>
            <p:cNvPr id="67" name="椭圆 4">
              <a:extLst>
                <a:ext uri="{FF2B5EF4-FFF2-40B4-BE49-F238E27FC236}">
                  <a16:creationId xmlns:a16="http://schemas.microsoft.com/office/drawing/2014/main" id="{53DD1567-A1E4-4FFA-B9F8-2C4F1D2CFDD9}"/>
                </a:ext>
              </a:extLst>
            </p:cNvPr>
            <p:cNvSpPr/>
            <p:nvPr/>
          </p:nvSpPr>
          <p:spPr>
            <a:xfrm>
              <a:off x="10329" y="2494"/>
              <a:ext cx="1756" cy="631"/>
            </a:xfrm>
            <a:prstGeom prst="ellipse">
              <a:avLst/>
            </a:prstGeom>
            <a:noFill/>
            <a:ln>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solidFill>
                    <a:schemeClr val="tx1"/>
                  </a:solidFill>
                </a:rPr>
                <a:t>MPI</a:t>
              </a:r>
            </a:p>
          </p:txBody>
        </p:sp>
        <p:sp>
          <p:nvSpPr>
            <p:cNvPr id="68" name="椭圆 5">
              <a:extLst>
                <a:ext uri="{FF2B5EF4-FFF2-40B4-BE49-F238E27FC236}">
                  <a16:creationId xmlns:a16="http://schemas.microsoft.com/office/drawing/2014/main" id="{A7D4A01E-00D5-4D4F-97E4-C07BD4485B45}"/>
                </a:ext>
              </a:extLst>
            </p:cNvPr>
            <p:cNvSpPr/>
            <p:nvPr/>
          </p:nvSpPr>
          <p:spPr>
            <a:xfrm>
              <a:off x="12395" y="2494"/>
              <a:ext cx="1756" cy="631"/>
            </a:xfrm>
            <a:prstGeom prst="ellipse">
              <a:avLst/>
            </a:prstGeom>
            <a:noFill/>
            <a:ln>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solidFill>
                    <a:schemeClr val="tx1"/>
                  </a:solidFill>
                </a:rPr>
                <a:t>......</a:t>
              </a:r>
            </a:p>
          </p:txBody>
        </p:sp>
        <p:sp>
          <p:nvSpPr>
            <p:cNvPr id="69" name="椭圆 6">
              <a:extLst>
                <a:ext uri="{FF2B5EF4-FFF2-40B4-BE49-F238E27FC236}">
                  <a16:creationId xmlns:a16="http://schemas.microsoft.com/office/drawing/2014/main" id="{CDE297A0-966C-4E34-8BA3-650194435DF1}"/>
                </a:ext>
              </a:extLst>
            </p:cNvPr>
            <p:cNvSpPr/>
            <p:nvPr/>
          </p:nvSpPr>
          <p:spPr>
            <a:xfrm>
              <a:off x="7058" y="1729"/>
              <a:ext cx="2106" cy="631"/>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solidFill>
                    <a:schemeClr val="tx1"/>
                  </a:solidFill>
                </a:rPr>
                <a:t>作业管理</a:t>
              </a:r>
              <a:endParaRPr lang="en-US" altLang="zh-CN" sz="1400">
                <a:solidFill>
                  <a:schemeClr val="tx1"/>
                </a:solidFill>
              </a:endParaRPr>
            </a:p>
          </p:txBody>
        </p:sp>
        <p:sp>
          <p:nvSpPr>
            <p:cNvPr id="70" name="矩形 7">
              <a:extLst>
                <a:ext uri="{FF2B5EF4-FFF2-40B4-BE49-F238E27FC236}">
                  <a16:creationId xmlns:a16="http://schemas.microsoft.com/office/drawing/2014/main" id="{FCCCEC93-C5D4-49EE-BD9F-D687BC021023}"/>
                </a:ext>
              </a:extLst>
            </p:cNvPr>
            <p:cNvSpPr/>
            <p:nvPr/>
          </p:nvSpPr>
          <p:spPr>
            <a:xfrm>
              <a:off x="7452" y="1729"/>
              <a:ext cx="6848" cy="1519"/>
            </a:xfrm>
            <a:prstGeom prst="rect">
              <a:avLst/>
            </a:prstGeom>
            <a:noFill/>
            <a:ln w="12700" cmpd="sng">
              <a:solidFill>
                <a:schemeClr val="accent1">
                  <a:shade val="5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椭圆 10">
              <a:extLst>
                <a:ext uri="{FF2B5EF4-FFF2-40B4-BE49-F238E27FC236}">
                  <a16:creationId xmlns:a16="http://schemas.microsoft.com/office/drawing/2014/main" id="{A6328152-6C3C-43C9-B922-9F24BAC9EDD8}"/>
                </a:ext>
              </a:extLst>
            </p:cNvPr>
            <p:cNvSpPr/>
            <p:nvPr/>
          </p:nvSpPr>
          <p:spPr>
            <a:xfrm>
              <a:off x="14539" y="1863"/>
              <a:ext cx="2106" cy="631"/>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solidFill>
                    <a:schemeClr val="tx1"/>
                  </a:solidFill>
                </a:rPr>
                <a:t>容错管理</a:t>
              </a:r>
              <a:endParaRPr lang="en-US" altLang="zh-CN" sz="1400">
                <a:solidFill>
                  <a:schemeClr val="tx1"/>
                </a:solidFill>
              </a:endParaRPr>
            </a:p>
          </p:txBody>
        </p:sp>
        <p:sp>
          <p:nvSpPr>
            <p:cNvPr id="72" name="椭圆 11">
              <a:extLst>
                <a:ext uri="{FF2B5EF4-FFF2-40B4-BE49-F238E27FC236}">
                  <a16:creationId xmlns:a16="http://schemas.microsoft.com/office/drawing/2014/main" id="{26EF8797-584F-41F9-ACB5-C94C35B85179}"/>
                </a:ext>
              </a:extLst>
            </p:cNvPr>
            <p:cNvSpPr/>
            <p:nvPr/>
          </p:nvSpPr>
          <p:spPr>
            <a:xfrm>
              <a:off x="16843" y="1867"/>
              <a:ext cx="567" cy="56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椭圆 12">
              <a:extLst>
                <a:ext uri="{FF2B5EF4-FFF2-40B4-BE49-F238E27FC236}">
                  <a16:creationId xmlns:a16="http://schemas.microsoft.com/office/drawing/2014/main" id="{5FF11061-8906-4D0F-B0A7-D84A9D6C720C}"/>
                </a:ext>
              </a:extLst>
            </p:cNvPr>
            <p:cNvSpPr/>
            <p:nvPr/>
          </p:nvSpPr>
          <p:spPr>
            <a:xfrm>
              <a:off x="17718" y="2494"/>
              <a:ext cx="567" cy="56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椭圆 13">
              <a:extLst>
                <a:ext uri="{FF2B5EF4-FFF2-40B4-BE49-F238E27FC236}">
                  <a16:creationId xmlns:a16="http://schemas.microsoft.com/office/drawing/2014/main" id="{14536678-BA9D-47C8-9FBF-D099595FCEDF}"/>
                </a:ext>
              </a:extLst>
            </p:cNvPr>
            <p:cNvSpPr/>
            <p:nvPr/>
          </p:nvSpPr>
          <p:spPr>
            <a:xfrm>
              <a:off x="16276" y="2681"/>
              <a:ext cx="567" cy="56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5" name="直接箭头连接符 14">
              <a:extLst>
                <a:ext uri="{FF2B5EF4-FFF2-40B4-BE49-F238E27FC236}">
                  <a16:creationId xmlns:a16="http://schemas.microsoft.com/office/drawing/2014/main" id="{0B3185FC-53BA-407A-AD05-547EA77C2E99}"/>
                </a:ext>
              </a:extLst>
            </p:cNvPr>
            <p:cNvCxnSpPr>
              <a:stCxn id="74" idx="7"/>
              <a:endCxn id="72" idx="3"/>
            </p:cNvCxnSpPr>
            <p:nvPr/>
          </p:nvCxnSpPr>
          <p:spPr>
            <a:xfrm flipV="1">
              <a:off x="16760" y="2351"/>
              <a:ext cx="166" cy="413"/>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6" name="直接箭头连接符 15">
              <a:extLst>
                <a:ext uri="{FF2B5EF4-FFF2-40B4-BE49-F238E27FC236}">
                  <a16:creationId xmlns:a16="http://schemas.microsoft.com/office/drawing/2014/main" id="{760DF4AB-0C20-4C62-847E-6BEAE75637C0}"/>
                </a:ext>
              </a:extLst>
            </p:cNvPr>
            <p:cNvCxnSpPr>
              <a:stCxn id="72" idx="5"/>
              <a:endCxn id="73" idx="1"/>
            </p:cNvCxnSpPr>
            <p:nvPr/>
          </p:nvCxnSpPr>
          <p:spPr>
            <a:xfrm>
              <a:off x="17327" y="2351"/>
              <a:ext cx="474" cy="226"/>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7" name="直接箭头连接符 16">
              <a:extLst>
                <a:ext uri="{FF2B5EF4-FFF2-40B4-BE49-F238E27FC236}">
                  <a16:creationId xmlns:a16="http://schemas.microsoft.com/office/drawing/2014/main" id="{367126D9-8290-4217-8F96-3186EB80E052}"/>
                </a:ext>
              </a:extLst>
            </p:cNvPr>
            <p:cNvCxnSpPr>
              <a:stCxn id="74" idx="6"/>
              <a:endCxn id="73" idx="2"/>
            </p:cNvCxnSpPr>
            <p:nvPr/>
          </p:nvCxnSpPr>
          <p:spPr>
            <a:xfrm flipV="1">
              <a:off x="16843" y="2778"/>
              <a:ext cx="875" cy="187"/>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78" name="圆角矩形 17">
              <a:extLst>
                <a:ext uri="{FF2B5EF4-FFF2-40B4-BE49-F238E27FC236}">
                  <a16:creationId xmlns:a16="http://schemas.microsoft.com/office/drawing/2014/main" id="{0590AE86-07D6-4D09-ACE2-962D7A1C1C21}"/>
                </a:ext>
              </a:extLst>
            </p:cNvPr>
            <p:cNvSpPr/>
            <p:nvPr/>
          </p:nvSpPr>
          <p:spPr>
            <a:xfrm>
              <a:off x="9522" y="4512"/>
              <a:ext cx="2171" cy="118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a:solidFill>
                    <a:schemeClr val="tx1"/>
                  </a:solidFill>
                  <a:latin typeface="微软雅黑" panose="020B0503020204020204" pitchFamily="34" charset="-122"/>
                  <a:ea typeface="微软雅黑" panose="020B0503020204020204" pitchFamily="34" charset="-122"/>
                </a:rPr>
                <a:t>资源管理器</a:t>
              </a:r>
            </a:p>
          </p:txBody>
        </p:sp>
        <p:sp>
          <p:nvSpPr>
            <p:cNvPr id="79" name="圆角矩形 18">
              <a:extLst>
                <a:ext uri="{FF2B5EF4-FFF2-40B4-BE49-F238E27FC236}">
                  <a16:creationId xmlns:a16="http://schemas.microsoft.com/office/drawing/2014/main" id="{B2F1204C-93D7-4B89-8019-E13EC642CD66}"/>
                </a:ext>
              </a:extLst>
            </p:cNvPr>
            <p:cNvSpPr/>
            <p:nvPr/>
          </p:nvSpPr>
          <p:spPr>
            <a:xfrm>
              <a:off x="12085" y="4512"/>
              <a:ext cx="2171" cy="118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a:solidFill>
                    <a:schemeClr val="tx1"/>
                  </a:solidFill>
                  <a:latin typeface="微软雅黑" panose="020B0503020204020204" pitchFamily="34" charset="-122"/>
                  <a:ea typeface="微软雅黑" panose="020B0503020204020204" pitchFamily="34" charset="-122"/>
                </a:rPr>
                <a:t>资源管理器</a:t>
              </a:r>
            </a:p>
            <a:p>
              <a:pPr algn="ctr"/>
              <a:r>
                <a:rPr lang="zh-CN" altLang="en-US" sz="1600">
                  <a:solidFill>
                    <a:schemeClr val="tx1"/>
                  </a:solidFill>
                  <a:latin typeface="微软雅黑" panose="020B0503020204020204" pitchFamily="34" charset="-122"/>
                  <a:ea typeface="微软雅黑" panose="020B0503020204020204" pitchFamily="34" charset="-122"/>
                </a:rPr>
                <a:t>（备份）</a:t>
              </a:r>
            </a:p>
          </p:txBody>
        </p:sp>
        <p:sp>
          <p:nvSpPr>
            <p:cNvPr id="80" name="圆角矩形 19">
              <a:extLst>
                <a:ext uri="{FF2B5EF4-FFF2-40B4-BE49-F238E27FC236}">
                  <a16:creationId xmlns:a16="http://schemas.microsoft.com/office/drawing/2014/main" id="{95C2E1D9-D333-4F25-AA89-AD79469F8CD7}"/>
                </a:ext>
              </a:extLst>
            </p:cNvPr>
            <p:cNvSpPr/>
            <p:nvPr/>
          </p:nvSpPr>
          <p:spPr>
            <a:xfrm>
              <a:off x="14672" y="4512"/>
              <a:ext cx="2171" cy="118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a:solidFill>
                    <a:schemeClr val="tx1"/>
                  </a:solidFill>
                  <a:latin typeface="微软雅黑" panose="020B0503020204020204" pitchFamily="34" charset="-122"/>
                  <a:ea typeface="微软雅黑" panose="020B0503020204020204" pitchFamily="34" charset="-122"/>
                </a:rPr>
                <a:t>资源管理器</a:t>
              </a:r>
            </a:p>
            <a:p>
              <a:pPr algn="ctr"/>
              <a:r>
                <a:rPr lang="zh-CN" altLang="en-US" sz="1600">
                  <a:solidFill>
                    <a:schemeClr val="tx1"/>
                  </a:solidFill>
                  <a:latin typeface="微软雅黑" panose="020B0503020204020204" pitchFamily="34" charset="-122"/>
                  <a:ea typeface="微软雅黑" panose="020B0503020204020204" pitchFamily="34" charset="-122"/>
                </a:rPr>
                <a:t>（备份）</a:t>
              </a:r>
            </a:p>
          </p:txBody>
        </p:sp>
        <p:grpSp>
          <p:nvGrpSpPr>
            <p:cNvPr id="81" name="组合 28">
              <a:extLst>
                <a:ext uri="{FF2B5EF4-FFF2-40B4-BE49-F238E27FC236}">
                  <a16:creationId xmlns:a16="http://schemas.microsoft.com/office/drawing/2014/main" id="{BDFFC8DB-4DDD-4414-9427-47B190A93C3E}"/>
                </a:ext>
              </a:extLst>
            </p:cNvPr>
            <p:cNvGrpSpPr/>
            <p:nvPr/>
          </p:nvGrpSpPr>
          <p:grpSpPr>
            <a:xfrm>
              <a:off x="7074" y="6477"/>
              <a:ext cx="5055" cy="3323"/>
              <a:chOff x="9361" y="6595"/>
              <a:chExt cx="5055" cy="3323"/>
            </a:xfrm>
          </p:grpSpPr>
          <p:sp>
            <p:nvSpPr>
              <p:cNvPr id="111" name="圆角矩形 20">
                <a:extLst>
                  <a:ext uri="{FF2B5EF4-FFF2-40B4-BE49-F238E27FC236}">
                    <a16:creationId xmlns:a16="http://schemas.microsoft.com/office/drawing/2014/main" id="{4D1267F6-9091-4902-A969-01F5CE4D1444}"/>
                  </a:ext>
                </a:extLst>
              </p:cNvPr>
              <p:cNvSpPr/>
              <p:nvPr/>
            </p:nvSpPr>
            <p:spPr>
              <a:xfrm>
                <a:off x="9739" y="6859"/>
                <a:ext cx="4677" cy="305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2" name="圆角矩形 21">
                <a:extLst>
                  <a:ext uri="{FF2B5EF4-FFF2-40B4-BE49-F238E27FC236}">
                    <a16:creationId xmlns:a16="http://schemas.microsoft.com/office/drawing/2014/main" id="{4AFFA800-8BBD-46EB-B092-DCE0005A54BC}"/>
                  </a:ext>
                </a:extLst>
              </p:cNvPr>
              <p:cNvSpPr/>
              <p:nvPr/>
            </p:nvSpPr>
            <p:spPr>
              <a:xfrm>
                <a:off x="10992" y="6595"/>
                <a:ext cx="2171" cy="1184"/>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a:solidFill>
                      <a:schemeClr val="tx1"/>
                    </a:solidFill>
                    <a:latin typeface="微软雅黑" panose="020B0503020204020204" pitchFamily="34" charset="-122"/>
                    <a:ea typeface="微软雅黑" panose="020B0503020204020204" pitchFamily="34" charset="-122"/>
                  </a:rPr>
                  <a:t>节点管理器</a:t>
                </a:r>
              </a:p>
            </p:txBody>
          </p:sp>
          <p:sp>
            <p:nvSpPr>
              <p:cNvPr id="113" name="矩形 22">
                <a:extLst>
                  <a:ext uri="{FF2B5EF4-FFF2-40B4-BE49-F238E27FC236}">
                    <a16:creationId xmlns:a16="http://schemas.microsoft.com/office/drawing/2014/main" id="{E4ED2347-FC20-4B60-98B4-3FAF10C5DD40}"/>
                  </a:ext>
                </a:extLst>
              </p:cNvPr>
              <p:cNvSpPr/>
              <p:nvPr/>
            </p:nvSpPr>
            <p:spPr>
              <a:xfrm>
                <a:off x="10992" y="7964"/>
                <a:ext cx="2210" cy="61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solidFill>
                      <a:schemeClr val="tx1"/>
                    </a:solidFill>
                    <a:latin typeface="微软雅黑" panose="020B0503020204020204" pitchFamily="34" charset="-122"/>
                    <a:ea typeface="微软雅黑" panose="020B0503020204020204" pitchFamily="34" charset="-122"/>
                  </a:rPr>
                  <a:t>应用控制器</a:t>
                </a:r>
              </a:p>
            </p:txBody>
          </p:sp>
          <p:sp>
            <p:nvSpPr>
              <p:cNvPr id="114" name="圆角矩形 23">
                <a:extLst>
                  <a:ext uri="{FF2B5EF4-FFF2-40B4-BE49-F238E27FC236}">
                    <a16:creationId xmlns:a16="http://schemas.microsoft.com/office/drawing/2014/main" id="{5A11D2BC-B3E7-447A-B074-727528E5EA88}"/>
                  </a:ext>
                </a:extLst>
              </p:cNvPr>
              <p:cNvSpPr/>
              <p:nvPr/>
            </p:nvSpPr>
            <p:spPr>
              <a:xfrm>
                <a:off x="9361" y="7545"/>
                <a:ext cx="2171" cy="1184"/>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a:solidFill>
                      <a:schemeClr val="tx1"/>
                    </a:solidFill>
                    <a:latin typeface="微软雅黑" panose="020B0503020204020204" pitchFamily="34" charset="-122"/>
                    <a:ea typeface="微软雅黑" panose="020B0503020204020204" pitchFamily="34" charset="-122"/>
                  </a:rPr>
                  <a:t>容器</a:t>
                </a:r>
              </a:p>
            </p:txBody>
          </p:sp>
          <p:sp>
            <p:nvSpPr>
              <p:cNvPr id="115" name="圆角矩形 24">
                <a:extLst>
                  <a:ext uri="{FF2B5EF4-FFF2-40B4-BE49-F238E27FC236}">
                    <a16:creationId xmlns:a16="http://schemas.microsoft.com/office/drawing/2014/main" id="{92B3A236-3643-460B-B0FF-CDAA53B2B36B}"/>
                  </a:ext>
                </a:extLst>
              </p:cNvPr>
              <p:cNvSpPr/>
              <p:nvPr/>
            </p:nvSpPr>
            <p:spPr>
              <a:xfrm>
                <a:off x="9522" y="8063"/>
                <a:ext cx="2171" cy="1184"/>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a:solidFill>
                      <a:schemeClr val="tx1"/>
                    </a:solidFill>
                    <a:latin typeface="微软雅黑" panose="020B0503020204020204" pitchFamily="34" charset="-122"/>
                    <a:ea typeface="微软雅黑" panose="020B0503020204020204" pitchFamily="34" charset="-122"/>
                  </a:rPr>
                  <a:t>容器</a:t>
                </a:r>
              </a:p>
            </p:txBody>
          </p:sp>
          <p:sp>
            <p:nvSpPr>
              <p:cNvPr id="116" name="椭圆 25">
                <a:extLst>
                  <a:ext uri="{FF2B5EF4-FFF2-40B4-BE49-F238E27FC236}">
                    <a16:creationId xmlns:a16="http://schemas.microsoft.com/office/drawing/2014/main" id="{1675BAB3-E7AE-4394-B65E-FBF51CCA6C7E}"/>
                  </a:ext>
                </a:extLst>
              </p:cNvPr>
              <p:cNvSpPr/>
              <p:nvPr/>
            </p:nvSpPr>
            <p:spPr>
              <a:xfrm>
                <a:off x="10160" y="8984"/>
                <a:ext cx="1756" cy="63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solidFill>
                      <a:schemeClr val="tx1"/>
                    </a:solidFill>
                  </a:rPr>
                  <a:t>任务</a:t>
                </a:r>
                <a:r>
                  <a:rPr lang="en-US" altLang="zh-CN" sz="1400">
                    <a:solidFill>
                      <a:schemeClr val="tx1"/>
                    </a:solidFill>
                  </a:rPr>
                  <a:t>A</a:t>
                </a:r>
              </a:p>
            </p:txBody>
          </p:sp>
          <p:sp>
            <p:nvSpPr>
              <p:cNvPr id="117" name="椭圆 26">
                <a:extLst>
                  <a:ext uri="{FF2B5EF4-FFF2-40B4-BE49-F238E27FC236}">
                    <a16:creationId xmlns:a16="http://schemas.microsoft.com/office/drawing/2014/main" id="{2BF7F881-F637-4A18-87C5-598218F67A0F}"/>
                  </a:ext>
                </a:extLst>
              </p:cNvPr>
              <p:cNvSpPr/>
              <p:nvPr/>
            </p:nvSpPr>
            <p:spPr>
              <a:xfrm>
                <a:off x="12292" y="8984"/>
                <a:ext cx="1756" cy="63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solidFill>
                      <a:schemeClr val="tx1"/>
                    </a:solidFill>
                  </a:rPr>
                  <a:t>任务</a:t>
                </a:r>
                <a:r>
                  <a:rPr lang="en-US" altLang="zh-CN" sz="1400">
                    <a:solidFill>
                      <a:schemeClr val="tx1"/>
                    </a:solidFill>
                  </a:rPr>
                  <a:t>B</a:t>
                </a:r>
              </a:p>
            </p:txBody>
          </p:sp>
          <p:sp>
            <p:nvSpPr>
              <p:cNvPr id="118" name="矩形 27">
                <a:extLst>
                  <a:ext uri="{FF2B5EF4-FFF2-40B4-BE49-F238E27FC236}">
                    <a16:creationId xmlns:a16="http://schemas.microsoft.com/office/drawing/2014/main" id="{3BBDF42D-2698-4B3F-9951-4A2E6E7A645B}"/>
                  </a:ext>
                </a:extLst>
              </p:cNvPr>
              <p:cNvSpPr/>
              <p:nvPr/>
            </p:nvSpPr>
            <p:spPr>
              <a:xfrm>
                <a:off x="10095" y="8892"/>
                <a:ext cx="4084" cy="809"/>
              </a:xfrm>
              <a:prstGeom prst="rect">
                <a:avLst/>
              </a:prstGeom>
              <a:noFill/>
              <a:ln w="12700" cmpd="sng">
                <a:solidFill>
                  <a:schemeClr val="accent1">
                    <a:shade val="5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2" name="圆角矩形 29">
              <a:extLst>
                <a:ext uri="{FF2B5EF4-FFF2-40B4-BE49-F238E27FC236}">
                  <a16:creationId xmlns:a16="http://schemas.microsoft.com/office/drawing/2014/main" id="{671C6BD3-68AE-447F-BF0C-27D42DDF7420}"/>
                </a:ext>
              </a:extLst>
            </p:cNvPr>
            <p:cNvSpPr/>
            <p:nvPr/>
          </p:nvSpPr>
          <p:spPr>
            <a:xfrm>
              <a:off x="12249" y="6741"/>
              <a:ext cx="4677" cy="305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3" name="圆角矩形 30">
              <a:extLst>
                <a:ext uri="{FF2B5EF4-FFF2-40B4-BE49-F238E27FC236}">
                  <a16:creationId xmlns:a16="http://schemas.microsoft.com/office/drawing/2014/main" id="{B3EF1B12-30EC-4E9C-986F-956CF917A929}"/>
                </a:ext>
              </a:extLst>
            </p:cNvPr>
            <p:cNvSpPr/>
            <p:nvPr/>
          </p:nvSpPr>
          <p:spPr>
            <a:xfrm>
              <a:off x="13502" y="6477"/>
              <a:ext cx="2171" cy="1184"/>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a:solidFill>
                    <a:schemeClr val="tx1"/>
                  </a:solidFill>
                  <a:latin typeface="微软雅黑" panose="020B0503020204020204" pitchFamily="34" charset="-122"/>
                  <a:ea typeface="微软雅黑" panose="020B0503020204020204" pitchFamily="34" charset="-122"/>
                </a:rPr>
                <a:t>节点管理器</a:t>
              </a:r>
            </a:p>
          </p:txBody>
        </p:sp>
        <p:sp>
          <p:nvSpPr>
            <p:cNvPr id="84" name="椭圆 32">
              <a:extLst>
                <a:ext uri="{FF2B5EF4-FFF2-40B4-BE49-F238E27FC236}">
                  <a16:creationId xmlns:a16="http://schemas.microsoft.com/office/drawing/2014/main" id="{C1204BB3-8630-4FDE-A6DA-08B58B7E32C3}"/>
                </a:ext>
              </a:extLst>
            </p:cNvPr>
            <p:cNvSpPr/>
            <p:nvPr/>
          </p:nvSpPr>
          <p:spPr>
            <a:xfrm>
              <a:off x="12783" y="7765"/>
              <a:ext cx="1756" cy="71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solidFill>
                    <a:schemeClr val="tx1"/>
                  </a:solidFill>
                </a:rPr>
                <a:t>任务</a:t>
              </a:r>
              <a:r>
                <a:rPr lang="en-US" altLang="zh-CN" sz="1400">
                  <a:solidFill>
                    <a:schemeClr val="tx1"/>
                  </a:solidFill>
                </a:rPr>
                <a:t>C</a:t>
              </a:r>
            </a:p>
          </p:txBody>
        </p:sp>
        <p:sp>
          <p:nvSpPr>
            <p:cNvPr id="85" name="椭圆 33">
              <a:extLst>
                <a:ext uri="{FF2B5EF4-FFF2-40B4-BE49-F238E27FC236}">
                  <a16:creationId xmlns:a16="http://schemas.microsoft.com/office/drawing/2014/main" id="{56DAD902-0471-4BA6-BE80-029FFD2E7F51}"/>
                </a:ext>
              </a:extLst>
            </p:cNvPr>
            <p:cNvSpPr/>
            <p:nvPr/>
          </p:nvSpPr>
          <p:spPr>
            <a:xfrm>
              <a:off x="14714" y="7755"/>
              <a:ext cx="1756" cy="71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solidFill>
                    <a:schemeClr val="tx1"/>
                  </a:solidFill>
                </a:rPr>
                <a:t>任务</a:t>
              </a:r>
              <a:r>
                <a:rPr lang="en-US" altLang="zh-CN" sz="1400">
                  <a:solidFill>
                    <a:schemeClr val="tx1"/>
                  </a:solidFill>
                </a:rPr>
                <a:t>E</a:t>
              </a:r>
            </a:p>
          </p:txBody>
        </p:sp>
        <p:sp>
          <p:nvSpPr>
            <p:cNvPr id="86" name="椭圆 34">
              <a:extLst>
                <a:ext uri="{FF2B5EF4-FFF2-40B4-BE49-F238E27FC236}">
                  <a16:creationId xmlns:a16="http://schemas.microsoft.com/office/drawing/2014/main" id="{4827CE7D-2D32-4889-AB08-C30A2F8D9BC0}"/>
                </a:ext>
              </a:extLst>
            </p:cNvPr>
            <p:cNvSpPr/>
            <p:nvPr/>
          </p:nvSpPr>
          <p:spPr>
            <a:xfrm>
              <a:off x="13917" y="8673"/>
              <a:ext cx="1756" cy="71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solidFill>
                    <a:schemeClr val="tx1"/>
                  </a:solidFill>
                </a:rPr>
                <a:t>任务</a:t>
              </a:r>
              <a:r>
                <a:rPr lang="en-US" altLang="zh-CN" sz="1400">
                  <a:solidFill>
                    <a:schemeClr val="tx1"/>
                  </a:solidFill>
                </a:rPr>
                <a:t>D</a:t>
              </a:r>
            </a:p>
          </p:txBody>
        </p:sp>
        <p:sp>
          <p:nvSpPr>
            <p:cNvPr id="87" name="圆角矩形 35">
              <a:extLst>
                <a:ext uri="{FF2B5EF4-FFF2-40B4-BE49-F238E27FC236}">
                  <a16:creationId xmlns:a16="http://schemas.microsoft.com/office/drawing/2014/main" id="{79B2E7D3-9CE8-4252-8722-5A535A3DDA6E}"/>
                </a:ext>
              </a:extLst>
            </p:cNvPr>
            <p:cNvSpPr/>
            <p:nvPr/>
          </p:nvSpPr>
          <p:spPr>
            <a:xfrm>
              <a:off x="12188" y="8863"/>
              <a:ext cx="2171" cy="1184"/>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a:solidFill>
                    <a:schemeClr val="tx1"/>
                  </a:solidFill>
                  <a:latin typeface="微软雅黑" panose="020B0503020204020204" pitchFamily="34" charset="-122"/>
                  <a:ea typeface="微软雅黑" panose="020B0503020204020204" pitchFamily="34" charset="-122"/>
                </a:rPr>
                <a:t>任务管理</a:t>
              </a:r>
            </a:p>
          </p:txBody>
        </p:sp>
        <p:sp>
          <p:nvSpPr>
            <p:cNvPr id="88" name="矩形 36">
              <a:extLst>
                <a:ext uri="{FF2B5EF4-FFF2-40B4-BE49-F238E27FC236}">
                  <a16:creationId xmlns:a16="http://schemas.microsoft.com/office/drawing/2014/main" id="{FCFF6507-7C7A-4E20-BB62-EE43B51AF0B8}"/>
                </a:ext>
              </a:extLst>
            </p:cNvPr>
            <p:cNvSpPr/>
            <p:nvPr/>
          </p:nvSpPr>
          <p:spPr>
            <a:xfrm>
              <a:off x="12545" y="7577"/>
              <a:ext cx="4084" cy="2085"/>
            </a:xfrm>
            <a:prstGeom prst="rect">
              <a:avLst/>
            </a:prstGeom>
            <a:noFill/>
            <a:ln w="12700" cmpd="sng">
              <a:solidFill>
                <a:schemeClr val="accent1">
                  <a:shade val="5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 name="圆角矩形 37">
              <a:extLst>
                <a:ext uri="{FF2B5EF4-FFF2-40B4-BE49-F238E27FC236}">
                  <a16:creationId xmlns:a16="http://schemas.microsoft.com/office/drawing/2014/main" id="{4E922D0D-DF2A-4364-85B3-06BF7812FE2B}"/>
                </a:ext>
              </a:extLst>
            </p:cNvPr>
            <p:cNvSpPr/>
            <p:nvPr/>
          </p:nvSpPr>
          <p:spPr>
            <a:xfrm>
              <a:off x="17089" y="6741"/>
              <a:ext cx="2092" cy="305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0" name="圆角矩形 38">
              <a:extLst>
                <a:ext uri="{FF2B5EF4-FFF2-40B4-BE49-F238E27FC236}">
                  <a16:creationId xmlns:a16="http://schemas.microsoft.com/office/drawing/2014/main" id="{C49B23AA-2517-4B78-8EC6-16C792D81727}"/>
                </a:ext>
              </a:extLst>
            </p:cNvPr>
            <p:cNvSpPr/>
            <p:nvPr/>
          </p:nvSpPr>
          <p:spPr>
            <a:xfrm>
              <a:off x="17010" y="6477"/>
              <a:ext cx="2171" cy="1184"/>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a:solidFill>
                    <a:schemeClr val="tx1"/>
                  </a:solidFill>
                  <a:latin typeface="微软雅黑" panose="020B0503020204020204" pitchFamily="34" charset="-122"/>
                  <a:ea typeface="微软雅黑" panose="020B0503020204020204" pitchFamily="34" charset="-122"/>
                </a:rPr>
                <a:t>节点管理器</a:t>
              </a:r>
            </a:p>
          </p:txBody>
        </p:sp>
        <p:sp>
          <p:nvSpPr>
            <p:cNvPr id="91" name="椭圆 39">
              <a:extLst>
                <a:ext uri="{FF2B5EF4-FFF2-40B4-BE49-F238E27FC236}">
                  <a16:creationId xmlns:a16="http://schemas.microsoft.com/office/drawing/2014/main" id="{3ABEBC5C-B480-434F-B7F0-FDCF5315D6B5}"/>
                </a:ext>
              </a:extLst>
            </p:cNvPr>
            <p:cNvSpPr/>
            <p:nvPr/>
          </p:nvSpPr>
          <p:spPr>
            <a:xfrm>
              <a:off x="17257" y="7765"/>
              <a:ext cx="1756" cy="71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solidFill>
                    <a:schemeClr val="tx1"/>
                  </a:solidFill>
                </a:rPr>
                <a:t>任务</a:t>
              </a:r>
              <a:r>
                <a:rPr lang="en-US" altLang="zh-CN" sz="1400">
                  <a:solidFill>
                    <a:schemeClr val="tx1"/>
                  </a:solidFill>
                </a:rPr>
                <a:t>E</a:t>
              </a:r>
            </a:p>
          </p:txBody>
        </p:sp>
        <p:sp>
          <p:nvSpPr>
            <p:cNvPr id="92" name="椭圆 40">
              <a:extLst>
                <a:ext uri="{FF2B5EF4-FFF2-40B4-BE49-F238E27FC236}">
                  <a16:creationId xmlns:a16="http://schemas.microsoft.com/office/drawing/2014/main" id="{522F81A5-6B2C-4137-BDF1-56059421CA71}"/>
                </a:ext>
              </a:extLst>
            </p:cNvPr>
            <p:cNvSpPr/>
            <p:nvPr/>
          </p:nvSpPr>
          <p:spPr>
            <a:xfrm>
              <a:off x="17257" y="8774"/>
              <a:ext cx="1756" cy="72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solidFill>
                    <a:schemeClr val="tx1"/>
                  </a:solidFill>
                </a:rPr>
                <a:t>任务</a:t>
              </a:r>
              <a:r>
                <a:rPr lang="en-US" altLang="zh-CN" sz="1400">
                  <a:solidFill>
                    <a:schemeClr val="tx1"/>
                  </a:solidFill>
                </a:rPr>
                <a:t>F</a:t>
              </a:r>
            </a:p>
          </p:txBody>
        </p:sp>
        <p:cxnSp>
          <p:nvCxnSpPr>
            <p:cNvPr id="93" name="直接箭头连接符 41">
              <a:extLst>
                <a:ext uri="{FF2B5EF4-FFF2-40B4-BE49-F238E27FC236}">
                  <a16:creationId xmlns:a16="http://schemas.microsoft.com/office/drawing/2014/main" id="{E045C359-D415-49E8-B503-92B999932994}"/>
                </a:ext>
              </a:extLst>
            </p:cNvPr>
            <p:cNvCxnSpPr>
              <a:stCxn id="85" idx="6"/>
              <a:endCxn id="91" idx="2"/>
            </p:cNvCxnSpPr>
            <p:nvPr/>
          </p:nvCxnSpPr>
          <p:spPr>
            <a:xfrm>
              <a:off x="16470" y="8111"/>
              <a:ext cx="787" cy="10"/>
            </a:xfrm>
            <a:prstGeom prst="straightConnector1">
              <a:avLst/>
            </a:prstGeom>
            <a:ln w="12700" cmpd="sng">
              <a:solidFill>
                <a:schemeClr val="accent1">
                  <a:shade val="50000"/>
                </a:schemeClr>
              </a:solidFill>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94" name="直接箭头连接符 42">
              <a:extLst>
                <a:ext uri="{FF2B5EF4-FFF2-40B4-BE49-F238E27FC236}">
                  <a16:creationId xmlns:a16="http://schemas.microsoft.com/office/drawing/2014/main" id="{F033A23B-69B2-4CA7-BA61-EE43452818CE}"/>
                </a:ext>
              </a:extLst>
            </p:cNvPr>
            <p:cNvCxnSpPr>
              <a:stCxn id="92" idx="0"/>
              <a:endCxn id="91" idx="4"/>
            </p:cNvCxnSpPr>
            <p:nvPr/>
          </p:nvCxnSpPr>
          <p:spPr>
            <a:xfrm flipV="1">
              <a:off x="18135" y="8476"/>
              <a:ext cx="0" cy="298"/>
            </a:xfrm>
            <a:prstGeom prst="straightConnector1">
              <a:avLst/>
            </a:prstGeom>
            <a:ln w="12700" cmpd="sng">
              <a:solidFill>
                <a:schemeClr val="accent1">
                  <a:shade val="50000"/>
                </a:schemeClr>
              </a:solidFill>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95" name="直接箭头连接符 43">
              <a:extLst>
                <a:ext uri="{FF2B5EF4-FFF2-40B4-BE49-F238E27FC236}">
                  <a16:creationId xmlns:a16="http://schemas.microsoft.com/office/drawing/2014/main" id="{C0969B6A-0B48-40B0-8773-6BBA5D5C2A73}"/>
                </a:ext>
              </a:extLst>
            </p:cNvPr>
            <p:cNvCxnSpPr>
              <a:stCxn id="84" idx="2"/>
              <a:endCxn id="113" idx="3"/>
            </p:cNvCxnSpPr>
            <p:nvPr/>
          </p:nvCxnSpPr>
          <p:spPr>
            <a:xfrm flipH="1">
              <a:off x="10915" y="8121"/>
              <a:ext cx="1868" cy="31"/>
            </a:xfrm>
            <a:prstGeom prst="straightConnector1">
              <a:avLst/>
            </a:prstGeom>
            <a:ln w="12700" cmpd="sng">
              <a:solidFill>
                <a:schemeClr val="accent1">
                  <a:shade val="50000"/>
                </a:schemeClr>
              </a:solidFill>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96" name="直接箭头连接符 44">
              <a:extLst>
                <a:ext uri="{FF2B5EF4-FFF2-40B4-BE49-F238E27FC236}">
                  <a16:creationId xmlns:a16="http://schemas.microsoft.com/office/drawing/2014/main" id="{5A160D63-8878-44ED-8464-322F65CF4D7C}"/>
                </a:ext>
              </a:extLst>
            </p:cNvPr>
            <p:cNvCxnSpPr/>
            <p:nvPr/>
          </p:nvCxnSpPr>
          <p:spPr>
            <a:xfrm flipV="1">
              <a:off x="8709" y="8457"/>
              <a:ext cx="572" cy="4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7" name="直接箭头连接符 45">
              <a:extLst>
                <a:ext uri="{FF2B5EF4-FFF2-40B4-BE49-F238E27FC236}">
                  <a16:creationId xmlns:a16="http://schemas.microsoft.com/office/drawing/2014/main" id="{3DD21120-7DAE-48CB-B2D6-0DFB6113BD94}"/>
                </a:ext>
              </a:extLst>
            </p:cNvPr>
            <p:cNvCxnSpPr>
              <a:stCxn id="117" idx="0"/>
            </p:cNvCxnSpPr>
            <p:nvPr/>
          </p:nvCxnSpPr>
          <p:spPr>
            <a:xfrm flipH="1" flipV="1">
              <a:off x="10287" y="8418"/>
              <a:ext cx="596" cy="4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8" name="直接箭头连接符 46">
              <a:extLst>
                <a:ext uri="{FF2B5EF4-FFF2-40B4-BE49-F238E27FC236}">
                  <a16:creationId xmlns:a16="http://schemas.microsoft.com/office/drawing/2014/main" id="{F1BD811C-E292-4775-B899-52C33B3B3F32}"/>
                </a:ext>
              </a:extLst>
            </p:cNvPr>
            <p:cNvCxnSpPr>
              <a:stCxn id="113" idx="0"/>
              <a:endCxn id="78" idx="2"/>
            </p:cNvCxnSpPr>
            <p:nvPr/>
          </p:nvCxnSpPr>
          <p:spPr>
            <a:xfrm flipV="1">
              <a:off x="9810" y="5696"/>
              <a:ext cx="798" cy="2150"/>
            </a:xfrm>
            <a:prstGeom prst="straightConnector1">
              <a:avLst/>
            </a:prstGeom>
            <a:ln w="12700" cmpd="sng">
              <a:solidFill>
                <a:schemeClr val="accent1">
                  <a:shade val="50000"/>
                </a:schemeClr>
              </a:solidFill>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99" name="直接箭头连接符 47">
              <a:extLst>
                <a:ext uri="{FF2B5EF4-FFF2-40B4-BE49-F238E27FC236}">
                  <a16:creationId xmlns:a16="http://schemas.microsoft.com/office/drawing/2014/main" id="{4A502069-69D3-43ED-874A-235A78D032BB}"/>
                </a:ext>
              </a:extLst>
            </p:cNvPr>
            <p:cNvCxnSpPr>
              <a:stCxn id="82" idx="0"/>
              <a:endCxn id="78" idx="2"/>
            </p:cNvCxnSpPr>
            <p:nvPr/>
          </p:nvCxnSpPr>
          <p:spPr>
            <a:xfrm flipH="1" flipV="1">
              <a:off x="10608" y="5696"/>
              <a:ext cx="3980" cy="1045"/>
            </a:xfrm>
            <a:prstGeom prst="straightConnector1">
              <a:avLst/>
            </a:prstGeom>
            <a:ln w="12700" cmpd="sng">
              <a:solidFill>
                <a:schemeClr val="accent1">
                  <a:shade val="50000"/>
                </a:schemeClr>
              </a:solidFill>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100" name="直接箭头连接符 48">
              <a:extLst>
                <a:ext uri="{FF2B5EF4-FFF2-40B4-BE49-F238E27FC236}">
                  <a16:creationId xmlns:a16="http://schemas.microsoft.com/office/drawing/2014/main" id="{799985D5-A554-480E-B1FD-6314EC5E7018}"/>
                </a:ext>
              </a:extLst>
            </p:cNvPr>
            <p:cNvCxnSpPr>
              <a:stCxn id="89" idx="0"/>
            </p:cNvCxnSpPr>
            <p:nvPr/>
          </p:nvCxnSpPr>
          <p:spPr>
            <a:xfrm flipH="1" flipV="1">
              <a:off x="10643" y="5715"/>
              <a:ext cx="7492" cy="1026"/>
            </a:xfrm>
            <a:prstGeom prst="straightConnector1">
              <a:avLst/>
            </a:prstGeom>
            <a:ln w="12700" cmpd="sng">
              <a:solidFill>
                <a:schemeClr val="accent1">
                  <a:shade val="50000"/>
                </a:schemeClr>
              </a:solidFill>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101" name="曲线连接符 49">
              <a:extLst>
                <a:ext uri="{FF2B5EF4-FFF2-40B4-BE49-F238E27FC236}">
                  <a16:creationId xmlns:a16="http://schemas.microsoft.com/office/drawing/2014/main" id="{C667C79D-4185-4F5F-91EE-15190DC8B405}"/>
                </a:ext>
              </a:extLst>
            </p:cNvPr>
            <p:cNvCxnSpPr>
              <a:stCxn id="111" idx="0"/>
              <a:endCxn id="78" idx="1"/>
            </p:cNvCxnSpPr>
            <p:nvPr/>
          </p:nvCxnSpPr>
          <p:spPr>
            <a:xfrm rot="16200000" flipV="1">
              <a:off x="8837" y="5788"/>
              <a:ext cx="1637" cy="269"/>
            </a:xfrm>
            <a:prstGeom prst="curvedConnector4">
              <a:avLst>
                <a:gd name="adj1" fmla="val 2932"/>
                <a:gd name="adj2" fmla="val 304460"/>
              </a:avLst>
            </a:prstGeom>
            <a:ln w="12700" cmpd="sng">
              <a:solidFill>
                <a:schemeClr val="accent1">
                  <a:shade val="50000"/>
                </a:schemeClr>
              </a:solidFill>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102" name="曲线连接符 50">
              <a:extLst>
                <a:ext uri="{FF2B5EF4-FFF2-40B4-BE49-F238E27FC236}">
                  <a16:creationId xmlns:a16="http://schemas.microsoft.com/office/drawing/2014/main" id="{17A16E73-F3FF-4344-973B-3BDC72E358C2}"/>
                </a:ext>
              </a:extLst>
            </p:cNvPr>
            <p:cNvCxnSpPr>
              <a:endCxn id="78" idx="2"/>
            </p:cNvCxnSpPr>
            <p:nvPr/>
          </p:nvCxnSpPr>
          <p:spPr>
            <a:xfrm rot="10800000">
              <a:off x="10607" y="5695"/>
              <a:ext cx="7527" cy="3097"/>
            </a:xfrm>
            <a:prstGeom prst="curvedConnector2">
              <a:avLst/>
            </a:prstGeom>
            <a:ln w="12700" cmpd="sng">
              <a:solidFill>
                <a:schemeClr val="accent1">
                  <a:shade val="50000"/>
                </a:schemeClr>
              </a:solidFill>
              <a:prstDash val="lgDash"/>
              <a:tailEnd type="triangle"/>
            </a:ln>
          </p:spPr>
          <p:style>
            <a:lnRef idx="1">
              <a:schemeClr val="accent1"/>
            </a:lnRef>
            <a:fillRef idx="0">
              <a:schemeClr val="accent1"/>
            </a:fillRef>
            <a:effectRef idx="0">
              <a:schemeClr val="accent1"/>
            </a:effectRef>
            <a:fontRef idx="minor">
              <a:schemeClr val="tx1"/>
            </a:fontRef>
          </p:style>
        </p:cxnSp>
        <p:sp>
          <p:nvSpPr>
            <p:cNvPr id="103" name="圆角矩形 51">
              <a:extLst>
                <a:ext uri="{FF2B5EF4-FFF2-40B4-BE49-F238E27FC236}">
                  <a16:creationId xmlns:a16="http://schemas.microsoft.com/office/drawing/2014/main" id="{015B514D-2DE8-41C4-9F72-F579AB8D0962}"/>
                </a:ext>
              </a:extLst>
            </p:cNvPr>
            <p:cNvSpPr/>
            <p:nvPr/>
          </p:nvSpPr>
          <p:spPr>
            <a:xfrm>
              <a:off x="7235" y="5627"/>
              <a:ext cx="2171" cy="1184"/>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a:solidFill>
                    <a:schemeClr val="tx1"/>
                  </a:solidFill>
                  <a:latin typeface="微软雅黑" panose="020B0503020204020204" pitchFamily="34" charset="-122"/>
                  <a:ea typeface="微软雅黑" panose="020B0503020204020204" pitchFamily="34" charset="-122"/>
                </a:rPr>
                <a:t>节点状态</a:t>
              </a:r>
            </a:p>
          </p:txBody>
        </p:sp>
        <p:sp>
          <p:nvSpPr>
            <p:cNvPr id="104" name="圆角矩形 52">
              <a:extLst>
                <a:ext uri="{FF2B5EF4-FFF2-40B4-BE49-F238E27FC236}">
                  <a16:creationId xmlns:a16="http://schemas.microsoft.com/office/drawing/2014/main" id="{A2B42B77-870C-4B49-9598-DCE0831E9CB8}"/>
                </a:ext>
              </a:extLst>
            </p:cNvPr>
            <p:cNvSpPr/>
            <p:nvPr/>
          </p:nvSpPr>
          <p:spPr>
            <a:xfrm>
              <a:off x="9590" y="5715"/>
              <a:ext cx="2171" cy="1184"/>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a:solidFill>
                    <a:schemeClr val="tx1"/>
                  </a:solidFill>
                  <a:latin typeface="微软雅黑" panose="020B0503020204020204" pitchFamily="34" charset="-122"/>
                  <a:ea typeface="微软雅黑" panose="020B0503020204020204" pitchFamily="34" charset="-122"/>
                </a:rPr>
                <a:t>资源请求</a:t>
              </a:r>
            </a:p>
          </p:txBody>
        </p:sp>
        <p:sp>
          <p:nvSpPr>
            <p:cNvPr id="105" name="圆角矩形 53">
              <a:extLst>
                <a:ext uri="{FF2B5EF4-FFF2-40B4-BE49-F238E27FC236}">
                  <a16:creationId xmlns:a16="http://schemas.microsoft.com/office/drawing/2014/main" id="{88823BF8-F2FF-4E59-B1ED-CA60FC03BAB2}"/>
                </a:ext>
              </a:extLst>
            </p:cNvPr>
            <p:cNvSpPr/>
            <p:nvPr/>
          </p:nvSpPr>
          <p:spPr>
            <a:xfrm>
              <a:off x="12575" y="5695"/>
              <a:ext cx="2171" cy="1184"/>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a:solidFill>
                    <a:schemeClr val="tx1"/>
                  </a:solidFill>
                  <a:latin typeface="微软雅黑" panose="020B0503020204020204" pitchFamily="34" charset="-122"/>
                  <a:ea typeface="微软雅黑" panose="020B0503020204020204" pitchFamily="34" charset="-122"/>
                </a:rPr>
                <a:t>节点状态</a:t>
              </a:r>
            </a:p>
          </p:txBody>
        </p:sp>
        <p:cxnSp>
          <p:nvCxnSpPr>
            <p:cNvPr id="106" name="直接箭头连接符 54">
              <a:extLst>
                <a:ext uri="{FF2B5EF4-FFF2-40B4-BE49-F238E27FC236}">
                  <a16:creationId xmlns:a16="http://schemas.microsoft.com/office/drawing/2014/main" id="{662996F3-9A1C-4C89-B50E-95F85BFE794A}"/>
                </a:ext>
              </a:extLst>
            </p:cNvPr>
            <p:cNvCxnSpPr>
              <a:stCxn id="66" idx="4"/>
            </p:cNvCxnSpPr>
            <p:nvPr/>
          </p:nvCxnSpPr>
          <p:spPr>
            <a:xfrm>
              <a:off x="9141" y="3125"/>
              <a:ext cx="749" cy="13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7" name="直接箭头连接符 55">
              <a:extLst>
                <a:ext uri="{FF2B5EF4-FFF2-40B4-BE49-F238E27FC236}">
                  <a16:creationId xmlns:a16="http://schemas.microsoft.com/office/drawing/2014/main" id="{3E7E4FD5-8E68-4E42-B581-A10D28AA21D1}"/>
                </a:ext>
              </a:extLst>
            </p:cNvPr>
            <p:cNvCxnSpPr>
              <a:stCxn id="67" idx="4"/>
              <a:endCxn id="78" idx="0"/>
            </p:cNvCxnSpPr>
            <p:nvPr/>
          </p:nvCxnSpPr>
          <p:spPr>
            <a:xfrm flipH="1">
              <a:off x="10608" y="3125"/>
              <a:ext cx="599" cy="13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8" name="直接箭头连接符 56">
              <a:extLst>
                <a:ext uri="{FF2B5EF4-FFF2-40B4-BE49-F238E27FC236}">
                  <a16:creationId xmlns:a16="http://schemas.microsoft.com/office/drawing/2014/main" id="{FDE89653-2AD7-4E00-902A-65E2780AAAD5}"/>
                </a:ext>
              </a:extLst>
            </p:cNvPr>
            <p:cNvCxnSpPr>
              <a:stCxn id="71" idx="4"/>
            </p:cNvCxnSpPr>
            <p:nvPr/>
          </p:nvCxnSpPr>
          <p:spPr>
            <a:xfrm flipH="1">
              <a:off x="11429" y="2494"/>
              <a:ext cx="4163" cy="20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9" name="直接箭头连接符 57">
              <a:extLst>
                <a:ext uri="{FF2B5EF4-FFF2-40B4-BE49-F238E27FC236}">
                  <a16:creationId xmlns:a16="http://schemas.microsoft.com/office/drawing/2014/main" id="{5564F57C-94E5-42AC-9BE8-5104C3E47F5B}"/>
                </a:ext>
              </a:extLst>
            </p:cNvPr>
            <p:cNvCxnSpPr>
              <a:stCxn id="71" idx="4"/>
              <a:endCxn id="79" idx="0"/>
            </p:cNvCxnSpPr>
            <p:nvPr/>
          </p:nvCxnSpPr>
          <p:spPr>
            <a:xfrm flipH="1">
              <a:off x="13171" y="2494"/>
              <a:ext cx="2421" cy="20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0" name="直接箭头连接符 58">
              <a:extLst>
                <a:ext uri="{FF2B5EF4-FFF2-40B4-BE49-F238E27FC236}">
                  <a16:creationId xmlns:a16="http://schemas.microsoft.com/office/drawing/2014/main" id="{3975243D-2F22-4E2F-92B3-9AD7E9151A1A}"/>
                </a:ext>
              </a:extLst>
            </p:cNvPr>
            <p:cNvCxnSpPr>
              <a:stCxn id="71" idx="4"/>
              <a:endCxn id="80" idx="0"/>
            </p:cNvCxnSpPr>
            <p:nvPr/>
          </p:nvCxnSpPr>
          <p:spPr>
            <a:xfrm>
              <a:off x="15592" y="2494"/>
              <a:ext cx="166" cy="20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3" name="灯片编号占位符 2">
            <a:extLst>
              <a:ext uri="{FF2B5EF4-FFF2-40B4-BE49-F238E27FC236}">
                <a16:creationId xmlns:a16="http://schemas.microsoft.com/office/drawing/2014/main" id="{2447835D-D8A1-554C-A06C-D5CFAE7AA5F8}"/>
              </a:ext>
            </a:extLst>
          </p:cNvPr>
          <p:cNvSpPr>
            <a:spLocks noGrp="1"/>
          </p:cNvSpPr>
          <p:nvPr>
            <p:ph type="sldNum" sz="quarter" idx="12"/>
          </p:nvPr>
        </p:nvSpPr>
        <p:spPr/>
        <p:txBody>
          <a:bodyPr/>
          <a:lstStyle/>
          <a:p>
            <a:fld id="{B13F0FA4-29F4-4B1D-A16B-0D7169EBD889}" type="slidenum">
              <a:rPr lang="en-US" smtClean="0"/>
              <a:t>15</a:t>
            </a:fld>
            <a:endParaRPr lang="en-US"/>
          </a:p>
        </p:txBody>
      </p:sp>
    </p:spTree>
    <p:extLst>
      <p:ext uri="{BB962C8B-B14F-4D97-AF65-F5344CB8AC3E}">
        <p14:creationId xmlns:p14="http://schemas.microsoft.com/office/powerpoint/2010/main" val="40117029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42DF1-5F9E-45FA-ADD4-921C5AEC30AA}"/>
              </a:ext>
            </a:extLst>
          </p:cNvPr>
          <p:cNvSpPr>
            <a:spLocks noGrp="1"/>
          </p:cNvSpPr>
          <p:nvPr>
            <p:ph type="title"/>
          </p:nvPr>
        </p:nvSpPr>
        <p:spPr/>
        <p:txBody>
          <a:bodyPr/>
          <a:lstStyle/>
          <a:p>
            <a:r>
              <a:rPr lang="en-US" altLang="zh-CN" dirty="0"/>
              <a:t>7.1 </a:t>
            </a:r>
            <a:r>
              <a:rPr lang="zh-CN" altLang="en-US" dirty="0"/>
              <a:t>统一资源管理</a:t>
            </a:r>
            <a:endParaRPr lang="en-US" dirty="0"/>
          </a:p>
        </p:txBody>
      </p:sp>
      <p:sp>
        <p:nvSpPr>
          <p:cNvPr id="3" name="Content Placeholder 2">
            <a:extLst>
              <a:ext uri="{FF2B5EF4-FFF2-40B4-BE49-F238E27FC236}">
                <a16:creationId xmlns:a16="http://schemas.microsoft.com/office/drawing/2014/main" id="{B95C8FE1-FB50-4DBC-8F57-AB50E215B9D8}"/>
              </a:ext>
            </a:extLst>
          </p:cNvPr>
          <p:cNvSpPr>
            <a:spLocks noGrp="1"/>
          </p:cNvSpPr>
          <p:nvPr>
            <p:ph idx="1"/>
          </p:nvPr>
        </p:nvSpPr>
        <p:spPr>
          <a:xfrm>
            <a:off x="680484" y="1160757"/>
            <a:ext cx="3671806" cy="5560718"/>
          </a:xfrm>
        </p:spPr>
        <p:txBody>
          <a:bodyPr>
            <a:normAutofit fontScale="92500" lnSpcReduction="10000"/>
          </a:bodyPr>
          <a:lstStyle/>
          <a:p>
            <a:r>
              <a:rPr lang="zh-CN" altLang="en-US" dirty="0"/>
              <a:t>工作流程</a:t>
            </a:r>
            <a:endParaRPr lang="en-US" altLang="zh-CN" dirty="0"/>
          </a:p>
          <a:p>
            <a:pPr marL="468000" lvl="1"/>
            <a:r>
              <a:rPr lang="zh-CN" altLang="en-US" dirty="0"/>
              <a:t>资源管理器（</a:t>
            </a:r>
            <a:r>
              <a:rPr lang="en-US" altLang="zh-CN" dirty="0"/>
              <a:t>resource manager</a:t>
            </a:r>
            <a:r>
              <a:rPr lang="zh-CN" altLang="en-US" dirty="0"/>
              <a:t>，</a:t>
            </a:r>
            <a:r>
              <a:rPr lang="en-US" altLang="zh-CN" dirty="0"/>
              <a:t>RM</a:t>
            </a:r>
            <a:r>
              <a:rPr lang="zh-CN" altLang="en-US" dirty="0"/>
              <a:t>）包含主进程、若干副本进程相互备份，它管理着每个集群节点上运行的</a:t>
            </a:r>
            <a:r>
              <a:rPr lang="en-US" altLang="zh-CN" dirty="0"/>
              <a:t>slave</a:t>
            </a:r>
            <a:r>
              <a:rPr lang="zh-CN" altLang="en-US" dirty="0"/>
              <a:t>进程，而计算框架在这些</a:t>
            </a:r>
            <a:r>
              <a:rPr lang="en-US" altLang="zh-CN" dirty="0"/>
              <a:t>slave</a:t>
            </a:r>
            <a:r>
              <a:rPr lang="zh-CN" altLang="en-US" dirty="0"/>
              <a:t>节点上运行</a:t>
            </a:r>
            <a:endParaRPr lang="en-US" altLang="zh-CN" dirty="0"/>
          </a:p>
          <a:p>
            <a:pPr marL="468000" lvl="1"/>
            <a:r>
              <a:rPr lang="en-US" altLang="zh-CN" dirty="0"/>
              <a:t>RM</a:t>
            </a:r>
            <a:r>
              <a:rPr lang="zh-CN" altLang="en-US" dirty="0"/>
              <a:t>主进程使用</a:t>
            </a:r>
            <a:r>
              <a:rPr lang="en-US" altLang="zh-CN" dirty="0"/>
              <a:t>RO</a:t>
            </a:r>
            <a:r>
              <a:rPr lang="zh-CN" altLang="en-US" dirty="0"/>
              <a:t>（</a:t>
            </a:r>
            <a:r>
              <a:rPr lang="en-US" altLang="zh-CN" dirty="0"/>
              <a:t>resource offers</a:t>
            </a:r>
            <a:r>
              <a:rPr lang="zh-CN" altLang="en-US" dirty="0"/>
              <a:t>）实现计算框架的细粒度共享</a:t>
            </a:r>
            <a:endParaRPr lang="en-US" altLang="zh-CN" dirty="0"/>
          </a:p>
          <a:p>
            <a:pPr marL="468000" lvl="1"/>
            <a:r>
              <a:rPr lang="zh-CN" altLang="en-US" dirty="0"/>
              <a:t>计算框架包含两部分：</a:t>
            </a:r>
            <a:endParaRPr lang="en-US" altLang="zh-CN" dirty="0"/>
          </a:p>
          <a:p>
            <a:pPr marL="720000" lvl="2"/>
            <a:r>
              <a:rPr lang="zh-CN" altLang="en-US" dirty="0"/>
              <a:t>注册到</a:t>
            </a:r>
            <a:r>
              <a:rPr lang="en-US" altLang="zh-CN" dirty="0"/>
              <a:t>RM</a:t>
            </a:r>
            <a:r>
              <a:rPr lang="zh-CN" altLang="en-US" dirty="0"/>
              <a:t>主进程的调度器，提供资源</a:t>
            </a:r>
            <a:endParaRPr lang="en-US" altLang="zh-CN" dirty="0"/>
          </a:p>
          <a:p>
            <a:pPr marL="720000" lvl="2"/>
            <a:r>
              <a:rPr lang="zh-CN" altLang="en-US" dirty="0"/>
              <a:t>运行于</a:t>
            </a:r>
            <a:r>
              <a:rPr lang="en-US" altLang="zh-CN" dirty="0"/>
              <a:t>slave</a:t>
            </a:r>
            <a:r>
              <a:rPr lang="zh-CN" altLang="en-US" dirty="0"/>
              <a:t>节点上的执行进程，用于运行计算框架的任务</a:t>
            </a:r>
            <a:endParaRPr lang="en-US" dirty="0"/>
          </a:p>
        </p:txBody>
      </p:sp>
      <p:grpSp>
        <p:nvGrpSpPr>
          <p:cNvPr id="7" name="组合 59">
            <a:extLst>
              <a:ext uri="{FF2B5EF4-FFF2-40B4-BE49-F238E27FC236}">
                <a16:creationId xmlns:a16="http://schemas.microsoft.com/office/drawing/2014/main" id="{C68C5638-A81B-470F-B62C-6D9662C99975}"/>
              </a:ext>
            </a:extLst>
          </p:cNvPr>
          <p:cNvGrpSpPr/>
          <p:nvPr/>
        </p:nvGrpSpPr>
        <p:grpSpPr>
          <a:xfrm>
            <a:off x="4130675" y="1047750"/>
            <a:ext cx="7698105" cy="5478244"/>
            <a:chOff x="7058" y="1729"/>
            <a:chExt cx="12123" cy="8627"/>
          </a:xfrm>
        </p:grpSpPr>
        <p:sp>
          <p:nvSpPr>
            <p:cNvPr id="8" name="Rectangle 7">
              <a:extLst>
                <a:ext uri="{FF2B5EF4-FFF2-40B4-BE49-F238E27FC236}">
                  <a16:creationId xmlns:a16="http://schemas.microsoft.com/office/drawing/2014/main" id="{EF142DC5-8FB3-499C-949D-6E22A052C369}"/>
                </a:ext>
              </a:extLst>
            </p:cNvPr>
            <p:cNvSpPr/>
            <p:nvPr/>
          </p:nvSpPr>
          <p:spPr>
            <a:xfrm>
              <a:off x="11182" y="9823"/>
              <a:ext cx="4491" cy="533"/>
            </a:xfrm>
            <a:prstGeom prst="rect">
              <a:avLst/>
            </a:prstGeom>
          </p:spPr>
          <p:txBody>
            <a:bodyPr wrap="none">
              <a:spAutoFit/>
            </a:bodyPr>
            <a:lstStyle/>
            <a:p>
              <a:r>
                <a:rPr lang="zh-CN" altLang="en-US" sz="1600" dirty="0">
                  <a:latin typeface="微软雅黑" panose="020B0503020204020204" pitchFamily="34" charset="-122"/>
                  <a:ea typeface="微软雅黑" panose="020B0503020204020204" pitchFamily="34" charset="-122"/>
                </a:rPr>
                <a:t>统一资源管理系统的基本架构</a:t>
              </a:r>
              <a:endParaRPr lang="en-US" sz="1600" dirty="0">
                <a:latin typeface="微软雅黑" panose="020B0503020204020204" pitchFamily="34" charset="-122"/>
                <a:ea typeface="微软雅黑" panose="020B0503020204020204" pitchFamily="34" charset="-122"/>
              </a:endParaRPr>
            </a:p>
          </p:txBody>
        </p:sp>
        <p:sp>
          <p:nvSpPr>
            <p:cNvPr id="9" name="椭圆 3">
              <a:extLst>
                <a:ext uri="{FF2B5EF4-FFF2-40B4-BE49-F238E27FC236}">
                  <a16:creationId xmlns:a16="http://schemas.microsoft.com/office/drawing/2014/main" id="{6430714A-BBEA-4713-8B43-B886853D4C13}"/>
                </a:ext>
              </a:extLst>
            </p:cNvPr>
            <p:cNvSpPr/>
            <p:nvPr/>
          </p:nvSpPr>
          <p:spPr>
            <a:xfrm>
              <a:off x="8263" y="2494"/>
              <a:ext cx="1756" cy="631"/>
            </a:xfrm>
            <a:prstGeom prst="ellipse">
              <a:avLst/>
            </a:prstGeom>
            <a:noFill/>
            <a:ln>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solidFill>
                    <a:schemeClr val="tx1"/>
                  </a:solidFill>
                </a:rPr>
                <a:t>Hadoop</a:t>
              </a:r>
            </a:p>
          </p:txBody>
        </p:sp>
        <p:sp>
          <p:nvSpPr>
            <p:cNvPr id="10" name="椭圆 4">
              <a:extLst>
                <a:ext uri="{FF2B5EF4-FFF2-40B4-BE49-F238E27FC236}">
                  <a16:creationId xmlns:a16="http://schemas.microsoft.com/office/drawing/2014/main" id="{B18BE31A-D0C2-4ACF-9D5E-2D068D5ADCAC}"/>
                </a:ext>
              </a:extLst>
            </p:cNvPr>
            <p:cNvSpPr/>
            <p:nvPr/>
          </p:nvSpPr>
          <p:spPr>
            <a:xfrm>
              <a:off x="10329" y="2494"/>
              <a:ext cx="1756" cy="631"/>
            </a:xfrm>
            <a:prstGeom prst="ellipse">
              <a:avLst/>
            </a:prstGeom>
            <a:noFill/>
            <a:ln>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solidFill>
                    <a:schemeClr val="tx1"/>
                  </a:solidFill>
                </a:rPr>
                <a:t>MPI</a:t>
              </a:r>
            </a:p>
          </p:txBody>
        </p:sp>
        <p:sp>
          <p:nvSpPr>
            <p:cNvPr id="11" name="椭圆 5">
              <a:extLst>
                <a:ext uri="{FF2B5EF4-FFF2-40B4-BE49-F238E27FC236}">
                  <a16:creationId xmlns:a16="http://schemas.microsoft.com/office/drawing/2014/main" id="{1EFBB1E0-A1BC-441F-9B2B-527CF1D5FF70}"/>
                </a:ext>
              </a:extLst>
            </p:cNvPr>
            <p:cNvSpPr/>
            <p:nvPr/>
          </p:nvSpPr>
          <p:spPr>
            <a:xfrm>
              <a:off x="12395" y="2494"/>
              <a:ext cx="1756" cy="631"/>
            </a:xfrm>
            <a:prstGeom prst="ellipse">
              <a:avLst/>
            </a:prstGeom>
            <a:noFill/>
            <a:ln>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solidFill>
                    <a:schemeClr val="tx1"/>
                  </a:solidFill>
                </a:rPr>
                <a:t>......</a:t>
              </a:r>
            </a:p>
          </p:txBody>
        </p:sp>
        <p:sp>
          <p:nvSpPr>
            <p:cNvPr id="12" name="椭圆 6">
              <a:extLst>
                <a:ext uri="{FF2B5EF4-FFF2-40B4-BE49-F238E27FC236}">
                  <a16:creationId xmlns:a16="http://schemas.microsoft.com/office/drawing/2014/main" id="{4C454C26-D51C-461B-9041-FD9C1FD8E67A}"/>
                </a:ext>
              </a:extLst>
            </p:cNvPr>
            <p:cNvSpPr/>
            <p:nvPr/>
          </p:nvSpPr>
          <p:spPr>
            <a:xfrm>
              <a:off x="7058" y="1729"/>
              <a:ext cx="2106" cy="631"/>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solidFill>
                    <a:schemeClr val="tx1"/>
                  </a:solidFill>
                </a:rPr>
                <a:t>作业管理</a:t>
              </a:r>
              <a:endParaRPr lang="en-US" altLang="zh-CN" sz="1400">
                <a:solidFill>
                  <a:schemeClr val="tx1"/>
                </a:solidFill>
              </a:endParaRPr>
            </a:p>
          </p:txBody>
        </p:sp>
        <p:sp>
          <p:nvSpPr>
            <p:cNvPr id="13" name="矩形 7">
              <a:extLst>
                <a:ext uri="{FF2B5EF4-FFF2-40B4-BE49-F238E27FC236}">
                  <a16:creationId xmlns:a16="http://schemas.microsoft.com/office/drawing/2014/main" id="{58D3C154-1953-4003-B697-0D0A18376E5D}"/>
                </a:ext>
              </a:extLst>
            </p:cNvPr>
            <p:cNvSpPr/>
            <p:nvPr/>
          </p:nvSpPr>
          <p:spPr>
            <a:xfrm>
              <a:off x="7452" y="1729"/>
              <a:ext cx="6848" cy="1519"/>
            </a:xfrm>
            <a:prstGeom prst="rect">
              <a:avLst/>
            </a:prstGeom>
            <a:noFill/>
            <a:ln w="12700" cmpd="sng">
              <a:solidFill>
                <a:schemeClr val="accent1">
                  <a:shade val="5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0">
              <a:extLst>
                <a:ext uri="{FF2B5EF4-FFF2-40B4-BE49-F238E27FC236}">
                  <a16:creationId xmlns:a16="http://schemas.microsoft.com/office/drawing/2014/main" id="{E537517C-9C14-4EA1-B0CD-8E94E10B4AE7}"/>
                </a:ext>
              </a:extLst>
            </p:cNvPr>
            <p:cNvSpPr/>
            <p:nvPr/>
          </p:nvSpPr>
          <p:spPr>
            <a:xfrm>
              <a:off x="14539" y="1863"/>
              <a:ext cx="2106" cy="631"/>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solidFill>
                    <a:schemeClr val="tx1"/>
                  </a:solidFill>
                </a:rPr>
                <a:t>容错管理</a:t>
              </a:r>
              <a:endParaRPr lang="en-US" altLang="zh-CN" sz="1400">
                <a:solidFill>
                  <a:schemeClr val="tx1"/>
                </a:solidFill>
              </a:endParaRPr>
            </a:p>
          </p:txBody>
        </p:sp>
        <p:sp>
          <p:nvSpPr>
            <p:cNvPr id="15" name="椭圆 11">
              <a:extLst>
                <a:ext uri="{FF2B5EF4-FFF2-40B4-BE49-F238E27FC236}">
                  <a16:creationId xmlns:a16="http://schemas.microsoft.com/office/drawing/2014/main" id="{DB67EFE9-03AD-400D-864D-32681160B61B}"/>
                </a:ext>
              </a:extLst>
            </p:cNvPr>
            <p:cNvSpPr/>
            <p:nvPr/>
          </p:nvSpPr>
          <p:spPr>
            <a:xfrm>
              <a:off x="16843" y="1867"/>
              <a:ext cx="567" cy="56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2">
              <a:extLst>
                <a:ext uri="{FF2B5EF4-FFF2-40B4-BE49-F238E27FC236}">
                  <a16:creationId xmlns:a16="http://schemas.microsoft.com/office/drawing/2014/main" id="{C4E084DC-22B3-460F-83E0-61648A8F4BFA}"/>
                </a:ext>
              </a:extLst>
            </p:cNvPr>
            <p:cNvSpPr/>
            <p:nvPr/>
          </p:nvSpPr>
          <p:spPr>
            <a:xfrm>
              <a:off x="17718" y="2494"/>
              <a:ext cx="567" cy="56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3">
              <a:extLst>
                <a:ext uri="{FF2B5EF4-FFF2-40B4-BE49-F238E27FC236}">
                  <a16:creationId xmlns:a16="http://schemas.microsoft.com/office/drawing/2014/main" id="{B7FCED4B-CA86-4132-86CC-557D4BD57C85}"/>
                </a:ext>
              </a:extLst>
            </p:cNvPr>
            <p:cNvSpPr/>
            <p:nvPr/>
          </p:nvSpPr>
          <p:spPr>
            <a:xfrm>
              <a:off x="16276" y="2681"/>
              <a:ext cx="567" cy="56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8" name="直接箭头连接符 14">
              <a:extLst>
                <a:ext uri="{FF2B5EF4-FFF2-40B4-BE49-F238E27FC236}">
                  <a16:creationId xmlns:a16="http://schemas.microsoft.com/office/drawing/2014/main" id="{3F711AB5-4488-499F-905C-4A5AF689BD77}"/>
                </a:ext>
              </a:extLst>
            </p:cNvPr>
            <p:cNvCxnSpPr>
              <a:stCxn id="17" idx="7"/>
              <a:endCxn id="15" idx="3"/>
            </p:cNvCxnSpPr>
            <p:nvPr/>
          </p:nvCxnSpPr>
          <p:spPr>
            <a:xfrm flipV="1">
              <a:off x="16760" y="2351"/>
              <a:ext cx="166" cy="413"/>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9" name="直接箭头连接符 15">
              <a:extLst>
                <a:ext uri="{FF2B5EF4-FFF2-40B4-BE49-F238E27FC236}">
                  <a16:creationId xmlns:a16="http://schemas.microsoft.com/office/drawing/2014/main" id="{90DCA44E-8995-499D-8D44-ACB8633728B0}"/>
                </a:ext>
              </a:extLst>
            </p:cNvPr>
            <p:cNvCxnSpPr>
              <a:stCxn id="15" idx="5"/>
              <a:endCxn id="16" idx="1"/>
            </p:cNvCxnSpPr>
            <p:nvPr/>
          </p:nvCxnSpPr>
          <p:spPr>
            <a:xfrm>
              <a:off x="17327" y="2351"/>
              <a:ext cx="474" cy="226"/>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6">
              <a:extLst>
                <a:ext uri="{FF2B5EF4-FFF2-40B4-BE49-F238E27FC236}">
                  <a16:creationId xmlns:a16="http://schemas.microsoft.com/office/drawing/2014/main" id="{DE8233FF-624C-449A-BF5E-D2FB49EB7DFB}"/>
                </a:ext>
              </a:extLst>
            </p:cNvPr>
            <p:cNvCxnSpPr>
              <a:stCxn id="17" idx="6"/>
              <a:endCxn id="16" idx="2"/>
            </p:cNvCxnSpPr>
            <p:nvPr/>
          </p:nvCxnSpPr>
          <p:spPr>
            <a:xfrm flipV="1">
              <a:off x="16843" y="2778"/>
              <a:ext cx="875" cy="187"/>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1" name="圆角矩形 17">
              <a:extLst>
                <a:ext uri="{FF2B5EF4-FFF2-40B4-BE49-F238E27FC236}">
                  <a16:creationId xmlns:a16="http://schemas.microsoft.com/office/drawing/2014/main" id="{91E51B9D-90A8-44FE-9156-C9C458CBE8B1}"/>
                </a:ext>
              </a:extLst>
            </p:cNvPr>
            <p:cNvSpPr/>
            <p:nvPr/>
          </p:nvSpPr>
          <p:spPr>
            <a:xfrm>
              <a:off x="9522" y="4512"/>
              <a:ext cx="2171" cy="118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a:solidFill>
                    <a:schemeClr val="tx1"/>
                  </a:solidFill>
                  <a:latin typeface="微软雅黑" panose="020B0503020204020204" pitchFamily="34" charset="-122"/>
                  <a:ea typeface="微软雅黑" panose="020B0503020204020204" pitchFamily="34" charset="-122"/>
                </a:rPr>
                <a:t>资源管理器</a:t>
              </a:r>
            </a:p>
          </p:txBody>
        </p:sp>
        <p:sp>
          <p:nvSpPr>
            <p:cNvPr id="22" name="圆角矩形 18">
              <a:extLst>
                <a:ext uri="{FF2B5EF4-FFF2-40B4-BE49-F238E27FC236}">
                  <a16:creationId xmlns:a16="http://schemas.microsoft.com/office/drawing/2014/main" id="{C03453DA-1A54-4224-82FF-6E1CBB89BE58}"/>
                </a:ext>
              </a:extLst>
            </p:cNvPr>
            <p:cNvSpPr/>
            <p:nvPr/>
          </p:nvSpPr>
          <p:spPr>
            <a:xfrm>
              <a:off x="12085" y="4512"/>
              <a:ext cx="2171" cy="118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a:solidFill>
                    <a:schemeClr val="tx1"/>
                  </a:solidFill>
                  <a:latin typeface="微软雅黑" panose="020B0503020204020204" pitchFamily="34" charset="-122"/>
                  <a:ea typeface="微软雅黑" panose="020B0503020204020204" pitchFamily="34" charset="-122"/>
                </a:rPr>
                <a:t>资源管理器</a:t>
              </a:r>
            </a:p>
            <a:p>
              <a:pPr algn="ctr"/>
              <a:r>
                <a:rPr lang="zh-CN" altLang="en-US" sz="1600">
                  <a:solidFill>
                    <a:schemeClr val="tx1"/>
                  </a:solidFill>
                  <a:latin typeface="微软雅黑" panose="020B0503020204020204" pitchFamily="34" charset="-122"/>
                  <a:ea typeface="微软雅黑" panose="020B0503020204020204" pitchFamily="34" charset="-122"/>
                </a:rPr>
                <a:t>（备份）</a:t>
              </a:r>
            </a:p>
          </p:txBody>
        </p:sp>
        <p:sp>
          <p:nvSpPr>
            <p:cNvPr id="23" name="圆角矩形 19">
              <a:extLst>
                <a:ext uri="{FF2B5EF4-FFF2-40B4-BE49-F238E27FC236}">
                  <a16:creationId xmlns:a16="http://schemas.microsoft.com/office/drawing/2014/main" id="{EBE7E796-BAA7-477B-B8AA-F158E0C2BD47}"/>
                </a:ext>
              </a:extLst>
            </p:cNvPr>
            <p:cNvSpPr/>
            <p:nvPr/>
          </p:nvSpPr>
          <p:spPr>
            <a:xfrm>
              <a:off x="14672" y="4512"/>
              <a:ext cx="2171" cy="118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a:solidFill>
                    <a:schemeClr val="tx1"/>
                  </a:solidFill>
                  <a:latin typeface="微软雅黑" panose="020B0503020204020204" pitchFamily="34" charset="-122"/>
                  <a:ea typeface="微软雅黑" panose="020B0503020204020204" pitchFamily="34" charset="-122"/>
                </a:rPr>
                <a:t>资源管理器</a:t>
              </a:r>
            </a:p>
            <a:p>
              <a:pPr algn="ctr"/>
              <a:r>
                <a:rPr lang="zh-CN" altLang="en-US" sz="1600">
                  <a:solidFill>
                    <a:schemeClr val="tx1"/>
                  </a:solidFill>
                  <a:latin typeface="微软雅黑" panose="020B0503020204020204" pitchFamily="34" charset="-122"/>
                  <a:ea typeface="微软雅黑" panose="020B0503020204020204" pitchFamily="34" charset="-122"/>
                </a:rPr>
                <a:t>（备份）</a:t>
              </a:r>
            </a:p>
          </p:txBody>
        </p:sp>
        <p:grpSp>
          <p:nvGrpSpPr>
            <p:cNvPr id="24" name="组合 28">
              <a:extLst>
                <a:ext uri="{FF2B5EF4-FFF2-40B4-BE49-F238E27FC236}">
                  <a16:creationId xmlns:a16="http://schemas.microsoft.com/office/drawing/2014/main" id="{A47156C4-5AC3-475B-8A49-454C6248C371}"/>
                </a:ext>
              </a:extLst>
            </p:cNvPr>
            <p:cNvGrpSpPr/>
            <p:nvPr/>
          </p:nvGrpSpPr>
          <p:grpSpPr>
            <a:xfrm>
              <a:off x="7074" y="6477"/>
              <a:ext cx="5055" cy="3323"/>
              <a:chOff x="9361" y="6595"/>
              <a:chExt cx="5055" cy="3323"/>
            </a:xfrm>
          </p:grpSpPr>
          <p:sp>
            <p:nvSpPr>
              <p:cNvPr id="54" name="圆角矩形 20">
                <a:extLst>
                  <a:ext uri="{FF2B5EF4-FFF2-40B4-BE49-F238E27FC236}">
                    <a16:creationId xmlns:a16="http://schemas.microsoft.com/office/drawing/2014/main" id="{8FFD1A0D-1E71-4526-B402-9897A78927DD}"/>
                  </a:ext>
                </a:extLst>
              </p:cNvPr>
              <p:cNvSpPr/>
              <p:nvPr/>
            </p:nvSpPr>
            <p:spPr>
              <a:xfrm>
                <a:off x="9739" y="6859"/>
                <a:ext cx="4677" cy="305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圆角矩形 21">
                <a:extLst>
                  <a:ext uri="{FF2B5EF4-FFF2-40B4-BE49-F238E27FC236}">
                    <a16:creationId xmlns:a16="http://schemas.microsoft.com/office/drawing/2014/main" id="{0F17C153-6E43-49A5-8BC7-B153AF0BE3D0}"/>
                  </a:ext>
                </a:extLst>
              </p:cNvPr>
              <p:cNvSpPr/>
              <p:nvPr/>
            </p:nvSpPr>
            <p:spPr>
              <a:xfrm>
                <a:off x="10992" y="6595"/>
                <a:ext cx="2171" cy="1184"/>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a:solidFill>
                      <a:schemeClr val="tx1"/>
                    </a:solidFill>
                    <a:latin typeface="微软雅黑" panose="020B0503020204020204" pitchFamily="34" charset="-122"/>
                    <a:ea typeface="微软雅黑" panose="020B0503020204020204" pitchFamily="34" charset="-122"/>
                  </a:rPr>
                  <a:t>节点管理器</a:t>
                </a:r>
              </a:p>
            </p:txBody>
          </p:sp>
          <p:sp>
            <p:nvSpPr>
              <p:cNvPr id="56" name="矩形 22">
                <a:extLst>
                  <a:ext uri="{FF2B5EF4-FFF2-40B4-BE49-F238E27FC236}">
                    <a16:creationId xmlns:a16="http://schemas.microsoft.com/office/drawing/2014/main" id="{222503BB-135D-460E-BA68-98A23F3BA0A7}"/>
                  </a:ext>
                </a:extLst>
              </p:cNvPr>
              <p:cNvSpPr/>
              <p:nvPr/>
            </p:nvSpPr>
            <p:spPr>
              <a:xfrm>
                <a:off x="10992" y="7964"/>
                <a:ext cx="2210" cy="61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solidFill>
                      <a:schemeClr val="tx1"/>
                    </a:solidFill>
                    <a:latin typeface="微软雅黑" panose="020B0503020204020204" pitchFamily="34" charset="-122"/>
                    <a:ea typeface="微软雅黑" panose="020B0503020204020204" pitchFamily="34" charset="-122"/>
                  </a:rPr>
                  <a:t>应用控制器</a:t>
                </a:r>
              </a:p>
            </p:txBody>
          </p:sp>
          <p:sp>
            <p:nvSpPr>
              <p:cNvPr id="57" name="圆角矩形 23">
                <a:extLst>
                  <a:ext uri="{FF2B5EF4-FFF2-40B4-BE49-F238E27FC236}">
                    <a16:creationId xmlns:a16="http://schemas.microsoft.com/office/drawing/2014/main" id="{73F824CB-1C7D-46B5-A10A-C2ECB6561853}"/>
                  </a:ext>
                </a:extLst>
              </p:cNvPr>
              <p:cNvSpPr/>
              <p:nvPr/>
            </p:nvSpPr>
            <p:spPr>
              <a:xfrm>
                <a:off x="9361" y="7545"/>
                <a:ext cx="2171" cy="1184"/>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a:solidFill>
                      <a:schemeClr val="tx1"/>
                    </a:solidFill>
                    <a:latin typeface="微软雅黑" panose="020B0503020204020204" pitchFamily="34" charset="-122"/>
                    <a:ea typeface="微软雅黑" panose="020B0503020204020204" pitchFamily="34" charset="-122"/>
                  </a:rPr>
                  <a:t>容器</a:t>
                </a:r>
              </a:p>
            </p:txBody>
          </p:sp>
          <p:sp>
            <p:nvSpPr>
              <p:cNvPr id="58" name="圆角矩形 24">
                <a:extLst>
                  <a:ext uri="{FF2B5EF4-FFF2-40B4-BE49-F238E27FC236}">
                    <a16:creationId xmlns:a16="http://schemas.microsoft.com/office/drawing/2014/main" id="{E9E46580-FAD6-4110-94F8-5F140C8558BF}"/>
                  </a:ext>
                </a:extLst>
              </p:cNvPr>
              <p:cNvSpPr/>
              <p:nvPr/>
            </p:nvSpPr>
            <p:spPr>
              <a:xfrm>
                <a:off x="9522" y="8063"/>
                <a:ext cx="2171" cy="1184"/>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a:solidFill>
                      <a:schemeClr val="tx1"/>
                    </a:solidFill>
                    <a:latin typeface="微软雅黑" panose="020B0503020204020204" pitchFamily="34" charset="-122"/>
                    <a:ea typeface="微软雅黑" panose="020B0503020204020204" pitchFamily="34" charset="-122"/>
                  </a:rPr>
                  <a:t>容器</a:t>
                </a:r>
              </a:p>
            </p:txBody>
          </p:sp>
          <p:sp>
            <p:nvSpPr>
              <p:cNvPr id="59" name="椭圆 25">
                <a:extLst>
                  <a:ext uri="{FF2B5EF4-FFF2-40B4-BE49-F238E27FC236}">
                    <a16:creationId xmlns:a16="http://schemas.microsoft.com/office/drawing/2014/main" id="{4E59DB04-BED7-48A2-80A6-906D856CF5E1}"/>
                  </a:ext>
                </a:extLst>
              </p:cNvPr>
              <p:cNvSpPr/>
              <p:nvPr/>
            </p:nvSpPr>
            <p:spPr>
              <a:xfrm>
                <a:off x="10160" y="8984"/>
                <a:ext cx="1756" cy="63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solidFill>
                      <a:schemeClr val="tx1"/>
                    </a:solidFill>
                  </a:rPr>
                  <a:t>任务</a:t>
                </a:r>
                <a:r>
                  <a:rPr lang="en-US" altLang="zh-CN" sz="1400">
                    <a:solidFill>
                      <a:schemeClr val="tx1"/>
                    </a:solidFill>
                  </a:rPr>
                  <a:t>A</a:t>
                </a:r>
              </a:p>
            </p:txBody>
          </p:sp>
          <p:sp>
            <p:nvSpPr>
              <p:cNvPr id="60" name="椭圆 26">
                <a:extLst>
                  <a:ext uri="{FF2B5EF4-FFF2-40B4-BE49-F238E27FC236}">
                    <a16:creationId xmlns:a16="http://schemas.microsoft.com/office/drawing/2014/main" id="{3BEDE72F-8D5A-40E1-B970-F5E22E19F0E5}"/>
                  </a:ext>
                </a:extLst>
              </p:cNvPr>
              <p:cNvSpPr/>
              <p:nvPr/>
            </p:nvSpPr>
            <p:spPr>
              <a:xfrm>
                <a:off x="12292" y="8984"/>
                <a:ext cx="1756" cy="63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solidFill>
                      <a:schemeClr val="tx1"/>
                    </a:solidFill>
                  </a:rPr>
                  <a:t>任务</a:t>
                </a:r>
                <a:r>
                  <a:rPr lang="en-US" altLang="zh-CN" sz="1400">
                    <a:solidFill>
                      <a:schemeClr val="tx1"/>
                    </a:solidFill>
                  </a:rPr>
                  <a:t>B</a:t>
                </a:r>
              </a:p>
            </p:txBody>
          </p:sp>
          <p:sp>
            <p:nvSpPr>
              <p:cNvPr id="61" name="矩形 27">
                <a:extLst>
                  <a:ext uri="{FF2B5EF4-FFF2-40B4-BE49-F238E27FC236}">
                    <a16:creationId xmlns:a16="http://schemas.microsoft.com/office/drawing/2014/main" id="{8273998B-0D02-4CE0-8AE1-D208F32BD9C4}"/>
                  </a:ext>
                </a:extLst>
              </p:cNvPr>
              <p:cNvSpPr/>
              <p:nvPr/>
            </p:nvSpPr>
            <p:spPr>
              <a:xfrm>
                <a:off x="10095" y="8892"/>
                <a:ext cx="4084" cy="809"/>
              </a:xfrm>
              <a:prstGeom prst="rect">
                <a:avLst/>
              </a:prstGeom>
              <a:noFill/>
              <a:ln w="12700" cmpd="sng">
                <a:solidFill>
                  <a:schemeClr val="accent1">
                    <a:shade val="5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5" name="圆角矩形 29">
              <a:extLst>
                <a:ext uri="{FF2B5EF4-FFF2-40B4-BE49-F238E27FC236}">
                  <a16:creationId xmlns:a16="http://schemas.microsoft.com/office/drawing/2014/main" id="{E24930F0-D565-4F3C-A2DC-E67D91B47697}"/>
                </a:ext>
              </a:extLst>
            </p:cNvPr>
            <p:cNvSpPr/>
            <p:nvPr/>
          </p:nvSpPr>
          <p:spPr>
            <a:xfrm>
              <a:off x="12249" y="6741"/>
              <a:ext cx="4677" cy="305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圆角矩形 30">
              <a:extLst>
                <a:ext uri="{FF2B5EF4-FFF2-40B4-BE49-F238E27FC236}">
                  <a16:creationId xmlns:a16="http://schemas.microsoft.com/office/drawing/2014/main" id="{08C7C37B-3605-4962-8AA4-83DDCE9FE3DE}"/>
                </a:ext>
              </a:extLst>
            </p:cNvPr>
            <p:cNvSpPr/>
            <p:nvPr/>
          </p:nvSpPr>
          <p:spPr>
            <a:xfrm>
              <a:off x="13502" y="6477"/>
              <a:ext cx="2171" cy="1184"/>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a:solidFill>
                    <a:schemeClr val="tx1"/>
                  </a:solidFill>
                  <a:latin typeface="微软雅黑" panose="020B0503020204020204" pitchFamily="34" charset="-122"/>
                  <a:ea typeface="微软雅黑" panose="020B0503020204020204" pitchFamily="34" charset="-122"/>
                </a:rPr>
                <a:t>节点管理器</a:t>
              </a:r>
            </a:p>
          </p:txBody>
        </p:sp>
        <p:sp>
          <p:nvSpPr>
            <p:cNvPr id="27" name="椭圆 32">
              <a:extLst>
                <a:ext uri="{FF2B5EF4-FFF2-40B4-BE49-F238E27FC236}">
                  <a16:creationId xmlns:a16="http://schemas.microsoft.com/office/drawing/2014/main" id="{8ACA8053-0F3F-4F45-8C7F-1BD488397B8F}"/>
                </a:ext>
              </a:extLst>
            </p:cNvPr>
            <p:cNvSpPr/>
            <p:nvPr/>
          </p:nvSpPr>
          <p:spPr>
            <a:xfrm>
              <a:off x="12783" y="7765"/>
              <a:ext cx="1756" cy="71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solidFill>
                    <a:schemeClr val="tx1"/>
                  </a:solidFill>
                </a:rPr>
                <a:t>任务</a:t>
              </a:r>
              <a:r>
                <a:rPr lang="en-US" altLang="zh-CN" sz="1400">
                  <a:solidFill>
                    <a:schemeClr val="tx1"/>
                  </a:solidFill>
                </a:rPr>
                <a:t>C</a:t>
              </a:r>
            </a:p>
          </p:txBody>
        </p:sp>
        <p:sp>
          <p:nvSpPr>
            <p:cNvPr id="28" name="椭圆 33">
              <a:extLst>
                <a:ext uri="{FF2B5EF4-FFF2-40B4-BE49-F238E27FC236}">
                  <a16:creationId xmlns:a16="http://schemas.microsoft.com/office/drawing/2014/main" id="{0B60877D-6C81-4AD0-A912-9C5FBF555369}"/>
                </a:ext>
              </a:extLst>
            </p:cNvPr>
            <p:cNvSpPr/>
            <p:nvPr/>
          </p:nvSpPr>
          <p:spPr>
            <a:xfrm>
              <a:off x="14714" y="7755"/>
              <a:ext cx="1756" cy="71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solidFill>
                    <a:schemeClr val="tx1"/>
                  </a:solidFill>
                </a:rPr>
                <a:t>任务</a:t>
              </a:r>
              <a:r>
                <a:rPr lang="en-US" altLang="zh-CN" sz="1400">
                  <a:solidFill>
                    <a:schemeClr val="tx1"/>
                  </a:solidFill>
                </a:rPr>
                <a:t>E</a:t>
              </a:r>
            </a:p>
          </p:txBody>
        </p:sp>
        <p:sp>
          <p:nvSpPr>
            <p:cNvPr id="29" name="椭圆 34">
              <a:extLst>
                <a:ext uri="{FF2B5EF4-FFF2-40B4-BE49-F238E27FC236}">
                  <a16:creationId xmlns:a16="http://schemas.microsoft.com/office/drawing/2014/main" id="{188D6EEB-2053-47DE-AD71-E99D751FA199}"/>
                </a:ext>
              </a:extLst>
            </p:cNvPr>
            <p:cNvSpPr/>
            <p:nvPr/>
          </p:nvSpPr>
          <p:spPr>
            <a:xfrm>
              <a:off x="13917" y="8673"/>
              <a:ext cx="1756" cy="71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solidFill>
                    <a:schemeClr val="tx1"/>
                  </a:solidFill>
                </a:rPr>
                <a:t>任务</a:t>
              </a:r>
              <a:r>
                <a:rPr lang="en-US" altLang="zh-CN" sz="1400">
                  <a:solidFill>
                    <a:schemeClr val="tx1"/>
                  </a:solidFill>
                </a:rPr>
                <a:t>D</a:t>
              </a:r>
            </a:p>
          </p:txBody>
        </p:sp>
        <p:sp>
          <p:nvSpPr>
            <p:cNvPr id="30" name="圆角矩形 35">
              <a:extLst>
                <a:ext uri="{FF2B5EF4-FFF2-40B4-BE49-F238E27FC236}">
                  <a16:creationId xmlns:a16="http://schemas.microsoft.com/office/drawing/2014/main" id="{AF3699AC-31D0-400B-B873-9D6BC632E64B}"/>
                </a:ext>
              </a:extLst>
            </p:cNvPr>
            <p:cNvSpPr/>
            <p:nvPr/>
          </p:nvSpPr>
          <p:spPr>
            <a:xfrm>
              <a:off x="12188" y="8863"/>
              <a:ext cx="2171" cy="1184"/>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a:solidFill>
                    <a:schemeClr val="tx1"/>
                  </a:solidFill>
                  <a:latin typeface="微软雅黑" panose="020B0503020204020204" pitchFamily="34" charset="-122"/>
                  <a:ea typeface="微软雅黑" panose="020B0503020204020204" pitchFamily="34" charset="-122"/>
                </a:rPr>
                <a:t>任务管理</a:t>
              </a:r>
            </a:p>
          </p:txBody>
        </p:sp>
        <p:sp>
          <p:nvSpPr>
            <p:cNvPr id="31" name="矩形 36">
              <a:extLst>
                <a:ext uri="{FF2B5EF4-FFF2-40B4-BE49-F238E27FC236}">
                  <a16:creationId xmlns:a16="http://schemas.microsoft.com/office/drawing/2014/main" id="{D267B71D-1EB6-4195-BF92-4D7CF045D46E}"/>
                </a:ext>
              </a:extLst>
            </p:cNvPr>
            <p:cNvSpPr/>
            <p:nvPr/>
          </p:nvSpPr>
          <p:spPr>
            <a:xfrm>
              <a:off x="12545" y="7577"/>
              <a:ext cx="4084" cy="2085"/>
            </a:xfrm>
            <a:prstGeom prst="rect">
              <a:avLst/>
            </a:prstGeom>
            <a:noFill/>
            <a:ln w="12700" cmpd="sng">
              <a:solidFill>
                <a:schemeClr val="accent1">
                  <a:shade val="5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圆角矩形 37">
              <a:extLst>
                <a:ext uri="{FF2B5EF4-FFF2-40B4-BE49-F238E27FC236}">
                  <a16:creationId xmlns:a16="http://schemas.microsoft.com/office/drawing/2014/main" id="{AD4C3D0D-C284-452D-980F-944852DD9E9B}"/>
                </a:ext>
              </a:extLst>
            </p:cNvPr>
            <p:cNvSpPr/>
            <p:nvPr/>
          </p:nvSpPr>
          <p:spPr>
            <a:xfrm>
              <a:off x="17089" y="6741"/>
              <a:ext cx="2092" cy="305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圆角矩形 38">
              <a:extLst>
                <a:ext uri="{FF2B5EF4-FFF2-40B4-BE49-F238E27FC236}">
                  <a16:creationId xmlns:a16="http://schemas.microsoft.com/office/drawing/2014/main" id="{E864F4B0-4529-4160-853E-8CFC5CB6ADCF}"/>
                </a:ext>
              </a:extLst>
            </p:cNvPr>
            <p:cNvSpPr/>
            <p:nvPr/>
          </p:nvSpPr>
          <p:spPr>
            <a:xfrm>
              <a:off x="17010" y="6477"/>
              <a:ext cx="2171" cy="1184"/>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a:solidFill>
                    <a:schemeClr val="tx1"/>
                  </a:solidFill>
                  <a:latin typeface="微软雅黑" panose="020B0503020204020204" pitchFamily="34" charset="-122"/>
                  <a:ea typeface="微软雅黑" panose="020B0503020204020204" pitchFamily="34" charset="-122"/>
                </a:rPr>
                <a:t>节点管理器</a:t>
              </a:r>
            </a:p>
          </p:txBody>
        </p:sp>
        <p:sp>
          <p:nvSpPr>
            <p:cNvPr id="34" name="椭圆 39">
              <a:extLst>
                <a:ext uri="{FF2B5EF4-FFF2-40B4-BE49-F238E27FC236}">
                  <a16:creationId xmlns:a16="http://schemas.microsoft.com/office/drawing/2014/main" id="{9B83F516-947A-483C-8E03-A8A88072A053}"/>
                </a:ext>
              </a:extLst>
            </p:cNvPr>
            <p:cNvSpPr/>
            <p:nvPr/>
          </p:nvSpPr>
          <p:spPr>
            <a:xfrm>
              <a:off x="17257" y="7765"/>
              <a:ext cx="1756" cy="71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solidFill>
                    <a:schemeClr val="tx1"/>
                  </a:solidFill>
                </a:rPr>
                <a:t>任务</a:t>
              </a:r>
              <a:r>
                <a:rPr lang="en-US" altLang="zh-CN" sz="1400">
                  <a:solidFill>
                    <a:schemeClr val="tx1"/>
                  </a:solidFill>
                </a:rPr>
                <a:t>E</a:t>
              </a:r>
            </a:p>
          </p:txBody>
        </p:sp>
        <p:sp>
          <p:nvSpPr>
            <p:cNvPr id="35" name="椭圆 40">
              <a:extLst>
                <a:ext uri="{FF2B5EF4-FFF2-40B4-BE49-F238E27FC236}">
                  <a16:creationId xmlns:a16="http://schemas.microsoft.com/office/drawing/2014/main" id="{1DA4DFF7-C1CD-47D5-9B4C-F25ECC4CC7FD}"/>
                </a:ext>
              </a:extLst>
            </p:cNvPr>
            <p:cNvSpPr/>
            <p:nvPr/>
          </p:nvSpPr>
          <p:spPr>
            <a:xfrm>
              <a:off x="17257" y="8774"/>
              <a:ext cx="1756" cy="72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solidFill>
                    <a:schemeClr val="tx1"/>
                  </a:solidFill>
                </a:rPr>
                <a:t>任务</a:t>
              </a:r>
              <a:r>
                <a:rPr lang="en-US" altLang="zh-CN" sz="1400">
                  <a:solidFill>
                    <a:schemeClr val="tx1"/>
                  </a:solidFill>
                </a:rPr>
                <a:t>F</a:t>
              </a:r>
            </a:p>
          </p:txBody>
        </p:sp>
        <p:cxnSp>
          <p:nvCxnSpPr>
            <p:cNvPr id="36" name="直接箭头连接符 41">
              <a:extLst>
                <a:ext uri="{FF2B5EF4-FFF2-40B4-BE49-F238E27FC236}">
                  <a16:creationId xmlns:a16="http://schemas.microsoft.com/office/drawing/2014/main" id="{0262EC7B-025F-4C66-917E-FED622ED7447}"/>
                </a:ext>
              </a:extLst>
            </p:cNvPr>
            <p:cNvCxnSpPr>
              <a:stCxn id="28" idx="6"/>
              <a:endCxn id="34" idx="2"/>
            </p:cNvCxnSpPr>
            <p:nvPr/>
          </p:nvCxnSpPr>
          <p:spPr>
            <a:xfrm>
              <a:off x="16470" y="8111"/>
              <a:ext cx="787" cy="10"/>
            </a:xfrm>
            <a:prstGeom prst="straightConnector1">
              <a:avLst/>
            </a:prstGeom>
            <a:ln w="12700" cmpd="sng">
              <a:solidFill>
                <a:schemeClr val="accent1">
                  <a:shade val="50000"/>
                </a:schemeClr>
              </a:solidFill>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37" name="直接箭头连接符 42">
              <a:extLst>
                <a:ext uri="{FF2B5EF4-FFF2-40B4-BE49-F238E27FC236}">
                  <a16:creationId xmlns:a16="http://schemas.microsoft.com/office/drawing/2014/main" id="{B99B5B32-A052-43DC-B410-6C50C1BE0A0F}"/>
                </a:ext>
              </a:extLst>
            </p:cNvPr>
            <p:cNvCxnSpPr>
              <a:stCxn id="35" idx="0"/>
              <a:endCxn id="34" idx="4"/>
            </p:cNvCxnSpPr>
            <p:nvPr/>
          </p:nvCxnSpPr>
          <p:spPr>
            <a:xfrm flipV="1">
              <a:off x="18135" y="8476"/>
              <a:ext cx="0" cy="298"/>
            </a:xfrm>
            <a:prstGeom prst="straightConnector1">
              <a:avLst/>
            </a:prstGeom>
            <a:ln w="12700" cmpd="sng">
              <a:solidFill>
                <a:schemeClr val="accent1">
                  <a:shade val="50000"/>
                </a:schemeClr>
              </a:solidFill>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38" name="直接箭头连接符 43">
              <a:extLst>
                <a:ext uri="{FF2B5EF4-FFF2-40B4-BE49-F238E27FC236}">
                  <a16:creationId xmlns:a16="http://schemas.microsoft.com/office/drawing/2014/main" id="{33BB299A-B049-4A51-B842-9A122BDD6F3E}"/>
                </a:ext>
              </a:extLst>
            </p:cNvPr>
            <p:cNvCxnSpPr>
              <a:stCxn id="27" idx="2"/>
              <a:endCxn id="56" idx="3"/>
            </p:cNvCxnSpPr>
            <p:nvPr/>
          </p:nvCxnSpPr>
          <p:spPr>
            <a:xfrm flipH="1">
              <a:off x="10915" y="8121"/>
              <a:ext cx="1868" cy="31"/>
            </a:xfrm>
            <a:prstGeom prst="straightConnector1">
              <a:avLst/>
            </a:prstGeom>
            <a:ln w="12700" cmpd="sng">
              <a:solidFill>
                <a:schemeClr val="accent1">
                  <a:shade val="50000"/>
                </a:schemeClr>
              </a:solidFill>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39" name="直接箭头连接符 44">
              <a:extLst>
                <a:ext uri="{FF2B5EF4-FFF2-40B4-BE49-F238E27FC236}">
                  <a16:creationId xmlns:a16="http://schemas.microsoft.com/office/drawing/2014/main" id="{6B6ACE3E-7250-48E7-9715-82BE4178BC75}"/>
                </a:ext>
              </a:extLst>
            </p:cNvPr>
            <p:cNvCxnSpPr/>
            <p:nvPr/>
          </p:nvCxnSpPr>
          <p:spPr>
            <a:xfrm flipV="1">
              <a:off x="8709" y="8457"/>
              <a:ext cx="572" cy="4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直接箭头连接符 45">
              <a:extLst>
                <a:ext uri="{FF2B5EF4-FFF2-40B4-BE49-F238E27FC236}">
                  <a16:creationId xmlns:a16="http://schemas.microsoft.com/office/drawing/2014/main" id="{9577297E-75C0-4276-BFC9-CF85BE056A08}"/>
                </a:ext>
              </a:extLst>
            </p:cNvPr>
            <p:cNvCxnSpPr>
              <a:stCxn id="60" idx="0"/>
            </p:cNvCxnSpPr>
            <p:nvPr/>
          </p:nvCxnSpPr>
          <p:spPr>
            <a:xfrm flipH="1" flipV="1">
              <a:off x="10287" y="8418"/>
              <a:ext cx="596" cy="4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直接箭头连接符 46">
              <a:extLst>
                <a:ext uri="{FF2B5EF4-FFF2-40B4-BE49-F238E27FC236}">
                  <a16:creationId xmlns:a16="http://schemas.microsoft.com/office/drawing/2014/main" id="{8AD2311B-CDB3-4AE4-8F1E-2984C6702A77}"/>
                </a:ext>
              </a:extLst>
            </p:cNvPr>
            <p:cNvCxnSpPr>
              <a:stCxn id="56" idx="0"/>
              <a:endCxn id="21" idx="2"/>
            </p:cNvCxnSpPr>
            <p:nvPr/>
          </p:nvCxnSpPr>
          <p:spPr>
            <a:xfrm flipV="1">
              <a:off x="9810" y="5696"/>
              <a:ext cx="798" cy="2150"/>
            </a:xfrm>
            <a:prstGeom prst="straightConnector1">
              <a:avLst/>
            </a:prstGeom>
            <a:ln w="12700" cmpd="sng">
              <a:solidFill>
                <a:schemeClr val="accent1">
                  <a:shade val="50000"/>
                </a:schemeClr>
              </a:solidFill>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42" name="直接箭头连接符 47">
              <a:extLst>
                <a:ext uri="{FF2B5EF4-FFF2-40B4-BE49-F238E27FC236}">
                  <a16:creationId xmlns:a16="http://schemas.microsoft.com/office/drawing/2014/main" id="{65306400-4C13-4EEE-AC47-D58BD8890C6F}"/>
                </a:ext>
              </a:extLst>
            </p:cNvPr>
            <p:cNvCxnSpPr>
              <a:stCxn id="25" idx="0"/>
              <a:endCxn id="21" idx="2"/>
            </p:cNvCxnSpPr>
            <p:nvPr/>
          </p:nvCxnSpPr>
          <p:spPr>
            <a:xfrm flipH="1" flipV="1">
              <a:off x="10608" y="5696"/>
              <a:ext cx="3980" cy="1045"/>
            </a:xfrm>
            <a:prstGeom prst="straightConnector1">
              <a:avLst/>
            </a:prstGeom>
            <a:ln w="12700" cmpd="sng">
              <a:solidFill>
                <a:schemeClr val="accent1">
                  <a:shade val="50000"/>
                </a:schemeClr>
              </a:solidFill>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43" name="直接箭头连接符 48">
              <a:extLst>
                <a:ext uri="{FF2B5EF4-FFF2-40B4-BE49-F238E27FC236}">
                  <a16:creationId xmlns:a16="http://schemas.microsoft.com/office/drawing/2014/main" id="{DD0F4348-B02A-40E9-AF7E-D7163AB1605F}"/>
                </a:ext>
              </a:extLst>
            </p:cNvPr>
            <p:cNvCxnSpPr>
              <a:stCxn id="32" idx="0"/>
            </p:cNvCxnSpPr>
            <p:nvPr/>
          </p:nvCxnSpPr>
          <p:spPr>
            <a:xfrm flipH="1" flipV="1">
              <a:off x="10643" y="5715"/>
              <a:ext cx="7492" cy="1026"/>
            </a:xfrm>
            <a:prstGeom prst="straightConnector1">
              <a:avLst/>
            </a:prstGeom>
            <a:ln w="12700" cmpd="sng">
              <a:solidFill>
                <a:schemeClr val="accent1">
                  <a:shade val="50000"/>
                </a:schemeClr>
              </a:solidFill>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44" name="曲线连接符 49">
              <a:extLst>
                <a:ext uri="{FF2B5EF4-FFF2-40B4-BE49-F238E27FC236}">
                  <a16:creationId xmlns:a16="http://schemas.microsoft.com/office/drawing/2014/main" id="{D7718475-6358-48F6-A1F4-D8B7F65B0F99}"/>
                </a:ext>
              </a:extLst>
            </p:cNvPr>
            <p:cNvCxnSpPr>
              <a:stCxn id="54" idx="0"/>
              <a:endCxn id="21" idx="1"/>
            </p:cNvCxnSpPr>
            <p:nvPr/>
          </p:nvCxnSpPr>
          <p:spPr>
            <a:xfrm rot="16200000" flipV="1">
              <a:off x="8837" y="5788"/>
              <a:ext cx="1637" cy="269"/>
            </a:xfrm>
            <a:prstGeom prst="curvedConnector4">
              <a:avLst>
                <a:gd name="adj1" fmla="val 2932"/>
                <a:gd name="adj2" fmla="val 304460"/>
              </a:avLst>
            </a:prstGeom>
            <a:ln w="12700" cmpd="sng">
              <a:solidFill>
                <a:schemeClr val="accent1">
                  <a:shade val="50000"/>
                </a:schemeClr>
              </a:solidFill>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45" name="曲线连接符 50">
              <a:extLst>
                <a:ext uri="{FF2B5EF4-FFF2-40B4-BE49-F238E27FC236}">
                  <a16:creationId xmlns:a16="http://schemas.microsoft.com/office/drawing/2014/main" id="{919556C5-C4AD-4AC7-B208-2B5FAF084509}"/>
                </a:ext>
              </a:extLst>
            </p:cNvPr>
            <p:cNvCxnSpPr>
              <a:endCxn id="21" idx="2"/>
            </p:cNvCxnSpPr>
            <p:nvPr/>
          </p:nvCxnSpPr>
          <p:spPr>
            <a:xfrm rot="10800000">
              <a:off x="10607" y="5695"/>
              <a:ext cx="7527" cy="3097"/>
            </a:xfrm>
            <a:prstGeom prst="curvedConnector2">
              <a:avLst/>
            </a:prstGeom>
            <a:ln w="12700" cmpd="sng">
              <a:solidFill>
                <a:schemeClr val="accent1">
                  <a:shade val="50000"/>
                </a:schemeClr>
              </a:solidFill>
              <a:prstDash val="lgDash"/>
              <a:tailEnd type="triangle"/>
            </a:ln>
          </p:spPr>
          <p:style>
            <a:lnRef idx="1">
              <a:schemeClr val="accent1"/>
            </a:lnRef>
            <a:fillRef idx="0">
              <a:schemeClr val="accent1"/>
            </a:fillRef>
            <a:effectRef idx="0">
              <a:schemeClr val="accent1"/>
            </a:effectRef>
            <a:fontRef idx="minor">
              <a:schemeClr val="tx1"/>
            </a:fontRef>
          </p:style>
        </p:cxnSp>
        <p:sp>
          <p:nvSpPr>
            <p:cNvPr id="46" name="圆角矩形 51">
              <a:extLst>
                <a:ext uri="{FF2B5EF4-FFF2-40B4-BE49-F238E27FC236}">
                  <a16:creationId xmlns:a16="http://schemas.microsoft.com/office/drawing/2014/main" id="{17B1483C-2B4D-4E8F-9BD8-850C35A0E8CC}"/>
                </a:ext>
              </a:extLst>
            </p:cNvPr>
            <p:cNvSpPr/>
            <p:nvPr/>
          </p:nvSpPr>
          <p:spPr>
            <a:xfrm>
              <a:off x="7235" y="5627"/>
              <a:ext cx="2171" cy="1184"/>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a:solidFill>
                    <a:schemeClr val="tx1"/>
                  </a:solidFill>
                  <a:latin typeface="微软雅黑" panose="020B0503020204020204" pitchFamily="34" charset="-122"/>
                  <a:ea typeface="微软雅黑" panose="020B0503020204020204" pitchFamily="34" charset="-122"/>
                </a:rPr>
                <a:t>节点状态</a:t>
              </a:r>
            </a:p>
          </p:txBody>
        </p:sp>
        <p:sp>
          <p:nvSpPr>
            <p:cNvPr id="47" name="圆角矩形 52">
              <a:extLst>
                <a:ext uri="{FF2B5EF4-FFF2-40B4-BE49-F238E27FC236}">
                  <a16:creationId xmlns:a16="http://schemas.microsoft.com/office/drawing/2014/main" id="{98AEA192-0253-4743-90B6-2F63D31125B2}"/>
                </a:ext>
              </a:extLst>
            </p:cNvPr>
            <p:cNvSpPr/>
            <p:nvPr/>
          </p:nvSpPr>
          <p:spPr>
            <a:xfrm>
              <a:off x="9590" y="5715"/>
              <a:ext cx="2171" cy="1184"/>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a:solidFill>
                    <a:schemeClr val="tx1"/>
                  </a:solidFill>
                  <a:latin typeface="微软雅黑" panose="020B0503020204020204" pitchFamily="34" charset="-122"/>
                  <a:ea typeface="微软雅黑" panose="020B0503020204020204" pitchFamily="34" charset="-122"/>
                </a:rPr>
                <a:t>资源请求</a:t>
              </a:r>
            </a:p>
          </p:txBody>
        </p:sp>
        <p:sp>
          <p:nvSpPr>
            <p:cNvPr id="48" name="圆角矩形 53">
              <a:extLst>
                <a:ext uri="{FF2B5EF4-FFF2-40B4-BE49-F238E27FC236}">
                  <a16:creationId xmlns:a16="http://schemas.microsoft.com/office/drawing/2014/main" id="{B512F0CC-5815-44DA-8C77-9541C0794B1C}"/>
                </a:ext>
              </a:extLst>
            </p:cNvPr>
            <p:cNvSpPr/>
            <p:nvPr/>
          </p:nvSpPr>
          <p:spPr>
            <a:xfrm>
              <a:off x="12575" y="5695"/>
              <a:ext cx="2171" cy="1184"/>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a:solidFill>
                    <a:schemeClr val="tx1"/>
                  </a:solidFill>
                  <a:latin typeface="微软雅黑" panose="020B0503020204020204" pitchFamily="34" charset="-122"/>
                  <a:ea typeface="微软雅黑" panose="020B0503020204020204" pitchFamily="34" charset="-122"/>
                </a:rPr>
                <a:t>节点状态</a:t>
              </a:r>
            </a:p>
          </p:txBody>
        </p:sp>
        <p:cxnSp>
          <p:nvCxnSpPr>
            <p:cNvPr id="49" name="直接箭头连接符 54">
              <a:extLst>
                <a:ext uri="{FF2B5EF4-FFF2-40B4-BE49-F238E27FC236}">
                  <a16:creationId xmlns:a16="http://schemas.microsoft.com/office/drawing/2014/main" id="{A06B2330-76AD-4AA5-98B0-236CB1CF8FEA}"/>
                </a:ext>
              </a:extLst>
            </p:cNvPr>
            <p:cNvCxnSpPr>
              <a:stCxn id="9" idx="4"/>
            </p:cNvCxnSpPr>
            <p:nvPr/>
          </p:nvCxnSpPr>
          <p:spPr>
            <a:xfrm>
              <a:off x="9141" y="3125"/>
              <a:ext cx="749" cy="13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直接箭头连接符 55">
              <a:extLst>
                <a:ext uri="{FF2B5EF4-FFF2-40B4-BE49-F238E27FC236}">
                  <a16:creationId xmlns:a16="http://schemas.microsoft.com/office/drawing/2014/main" id="{35729FCA-0CFD-450C-BF24-E12CE8A17A64}"/>
                </a:ext>
              </a:extLst>
            </p:cNvPr>
            <p:cNvCxnSpPr>
              <a:stCxn id="10" idx="4"/>
              <a:endCxn id="21" idx="0"/>
            </p:cNvCxnSpPr>
            <p:nvPr/>
          </p:nvCxnSpPr>
          <p:spPr>
            <a:xfrm flipH="1">
              <a:off x="10608" y="3125"/>
              <a:ext cx="599" cy="13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直接箭头连接符 56">
              <a:extLst>
                <a:ext uri="{FF2B5EF4-FFF2-40B4-BE49-F238E27FC236}">
                  <a16:creationId xmlns:a16="http://schemas.microsoft.com/office/drawing/2014/main" id="{27A23FEA-8273-4E93-8A3E-291CCC925A78}"/>
                </a:ext>
              </a:extLst>
            </p:cNvPr>
            <p:cNvCxnSpPr>
              <a:stCxn id="14" idx="4"/>
            </p:cNvCxnSpPr>
            <p:nvPr/>
          </p:nvCxnSpPr>
          <p:spPr>
            <a:xfrm flipH="1">
              <a:off x="11429" y="2494"/>
              <a:ext cx="4163" cy="20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直接箭头连接符 57">
              <a:extLst>
                <a:ext uri="{FF2B5EF4-FFF2-40B4-BE49-F238E27FC236}">
                  <a16:creationId xmlns:a16="http://schemas.microsoft.com/office/drawing/2014/main" id="{38EEA9F4-6549-41EF-BA0E-E890DC973148}"/>
                </a:ext>
              </a:extLst>
            </p:cNvPr>
            <p:cNvCxnSpPr>
              <a:stCxn id="14" idx="4"/>
              <a:endCxn id="22" idx="0"/>
            </p:cNvCxnSpPr>
            <p:nvPr/>
          </p:nvCxnSpPr>
          <p:spPr>
            <a:xfrm flipH="1">
              <a:off x="13171" y="2494"/>
              <a:ext cx="2421" cy="20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直接箭头连接符 58">
              <a:extLst>
                <a:ext uri="{FF2B5EF4-FFF2-40B4-BE49-F238E27FC236}">
                  <a16:creationId xmlns:a16="http://schemas.microsoft.com/office/drawing/2014/main" id="{EF5104E6-186E-4904-9389-98EAB88389D8}"/>
                </a:ext>
              </a:extLst>
            </p:cNvPr>
            <p:cNvCxnSpPr>
              <a:stCxn id="14" idx="4"/>
              <a:endCxn id="23" idx="0"/>
            </p:cNvCxnSpPr>
            <p:nvPr/>
          </p:nvCxnSpPr>
          <p:spPr>
            <a:xfrm>
              <a:off x="15592" y="2494"/>
              <a:ext cx="166" cy="20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4" name="灯片编号占位符 3">
            <a:extLst>
              <a:ext uri="{FF2B5EF4-FFF2-40B4-BE49-F238E27FC236}">
                <a16:creationId xmlns:a16="http://schemas.microsoft.com/office/drawing/2014/main" id="{F86101BE-3B55-CB4A-AB73-BC7BCAD54153}"/>
              </a:ext>
            </a:extLst>
          </p:cNvPr>
          <p:cNvSpPr>
            <a:spLocks noGrp="1"/>
          </p:cNvSpPr>
          <p:nvPr>
            <p:ph type="sldNum" sz="quarter" idx="12"/>
          </p:nvPr>
        </p:nvSpPr>
        <p:spPr/>
        <p:txBody>
          <a:bodyPr/>
          <a:lstStyle/>
          <a:p>
            <a:fld id="{B13F0FA4-29F4-4B1D-A16B-0D7169EBD889}" type="slidenum">
              <a:rPr lang="en-US" smtClean="0"/>
              <a:t>16</a:t>
            </a:fld>
            <a:endParaRPr lang="en-US"/>
          </a:p>
        </p:txBody>
      </p:sp>
    </p:spTree>
    <p:extLst>
      <p:ext uri="{BB962C8B-B14F-4D97-AF65-F5344CB8AC3E}">
        <p14:creationId xmlns:p14="http://schemas.microsoft.com/office/powerpoint/2010/main" val="31483414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AB611-5D70-4E22-B2A0-28646BF3B919}"/>
              </a:ext>
            </a:extLst>
          </p:cNvPr>
          <p:cNvSpPr>
            <a:spLocks noGrp="1"/>
          </p:cNvSpPr>
          <p:nvPr>
            <p:ph type="title"/>
          </p:nvPr>
        </p:nvSpPr>
        <p:spPr/>
        <p:txBody>
          <a:bodyPr/>
          <a:lstStyle/>
          <a:p>
            <a:r>
              <a:rPr lang="en-US" altLang="zh-CN" dirty="0"/>
              <a:t>7.1 </a:t>
            </a:r>
            <a:r>
              <a:rPr lang="zh-CN" altLang="en-US" dirty="0"/>
              <a:t>统一资源管理</a:t>
            </a:r>
            <a:endParaRPr lang="en-US" dirty="0"/>
          </a:p>
        </p:txBody>
      </p:sp>
      <p:sp>
        <p:nvSpPr>
          <p:cNvPr id="11" name="Content Placeholder 2">
            <a:extLst>
              <a:ext uri="{FF2B5EF4-FFF2-40B4-BE49-F238E27FC236}">
                <a16:creationId xmlns:a16="http://schemas.microsoft.com/office/drawing/2014/main" id="{903A292A-6EF3-4E98-ADBD-416D8E20A1D5}"/>
              </a:ext>
            </a:extLst>
          </p:cNvPr>
          <p:cNvSpPr>
            <a:spLocks noGrp="1"/>
          </p:cNvSpPr>
          <p:nvPr>
            <p:ph idx="1"/>
          </p:nvPr>
        </p:nvSpPr>
        <p:spPr>
          <a:xfrm>
            <a:off x="680720" y="1210310"/>
            <a:ext cx="10930255" cy="1637665"/>
          </a:xfrm>
        </p:spPr>
        <p:txBody>
          <a:bodyPr/>
          <a:lstStyle/>
          <a:p>
            <a:r>
              <a:rPr lang="zh-CN" altLang="en-US" dirty="0"/>
              <a:t>工作流程</a:t>
            </a:r>
            <a:endParaRPr lang="en-US" altLang="zh-CN" dirty="0"/>
          </a:p>
          <a:p>
            <a:endParaRPr lang="en-US" dirty="0"/>
          </a:p>
        </p:txBody>
      </p:sp>
      <p:sp>
        <p:nvSpPr>
          <p:cNvPr id="12" name="Rectangle 11">
            <a:extLst>
              <a:ext uri="{FF2B5EF4-FFF2-40B4-BE49-F238E27FC236}">
                <a16:creationId xmlns:a16="http://schemas.microsoft.com/office/drawing/2014/main" id="{6221B73A-E327-46AB-8B46-C2C19068A5FE}"/>
              </a:ext>
            </a:extLst>
          </p:cNvPr>
          <p:cNvSpPr/>
          <p:nvPr/>
        </p:nvSpPr>
        <p:spPr>
          <a:xfrm>
            <a:off x="8276551" y="5978227"/>
            <a:ext cx="1099404" cy="338554"/>
          </a:xfrm>
          <a:prstGeom prst="rect">
            <a:avLst/>
          </a:prstGeom>
        </p:spPr>
        <p:txBody>
          <a:bodyPr wrap="none">
            <a:spAutoFit/>
          </a:bodyPr>
          <a:lstStyle/>
          <a:p>
            <a:r>
              <a:rPr lang="en-US" altLang="zh-CN" sz="1600" dirty="0">
                <a:latin typeface="微软雅黑" panose="020B0503020204020204" pitchFamily="34" charset="-122"/>
                <a:ea typeface="微软雅黑" panose="020B0503020204020204" pitchFamily="34" charset="-122"/>
              </a:rPr>
              <a:t>RO</a:t>
            </a:r>
            <a:r>
              <a:rPr lang="zh-CN" altLang="en-US" sz="1600" dirty="0">
                <a:latin typeface="微软雅黑" panose="020B0503020204020204" pitchFamily="34" charset="-122"/>
                <a:ea typeface="微软雅黑" panose="020B0503020204020204" pitchFamily="34" charset="-122"/>
              </a:rPr>
              <a:t>示意图</a:t>
            </a:r>
            <a:endParaRPr lang="en-US" sz="1600" dirty="0">
              <a:latin typeface="微软雅黑" panose="020B0503020204020204" pitchFamily="34" charset="-122"/>
              <a:ea typeface="微软雅黑" panose="020B0503020204020204" pitchFamily="34" charset="-122"/>
            </a:endParaRPr>
          </a:p>
        </p:txBody>
      </p:sp>
      <p:sp>
        <p:nvSpPr>
          <p:cNvPr id="13" name="文本框 10">
            <a:extLst>
              <a:ext uri="{FF2B5EF4-FFF2-40B4-BE49-F238E27FC236}">
                <a16:creationId xmlns:a16="http://schemas.microsoft.com/office/drawing/2014/main" id="{CA337E3B-FA12-49CE-9057-A41E9BD3EB8A}"/>
              </a:ext>
            </a:extLst>
          </p:cNvPr>
          <p:cNvSpPr txBox="1"/>
          <p:nvPr/>
        </p:nvSpPr>
        <p:spPr>
          <a:xfrm>
            <a:off x="680720" y="1701800"/>
            <a:ext cx="4633595" cy="4276725"/>
          </a:xfrm>
          <a:prstGeom prst="rect">
            <a:avLst/>
          </a:prstGeom>
          <a:noFill/>
        </p:spPr>
        <p:txBody>
          <a:bodyPr wrap="square" rtlCol="0" anchor="t">
            <a:spAutoFit/>
          </a:bodyPr>
          <a:lstStyle/>
          <a:p>
            <a:pPr indent="406400" fontAlgn="auto">
              <a:extLst>
                <a:ext uri="{35155182-B16C-46BC-9424-99874614C6A1}">
                  <wpsdc:indentchars xmlns:wpsdc="http://www.wps.cn/officeDocument/2017/drawingmlCustomData" xmlns="" val="200" checksum="1740828767"/>
                </a:ext>
              </a:extLst>
            </a:pPr>
            <a:r>
              <a:rPr lang="zh-CN" altLang="en-US" sz="1600">
                <a:latin typeface="微软雅黑" panose="020B0503020204020204" pitchFamily="34" charset="-122"/>
                <a:ea typeface="微软雅黑" panose="020B0503020204020204" pitchFamily="34" charset="-122"/>
                <a:cs typeface="微软雅黑" panose="020B0503020204020204" pitchFamily="34" charset="-122"/>
              </a:rPr>
              <a:t>图7-1-6所示是一个计算框架得到调度而执行任务的例子。在第①步中, slave1向RM主进程报告它有4个空闲的CPU和4GB的空闲的内存空间。然后RM主进程调用资源管理模块,管理模块会告诉调度器需要为计算框架1分配全部的可用资源。在第②步中, RM主进程向计算框架1发送描述这些资源的RO。在第③步中,这个计算框架的调度器向RM主进程回复两个要运行在slave节点上的任务的信息,对于第一个任务,使用&lt;2CPUs, 1 GB RAM&gt; ,对于第二个任务,使用&lt;1CPUs,2 GB RAM&gt;。最后,在第④步中, RM主进程向slave节点发送这些任务, slave节点会分配合适的资源给计算框架的执行器,执行器会依次运行这两个任务。由于slave1节点上仍有1个CPU和1GB RAM是空闲的,分配模块现在可能将它们提供给计算框架2,并且,这个资源提供进程在当前任务结束或者有空闲资源时会重新执行。</a:t>
            </a:r>
          </a:p>
        </p:txBody>
      </p:sp>
      <p:grpSp>
        <p:nvGrpSpPr>
          <p:cNvPr id="14" name="组合 14">
            <a:extLst>
              <a:ext uri="{FF2B5EF4-FFF2-40B4-BE49-F238E27FC236}">
                <a16:creationId xmlns:a16="http://schemas.microsoft.com/office/drawing/2014/main" id="{CD0C008D-A495-4230-AE24-D7BC2A7D908B}"/>
              </a:ext>
            </a:extLst>
          </p:cNvPr>
          <p:cNvGrpSpPr/>
          <p:nvPr/>
        </p:nvGrpSpPr>
        <p:grpSpPr>
          <a:xfrm>
            <a:off x="6540500" y="1320800"/>
            <a:ext cx="1390650" cy="1054100"/>
            <a:chOff x="10300" y="2080"/>
            <a:chExt cx="2190" cy="1660"/>
          </a:xfrm>
        </p:grpSpPr>
        <p:sp>
          <p:nvSpPr>
            <p:cNvPr id="15" name="矩形 3">
              <a:extLst>
                <a:ext uri="{FF2B5EF4-FFF2-40B4-BE49-F238E27FC236}">
                  <a16:creationId xmlns:a16="http://schemas.microsoft.com/office/drawing/2014/main" id="{A91EF2B4-0107-4CCB-B3F4-7A52799EBB90}"/>
                </a:ext>
              </a:extLst>
            </p:cNvPr>
            <p:cNvSpPr/>
            <p:nvPr/>
          </p:nvSpPr>
          <p:spPr>
            <a:xfrm>
              <a:off x="10418" y="2695"/>
              <a:ext cx="966" cy="47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sz="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任务</a:t>
              </a:r>
              <a:r>
                <a:rPr lang="en-US" altLang="zh-CN" sz="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1</a:t>
              </a:r>
            </a:p>
          </p:txBody>
        </p:sp>
        <p:sp>
          <p:nvSpPr>
            <p:cNvPr id="16" name="矩形 5">
              <a:extLst>
                <a:ext uri="{FF2B5EF4-FFF2-40B4-BE49-F238E27FC236}">
                  <a16:creationId xmlns:a16="http://schemas.microsoft.com/office/drawing/2014/main" id="{9BE7F8F5-846D-48CE-AF3F-CA50A9FC7D1F}"/>
                </a:ext>
              </a:extLst>
            </p:cNvPr>
            <p:cNvSpPr/>
            <p:nvPr/>
          </p:nvSpPr>
          <p:spPr>
            <a:xfrm>
              <a:off x="11384" y="2695"/>
              <a:ext cx="966" cy="47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sz="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任务</a:t>
              </a:r>
              <a:r>
                <a:rPr lang="en-US" altLang="zh-CN" sz="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2</a:t>
              </a:r>
            </a:p>
          </p:txBody>
        </p:sp>
        <p:sp>
          <p:nvSpPr>
            <p:cNvPr id="17" name="矩形 11">
              <a:extLst>
                <a:ext uri="{FF2B5EF4-FFF2-40B4-BE49-F238E27FC236}">
                  <a16:creationId xmlns:a16="http://schemas.microsoft.com/office/drawing/2014/main" id="{2050A8C5-11AB-48AD-B4AD-A90219AF0659}"/>
                </a:ext>
              </a:extLst>
            </p:cNvPr>
            <p:cNvSpPr/>
            <p:nvPr/>
          </p:nvSpPr>
          <p:spPr>
            <a:xfrm>
              <a:off x="10418" y="3170"/>
              <a:ext cx="1933" cy="47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调度器</a:t>
              </a:r>
            </a:p>
          </p:txBody>
        </p:sp>
        <p:sp>
          <p:nvSpPr>
            <p:cNvPr id="18" name="矩形 12">
              <a:extLst>
                <a:ext uri="{FF2B5EF4-FFF2-40B4-BE49-F238E27FC236}">
                  <a16:creationId xmlns:a16="http://schemas.microsoft.com/office/drawing/2014/main" id="{D472D866-A2DD-43E1-9D2E-7A6EDE27646B}"/>
                </a:ext>
              </a:extLst>
            </p:cNvPr>
            <p:cNvSpPr/>
            <p:nvPr/>
          </p:nvSpPr>
          <p:spPr>
            <a:xfrm>
              <a:off x="10300" y="2080"/>
              <a:ext cx="2190" cy="16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3">
              <a:extLst>
                <a:ext uri="{FF2B5EF4-FFF2-40B4-BE49-F238E27FC236}">
                  <a16:creationId xmlns:a16="http://schemas.microsoft.com/office/drawing/2014/main" id="{5533DF71-DF94-4CA4-A956-83D335B6B8A4}"/>
                </a:ext>
              </a:extLst>
            </p:cNvPr>
            <p:cNvSpPr/>
            <p:nvPr/>
          </p:nvSpPr>
          <p:spPr>
            <a:xfrm>
              <a:off x="10670" y="2080"/>
              <a:ext cx="1450" cy="4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计算框架</a:t>
              </a:r>
              <a:r>
                <a:rPr lang="en-US" altLang="zh-CN" sz="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1</a:t>
              </a:r>
            </a:p>
          </p:txBody>
        </p:sp>
      </p:grpSp>
      <p:grpSp>
        <p:nvGrpSpPr>
          <p:cNvPr id="20" name="组合 15">
            <a:extLst>
              <a:ext uri="{FF2B5EF4-FFF2-40B4-BE49-F238E27FC236}">
                <a16:creationId xmlns:a16="http://schemas.microsoft.com/office/drawing/2014/main" id="{6CC41C3D-7E75-45DA-80D3-28C744A3D36B}"/>
              </a:ext>
            </a:extLst>
          </p:cNvPr>
          <p:cNvGrpSpPr/>
          <p:nvPr/>
        </p:nvGrpSpPr>
        <p:grpSpPr>
          <a:xfrm>
            <a:off x="9349105" y="1320800"/>
            <a:ext cx="1390650" cy="1054100"/>
            <a:chOff x="10300" y="2080"/>
            <a:chExt cx="2190" cy="1660"/>
          </a:xfrm>
        </p:grpSpPr>
        <p:sp>
          <p:nvSpPr>
            <p:cNvPr id="21" name="矩形 16">
              <a:extLst>
                <a:ext uri="{FF2B5EF4-FFF2-40B4-BE49-F238E27FC236}">
                  <a16:creationId xmlns:a16="http://schemas.microsoft.com/office/drawing/2014/main" id="{179BE378-46C6-4931-B410-D4967A7B1349}"/>
                </a:ext>
              </a:extLst>
            </p:cNvPr>
            <p:cNvSpPr/>
            <p:nvPr/>
          </p:nvSpPr>
          <p:spPr>
            <a:xfrm>
              <a:off x="10418" y="2695"/>
              <a:ext cx="966" cy="47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sz="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任务</a:t>
              </a:r>
              <a:r>
                <a:rPr lang="en-US" altLang="zh-CN" sz="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1</a:t>
              </a:r>
            </a:p>
          </p:txBody>
        </p:sp>
        <p:sp>
          <p:nvSpPr>
            <p:cNvPr id="22" name="矩形 17">
              <a:extLst>
                <a:ext uri="{FF2B5EF4-FFF2-40B4-BE49-F238E27FC236}">
                  <a16:creationId xmlns:a16="http://schemas.microsoft.com/office/drawing/2014/main" id="{39F51393-84A0-4A55-B608-0862ADF98593}"/>
                </a:ext>
              </a:extLst>
            </p:cNvPr>
            <p:cNvSpPr/>
            <p:nvPr/>
          </p:nvSpPr>
          <p:spPr>
            <a:xfrm>
              <a:off x="11384" y="2695"/>
              <a:ext cx="966" cy="47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sz="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任务</a:t>
              </a:r>
              <a:r>
                <a:rPr lang="en-US" altLang="zh-CN" sz="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2</a:t>
              </a:r>
            </a:p>
          </p:txBody>
        </p:sp>
        <p:sp>
          <p:nvSpPr>
            <p:cNvPr id="23" name="矩形 18">
              <a:extLst>
                <a:ext uri="{FF2B5EF4-FFF2-40B4-BE49-F238E27FC236}">
                  <a16:creationId xmlns:a16="http://schemas.microsoft.com/office/drawing/2014/main" id="{A7FA7C19-153B-41CF-ACEF-E7367D4B1D3E}"/>
                </a:ext>
              </a:extLst>
            </p:cNvPr>
            <p:cNvSpPr/>
            <p:nvPr/>
          </p:nvSpPr>
          <p:spPr>
            <a:xfrm>
              <a:off x="10418" y="3170"/>
              <a:ext cx="1933" cy="47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调度器</a:t>
              </a:r>
            </a:p>
          </p:txBody>
        </p:sp>
        <p:sp>
          <p:nvSpPr>
            <p:cNvPr id="24" name="矩形 19">
              <a:extLst>
                <a:ext uri="{FF2B5EF4-FFF2-40B4-BE49-F238E27FC236}">
                  <a16:creationId xmlns:a16="http://schemas.microsoft.com/office/drawing/2014/main" id="{834CD504-B941-4BB8-98FA-37EDC5EABA83}"/>
                </a:ext>
              </a:extLst>
            </p:cNvPr>
            <p:cNvSpPr/>
            <p:nvPr/>
          </p:nvSpPr>
          <p:spPr>
            <a:xfrm>
              <a:off x="10300" y="2080"/>
              <a:ext cx="2190" cy="16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0">
              <a:extLst>
                <a:ext uri="{FF2B5EF4-FFF2-40B4-BE49-F238E27FC236}">
                  <a16:creationId xmlns:a16="http://schemas.microsoft.com/office/drawing/2014/main" id="{AC93398B-BC44-402E-9734-A90048440BA7}"/>
                </a:ext>
              </a:extLst>
            </p:cNvPr>
            <p:cNvSpPr/>
            <p:nvPr/>
          </p:nvSpPr>
          <p:spPr>
            <a:xfrm>
              <a:off x="10670" y="2080"/>
              <a:ext cx="1450" cy="4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计算框架</a:t>
              </a:r>
              <a:r>
                <a:rPr lang="en-US" altLang="zh-CN" sz="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2</a:t>
              </a:r>
            </a:p>
          </p:txBody>
        </p:sp>
      </p:grpSp>
      <p:sp>
        <p:nvSpPr>
          <p:cNvPr id="26" name="矩形 24">
            <a:extLst>
              <a:ext uri="{FF2B5EF4-FFF2-40B4-BE49-F238E27FC236}">
                <a16:creationId xmlns:a16="http://schemas.microsoft.com/office/drawing/2014/main" id="{7C7148ED-4003-4467-BCDE-4A9B93F88C29}"/>
              </a:ext>
            </a:extLst>
          </p:cNvPr>
          <p:cNvSpPr/>
          <p:nvPr/>
        </p:nvSpPr>
        <p:spPr>
          <a:xfrm>
            <a:off x="8195945" y="3568065"/>
            <a:ext cx="1227455" cy="30099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资源管理模块</a:t>
            </a:r>
          </a:p>
        </p:txBody>
      </p:sp>
      <p:sp>
        <p:nvSpPr>
          <p:cNvPr id="27" name="矩形 25">
            <a:extLst>
              <a:ext uri="{FF2B5EF4-FFF2-40B4-BE49-F238E27FC236}">
                <a16:creationId xmlns:a16="http://schemas.microsoft.com/office/drawing/2014/main" id="{623A86C5-F9E1-48EF-B55D-DCCC6053661D}"/>
              </a:ext>
            </a:extLst>
          </p:cNvPr>
          <p:cNvSpPr/>
          <p:nvPr/>
        </p:nvSpPr>
        <p:spPr>
          <a:xfrm>
            <a:off x="8121650" y="3278505"/>
            <a:ext cx="1390650" cy="6807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6">
            <a:extLst>
              <a:ext uri="{FF2B5EF4-FFF2-40B4-BE49-F238E27FC236}">
                <a16:creationId xmlns:a16="http://schemas.microsoft.com/office/drawing/2014/main" id="{352F928F-7D24-4BD9-BDAE-2B644EBB642F}"/>
              </a:ext>
            </a:extLst>
          </p:cNvPr>
          <p:cNvSpPr/>
          <p:nvPr/>
        </p:nvSpPr>
        <p:spPr>
          <a:xfrm>
            <a:off x="8276590" y="3277870"/>
            <a:ext cx="1066800" cy="3009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资源管理器</a:t>
            </a:r>
          </a:p>
        </p:txBody>
      </p:sp>
      <p:sp>
        <p:nvSpPr>
          <p:cNvPr id="29" name="矩形 28">
            <a:extLst>
              <a:ext uri="{FF2B5EF4-FFF2-40B4-BE49-F238E27FC236}">
                <a16:creationId xmlns:a16="http://schemas.microsoft.com/office/drawing/2014/main" id="{E3C0FDB7-8499-477E-8789-0F14914280E2}"/>
              </a:ext>
            </a:extLst>
          </p:cNvPr>
          <p:cNvSpPr/>
          <p:nvPr/>
        </p:nvSpPr>
        <p:spPr>
          <a:xfrm>
            <a:off x="6608445" y="5292090"/>
            <a:ext cx="613410" cy="301625"/>
          </a:xfrm>
          <a:prstGeom prst="rect">
            <a:avLst/>
          </a:prstGeom>
          <a:noFill/>
          <a:ln w="12700" cmpd="sng">
            <a:solidFill>
              <a:schemeClr val="accent1">
                <a:shade val="5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sz="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任务</a:t>
            </a:r>
            <a:r>
              <a:rPr lang="en-US" altLang="zh-CN" sz="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1</a:t>
            </a:r>
          </a:p>
        </p:txBody>
      </p:sp>
      <p:sp>
        <p:nvSpPr>
          <p:cNvPr id="30" name="矩形 29">
            <a:extLst>
              <a:ext uri="{FF2B5EF4-FFF2-40B4-BE49-F238E27FC236}">
                <a16:creationId xmlns:a16="http://schemas.microsoft.com/office/drawing/2014/main" id="{7FE0D5CE-0588-4310-AD78-9574385A5C21}"/>
              </a:ext>
            </a:extLst>
          </p:cNvPr>
          <p:cNvSpPr/>
          <p:nvPr/>
        </p:nvSpPr>
        <p:spPr>
          <a:xfrm>
            <a:off x="7221855" y="5292090"/>
            <a:ext cx="613410" cy="301625"/>
          </a:xfrm>
          <a:prstGeom prst="rect">
            <a:avLst/>
          </a:prstGeom>
          <a:noFill/>
          <a:ln w="12700" cmpd="sng">
            <a:solidFill>
              <a:schemeClr val="accent1">
                <a:shade val="5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sz="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任务</a:t>
            </a:r>
            <a:r>
              <a:rPr lang="en-US" altLang="zh-CN" sz="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2</a:t>
            </a:r>
          </a:p>
        </p:txBody>
      </p:sp>
      <p:sp>
        <p:nvSpPr>
          <p:cNvPr id="31" name="矩形 30">
            <a:extLst>
              <a:ext uri="{FF2B5EF4-FFF2-40B4-BE49-F238E27FC236}">
                <a16:creationId xmlns:a16="http://schemas.microsoft.com/office/drawing/2014/main" id="{58ECE596-1AFA-4086-9038-F5C27CF6497C}"/>
              </a:ext>
            </a:extLst>
          </p:cNvPr>
          <p:cNvSpPr/>
          <p:nvPr/>
        </p:nvSpPr>
        <p:spPr>
          <a:xfrm>
            <a:off x="6609715" y="4990465"/>
            <a:ext cx="1227455" cy="301625"/>
          </a:xfrm>
          <a:prstGeom prst="rect">
            <a:avLst/>
          </a:prstGeom>
          <a:noFill/>
          <a:ln w="12700" cmpd="sng">
            <a:solidFill>
              <a:schemeClr val="accent1">
                <a:shade val="5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执行器</a:t>
            </a:r>
          </a:p>
        </p:txBody>
      </p:sp>
      <p:sp>
        <p:nvSpPr>
          <p:cNvPr id="32" name="矩形 31">
            <a:extLst>
              <a:ext uri="{FF2B5EF4-FFF2-40B4-BE49-F238E27FC236}">
                <a16:creationId xmlns:a16="http://schemas.microsoft.com/office/drawing/2014/main" id="{6927425D-68F0-4097-A7ED-1683EE31F9D0}"/>
              </a:ext>
            </a:extLst>
          </p:cNvPr>
          <p:cNvSpPr/>
          <p:nvPr/>
        </p:nvSpPr>
        <p:spPr>
          <a:xfrm>
            <a:off x="6533515" y="4624070"/>
            <a:ext cx="1390650" cy="10541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矩形 32">
            <a:extLst>
              <a:ext uri="{FF2B5EF4-FFF2-40B4-BE49-F238E27FC236}">
                <a16:creationId xmlns:a16="http://schemas.microsoft.com/office/drawing/2014/main" id="{AB3A8FED-F78B-4F18-9A83-DE6FE2B8E276}"/>
              </a:ext>
            </a:extLst>
          </p:cNvPr>
          <p:cNvSpPr/>
          <p:nvPr/>
        </p:nvSpPr>
        <p:spPr>
          <a:xfrm>
            <a:off x="6702425" y="4624070"/>
            <a:ext cx="1066800" cy="3016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slave</a:t>
            </a:r>
            <a:r>
              <a:rPr lang="zh-CN" altLang="en-US" sz="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节点</a:t>
            </a:r>
            <a:r>
              <a:rPr lang="en-US" altLang="zh-CN" sz="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1</a:t>
            </a:r>
          </a:p>
        </p:txBody>
      </p:sp>
      <p:sp>
        <p:nvSpPr>
          <p:cNvPr id="34" name="矩形 34">
            <a:extLst>
              <a:ext uri="{FF2B5EF4-FFF2-40B4-BE49-F238E27FC236}">
                <a16:creationId xmlns:a16="http://schemas.microsoft.com/office/drawing/2014/main" id="{0AC814B5-26DF-4F51-99CD-6CB4A65D744F}"/>
              </a:ext>
            </a:extLst>
          </p:cNvPr>
          <p:cNvSpPr/>
          <p:nvPr/>
        </p:nvSpPr>
        <p:spPr>
          <a:xfrm>
            <a:off x="9658985" y="5292090"/>
            <a:ext cx="613410" cy="301625"/>
          </a:xfrm>
          <a:prstGeom prst="rect">
            <a:avLst/>
          </a:prstGeom>
          <a:noFill/>
          <a:ln w="12700" cmpd="sng">
            <a:solidFill>
              <a:schemeClr val="accent1">
                <a:shade val="5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sz="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任务</a:t>
            </a:r>
            <a:r>
              <a:rPr lang="en-US" altLang="zh-CN" sz="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1</a:t>
            </a:r>
          </a:p>
        </p:txBody>
      </p:sp>
      <p:sp>
        <p:nvSpPr>
          <p:cNvPr id="35" name="矩形 35">
            <a:extLst>
              <a:ext uri="{FF2B5EF4-FFF2-40B4-BE49-F238E27FC236}">
                <a16:creationId xmlns:a16="http://schemas.microsoft.com/office/drawing/2014/main" id="{5E80EE92-D3E4-43F3-8459-0F95EF97F8DD}"/>
              </a:ext>
            </a:extLst>
          </p:cNvPr>
          <p:cNvSpPr/>
          <p:nvPr/>
        </p:nvSpPr>
        <p:spPr>
          <a:xfrm>
            <a:off x="10272395" y="5292090"/>
            <a:ext cx="613410" cy="301625"/>
          </a:xfrm>
          <a:prstGeom prst="rect">
            <a:avLst/>
          </a:prstGeom>
          <a:noFill/>
          <a:ln w="12700" cmpd="sng">
            <a:solidFill>
              <a:schemeClr val="accent1">
                <a:shade val="5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sz="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任务</a:t>
            </a:r>
            <a:r>
              <a:rPr lang="en-US" altLang="zh-CN" sz="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2</a:t>
            </a:r>
          </a:p>
        </p:txBody>
      </p:sp>
      <p:sp>
        <p:nvSpPr>
          <p:cNvPr id="36" name="矩形 36">
            <a:extLst>
              <a:ext uri="{FF2B5EF4-FFF2-40B4-BE49-F238E27FC236}">
                <a16:creationId xmlns:a16="http://schemas.microsoft.com/office/drawing/2014/main" id="{26C94440-F629-4B1C-99B0-1B69749E22C6}"/>
              </a:ext>
            </a:extLst>
          </p:cNvPr>
          <p:cNvSpPr/>
          <p:nvPr/>
        </p:nvSpPr>
        <p:spPr>
          <a:xfrm>
            <a:off x="9660255" y="4990465"/>
            <a:ext cx="1227455" cy="301625"/>
          </a:xfrm>
          <a:prstGeom prst="rect">
            <a:avLst/>
          </a:prstGeom>
          <a:noFill/>
          <a:ln w="12700" cmpd="sng">
            <a:solidFill>
              <a:schemeClr val="accent1">
                <a:shade val="5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执行器</a:t>
            </a:r>
          </a:p>
        </p:txBody>
      </p:sp>
      <p:sp>
        <p:nvSpPr>
          <p:cNvPr id="37" name="矩形 37">
            <a:extLst>
              <a:ext uri="{FF2B5EF4-FFF2-40B4-BE49-F238E27FC236}">
                <a16:creationId xmlns:a16="http://schemas.microsoft.com/office/drawing/2014/main" id="{3CB214B9-7B27-4FC1-A538-9B543A4C69D6}"/>
              </a:ext>
            </a:extLst>
          </p:cNvPr>
          <p:cNvSpPr/>
          <p:nvPr/>
        </p:nvSpPr>
        <p:spPr>
          <a:xfrm>
            <a:off x="9584055" y="4624070"/>
            <a:ext cx="1390650" cy="10541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38">
            <a:extLst>
              <a:ext uri="{FF2B5EF4-FFF2-40B4-BE49-F238E27FC236}">
                <a16:creationId xmlns:a16="http://schemas.microsoft.com/office/drawing/2014/main" id="{AD3FA083-147F-4F4F-928B-F26BDB9C9517}"/>
              </a:ext>
            </a:extLst>
          </p:cNvPr>
          <p:cNvSpPr/>
          <p:nvPr/>
        </p:nvSpPr>
        <p:spPr>
          <a:xfrm>
            <a:off x="9752965" y="4624070"/>
            <a:ext cx="1066800" cy="3016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slave</a:t>
            </a:r>
            <a:r>
              <a:rPr lang="zh-CN" altLang="en-US" sz="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节点</a:t>
            </a:r>
            <a:r>
              <a:rPr lang="en-US" altLang="zh-CN" sz="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2</a:t>
            </a:r>
          </a:p>
        </p:txBody>
      </p:sp>
      <p:cxnSp>
        <p:nvCxnSpPr>
          <p:cNvPr id="39" name="直接箭头连接符 39">
            <a:extLst>
              <a:ext uri="{FF2B5EF4-FFF2-40B4-BE49-F238E27FC236}">
                <a16:creationId xmlns:a16="http://schemas.microsoft.com/office/drawing/2014/main" id="{051F7412-26EA-4838-986C-2696D70846C2}"/>
              </a:ext>
            </a:extLst>
          </p:cNvPr>
          <p:cNvCxnSpPr>
            <a:stCxn id="18" idx="3"/>
            <a:endCxn id="28" idx="0"/>
          </p:cNvCxnSpPr>
          <p:nvPr/>
        </p:nvCxnSpPr>
        <p:spPr>
          <a:xfrm>
            <a:off x="7931150" y="1847850"/>
            <a:ext cx="878840" cy="14300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直接箭头连接符 40">
            <a:extLst>
              <a:ext uri="{FF2B5EF4-FFF2-40B4-BE49-F238E27FC236}">
                <a16:creationId xmlns:a16="http://schemas.microsoft.com/office/drawing/2014/main" id="{0C249441-6431-4A8F-B358-BF805CF34F15}"/>
              </a:ext>
            </a:extLst>
          </p:cNvPr>
          <p:cNvCxnSpPr>
            <a:endCxn id="18" idx="2"/>
          </p:cNvCxnSpPr>
          <p:nvPr/>
        </p:nvCxnSpPr>
        <p:spPr>
          <a:xfrm flipH="1" flipV="1">
            <a:off x="7235825" y="2374900"/>
            <a:ext cx="1058545" cy="8902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直接箭头连接符 41">
            <a:extLst>
              <a:ext uri="{FF2B5EF4-FFF2-40B4-BE49-F238E27FC236}">
                <a16:creationId xmlns:a16="http://schemas.microsoft.com/office/drawing/2014/main" id="{996DB3EB-0A5A-47BD-ABCA-DE9749DF08EA}"/>
              </a:ext>
            </a:extLst>
          </p:cNvPr>
          <p:cNvCxnSpPr>
            <a:stCxn id="33" idx="0"/>
            <a:endCxn id="27" idx="1"/>
          </p:cNvCxnSpPr>
          <p:nvPr/>
        </p:nvCxnSpPr>
        <p:spPr>
          <a:xfrm flipV="1">
            <a:off x="7235825" y="3618865"/>
            <a:ext cx="885825" cy="10052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直接箭头连接符 42">
            <a:extLst>
              <a:ext uri="{FF2B5EF4-FFF2-40B4-BE49-F238E27FC236}">
                <a16:creationId xmlns:a16="http://schemas.microsoft.com/office/drawing/2014/main" id="{4064B8AD-A961-4E36-A5C9-D287781EA1AC}"/>
              </a:ext>
            </a:extLst>
          </p:cNvPr>
          <p:cNvCxnSpPr>
            <a:stCxn id="27" idx="2"/>
            <a:endCxn id="32" idx="3"/>
          </p:cNvCxnSpPr>
          <p:nvPr/>
        </p:nvCxnSpPr>
        <p:spPr>
          <a:xfrm flipH="1">
            <a:off x="7924165" y="3959225"/>
            <a:ext cx="892810" cy="11918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直接连接符 43">
            <a:extLst>
              <a:ext uri="{FF2B5EF4-FFF2-40B4-BE49-F238E27FC236}">
                <a16:creationId xmlns:a16="http://schemas.microsoft.com/office/drawing/2014/main" id="{2BC0E4F4-67B6-4369-8285-75203E236159}"/>
              </a:ext>
            </a:extLst>
          </p:cNvPr>
          <p:cNvCxnSpPr>
            <a:stCxn id="24" idx="2"/>
          </p:cNvCxnSpPr>
          <p:nvPr/>
        </p:nvCxnSpPr>
        <p:spPr>
          <a:xfrm flipH="1">
            <a:off x="9258935" y="2374900"/>
            <a:ext cx="785495" cy="890270"/>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直接连接符 44">
            <a:extLst>
              <a:ext uri="{FF2B5EF4-FFF2-40B4-BE49-F238E27FC236}">
                <a16:creationId xmlns:a16="http://schemas.microsoft.com/office/drawing/2014/main" id="{3F9CBF3B-D1A2-4795-B980-F4B63E3C7091}"/>
              </a:ext>
            </a:extLst>
          </p:cNvPr>
          <p:cNvCxnSpPr>
            <a:endCxn id="38" idx="0"/>
          </p:cNvCxnSpPr>
          <p:nvPr/>
        </p:nvCxnSpPr>
        <p:spPr>
          <a:xfrm>
            <a:off x="9133840" y="3954780"/>
            <a:ext cx="1152525" cy="669290"/>
          </a:xfrm>
          <a:prstGeom prst="line">
            <a:avLst/>
          </a:prstGeom>
        </p:spPr>
        <p:style>
          <a:lnRef idx="1">
            <a:schemeClr val="accent1"/>
          </a:lnRef>
          <a:fillRef idx="0">
            <a:schemeClr val="accent1"/>
          </a:fillRef>
          <a:effectRef idx="0">
            <a:schemeClr val="accent1"/>
          </a:effectRef>
          <a:fontRef idx="minor">
            <a:schemeClr val="tx1"/>
          </a:fontRef>
        </p:style>
      </p:cxnSp>
      <p:sp>
        <p:nvSpPr>
          <p:cNvPr id="45" name="矩形 45">
            <a:extLst>
              <a:ext uri="{FF2B5EF4-FFF2-40B4-BE49-F238E27FC236}">
                <a16:creationId xmlns:a16="http://schemas.microsoft.com/office/drawing/2014/main" id="{C258ED46-E9AA-4B8D-9D9E-9C08A9EE79C2}"/>
              </a:ext>
            </a:extLst>
          </p:cNvPr>
          <p:cNvSpPr/>
          <p:nvPr/>
        </p:nvSpPr>
        <p:spPr>
          <a:xfrm>
            <a:off x="5854700" y="3970655"/>
            <a:ext cx="1710055" cy="3016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&lt;s1,4cpu,4gb,...&gt;</a:t>
            </a:r>
            <a:r>
              <a:rPr lang="zh-CN" altLang="en-US" sz="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①</a:t>
            </a:r>
          </a:p>
        </p:txBody>
      </p:sp>
      <p:sp>
        <p:nvSpPr>
          <p:cNvPr id="46" name="矩形 46">
            <a:extLst>
              <a:ext uri="{FF2B5EF4-FFF2-40B4-BE49-F238E27FC236}">
                <a16:creationId xmlns:a16="http://schemas.microsoft.com/office/drawing/2014/main" id="{ACFD771A-DB22-4517-927F-E64B8B529C71}"/>
              </a:ext>
            </a:extLst>
          </p:cNvPr>
          <p:cNvSpPr/>
          <p:nvPr/>
        </p:nvSpPr>
        <p:spPr>
          <a:xfrm>
            <a:off x="5986145" y="2668905"/>
            <a:ext cx="1710055" cy="3016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&lt;s1,4cpu,4gb,...&gt;</a:t>
            </a:r>
            <a:r>
              <a:rPr lang="zh-CN" altLang="en-US" sz="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②</a:t>
            </a:r>
          </a:p>
        </p:txBody>
      </p:sp>
      <p:sp>
        <p:nvSpPr>
          <p:cNvPr id="47" name="矩形 47">
            <a:extLst>
              <a:ext uri="{FF2B5EF4-FFF2-40B4-BE49-F238E27FC236}">
                <a16:creationId xmlns:a16="http://schemas.microsoft.com/office/drawing/2014/main" id="{C08269AE-3C4B-485B-9431-AD55EF3F07BE}"/>
              </a:ext>
            </a:extLst>
          </p:cNvPr>
          <p:cNvSpPr/>
          <p:nvPr/>
        </p:nvSpPr>
        <p:spPr>
          <a:xfrm>
            <a:off x="8872855" y="2607945"/>
            <a:ext cx="2020570" cy="4229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&lt;task1,s1,2cpu,1gb,...&gt;</a:t>
            </a:r>
          </a:p>
          <a:p>
            <a:pPr algn="ctr"/>
            <a:r>
              <a:rPr lang="en-US" altLang="zh-CN" sz="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&lt;task2,s1,1cpu,2gb,...&gt;</a:t>
            </a:r>
            <a:endParaRPr lang="zh-CN" altLang="en-US" sz="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8" name="文本框 48">
            <a:extLst>
              <a:ext uri="{FF2B5EF4-FFF2-40B4-BE49-F238E27FC236}">
                <a16:creationId xmlns:a16="http://schemas.microsoft.com/office/drawing/2014/main" id="{96368A4A-2B5C-42A1-8D94-4778C5F439BE}"/>
              </a:ext>
            </a:extLst>
          </p:cNvPr>
          <p:cNvSpPr txBox="1"/>
          <p:nvPr/>
        </p:nvSpPr>
        <p:spPr>
          <a:xfrm>
            <a:off x="8568055" y="2668905"/>
            <a:ext cx="304800" cy="306705"/>
          </a:xfrm>
          <a:prstGeom prst="rect">
            <a:avLst/>
          </a:prstGeom>
          <a:noFill/>
        </p:spPr>
        <p:txBody>
          <a:bodyPr wrap="square" rtlCol="0" anchor="t">
            <a:spAutoFit/>
          </a:bodyPr>
          <a:lstStyle/>
          <a:p>
            <a:r>
              <a:rPr lang="zh-CN" altLang="en-US" sz="1400">
                <a:latin typeface="Calibri" panose="020F0502020204030204" charset="0"/>
              </a:rPr>
              <a:t>③</a:t>
            </a:r>
          </a:p>
        </p:txBody>
      </p:sp>
      <p:sp>
        <p:nvSpPr>
          <p:cNvPr id="49" name="文本框 49">
            <a:extLst>
              <a:ext uri="{FF2B5EF4-FFF2-40B4-BE49-F238E27FC236}">
                <a16:creationId xmlns:a16="http://schemas.microsoft.com/office/drawing/2014/main" id="{C3BE3ABF-67BA-49EC-8A58-FA79FDD38FB2}"/>
              </a:ext>
            </a:extLst>
          </p:cNvPr>
          <p:cNvSpPr txBox="1"/>
          <p:nvPr/>
        </p:nvSpPr>
        <p:spPr>
          <a:xfrm>
            <a:off x="8449310" y="4272280"/>
            <a:ext cx="360680" cy="306705"/>
          </a:xfrm>
          <a:prstGeom prst="rect">
            <a:avLst/>
          </a:prstGeom>
          <a:noFill/>
        </p:spPr>
        <p:txBody>
          <a:bodyPr wrap="none" rtlCol="0" anchor="t">
            <a:spAutoFit/>
          </a:bodyPr>
          <a:lstStyle/>
          <a:p>
            <a:r>
              <a:rPr lang="zh-CN" altLang="en-US" sz="1400">
                <a:latin typeface="微软雅黑" panose="020B0503020204020204" pitchFamily="34" charset="-122"/>
                <a:ea typeface="微软雅黑" panose="020B0503020204020204" pitchFamily="34" charset="-122"/>
              </a:rPr>
              <a:t>④</a:t>
            </a:r>
          </a:p>
        </p:txBody>
      </p:sp>
      <p:sp>
        <p:nvSpPr>
          <p:cNvPr id="50" name="矩形 50">
            <a:extLst>
              <a:ext uri="{FF2B5EF4-FFF2-40B4-BE49-F238E27FC236}">
                <a16:creationId xmlns:a16="http://schemas.microsoft.com/office/drawing/2014/main" id="{934485E3-1F61-49D4-A264-042616076666}"/>
              </a:ext>
            </a:extLst>
          </p:cNvPr>
          <p:cNvSpPr/>
          <p:nvPr/>
        </p:nvSpPr>
        <p:spPr>
          <a:xfrm>
            <a:off x="8648065" y="4211955"/>
            <a:ext cx="2326640" cy="4229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&lt;tw1,task1s1,2cpu,1gb,...&gt;</a:t>
            </a:r>
          </a:p>
          <a:p>
            <a:pPr algn="ctr"/>
            <a:r>
              <a:rPr lang="en-US" altLang="zh-CN" sz="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&lt;tw1,task1s1,1cpu,2gb,...&gt;</a:t>
            </a:r>
            <a:endParaRPr lang="zh-CN" altLang="en-US" sz="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 name="灯片编号占位符 2">
            <a:extLst>
              <a:ext uri="{FF2B5EF4-FFF2-40B4-BE49-F238E27FC236}">
                <a16:creationId xmlns:a16="http://schemas.microsoft.com/office/drawing/2014/main" id="{31B462A5-CD17-464C-A03B-DF4C53185656}"/>
              </a:ext>
            </a:extLst>
          </p:cNvPr>
          <p:cNvSpPr>
            <a:spLocks noGrp="1"/>
          </p:cNvSpPr>
          <p:nvPr>
            <p:ph type="sldNum" sz="quarter" idx="12"/>
          </p:nvPr>
        </p:nvSpPr>
        <p:spPr/>
        <p:txBody>
          <a:bodyPr/>
          <a:lstStyle/>
          <a:p>
            <a:fld id="{B13F0FA4-29F4-4B1D-A16B-0D7169EBD889}" type="slidenum">
              <a:rPr lang="en-US" smtClean="0"/>
              <a:t>17</a:t>
            </a:fld>
            <a:endParaRPr lang="en-US"/>
          </a:p>
        </p:txBody>
      </p:sp>
    </p:spTree>
    <p:extLst>
      <p:ext uri="{BB962C8B-B14F-4D97-AF65-F5344CB8AC3E}">
        <p14:creationId xmlns:p14="http://schemas.microsoft.com/office/powerpoint/2010/main" val="14464884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229DD-FF0B-4886-9DA3-0D196A425CEC}"/>
              </a:ext>
            </a:extLst>
          </p:cNvPr>
          <p:cNvSpPr>
            <a:spLocks noGrp="1"/>
          </p:cNvSpPr>
          <p:nvPr>
            <p:ph type="title"/>
          </p:nvPr>
        </p:nvSpPr>
        <p:spPr/>
        <p:txBody>
          <a:bodyPr/>
          <a:lstStyle/>
          <a:p>
            <a:r>
              <a:rPr lang="en-US" altLang="zh-CN" dirty="0"/>
              <a:t>7.1 </a:t>
            </a:r>
            <a:r>
              <a:rPr lang="zh-CN" altLang="en-US" dirty="0"/>
              <a:t>统一资源管理</a:t>
            </a:r>
            <a:endParaRPr lang="en-US" dirty="0"/>
          </a:p>
        </p:txBody>
      </p:sp>
      <p:sp>
        <p:nvSpPr>
          <p:cNvPr id="3" name="Content Placeholder 2">
            <a:extLst>
              <a:ext uri="{FF2B5EF4-FFF2-40B4-BE49-F238E27FC236}">
                <a16:creationId xmlns:a16="http://schemas.microsoft.com/office/drawing/2014/main" id="{E15F5B63-C738-441A-BB87-EDDC424D13CC}"/>
              </a:ext>
            </a:extLst>
          </p:cNvPr>
          <p:cNvSpPr>
            <a:spLocks noGrp="1"/>
          </p:cNvSpPr>
          <p:nvPr>
            <p:ph idx="1"/>
          </p:nvPr>
        </p:nvSpPr>
        <p:spPr/>
        <p:txBody>
          <a:bodyPr/>
          <a:lstStyle/>
          <a:p>
            <a:r>
              <a:rPr lang="en-US" altLang="zh-CN" dirty="0"/>
              <a:t>YARN</a:t>
            </a:r>
            <a:r>
              <a:rPr lang="zh-CN" altLang="en-US" dirty="0"/>
              <a:t>主要组件</a:t>
            </a:r>
            <a:endParaRPr lang="en-US" altLang="zh-CN" dirty="0"/>
          </a:p>
          <a:p>
            <a:pPr lvl="1"/>
            <a:r>
              <a:rPr lang="zh-CN" altLang="en-US" dirty="0"/>
              <a:t>资源管理器（</a:t>
            </a:r>
            <a:r>
              <a:rPr lang="en-US" altLang="zh-CN" dirty="0"/>
              <a:t>resource manager</a:t>
            </a:r>
            <a:r>
              <a:rPr lang="zh-CN" altLang="en-US" dirty="0"/>
              <a:t>，</a:t>
            </a:r>
            <a:r>
              <a:rPr lang="en-US" altLang="zh-CN" dirty="0"/>
              <a:t>RM</a:t>
            </a:r>
            <a:r>
              <a:rPr lang="zh-CN" altLang="en-US" dirty="0"/>
              <a:t>）</a:t>
            </a:r>
            <a:endParaRPr lang="en-US" altLang="zh-CN" dirty="0"/>
          </a:p>
          <a:p>
            <a:pPr lvl="1"/>
            <a:r>
              <a:rPr lang="zh-CN" altLang="en-US" dirty="0"/>
              <a:t>应用控制器（</a:t>
            </a:r>
            <a:r>
              <a:rPr lang="en-US" altLang="zh-CN" dirty="0"/>
              <a:t>application master</a:t>
            </a:r>
            <a:r>
              <a:rPr lang="zh-CN" altLang="en-US" dirty="0"/>
              <a:t>，</a:t>
            </a:r>
            <a:r>
              <a:rPr lang="en-US" altLang="zh-CN" dirty="0"/>
              <a:t>AM</a:t>
            </a:r>
            <a:r>
              <a:rPr lang="zh-CN" altLang="en-US" dirty="0"/>
              <a:t>）</a:t>
            </a:r>
            <a:endParaRPr lang="en-US" altLang="zh-CN" dirty="0"/>
          </a:p>
          <a:p>
            <a:pPr lvl="1"/>
            <a:r>
              <a:rPr lang="zh-CN" altLang="en-US" dirty="0"/>
              <a:t>节点管理器（</a:t>
            </a:r>
            <a:r>
              <a:rPr lang="en-US" altLang="zh-CN" dirty="0"/>
              <a:t>node manager</a:t>
            </a:r>
            <a:r>
              <a:rPr lang="zh-CN" altLang="en-US" dirty="0"/>
              <a:t>，</a:t>
            </a:r>
            <a:r>
              <a:rPr lang="en-US" altLang="zh-CN" dirty="0"/>
              <a:t>NM</a:t>
            </a:r>
            <a:r>
              <a:rPr lang="zh-CN" altLang="en-US" dirty="0"/>
              <a:t>）</a:t>
            </a:r>
            <a:endParaRPr lang="en-US" altLang="zh-CN" dirty="0"/>
          </a:p>
          <a:p>
            <a:pPr lvl="1"/>
            <a:r>
              <a:rPr lang="zh-CN" altLang="en-US" dirty="0"/>
              <a:t>统一资源管理系统的工作流程和容错机制</a:t>
            </a:r>
            <a:endParaRPr lang="en-US" dirty="0"/>
          </a:p>
        </p:txBody>
      </p:sp>
      <p:sp>
        <p:nvSpPr>
          <p:cNvPr id="4" name="灯片编号占位符 3">
            <a:extLst>
              <a:ext uri="{FF2B5EF4-FFF2-40B4-BE49-F238E27FC236}">
                <a16:creationId xmlns:a16="http://schemas.microsoft.com/office/drawing/2014/main" id="{2A1A7384-1610-D94D-A2F0-3EA4FCA05FE4}"/>
              </a:ext>
            </a:extLst>
          </p:cNvPr>
          <p:cNvSpPr>
            <a:spLocks noGrp="1"/>
          </p:cNvSpPr>
          <p:nvPr>
            <p:ph type="sldNum" sz="quarter" idx="12"/>
          </p:nvPr>
        </p:nvSpPr>
        <p:spPr/>
        <p:txBody>
          <a:bodyPr/>
          <a:lstStyle/>
          <a:p>
            <a:fld id="{B13F0FA4-29F4-4B1D-A16B-0D7169EBD889}" type="slidenum">
              <a:rPr lang="en-US" smtClean="0"/>
              <a:t>18</a:t>
            </a:fld>
            <a:endParaRPr lang="en-US"/>
          </a:p>
        </p:txBody>
      </p:sp>
    </p:spTree>
    <p:extLst>
      <p:ext uri="{BB962C8B-B14F-4D97-AF65-F5344CB8AC3E}">
        <p14:creationId xmlns:p14="http://schemas.microsoft.com/office/powerpoint/2010/main" val="802471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2EDC7E-6767-4E9D-B9D9-66533CD94B9E}"/>
              </a:ext>
            </a:extLst>
          </p:cNvPr>
          <p:cNvSpPr>
            <a:spLocks noGrp="1"/>
          </p:cNvSpPr>
          <p:nvPr>
            <p:ph type="title"/>
          </p:nvPr>
        </p:nvSpPr>
        <p:spPr/>
        <p:txBody>
          <a:bodyPr/>
          <a:lstStyle/>
          <a:p>
            <a:r>
              <a:rPr lang="en-US" altLang="zh-CN" dirty="0"/>
              <a:t>7.1 </a:t>
            </a:r>
            <a:r>
              <a:rPr lang="zh-CN" altLang="en-US" dirty="0"/>
              <a:t>统一资源管理</a:t>
            </a:r>
            <a:endParaRPr lang="en-US" dirty="0"/>
          </a:p>
        </p:txBody>
      </p:sp>
      <p:sp>
        <p:nvSpPr>
          <p:cNvPr id="3" name="Content Placeholder 2">
            <a:extLst>
              <a:ext uri="{FF2B5EF4-FFF2-40B4-BE49-F238E27FC236}">
                <a16:creationId xmlns:a16="http://schemas.microsoft.com/office/drawing/2014/main" id="{FC9E7115-6996-442C-A540-C93C5B3D8ED5}"/>
              </a:ext>
            </a:extLst>
          </p:cNvPr>
          <p:cNvSpPr>
            <a:spLocks noGrp="1"/>
          </p:cNvSpPr>
          <p:nvPr>
            <p:ph idx="1"/>
          </p:nvPr>
        </p:nvSpPr>
        <p:spPr/>
        <p:txBody>
          <a:bodyPr/>
          <a:lstStyle/>
          <a:p>
            <a:r>
              <a:rPr lang="en-US" altLang="zh-CN" dirty="0"/>
              <a:t>YARN</a:t>
            </a:r>
            <a:r>
              <a:rPr lang="zh-CN" altLang="en-US" dirty="0"/>
              <a:t>资源管理器</a:t>
            </a:r>
            <a:r>
              <a:rPr lang="en-US" altLang="zh-CN" dirty="0"/>
              <a:t>RM</a:t>
            </a:r>
          </a:p>
          <a:p>
            <a:pPr lvl="1"/>
            <a:r>
              <a:rPr lang="zh-CN" altLang="en-US" dirty="0"/>
              <a:t>管理、监控整个计算平台的所有硬件资源，并根据特定的调度策略，以容器为单位将各种资源分配给各个作业任务</a:t>
            </a:r>
            <a:endParaRPr lang="en-US" altLang="zh-CN" dirty="0"/>
          </a:p>
          <a:p>
            <a:pPr lvl="1"/>
            <a:r>
              <a:rPr lang="en-US" altLang="zh-CN" dirty="0"/>
              <a:t>RM</a:t>
            </a:r>
            <a:r>
              <a:rPr lang="zh-CN" altLang="en-US" dirty="0"/>
              <a:t>由调度器和应用程序管理器组建构成</a:t>
            </a:r>
            <a:endParaRPr lang="en-US" altLang="zh-CN" dirty="0"/>
          </a:p>
          <a:p>
            <a:pPr lvl="2"/>
            <a:r>
              <a:rPr lang="zh-CN" altLang="en-US" dirty="0"/>
              <a:t>调度器</a:t>
            </a:r>
            <a:r>
              <a:rPr lang="en-US" altLang="zh-CN" dirty="0"/>
              <a:t>scheduler</a:t>
            </a:r>
            <a:r>
              <a:rPr lang="zh-CN" altLang="en-US" dirty="0"/>
              <a:t>负责根据</a:t>
            </a:r>
            <a:r>
              <a:rPr lang="en-US" altLang="zh-CN" dirty="0"/>
              <a:t>ASM</a:t>
            </a:r>
            <a:r>
              <a:rPr lang="zh-CN" altLang="en-US"/>
              <a:t>的请求、资源容量以及特定的调度策略等限制条件，将系统资源分配给各个应用程序</a:t>
            </a:r>
            <a:endParaRPr lang="en-US" dirty="0"/>
          </a:p>
        </p:txBody>
      </p:sp>
      <p:sp>
        <p:nvSpPr>
          <p:cNvPr id="4" name="灯片编号占位符 3">
            <a:extLst>
              <a:ext uri="{FF2B5EF4-FFF2-40B4-BE49-F238E27FC236}">
                <a16:creationId xmlns:a16="http://schemas.microsoft.com/office/drawing/2014/main" id="{D05FF22C-4F14-7647-868C-6445C757AE69}"/>
              </a:ext>
            </a:extLst>
          </p:cNvPr>
          <p:cNvSpPr>
            <a:spLocks noGrp="1"/>
          </p:cNvSpPr>
          <p:nvPr>
            <p:ph type="sldNum" sz="quarter" idx="12"/>
          </p:nvPr>
        </p:nvSpPr>
        <p:spPr/>
        <p:txBody>
          <a:bodyPr/>
          <a:lstStyle/>
          <a:p>
            <a:fld id="{B13F0FA4-29F4-4B1D-A16B-0D7169EBD889}" type="slidenum">
              <a:rPr lang="en-US" smtClean="0"/>
              <a:t>19</a:t>
            </a:fld>
            <a:endParaRPr lang="en-US"/>
          </a:p>
        </p:txBody>
      </p:sp>
    </p:spTree>
    <p:extLst>
      <p:ext uri="{BB962C8B-B14F-4D97-AF65-F5344CB8AC3E}">
        <p14:creationId xmlns:p14="http://schemas.microsoft.com/office/powerpoint/2010/main" val="37823984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114149-263B-47CC-83E4-B6C906F50D17}"/>
              </a:ext>
            </a:extLst>
          </p:cNvPr>
          <p:cNvSpPr>
            <a:spLocks noGrp="1"/>
          </p:cNvSpPr>
          <p:nvPr>
            <p:ph type="title"/>
          </p:nvPr>
        </p:nvSpPr>
        <p:spPr/>
        <p:txBody>
          <a:bodyPr>
            <a:normAutofit/>
          </a:bodyPr>
          <a:lstStyle/>
          <a:p>
            <a:r>
              <a:rPr lang="zh-CN" altLang="en-US"/>
              <a:t>目    录</a:t>
            </a:r>
            <a:endParaRPr lang="en-US"/>
          </a:p>
        </p:txBody>
      </p:sp>
      <p:sp>
        <p:nvSpPr>
          <p:cNvPr id="3" name="Content Placeholder 2">
            <a:extLst>
              <a:ext uri="{FF2B5EF4-FFF2-40B4-BE49-F238E27FC236}">
                <a16:creationId xmlns:a16="http://schemas.microsoft.com/office/drawing/2014/main" id="{257E60E8-C24A-4ABE-A75A-68AD41EFD850}"/>
              </a:ext>
            </a:extLst>
          </p:cNvPr>
          <p:cNvSpPr>
            <a:spLocks noGrp="1"/>
          </p:cNvSpPr>
          <p:nvPr>
            <p:ph idx="1"/>
          </p:nvPr>
        </p:nvSpPr>
        <p:spPr/>
        <p:txBody>
          <a:bodyPr/>
          <a:lstStyle/>
          <a:p>
            <a:r>
              <a:rPr lang="en-US" altLang="zh-CN" dirty="0"/>
              <a:t>7</a:t>
            </a:r>
            <a:r>
              <a:rPr lang="en-US" dirty="0"/>
              <a:t>.1 </a:t>
            </a:r>
            <a:r>
              <a:rPr lang="zh-CN" altLang="en-US" dirty="0"/>
              <a:t>统一资源管理</a:t>
            </a:r>
            <a:endParaRPr lang="en-US" altLang="zh-CN" dirty="0"/>
          </a:p>
          <a:p>
            <a:r>
              <a:rPr lang="en-US" altLang="zh-CN" dirty="0"/>
              <a:t>7.2 </a:t>
            </a:r>
            <a:r>
              <a:rPr lang="zh-CN" altLang="en-US" dirty="0"/>
              <a:t>大数据系统资源调度</a:t>
            </a:r>
            <a:endParaRPr lang="en-US" altLang="zh-CN" dirty="0"/>
          </a:p>
          <a:p>
            <a:r>
              <a:rPr lang="en-US" altLang="zh-CN" dirty="0"/>
              <a:t>7.3 </a:t>
            </a:r>
            <a:r>
              <a:rPr lang="zh-CN" altLang="en-US" dirty="0"/>
              <a:t>大数据系统的协调技术</a:t>
            </a:r>
            <a:endParaRPr lang="en-US" altLang="zh-CN" dirty="0"/>
          </a:p>
          <a:p>
            <a:r>
              <a:rPr lang="en-US" altLang="zh-CN" dirty="0"/>
              <a:t>7.4 </a:t>
            </a:r>
            <a:r>
              <a:rPr lang="zh-CN" altLang="en-US" dirty="0"/>
              <a:t>案例研究</a:t>
            </a:r>
            <a:endParaRPr lang="en-US" altLang="zh-CN" dirty="0"/>
          </a:p>
        </p:txBody>
      </p:sp>
      <p:sp>
        <p:nvSpPr>
          <p:cNvPr id="4" name="灯片编号占位符 3">
            <a:extLst>
              <a:ext uri="{FF2B5EF4-FFF2-40B4-BE49-F238E27FC236}">
                <a16:creationId xmlns:a16="http://schemas.microsoft.com/office/drawing/2014/main" id="{FAAD9959-6232-1744-918D-E5C8E686A537}"/>
              </a:ext>
            </a:extLst>
          </p:cNvPr>
          <p:cNvSpPr>
            <a:spLocks noGrp="1"/>
          </p:cNvSpPr>
          <p:nvPr>
            <p:ph type="sldNum" sz="quarter" idx="12"/>
          </p:nvPr>
        </p:nvSpPr>
        <p:spPr/>
        <p:txBody>
          <a:bodyPr/>
          <a:lstStyle/>
          <a:p>
            <a:fld id="{B13F0FA4-29F4-4B1D-A16B-0D7169EBD889}" type="slidenum">
              <a:rPr lang="en-US" smtClean="0"/>
              <a:t>2</a:t>
            </a:fld>
            <a:endParaRPr lang="en-US"/>
          </a:p>
        </p:txBody>
      </p:sp>
    </p:spTree>
    <p:extLst>
      <p:ext uri="{BB962C8B-B14F-4D97-AF65-F5344CB8AC3E}">
        <p14:creationId xmlns:p14="http://schemas.microsoft.com/office/powerpoint/2010/main" val="31364024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2EDC7E-6767-4E9D-B9D9-66533CD94B9E}"/>
              </a:ext>
            </a:extLst>
          </p:cNvPr>
          <p:cNvSpPr>
            <a:spLocks noGrp="1"/>
          </p:cNvSpPr>
          <p:nvPr>
            <p:ph type="title"/>
          </p:nvPr>
        </p:nvSpPr>
        <p:spPr/>
        <p:txBody>
          <a:bodyPr/>
          <a:lstStyle/>
          <a:p>
            <a:r>
              <a:rPr lang="en-US" altLang="zh-CN" dirty="0"/>
              <a:t>7.1 </a:t>
            </a:r>
            <a:r>
              <a:rPr lang="zh-CN" altLang="en-US" dirty="0"/>
              <a:t>统一资源管理</a:t>
            </a:r>
            <a:endParaRPr lang="en-US" dirty="0"/>
          </a:p>
        </p:txBody>
      </p:sp>
      <p:sp>
        <p:nvSpPr>
          <p:cNvPr id="3" name="Content Placeholder 2">
            <a:extLst>
              <a:ext uri="{FF2B5EF4-FFF2-40B4-BE49-F238E27FC236}">
                <a16:creationId xmlns:a16="http://schemas.microsoft.com/office/drawing/2014/main" id="{FC9E7115-6996-442C-A540-C93C5B3D8ED5}"/>
              </a:ext>
            </a:extLst>
          </p:cNvPr>
          <p:cNvSpPr>
            <a:spLocks noGrp="1"/>
          </p:cNvSpPr>
          <p:nvPr>
            <p:ph idx="1"/>
          </p:nvPr>
        </p:nvSpPr>
        <p:spPr/>
        <p:txBody>
          <a:bodyPr/>
          <a:lstStyle/>
          <a:p>
            <a:r>
              <a:rPr lang="en-US" altLang="zh-CN" dirty="0"/>
              <a:t>YARN</a:t>
            </a:r>
            <a:r>
              <a:rPr lang="zh-CN" altLang="en-US" dirty="0"/>
              <a:t>应用控制器</a:t>
            </a:r>
            <a:r>
              <a:rPr lang="en-US" altLang="zh-CN" dirty="0"/>
              <a:t>AM</a:t>
            </a:r>
          </a:p>
          <a:p>
            <a:pPr lvl="1"/>
            <a:r>
              <a:rPr lang="zh-CN" altLang="en-US" dirty="0"/>
              <a:t>当用户通过客户端提交一个作业时，</a:t>
            </a:r>
            <a:r>
              <a:rPr lang="en-US" altLang="zh-CN" dirty="0"/>
              <a:t>RM</a:t>
            </a:r>
            <a:r>
              <a:rPr lang="zh-CN" altLang="en-US" dirty="0"/>
              <a:t>会首先为该作业启动一个</a:t>
            </a:r>
            <a:r>
              <a:rPr lang="en-US" altLang="zh-CN" dirty="0"/>
              <a:t>AM</a:t>
            </a:r>
            <a:r>
              <a:rPr lang="zh-CN" altLang="en-US" dirty="0"/>
              <a:t>来管理该作业相关的所有事务，包括资源申请、任务调度、任务监控和容错、重启失败任务等。</a:t>
            </a:r>
            <a:endParaRPr lang="en-US" altLang="zh-CN" dirty="0"/>
          </a:p>
          <a:p>
            <a:pPr lvl="1"/>
            <a:r>
              <a:rPr lang="en-US" altLang="zh-CN" dirty="0"/>
              <a:t>AM</a:t>
            </a:r>
            <a:r>
              <a:rPr lang="zh-CN" altLang="en-US" dirty="0"/>
              <a:t>向</a:t>
            </a:r>
            <a:r>
              <a:rPr lang="en-US" altLang="zh-CN" dirty="0"/>
              <a:t>RM</a:t>
            </a:r>
            <a:r>
              <a:rPr lang="zh-CN" altLang="en-US" dirty="0"/>
              <a:t>申请到启动作业及其所有任务所需的资源后，按照一定的策略在其对应的多个任务间进行资源分配。</a:t>
            </a:r>
            <a:endParaRPr lang="en-US" dirty="0"/>
          </a:p>
        </p:txBody>
      </p:sp>
      <p:sp>
        <p:nvSpPr>
          <p:cNvPr id="4" name="灯片编号占位符 3">
            <a:extLst>
              <a:ext uri="{FF2B5EF4-FFF2-40B4-BE49-F238E27FC236}">
                <a16:creationId xmlns:a16="http://schemas.microsoft.com/office/drawing/2014/main" id="{F5D1A903-8C8E-7B4D-9C12-1E8512E83D4E}"/>
              </a:ext>
            </a:extLst>
          </p:cNvPr>
          <p:cNvSpPr>
            <a:spLocks noGrp="1"/>
          </p:cNvSpPr>
          <p:nvPr>
            <p:ph type="sldNum" sz="quarter" idx="12"/>
          </p:nvPr>
        </p:nvSpPr>
        <p:spPr/>
        <p:txBody>
          <a:bodyPr/>
          <a:lstStyle/>
          <a:p>
            <a:fld id="{B13F0FA4-29F4-4B1D-A16B-0D7169EBD889}" type="slidenum">
              <a:rPr lang="en-US" smtClean="0"/>
              <a:t>20</a:t>
            </a:fld>
            <a:endParaRPr lang="en-US"/>
          </a:p>
        </p:txBody>
      </p:sp>
    </p:spTree>
    <p:extLst>
      <p:ext uri="{BB962C8B-B14F-4D97-AF65-F5344CB8AC3E}">
        <p14:creationId xmlns:p14="http://schemas.microsoft.com/office/powerpoint/2010/main" val="27317334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2EDC7E-6767-4E9D-B9D9-66533CD94B9E}"/>
              </a:ext>
            </a:extLst>
          </p:cNvPr>
          <p:cNvSpPr>
            <a:spLocks noGrp="1"/>
          </p:cNvSpPr>
          <p:nvPr>
            <p:ph type="title"/>
          </p:nvPr>
        </p:nvSpPr>
        <p:spPr/>
        <p:txBody>
          <a:bodyPr/>
          <a:lstStyle/>
          <a:p>
            <a:r>
              <a:rPr lang="en-US" altLang="zh-CN" dirty="0"/>
              <a:t>7.1 </a:t>
            </a:r>
            <a:r>
              <a:rPr lang="zh-CN" altLang="en-US" dirty="0"/>
              <a:t>统一资源管理</a:t>
            </a:r>
            <a:endParaRPr lang="en-US" dirty="0"/>
          </a:p>
        </p:txBody>
      </p:sp>
      <p:sp>
        <p:nvSpPr>
          <p:cNvPr id="3" name="Content Placeholder 2">
            <a:extLst>
              <a:ext uri="{FF2B5EF4-FFF2-40B4-BE49-F238E27FC236}">
                <a16:creationId xmlns:a16="http://schemas.microsoft.com/office/drawing/2014/main" id="{FC9E7115-6996-442C-A540-C93C5B3D8ED5}"/>
              </a:ext>
            </a:extLst>
          </p:cNvPr>
          <p:cNvSpPr>
            <a:spLocks noGrp="1"/>
          </p:cNvSpPr>
          <p:nvPr>
            <p:ph idx="1"/>
          </p:nvPr>
        </p:nvSpPr>
        <p:spPr/>
        <p:txBody>
          <a:bodyPr/>
          <a:lstStyle/>
          <a:p>
            <a:r>
              <a:rPr lang="en-US" altLang="zh-CN" dirty="0"/>
              <a:t>YARN</a:t>
            </a:r>
            <a:r>
              <a:rPr lang="zh-CN" altLang="en-US" dirty="0"/>
              <a:t>节点管理器</a:t>
            </a:r>
            <a:r>
              <a:rPr lang="en-US" altLang="zh-CN" dirty="0"/>
              <a:t>NM</a:t>
            </a:r>
          </a:p>
          <a:p>
            <a:pPr lvl="1"/>
            <a:r>
              <a:rPr lang="zh-CN" altLang="en-US" dirty="0"/>
              <a:t>负责本节点内的硬件资源的管理，例如容器间的依赖关系，监控容器执行以及容器的创建和释放。</a:t>
            </a:r>
            <a:endParaRPr lang="en-US" altLang="zh-CN" dirty="0"/>
          </a:p>
          <a:p>
            <a:pPr marL="457200" lvl="1" indent="0">
              <a:buNone/>
            </a:pPr>
            <a:r>
              <a:rPr lang="en-US" altLang="zh-CN" dirty="0"/>
              <a:t>1</a:t>
            </a:r>
            <a:r>
              <a:rPr lang="zh-CN" altLang="en-US" dirty="0"/>
              <a:t>）定时向</a:t>
            </a:r>
            <a:r>
              <a:rPr lang="en-US" altLang="zh-CN" dirty="0"/>
              <a:t>RM</a:t>
            </a:r>
            <a:r>
              <a:rPr lang="zh-CN" altLang="en-US" dirty="0"/>
              <a:t>汇报本节点上的资源使用情况和容器运行状态</a:t>
            </a:r>
            <a:endParaRPr lang="en-US" altLang="zh-CN" dirty="0"/>
          </a:p>
          <a:p>
            <a:pPr marL="457200" lvl="1" indent="0">
              <a:buNone/>
            </a:pPr>
            <a:r>
              <a:rPr lang="en-US" altLang="zh-CN" dirty="0"/>
              <a:t>2</a:t>
            </a:r>
            <a:r>
              <a:rPr lang="zh-CN" altLang="en-US" dirty="0"/>
              <a:t>）执行</a:t>
            </a:r>
            <a:r>
              <a:rPr lang="en-US" altLang="zh-CN" dirty="0"/>
              <a:t>RM</a:t>
            </a:r>
            <a:r>
              <a:rPr lang="zh-CN" altLang="en-US" dirty="0"/>
              <a:t>指定的</a:t>
            </a:r>
            <a:r>
              <a:rPr lang="en-US" altLang="zh-CN" dirty="0"/>
              <a:t>AM</a:t>
            </a:r>
            <a:r>
              <a:rPr lang="zh-CN" altLang="en-US" dirty="0"/>
              <a:t>所发送的容器启动和停止请求</a:t>
            </a:r>
            <a:endParaRPr lang="en-US" dirty="0"/>
          </a:p>
        </p:txBody>
      </p:sp>
      <p:sp>
        <p:nvSpPr>
          <p:cNvPr id="4" name="灯片编号占位符 3">
            <a:extLst>
              <a:ext uri="{FF2B5EF4-FFF2-40B4-BE49-F238E27FC236}">
                <a16:creationId xmlns:a16="http://schemas.microsoft.com/office/drawing/2014/main" id="{B1FA8779-9EA0-0E44-9928-C6C9CFBD25D5}"/>
              </a:ext>
            </a:extLst>
          </p:cNvPr>
          <p:cNvSpPr>
            <a:spLocks noGrp="1"/>
          </p:cNvSpPr>
          <p:nvPr>
            <p:ph type="sldNum" sz="quarter" idx="12"/>
          </p:nvPr>
        </p:nvSpPr>
        <p:spPr/>
        <p:txBody>
          <a:bodyPr/>
          <a:lstStyle/>
          <a:p>
            <a:fld id="{B13F0FA4-29F4-4B1D-A16B-0D7169EBD889}" type="slidenum">
              <a:rPr lang="en-US" smtClean="0"/>
              <a:t>21</a:t>
            </a:fld>
            <a:endParaRPr lang="en-US"/>
          </a:p>
        </p:txBody>
      </p:sp>
    </p:spTree>
    <p:extLst>
      <p:ext uri="{BB962C8B-B14F-4D97-AF65-F5344CB8AC3E}">
        <p14:creationId xmlns:p14="http://schemas.microsoft.com/office/powerpoint/2010/main" val="12259535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2EDC7E-6767-4E9D-B9D9-66533CD94B9E}"/>
              </a:ext>
            </a:extLst>
          </p:cNvPr>
          <p:cNvSpPr>
            <a:spLocks noGrp="1"/>
          </p:cNvSpPr>
          <p:nvPr>
            <p:ph type="title"/>
          </p:nvPr>
        </p:nvSpPr>
        <p:spPr/>
        <p:txBody>
          <a:bodyPr/>
          <a:lstStyle/>
          <a:p>
            <a:r>
              <a:rPr lang="en-US" altLang="zh-CN" dirty="0"/>
              <a:t>7.1 </a:t>
            </a:r>
            <a:r>
              <a:rPr lang="zh-CN" altLang="en-US" dirty="0"/>
              <a:t>统一资源管理</a:t>
            </a:r>
            <a:endParaRPr lang="en-US" dirty="0"/>
          </a:p>
        </p:txBody>
      </p:sp>
      <p:sp>
        <p:nvSpPr>
          <p:cNvPr id="6" name="Content Placeholder 5">
            <a:extLst>
              <a:ext uri="{FF2B5EF4-FFF2-40B4-BE49-F238E27FC236}">
                <a16:creationId xmlns:a16="http://schemas.microsoft.com/office/drawing/2014/main" id="{8DF414C4-B26A-47A3-A5E2-6D124891BE3F}"/>
              </a:ext>
            </a:extLst>
          </p:cNvPr>
          <p:cNvSpPr>
            <a:spLocks noGrp="1"/>
          </p:cNvSpPr>
          <p:nvPr>
            <p:ph idx="1"/>
          </p:nvPr>
        </p:nvSpPr>
        <p:spPr/>
        <p:txBody>
          <a:bodyPr/>
          <a:lstStyle/>
          <a:p>
            <a:r>
              <a:rPr lang="en-US" altLang="zh-CN" dirty="0"/>
              <a:t>YARN</a:t>
            </a:r>
            <a:r>
              <a:rPr lang="zh-CN" altLang="en-US" dirty="0"/>
              <a:t>的工作流程</a:t>
            </a:r>
            <a:endParaRPr lang="en-US" altLang="zh-CN" dirty="0"/>
          </a:p>
          <a:p>
            <a:pPr marL="457200" lvl="1" indent="0">
              <a:buNone/>
            </a:pPr>
            <a:r>
              <a:rPr lang="en-US" altLang="zh-CN" dirty="0"/>
              <a:t>1</a:t>
            </a:r>
            <a:r>
              <a:rPr lang="zh-CN" altLang="en-US" dirty="0"/>
              <a:t>）用户通过客户端提交作业</a:t>
            </a:r>
            <a:endParaRPr lang="en-US" altLang="zh-CN" dirty="0"/>
          </a:p>
          <a:p>
            <a:pPr marL="457200" lvl="1" indent="0">
              <a:buNone/>
            </a:pPr>
            <a:r>
              <a:rPr lang="en-US" altLang="zh-CN" dirty="0"/>
              <a:t>2</a:t>
            </a:r>
            <a:r>
              <a:rPr lang="zh-CN" altLang="en-US" dirty="0"/>
              <a:t>）</a:t>
            </a:r>
            <a:r>
              <a:rPr lang="en-US" altLang="zh-CN" dirty="0"/>
              <a:t>RM</a:t>
            </a:r>
            <a:r>
              <a:rPr lang="zh-CN" altLang="en-US" dirty="0"/>
              <a:t>尝试为作业对应的</a:t>
            </a:r>
            <a:r>
              <a:rPr lang="en-US" altLang="zh-CN" dirty="0"/>
              <a:t>AM</a:t>
            </a:r>
            <a:r>
              <a:rPr lang="zh-CN" altLang="en-US" dirty="0"/>
              <a:t>分配资源，若成功分配到资源容器，则通知对应的</a:t>
            </a:r>
            <a:r>
              <a:rPr lang="en-US" altLang="zh-CN" dirty="0"/>
              <a:t>NM</a:t>
            </a:r>
            <a:r>
              <a:rPr lang="zh-CN" altLang="en-US" dirty="0"/>
              <a:t>在相应的容器内启动执行</a:t>
            </a:r>
            <a:r>
              <a:rPr lang="en-US" altLang="zh-CN" dirty="0"/>
              <a:t>AM</a:t>
            </a:r>
          </a:p>
          <a:p>
            <a:pPr marL="457200" lvl="1" indent="0">
              <a:buNone/>
            </a:pPr>
            <a:r>
              <a:rPr lang="en-US" altLang="zh-CN" dirty="0"/>
              <a:t>3</a:t>
            </a:r>
            <a:r>
              <a:rPr lang="zh-CN" altLang="en-US" dirty="0"/>
              <a:t>） AM将作业划分为若干任务,并向RM请求启动这些任务所需的资源。</a:t>
            </a:r>
          </a:p>
          <a:p>
            <a:pPr marL="457200" lvl="1" indent="0">
              <a:buNone/>
            </a:pPr>
            <a:r>
              <a:rPr lang="en-US" altLang="zh-CN" dirty="0"/>
              <a:t>4 </a:t>
            </a:r>
            <a:r>
              <a:rPr lang="zh-CN" altLang="en-US" dirty="0"/>
              <a:t>）</a:t>
            </a:r>
            <a:r>
              <a:rPr lang="en-US" altLang="zh-CN" dirty="0" err="1"/>
              <a:t>RM接收到请求后为这些任务分配合适的资源容器,并将这些容器的信息发送给AM</a:t>
            </a:r>
            <a:r>
              <a:rPr lang="en-US" altLang="zh-CN" dirty="0"/>
              <a:t>.</a:t>
            </a:r>
          </a:p>
          <a:p>
            <a:pPr marL="457200" lvl="1" indent="0">
              <a:buNone/>
            </a:pPr>
            <a:r>
              <a:rPr lang="en-US" altLang="zh-CN" dirty="0"/>
              <a:t>5</a:t>
            </a:r>
            <a:r>
              <a:rPr lang="zh-CN" altLang="en-US" dirty="0"/>
              <a:t>）</a:t>
            </a:r>
            <a:r>
              <a:rPr lang="en-US" altLang="zh-CN" dirty="0" err="1"/>
              <a:t>AM根据接收到的资源容器的信息,在多个任务间进行资源分配</a:t>
            </a:r>
            <a:r>
              <a:rPr lang="en-US" altLang="zh-CN" dirty="0"/>
              <a:t>。</a:t>
            </a:r>
          </a:p>
          <a:p>
            <a:pPr marL="457200" lvl="1" indent="0">
              <a:buNone/>
            </a:pPr>
            <a:r>
              <a:rPr lang="en-US" altLang="zh-CN" dirty="0" err="1"/>
              <a:t>确定资源分配方案后,直接与资源容器对应的NM联系,在对应的容器中启动任务</a:t>
            </a:r>
            <a:r>
              <a:rPr lang="en-US" altLang="zh-CN" dirty="0"/>
              <a:t>。</a:t>
            </a:r>
          </a:p>
          <a:p>
            <a:pPr marL="457200" lvl="1" indent="0">
              <a:buNone/>
            </a:pPr>
            <a:r>
              <a:rPr lang="en-US" altLang="zh-CN" dirty="0"/>
              <a:t>6</a:t>
            </a:r>
            <a:r>
              <a:rPr lang="zh-CN" altLang="en-US" dirty="0"/>
              <a:t>）</a:t>
            </a:r>
            <a:r>
              <a:rPr lang="en-US" altLang="zh-CN" dirty="0" err="1"/>
              <a:t>AM在部分任务执行结束后逐步向RM和NM释放所占的资源容器</a:t>
            </a:r>
            <a:r>
              <a:rPr lang="en-US" altLang="zh-CN" dirty="0"/>
              <a:t>。</a:t>
            </a:r>
            <a:endParaRPr lang="en-US" dirty="0"/>
          </a:p>
        </p:txBody>
      </p:sp>
      <p:sp>
        <p:nvSpPr>
          <p:cNvPr id="3" name="灯片编号占位符 2">
            <a:extLst>
              <a:ext uri="{FF2B5EF4-FFF2-40B4-BE49-F238E27FC236}">
                <a16:creationId xmlns:a16="http://schemas.microsoft.com/office/drawing/2014/main" id="{DC360CAC-6763-4C47-8B51-E0C2F7F5A189}"/>
              </a:ext>
            </a:extLst>
          </p:cNvPr>
          <p:cNvSpPr>
            <a:spLocks noGrp="1"/>
          </p:cNvSpPr>
          <p:nvPr>
            <p:ph type="sldNum" sz="quarter" idx="12"/>
          </p:nvPr>
        </p:nvSpPr>
        <p:spPr/>
        <p:txBody>
          <a:bodyPr/>
          <a:lstStyle/>
          <a:p>
            <a:fld id="{B13F0FA4-29F4-4B1D-A16B-0D7169EBD889}" type="slidenum">
              <a:rPr lang="en-US" smtClean="0"/>
              <a:t>22</a:t>
            </a:fld>
            <a:endParaRPr lang="en-US"/>
          </a:p>
        </p:txBody>
      </p:sp>
    </p:spTree>
    <p:extLst>
      <p:ext uri="{BB962C8B-B14F-4D97-AF65-F5344CB8AC3E}">
        <p14:creationId xmlns:p14="http://schemas.microsoft.com/office/powerpoint/2010/main" val="17235974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7A371A-7D71-427A-A6CD-9321C34B8205}"/>
              </a:ext>
            </a:extLst>
          </p:cNvPr>
          <p:cNvSpPr>
            <a:spLocks noGrp="1"/>
          </p:cNvSpPr>
          <p:nvPr>
            <p:ph type="title"/>
          </p:nvPr>
        </p:nvSpPr>
        <p:spPr/>
        <p:txBody>
          <a:bodyPr/>
          <a:lstStyle/>
          <a:p>
            <a:r>
              <a:rPr lang="en-US" altLang="zh-CN" dirty="0"/>
              <a:t>7.1 </a:t>
            </a:r>
            <a:r>
              <a:rPr lang="zh-CN" altLang="en-US" dirty="0"/>
              <a:t>统一资源管理</a:t>
            </a:r>
            <a:endParaRPr lang="en-US" dirty="0"/>
          </a:p>
        </p:txBody>
      </p:sp>
      <p:sp>
        <p:nvSpPr>
          <p:cNvPr id="3" name="Content Placeholder 2">
            <a:extLst>
              <a:ext uri="{FF2B5EF4-FFF2-40B4-BE49-F238E27FC236}">
                <a16:creationId xmlns:a16="http://schemas.microsoft.com/office/drawing/2014/main" id="{03FF3678-023D-43D6-9531-9026C0D7C386}"/>
              </a:ext>
            </a:extLst>
          </p:cNvPr>
          <p:cNvSpPr>
            <a:spLocks noGrp="1"/>
          </p:cNvSpPr>
          <p:nvPr>
            <p:ph idx="1"/>
          </p:nvPr>
        </p:nvSpPr>
        <p:spPr/>
        <p:txBody>
          <a:bodyPr/>
          <a:lstStyle/>
          <a:p>
            <a:r>
              <a:rPr lang="en-US" altLang="zh-CN" dirty="0"/>
              <a:t>YARN</a:t>
            </a:r>
            <a:r>
              <a:rPr lang="zh-CN" altLang="en-US" dirty="0"/>
              <a:t>系统的容错机制</a:t>
            </a:r>
            <a:endParaRPr lang="en-US" altLang="zh-CN" dirty="0"/>
          </a:p>
          <a:p>
            <a:pPr lvl="1"/>
            <a:r>
              <a:rPr lang="en-US" altLang="zh-CN" dirty="0"/>
              <a:t>AM</a:t>
            </a:r>
            <a:r>
              <a:rPr lang="zh-CN" altLang="en-US" dirty="0"/>
              <a:t>容错：</a:t>
            </a:r>
            <a:r>
              <a:rPr lang="en-US" altLang="zh-CN" dirty="0"/>
              <a:t>RM</a:t>
            </a:r>
            <a:r>
              <a:rPr lang="zh-CN" altLang="en-US" dirty="0"/>
              <a:t>负责监控</a:t>
            </a:r>
            <a:r>
              <a:rPr lang="en-US" altLang="zh-CN" dirty="0"/>
              <a:t>AM</a:t>
            </a:r>
            <a:r>
              <a:rPr lang="zh-CN" altLang="en-US" dirty="0"/>
              <a:t>的运行状态，一旦发现它运行失败或超时，会为其重新分配资源并启动</a:t>
            </a:r>
            <a:endParaRPr lang="en-US" altLang="zh-CN" dirty="0"/>
          </a:p>
          <a:p>
            <a:pPr lvl="1"/>
            <a:r>
              <a:rPr lang="en-US" altLang="zh-CN" dirty="0"/>
              <a:t>NM</a:t>
            </a:r>
            <a:r>
              <a:rPr lang="zh-CN" altLang="en-US" dirty="0"/>
              <a:t>容错：如果</a:t>
            </a:r>
            <a:r>
              <a:rPr lang="en-US" altLang="zh-CN" dirty="0"/>
              <a:t>NM</a:t>
            </a:r>
            <a:r>
              <a:rPr lang="zh-CN" altLang="en-US" dirty="0"/>
              <a:t>在一定时间内未向</a:t>
            </a:r>
            <a:r>
              <a:rPr lang="en-US" altLang="zh-CN" dirty="0"/>
              <a:t>RM</a:t>
            </a:r>
            <a:r>
              <a:rPr lang="zh-CN" altLang="en-US" dirty="0"/>
              <a:t>汇报心跳信息，则</a:t>
            </a:r>
            <a:r>
              <a:rPr lang="en-US" altLang="zh-CN" dirty="0"/>
              <a:t>RM</a:t>
            </a:r>
            <a:r>
              <a:rPr lang="zh-CN" altLang="en-US" dirty="0"/>
              <a:t>认为它已死掉，会将它上面所有正在运行的容器状态置为失败，并告诉对应的</a:t>
            </a:r>
            <a:r>
              <a:rPr lang="en-US" altLang="zh-CN" dirty="0"/>
              <a:t>AM</a:t>
            </a:r>
          </a:p>
          <a:p>
            <a:pPr lvl="1"/>
            <a:r>
              <a:rPr lang="en-US" altLang="zh-CN" dirty="0"/>
              <a:t>RM</a:t>
            </a:r>
            <a:r>
              <a:rPr lang="zh-CN" altLang="en-US" dirty="0"/>
              <a:t>容错：</a:t>
            </a:r>
            <a:r>
              <a:rPr lang="en-US" altLang="zh-CN" dirty="0"/>
              <a:t>RM</a:t>
            </a:r>
            <a:r>
              <a:rPr lang="zh-CN" altLang="en-US" dirty="0"/>
              <a:t>发生故障时，系统将通过协调系统的选举机制，在多个备份</a:t>
            </a:r>
            <a:r>
              <a:rPr lang="en-US" altLang="zh-CN" dirty="0"/>
              <a:t>RM</a:t>
            </a:r>
            <a:r>
              <a:rPr lang="zh-CN" altLang="en-US" dirty="0"/>
              <a:t>中选择新的</a:t>
            </a:r>
            <a:r>
              <a:rPr lang="en-US" altLang="zh-CN" dirty="0"/>
              <a:t>RM</a:t>
            </a:r>
            <a:r>
              <a:rPr lang="zh-CN" altLang="en-US" dirty="0"/>
              <a:t>，并将系统状态迁移到新的</a:t>
            </a:r>
            <a:r>
              <a:rPr lang="en-US" altLang="zh-CN" dirty="0"/>
              <a:t>RM</a:t>
            </a:r>
          </a:p>
          <a:p>
            <a:pPr lvl="1"/>
            <a:r>
              <a:rPr lang="zh-CN" altLang="en-US" dirty="0"/>
              <a:t>容器容错：如果</a:t>
            </a:r>
            <a:r>
              <a:rPr lang="en-US" altLang="zh-CN" dirty="0"/>
              <a:t>AM</a:t>
            </a:r>
            <a:r>
              <a:rPr lang="zh-CN" altLang="en-US" dirty="0"/>
              <a:t>在一定时间内未启动分配到的容器，则</a:t>
            </a:r>
            <a:r>
              <a:rPr lang="en-US" altLang="zh-CN" dirty="0"/>
              <a:t>RM</a:t>
            </a:r>
            <a:r>
              <a:rPr lang="zh-CN" altLang="en-US" dirty="0"/>
              <a:t>会将该容器状态置为失败并回收，如果一个容器在运行过程中，由外界原因导致运行失败，则</a:t>
            </a:r>
            <a:r>
              <a:rPr lang="en-US" altLang="zh-CN" dirty="0"/>
              <a:t>RM</a:t>
            </a:r>
            <a:r>
              <a:rPr lang="zh-CN" altLang="en-US" dirty="0"/>
              <a:t>会转告对应的</a:t>
            </a:r>
            <a:r>
              <a:rPr lang="en-US" altLang="zh-CN" dirty="0"/>
              <a:t>AM</a:t>
            </a:r>
          </a:p>
        </p:txBody>
      </p:sp>
      <p:sp>
        <p:nvSpPr>
          <p:cNvPr id="4" name="灯片编号占位符 3">
            <a:extLst>
              <a:ext uri="{FF2B5EF4-FFF2-40B4-BE49-F238E27FC236}">
                <a16:creationId xmlns:a16="http://schemas.microsoft.com/office/drawing/2014/main" id="{9392E587-DA79-9D4B-A5B1-2B5B9E639679}"/>
              </a:ext>
            </a:extLst>
          </p:cNvPr>
          <p:cNvSpPr>
            <a:spLocks noGrp="1"/>
          </p:cNvSpPr>
          <p:nvPr>
            <p:ph type="sldNum" sz="quarter" idx="12"/>
          </p:nvPr>
        </p:nvSpPr>
        <p:spPr/>
        <p:txBody>
          <a:bodyPr/>
          <a:lstStyle/>
          <a:p>
            <a:fld id="{B13F0FA4-29F4-4B1D-A16B-0D7169EBD889}" type="slidenum">
              <a:rPr lang="en-US" smtClean="0"/>
              <a:t>23</a:t>
            </a:fld>
            <a:endParaRPr lang="en-US"/>
          </a:p>
        </p:txBody>
      </p:sp>
    </p:spTree>
    <p:extLst>
      <p:ext uri="{BB962C8B-B14F-4D97-AF65-F5344CB8AC3E}">
        <p14:creationId xmlns:p14="http://schemas.microsoft.com/office/powerpoint/2010/main" val="23889718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114149-263B-47CC-83E4-B6C906F50D17}"/>
              </a:ext>
            </a:extLst>
          </p:cNvPr>
          <p:cNvSpPr>
            <a:spLocks noGrp="1"/>
          </p:cNvSpPr>
          <p:nvPr>
            <p:ph type="title"/>
          </p:nvPr>
        </p:nvSpPr>
        <p:spPr/>
        <p:txBody>
          <a:bodyPr>
            <a:normAutofit/>
          </a:bodyPr>
          <a:lstStyle/>
          <a:p>
            <a:r>
              <a:rPr lang="zh-CN" altLang="en-US" dirty="0"/>
              <a:t>目    录</a:t>
            </a:r>
            <a:endParaRPr lang="en-US" dirty="0"/>
          </a:p>
        </p:txBody>
      </p:sp>
      <p:sp>
        <p:nvSpPr>
          <p:cNvPr id="3" name="Content Placeholder 2">
            <a:extLst>
              <a:ext uri="{FF2B5EF4-FFF2-40B4-BE49-F238E27FC236}">
                <a16:creationId xmlns:a16="http://schemas.microsoft.com/office/drawing/2014/main" id="{257E60E8-C24A-4ABE-A75A-68AD41EFD850}"/>
              </a:ext>
            </a:extLst>
          </p:cNvPr>
          <p:cNvSpPr>
            <a:spLocks noGrp="1"/>
          </p:cNvSpPr>
          <p:nvPr>
            <p:ph idx="1"/>
          </p:nvPr>
        </p:nvSpPr>
        <p:spPr/>
        <p:txBody>
          <a:bodyPr/>
          <a:lstStyle/>
          <a:p>
            <a:r>
              <a:rPr lang="en-US" altLang="zh-CN" dirty="0">
                <a:solidFill>
                  <a:schemeClr val="bg1">
                    <a:lumMod val="50000"/>
                  </a:schemeClr>
                </a:solidFill>
              </a:rPr>
              <a:t>7</a:t>
            </a:r>
            <a:r>
              <a:rPr lang="en-US" dirty="0">
                <a:solidFill>
                  <a:schemeClr val="bg1">
                    <a:lumMod val="50000"/>
                  </a:schemeClr>
                </a:solidFill>
              </a:rPr>
              <a:t>.1 </a:t>
            </a:r>
            <a:r>
              <a:rPr lang="zh-CN" altLang="en-US" dirty="0">
                <a:solidFill>
                  <a:schemeClr val="bg1">
                    <a:lumMod val="50000"/>
                  </a:schemeClr>
                </a:solidFill>
              </a:rPr>
              <a:t>统一资源管理</a:t>
            </a:r>
            <a:endParaRPr lang="en-US" altLang="zh-CN" dirty="0">
              <a:solidFill>
                <a:schemeClr val="bg1">
                  <a:lumMod val="50000"/>
                </a:schemeClr>
              </a:solidFill>
            </a:endParaRPr>
          </a:p>
          <a:p>
            <a:r>
              <a:rPr lang="en-US" altLang="zh-CN" dirty="0">
                <a:solidFill>
                  <a:srgbClr val="FF0000"/>
                </a:solidFill>
              </a:rPr>
              <a:t>7.2 </a:t>
            </a:r>
            <a:r>
              <a:rPr lang="zh-CN" altLang="en-US" dirty="0">
                <a:solidFill>
                  <a:srgbClr val="FF0000"/>
                </a:solidFill>
              </a:rPr>
              <a:t>大数据系统资源调度</a:t>
            </a:r>
            <a:endParaRPr lang="en-US" altLang="zh-CN" dirty="0">
              <a:solidFill>
                <a:srgbClr val="FF0000"/>
              </a:solidFill>
            </a:endParaRPr>
          </a:p>
          <a:p>
            <a:r>
              <a:rPr lang="en-US" altLang="zh-CN" dirty="0"/>
              <a:t>7.3 </a:t>
            </a:r>
            <a:r>
              <a:rPr lang="zh-CN" altLang="en-US" dirty="0"/>
              <a:t>大数据系统的协调技术</a:t>
            </a:r>
            <a:endParaRPr lang="en-US" altLang="zh-CN" dirty="0"/>
          </a:p>
          <a:p>
            <a:r>
              <a:rPr lang="en-US" altLang="zh-CN" dirty="0"/>
              <a:t>7.4 </a:t>
            </a:r>
            <a:r>
              <a:rPr lang="zh-CN" altLang="en-US" dirty="0"/>
              <a:t>案例研究</a:t>
            </a:r>
            <a:endParaRPr lang="en-US" altLang="zh-CN" dirty="0"/>
          </a:p>
        </p:txBody>
      </p:sp>
      <p:sp>
        <p:nvSpPr>
          <p:cNvPr id="4" name="灯片编号占位符 3">
            <a:extLst>
              <a:ext uri="{FF2B5EF4-FFF2-40B4-BE49-F238E27FC236}">
                <a16:creationId xmlns:a16="http://schemas.microsoft.com/office/drawing/2014/main" id="{D83421D7-659F-DA4E-BE53-08D141BD687F}"/>
              </a:ext>
            </a:extLst>
          </p:cNvPr>
          <p:cNvSpPr>
            <a:spLocks noGrp="1"/>
          </p:cNvSpPr>
          <p:nvPr>
            <p:ph type="sldNum" sz="quarter" idx="12"/>
          </p:nvPr>
        </p:nvSpPr>
        <p:spPr/>
        <p:txBody>
          <a:bodyPr/>
          <a:lstStyle/>
          <a:p>
            <a:fld id="{B13F0FA4-29F4-4B1D-A16B-0D7169EBD889}" type="slidenum">
              <a:rPr lang="en-US" smtClean="0"/>
              <a:t>24</a:t>
            </a:fld>
            <a:endParaRPr lang="en-US"/>
          </a:p>
        </p:txBody>
      </p:sp>
    </p:spTree>
    <p:extLst>
      <p:ext uri="{BB962C8B-B14F-4D97-AF65-F5344CB8AC3E}">
        <p14:creationId xmlns:p14="http://schemas.microsoft.com/office/powerpoint/2010/main" val="17020975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DCB914-7D72-4301-90E8-E824C21DA249}"/>
              </a:ext>
            </a:extLst>
          </p:cNvPr>
          <p:cNvSpPr>
            <a:spLocks noGrp="1"/>
          </p:cNvSpPr>
          <p:nvPr>
            <p:ph type="title"/>
          </p:nvPr>
        </p:nvSpPr>
        <p:spPr/>
        <p:txBody>
          <a:bodyPr/>
          <a:lstStyle/>
          <a:p>
            <a:r>
              <a:rPr lang="en-US" altLang="zh-CN" dirty="0"/>
              <a:t>7.2 </a:t>
            </a:r>
            <a:r>
              <a:rPr lang="zh-CN" altLang="en-US" dirty="0"/>
              <a:t>大数据系统资源调度</a:t>
            </a:r>
            <a:endParaRPr lang="en-US" dirty="0"/>
          </a:p>
        </p:txBody>
      </p:sp>
      <p:sp>
        <p:nvSpPr>
          <p:cNvPr id="3" name="Content Placeholder 2">
            <a:extLst>
              <a:ext uri="{FF2B5EF4-FFF2-40B4-BE49-F238E27FC236}">
                <a16:creationId xmlns:a16="http://schemas.microsoft.com/office/drawing/2014/main" id="{071B1B0D-0A70-4438-8640-EAF5E8002259}"/>
              </a:ext>
            </a:extLst>
          </p:cNvPr>
          <p:cNvSpPr>
            <a:spLocks noGrp="1"/>
          </p:cNvSpPr>
          <p:nvPr>
            <p:ph idx="1"/>
          </p:nvPr>
        </p:nvSpPr>
        <p:spPr>
          <a:xfrm>
            <a:off x="680483" y="1160757"/>
            <a:ext cx="10930269" cy="2268244"/>
          </a:xfrm>
        </p:spPr>
        <p:txBody>
          <a:bodyPr/>
          <a:lstStyle/>
          <a:p>
            <a:r>
              <a:rPr lang="zh-CN" altLang="en-US" dirty="0"/>
              <a:t>资源调度目的</a:t>
            </a:r>
            <a:endParaRPr lang="en-US" altLang="zh-CN" dirty="0"/>
          </a:p>
          <a:p>
            <a:pPr lvl="1"/>
            <a:r>
              <a:rPr lang="zh-CN" altLang="en-US" dirty="0"/>
              <a:t>提高资源利用率，避免任务的死锁、饿死、资源的碎片化、过分配，减少任务响应时间</a:t>
            </a:r>
            <a:endParaRPr lang="en-US" altLang="zh-CN" dirty="0"/>
          </a:p>
          <a:p>
            <a:pPr lvl="1"/>
            <a:r>
              <a:rPr lang="zh-CN" altLang="en-US" dirty="0"/>
              <a:t>大数据处理平台需要设计高效的、满足用户需要的、感知任务特性的、具备可拓展性的任务调度机制</a:t>
            </a:r>
            <a:endParaRPr lang="en-US" altLang="zh-CN" dirty="0"/>
          </a:p>
        </p:txBody>
      </p:sp>
      <p:sp>
        <p:nvSpPr>
          <p:cNvPr id="4" name="Content Placeholder 2">
            <a:extLst>
              <a:ext uri="{FF2B5EF4-FFF2-40B4-BE49-F238E27FC236}">
                <a16:creationId xmlns:a16="http://schemas.microsoft.com/office/drawing/2014/main" id="{DFA0E9C2-2612-40F6-8E20-0AFBC7466E8F}"/>
              </a:ext>
            </a:extLst>
          </p:cNvPr>
          <p:cNvSpPr txBox="1">
            <a:spLocks/>
          </p:cNvSpPr>
          <p:nvPr/>
        </p:nvSpPr>
        <p:spPr>
          <a:xfrm>
            <a:off x="680483" y="3301340"/>
            <a:ext cx="10930269" cy="2875623"/>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Font typeface="Arial" panose="020B0604020202020204" pitchFamily="34" charset="0"/>
              <a:buChar char="•"/>
              <a:defRPr sz="2800" b="1" kern="1200" baseline="0">
                <a:solidFill>
                  <a:schemeClr val="tx1"/>
                </a:solidFill>
                <a:latin typeface="+mn-lt"/>
                <a:ea typeface="微软雅黑" panose="020B0503020204020204" pitchFamily="34" charset="-122"/>
                <a:cs typeface="+mn-cs"/>
              </a:defRPr>
            </a:lvl1pPr>
            <a:lvl2pPr marL="685800" indent="-228600" algn="l" defTabSz="914400" rtl="0" eaLnBrk="1" latinLnBrk="0" hangingPunct="1">
              <a:lnSpc>
                <a:spcPct val="100000"/>
              </a:lnSpc>
              <a:spcBef>
                <a:spcPts val="500"/>
              </a:spcBef>
              <a:buFont typeface="Calibri" panose="020F0502020204030204" pitchFamily="34" charset="0"/>
              <a:buChar char="–"/>
              <a:defRPr sz="2400" kern="1200" baseline="0">
                <a:solidFill>
                  <a:schemeClr val="tx1"/>
                </a:solidFill>
                <a:latin typeface="+mn-lt"/>
                <a:ea typeface="微软雅黑" panose="020B0503020204020204" pitchFamily="34" charset="-122"/>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baseline="0">
                <a:solidFill>
                  <a:schemeClr val="tx1"/>
                </a:solidFill>
                <a:latin typeface="+mn-lt"/>
                <a:ea typeface="微软雅黑" panose="020B0503020204020204" pitchFamily="34" charset="-122"/>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baseline="0">
                <a:solidFill>
                  <a:schemeClr val="tx1"/>
                </a:solidFill>
                <a:latin typeface="+mn-lt"/>
                <a:ea typeface="微软雅黑" panose="020B0503020204020204" pitchFamily="34" charset="-122"/>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baseline="0">
                <a:solidFill>
                  <a:schemeClr val="tx1"/>
                </a:solidFill>
                <a:latin typeface="+mn-lt"/>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t>资源调度系统架构</a:t>
            </a:r>
            <a:endParaRPr lang="en-US" altLang="zh-CN" dirty="0"/>
          </a:p>
          <a:p>
            <a:pPr lvl="1"/>
            <a:r>
              <a:rPr lang="zh-CN" altLang="en-US" dirty="0"/>
              <a:t>单级资源调度器</a:t>
            </a:r>
            <a:endParaRPr lang="en-US" altLang="zh-CN" dirty="0"/>
          </a:p>
          <a:p>
            <a:pPr lvl="1"/>
            <a:r>
              <a:rPr lang="zh-CN" altLang="en-US" dirty="0"/>
              <a:t>两级资源调度器</a:t>
            </a:r>
            <a:endParaRPr lang="en-US" altLang="zh-CN" dirty="0"/>
          </a:p>
          <a:p>
            <a:pPr lvl="1"/>
            <a:r>
              <a:rPr lang="zh-CN" altLang="en-US" dirty="0"/>
              <a:t>共享状态调度器</a:t>
            </a:r>
            <a:endParaRPr lang="en-US" dirty="0"/>
          </a:p>
        </p:txBody>
      </p:sp>
      <p:sp>
        <p:nvSpPr>
          <p:cNvPr id="5" name="灯片编号占位符 4">
            <a:extLst>
              <a:ext uri="{FF2B5EF4-FFF2-40B4-BE49-F238E27FC236}">
                <a16:creationId xmlns:a16="http://schemas.microsoft.com/office/drawing/2014/main" id="{8AA2ED7F-1A93-F34A-97C8-9F456B54E7B0}"/>
              </a:ext>
            </a:extLst>
          </p:cNvPr>
          <p:cNvSpPr>
            <a:spLocks noGrp="1"/>
          </p:cNvSpPr>
          <p:nvPr>
            <p:ph type="sldNum" sz="quarter" idx="12"/>
          </p:nvPr>
        </p:nvSpPr>
        <p:spPr/>
        <p:txBody>
          <a:bodyPr/>
          <a:lstStyle/>
          <a:p>
            <a:fld id="{B13F0FA4-29F4-4B1D-A16B-0D7169EBD889}" type="slidenum">
              <a:rPr lang="en-US" smtClean="0"/>
              <a:t>25</a:t>
            </a:fld>
            <a:endParaRPr lang="en-US"/>
          </a:p>
        </p:txBody>
      </p:sp>
    </p:spTree>
    <p:extLst>
      <p:ext uri="{BB962C8B-B14F-4D97-AF65-F5344CB8AC3E}">
        <p14:creationId xmlns:p14="http://schemas.microsoft.com/office/powerpoint/2010/main" val="25401449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7FF8AC-F3E9-4DDA-A763-720027920F1E}"/>
              </a:ext>
            </a:extLst>
          </p:cNvPr>
          <p:cNvSpPr>
            <a:spLocks noGrp="1"/>
          </p:cNvSpPr>
          <p:nvPr>
            <p:ph type="title"/>
          </p:nvPr>
        </p:nvSpPr>
        <p:spPr/>
        <p:txBody>
          <a:bodyPr/>
          <a:lstStyle/>
          <a:p>
            <a:r>
              <a:rPr lang="en-US" altLang="zh-CN" dirty="0"/>
              <a:t>7.2 </a:t>
            </a:r>
            <a:r>
              <a:rPr lang="zh-CN" altLang="en-US" dirty="0"/>
              <a:t>大数据系统资源调度</a:t>
            </a:r>
            <a:endParaRPr lang="en-US" dirty="0"/>
          </a:p>
        </p:txBody>
      </p:sp>
      <p:sp>
        <p:nvSpPr>
          <p:cNvPr id="3" name="Content Placeholder 2">
            <a:extLst>
              <a:ext uri="{FF2B5EF4-FFF2-40B4-BE49-F238E27FC236}">
                <a16:creationId xmlns:a16="http://schemas.microsoft.com/office/drawing/2014/main" id="{43D3CFEA-73DF-477F-8334-DEA91A73BC03}"/>
              </a:ext>
            </a:extLst>
          </p:cNvPr>
          <p:cNvSpPr>
            <a:spLocks noGrp="1"/>
          </p:cNvSpPr>
          <p:nvPr>
            <p:ph idx="1"/>
          </p:nvPr>
        </p:nvSpPr>
        <p:spPr>
          <a:xfrm>
            <a:off x="680483" y="1160756"/>
            <a:ext cx="10930269" cy="2911841"/>
          </a:xfrm>
        </p:spPr>
        <p:txBody>
          <a:bodyPr/>
          <a:lstStyle/>
          <a:p>
            <a:r>
              <a:rPr lang="zh-CN" altLang="en-US" dirty="0"/>
              <a:t>单级资源调度器</a:t>
            </a:r>
            <a:endParaRPr lang="en-US" altLang="zh-CN" dirty="0"/>
          </a:p>
          <a:p>
            <a:pPr lvl="1"/>
            <a:r>
              <a:rPr lang="zh-CN" altLang="en-US" dirty="0"/>
              <a:t>整个系统中只有一个全局的中央调度器，中央调度器处理所有负载的资源分配请求。</a:t>
            </a:r>
            <a:endParaRPr lang="en-US" altLang="zh-CN" dirty="0"/>
          </a:p>
          <a:p>
            <a:pPr lvl="1"/>
            <a:r>
              <a:rPr lang="zh-CN" altLang="en-US" dirty="0"/>
              <a:t>缺点：所有调度由中央调度器负责，导致集群规模受限，并发性差，可扩展性弱</a:t>
            </a:r>
            <a:endParaRPr lang="en-US" altLang="zh-CN" dirty="0"/>
          </a:p>
          <a:p>
            <a:endParaRPr lang="en-US" dirty="0"/>
          </a:p>
        </p:txBody>
      </p:sp>
      <p:sp>
        <p:nvSpPr>
          <p:cNvPr id="6" name="Rectangle 5">
            <a:extLst>
              <a:ext uri="{FF2B5EF4-FFF2-40B4-BE49-F238E27FC236}">
                <a16:creationId xmlns:a16="http://schemas.microsoft.com/office/drawing/2014/main" id="{27E9F55A-9E3D-4B77-AE0C-AA79BB81FE8D}"/>
              </a:ext>
            </a:extLst>
          </p:cNvPr>
          <p:cNvSpPr/>
          <p:nvPr/>
        </p:nvSpPr>
        <p:spPr>
          <a:xfrm>
            <a:off x="5472684" y="6181115"/>
            <a:ext cx="1415772" cy="338554"/>
          </a:xfrm>
          <a:prstGeom prst="rect">
            <a:avLst/>
          </a:prstGeom>
        </p:spPr>
        <p:txBody>
          <a:bodyPr wrap="none">
            <a:spAutoFit/>
          </a:bodyPr>
          <a:lstStyle/>
          <a:p>
            <a:r>
              <a:rPr lang="zh-CN" altLang="en-US" sz="1600" dirty="0">
                <a:latin typeface="微软雅黑" panose="020B0503020204020204" pitchFamily="34" charset="-122"/>
                <a:ea typeface="微软雅黑" panose="020B0503020204020204" pitchFamily="34" charset="-122"/>
              </a:rPr>
              <a:t>集中式调度器</a:t>
            </a:r>
            <a:endParaRPr lang="en-US" sz="1600" dirty="0">
              <a:latin typeface="微软雅黑" panose="020B0503020204020204" pitchFamily="34" charset="-122"/>
              <a:ea typeface="微软雅黑" panose="020B0503020204020204" pitchFamily="34" charset="-122"/>
            </a:endParaRPr>
          </a:p>
        </p:txBody>
      </p:sp>
      <p:grpSp>
        <p:nvGrpSpPr>
          <p:cNvPr id="8" name="组合 34">
            <a:extLst>
              <a:ext uri="{FF2B5EF4-FFF2-40B4-BE49-F238E27FC236}">
                <a16:creationId xmlns:a16="http://schemas.microsoft.com/office/drawing/2014/main" id="{38CC76ED-C91A-4301-BAAF-1024B9D047D1}"/>
              </a:ext>
            </a:extLst>
          </p:cNvPr>
          <p:cNvGrpSpPr/>
          <p:nvPr/>
        </p:nvGrpSpPr>
        <p:grpSpPr>
          <a:xfrm>
            <a:off x="3608070" y="3073400"/>
            <a:ext cx="5464175" cy="2980690"/>
            <a:chOff x="5682" y="4840"/>
            <a:chExt cx="8605" cy="4694"/>
          </a:xfrm>
        </p:grpSpPr>
        <p:sp>
          <p:nvSpPr>
            <p:cNvPr id="9" name="椭圆 3">
              <a:extLst>
                <a:ext uri="{FF2B5EF4-FFF2-40B4-BE49-F238E27FC236}">
                  <a16:creationId xmlns:a16="http://schemas.microsoft.com/office/drawing/2014/main" id="{6F7E1BFD-4CBD-4EEB-B19A-AB3B787A9FEC}"/>
                </a:ext>
              </a:extLst>
            </p:cNvPr>
            <p:cNvSpPr/>
            <p:nvPr/>
          </p:nvSpPr>
          <p:spPr>
            <a:xfrm>
              <a:off x="5938" y="4888"/>
              <a:ext cx="592" cy="631"/>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5">
              <a:extLst>
                <a:ext uri="{FF2B5EF4-FFF2-40B4-BE49-F238E27FC236}">
                  <a16:creationId xmlns:a16="http://schemas.microsoft.com/office/drawing/2014/main" id="{BB88B47C-83ED-46EE-A931-4CA6A35AA2D6}"/>
                </a:ext>
              </a:extLst>
            </p:cNvPr>
            <p:cNvSpPr/>
            <p:nvPr/>
          </p:nvSpPr>
          <p:spPr>
            <a:xfrm>
              <a:off x="6829" y="4870"/>
              <a:ext cx="631" cy="649"/>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7">
              <a:extLst>
                <a:ext uri="{FF2B5EF4-FFF2-40B4-BE49-F238E27FC236}">
                  <a16:creationId xmlns:a16="http://schemas.microsoft.com/office/drawing/2014/main" id="{972D2E54-EE53-4099-A058-3D0C55F5A51A}"/>
                </a:ext>
              </a:extLst>
            </p:cNvPr>
            <p:cNvSpPr/>
            <p:nvPr/>
          </p:nvSpPr>
          <p:spPr>
            <a:xfrm>
              <a:off x="8618" y="4870"/>
              <a:ext cx="631" cy="649"/>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8">
              <a:extLst>
                <a:ext uri="{FF2B5EF4-FFF2-40B4-BE49-F238E27FC236}">
                  <a16:creationId xmlns:a16="http://schemas.microsoft.com/office/drawing/2014/main" id="{D1F7EFE9-2901-409F-9E6B-EC822EAC7CF4}"/>
                </a:ext>
              </a:extLst>
            </p:cNvPr>
            <p:cNvSpPr/>
            <p:nvPr/>
          </p:nvSpPr>
          <p:spPr>
            <a:xfrm>
              <a:off x="9647" y="4870"/>
              <a:ext cx="631" cy="649"/>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9">
              <a:extLst>
                <a:ext uri="{FF2B5EF4-FFF2-40B4-BE49-F238E27FC236}">
                  <a16:creationId xmlns:a16="http://schemas.microsoft.com/office/drawing/2014/main" id="{91F90349-3B87-4744-B151-AAC6551ED5BE}"/>
                </a:ext>
              </a:extLst>
            </p:cNvPr>
            <p:cNvSpPr/>
            <p:nvPr/>
          </p:nvSpPr>
          <p:spPr>
            <a:xfrm>
              <a:off x="11465" y="4870"/>
              <a:ext cx="631" cy="649"/>
            </a:xfrm>
            <a:prstGeom prst="ellips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0">
              <a:extLst>
                <a:ext uri="{FF2B5EF4-FFF2-40B4-BE49-F238E27FC236}">
                  <a16:creationId xmlns:a16="http://schemas.microsoft.com/office/drawing/2014/main" id="{CCDACA93-58C7-4076-A58C-999C07B60A78}"/>
                </a:ext>
              </a:extLst>
            </p:cNvPr>
            <p:cNvSpPr/>
            <p:nvPr/>
          </p:nvSpPr>
          <p:spPr>
            <a:xfrm>
              <a:off x="12455" y="4870"/>
              <a:ext cx="631" cy="649"/>
            </a:xfrm>
            <a:prstGeom prst="ellips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1">
              <a:extLst>
                <a:ext uri="{FF2B5EF4-FFF2-40B4-BE49-F238E27FC236}">
                  <a16:creationId xmlns:a16="http://schemas.microsoft.com/office/drawing/2014/main" id="{34F87F8E-6680-401B-BEF5-AF074727D097}"/>
                </a:ext>
              </a:extLst>
            </p:cNvPr>
            <p:cNvSpPr/>
            <p:nvPr/>
          </p:nvSpPr>
          <p:spPr>
            <a:xfrm>
              <a:off x="5682" y="4849"/>
              <a:ext cx="2072" cy="100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lang="zh-CN" altLang="en-US" sz="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框架</a:t>
              </a:r>
              <a:r>
                <a:rPr lang="en-US" altLang="zh-CN" sz="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1</a:t>
              </a:r>
            </a:p>
          </p:txBody>
        </p:sp>
        <p:sp>
          <p:nvSpPr>
            <p:cNvPr id="16" name="矩形 12">
              <a:extLst>
                <a:ext uri="{FF2B5EF4-FFF2-40B4-BE49-F238E27FC236}">
                  <a16:creationId xmlns:a16="http://schemas.microsoft.com/office/drawing/2014/main" id="{F7284C79-FA3E-4B9F-84A3-CBCB2C611A37}"/>
                </a:ext>
              </a:extLst>
            </p:cNvPr>
            <p:cNvSpPr/>
            <p:nvPr/>
          </p:nvSpPr>
          <p:spPr>
            <a:xfrm>
              <a:off x="8426" y="4840"/>
              <a:ext cx="2072" cy="100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b" anchorCtr="1"/>
            <a:lstStyle/>
            <a:p>
              <a:pPr algn="ctr" fontAlgn="b"/>
              <a:r>
                <a:rPr lang="zh-CN" altLang="en-US" sz="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框架</a:t>
              </a:r>
              <a:r>
                <a:rPr lang="en-US" altLang="zh-CN" sz="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2</a:t>
              </a:r>
            </a:p>
          </p:txBody>
        </p:sp>
        <p:sp>
          <p:nvSpPr>
            <p:cNvPr id="17" name="矩形 13">
              <a:extLst>
                <a:ext uri="{FF2B5EF4-FFF2-40B4-BE49-F238E27FC236}">
                  <a16:creationId xmlns:a16="http://schemas.microsoft.com/office/drawing/2014/main" id="{8424F5A6-81F4-47F1-AEBD-69CFE1B4988F}"/>
                </a:ext>
              </a:extLst>
            </p:cNvPr>
            <p:cNvSpPr/>
            <p:nvPr/>
          </p:nvSpPr>
          <p:spPr>
            <a:xfrm>
              <a:off x="11211" y="4840"/>
              <a:ext cx="2072" cy="100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b" anchorCtr="1"/>
            <a:lstStyle/>
            <a:p>
              <a:pPr algn="ctr" fontAlgn="b"/>
              <a:r>
                <a:rPr lang="zh-CN" altLang="en-US" sz="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框架</a:t>
              </a:r>
              <a:r>
                <a:rPr lang="en-US" altLang="zh-CN" sz="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3</a:t>
              </a:r>
            </a:p>
          </p:txBody>
        </p:sp>
        <p:sp>
          <p:nvSpPr>
            <p:cNvPr id="18" name="下箭头 14">
              <a:extLst>
                <a:ext uri="{FF2B5EF4-FFF2-40B4-BE49-F238E27FC236}">
                  <a16:creationId xmlns:a16="http://schemas.microsoft.com/office/drawing/2014/main" id="{463D4E00-AA26-4495-851A-0FC95837EFEA}"/>
                </a:ext>
              </a:extLst>
            </p:cNvPr>
            <p:cNvSpPr/>
            <p:nvPr/>
          </p:nvSpPr>
          <p:spPr>
            <a:xfrm>
              <a:off x="6116" y="5835"/>
              <a:ext cx="177" cy="296"/>
            </a:xfrm>
            <a:prstGeom prst="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下箭头 15">
              <a:extLst>
                <a:ext uri="{FF2B5EF4-FFF2-40B4-BE49-F238E27FC236}">
                  <a16:creationId xmlns:a16="http://schemas.microsoft.com/office/drawing/2014/main" id="{7E54E8FA-7C4D-4702-BFCA-AD2B8861C08D}"/>
                </a:ext>
              </a:extLst>
            </p:cNvPr>
            <p:cNvSpPr/>
            <p:nvPr/>
          </p:nvSpPr>
          <p:spPr>
            <a:xfrm>
              <a:off x="7056" y="5835"/>
              <a:ext cx="177" cy="296"/>
            </a:xfrm>
            <a:prstGeom prst="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下箭头 16">
              <a:extLst>
                <a:ext uri="{FF2B5EF4-FFF2-40B4-BE49-F238E27FC236}">
                  <a16:creationId xmlns:a16="http://schemas.microsoft.com/office/drawing/2014/main" id="{7AA74385-6641-4E2D-B13B-0EAF2B0C3C3C}"/>
                </a:ext>
              </a:extLst>
            </p:cNvPr>
            <p:cNvSpPr/>
            <p:nvPr/>
          </p:nvSpPr>
          <p:spPr>
            <a:xfrm>
              <a:off x="8934" y="5855"/>
              <a:ext cx="177" cy="296"/>
            </a:xfrm>
            <a:prstGeom prst="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下箭头 17">
              <a:extLst>
                <a:ext uri="{FF2B5EF4-FFF2-40B4-BE49-F238E27FC236}">
                  <a16:creationId xmlns:a16="http://schemas.microsoft.com/office/drawing/2014/main" id="{52CC74DE-32FA-4106-B823-4CCD8E2D432F}"/>
                </a:ext>
              </a:extLst>
            </p:cNvPr>
            <p:cNvSpPr/>
            <p:nvPr/>
          </p:nvSpPr>
          <p:spPr>
            <a:xfrm>
              <a:off x="9874" y="5855"/>
              <a:ext cx="177" cy="296"/>
            </a:xfrm>
            <a:prstGeom prst="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下箭头 18">
              <a:extLst>
                <a:ext uri="{FF2B5EF4-FFF2-40B4-BE49-F238E27FC236}">
                  <a16:creationId xmlns:a16="http://schemas.microsoft.com/office/drawing/2014/main" id="{79D04E96-5F0D-4506-A328-709A28E01B27}"/>
                </a:ext>
              </a:extLst>
            </p:cNvPr>
            <p:cNvSpPr/>
            <p:nvPr/>
          </p:nvSpPr>
          <p:spPr>
            <a:xfrm>
              <a:off x="11742" y="5855"/>
              <a:ext cx="177" cy="296"/>
            </a:xfrm>
            <a:prstGeom prst="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下箭头 19">
              <a:extLst>
                <a:ext uri="{FF2B5EF4-FFF2-40B4-BE49-F238E27FC236}">
                  <a16:creationId xmlns:a16="http://schemas.microsoft.com/office/drawing/2014/main" id="{72FA26CD-84C4-4CF4-B0FB-8A8692430978}"/>
                </a:ext>
              </a:extLst>
            </p:cNvPr>
            <p:cNvSpPr/>
            <p:nvPr/>
          </p:nvSpPr>
          <p:spPr>
            <a:xfrm>
              <a:off x="12682" y="5855"/>
              <a:ext cx="177" cy="296"/>
            </a:xfrm>
            <a:prstGeom prst="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0">
              <a:extLst>
                <a:ext uri="{FF2B5EF4-FFF2-40B4-BE49-F238E27FC236}">
                  <a16:creationId xmlns:a16="http://schemas.microsoft.com/office/drawing/2014/main" id="{06ED1A65-82C1-470D-8987-02D27D2FFBF6}"/>
                </a:ext>
              </a:extLst>
            </p:cNvPr>
            <p:cNvSpPr/>
            <p:nvPr/>
          </p:nvSpPr>
          <p:spPr>
            <a:xfrm>
              <a:off x="5682" y="6151"/>
              <a:ext cx="7617" cy="57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a:solidFill>
                    <a:schemeClr val="tx1"/>
                  </a:solidFill>
                  <a:latin typeface="微软雅黑" panose="020B0503020204020204" pitchFamily="34" charset="-122"/>
                  <a:ea typeface="微软雅黑" panose="020B0503020204020204" pitchFamily="34" charset="-122"/>
                </a:rPr>
                <a:t>中央调度器</a:t>
              </a:r>
            </a:p>
          </p:txBody>
        </p:sp>
        <p:sp>
          <p:nvSpPr>
            <p:cNvPr id="25" name="矩形 21">
              <a:extLst>
                <a:ext uri="{FF2B5EF4-FFF2-40B4-BE49-F238E27FC236}">
                  <a16:creationId xmlns:a16="http://schemas.microsoft.com/office/drawing/2014/main" id="{C982CF66-74FC-484B-849B-57CC2F9C3998}"/>
                </a:ext>
              </a:extLst>
            </p:cNvPr>
            <p:cNvSpPr/>
            <p:nvPr/>
          </p:nvSpPr>
          <p:spPr>
            <a:xfrm>
              <a:off x="5683" y="6881"/>
              <a:ext cx="7617" cy="217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2">
              <a:extLst>
                <a:ext uri="{FF2B5EF4-FFF2-40B4-BE49-F238E27FC236}">
                  <a16:creationId xmlns:a16="http://schemas.microsoft.com/office/drawing/2014/main" id="{B4D0C584-9965-47C4-9555-732F2B8422C1}"/>
                </a:ext>
              </a:extLst>
            </p:cNvPr>
            <p:cNvSpPr/>
            <p:nvPr/>
          </p:nvSpPr>
          <p:spPr>
            <a:xfrm>
              <a:off x="6136" y="7113"/>
              <a:ext cx="1006" cy="493"/>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3">
              <a:extLst>
                <a:ext uri="{FF2B5EF4-FFF2-40B4-BE49-F238E27FC236}">
                  <a16:creationId xmlns:a16="http://schemas.microsoft.com/office/drawing/2014/main" id="{7CA54D63-EDE9-4C42-B30B-2E4D34E90D31}"/>
                </a:ext>
              </a:extLst>
            </p:cNvPr>
            <p:cNvSpPr/>
            <p:nvPr/>
          </p:nvSpPr>
          <p:spPr>
            <a:xfrm>
              <a:off x="6136" y="7727"/>
              <a:ext cx="1006" cy="493"/>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4">
              <a:extLst>
                <a:ext uri="{FF2B5EF4-FFF2-40B4-BE49-F238E27FC236}">
                  <a16:creationId xmlns:a16="http://schemas.microsoft.com/office/drawing/2014/main" id="{1488DC63-4662-4303-BEF0-867292EC32E2}"/>
                </a:ext>
              </a:extLst>
            </p:cNvPr>
            <p:cNvSpPr/>
            <p:nvPr/>
          </p:nvSpPr>
          <p:spPr>
            <a:xfrm>
              <a:off x="6136" y="8342"/>
              <a:ext cx="1006" cy="493"/>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5">
              <a:extLst>
                <a:ext uri="{FF2B5EF4-FFF2-40B4-BE49-F238E27FC236}">
                  <a16:creationId xmlns:a16="http://schemas.microsoft.com/office/drawing/2014/main" id="{1CAA5719-8B60-4AAB-95CB-614DCC7E6357}"/>
                </a:ext>
              </a:extLst>
            </p:cNvPr>
            <p:cNvSpPr/>
            <p:nvPr/>
          </p:nvSpPr>
          <p:spPr>
            <a:xfrm>
              <a:off x="8959" y="7113"/>
              <a:ext cx="1006" cy="493"/>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6">
              <a:extLst>
                <a:ext uri="{FF2B5EF4-FFF2-40B4-BE49-F238E27FC236}">
                  <a16:creationId xmlns:a16="http://schemas.microsoft.com/office/drawing/2014/main" id="{4B8B0B8A-4DE4-4A86-8B33-CEC2FB8E7DF5}"/>
                </a:ext>
              </a:extLst>
            </p:cNvPr>
            <p:cNvSpPr/>
            <p:nvPr/>
          </p:nvSpPr>
          <p:spPr>
            <a:xfrm>
              <a:off x="8959" y="7727"/>
              <a:ext cx="1006" cy="493"/>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27">
              <a:extLst>
                <a:ext uri="{FF2B5EF4-FFF2-40B4-BE49-F238E27FC236}">
                  <a16:creationId xmlns:a16="http://schemas.microsoft.com/office/drawing/2014/main" id="{C3151147-38F7-4D2C-91C4-50C5AA73B89E}"/>
                </a:ext>
              </a:extLst>
            </p:cNvPr>
            <p:cNvSpPr/>
            <p:nvPr/>
          </p:nvSpPr>
          <p:spPr>
            <a:xfrm>
              <a:off x="8959" y="8342"/>
              <a:ext cx="1006" cy="493"/>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28">
              <a:extLst>
                <a:ext uri="{FF2B5EF4-FFF2-40B4-BE49-F238E27FC236}">
                  <a16:creationId xmlns:a16="http://schemas.microsoft.com/office/drawing/2014/main" id="{9021E57E-80A3-4213-98D8-8AB32227A908}"/>
                </a:ext>
              </a:extLst>
            </p:cNvPr>
            <p:cNvSpPr/>
            <p:nvPr/>
          </p:nvSpPr>
          <p:spPr>
            <a:xfrm>
              <a:off x="11744" y="7113"/>
              <a:ext cx="1006" cy="493"/>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矩形 29">
              <a:extLst>
                <a:ext uri="{FF2B5EF4-FFF2-40B4-BE49-F238E27FC236}">
                  <a16:creationId xmlns:a16="http://schemas.microsoft.com/office/drawing/2014/main" id="{0F462411-58C0-4915-90C9-FBB82C435406}"/>
                </a:ext>
              </a:extLst>
            </p:cNvPr>
            <p:cNvSpPr/>
            <p:nvPr/>
          </p:nvSpPr>
          <p:spPr>
            <a:xfrm>
              <a:off x="11744" y="7727"/>
              <a:ext cx="1006" cy="493"/>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矩形 30">
              <a:extLst>
                <a:ext uri="{FF2B5EF4-FFF2-40B4-BE49-F238E27FC236}">
                  <a16:creationId xmlns:a16="http://schemas.microsoft.com/office/drawing/2014/main" id="{31E9A03A-9D86-489E-89BE-05A2D29ED661}"/>
                </a:ext>
              </a:extLst>
            </p:cNvPr>
            <p:cNvSpPr/>
            <p:nvPr/>
          </p:nvSpPr>
          <p:spPr>
            <a:xfrm>
              <a:off x="11744" y="8342"/>
              <a:ext cx="1006" cy="493"/>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文本框 31">
              <a:extLst>
                <a:ext uri="{FF2B5EF4-FFF2-40B4-BE49-F238E27FC236}">
                  <a16:creationId xmlns:a16="http://schemas.microsoft.com/office/drawing/2014/main" id="{D83E6940-096A-4096-8221-E3AE1B3BDBAB}"/>
                </a:ext>
              </a:extLst>
            </p:cNvPr>
            <p:cNvSpPr txBox="1"/>
            <p:nvPr/>
          </p:nvSpPr>
          <p:spPr>
            <a:xfrm>
              <a:off x="13555" y="4908"/>
              <a:ext cx="732" cy="822"/>
            </a:xfrm>
            <a:prstGeom prst="rect">
              <a:avLst/>
            </a:prstGeom>
            <a:noFill/>
          </p:spPr>
          <p:txBody>
            <a:bodyPr wrap="square" rtlCol="0">
              <a:spAutoFit/>
            </a:bodyPr>
            <a:lstStyle/>
            <a:p>
              <a:r>
                <a:rPr lang="zh-CN" altLang="en-US" sz="1400">
                  <a:latin typeface="微软雅黑" panose="020B0503020204020204" pitchFamily="34" charset="-122"/>
                  <a:ea typeface="微软雅黑" panose="020B0503020204020204" pitchFamily="34" charset="-122"/>
                </a:rPr>
                <a:t>任务</a:t>
              </a:r>
            </a:p>
          </p:txBody>
        </p:sp>
        <p:sp>
          <p:nvSpPr>
            <p:cNvPr id="36" name="文本框 32">
              <a:extLst>
                <a:ext uri="{FF2B5EF4-FFF2-40B4-BE49-F238E27FC236}">
                  <a16:creationId xmlns:a16="http://schemas.microsoft.com/office/drawing/2014/main" id="{5FBC5F8A-3E11-433D-BCE2-E3895D779097}"/>
                </a:ext>
              </a:extLst>
            </p:cNvPr>
            <p:cNvSpPr txBox="1"/>
            <p:nvPr/>
          </p:nvSpPr>
          <p:spPr>
            <a:xfrm>
              <a:off x="13555" y="7398"/>
              <a:ext cx="732" cy="1161"/>
            </a:xfrm>
            <a:prstGeom prst="rect">
              <a:avLst/>
            </a:prstGeom>
            <a:noFill/>
          </p:spPr>
          <p:txBody>
            <a:bodyPr wrap="square" rtlCol="0">
              <a:spAutoFit/>
            </a:bodyPr>
            <a:lstStyle/>
            <a:p>
              <a:r>
                <a:rPr lang="zh-CN" altLang="en-US" sz="1400">
                  <a:latin typeface="微软雅黑" panose="020B0503020204020204" pitchFamily="34" charset="-122"/>
                  <a:ea typeface="微软雅黑" panose="020B0503020204020204" pitchFamily="34" charset="-122"/>
                </a:rPr>
                <a:t>资源池</a:t>
              </a:r>
            </a:p>
          </p:txBody>
        </p:sp>
        <p:sp>
          <p:nvSpPr>
            <p:cNvPr id="37" name="文本框 33">
              <a:extLst>
                <a:ext uri="{FF2B5EF4-FFF2-40B4-BE49-F238E27FC236}">
                  <a16:creationId xmlns:a16="http://schemas.microsoft.com/office/drawing/2014/main" id="{05571590-2C56-4326-945A-A84915EE6525}"/>
                </a:ext>
              </a:extLst>
            </p:cNvPr>
            <p:cNvSpPr txBox="1"/>
            <p:nvPr/>
          </p:nvSpPr>
          <p:spPr>
            <a:xfrm>
              <a:off x="5683" y="9052"/>
              <a:ext cx="6006" cy="483"/>
            </a:xfrm>
            <a:prstGeom prst="rect">
              <a:avLst/>
            </a:prstGeom>
            <a:noFill/>
          </p:spPr>
          <p:txBody>
            <a:bodyPr wrap="square" rtlCol="0">
              <a:spAutoFit/>
            </a:bodyPr>
            <a:lstStyle/>
            <a:p>
              <a:r>
                <a:rPr lang="zh-CN" altLang="en-US" sz="1400">
                  <a:latin typeface="微软雅黑" panose="020B0503020204020204" pitchFamily="34" charset="-122"/>
                  <a:ea typeface="微软雅黑" panose="020B0503020204020204" pitchFamily="34" charset="-122"/>
                </a:rPr>
                <a:t>注：同一种颜色的任务需求同颜色的资源</a:t>
              </a:r>
            </a:p>
          </p:txBody>
        </p:sp>
      </p:grpSp>
      <p:sp>
        <p:nvSpPr>
          <p:cNvPr id="4" name="灯片编号占位符 3">
            <a:extLst>
              <a:ext uri="{FF2B5EF4-FFF2-40B4-BE49-F238E27FC236}">
                <a16:creationId xmlns:a16="http://schemas.microsoft.com/office/drawing/2014/main" id="{926F4227-69E1-F747-B298-6FEE85EF5102}"/>
              </a:ext>
            </a:extLst>
          </p:cNvPr>
          <p:cNvSpPr>
            <a:spLocks noGrp="1"/>
          </p:cNvSpPr>
          <p:nvPr>
            <p:ph type="sldNum" sz="quarter" idx="12"/>
          </p:nvPr>
        </p:nvSpPr>
        <p:spPr/>
        <p:txBody>
          <a:bodyPr/>
          <a:lstStyle/>
          <a:p>
            <a:fld id="{B13F0FA4-29F4-4B1D-A16B-0D7169EBD889}" type="slidenum">
              <a:rPr lang="en-US" smtClean="0"/>
              <a:t>26</a:t>
            </a:fld>
            <a:endParaRPr lang="en-US"/>
          </a:p>
        </p:txBody>
      </p:sp>
    </p:spTree>
    <p:extLst>
      <p:ext uri="{BB962C8B-B14F-4D97-AF65-F5344CB8AC3E}">
        <p14:creationId xmlns:p14="http://schemas.microsoft.com/office/powerpoint/2010/main" val="356884238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7FF8AC-F3E9-4DDA-A763-720027920F1E}"/>
              </a:ext>
            </a:extLst>
          </p:cNvPr>
          <p:cNvSpPr>
            <a:spLocks noGrp="1"/>
          </p:cNvSpPr>
          <p:nvPr>
            <p:ph type="title"/>
          </p:nvPr>
        </p:nvSpPr>
        <p:spPr/>
        <p:txBody>
          <a:bodyPr/>
          <a:lstStyle/>
          <a:p>
            <a:r>
              <a:rPr lang="en-US" altLang="zh-CN" dirty="0"/>
              <a:t>7.2 </a:t>
            </a:r>
            <a:r>
              <a:rPr lang="zh-CN" altLang="en-US" dirty="0"/>
              <a:t>大数据系统资源调度</a:t>
            </a:r>
            <a:endParaRPr lang="en-US" dirty="0"/>
          </a:p>
        </p:txBody>
      </p:sp>
      <p:sp>
        <p:nvSpPr>
          <p:cNvPr id="3" name="Content Placeholder 2">
            <a:extLst>
              <a:ext uri="{FF2B5EF4-FFF2-40B4-BE49-F238E27FC236}">
                <a16:creationId xmlns:a16="http://schemas.microsoft.com/office/drawing/2014/main" id="{43D3CFEA-73DF-477F-8334-DEA91A73BC03}"/>
              </a:ext>
            </a:extLst>
          </p:cNvPr>
          <p:cNvSpPr>
            <a:spLocks noGrp="1"/>
          </p:cNvSpPr>
          <p:nvPr>
            <p:ph idx="1"/>
          </p:nvPr>
        </p:nvSpPr>
        <p:spPr>
          <a:xfrm>
            <a:off x="680484" y="1160756"/>
            <a:ext cx="5703384" cy="5016207"/>
          </a:xfrm>
        </p:spPr>
        <p:txBody>
          <a:bodyPr/>
          <a:lstStyle/>
          <a:p>
            <a:r>
              <a:rPr lang="zh-CN" altLang="en-US" dirty="0"/>
              <a:t>两级资源调度器</a:t>
            </a:r>
            <a:endParaRPr lang="en-US" altLang="zh-CN" dirty="0"/>
          </a:p>
          <a:p>
            <a:pPr lvl="1"/>
            <a:r>
              <a:rPr lang="zh-CN" altLang="en-US" dirty="0"/>
              <a:t>采用了中央调度器和局部调度器两级结构。</a:t>
            </a:r>
            <a:endParaRPr lang="en-US" altLang="zh-CN" dirty="0"/>
          </a:p>
          <a:p>
            <a:pPr lvl="1"/>
            <a:r>
              <a:rPr lang="zh-CN" altLang="en-US" dirty="0"/>
              <a:t>中央调度器（例</a:t>
            </a:r>
            <a:r>
              <a:rPr lang="en-US" altLang="zh-CN" dirty="0"/>
              <a:t>Mesos</a:t>
            </a:r>
            <a:r>
              <a:rPr lang="zh-CN" altLang="en-US" dirty="0"/>
              <a:t>）负责将资源分配到每一个应用局部调度器（例</a:t>
            </a:r>
            <a:r>
              <a:rPr lang="en-US" altLang="zh-CN" dirty="0"/>
              <a:t>Hadoop</a:t>
            </a:r>
            <a:r>
              <a:rPr lang="zh-CN" altLang="en-US" dirty="0"/>
              <a:t>、</a:t>
            </a:r>
            <a:r>
              <a:rPr lang="en-US" altLang="zh-CN" dirty="0"/>
              <a:t>Spark</a:t>
            </a:r>
            <a:r>
              <a:rPr lang="zh-CN" altLang="en-US" dirty="0"/>
              <a:t>、</a:t>
            </a:r>
            <a:r>
              <a:rPr lang="en-US" altLang="zh-CN" dirty="0"/>
              <a:t>Storm</a:t>
            </a:r>
            <a:r>
              <a:rPr lang="zh-CN" altLang="en-US" dirty="0"/>
              <a:t>内部调度器等）</a:t>
            </a:r>
            <a:endParaRPr lang="en-US" altLang="zh-CN" dirty="0"/>
          </a:p>
          <a:p>
            <a:pPr lvl="1"/>
            <a:r>
              <a:rPr lang="zh-CN" altLang="en-US" dirty="0"/>
              <a:t>局部调度器负责每一个应用框架内部的资源分配请求</a:t>
            </a:r>
            <a:endParaRPr lang="en-US" altLang="zh-CN" dirty="0"/>
          </a:p>
          <a:p>
            <a:pPr lvl="1"/>
            <a:endParaRPr lang="en-US" dirty="0"/>
          </a:p>
        </p:txBody>
      </p:sp>
      <p:sp>
        <p:nvSpPr>
          <p:cNvPr id="6" name="Rectangle 5">
            <a:extLst>
              <a:ext uri="{FF2B5EF4-FFF2-40B4-BE49-F238E27FC236}">
                <a16:creationId xmlns:a16="http://schemas.microsoft.com/office/drawing/2014/main" id="{6DC04F8D-B51A-41F7-9A26-0254B6096DA2}"/>
              </a:ext>
            </a:extLst>
          </p:cNvPr>
          <p:cNvSpPr/>
          <p:nvPr/>
        </p:nvSpPr>
        <p:spPr>
          <a:xfrm>
            <a:off x="8545674" y="5838409"/>
            <a:ext cx="1620957" cy="338554"/>
          </a:xfrm>
          <a:prstGeom prst="rect">
            <a:avLst/>
          </a:prstGeom>
        </p:spPr>
        <p:txBody>
          <a:bodyPr wrap="none">
            <a:spAutoFit/>
          </a:bodyPr>
          <a:lstStyle/>
          <a:p>
            <a:r>
              <a:rPr lang="zh-CN" altLang="en-US" sz="1600" dirty="0">
                <a:latin typeface="微软雅黑" panose="020B0503020204020204" pitchFamily="34" charset="-122"/>
                <a:ea typeface="微软雅黑" panose="020B0503020204020204" pitchFamily="34" charset="-122"/>
              </a:rPr>
              <a:t>两级资源调度器</a:t>
            </a:r>
            <a:endParaRPr lang="en-US" sz="1600" dirty="0">
              <a:latin typeface="微软雅黑" panose="020B0503020204020204" pitchFamily="34" charset="-122"/>
              <a:ea typeface="微软雅黑" panose="020B0503020204020204" pitchFamily="34" charset="-122"/>
            </a:endParaRPr>
          </a:p>
        </p:txBody>
      </p:sp>
      <p:grpSp>
        <p:nvGrpSpPr>
          <p:cNvPr id="8" name="组合 53">
            <a:extLst>
              <a:ext uri="{FF2B5EF4-FFF2-40B4-BE49-F238E27FC236}">
                <a16:creationId xmlns:a16="http://schemas.microsoft.com/office/drawing/2014/main" id="{CCF45632-C1D9-46E3-B16C-70E701C30AB8}"/>
              </a:ext>
            </a:extLst>
          </p:cNvPr>
          <p:cNvGrpSpPr/>
          <p:nvPr/>
        </p:nvGrpSpPr>
        <p:grpSpPr>
          <a:xfrm>
            <a:off x="6461972" y="1834198"/>
            <a:ext cx="5482590" cy="3832225"/>
            <a:chOff x="9264" y="2583"/>
            <a:chExt cx="8634" cy="6035"/>
          </a:xfrm>
        </p:grpSpPr>
        <p:sp>
          <p:nvSpPr>
            <p:cNvPr id="10" name="椭圆 3">
              <a:extLst>
                <a:ext uri="{FF2B5EF4-FFF2-40B4-BE49-F238E27FC236}">
                  <a16:creationId xmlns:a16="http://schemas.microsoft.com/office/drawing/2014/main" id="{C3F619F7-7CEA-4593-9F25-45ECF3E3B176}"/>
                </a:ext>
              </a:extLst>
            </p:cNvPr>
            <p:cNvSpPr/>
            <p:nvPr/>
          </p:nvSpPr>
          <p:spPr>
            <a:xfrm>
              <a:off x="9549" y="2707"/>
              <a:ext cx="592" cy="631"/>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5">
              <a:extLst>
                <a:ext uri="{FF2B5EF4-FFF2-40B4-BE49-F238E27FC236}">
                  <a16:creationId xmlns:a16="http://schemas.microsoft.com/office/drawing/2014/main" id="{880CFBBF-0EC6-43BC-B840-874BE0C849E4}"/>
                </a:ext>
              </a:extLst>
            </p:cNvPr>
            <p:cNvSpPr/>
            <p:nvPr/>
          </p:nvSpPr>
          <p:spPr>
            <a:xfrm>
              <a:off x="10440" y="2689"/>
              <a:ext cx="631" cy="649"/>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7">
              <a:extLst>
                <a:ext uri="{FF2B5EF4-FFF2-40B4-BE49-F238E27FC236}">
                  <a16:creationId xmlns:a16="http://schemas.microsoft.com/office/drawing/2014/main" id="{DC96E71E-ECF3-4D23-9C94-F3D56692F142}"/>
                </a:ext>
              </a:extLst>
            </p:cNvPr>
            <p:cNvSpPr/>
            <p:nvPr/>
          </p:nvSpPr>
          <p:spPr>
            <a:xfrm>
              <a:off x="12229" y="2689"/>
              <a:ext cx="631" cy="649"/>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4">
              <a:extLst>
                <a:ext uri="{FF2B5EF4-FFF2-40B4-BE49-F238E27FC236}">
                  <a16:creationId xmlns:a16="http://schemas.microsoft.com/office/drawing/2014/main" id="{207A72A6-CAAF-4661-8713-4134E8FF2F90}"/>
                </a:ext>
              </a:extLst>
            </p:cNvPr>
            <p:cNvSpPr/>
            <p:nvPr/>
          </p:nvSpPr>
          <p:spPr>
            <a:xfrm>
              <a:off x="13258" y="2689"/>
              <a:ext cx="631" cy="649"/>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9">
              <a:extLst>
                <a:ext uri="{FF2B5EF4-FFF2-40B4-BE49-F238E27FC236}">
                  <a16:creationId xmlns:a16="http://schemas.microsoft.com/office/drawing/2014/main" id="{0F2F9C90-B1DC-48DC-AA72-2E43C67BB1DF}"/>
                </a:ext>
              </a:extLst>
            </p:cNvPr>
            <p:cNvSpPr/>
            <p:nvPr/>
          </p:nvSpPr>
          <p:spPr>
            <a:xfrm>
              <a:off x="15076" y="2689"/>
              <a:ext cx="631" cy="649"/>
            </a:xfrm>
            <a:prstGeom prst="ellips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0">
              <a:extLst>
                <a:ext uri="{FF2B5EF4-FFF2-40B4-BE49-F238E27FC236}">
                  <a16:creationId xmlns:a16="http://schemas.microsoft.com/office/drawing/2014/main" id="{713897BB-3105-46B2-BC0C-7ED7A48EA08A}"/>
                </a:ext>
              </a:extLst>
            </p:cNvPr>
            <p:cNvSpPr/>
            <p:nvPr/>
          </p:nvSpPr>
          <p:spPr>
            <a:xfrm>
              <a:off x="16066" y="2689"/>
              <a:ext cx="631" cy="649"/>
            </a:xfrm>
            <a:prstGeom prst="ellips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1">
              <a:extLst>
                <a:ext uri="{FF2B5EF4-FFF2-40B4-BE49-F238E27FC236}">
                  <a16:creationId xmlns:a16="http://schemas.microsoft.com/office/drawing/2014/main" id="{8AA34CD0-6D11-46FE-8C8B-F8BDC65D328C}"/>
                </a:ext>
              </a:extLst>
            </p:cNvPr>
            <p:cNvSpPr/>
            <p:nvPr/>
          </p:nvSpPr>
          <p:spPr>
            <a:xfrm>
              <a:off x="9293" y="2592"/>
              <a:ext cx="2072" cy="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altLang="zh-CN" sz="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7" name="矩形 12">
              <a:extLst>
                <a:ext uri="{FF2B5EF4-FFF2-40B4-BE49-F238E27FC236}">
                  <a16:creationId xmlns:a16="http://schemas.microsoft.com/office/drawing/2014/main" id="{AE4D1580-9231-427E-85F2-E78DE78E2F07}"/>
                </a:ext>
              </a:extLst>
            </p:cNvPr>
            <p:cNvSpPr/>
            <p:nvPr/>
          </p:nvSpPr>
          <p:spPr>
            <a:xfrm>
              <a:off x="12037" y="2583"/>
              <a:ext cx="2072" cy="89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b" anchorCtr="1"/>
            <a:lstStyle/>
            <a:p>
              <a:pPr algn="ctr" fontAlgn="b"/>
              <a:endParaRPr lang="en-US" altLang="zh-CN" sz="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18" name="矩形 13">
              <a:extLst>
                <a:ext uri="{FF2B5EF4-FFF2-40B4-BE49-F238E27FC236}">
                  <a16:creationId xmlns:a16="http://schemas.microsoft.com/office/drawing/2014/main" id="{87AC80F1-1A17-4B62-8188-0CB3CF89946E}"/>
                </a:ext>
              </a:extLst>
            </p:cNvPr>
            <p:cNvSpPr/>
            <p:nvPr/>
          </p:nvSpPr>
          <p:spPr>
            <a:xfrm>
              <a:off x="14822" y="2583"/>
              <a:ext cx="2072" cy="89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b" anchorCtr="1"/>
            <a:lstStyle/>
            <a:p>
              <a:pPr algn="ctr" fontAlgn="b"/>
              <a:endParaRPr lang="en-US" altLang="zh-CN" sz="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19" name="下箭头 14">
              <a:extLst>
                <a:ext uri="{FF2B5EF4-FFF2-40B4-BE49-F238E27FC236}">
                  <a16:creationId xmlns:a16="http://schemas.microsoft.com/office/drawing/2014/main" id="{1D9347EC-2E4F-46EF-8C23-2AD6E85E70ED}"/>
                </a:ext>
              </a:extLst>
            </p:cNvPr>
            <p:cNvSpPr/>
            <p:nvPr/>
          </p:nvSpPr>
          <p:spPr>
            <a:xfrm>
              <a:off x="9727" y="3484"/>
              <a:ext cx="283" cy="340"/>
            </a:xfrm>
            <a:prstGeom prst="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下箭头 15">
              <a:extLst>
                <a:ext uri="{FF2B5EF4-FFF2-40B4-BE49-F238E27FC236}">
                  <a16:creationId xmlns:a16="http://schemas.microsoft.com/office/drawing/2014/main" id="{348140F8-A42E-41D7-91F2-9CA8C61EC03B}"/>
                </a:ext>
              </a:extLst>
            </p:cNvPr>
            <p:cNvSpPr/>
            <p:nvPr/>
          </p:nvSpPr>
          <p:spPr>
            <a:xfrm>
              <a:off x="10667" y="3484"/>
              <a:ext cx="283" cy="340"/>
            </a:xfrm>
            <a:prstGeom prst="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下箭头 16">
              <a:extLst>
                <a:ext uri="{FF2B5EF4-FFF2-40B4-BE49-F238E27FC236}">
                  <a16:creationId xmlns:a16="http://schemas.microsoft.com/office/drawing/2014/main" id="{9B472DE9-CB2C-41AB-AA67-CDD7C8CFF412}"/>
                </a:ext>
              </a:extLst>
            </p:cNvPr>
            <p:cNvSpPr/>
            <p:nvPr/>
          </p:nvSpPr>
          <p:spPr>
            <a:xfrm>
              <a:off x="12545" y="3484"/>
              <a:ext cx="283" cy="340"/>
            </a:xfrm>
            <a:prstGeom prst="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下箭头 17">
              <a:extLst>
                <a:ext uri="{FF2B5EF4-FFF2-40B4-BE49-F238E27FC236}">
                  <a16:creationId xmlns:a16="http://schemas.microsoft.com/office/drawing/2014/main" id="{7220043D-6A9A-4D5A-99AE-7C3263C8A810}"/>
                </a:ext>
              </a:extLst>
            </p:cNvPr>
            <p:cNvSpPr/>
            <p:nvPr/>
          </p:nvSpPr>
          <p:spPr>
            <a:xfrm>
              <a:off x="13485" y="3484"/>
              <a:ext cx="283" cy="340"/>
            </a:xfrm>
            <a:prstGeom prst="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下箭头 18">
              <a:extLst>
                <a:ext uri="{FF2B5EF4-FFF2-40B4-BE49-F238E27FC236}">
                  <a16:creationId xmlns:a16="http://schemas.microsoft.com/office/drawing/2014/main" id="{CC7C9897-ABC0-4E5F-AB32-C117B7ACB276}"/>
                </a:ext>
              </a:extLst>
            </p:cNvPr>
            <p:cNvSpPr/>
            <p:nvPr/>
          </p:nvSpPr>
          <p:spPr>
            <a:xfrm>
              <a:off x="15353" y="3484"/>
              <a:ext cx="283" cy="340"/>
            </a:xfrm>
            <a:prstGeom prst="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下箭头 19">
              <a:extLst>
                <a:ext uri="{FF2B5EF4-FFF2-40B4-BE49-F238E27FC236}">
                  <a16:creationId xmlns:a16="http://schemas.microsoft.com/office/drawing/2014/main" id="{B3C4E252-88F4-4B2E-9E2A-14A8F960E8A3}"/>
                </a:ext>
              </a:extLst>
            </p:cNvPr>
            <p:cNvSpPr/>
            <p:nvPr/>
          </p:nvSpPr>
          <p:spPr>
            <a:xfrm>
              <a:off x="16293" y="3484"/>
              <a:ext cx="283" cy="340"/>
            </a:xfrm>
            <a:prstGeom prst="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0">
              <a:extLst>
                <a:ext uri="{FF2B5EF4-FFF2-40B4-BE49-F238E27FC236}">
                  <a16:creationId xmlns:a16="http://schemas.microsoft.com/office/drawing/2014/main" id="{818CBDCB-FD1C-4EC8-9F5D-7D2D4ACE0FC8}"/>
                </a:ext>
              </a:extLst>
            </p:cNvPr>
            <p:cNvSpPr/>
            <p:nvPr/>
          </p:nvSpPr>
          <p:spPr>
            <a:xfrm>
              <a:off x="9264" y="5725"/>
              <a:ext cx="7617" cy="57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a:solidFill>
                    <a:schemeClr val="tx1"/>
                  </a:solidFill>
                  <a:latin typeface="微软雅黑" panose="020B0503020204020204" pitchFamily="34" charset="-122"/>
                  <a:ea typeface="微软雅黑" panose="020B0503020204020204" pitchFamily="34" charset="-122"/>
                </a:rPr>
                <a:t>中央调度器</a:t>
              </a:r>
            </a:p>
          </p:txBody>
        </p:sp>
        <p:sp>
          <p:nvSpPr>
            <p:cNvPr id="26" name="文本框 31">
              <a:extLst>
                <a:ext uri="{FF2B5EF4-FFF2-40B4-BE49-F238E27FC236}">
                  <a16:creationId xmlns:a16="http://schemas.microsoft.com/office/drawing/2014/main" id="{6CE5D7EC-2D12-43C6-B670-77317D1ACA72}"/>
                </a:ext>
              </a:extLst>
            </p:cNvPr>
            <p:cNvSpPr txBox="1"/>
            <p:nvPr/>
          </p:nvSpPr>
          <p:spPr>
            <a:xfrm>
              <a:off x="17166" y="3338"/>
              <a:ext cx="732" cy="822"/>
            </a:xfrm>
            <a:prstGeom prst="rect">
              <a:avLst/>
            </a:prstGeom>
            <a:noFill/>
          </p:spPr>
          <p:txBody>
            <a:bodyPr wrap="square" rtlCol="0">
              <a:spAutoFit/>
            </a:bodyPr>
            <a:lstStyle/>
            <a:p>
              <a:r>
                <a:rPr lang="zh-CN" altLang="en-US" sz="1400">
                  <a:latin typeface="微软雅黑" panose="020B0503020204020204" pitchFamily="34" charset="-122"/>
                  <a:ea typeface="微软雅黑" panose="020B0503020204020204" pitchFamily="34" charset="-122"/>
                </a:rPr>
                <a:t>任务</a:t>
              </a:r>
            </a:p>
          </p:txBody>
        </p:sp>
        <p:grpSp>
          <p:nvGrpSpPr>
            <p:cNvPr id="27" name="组合 52">
              <a:extLst>
                <a:ext uri="{FF2B5EF4-FFF2-40B4-BE49-F238E27FC236}">
                  <a16:creationId xmlns:a16="http://schemas.microsoft.com/office/drawing/2014/main" id="{BB206871-88F4-4A33-811E-50AE02FE7B7D}"/>
                </a:ext>
              </a:extLst>
            </p:cNvPr>
            <p:cNvGrpSpPr/>
            <p:nvPr/>
          </p:nvGrpSpPr>
          <p:grpSpPr>
            <a:xfrm>
              <a:off x="9294" y="6448"/>
              <a:ext cx="8604" cy="2170"/>
              <a:chOff x="9294" y="6790"/>
              <a:chExt cx="8604" cy="2170"/>
            </a:xfrm>
          </p:grpSpPr>
          <p:sp>
            <p:nvSpPr>
              <p:cNvPr id="42" name="矩形 21">
                <a:extLst>
                  <a:ext uri="{FF2B5EF4-FFF2-40B4-BE49-F238E27FC236}">
                    <a16:creationId xmlns:a16="http://schemas.microsoft.com/office/drawing/2014/main" id="{36DFAE17-2928-47B6-906B-044316C9B9F9}"/>
                  </a:ext>
                </a:extLst>
              </p:cNvPr>
              <p:cNvSpPr/>
              <p:nvPr/>
            </p:nvSpPr>
            <p:spPr>
              <a:xfrm>
                <a:off x="9294" y="6790"/>
                <a:ext cx="7617" cy="217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矩形 22">
                <a:extLst>
                  <a:ext uri="{FF2B5EF4-FFF2-40B4-BE49-F238E27FC236}">
                    <a16:creationId xmlns:a16="http://schemas.microsoft.com/office/drawing/2014/main" id="{82898A7F-9195-4304-A1D5-281E560A7EE2}"/>
                  </a:ext>
                </a:extLst>
              </p:cNvPr>
              <p:cNvSpPr/>
              <p:nvPr/>
            </p:nvSpPr>
            <p:spPr>
              <a:xfrm>
                <a:off x="9747" y="7022"/>
                <a:ext cx="1006" cy="493"/>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矩形 23">
                <a:extLst>
                  <a:ext uri="{FF2B5EF4-FFF2-40B4-BE49-F238E27FC236}">
                    <a16:creationId xmlns:a16="http://schemas.microsoft.com/office/drawing/2014/main" id="{CDBC113A-83BD-400C-AA41-5448FB46EA35}"/>
                  </a:ext>
                </a:extLst>
              </p:cNvPr>
              <p:cNvSpPr/>
              <p:nvPr/>
            </p:nvSpPr>
            <p:spPr>
              <a:xfrm>
                <a:off x="9747" y="7636"/>
                <a:ext cx="1006" cy="493"/>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24">
                <a:extLst>
                  <a:ext uri="{FF2B5EF4-FFF2-40B4-BE49-F238E27FC236}">
                    <a16:creationId xmlns:a16="http://schemas.microsoft.com/office/drawing/2014/main" id="{BDF47C9B-1974-4D9C-97E2-AE432F5126E4}"/>
                  </a:ext>
                </a:extLst>
              </p:cNvPr>
              <p:cNvSpPr/>
              <p:nvPr/>
            </p:nvSpPr>
            <p:spPr>
              <a:xfrm>
                <a:off x="9747" y="8251"/>
                <a:ext cx="1006" cy="493"/>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25">
                <a:extLst>
                  <a:ext uri="{FF2B5EF4-FFF2-40B4-BE49-F238E27FC236}">
                    <a16:creationId xmlns:a16="http://schemas.microsoft.com/office/drawing/2014/main" id="{C302744C-14F0-488C-B956-527E4376B696}"/>
                  </a:ext>
                </a:extLst>
              </p:cNvPr>
              <p:cNvSpPr/>
              <p:nvPr/>
            </p:nvSpPr>
            <p:spPr>
              <a:xfrm>
                <a:off x="12570" y="7022"/>
                <a:ext cx="1006" cy="493"/>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矩形 26">
                <a:extLst>
                  <a:ext uri="{FF2B5EF4-FFF2-40B4-BE49-F238E27FC236}">
                    <a16:creationId xmlns:a16="http://schemas.microsoft.com/office/drawing/2014/main" id="{B742B4A1-364B-4A22-86F8-DD8AF14625D1}"/>
                  </a:ext>
                </a:extLst>
              </p:cNvPr>
              <p:cNvSpPr/>
              <p:nvPr/>
            </p:nvSpPr>
            <p:spPr>
              <a:xfrm>
                <a:off x="12570" y="7636"/>
                <a:ext cx="1006" cy="493"/>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矩形 27">
                <a:extLst>
                  <a:ext uri="{FF2B5EF4-FFF2-40B4-BE49-F238E27FC236}">
                    <a16:creationId xmlns:a16="http://schemas.microsoft.com/office/drawing/2014/main" id="{BD17CF83-5DFC-41CE-A82B-8E8C04B1198F}"/>
                  </a:ext>
                </a:extLst>
              </p:cNvPr>
              <p:cNvSpPr/>
              <p:nvPr/>
            </p:nvSpPr>
            <p:spPr>
              <a:xfrm>
                <a:off x="12570" y="8251"/>
                <a:ext cx="1006" cy="493"/>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矩形 28">
                <a:extLst>
                  <a:ext uri="{FF2B5EF4-FFF2-40B4-BE49-F238E27FC236}">
                    <a16:creationId xmlns:a16="http://schemas.microsoft.com/office/drawing/2014/main" id="{ADA373F1-F348-4A27-81C6-BDBA60130513}"/>
                  </a:ext>
                </a:extLst>
              </p:cNvPr>
              <p:cNvSpPr/>
              <p:nvPr/>
            </p:nvSpPr>
            <p:spPr>
              <a:xfrm>
                <a:off x="15355" y="7022"/>
                <a:ext cx="1006" cy="493"/>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矩形 29">
                <a:extLst>
                  <a:ext uri="{FF2B5EF4-FFF2-40B4-BE49-F238E27FC236}">
                    <a16:creationId xmlns:a16="http://schemas.microsoft.com/office/drawing/2014/main" id="{7ABEE873-DEF6-449E-9610-465DECE6EA55}"/>
                  </a:ext>
                </a:extLst>
              </p:cNvPr>
              <p:cNvSpPr/>
              <p:nvPr/>
            </p:nvSpPr>
            <p:spPr>
              <a:xfrm>
                <a:off x="15355" y="7636"/>
                <a:ext cx="1006" cy="493"/>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矩形 30">
                <a:extLst>
                  <a:ext uri="{FF2B5EF4-FFF2-40B4-BE49-F238E27FC236}">
                    <a16:creationId xmlns:a16="http://schemas.microsoft.com/office/drawing/2014/main" id="{3773220D-EBE4-440E-AE95-BF9B0F9336E3}"/>
                  </a:ext>
                </a:extLst>
              </p:cNvPr>
              <p:cNvSpPr/>
              <p:nvPr/>
            </p:nvSpPr>
            <p:spPr>
              <a:xfrm>
                <a:off x="15355" y="8251"/>
                <a:ext cx="1006" cy="493"/>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文本框 32">
                <a:extLst>
                  <a:ext uri="{FF2B5EF4-FFF2-40B4-BE49-F238E27FC236}">
                    <a16:creationId xmlns:a16="http://schemas.microsoft.com/office/drawing/2014/main" id="{8CFB2A03-8119-4047-B088-5D1219ADE949}"/>
                  </a:ext>
                </a:extLst>
              </p:cNvPr>
              <p:cNvSpPr txBox="1"/>
              <p:nvPr/>
            </p:nvSpPr>
            <p:spPr>
              <a:xfrm>
                <a:off x="17166" y="7090"/>
                <a:ext cx="732" cy="1161"/>
              </a:xfrm>
              <a:prstGeom prst="rect">
                <a:avLst/>
              </a:prstGeom>
              <a:noFill/>
            </p:spPr>
            <p:txBody>
              <a:bodyPr wrap="square" rtlCol="0">
                <a:spAutoFit/>
              </a:bodyPr>
              <a:lstStyle/>
              <a:p>
                <a:r>
                  <a:rPr lang="zh-CN" altLang="en-US" sz="1400">
                    <a:latin typeface="微软雅黑" panose="020B0503020204020204" pitchFamily="34" charset="-122"/>
                    <a:ea typeface="微软雅黑" panose="020B0503020204020204" pitchFamily="34" charset="-122"/>
                  </a:rPr>
                  <a:t>资源池</a:t>
                </a:r>
              </a:p>
            </p:txBody>
          </p:sp>
        </p:grpSp>
        <p:grpSp>
          <p:nvGrpSpPr>
            <p:cNvPr id="28" name="组合 49">
              <a:extLst>
                <a:ext uri="{FF2B5EF4-FFF2-40B4-BE49-F238E27FC236}">
                  <a16:creationId xmlns:a16="http://schemas.microsoft.com/office/drawing/2014/main" id="{2DB5F639-6369-4E52-AAFE-322BD8199B8E}"/>
                </a:ext>
              </a:extLst>
            </p:cNvPr>
            <p:cNvGrpSpPr/>
            <p:nvPr/>
          </p:nvGrpSpPr>
          <p:grpSpPr>
            <a:xfrm>
              <a:off x="9294" y="3820"/>
              <a:ext cx="2070" cy="1760"/>
              <a:chOff x="9294" y="3868"/>
              <a:chExt cx="2070" cy="1760"/>
            </a:xfrm>
          </p:grpSpPr>
          <p:sp>
            <p:nvSpPr>
              <p:cNvPr id="39" name="矩形 35">
                <a:extLst>
                  <a:ext uri="{FF2B5EF4-FFF2-40B4-BE49-F238E27FC236}">
                    <a16:creationId xmlns:a16="http://schemas.microsoft.com/office/drawing/2014/main" id="{D2D6FB24-D31A-4B85-B3EF-4107F3DB8AC4}"/>
                  </a:ext>
                </a:extLst>
              </p:cNvPr>
              <p:cNvSpPr/>
              <p:nvPr/>
            </p:nvSpPr>
            <p:spPr>
              <a:xfrm>
                <a:off x="9294" y="3868"/>
                <a:ext cx="2071" cy="176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b" anchorCtr="1"/>
              <a:lstStyle/>
              <a:p>
                <a:pPr algn="ctr"/>
                <a:r>
                  <a:rPr lang="zh-CN" altLang="en-US" sz="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局部调度器</a:t>
                </a:r>
                <a:r>
                  <a:rPr lang="en-US" altLang="zh-CN" sz="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1</a:t>
                </a:r>
                <a:endParaRPr lang="zh-CN" altLang="en-US" sz="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algn="ctr"/>
                <a:r>
                  <a:rPr lang="zh-CN" altLang="en-US" sz="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Hadoop</a:t>
                </a:r>
                <a:r>
                  <a:rPr lang="zh-CN" altLang="en-US" sz="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t>
                </a:r>
              </a:p>
            </p:txBody>
          </p:sp>
          <p:sp>
            <p:nvSpPr>
              <p:cNvPr id="40" name="矩形 36">
                <a:extLst>
                  <a:ext uri="{FF2B5EF4-FFF2-40B4-BE49-F238E27FC236}">
                    <a16:creationId xmlns:a16="http://schemas.microsoft.com/office/drawing/2014/main" id="{5BB5B321-E82F-4577-B725-EFCB4FE1B09B}"/>
                  </a:ext>
                </a:extLst>
              </p:cNvPr>
              <p:cNvSpPr/>
              <p:nvPr/>
            </p:nvSpPr>
            <p:spPr>
              <a:xfrm>
                <a:off x="9456" y="4132"/>
                <a:ext cx="799" cy="493"/>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矩形 38">
                <a:extLst>
                  <a:ext uri="{FF2B5EF4-FFF2-40B4-BE49-F238E27FC236}">
                    <a16:creationId xmlns:a16="http://schemas.microsoft.com/office/drawing/2014/main" id="{775139EE-E1DD-4340-938F-5133D2807ECC}"/>
                  </a:ext>
                </a:extLst>
              </p:cNvPr>
              <p:cNvSpPr/>
              <p:nvPr/>
            </p:nvSpPr>
            <p:spPr>
              <a:xfrm>
                <a:off x="10386" y="4132"/>
                <a:ext cx="799" cy="493"/>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9" name="组合 50">
              <a:extLst>
                <a:ext uri="{FF2B5EF4-FFF2-40B4-BE49-F238E27FC236}">
                  <a16:creationId xmlns:a16="http://schemas.microsoft.com/office/drawing/2014/main" id="{CB76FEEB-A6A9-4E7E-AA98-79C4B359613D}"/>
                </a:ext>
              </a:extLst>
            </p:cNvPr>
            <p:cNvGrpSpPr/>
            <p:nvPr/>
          </p:nvGrpSpPr>
          <p:grpSpPr>
            <a:xfrm>
              <a:off x="12067" y="3820"/>
              <a:ext cx="2070" cy="1760"/>
              <a:chOff x="12067" y="3820"/>
              <a:chExt cx="2070" cy="1760"/>
            </a:xfrm>
          </p:grpSpPr>
          <p:sp>
            <p:nvSpPr>
              <p:cNvPr id="34" name="矩形 39">
                <a:extLst>
                  <a:ext uri="{FF2B5EF4-FFF2-40B4-BE49-F238E27FC236}">
                    <a16:creationId xmlns:a16="http://schemas.microsoft.com/office/drawing/2014/main" id="{76AB95D2-BD5A-4DE4-9047-B2DC2AEA4352}"/>
                  </a:ext>
                </a:extLst>
              </p:cNvPr>
              <p:cNvSpPr/>
              <p:nvPr/>
            </p:nvSpPr>
            <p:spPr>
              <a:xfrm>
                <a:off x="12067" y="3820"/>
                <a:ext cx="2071" cy="176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b" anchorCtr="1"/>
              <a:lstStyle/>
              <a:p>
                <a:pPr algn="ctr"/>
                <a:r>
                  <a:rPr lang="zh-CN" altLang="en-US" sz="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局部调度器</a:t>
                </a:r>
                <a:r>
                  <a:rPr lang="en-US" altLang="zh-CN" sz="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2</a:t>
                </a:r>
                <a:endParaRPr lang="zh-CN" altLang="en-US" sz="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algn="ctr"/>
                <a:r>
                  <a:rPr lang="zh-CN" altLang="en-US" sz="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spark</a:t>
                </a:r>
                <a:r>
                  <a:rPr lang="zh-CN" altLang="en-US" sz="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t>
                </a:r>
              </a:p>
            </p:txBody>
          </p:sp>
          <p:sp>
            <p:nvSpPr>
              <p:cNvPr id="35" name="矩形 40">
                <a:extLst>
                  <a:ext uri="{FF2B5EF4-FFF2-40B4-BE49-F238E27FC236}">
                    <a16:creationId xmlns:a16="http://schemas.microsoft.com/office/drawing/2014/main" id="{9A10BB41-F920-4A3C-B48B-A36F19752E41}"/>
                  </a:ext>
                </a:extLst>
              </p:cNvPr>
              <p:cNvSpPr/>
              <p:nvPr/>
            </p:nvSpPr>
            <p:spPr>
              <a:xfrm>
                <a:off x="12229" y="3875"/>
                <a:ext cx="799" cy="493"/>
              </a:xfrm>
              <a:prstGeom prst="rect">
                <a:avLst/>
              </a:prstGeom>
              <a:solidFill>
                <a:srgbClr val="8EA9D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41">
                <a:extLst>
                  <a:ext uri="{FF2B5EF4-FFF2-40B4-BE49-F238E27FC236}">
                    <a16:creationId xmlns:a16="http://schemas.microsoft.com/office/drawing/2014/main" id="{6B1C24DC-626D-4532-B82C-A19B7D8C6DFE}"/>
                  </a:ext>
                </a:extLst>
              </p:cNvPr>
              <p:cNvSpPr/>
              <p:nvPr/>
            </p:nvSpPr>
            <p:spPr>
              <a:xfrm>
                <a:off x="13159" y="3875"/>
                <a:ext cx="799" cy="493"/>
              </a:xfrm>
              <a:prstGeom prst="rect">
                <a:avLst/>
              </a:prstGeom>
              <a:solidFill>
                <a:srgbClr val="8EA9D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42">
                <a:extLst>
                  <a:ext uri="{FF2B5EF4-FFF2-40B4-BE49-F238E27FC236}">
                    <a16:creationId xmlns:a16="http://schemas.microsoft.com/office/drawing/2014/main" id="{6733CF01-2206-4912-B3E8-AE8CFA5AF3FC}"/>
                  </a:ext>
                </a:extLst>
              </p:cNvPr>
              <p:cNvSpPr/>
              <p:nvPr/>
            </p:nvSpPr>
            <p:spPr>
              <a:xfrm>
                <a:off x="12229" y="4406"/>
                <a:ext cx="799" cy="493"/>
              </a:xfrm>
              <a:prstGeom prst="rect">
                <a:avLst/>
              </a:prstGeom>
              <a:solidFill>
                <a:srgbClr val="8EA9D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43">
                <a:extLst>
                  <a:ext uri="{FF2B5EF4-FFF2-40B4-BE49-F238E27FC236}">
                    <a16:creationId xmlns:a16="http://schemas.microsoft.com/office/drawing/2014/main" id="{C322D8CF-0839-4EF6-ADDF-5E341C7DFABF}"/>
                  </a:ext>
                </a:extLst>
              </p:cNvPr>
              <p:cNvSpPr/>
              <p:nvPr/>
            </p:nvSpPr>
            <p:spPr>
              <a:xfrm>
                <a:off x="13159" y="4406"/>
                <a:ext cx="799" cy="493"/>
              </a:xfrm>
              <a:prstGeom prst="rect">
                <a:avLst/>
              </a:prstGeom>
              <a:solidFill>
                <a:srgbClr val="8EA9D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0" name="组合 51">
              <a:extLst>
                <a:ext uri="{FF2B5EF4-FFF2-40B4-BE49-F238E27FC236}">
                  <a16:creationId xmlns:a16="http://schemas.microsoft.com/office/drawing/2014/main" id="{4FD21DA9-D46B-4197-8C97-A6802BD07135}"/>
                </a:ext>
              </a:extLst>
            </p:cNvPr>
            <p:cNvGrpSpPr/>
            <p:nvPr/>
          </p:nvGrpSpPr>
          <p:grpSpPr>
            <a:xfrm>
              <a:off x="14810" y="3820"/>
              <a:ext cx="2070" cy="1760"/>
              <a:chOff x="14810" y="3820"/>
              <a:chExt cx="2070" cy="1760"/>
            </a:xfrm>
          </p:grpSpPr>
          <p:sp>
            <p:nvSpPr>
              <p:cNvPr id="31" name="矩形 44">
                <a:extLst>
                  <a:ext uri="{FF2B5EF4-FFF2-40B4-BE49-F238E27FC236}">
                    <a16:creationId xmlns:a16="http://schemas.microsoft.com/office/drawing/2014/main" id="{4F951D41-F499-4E14-87DE-17427B517703}"/>
                  </a:ext>
                </a:extLst>
              </p:cNvPr>
              <p:cNvSpPr/>
              <p:nvPr/>
            </p:nvSpPr>
            <p:spPr>
              <a:xfrm>
                <a:off x="14810" y="3820"/>
                <a:ext cx="2071" cy="176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b" anchorCtr="1"/>
              <a:lstStyle/>
              <a:p>
                <a:pPr algn="ctr"/>
                <a:r>
                  <a:rPr lang="zh-CN" altLang="en-US" sz="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局部调度器</a:t>
                </a:r>
                <a:r>
                  <a:rPr lang="en-US" altLang="zh-CN" sz="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3</a:t>
                </a:r>
                <a:endParaRPr lang="zh-CN" altLang="en-US" sz="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algn="ctr"/>
                <a:r>
                  <a:rPr lang="zh-CN" altLang="en-US" sz="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storm</a:t>
                </a:r>
                <a:r>
                  <a:rPr lang="zh-CN" altLang="en-US" sz="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t>
                </a:r>
              </a:p>
            </p:txBody>
          </p:sp>
          <p:sp>
            <p:nvSpPr>
              <p:cNvPr id="32" name="矩形 45">
                <a:extLst>
                  <a:ext uri="{FF2B5EF4-FFF2-40B4-BE49-F238E27FC236}">
                    <a16:creationId xmlns:a16="http://schemas.microsoft.com/office/drawing/2014/main" id="{CB715009-C24D-463E-8B56-F731CFBC9967}"/>
                  </a:ext>
                </a:extLst>
              </p:cNvPr>
              <p:cNvSpPr/>
              <p:nvPr/>
            </p:nvSpPr>
            <p:spPr>
              <a:xfrm>
                <a:off x="14972" y="4084"/>
                <a:ext cx="799" cy="493"/>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矩形 46">
                <a:extLst>
                  <a:ext uri="{FF2B5EF4-FFF2-40B4-BE49-F238E27FC236}">
                    <a16:creationId xmlns:a16="http://schemas.microsoft.com/office/drawing/2014/main" id="{B5987EE8-2B37-455E-B62F-C2250008F1C4}"/>
                  </a:ext>
                </a:extLst>
              </p:cNvPr>
              <p:cNvSpPr/>
              <p:nvPr/>
            </p:nvSpPr>
            <p:spPr>
              <a:xfrm>
                <a:off x="15902" y="4084"/>
                <a:ext cx="799" cy="493"/>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4" name="灯片编号占位符 3">
            <a:extLst>
              <a:ext uri="{FF2B5EF4-FFF2-40B4-BE49-F238E27FC236}">
                <a16:creationId xmlns:a16="http://schemas.microsoft.com/office/drawing/2014/main" id="{F4C7EC1A-3738-FC4F-A0E7-6E434B40BC78}"/>
              </a:ext>
            </a:extLst>
          </p:cNvPr>
          <p:cNvSpPr>
            <a:spLocks noGrp="1"/>
          </p:cNvSpPr>
          <p:nvPr>
            <p:ph type="sldNum" sz="quarter" idx="12"/>
          </p:nvPr>
        </p:nvSpPr>
        <p:spPr/>
        <p:txBody>
          <a:bodyPr/>
          <a:lstStyle/>
          <a:p>
            <a:fld id="{B13F0FA4-29F4-4B1D-A16B-0D7169EBD889}" type="slidenum">
              <a:rPr lang="en-US" smtClean="0"/>
              <a:t>27</a:t>
            </a:fld>
            <a:endParaRPr lang="en-US"/>
          </a:p>
        </p:txBody>
      </p:sp>
    </p:spTree>
    <p:extLst>
      <p:ext uri="{BB962C8B-B14F-4D97-AF65-F5344CB8AC3E}">
        <p14:creationId xmlns:p14="http://schemas.microsoft.com/office/powerpoint/2010/main" val="31624522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7FF8AC-F3E9-4DDA-A763-720027920F1E}"/>
              </a:ext>
            </a:extLst>
          </p:cNvPr>
          <p:cNvSpPr>
            <a:spLocks noGrp="1"/>
          </p:cNvSpPr>
          <p:nvPr>
            <p:ph type="title"/>
          </p:nvPr>
        </p:nvSpPr>
        <p:spPr/>
        <p:txBody>
          <a:bodyPr/>
          <a:lstStyle/>
          <a:p>
            <a:r>
              <a:rPr lang="en-US" altLang="zh-CN" dirty="0"/>
              <a:t>7.2 </a:t>
            </a:r>
            <a:r>
              <a:rPr lang="zh-CN" altLang="en-US" dirty="0"/>
              <a:t>大数据系统资源调度</a:t>
            </a:r>
            <a:endParaRPr lang="en-US" dirty="0"/>
          </a:p>
        </p:txBody>
      </p:sp>
      <p:sp>
        <p:nvSpPr>
          <p:cNvPr id="3" name="Content Placeholder 2">
            <a:extLst>
              <a:ext uri="{FF2B5EF4-FFF2-40B4-BE49-F238E27FC236}">
                <a16:creationId xmlns:a16="http://schemas.microsoft.com/office/drawing/2014/main" id="{43D3CFEA-73DF-477F-8334-DEA91A73BC03}"/>
              </a:ext>
            </a:extLst>
          </p:cNvPr>
          <p:cNvSpPr>
            <a:spLocks noGrp="1"/>
          </p:cNvSpPr>
          <p:nvPr>
            <p:ph idx="1"/>
          </p:nvPr>
        </p:nvSpPr>
        <p:spPr>
          <a:xfrm>
            <a:off x="680484" y="1160756"/>
            <a:ext cx="5415092" cy="5016207"/>
          </a:xfrm>
        </p:spPr>
        <p:txBody>
          <a:bodyPr/>
          <a:lstStyle/>
          <a:p>
            <a:r>
              <a:rPr lang="zh-CN" altLang="en-US" dirty="0"/>
              <a:t>共享状态调度器</a:t>
            </a:r>
            <a:endParaRPr lang="en-US" altLang="zh-CN" dirty="0"/>
          </a:p>
          <a:p>
            <a:pPr lvl="1"/>
            <a:r>
              <a:rPr lang="zh-CN" altLang="en-US" dirty="0"/>
              <a:t>也采用两级架构设计，不同在于状态共享调度的中央调度器只负责维护全局的资源共享状态，而不会负责资源的具体调度，每一个框架调度器都会康德全局的资源情况，并且维护一个全局资源状态的频繁更新的、私有的副本</a:t>
            </a:r>
            <a:endParaRPr lang="en-US" altLang="zh-CN" dirty="0"/>
          </a:p>
          <a:p>
            <a:pPr lvl="1"/>
            <a:r>
              <a:rPr lang="zh-CN" altLang="en-US" dirty="0"/>
              <a:t>同时，不同框架通过乐观的并发来竞争资源</a:t>
            </a:r>
            <a:endParaRPr lang="en-US" dirty="0"/>
          </a:p>
        </p:txBody>
      </p:sp>
      <p:sp>
        <p:nvSpPr>
          <p:cNvPr id="6" name="Rectangle 5">
            <a:extLst>
              <a:ext uri="{FF2B5EF4-FFF2-40B4-BE49-F238E27FC236}">
                <a16:creationId xmlns:a16="http://schemas.microsoft.com/office/drawing/2014/main" id="{3FF87ADD-5720-4441-87C4-AC515599CB29}"/>
              </a:ext>
            </a:extLst>
          </p:cNvPr>
          <p:cNvSpPr/>
          <p:nvPr/>
        </p:nvSpPr>
        <p:spPr>
          <a:xfrm>
            <a:off x="8233448" y="6185502"/>
            <a:ext cx="2031325" cy="338554"/>
          </a:xfrm>
          <a:prstGeom prst="rect">
            <a:avLst/>
          </a:prstGeom>
        </p:spPr>
        <p:txBody>
          <a:bodyPr wrap="none">
            <a:spAutoFit/>
          </a:bodyPr>
          <a:lstStyle/>
          <a:p>
            <a:r>
              <a:rPr lang="zh-CN" altLang="en-US" sz="1600" dirty="0">
                <a:latin typeface="微软雅黑" panose="020B0503020204020204" pitchFamily="34" charset="-122"/>
                <a:ea typeface="微软雅黑" panose="020B0503020204020204" pitchFamily="34" charset="-122"/>
              </a:rPr>
              <a:t>共享状态资源调度器</a:t>
            </a:r>
            <a:endParaRPr lang="en-US" sz="1600" dirty="0">
              <a:latin typeface="微软雅黑" panose="020B0503020204020204" pitchFamily="34" charset="-122"/>
              <a:ea typeface="微软雅黑" panose="020B0503020204020204" pitchFamily="34" charset="-122"/>
            </a:endParaRPr>
          </a:p>
        </p:txBody>
      </p:sp>
      <p:sp>
        <p:nvSpPr>
          <p:cNvPr id="7" name="椭圆 3">
            <a:extLst>
              <a:ext uri="{FF2B5EF4-FFF2-40B4-BE49-F238E27FC236}">
                <a16:creationId xmlns:a16="http://schemas.microsoft.com/office/drawing/2014/main" id="{67FFD40D-9E01-436E-A029-0384BCC3DE54}"/>
              </a:ext>
            </a:extLst>
          </p:cNvPr>
          <p:cNvSpPr/>
          <p:nvPr/>
        </p:nvSpPr>
        <p:spPr>
          <a:xfrm>
            <a:off x="6693746" y="1599777"/>
            <a:ext cx="375920" cy="400685"/>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5">
            <a:extLst>
              <a:ext uri="{FF2B5EF4-FFF2-40B4-BE49-F238E27FC236}">
                <a16:creationId xmlns:a16="http://schemas.microsoft.com/office/drawing/2014/main" id="{E752E914-1661-40B0-A70D-43B5356FC067}"/>
              </a:ext>
            </a:extLst>
          </p:cNvPr>
          <p:cNvSpPr/>
          <p:nvPr/>
        </p:nvSpPr>
        <p:spPr>
          <a:xfrm>
            <a:off x="7259531" y="1588347"/>
            <a:ext cx="400685" cy="412115"/>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7">
            <a:extLst>
              <a:ext uri="{FF2B5EF4-FFF2-40B4-BE49-F238E27FC236}">
                <a16:creationId xmlns:a16="http://schemas.microsoft.com/office/drawing/2014/main" id="{2D9885FD-A0A2-4468-B893-698DF42A24C5}"/>
              </a:ext>
            </a:extLst>
          </p:cNvPr>
          <p:cNvSpPr/>
          <p:nvPr/>
        </p:nvSpPr>
        <p:spPr>
          <a:xfrm>
            <a:off x="8395546" y="1588347"/>
            <a:ext cx="400685" cy="412115"/>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6">
            <a:extLst>
              <a:ext uri="{FF2B5EF4-FFF2-40B4-BE49-F238E27FC236}">
                <a16:creationId xmlns:a16="http://schemas.microsoft.com/office/drawing/2014/main" id="{9E94CA9C-8C57-4B69-A4FA-88D629B76B07}"/>
              </a:ext>
            </a:extLst>
          </p:cNvPr>
          <p:cNvSpPr/>
          <p:nvPr/>
        </p:nvSpPr>
        <p:spPr>
          <a:xfrm>
            <a:off x="9048961" y="1588347"/>
            <a:ext cx="400685" cy="412115"/>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9">
            <a:extLst>
              <a:ext uri="{FF2B5EF4-FFF2-40B4-BE49-F238E27FC236}">
                <a16:creationId xmlns:a16="http://schemas.microsoft.com/office/drawing/2014/main" id="{A8A9029B-74AE-4067-A5BD-07FCD14E0265}"/>
              </a:ext>
            </a:extLst>
          </p:cNvPr>
          <p:cNvSpPr/>
          <p:nvPr/>
        </p:nvSpPr>
        <p:spPr>
          <a:xfrm>
            <a:off x="10203391" y="1588347"/>
            <a:ext cx="400685" cy="412115"/>
          </a:xfrm>
          <a:prstGeom prst="ellips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0">
            <a:extLst>
              <a:ext uri="{FF2B5EF4-FFF2-40B4-BE49-F238E27FC236}">
                <a16:creationId xmlns:a16="http://schemas.microsoft.com/office/drawing/2014/main" id="{81DA514A-BE9B-4D60-B65E-8BAD9DE04762}"/>
              </a:ext>
            </a:extLst>
          </p:cNvPr>
          <p:cNvSpPr/>
          <p:nvPr/>
        </p:nvSpPr>
        <p:spPr>
          <a:xfrm>
            <a:off x="10832041" y="1588347"/>
            <a:ext cx="400685" cy="412115"/>
          </a:xfrm>
          <a:prstGeom prst="ellips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1">
            <a:extLst>
              <a:ext uri="{FF2B5EF4-FFF2-40B4-BE49-F238E27FC236}">
                <a16:creationId xmlns:a16="http://schemas.microsoft.com/office/drawing/2014/main" id="{5AD50D78-DE74-4FB2-A129-B508BC0838F8}"/>
              </a:ext>
            </a:extLst>
          </p:cNvPr>
          <p:cNvSpPr/>
          <p:nvPr/>
        </p:nvSpPr>
        <p:spPr>
          <a:xfrm>
            <a:off x="6531186" y="1526752"/>
            <a:ext cx="1315720" cy="558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altLang="zh-CN" sz="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5" name="矩形 12">
            <a:extLst>
              <a:ext uri="{FF2B5EF4-FFF2-40B4-BE49-F238E27FC236}">
                <a16:creationId xmlns:a16="http://schemas.microsoft.com/office/drawing/2014/main" id="{C71BE3C4-89EE-48E1-9454-937699C9249C}"/>
              </a:ext>
            </a:extLst>
          </p:cNvPr>
          <p:cNvSpPr/>
          <p:nvPr/>
        </p:nvSpPr>
        <p:spPr>
          <a:xfrm>
            <a:off x="8273626" y="1521037"/>
            <a:ext cx="1315720" cy="56515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b" anchorCtr="1"/>
          <a:lstStyle/>
          <a:p>
            <a:pPr algn="ctr" fontAlgn="b"/>
            <a:endParaRPr lang="en-US" altLang="zh-CN" sz="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16" name="矩形 13">
            <a:extLst>
              <a:ext uri="{FF2B5EF4-FFF2-40B4-BE49-F238E27FC236}">
                <a16:creationId xmlns:a16="http://schemas.microsoft.com/office/drawing/2014/main" id="{57844710-6AA1-4356-9462-AA24B3A6221E}"/>
              </a:ext>
            </a:extLst>
          </p:cNvPr>
          <p:cNvSpPr/>
          <p:nvPr/>
        </p:nvSpPr>
        <p:spPr>
          <a:xfrm>
            <a:off x="10042101" y="1521037"/>
            <a:ext cx="1315720" cy="56515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b" anchorCtr="1"/>
          <a:lstStyle/>
          <a:p>
            <a:pPr algn="ctr" fontAlgn="b"/>
            <a:endParaRPr lang="en-US" altLang="zh-CN" sz="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17" name="下箭头 14">
            <a:extLst>
              <a:ext uri="{FF2B5EF4-FFF2-40B4-BE49-F238E27FC236}">
                <a16:creationId xmlns:a16="http://schemas.microsoft.com/office/drawing/2014/main" id="{05AF7E1B-5EE7-4EC2-BB8F-FB4DE24F49D0}"/>
              </a:ext>
            </a:extLst>
          </p:cNvPr>
          <p:cNvSpPr/>
          <p:nvPr/>
        </p:nvSpPr>
        <p:spPr>
          <a:xfrm>
            <a:off x="6806776" y="2093172"/>
            <a:ext cx="179705" cy="215900"/>
          </a:xfrm>
          <a:prstGeom prst="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下箭头 15">
            <a:extLst>
              <a:ext uri="{FF2B5EF4-FFF2-40B4-BE49-F238E27FC236}">
                <a16:creationId xmlns:a16="http://schemas.microsoft.com/office/drawing/2014/main" id="{25F3CCE1-2BEB-47B4-8F65-182EA141DA13}"/>
              </a:ext>
            </a:extLst>
          </p:cNvPr>
          <p:cNvSpPr/>
          <p:nvPr/>
        </p:nvSpPr>
        <p:spPr>
          <a:xfrm>
            <a:off x="7403676" y="2093172"/>
            <a:ext cx="179705" cy="215900"/>
          </a:xfrm>
          <a:prstGeom prst="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下箭头 16">
            <a:extLst>
              <a:ext uri="{FF2B5EF4-FFF2-40B4-BE49-F238E27FC236}">
                <a16:creationId xmlns:a16="http://schemas.microsoft.com/office/drawing/2014/main" id="{E29D96CC-F539-42B1-BC29-502238454AC4}"/>
              </a:ext>
            </a:extLst>
          </p:cNvPr>
          <p:cNvSpPr/>
          <p:nvPr/>
        </p:nvSpPr>
        <p:spPr>
          <a:xfrm>
            <a:off x="8596206" y="2093172"/>
            <a:ext cx="179705" cy="215900"/>
          </a:xfrm>
          <a:prstGeom prst="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下箭头 17">
            <a:extLst>
              <a:ext uri="{FF2B5EF4-FFF2-40B4-BE49-F238E27FC236}">
                <a16:creationId xmlns:a16="http://schemas.microsoft.com/office/drawing/2014/main" id="{30F4A00D-15A4-430B-8F75-6AEAEEF957D3}"/>
              </a:ext>
            </a:extLst>
          </p:cNvPr>
          <p:cNvSpPr/>
          <p:nvPr/>
        </p:nvSpPr>
        <p:spPr>
          <a:xfrm>
            <a:off x="9193106" y="2093172"/>
            <a:ext cx="179705" cy="215900"/>
          </a:xfrm>
          <a:prstGeom prst="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下箭头 18">
            <a:extLst>
              <a:ext uri="{FF2B5EF4-FFF2-40B4-BE49-F238E27FC236}">
                <a16:creationId xmlns:a16="http://schemas.microsoft.com/office/drawing/2014/main" id="{732AF48D-E746-47D9-90CF-4FE127D5CC6C}"/>
              </a:ext>
            </a:extLst>
          </p:cNvPr>
          <p:cNvSpPr/>
          <p:nvPr/>
        </p:nvSpPr>
        <p:spPr>
          <a:xfrm>
            <a:off x="10379286" y="2093172"/>
            <a:ext cx="179705" cy="215900"/>
          </a:xfrm>
          <a:prstGeom prst="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下箭头 19">
            <a:extLst>
              <a:ext uri="{FF2B5EF4-FFF2-40B4-BE49-F238E27FC236}">
                <a16:creationId xmlns:a16="http://schemas.microsoft.com/office/drawing/2014/main" id="{BF783DF9-2473-46D8-A3D8-FE6A9F12E1F8}"/>
              </a:ext>
            </a:extLst>
          </p:cNvPr>
          <p:cNvSpPr/>
          <p:nvPr/>
        </p:nvSpPr>
        <p:spPr>
          <a:xfrm>
            <a:off x="10976186" y="2093172"/>
            <a:ext cx="179705" cy="215900"/>
          </a:xfrm>
          <a:prstGeom prst="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0">
            <a:extLst>
              <a:ext uri="{FF2B5EF4-FFF2-40B4-BE49-F238E27FC236}">
                <a16:creationId xmlns:a16="http://schemas.microsoft.com/office/drawing/2014/main" id="{7A81E28E-BCF0-45ED-B824-6F640BAA6BCA}"/>
              </a:ext>
            </a:extLst>
          </p:cNvPr>
          <p:cNvSpPr/>
          <p:nvPr/>
        </p:nvSpPr>
        <p:spPr>
          <a:xfrm>
            <a:off x="6512771" y="4047067"/>
            <a:ext cx="4836795" cy="36385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a:solidFill>
                  <a:schemeClr val="tx1"/>
                </a:solidFill>
                <a:latin typeface="微软雅黑" panose="020B0503020204020204" pitchFamily="34" charset="-122"/>
                <a:ea typeface="微软雅黑" panose="020B0503020204020204" pitchFamily="34" charset="-122"/>
              </a:rPr>
              <a:t>中央调度器</a:t>
            </a:r>
          </a:p>
        </p:txBody>
      </p:sp>
      <p:sp>
        <p:nvSpPr>
          <p:cNvPr id="24" name="文本框 31">
            <a:extLst>
              <a:ext uri="{FF2B5EF4-FFF2-40B4-BE49-F238E27FC236}">
                <a16:creationId xmlns:a16="http://schemas.microsoft.com/office/drawing/2014/main" id="{67E31E94-865E-4AAC-9E5D-278AAEE7D481}"/>
              </a:ext>
            </a:extLst>
          </p:cNvPr>
          <p:cNvSpPr txBox="1"/>
          <p:nvPr/>
        </p:nvSpPr>
        <p:spPr>
          <a:xfrm>
            <a:off x="11530541" y="2000462"/>
            <a:ext cx="464820" cy="521970"/>
          </a:xfrm>
          <a:prstGeom prst="rect">
            <a:avLst/>
          </a:prstGeom>
          <a:noFill/>
        </p:spPr>
        <p:txBody>
          <a:bodyPr wrap="square" rtlCol="0">
            <a:spAutoFit/>
          </a:bodyPr>
          <a:lstStyle/>
          <a:p>
            <a:r>
              <a:rPr lang="zh-CN" altLang="en-US" sz="1400">
                <a:latin typeface="微软雅黑" panose="020B0503020204020204" pitchFamily="34" charset="-122"/>
                <a:ea typeface="微软雅黑" panose="020B0503020204020204" pitchFamily="34" charset="-122"/>
              </a:rPr>
              <a:t>任务</a:t>
            </a:r>
          </a:p>
        </p:txBody>
      </p:sp>
      <p:grpSp>
        <p:nvGrpSpPr>
          <p:cNvPr id="25" name="组合 52">
            <a:extLst>
              <a:ext uri="{FF2B5EF4-FFF2-40B4-BE49-F238E27FC236}">
                <a16:creationId xmlns:a16="http://schemas.microsoft.com/office/drawing/2014/main" id="{2F330DF5-B3CE-4BF1-90FC-C0C51DC258DE}"/>
              </a:ext>
            </a:extLst>
          </p:cNvPr>
          <p:cNvGrpSpPr/>
          <p:nvPr/>
        </p:nvGrpSpPr>
        <p:grpSpPr>
          <a:xfrm>
            <a:off x="6531821" y="4506172"/>
            <a:ext cx="5463540" cy="1377950"/>
            <a:chOff x="9294" y="6790"/>
            <a:chExt cx="8604" cy="2170"/>
          </a:xfrm>
        </p:grpSpPr>
        <p:sp>
          <p:nvSpPr>
            <p:cNvPr id="26" name="矩形 21">
              <a:extLst>
                <a:ext uri="{FF2B5EF4-FFF2-40B4-BE49-F238E27FC236}">
                  <a16:creationId xmlns:a16="http://schemas.microsoft.com/office/drawing/2014/main" id="{DE88EBF9-6477-48AA-92E3-EAB1EFD7ACDE}"/>
                </a:ext>
              </a:extLst>
            </p:cNvPr>
            <p:cNvSpPr/>
            <p:nvPr/>
          </p:nvSpPr>
          <p:spPr>
            <a:xfrm>
              <a:off x="9294" y="6790"/>
              <a:ext cx="7617" cy="217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2">
              <a:extLst>
                <a:ext uri="{FF2B5EF4-FFF2-40B4-BE49-F238E27FC236}">
                  <a16:creationId xmlns:a16="http://schemas.microsoft.com/office/drawing/2014/main" id="{AA9537B3-A23B-46AF-887C-698621B8FF72}"/>
                </a:ext>
              </a:extLst>
            </p:cNvPr>
            <p:cNvSpPr/>
            <p:nvPr/>
          </p:nvSpPr>
          <p:spPr>
            <a:xfrm>
              <a:off x="9747" y="7022"/>
              <a:ext cx="1006" cy="493"/>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3">
              <a:extLst>
                <a:ext uri="{FF2B5EF4-FFF2-40B4-BE49-F238E27FC236}">
                  <a16:creationId xmlns:a16="http://schemas.microsoft.com/office/drawing/2014/main" id="{53C1C410-333A-4925-A0E5-01A11D9062B7}"/>
                </a:ext>
              </a:extLst>
            </p:cNvPr>
            <p:cNvSpPr/>
            <p:nvPr/>
          </p:nvSpPr>
          <p:spPr>
            <a:xfrm>
              <a:off x="9747" y="7636"/>
              <a:ext cx="1006" cy="493"/>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4">
              <a:extLst>
                <a:ext uri="{FF2B5EF4-FFF2-40B4-BE49-F238E27FC236}">
                  <a16:creationId xmlns:a16="http://schemas.microsoft.com/office/drawing/2014/main" id="{01166307-A05F-448D-AD2E-D5F366856D0F}"/>
                </a:ext>
              </a:extLst>
            </p:cNvPr>
            <p:cNvSpPr/>
            <p:nvPr/>
          </p:nvSpPr>
          <p:spPr>
            <a:xfrm>
              <a:off x="9747" y="8251"/>
              <a:ext cx="1006" cy="493"/>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5">
              <a:extLst>
                <a:ext uri="{FF2B5EF4-FFF2-40B4-BE49-F238E27FC236}">
                  <a16:creationId xmlns:a16="http://schemas.microsoft.com/office/drawing/2014/main" id="{B7AF2FA3-2151-42A7-BA1A-4EDDE170F634}"/>
                </a:ext>
              </a:extLst>
            </p:cNvPr>
            <p:cNvSpPr/>
            <p:nvPr/>
          </p:nvSpPr>
          <p:spPr>
            <a:xfrm>
              <a:off x="12570" y="7022"/>
              <a:ext cx="1006" cy="493"/>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26">
              <a:extLst>
                <a:ext uri="{FF2B5EF4-FFF2-40B4-BE49-F238E27FC236}">
                  <a16:creationId xmlns:a16="http://schemas.microsoft.com/office/drawing/2014/main" id="{5C3DF80B-491B-4E32-828A-77A02EA3C4EB}"/>
                </a:ext>
              </a:extLst>
            </p:cNvPr>
            <p:cNvSpPr/>
            <p:nvPr/>
          </p:nvSpPr>
          <p:spPr>
            <a:xfrm>
              <a:off x="12570" y="7636"/>
              <a:ext cx="1006" cy="493"/>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27">
              <a:extLst>
                <a:ext uri="{FF2B5EF4-FFF2-40B4-BE49-F238E27FC236}">
                  <a16:creationId xmlns:a16="http://schemas.microsoft.com/office/drawing/2014/main" id="{C941BC37-59EC-4655-9F22-4C16BA4750B3}"/>
                </a:ext>
              </a:extLst>
            </p:cNvPr>
            <p:cNvSpPr/>
            <p:nvPr/>
          </p:nvSpPr>
          <p:spPr>
            <a:xfrm>
              <a:off x="12570" y="8251"/>
              <a:ext cx="1006" cy="493"/>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矩形 28">
              <a:extLst>
                <a:ext uri="{FF2B5EF4-FFF2-40B4-BE49-F238E27FC236}">
                  <a16:creationId xmlns:a16="http://schemas.microsoft.com/office/drawing/2014/main" id="{CFECD80A-E332-4599-A949-A83E93722290}"/>
                </a:ext>
              </a:extLst>
            </p:cNvPr>
            <p:cNvSpPr/>
            <p:nvPr/>
          </p:nvSpPr>
          <p:spPr>
            <a:xfrm>
              <a:off x="15355" y="7022"/>
              <a:ext cx="1006" cy="493"/>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矩形 29">
              <a:extLst>
                <a:ext uri="{FF2B5EF4-FFF2-40B4-BE49-F238E27FC236}">
                  <a16:creationId xmlns:a16="http://schemas.microsoft.com/office/drawing/2014/main" id="{C7638181-EB8A-48CB-B9A6-996061CE8732}"/>
                </a:ext>
              </a:extLst>
            </p:cNvPr>
            <p:cNvSpPr/>
            <p:nvPr/>
          </p:nvSpPr>
          <p:spPr>
            <a:xfrm>
              <a:off x="15355" y="7636"/>
              <a:ext cx="1006" cy="493"/>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0">
              <a:extLst>
                <a:ext uri="{FF2B5EF4-FFF2-40B4-BE49-F238E27FC236}">
                  <a16:creationId xmlns:a16="http://schemas.microsoft.com/office/drawing/2014/main" id="{90DEB0C9-8B9E-4422-B68A-25B7AD2F98AF}"/>
                </a:ext>
              </a:extLst>
            </p:cNvPr>
            <p:cNvSpPr/>
            <p:nvPr/>
          </p:nvSpPr>
          <p:spPr>
            <a:xfrm>
              <a:off x="15355" y="8251"/>
              <a:ext cx="1006" cy="493"/>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文本框 32">
              <a:extLst>
                <a:ext uri="{FF2B5EF4-FFF2-40B4-BE49-F238E27FC236}">
                  <a16:creationId xmlns:a16="http://schemas.microsoft.com/office/drawing/2014/main" id="{5954CA6C-EEED-4055-80B4-58846F2826C1}"/>
                </a:ext>
              </a:extLst>
            </p:cNvPr>
            <p:cNvSpPr txBox="1"/>
            <p:nvPr/>
          </p:nvSpPr>
          <p:spPr>
            <a:xfrm>
              <a:off x="17166" y="7090"/>
              <a:ext cx="732" cy="1161"/>
            </a:xfrm>
            <a:prstGeom prst="rect">
              <a:avLst/>
            </a:prstGeom>
            <a:noFill/>
          </p:spPr>
          <p:txBody>
            <a:bodyPr wrap="square" rtlCol="0">
              <a:spAutoFit/>
            </a:bodyPr>
            <a:lstStyle/>
            <a:p>
              <a:r>
                <a:rPr lang="zh-CN" altLang="en-US" sz="1400">
                  <a:latin typeface="微软雅黑" panose="020B0503020204020204" pitchFamily="34" charset="-122"/>
                  <a:ea typeface="微软雅黑" panose="020B0503020204020204" pitchFamily="34" charset="-122"/>
                </a:rPr>
                <a:t>资源池</a:t>
              </a:r>
            </a:p>
          </p:txBody>
        </p:sp>
      </p:grpSp>
      <p:sp>
        <p:nvSpPr>
          <p:cNvPr id="37" name="矩形 35">
            <a:extLst>
              <a:ext uri="{FF2B5EF4-FFF2-40B4-BE49-F238E27FC236}">
                <a16:creationId xmlns:a16="http://schemas.microsoft.com/office/drawing/2014/main" id="{958E6CC9-99D3-4C88-9994-078D1F343823}"/>
              </a:ext>
            </a:extLst>
          </p:cNvPr>
          <p:cNvSpPr/>
          <p:nvPr/>
        </p:nvSpPr>
        <p:spPr>
          <a:xfrm>
            <a:off x="6531821" y="2306532"/>
            <a:ext cx="1315085" cy="167005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b" anchorCtr="1"/>
          <a:lstStyle/>
          <a:p>
            <a:pPr algn="ctr"/>
            <a:r>
              <a:rPr lang="zh-CN" altLang="en-US" sz="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局部调度器</a:t>
            </a:r>
            <a:r>
              <a:rPr lang="en-US" altLang="zh-CN" sz="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1</a:t>
            </a:r>
            <a:endParaRPr lang="zh-CN" altLang="en-US" sz="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algn="ctr"/>
            <a:r>
              <a:rPr lang="zh-CN" altLang="en-US" sz="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Hadoop</a:t>
            </a:r>
            <a:r>
              <a:rPr lang="zh-CN" altLang="en-US" sz="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t>
            </a:r>
          </a:p>
        </p:txBody>
      </p:sp>
      <p:sp>
        <p:nvSpPr>
          <p:cNvPr id="38" name="矩形 36">
            <a:extLst>
              <a:ext uri="{FF2B5EF4-FFF2-40B4-BE49-F238E27FC236}">
                <a16:creationId xmlns:a16="http://schemas.microsoft.com/office/drawing/2014/main" id="{444178E0-96A5-4D12-B7E8-2D3913C768C6}"/>
              </a:ext>
            </a:extLst>
          </p:cNvPr>
          <p:cNvSpPr/>
          <p:nvPr/>
        </p:nvSpPr>
        <p:spPr>
          <a:xfrm>
            <a:off x="6559761" y="2341457"/>
            <a:ext cx="360000" cy="2520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a:extLst>
              <a:ext uri="{FF2B5EF4-FFF2-40B4-BE49-F238E27FC236}">
                <a16:creationId xmlns:a16="http://schemas.microsoft.com/office/drawing/2014/main" id="{FBD6D9A7-8819-447A-A2F5-9113D5BC2EFB}"/>
              </a:ext>
            </a:extLst>
          </p:cNvPr>
          <p:cNvSpPr/>
          <p:nvPr/>
        </p:nvSpPr>
        <p:spPr>
          <a:xfrm>
            <a:off x="6994691" y="2341457"/>
            <a:ext cx="359410" cy="25200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矩形 39">
            <a:extLst>
              <a:ext uri="{FF2B5EF4-FFF2-40B4-BE49-F238E27FC236}">
                <a16:creationId xmlns:a16="http://schemas.microsoft.com/office/drawing/2014/main" id="{057B85E5-9FC5-4527-AA03-1C426E5EC303}"/>
              </a:ext>
            </a:extLst>
          </p:cNvPr>
          <p:cNvSpPr/>
          <p:nvPr/>
        </p:nvSpPr>
        <p:spPr>
          <a:xfrm>
            <a:off x="8292676" y="2306532"/>
            <a:ext cx="1315085" cy="167005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b" anchorCtr="1"/>
          <a:lstStyle/>
          <a:p>
            <a:pPr algn="ctr"/>
            <a:r>
              <a:rPr lang="zh-CN" altLang="en-US" sz="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局部调度器</a:t>
            </a:r>
            <a:r>
              <a:rPr lang="en-US" altLang="zh-CN" sz="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2</a:t>
            </a:r>
            <a:endParaRPr lang="zh-CN" altLang="en-US" sz="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algn="ctr"/>
            <a:r>
              <a:rPr lang="zh-CN" altLang="en-US" sz="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spark</a:t>
            </a:r>
            <a:r>
              <a:rPr lang="zh-CN" altLang="en-US" sz="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t>
            </a:r>
          </a:p>
        </p:txBody>
      </p:sp>
      <p:sp>
        <p:nvSpPr>
          <p:cNvPr id="41" name="矩形 44">
            <a:extLst>
              <a:ext uri="{FF2B5EF4-FFF2-40B4-BE49-F238E27FC236}">
                <a16:creationId xmlns:a16="http://schemas.microsoft.com/office/drawing/2014/main" id="{BB4A314F-ACB2-409A-BAD0-ED5673EA9B49}"/>
              </a:ext>
            </a:extLst>
          </p:cNvPr>
          <p:cNvSpPr/>
          <p:nvPr/>
        </p:nvSpPr>
        <p:spPr>
          <a:xfrm>
            <a:off x="10034481" y="2306532"/>
            <a:ext cx="1315085" cy="167005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b" anchorCtr="1"/>
          <a:lstStyle/>
          <a:p>
            <a:pPr algn="ctr"/>
            <a:r>
              <a:rPr lang="zh-CN" altLang="en-US" sz="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局部调度器</a:t>
            </a:r>
            <a:r>
              <a:rPr lang="en-US" altLang="zh-CN" sz="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3</a:t>
            </a:r>
            <a:endParaRPr lang="zh-CN" altLang="en-US" sz="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algn="ctr"/>
            <a:r>
              <a:rPr lang="zh-CN" altLang="en-US" sz="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storm</a:t>
            </a:r>
            <a:r>
              <a:rPr lang="zh-CN" altLang="en-US" sz="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t>
            </a:r>
          </a:p>
        </p:txBody>
      </p:sp>
      <p:sp>
        <p:nvSpPr>
          <p:cNvPr id="42" name="矩形 33">
            <a:extLst>
              <a:ext uri="{FF2B5EF4-FFF2-40B4-BE49-F238E27FC236}">
                <a16:creationId xmlns:a16="http://schemas.microsoft.com/office/drawing/2014/main" id="{44488F5B-23F6-4459-BBF2-BC5AC96DA976}"/>
              </a:ext>
            </a:extLst>
          </p:cNvPr>
          <p:cNvSpPr/>
          <p:nvPr/>
        </p:nvSpPr>
        <p:spPr>
          <a:xfrm>
            <a:off x="7429031" y="2341457"/>
            <a:ext cx="359410" cy="25200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矩形 34">
            <a:extLst>
              <a:ext uri="{FF2B5EF4-FFF2-40B4-BE49-F238E27FC236}">
                <a16:creationId xmlns:a16="http://schemas.microsoft.com/office/drawing/2014/main" id="{CCE4A3A6-2459-4DDF-BC57-0CD9C44006C0}"/>
              </a:ext>
            </a:extLst>
          </p:cNvPr>
          <p:cNvSpPr/>
          <p:nvPr/>
        </p:nvSpPr>
        <p:spPr>
          <a:xfrm>
            <a:off x="6559761" y="2678642"/>
            <a:ext cx="360000" cy="2520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矩形 37">
            <a:extLst>
              <a:ext uri="{FF2B5EF4-FFF2-40B4-BE49-F238E27FC236}">
                <a16:creationId xmlns:a16="http://schemas.microsoft.com/office/drawing/2014/main" id="{239D3648-C316-46A7-87D1-9D2310E55702}"/>
              </a:ext>
            </a:extLst>
          </p:cNvPr>
          <p:cNvSpPr/>
          <p:nvPr/>
        </p:nvSpPr>
        <p:spPr>
          <a:xfrm>
            <a:off x="6994691" y="2678642"/>
            <a:ext cx="359410" cy="25200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7">
            <a:extLst>
              <a:ext uri="{FF2B5EF4-FFF2-40B4-BE49-F238E27FC236}">
                <a16:creationId xmlns:a16="http://schemas.microsoft.com/office/drawing/2014/main" id="{328D790A-1225-492D-88A3-86EE943BFF15}"/>
              </a:ext>
            </a:extLst>
          </p:cNvPr>
          <p:cNvSpPr/>
          <p:nvPr/>
        </p:nvSpPr>
        <p:spPr>
          <a:xfrm>
            <a:off x="7429031" y="2678642"/>
            <a:ext cx="359410" cy="25200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8">
            <a:extLst>
              <a:ext uri="{FF2B5EF4-FFF2-40B4-BE49-F238E27FC236}">
                <a16:creationId xmlns:a16="http://schemas.microsoft.com/office/drawing/2014/main" id="{BD9B22CD-53BB-4FF4-8D05-BC7F0D3D6EC0}"/>
              </a:ext>
            </a:extLst>
          </p:cNvPr>
          <p:cNvSpPr/>
          <p:nvPr/>
        </p:nvSpPr>
        <p:spPr>
          <a:xfrm>
            <a:off x="6559761" y="3015827"/>
            <a:ext cx="360000" cy="25200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矩形 54">
            <a:extLst>
              <a:ext uri="{FF2B5EF4-FFF2-40B4-BE49-F238E27FC236}">
                <a16:creationId xmlns:a16="http://schemas.microsoft.com/office/drawing/2014/main" id="{F593DF97-846B-4D67-9F3E-740EC04F43F9}"/>
              </a:ext>
            </a:extLst>
          </p:cNvPr>
          <p:cNvSpPr/>
          <p:nvPr/>
        </p:nvSpPr>
        <p:spPr>
          <a:xfrm>
            <a:off x="6994691" y="3015827"/>
            <a:ext cx="359410" cy="25200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矩形 55">
            <a:extLst>
              <a:ext uri="{FF2B5EF4-FFF2-40B4-BE49-F238E27FC236}">
                <a16:creationId xmlns:a16="http://schemas.microsoft.com/office/drawing/2014/main" id="{78AED3D8-BF04-45DB-8B28-C7B8013C016A}"/>
              </a:ext>
            </a:extLst>
          </p:cNvPr>
          <p:cNvSpPr/>
          <p:nvPr/>
        </p:nvSpPr>
        <p:spPr>
          <a:xfrm>
            <a:off x="7429031" y="3015827"/>
            <a:ext cx="359410" cy="25200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矩形 56">
            <a:extLst>
              <a:ext uri="{FF2B5EF4-FFF2-40B4-BE49-F238E27FC236}">
                <a16:creationId xmlns:a16="http://schemas.microsoft.com/office/drawing/2014/main" id="{B9DBDEB6-724F-4678-88BE-20AEE5D91AD8}"/>
              </a:ext>
            </a:extLst>
          </p:cNvPr>
          <p:cNvSpPr/>
          <p:nvPr/>
        </p:nvSpPr>
        <p:spPr>
          <a:xfrm>
            <a:off x="8335856" y="2341457"/>
            <a:ext cx="360000" cy="2520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矩形 57">
            <a:extLst>
              <a:ext uri="{FF2B5EF4-FFF2-40B4-BE49-F238E27FC236}">
                <a16:creationId xmlns:a16="http://schemas.microsoft.com/office/drawing/2014/main" id="{9AD7CD26-F3B3-41D9-BABB-DFEDF1761CAE}"/>
              </a:ext>
            </a:extLst>
          </p:cNvPr>
          <p:cNvSpPr/>
          <p:nvPr/>
        </p:nvSpPr>
        <p:spPr>
          <a:xfrm>
            <a:off x="8770786" y="2341457"/>
            <a:ext cx="359410" cy="25200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矩形 58">
            <a:extLst>
              <a:ext uri="{FF2B5EF4-FFF2-40B4-BE49-F238E27FC236}">
                <a16:creationId xmlns:a16="http://schemas.microsoft.com/office/drawing/2014/main" id="{284C4665-C9C5-4062-AEE3-A2590A107F90}"/>
              </a:ext>
            </a:extLst>
          </p:cNvPr>
          <p:cNvSpPr/>
          <p:nvPr/>
        </p:nvSpPr>
        <p:spPr>
          <a:xfrm>
            <a:off x="9205126" y="2341457"/>
            <a:ext cx="359410" cy="25200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矩形 59">
            <a:extLst>
              <a:ext uri="{FF2B5EF4-FFF2-40B4-BE49-F238E27FC236}">
                <a16:creationId xmlns:a16="http://schemas.microsoft.com/office/drawing/2014/main" id="{82902A94-A683-47B7-8139-AFA52AA3A98A}"/>
              </a:ext>
            </a:extLst>
          </p:cNvPr>
          <p:cNvSpPr/>
          <p:nvPr/>
        </p:nvSpPr>
        <p:spPr>
          <a:xfrm>
            <a:off x="8335856" y="2678642"/>
            <a:ext cx="360000" cy="2520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矩形 60">
            <a:extLst>
              <a:ext uri="{FF2B5EF4-FFF2-40B4-BE49-F238E27FC236}">
                <a16:creationId xmlns:a16="http://schemas.microsoft.com/office/drawing/2014/main" id="{6FF09FBE-FE99-402B-9196-2581DD75CAE1}"/>
              </a:ext>
            </a:extLst>
          </p:cNvPr>
          <p:cNvSpPr/>
          <p:nvPr/>
        </p:nvSpPr>
        <p:spPr>
          <a:xfrm>
            <a:off x="8770786" y="2678642"/>
            <a:ext cx="359410" cy="25200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矩形 61">
            <a:extLst>
              <a:ext uri="{FF2B5EF4-FFF2-40B4-BE49-F238E27FC236}">
                <a16:creationId xmlns:a16="http://schemas.microsoft.com/office/drawing/2014/main" id="{E538DBEC-23B6-4A78-9617-20CAF9998393}"/>
              </a:ext>
            </a:extLst>
          </p:cNvPr>
          <p:cNvSpPr/>
          <p:nvPr/>
        </p:nvSpPr>
        <p:spPr>
          <a:xfrm>
            <a:off x="9205126" y="2678642"/>
            <a:ext cx="359410" cy="25200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矩形 62">
            <a:extLst>
              <a:ext uri="{FF2B5EF4-FFF2-40B4-BE49-F238E27FC236}">
                <a16:creationId xmlns:a16="http://schemas.microsoft.com/office/drawing/2014/main" id="{0131E26B-3A93-47E1-98CE-C0C0B307049E}"/>
              </a:ext>
            </a:extLst>
          </p:cNvPr>
          <p:cNvSpPr/>
          <p:nvPr/>
        </p:nvSpPr>
        <p:spPr>
          <a:xfrm>
            <a:off x="8335856" y="3015827"/>
            <a:ext cx="360000" cy="25200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矩形 63">
            <a:extLst>
              <a:ext uri="{FF2B5EF4-FFF2-40B4-BE49-F238E27FC236}">
                <a16:creationId xmlns:a16="http://schemas.microsoft.com/office/drawing/2014/main" id="{8FF390D4-340E-4E60-8452-ADEC8DB56CD6}"/>
              </a:ext>
            </a:extLst>
          </p:cNvPr>
          <p:cNvSpPr/>
          <p:nvPr/>
        </p:nvSpPr>
        <p:spPr>
          <a:xfrm>
            <a:off x="8770786" y="3015827"/>
            <a:ext cx="359410" cy="25200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矩形 64">
            <a:extLst>
              <a:ext uri="{FF2B5EF4-FFF2-40B4-BE49-F238E27FC236}">
                <a16:creationId xmlns:a16="http://schemas.microsoft.com/office/drawing/2014/main" id="{852F284A-2BB8-44EA-94E7-47267A71A059}"/>
              </a:ext>
            </a:extLst>
          </p:cNvPr>
          <p:cNvSpPr/>
          <p:nvPr/>
        </p:nvSpPr>
        <p:spPr>
          <a:xfrm>
            <a:off x="9205126" y="3015827"/>
            <a:ext cx="359410" cy="25200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矩形 65">
            <a:extLst>
              <a:ext uri="{FF2B5EF4-FFF2-40B4-BE49-F238E27FC236}">
                <a16:creationId xmlns:a16="http://schemas.microsoft.com/office/drawing/2014/main" id="{B5B3CE47-A8D1-4F74-9C30-E0CA7E7DDE12}"/>
              </a:ext>
            </a:extLst>
          </p:cNvPr>
          <p:cNvSpPr/>
          <p:nvPr/>
        </p:nvSpPr>
        <p:spPr>
          <a:xfrm>
            <a:off x="10067501" y="2335742"/>
            <a:ext cx="360000" cy="2520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矩形 66">
            <a:extLst>
              <a:ext uri="{FF2B5EF4-FFF2-40B4-BE49-F238E27FC236}">
                <a16:creationId xmlns:a16="http://schemas.microsoft.com/office/drawing/2014/main" id="{0C31FD9C-293B-431F-9DFA-F8E3698FF0FE}"/>
              </a:ext>
            </a:extLst>
          </p:cNvPr>
          <p:cNvSpPr/>
          <p:nvPr/>
        </p:nvSpPr>
        <p:spPr>
          <a:xfrm>
            <a:off x="10502431" y="2335742"/>
            <a:ext cx="359410" cy="25200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矩形 67">
            <a:extLst>
              <a:ext uri="{FF2B5EF4-FFF2-40B4-BE49-F238E27FC236}">
                <a16:creationId xmlns:a16="http://schemas.microsoft.com/office/drawing/2014/main" id="{FF4B0DDB-97F2-44FD-AACA-313E88F7ADB8}"/>
              </a:ext>
            </a:extLst>
          </p:cNvPr>
          <p:cNvSpPr/>
          <p:nvPr/>
        </p:nvSpPr>
        <p:spPr>
          <a:xfrm>
            <a:off x="10936771" y="2335742"/>
            <a:ext cx="359410" cy="25200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矩形 68">
            <a:extLst>
              <a:ext uri="{FF2B5EF4-FFF2-40B4-BE49-F238E27FC236}">
                <a16:creationId xmlns:a16="http://schemas.microsoft.com/office/drawing/2014/main" id="{95B53E30-DA71-49F7-9180-4EED2DBDC75B}"/>
              </a:ext>
            </a:extLst>
          </p:cNvPr>
          <p:cNvSpPr/>
          <p:nvPr/>
        </p:nvSpPr>
        <p:spPr>
          <a:xfrm>
            <a:off x="10067501" y="2672927"/>
            <a:ext cx="360000" cy="2520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矩形 69">
            <a:extLst>
              <a:ext uri="{FF2B5EF4-FFF2-40B4-BE49-F238E27FC236}">
                <a16:creationId xmlns:a16="http://schemas.microsoft.com/office/drawing/2014/main" id="{C8E36D01-0984-4C83-83B8-7B2F1182E09E}"/>
              </a:ext>
            </a:extLst>
          </p:cNvPr>
          <p:cNvSpPr/>
          <p:nvPr/>
        </p:nvSpPr>
        <p:spPr>
          <a:xfrm>
            <a:off x="10502431" y="2672927"/>
            <a:ext cx="359410" cy="25200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矩形 70">
            <a:extLst>
              <a:ext uri="{FF2B5EF4-FFF2-40B4-BE49-F238E27FC236}">
                <a16:creationId xmlns:a16="http://schemas.microsoft.com/office/drawing/2014/main" id="{3399FEC9-6FB8-4C27-9E63-306CD61C47C3}"/>
              </a:ext>
            </a:extLst>
          </p:cNvPr>
          <p:cNvSpPr/>
          <p:nvPr/>
        </p:nvSpPr>
        <p:spPr>
          <a:xfrm>
            <a:off x="10936771" y="2672927"/>
            <a:ext cx="359410" cy="25200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矩形 71">
            <a:extLst>
              <a:ext uri="{FF2B5EF4-FFF2-40B4-BE49-F238E27FC236}">
                <a16:creationId xmlns:a16="http://schemas.microsoft.com/office/drawing/2014/main" id="{56090F83-C020-4E3A-846D-EC5813198898}"/>
              </a:ext>
            </a:extLst>
          </p:cNvPr>
          <p:cNvSpPr/>
          <p:nvPr/>
        </p:nvSpPr>
        <p:spPr>
          <a:xfrm>
            <a:off x="10067501" y="3010112"/>
            <a:ext cx="360000" cy="25200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矩形 72">
            <a:extLst>
              <a:ext uri="{FF2B5EF4-FFF2-40B4-BE49-F238E27FC236}">
                <a16:creationId xmlns:a16="http://schemas.microsoft.com/office/drawing/2014/main" id="{A4A26CE0-3AEC-43E1-846D-706C33315042}"/>
              </a:ext>
            </a:extLst>
          </p:cNvPr>
          <p:cNvSpPr/>
          <p:nvPr/>
        </p:nvSpPr>
        <p:spPr>
          <a:xfrm>
            <a:off x="10502431" y="3010112"/>
            <a:ext cx="359410" cy="25200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矩形 73">
            <a:extLst>
              <a:ext uri="{FF2B5EF4-FFF2-40B4-BE49-F238E27FC236}">
                <a16:creationId xmlns:a16="http://schemas.microsoft.com/office/drawing/2014/main" id="{D8C9BCD5-6977-4132-8969-09CA619DB7B9}"/>
              </a:ext>
            </a:extLst>
          </p:cNvPr>
          <p:cNvSpPr/>
          <p:nvPr/>
        </p:nvSpPr>
        <p:spPr>
          <a:xfrm>
            <a:off x="10936771" y="3010112"/>
            <a:ext cx="359410" cy="25200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灯片编号占位符 3">
            <a:extLst>
              <a:ext uri="{FF2B5EF4-FFF2-40B4-BE49-F238E27FC236}">
                <a16:creationId xmlns:a16="http://schemas.microsoft.com/office/drawing/2014/main" id="{DD699739-7F63-4742-A901-C6FE95A32EA6}"/>
              </a:ext>
            </a:extLst>
          </p:cNvPr>
          <p:cNvSpPr>
            <a:spLocks noGrp="1"/>
          </p:cNvSpPr>
          <p:nvPr>
            <p:ph type="sldNum" sz="quarter" idx="12"/>
          </p:nvPr>
        </p:nvSpPr>
        <p:spPr/>
        <p:txBody>
          <a:bodyPr/>
          <a:lstStyle/>
          <a:p>
            <a:fld id="{B13F0FA4-29F4-4B1D-A16B-0D7169EBD889}" type="slidenum">
              <a:rPr lang="en-US" smtClean="0"/>
              <a:t>28</a:t>
            </a:fld>
            <a:endParaRPr lang="en-US"/>
          </a:p>
        </p:txBody>
      </p:sp>
    </p:spTree>
    <p:extLst>
      <p:ext uri="{BB962C8B-B14F-4D97-AF65-F5344CB8AC3E}">
        <p14:creationId xmlns:p14="http://schemas.microsoft.com/office/powerpoint/2010/main" val="247609631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BF58A-C0BA-4027-8CB9-95DCF9912579}"/>
              </a:ext>
            </a:extLst>
          </p:cNvPr>
          <p:cNvSpPr>
            <a:spLocks noGrp="1"/>
          </p:cNvSpPr>
          <p:nvPr>
            <p:ph type="title"/>
          </p:nvPr>
        </p:nvSpPr>
        <p:spPr/>
        <p:txBody>
          <a:bodyPr/>
          <a:lstStyle/>
          <a:p>
            <a:r>
              <a:rPr lang="en-US" altLang="zh-CN" dirty="0"/>
              <a:t>7.2 </a:t>
            </a:r>
            <a:r>
              <a:rPr lang="zh-CN" altLang="en-US" dirty="0"/>
              <a:t>大数据系统资源调度</a:t>
            </a:r>
            <a:endParaRPr lang="en-US" dirty="0"/>
          </a:p>
        </p:txBody>
      </p:sp>
      <p:sp>
        <p:nvSpPr>
          <p:cNvPr id="3" name="Content Placeholder 2">
            <a:extLst>
              <a:ext uri="{FF2B5EF4-FFF2-40B4-BE49-F238E27FC236}">
                <a16:creationId xmlns:a16="http://schemas.microsoft.com/office/drawing/2014/main" id="{CD9F3227-C884-4197-AA1F-FEAA54EFF212}"/>
              </a:ext>
            </a:extLst>
          </p:cNvPr>
          <p:cNvSpPr>
            <a:spLocks noGrp="1"/>
          </p:cNvSpPr>
          <p:nvPr>
            <p:ph idx="1"/>
          </p:nvPr>
        </p:nvSpPr>
        <p:spPr/>
        <p:txBody>
          <a:bodyPr/>
          <a:lstStyle/>
          <a:p>
            <a:r>
              <a:rPr lang="zh-CN" altLang="en-US" dirty="0"/>
              <a:t>典型调度算法</a:t>
            </a:r>
            <a:endParaRPr lang="en-US" altLang="zh-CN" dirty="0"/>
          </a:p>
          <a:p>
            <a:pPr lvl="1"/>
            <a:r>
              <a:rPr lang="zh-CN" altLang="en-US" dirty="0"/>
              <a:t>由于硬件资源的异构性和用户需求的多样性，为了让多用户共享集群，需要采用一定的资源分配策略</a:t>
            </a:r>
            <a:endParaRPr lang="en-US" altLang="zh-CN" dirty="0"/>
          </a:p>
          <a:p>
            <a:pPr marL="457200" lvl="1" indent="0">
              <a:buNone/>
            </a:pPr>
            <a:r>
              <a:rPr lang="en-US" altLang="zh-CN" dirty="0"/>
              <a:t>1</a:t>
            </a:r>
            <a:r>
              <a:rPr lang="zh-CN" altLang="en-US" dirty="0"/>
              <a:t>）</a:t>
            </a:r>
            <a:r>
              <a:rPr lang="en-US" altLang="zh-CN" dirty="0"/>
              <a:t>FIFO</a:t>
            </a:r>
            <a:r>
              <a:rPr lang="zh-CN" altLang="en-US" dirty="0"/>
              <a:t>调度算法</a:t>
            </a:r>
            <a:endParaRPr lang="en-US" altLang="zh-CN" dirty="0"/>
          </a:p>
          <a:p>
            <a:pPr marL="457200" lvl="1" indent="0">
              <a:buNone/>
            </a:pPr>
            <a:r>
              <a:rPr lang="en-US" altLang="zh-CN" dirty="0"/>
              <a:t>2</a:t>
            </a:r>
            <a:r>
              <a:rPr lang="zh-CN" altLang="en-US" dirty="0"/>
              <a:t>）延迟调度算法（</a:t>
            </a:r>
            <a:r>
              <a:rPr lang="en-US" altLang="zh-CN" dirty="0"/>
              <a:t>delay scheduling</a:t>
            </a:r>
            <a:r>
              <a:rPr lang="zh-CN" altLang="en-US" dirty="0"/>
              <a:t>）</a:t>
            </a:r>
            <a:endParaRPr lang="en-US" altLang="zh-CN" dirty="0"/>
          </a:p>
          <a:p>
            <a:pPr marL="457200" lvl="1" indent="0">
              <a:buNone/>
            </a:pPr>
            <a:r>
              <a:rPr lang="en-US" altLang="zh-CN" dirty="0"/>
              <a:t>3</a:t>
            </a:r>
            <a:r>
              <a:rPr lang="zh-CN" altLang="en-US" dirty="0"/>
              <a:t>）主资源公平调度算法（</a:t>
            </a:r>
            <a:r>
              <a:rPr lang="en-US" altLang="zh-CN" dirty="0"/>
              <a:t>dominant resource fairness</a:t>
            </a:r>
            <a:r>
              <a:rPr lang="zh-CN" altLang="en-US" dirty="0"/>
              <a:t>）</a:t>
            </a:r>
            <a:endParaRPr lang="en-US" altLang="zh-CN" dirty="0"/>
          </a:p>
          <a:p>
            <a:pPr marL="457200" lvl="1" indent="0">
              <a:buNone/>
            </a:pPr>
            <a:r>
              <a:rPr lang="en-US" altLang="zh-CN" dirty="0"/>
              <a:t>4</a:t>
            </a:r>
            <a:r>
              <a:rPr lang="zh-CN" altLang="en-US" dirty="0"/>
              <a:t>）多资源打包调度算法（</a:t>
            </a:r>
            <a:r>
              <a:rPr lang="en-US" altLang="zh-CN" dirty="0"/>
              <a:t>multi-resource packing</a:t>
            </a:r>
            <a:r>
              <a:rPr lang="zh-CN" altLang="en-US" dirty="0"/>
              <a:t>）</a:t>
            </a:r>
            <a:endParaRPr lang="en-US" altLang="zh-CN" dirty="0"/>
          </a:p>
          <a:p>
            <a:pPr marL="457200" lvl="1" indent="0">
              <a:buNone/>
            </a:pPr>
            <a:r>
              <a:rPr lang="en-US" altLang="zh-CN" dirty="0"/>
              <a:t>5</a:t>
            </a:r>
            <a:r>
              <a:rPr lang="zh-CN" altLang="en-US" dirty="0"/>
              <a:t>）无私的资源调度算法（</a:t>
            </a:r>
            <a:r>
              <a:rPr lang="en-US" altLang="zh-CN" dirty="0"/>
              <a:t>altruistic scheduling</a:t>
            </a:r>
            <a:r>
              <a:rPr lang="zh-CN" altLang="en-US" dirty="0"/>
              <a:t>）</a:t>
            </a:r>
            <a:endParaRPr lang="en-US" altLang="zh-CN" dirty="0"/>
          </a:p>
          <a:p>
            <a:pPr marL="457200" lvl="1" indent="0">
              <a:buNone/>
            </a:pPr>
            <a:endParaRPr lang="en-US" dirty="0"/>
          </a:p>
        </p:txBody>
      </p:sp>
      <p:sp>
        <p:nvSpPr>
          <p:cNvPr id="4" name="灯片编号占位符 3">
            <a:extLst>
              <a:ext uri="{FF2B5EF4-FFF2-40B4-BE49-F238E27FC236}">
                <a16:creationId xmlns:a16="http://schemas.microsoft.com/office/drawing/2014/main" id="{206948B9-FC81-4344-97C4-DF2C6E355589}"/>
              </a:ext>
            </a:extLst>
          </p:cNvPr>
          <p:cNvSpPr>
            <a:spLocks noGrp="1"/>
          </p:cNvSpPr>
          <p:nvPr>
            <p:ph type="sldNum" sz="quarter" idx="12"/>
          </p:nvPr>
        </p:nvSpPr>
        <p:spPr/>
        <p:txBody>
          <a:bodyPr/>
          <a:lstStyle/>
          <a:p>
            <a:fld id="{B13F0FA4-29F4-4B1D-A16B-0D7169EBD889}" type="slidenum">
              <a:rPr lang="en-US" smtClean="0"/>
              <a:t>29</a:t>
            </a:fld>
            <a:endParaRPr lang="en-US"/>
          </a:p>
        </p:txBody>
      </p:sp>
    </p:spTree>
    <p:extLst>
      <p:ext uri="{BB962C8B-B14F-4D97-AF65-F5344CB8AC3E}">
        <p14:creationId xmlns:p14="http://schemas.microsoft.com/office/powerpoint/2010/main" val="348197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114149-263B-47CC-83E4-B6C906F50D17}"/>
              </a:ext>
            </a:extLst>
          </p:cNvPr>
          <p:cNvSpPr>
            <a:spLocks noGrp="1"/>
          </p:cNvSpPr>
          <p:nvPr>
            <p:ph type="title"/>
          </p:nvPr>
        </p:nvSpPr>
        <p:spPr/>
        <p:txBody>
          <a:bodyPr>
            <a:normAutofit/>
          </a:bodyPr>
          <a:lstStyle/>
          <a:p>
            <a:r>
              <a:rPr lang="zh-CN" altLang="en-US" dirty="0"/>
              <a:t>目    录</a:t>
            </a:r>
            <a:endParaRPr lang="en-US" dirty="0"/>
          </a:p>
        </p:txBody>
      </p:sp>
      <p:sp>
        <p:nvSpPr>
          <p:cNvPr id="3" name="Content Placeholder 2">
            <a:extLst>
              <a:ext uri="{FF2B5EF4-FFF2-40B4-BE49-F238E27FC236}">
                <a16:creationId xmlns:a16="http://schemas.microsoft.com/office/drawing/2014/main" id="{257E60E8-C24A-4ABE-A75A-68AD41EFD850}"/>
              </a:ext>
            </a:extLst>
          </p:cNvPr>
          <p:cNvSpPr>
            <a:spLocks noGrp="1"/>
          </p:cNvSpPr>
          <p:nvPr>
            <p:ph idx="1"/>
          </p:nvPr>
        </p:nvSpPr>
        <p:spPr/>
        <p:txBody>
          <a:bodyPr/>
          <a:lstStyle/>
          <a:p>
            <a:r>
              <a:rPr lang="en-US" altLang="zh-CN" dirty="0">
                <a:solidFill>
                  <a:srgbClr val="FF0000"/>
                </a:solidFill>
              </a:rPr>
              <a:t>7</a:t>
            </a:r>
            <a:r>
              <a:rPr lang="en-US" dirty="0">
                <a:solidFill>
                  <a:srgbClr val="FF0000"/>
                </a:solidFill>
              </a:rPr>
              <a:t>.1 </a:t>
            </a:r>
            <a:r>
              <a:rPr lang="zh-CN" altLang="en-US" dirty="0">
                <a:solidFill>
                  <a:srgbClr val="FF0000"/>
                </a:solidFill>
              </a:rPr>
              <a:t>统一资源管理</a:t>
            </a:r>
            <a:endParaRPr lang="en-US" altLang="zh-CN" dirty="0">
              <a:solidFill>
                <a:srgbClr val="FF0000"/>
              </a:solidFill>
            </a:endParaRPr>
          </a:p>
          <a:p>
            <a:r>
              <a:rPr lang="en-US" altLang="zh-CN" dirty="0"/>
              <a:t>7.2 </a:t>
            </a:r>
            <a:r>
              <a:rPr lang="zh-CN" altLang="en-US" dirty="0"/>
              <a:t>大数据系统资源调度</a:t>
            </a:r>
            <a:endParaRPr lang="en-US" altLang="zh-CN" dirty="0"/>
          </a:p>
          <a:p>
            <a:r>
              <a:rPr lang="en-US" altLang="zh-CN" dirty="0"/>
              <a:t>7.3 </a:t>
            </a:r>
            <a:r>
              <a:rPr lang="zh-CN" altLang="en-US" dirty="0"/>
              <a:t>大数据系统的协调技术</a:t>
            </a:r>
            <a:endParaRPr lang="en-US" altLang="zh-CN" dirty="0"/>
          </a:p>
          <a:p>
            <a:r>
              <a:rPr lang="en-US" altLang="zh-CN" dirty="0"/>
              <a:t>7.4 </a:t>
            </a:r>
            <a:r>
              <a:rPr lang="zh-CN" altLang="en-US" dirty="0"/>
              <a:t>案例研究</a:t>
            </a:r>
            <a:endParaRPr lang="en-US" altLang="zh-CN" dirty="0"/>
          </a:p>
        </p:txBody>
      </p:sp>
      <p:sp>
        <p:nvSpPr>
          <p:cNvPr id="4" name="灯片编号占位符 3">
            <a:extLst>
              <a:ext uri="{FF2B5EF4-FFF2-40B4-BE49-F238E27FC236}">
                <a16:creationId xmlns:a16="http://schemas.microsoft.com/office/drawing/2014/main" id="{955DE951-84C9-4F47-A421-131906990D6C}"/>
              </a:ext>
            </a:extLst>
          </p:cNvPr>
          <p:cNvSpPr>
            <a:spLocks noGrp="1"/>
          </p:cNvSpPr>
          <p:nvPr>
            <p:ph type="sldNum" sz="quarter" idx="12"/>
          </p:nvPr>
        </p:nvSpPr>
        <p:spPr/>
        <p:txBody>
          <a:bodyPr/>
          <a:lstStyle/>
          <a:p>
            <a:fld id="{B13F0FA4-29F4-4B1D-A16B-0D7169EBD889}" type="slidenum">
              <a:rPr lang="en-US" smtClean="0"/>
              <a:t>3</a:t>
            </a:fld>
            <a:endParaRPr lang="en-US"/>
          </a:p>
        </p:txBody>
      </p:sp>
    </p:spTree>
    <p:extLst>
      <p:ext uri="{BB962C8B-B14F-4D97-AF65-F5344CB8AC3E}">
        <p14:creationId xmlns:p14="http://schemas.microsoft.com/office/powerpoint/2010/main" val="209287116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024739-B49B-4FEC-940F-3BD3E26948B5}"/>
              </a:ext>
            </a:extLst>
          </p:cNvPr>
          <p:cNvSpPr>
            <a:spLocks noGrp="1"/>
          </p:cNvSpPr>
          <p:nvPr>
            <p:ph type="title"/>
          </p:nvPr>
        </p:nvSpPr>
        <p:spPr/>
        <p:txBody>
          <a:bodyPr/>
          <a:lstStyle/>
          <a:p>
            <a:r>
              <a:rPr lang="en-US" altLang="zh-CN" dirty="0"/>
              <a:t>7.2 </a:t>
            </a:r>
            <a:r>
              <a:rPr lang="zh-CN" altLang="en-US" dirty="0"/>
              <a:t>大数据系统资源调度</a:t>
            </a:r>
            <a:endParaRPr lang="en-US" dirty="0"/>
          </a:p>
        </p:txBody>
      </p:sp>
      <p:sp>
        <p:nvSpPr>
          <p:cNvPr id="3" name="Content Placeholder 2">
            <a:extLst>
              <a:ext uri="{FF2B5EF4-FFF2-40B4-BE49-F238E27FC236}">
                <a16:creationId xmlns:a16="http://schemas.microsoft.com/office/drawing/2014/main" id="{6FB5A7DD-53F9-4842-8A97-373B14E77832}"/>
              </a:ext>
            </a:extLst>
          </p:cNvPr>
          <p:cNvSpPr>
            <a:spLocks noGrp="1"/>
          </p:cNvSpPr>
          <p:nvPr>
            <p:ph idx="1"/>
          </p:nvPr>
        </p:nvSpPr>
        <p:spPr/>
        <p:txBody>
          <a:bodyPr/>
          <a:lstStyle/>
          <a:p>
            <a:r>
              <a:rPr lang="en-US" altLang="zh-CN" dirty="0"/>
              <a:t>FIFO</a:t>
            </a:r>
            <a:r>
              <a:rPr lang="zh-CN" altLang="en-US" dirty="0"/>
              <a:t>调度算法</a:t>
            </a:r>
            <a:endParaRPr lang="en-US" altLang="zh-CN" dirty="0"/>
          </a:p>
          <a:p>
            <a:pPr lvl="1"/>
            <a:r>
              <a:rPr lang="zh-CN" altLang="en-US" dirty="0"/>
              <a:t>按任务到达顺序将任务送到线性队列里，按照先进先出的顺序依次分配任务所需要的资源和调度执行</a:t>
            </a:r>
            <a:endParaRPr lang="en-US" altLang="zh-CN" dirty="0"/>
          </a:p>
          <a:p>
            <a:pPr lvl="1"/>
            <a:r>
              <a:rPr lang="en-US" altLang="zh-CN" dirty="0"/>
              <a:t>FIFO</a:t>
            </a:r>
            <a:r>
              <a:rPr lang="zh-CN" altLang="en-US" dirty="0"/>
              <a:t>策略会设置多个队列，不同的队列之间具有不同优先级</a:t>
            </a:r>
            <a:endParaRPr lang="en-US" dirty="0"/>
          </a:p>
        </p:txBody>
      </p:sp>
      <p:sp>
        <p:nvSpPr>
          <p:cNvPr id="4" name="灯片编号占位符 3">
            <a:extLst>
              <a:ext uri="{FF2B5EF4-FFF2-40B4-BE49-F238E27FC236}">
                <a16:creationId xmlns:a16="http://schemas.microsoft.com/office/drawing/2014/main" id="{7F9BE43E-D253-F44A-9DE4-C3E60259C61C}"/>
              </a:ext>
            </a:extLst>
          </p:cNvPr>
          <p:cNvSpPr>
            <a:spLocks noGrp="1"/>
          </p:cNvSpPr>
          <p:nvPr>
            <p:ph type="sldNum" sz="quarter" idx="12"/>
          </p:nvPr>
        </p:nvSpPr>
        <p:spPr/>
        <p:txBody>
          <a:bodyPr/>
          <a:lstStyle/>
          <a:p>
            <a:fld id="{B13F0FA4-29F4-4B1D-A16B-0D7169EBD889}" type="slidenum">
              <a:rPr lang="en-US" smtClean="0"/>
              <a:t>30</a:t>
            </a:fld>
            <a:endParaRPr lang="en-US"/>
          </a:p>
        </p:txBody>
      </p:sp>
    </p:spTree>
    <p:extLst>
      <p:ext uri="{BB962C8B-B14F-4D97-AF65-F5344CB8AC3E}">
        <p14:creationId xmlns:p14="http://schemas.microsoft.com/office/powerpoint/2010/main" val="18984906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EF8A97-0F8B-4A5E-83CB-AB48E3A3E05E}"/>
              </a:ext>
            </a:extLst>
          </p:cNvPr>
          <p:cNvSpPr>
            <a:spLocks noGrp="1"/>
          </p:cNvSpPr>
          <p:nvPr>
            <p:ph type="title"/>
          </p:nvPr>
        </p:nvSpPr>
        <p:spPr/>
        <p:txBody>
          <a:bodyPr/>
          <a:lstStyle/>
          <a:p>
            <a:r>
              <a:rPr lang="en-US" altLang="zh-CN" dirty="0"/>
              <a:t>7.2 </a:t>
            </a:r>
            <a:r>
              <a:rPr lang="zh-CN" altLang="en-US" dirty="0"/>
              <a:t>大数据系统资源调度</a:t>
            </a:r>
          </a:p>
        </p:txBody>
      </p:sp>
      <p:sp>
        <p:nvSpPr>
          <p:cNvPr id="3" name="Content Placeholder 2">
            <a:extLst>
              <a:ext uri="{FF2B5EF4-FFF2-40B4-BE49-F238E27FC236}">
                <a16:creationId xmlns:a16="http://schemas.microsoft.com/office/drawing/2014/main" id="{FC2282C8-4513-4088-AC49-0E331C486F5C}"/>
              </a:ext>
            </a:extLst>
          </p:cNvPr>
          <p:cNvSpPr>
            <a:spLocks noGrp="1"/>
          </p:cNvSpPr>
          <p:nvPr>
            <p:ph idx="1"/>
          </p:nvPr>
        </p:nvSpPr>
        <p:spPr/>
        <p:txBody>
          <a:bodyPr/>
          <a:lstStyle/>
          <a:p>
            <a:r>
              <a:rPr lang="zh-CN" altLang="en-US" dirty="0"/>
              <a:t>延迟调度算法</a:t>
            </a:r>
            <a:endParaRPr lang="en-US" altLang="zh-CN" dirty="0"/>
          </a:p>
          <a:p>
            <a:pPr lvl="1"/>
            <a:r>
              <a:rPr lang="zh-CN" altLang="en-US" dirty="0"/>
              <a:t>为了满足计算数据的局部性而采取的策略</a:t>
            </a:r>
            <a:endParaRPr lang="en-US" altLang="zh-CN" dirty="0"/>
          </a:p>
          <a:p>
            <a:pPr lvl="1"/>
            <a:r>
              <a:rPr lang="zh-CN" altLang="en-US" dirty="0"/>
              <a:t>在</a:t>
            </a:r>
            <a:r>
              <a:rPr lang="en-US" altLang="zh-CN" dirty="0"/>
              <a:t>Hadoop</a:t>
            </a:r>
            <a:r>
              <a:rPr lang="zh-CN" altLang="en-US" dirty="0"/>
              <a:t>、</a:t>
            </a:r>
            <a:r>
              <a:rPr lang="en-US" altLang="zh-CN" dirty="0"/>
              <a:t>Spark</a:t>
            </a:r>
            <a:r>
              <a:rPr lang="zh-CN" altLang="en-US" dirty="0"/>
              <a:t>等分布式系统，计算和数据可能在不同位置，为了减少数据传输的延迟，采用将计算移动到数据的位置</a:t>
            </a:r>
          </a:p>
        </p:txBody>
      </p:sp>
      <p:sp>
        <p:nvSpPr>
          <p:cNvPr id="4" name="灯片编号占位符 3">
            <a:extLst>
              <a:ext uri="{FF2B5EF4-FFF2-40B4-BE49-F238E27FC236}">
                <a16:creationId xmlns:a16="http://schemas.microsoft.com/office/drawing/2014/main" id="{B090C436-97D9-E443-8B6F-469386F8106E}"/>
              </a:ext>
            </a:extLst>
          </p:cNvPr>
          <p:cNvSpPr>
            <a:spLocks noGrp="1"/>
          </p:cNvSpPr>
          <p:nvPr>
            <p:ph type="sldNum" sz="quarter" idx="12"/>
          </p:nvPr>
        </p:nvSpPr>
        <p:spPr/>
        <p:txBody>
          <a:bodyPr/>
          <a:lstStyle/>
          <a:p>
            <a:fld id="{B13F0FA4-29F4-4B1D-A16B-0D7169EBD889}" type="slidenum">
              <a:rPr lang="en-US" smtClean="0"/>
              <a:t>31</a:t>
            </a:fld>
            <a:endParaRPr lang="en-US"/>
          </a:p>
        </p:txBody>
      </p:sp>
    </p:spTree>
    <p:extLst>
      <p:ext uri="{BB962C8B-B14F-4D97-AF65-F5344CB8AC3E}">
        <p14:creationId xmlns:p14="http://schemas.microsoft.com/office/powerpoint/2010/main" val="234821695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7A8F44-69B2-4A72-87B1-F3715D56043B}"/>
              </a:ext>
            </a:extLst>
          </p:cNvPr>
          <p:cNvSpPr>
            <a:spLocks noGrp="1"/>
          </p:cNvSpPr>
          <p:nvPr>
            <p:ph type="title"/>
          </p:nvPr>
        </p:nvSpPr>
        <p:spPr/>
        <p:txBody>
          <a:bodyPr/>
          <a:lstStyle/>
          <a:p>
            <a:r>
              <a:rPr lang="en-US" altLang="zh-CN" dirty="0"/>
              <a:t>7.2 </a:t>
            </a:r>
            <a:r>
              <a:rPr lang="zh-CN" altLang="en-US" dirty="0"/>
              <a:t>大数据系统资源调度</a:t>
            </a:r>
            <a:endParaRPr lang="en-US" dirty="0"/>
          </a:p>
        </p:txBody>
      </p:sp>
      <p:sp>
        <p:nvSpPr>
          <p:cNvPr id="8" name="Content Placeholder 2">
            <a:extLst>
              <a:ext uri="{FF2B5EF4-FFF2-40B4-BE49-F238E27FC236}">
                <a16:creationId xmlns:a16="http://schemas.microsoft.com/office/drawing/2014/main" id="{6EDCABDB-3AA1-4A3C-9269-5A346451B999}"/>
              </a:ext>
            </a:extLst>
          </p:cNvPr>
          <p:cNvSpPr>
            <a:spLocks noGrp="1"/>
          </p:cNvSpPr>
          <p:nvPr>
            <p:ph idx="1"/>
          </p:nvPr>
        </p:nvSpPr>
        <p:spPr>
          <a:xfrm>
            <a:off x="680720" y="1160780"/>
            <a:ext cx="3713480" cy="5016500"/>
          </a:xfrm>
        </p:spPr>
        <p:txBody>
          <a:bodyPr/>
          <a:lstStyle/>
          <a:p>
            <a:r>
              <a:rPr lang="zh-CN" altLang="en-US" dirty="0"/>
              <a:t>主资源公平调度算法</a:t>
            </a:r>
            <a:endParaRPr lang="en-US" altLang="zh-CN" dirty="0"/>
          </a:p>
          <a:p>
            <a:pPr lvl="1"/>
            <a:r>
              <a:rPr lang="zh-CN" altLang="en-US" dirty="0"/>
              <a:t>保证不同的用户和应用公平地获得系统资源</a:t>
            </a:r>
            <a:endParaRPr lang="en-US" altLang="zh-CN" dirty="0"/>
          </a:p>
          <a:p>
            <a:pPr lvl="1"/>
            <a:r>
              <a:rPr lang="zh-CN" altLang="en-US" dirty="0"/>
              <a:t>典型的实现：最大最小公平分配策略</a:t>
            </a:r>
            <a:endParaRPr lang="en-US" altLang="zh-CN" dirty="0"/>
          </a:p>
          <a:p>
            <a:pPr lvl="1"/>
            <a:r>
              <a:rPr lang="zh-CN" altLang="en-US" dirty="0"/>
              <a:t>目标：最大化具有最少主</a:t>
            </a:r>
            <a:r>
              <a:rPr lang="zh-CN" altLang="en-US" dirty="0" smtClean="0"/>
              <a:t>资源需求的</a:t>
            </a:r>
            <a:r>
              <a:rPr lang="zh-CN" altLang="en-US" dirty="0"/>
              <a:t>作业或者用户的资源量</a:t>
            </a:r>
            <a:endParaRPr lang="en-US" altLang="zh-CN" dirty="0"/>
          </a:p>
          <a:p>
            <a:pPr lvl="1"/>
            <a:endParaRPr lang="en-US" dirty="0"/>
          </a:p>
        </p:txBody>
      </p:sp>
      <p:sp>
        <p:nvSpPr>
          <p:cNvPr id="9" name="Rectangle 8">
            <a:extLst>
              <a:ext uri="{FF2B5EF4-FFF2-40B4-BE49-F238E27FC236}">
                <a16:creationId xmlns:a16="http://schemas.microsoft.com/office/drawing/2014/main" id="{927ABC7F-1F69-41C3-BDF2-6B2D822675FC}"/>
              </a:ext>
            </a:extLst>
          </p:cNvPr>
          <p:cNvSpPr/>
          <p:nvPr/>
        </p:nvSpPr>
        <p:spPr>
          <a:xfrm>
            <a:off x="7200646" y="5600412"/>
            <a:ext cx="2236510" cy="338554"/>
          </a:xfrm>
          <a:prstGeom prst="rect">
            <a:avLst/>
          </a:prstGeom>
        </p:spPr>
        <p:txBody>
          <a:bodyPr wrap="none">
            <a:spAutoFit/>
          </a:bodyPr>
          <a:lstStyle/>
          <a:p>
            <a:r>
              <a:rPr lang="zh-CN" altLang="en-US" sz="1600" dirty="0">
                <a:latin typeface="微软雅黑" panose="020B0503020204020204" pitchFamily="34" charset="-122"/>
                <a:ea typeface="微软雅黑" panose="020B0503020204020204" pitchFamily="34" charset="-122"/>
              </a:rPr>
              <a:t>主资源调度流程伪代码</a:t>
            </a:r>
            <a:endParaRPr lang="en-US" sz="1600" dirty="0">
              <a:latin typeface="微软雅黑" panose="020B0503020204020204" pitchFamily="34" charset="-122"/>
              <a:ea typeface="微软雅黑" panose="020B0503020204020204" pitchFamily="34" charset="-122"/>
            </a:endParaRPr>
          </a:p>
        </p:txBody>
      </p:sp>
      <p:grpSp>
        <p:nvGrpSpPr>
          <p:cNvPr id="10" name="组合 8">
            <a:extLst>
              <a:ext uri="{FF2B5EF4-FFF2-40B4-BE49-F238E27FC236}">
                <a16:creationId xmlns:a16="http://schemas.microsoft.com/office/drawing/2014/main" id="{D8949193-CB91-4EC4-8131-F10AC53FD859}"/>
              </a:ext>
            </a:extLst>
          </p:cNvPr>
          <p:cNvGrpSpPr/>
          <p:nvPr/>
        </p:nvGrpSpPr>
        <p:grpSpPr>
          <a:xfrm>
            <a:off x="4535170" y="1348740"/>
            <a:ext cx="7581265" cy="4030980"/>
            <a:chOff x="7142" y="2637"/>
            <a:chExt cx="11939" cy="6348"/>
          </a:xfrm>
        </p:grpSpPr>
        <p:sp>
          <p:nvSpPr>
            <p:cNvPr id="11" name="文本框 3">
              <a:extLst>
                <a:ext uri="{FF2B5EF4-FFF2-40B4-BE49-F238E27FC236}">
                  <a16:creationId xmlns:a16="http://schemas.microsoft.com/office/drawing/2014/main" id="{76E31A74-A672-464A-B486-8ABE71CF1C5A}"/>
                </a:ext>
              </a:extLst>
            </p:cNvPr>
            <p:cNvSpPr txBox="1"/>
            <p:nvPr/>
          </p:nvSpPr>
          <p:spPr>
            <a:xfrm>
              <a:off x="7160" y="2637"/>
              <a:ext cx="11921" cy="6348"/>
            </a:xfrm>
            <a:prstGeom prst="rect">
              <a:avLst/>
            </a:prstGeom>
            <a:noFill/>
            <a:ln>
              <a:solidFill>
                <a:schemeClr val="accent1"/>
              </a:solidFill>
            </a:ln>
          </p:spPr>
          <p:txBody>
            <a:bodyPr wrap="square" rtlCol="0">
              <a:spAutoFit/>
            </a:bodyPr>
            <a:lstStyle/>
            <a:p>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算法</a:t>
              </a: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1</a:t>
              </a: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主资源调度算法伪代码</a:t>
              </a:r>
            </a:p>
            <a:p>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输入：</a:t>
              </a:r>
            </a:p>
            <a:p>
              <a:pPr marL="144145" fontAlgn="auto"/>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1</a:t>
              </a: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a:t>
              </a: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R=</a:t>
              </a: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a:t>
              </a: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r</a:t>
              </a:r>
              <a:r>
                <a:rPr lang="en-US" altLang="zh-CN" sz="1600" baseline="-25000" dirty="0">
                  <a:latin typeface="微软雅黑" panose="020B0503020204020204" pitchFamily="34" charset="-122"/>
                  <a:ea typeface="微软雅黑" panose="020B0503020204020204" pitchFamily="34" charset="-122"/>
                  <a:cs typeface="微软雅黑" panose="020B0503020204020204" pitchFamily="34" charset="-122"/>
                </a:rPr>
                <a:t>1</a:t>
              </a: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a:t>
              </a: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r</a:t>
              </a:r>
              <a:r>
                <a:rPr lang="en-US" altLang="zh-CN" sz="1600" baseline="-25000" dirty="0">
                  <a:latin typeface="微软雅黑" panose="020B0503020204020204" pitchFamily="34" charset="-122"/>
                  <a:ea typeface="微软雅黑" panose="020B0503020204020204" pitchFamily="34" charset="-122"/>
                  <a:cs typeface="微软雅黑" panose="020B0503020204020204" pitchFamily="34" charset="-122"/>
                </a:rPr>
                <a:t>2</a:t>
              </a:r>
              <a:r>
                <a:rPr lang="zh-CN" altLang="en-US" sz="1600" baseline="-25000" dirty="0">
                  <a:latin typeface="微软雅黑" panose="020B0503020204020204" pitchFamily="34" charset="-122"/>
                  <a:ea typeface="微软雅黑" panose="020B0503020204020204" pitchFamily="34" charset="-122"/>
                  <a:cs typeface="微软雅黑" panose="020B0503020204020204" pitchFamily="34" charset="-122"/>
                </a:rPr>
                <a:t>，</a:t>
              </a: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a:t>
              </a:r>
              <a:r>
                <a:rPr lang="en-US" altLang="zh-CN" sz="1600" dirty="0" err="1">
                  <a:latin typeface="微软雅黑" panose="020B0503020204020204" pitchFamily="34" charset="-122"/>
                  <a:ea typeface="微软雅黑" panose="020B0503020204020204" pitchFamily="34" charset="-122"/>
                  <a:cs typeface="微软雅黑" panose="020B0503020204020204" pitchFamily="34" charset="-122"/>
                </a:rPr>
                <a:t>r</a:t>
              </a:r>
              <a:r>
                <a:rPr lang="en-US" altLang="zh-CN" sz="1600" baseline="-25000" dirty="0" err="1">
                  <a:latin typeface="微软雅黑" panose="020B0503020204020204" pitchFamily="34" charset="-122"/>
                  <a:ea typeface="微软雅黑" panose="020B0503020204020204" pitchFamily="34" charset="-122"/>
                  <a:cs typeface="微软雅黑" panose="020B0503020204020204" pitchFamily="34" charset="-122"/>
                </a:rPr>
                <a:t>m</a:t>
              </a: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a:t>
              </a: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集群总的总资源量</a:t>
              </a:r>
            </a:p>
            <a:p>
              <a:pPr marL="144145" fontAlgn="auto"/>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2</a:t>
              </a: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a:t>
              </a: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D=</a:t>
              </a: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a:t>
              </a: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d</a:t>
              </a:r>
              <a:r>
                <a:rPr lang="en-US" altLang="zh-CN" sz="1600" baseline="-25000" dirty="0">
                  <a:latin typeface="微软雅黑" panose="020B0503020204020204" pitchFamily="34" charset="-122"/>
                  <a:ea typeface="微软雅黑" panose="020B0503020204020204" pitchFamily="34" charset="-122"/>
                  <a:cs typeface="微软雅黑" panose="020B0503020204020204" pitchFamily="34" charset="-122"/>
                </a:rPr>
                <a:t>1</a:t>
              </a: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,d</a:t>
              </a:r>
              <a:r>
                <a:rPr lang="en-US" altLang="zh-CN" sz="1600" baseline="-25000" dirty="0">
                  <a:latin typeface="微软雅黑" panose="020B0503020204020204" pitchFamily="34" charset="-122"/>
                  <a:ea typeface="微软雅黑" panose="020B0503020204020204" pitchFamily="34" charset="-122"/>
                  <a:cs typeface="微软雅黑" panose="020B0503020204020204" pitchFamily="34" charset="-122"/>
                </a:rPr>
                <a:t>2</a:t>
              </a: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a:t>
              </a:r>
              <a:r>
                <a:rPr lang="en-US" altLang="zh-CN" sz="1600" dirty="0" err="1">
                  <a:latin typeface="微软雅黑" panose="020B0503020204020204" pitchFamily="34" charset="-122"/>
                  <a:ea typeface="微软雅黑" panose="020B0503020204020204" pitchFamily="34" charset="-122"/>
                  <a:cs typeface="微软雅黑" panose="020B0503020204020204" pitchFamily="34" charset="-122"/>
                </a:rPr>
                <a:t>d</a:t>
              </a:r>
              <a:r>
                <a:rPr lang="en-US" altLang="zh-CN" sz="1600" baseline="-25000" dirty="0" err="1">
                  <a:latin typeface="微软雅黑" panose="020B0503020204020204" pitchFamily="34" charset="-122"/>
                  <a:ea typeface="微软雅黑" panose="020B0503020204020204" pitchFamily="34" charset="-122"/>
                  <a:cs typeface="微软雅黑" panose="020B0503020204020204" pitchFamily="34" charset="-122"/>
                </a:rPr>
                <a:t>n</a:t>
              </a: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a:t>
              </a: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每一个用户单个任务资源量</a:t>
              </a:r>
            </a:p>
            <a:p>
              <a:pPr marL="144145" fontAlgn="auto"/>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3</a:t>
              </a: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a:t>
              </a: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m</a:t>
              </a: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：资源类数，</a:t>
              </a: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n</a:t>
              </a: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：用户总数</a:t>
              </a:r>
            </a:p>
            <a:p>
              <a:pPr marL="144145" fontAlgn="auto"/>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输出：</a:t>
              </a:r>
              <a:r>
                <a:rPr lang="en-US" altLang="zh-CN" sz="1600" dirty="0" err="1">
                  <a:latin typeface="微软雅黑" panose="020B0503020204020204" pitchFamily="34" charset="-122"/>
                  <a:ea typeface="微软雅黑" panose="020B0503020204020204" pitchFamily="34" charset="-122"/>
                  <a:cs typeface="微软雅黑" panose="020B0503020204020204" pitchFamily="34" charset="-122"/>
                </a:rPr>
                <a:t>u</a:t>
              </a:r>
              <a:r>
                <a:rPr lang="en-US" altLang="zh-CN" sz="1600" baseline="-25000" dirty="0" err="1">
                  <a:latin typeface="微软雅黑" panose="020B0503020204020204" pitchFamily="34" charset="-122"/>
                  <a:ea typeface="微软雅黑" panose="020B0503020204020204" pitchFamily="34" charset="-122"/>
                  <a:cs typeface="微软雅黑" panose="020B0503020204020204" pitchFamily="34" charset="-122"/>
                </a:rPr>
                <a:t>i</a:t>
              </a: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a:t>
              </a:r>
              <a:r>
                <a:rPr lang="en-US" altLang="zh-CN" sz="1600" dirty="0" err="1">
                  <a:latin typeface="微软雅黑" panose="020B0503020204020204" pitchFamily="34" charset="-122"/>
                  <a:ea typeface="微软雅黑" panose="020B0503020204020204" pitchFamily="34" charset="-122"/>
                  <a:cs typeface="微软雅黑" panose="020B0503020204020204" pitchFamily="34" charset="-122"/>
                </a:rPr>
                <a:t>u</a:t>
              </a:r>
              <a:r>
                <a:rPr lang="en-US" altLang="zh-CN" sz="1600" baseline="-25000" dirty="0" err="1">
                  <a:latin typeface="微软雅黑" panose="020B0503020204020204" pitchFamily="34" charset="-122"/>
                  <a:ea typeface="微软雅黑" panose="020B0503020204020204" pitchFamily="34" charset="-122"/>
                  <a:cs typeface="微软雅黑" panose="020B0503020204020204" pitchFamily="34" charset="-122"/>
                </a:rPr>
                <a:t>i</a:t>
              </a: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a:t>
              </a:r>
              <a:r>
                <a:rPr lang="en-US" altLang="zh-CN" sz="1600" baseline="-25000" dirty="0">
                  <a:latin typeface="微软雅黑" panose="020B0503020204020204" pitchFamily="34" charset="-122"/>
                  <a:ea typeface="微软雅黑" panose="020B0503020204020204" pitchFamily="34" charset="-122"/>
                  <a:cs typeface="微软雅黑" panose="020B0503020204020204" pitchFamily="34" charset="-122"/>
                </a:rPr>
                <a:t>1</a:t>
              </a: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a:t>
              </a:r>
              <a:r>
                <a:rPr lang="en-US" altLang="zh-CN" sz="1600" dirty="0" err="1">
                  <a:latin typeface="微软雅黑" panose="020B0503020204020204" pitchFamily="34" charset="-122"/>
                  <a:ea typeface="微软雅黑" panose="020B0503020204020204" pitchFamily="34" charset="-122"/>
                  <a:cs typeface="微软雅黑" panose="020B0503020204020204" pitchFamily="34" charset="-122"/>
                </a:rPr>
                <a:t>u</a:t>
              </a:r>
              <a:r>
                <a:rPr lang="en-US" altLang="zh-CN" sz="1600" baseline="-25000" dirty="0" err="1">
                  <a:latin typeface="微软雅黑" panose="020B0503020204020204" pitchFamily="34" charset="-122"/>
                  <a:ea typeface="微软雅黑" panose="020B0503020204020204" pitchFamily="34" charset="-122"/>
                  <a:cs typeface="微软雅黑" panose="020B0503020204020204" pitchFamily="34" charset="-122"/>
                </a:rPr>
                <a:t>i</a:t>
              </a: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a:t>
              </a:r>
              <a:r>
                <a:rPr lang="en-US" altLang="zh-CN" sz="1600" baseline="-25000" dirty="0">
                  <a:latin typeface="微软雅黑" panose="020B0503020204020204" pitchFamily="34" charset="-122"/>
                  <a:ea typeface="微软雅黑" panose="020B0503020204020204" pitchFamily="34" charset="-122"/>
                  <a:cs typeface="微软雅黑" panose="020B0503020204020204" pitchFamily="34" charset="-122"/>
                </a:rPr>
                <a:t>2</a:t>
              </a: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a:t>
              </a: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a:t>
              </a:r>
              <a:r>
                <a:rPr lang="en-US" altLang="zh-CN" sz="1600" dirty="0" err="1">
                  <a:latin typeface="微软雅黑" panose="020B0503020204020204" pitchFamily="34" charset="-122"/>
                  <a:ea typeface="微软雅黑" panose="020B0503020204020204" pitchFamily="34" charset="-122"/>
                  <a:cs typeface="微软雅黑" panose="020B0503020204020204" pitchFamily="34" charset="-122"/>
                </a:rPr>
                <a:t>u</a:t>
              </a:r>
              <a:r>
                <a:rPr lang="en-US" altLang="zh-CN" sz="1600" baseline="-25000" dirty="0" err="1">
                  <a:latin typeface="微软雅黑" panose="020B0503020204020204" pitchFamily="34" charset="-122"/>
                  <a:ea typeface="微软雅黑" panose="020B0503020204020204" pitchFamily="34" charset="-122"/>
                  <a:cs typeface="微软雅黑" panose="020B0503020204020204" pitchFamily="34" charset="-122"/>
                </a:rPr>
                <a:t>i</a:t>
              </a: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a:t>
              </a:r>
              <a:r>
                <a:rPr lang="en-US" altLang="zh-CN" sz="1600" baseline="-25000" dirty="0">
                  <a:latin typeface="微软雅黑" panose="020B0503020204020204" pitchFamily="34" charset="-122"/>
                  <a:ea typeface="微软雅黑" panose="020B0503020204020204" pitchFamily="34" charset="-122"/>
                  <a:cs typeface="微软雅黑" panose="020B0503020204020204" pitchFamily="34" charset="-122"/>
                </a:rPr>
                <a:t>m</a:t>
              </a: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a:t>
              </a:r>
              <a:r>
                <a:rPr lang="en-US" altLang="zh-CN" sz="1600" dirty="0" err="1">
                  <a:latin typeface="微软雅黑" panose="020B0503020204020204" pitchFamily="34" charset="-122"/>
                  <a:ea typeface="微软雅黑" panose="020B0503020204020204" pitchFamily="34" charset="-122"/>
                  <a:cs typeface="微软雅黑" panose="020B0503020204020204" pitchFamily="34" charset="-122"/>
                </a:rPr>
                <a:t>i</a:t>
              </a: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=1</a:t>
              </a: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a:t>
              </a: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a:t>
              </a: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n</a:t>
              </a: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a:t>
              </a: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用户已经分配的资源量</a:t>
              </a:r>
            </a:p>
            <a:p>
              <a:pPr marL="144145" fontAlgn="auto"/>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4</a:t>
              </a: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a:t>
              </a:r>
              <a:r>
                <a:rPr lang="en-US" altLang="zh-CN" sz="1600" dirty="0" err="1">
                  <a:latin typeface="微软雅黑" panose="020B0503020204020204" pitchFamily="34" charset="-122"/>
                  <a:ea typeface="微软雅黑" panose="020B0503020204020204" pitchFamily="34" charset="-122"/>
                  <a:cs typeface="微软雅黑" panose="020B0503020204020204" pitchFamily="34" charset="-122"/>
                </a:rPr>
                <a:t>s</a:t>
              </a:r>
              <a:r>
                <a:rPr lang="en-US" altLang="zh-CN" sz="1600" baseline="-25000" dirty="0" err="1">
                  <a:latin typeface="微软雅黑" panose="020B0503020204020204" pitchFamily="34" charset="-122"/>
                  <a:ea typeface="微软雅黑" panose="020B0503020204020204" pitchFamily="34" charset="-122"/>
                  <a:cs typeface="微软雅黑" panose="020B0503020204020204" pitchFamily="34" charset="-122"/>
                </a:rPr>
                <a:t>i</a:t>
              </a: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a:t>
              </a:r>
              <a:r>
                <a:rPr lang="en-US" altLang="zh-CN" sz="1600" dirty="0" err="1">
                  <a:latin typeface="微软雅黑" panose="020B0503020204020204" pitchFamily="34" charset="-122"/>
                  <a:ea typeface="微软雅黑" panose="020B0503020204020204" pitchFamily="34" charset="-122"/>
                  <a:cs typeface="微软雅黑" panose="020B0503020204020204" pitchFamily="34" charset="-122"/>
                </a:rPr>
                <a:t>i</a:t>
              </a: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=1,...,n</a:t>
              </a: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a:t>
              </a: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←0//</a:t>
              </a: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用户</a:t>
              </a:r>
              <a:r>
                <a:rPr lang="en-US" altLang="zh-CN" sz="1600" dirty="0" err="1">
                  <a:latin typeface="微软雅黑" panose="020B0503020204020204" pitchFamily="34" charset="-122"/>
                  <a:ea typeface="微软雅黑" panose="020B0503020204020204" pitchFamily="34" charset="-122"/>
                  <a:cs typeface="微软雅黑" panose="020B0503020204020204" pitchFamily="34" charset="-122"/>
                </a:rPr>
                <a:t>i</a:t>
              </a: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已经分配的主资源</a:t>
              </a:r>
            </a:p>
            <a:p>
              <a:pPr marL="144145" fontAlgn="auto"/>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5</a:t>
              </a: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：选择具有最低主资源分量</a:t>
              </a: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S</a:t>
              </a:r>
              <a:r>
                <a:rPr lang="en-US" altLang="zh-CN" sz="1600" baseline="-25000" dirty="0">
                  <a:latin typeface="微软雅黑" panose="020B0503020204020204" pitchFamily="34" charset="-122"/>
                  <a:ea typeface="微软雅黑" panose="020B0503020204020204" pitchFamily="34" charset="-122"/>
                  <a:cs typeface="微软雅黑" panose="020B0503020204020204" pitchFamily="34" charset="-122"/>
                </a:rPr>
                <a:t>i</a:t>
              </a: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的用户</a:t>
              </a:r>
              <a:r>
                <a:rPr lang="en-US" altLang="zh-CN" sz="1600" dirty="0" err="1">
                  <a:latin typeface="微软雅黑" panose="020B0503020204020204" pitchFamily="34" charset="-122"/>
                  <a:ea typeface="微软雅黑" panose="020B0503020204020204" pitchFamily="34" charset="-122"/>
                  <a:cs typeface="微软雅黑" panose="020B0503020204020204" pitchFamily="34" charset="-122"/>
                </a:rPr>
                <a:t>i</a:t>
              </a:r>
              <a:endParaRPr lang="en-US" altLang="zh-CN" sz="1600" dirty="0">
                <a:latin typeface="微软雅黑" panose="020B0503020204020204" pitchFamily="34" charset="-122"/>
                <a:ea typeface="微软雅黑" panose="020B0503020204020204" pitchFamily="34" charset="-122"/>
                <a:cs typeface="微软雅黑" panose="020B0503020204020204" pitchFamily="34" charset="-122"/>
              </a:endParaRPr>
            </a:p>
            <a:p>
              <a:pPr marL="144145" fontAlgn="auto"/>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6</a:t>
              </a: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：得到用户</a:t>
              </a:r>
              <a:r>
                <a:rPr lang="en-US" altLang="zh-CN" sz="1600" dirty="0" err="1">
                  <a:latin typeface="微软雅黑" panose="020B0503020204020204" pitchFamily="34" charset="-122"/>
                  <a:ea typeface="微软雅黑" panose="020B0503020204020204" pitchFamily="34" charset="-122"/>
                  <a:cs typeface="微软雅黑" panose="020B0503020204020204" pitchFamily="34" charset="-122"/>
                </a:rPr>
                <a:t>i</a:t>
              </a: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的下一个任务的资源需求</a:t>
              </a: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D</a:t>
              </a:r>
              <a:r>
                <a:rPr lang="en-US" altLang="zh-CN" sz="1600" baseline="-25000" dirty="0">
                  <a:latin typeface="微软雅黑" panose="020B0503020204020204" pitchFamily="34" charset="-122"/>
                  <a:ea typeface="微软雅黑" panose="020B0503020204020204" pitchFamily="34" charset="-122"/>
                  <a:cs typeface="微软雅黑" panose="020B0503020204020204" pitchFamily="34" charset="-122"/>
                </a:rPr>
                <a:t>i</a:t>
              </a:r>
              <a:endParaRPr lang="en-US" altLang="zh-CN" sz="1600" dirty="0">
                <a:latin typeface="微软雅黑" panose="020B0503020204020204" pitchFamily="34" charset="-122"/>
                <a:ea typeface="微软雅黑" panose="020B0503020204020204" pitchFamily="34" charset="-122"/>
                <a:cs typeface="微软雅黑" panose="020B0503020204020204" pitchFamily="34" charset="-122"/>
              </a:endParaRPr>
            </a:p>
            <a:p>
              <a:pPr marL="144145" fontAlgn="auto"/>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7</a:t>
              </a: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a:t>
              </a:r>
              <a:r>
                <a:rPr lang="en-US" altLang="zh-CN" sz="1600" dirty="0" smtClean="0">
                  <a:latin typeface="微软雅黑" panose="020B0503020204020204" pitchFamily="34" charset="-122"/>
                  <a:ea typeface="微软雅黑" panose="020B0503020204020204" pitchFamily="34" charset="-122"/>
                  <a:cs typeface="微软雅黑" panose="020B0503020204020204" pitchFamily="34" charset="-122"/>
                </a:rPr>
                <a:t>if </a:t>
              </a:r>
              <a:r>
                <a:rPr lang="en-US" altLang="zh-CN" sz="1600" dirty="0" err="1" smtClean="0">
                  <a:latin typeface="微软雅黑" panose="020B0503020204020204" pitchFamily="34" charset="-122"/>
                  <a:ea typeface="微软雅黑" panose="020B0503020204020204" pitchFamily="34" charset="-122"/>
                  <a:cs typeface="微软雅黑" panose="020B0503020204020204" pitchFamily="34" charset="-122"/>
                </a:rPr>
                <a:t>C+d</a:t>
              </a:r>
              <a:r>
                <a:rPr lang="en-US" altLang="zh-CN" sz="1600" baseline="-25000" dirty="0" err="1" smtClean="0">
                  <a:latin typeface="微软雅黑" panose="020B0503020204020204" pitchFamily="34" charset="-122"/>
                  <a:ea typeface="微软雅黑" panose="020B0503020204020204" pitchFamily="34" charset="-122"/>
                  <a:cs typeface="微软雅黑" panose="020B0503020204020204" pitchFamily="34" charset="-122"/>
                </a:rPr>
                <a:t>i</a:t>
              </a: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a:t>
              </a: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R then</a:t>
              </a:r>
            </a:p>
            <a:p>
              <a:pPr marL="144145" fontAlgn="auto"/>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8</a:t>
              </a: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a:t>
              </a: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C←</a:t>
              </a: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a:t>
              </a:r>
              <a:r>
                <a:rPr lang="en-US" altLang="zh-CN" sz="1600" dirty="0" err="1">
                  <a:latin typeface="微软雅黑" panose="020B0503020204020204" pitchFamily="34" charset="-122"/>
                  <a:ea typeface="微软雅黑" panose="020B0503020204020204" pitchFamily="34" charset="-122"/>
                  <a:cs typeface="微软雅黑" panose="020B0503020204020204" pitchFamily="34" charset="-122"/>
                </a:rPr>
                <a:t>C+d</a:t>
              </a:r>
              <a:r>
                <a:rPr lang="en-US" altLang="zh-CN" sz="1600" baseline="-25000" dirty="0" err="1">
                  <a:latin typeface="微软雅黑" panose="020B0503020204020204" pitchFamily="34" charset="-122"/>
                  <a:ea typeface="微软雅黑" panose="020B0503020204020204" pitchFamily="34" charset="-122"/>
                  <a:cs typeface="微软雅黑" panose="020B0503020204020204" pitchFamily="34" charset="-122"/>
                </a:rPr>
                <a:t>i</a:t>
              </a: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a:t>
              </a: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更新消耗的资源量</a:t>
              </a:r>
            </a:p>
            <a:p>
              <a:pPr marL="144145" fontAlgn="auto"/>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9</a:t>
              </a: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a:t>
              </a:r>
              <a:r>
                <a:rPr lang="en-US" altLang="zh-CN" sz="1600" dirty="0" err="1">
                  <a:latin typeface="微软雅黑" panose="020B0503020204020204" pitchFamily="34" charset="-122"/>
                  <a:ea typeface="微软雅黑" panose="020B0503020204020204" pitchFamily="34" charset="-122"/>
                  <a:cs typeface="微软雅黑" panose="020B0503020204020204" pitchFamily="34" charset="-122"/>
                </a:rPr>
                <a:t>u</a:t>
              </a:r>
              <a:r>
                <a:rPr lang="en-US" altLang="zh-CN" sz="1600" baseline="-25000" dirty="0" err="1">
                  <a:latin typeface="微软雅黑" panose="020B0503020204020204" pitchFamily="34" charset="-122"/>
                  <a:ea typeface="微软雅黑" panose="020B0503020204020204" pitchFamily="34" charset="-122"/>
                  <a:cs typeface="微软雅黑" panose="020B0503020204020204" pitchFamily="34" charset="-122"/>
                </a:rPr>
                <a:t>i</a:t>
              </a: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a:t>
              </a:r>
              <a:r>
                <a:rPr lang="en-US" altLang="zh-CN" sz="1600" dirty="0" err="1">
                  <a:latin typeface="微软雅黑" panose="020B0503020204020204" pitchFamily="34" charset="-122"/>
                  <a:ea typeface="微软雅黑" panose="020B0503020204020204" pitchFamily="34" charset="-122"/>
                  <a:cs typeface="微软雅黑" panose="020B0503020204020204" pitchFamily="34" charset="-122"/>
                </a:rPr>
                <a:t>u</a:t>
              </a:r>
              <a:r>
                <a:rPr lang="en-US" altLang="zh-CN" sz="1600" baseline="-25000" dirty="0" err="1">
                  <a:latin typeface="微软雅黑" panose="020B0503020204020204" pitchFamily="34" charset="-122"/>
                  <a:ea typeface="微软雅黑" panose="020B0503020204020204" pitchFamily="34" charset="-122"/>
                  <a:cs typeface="微软雅黑" panose="020B0503020204020204" pitchFamily="34" charset="-122"/>
                </a:rPr>
                <a:t>i</a:t>
              </a:r>
              <a:r>
                <a:rPr lang="en-US" altLang="zh-CN" sz="1600" dirty="0" err="1">
                  <a:latin typeface="微软雅黑" panose="020B0503020204020204" pitchFamily="34" charset="-122"/>
                  <a:ea typeface="微软雅黑" panose="020B0503020204020204" pitchFamily="34" charset="-122"/>
                  <a:cs typeface="微软雅黑" panose="020B0503020204020204" pitchFamily="34" charset="-122"/>
                </a:rPr>
                <a:t>+d</a:t>
              </a:r>
              <a:r>
                <a:rPr lang="en-US" altLang="zh-CN" sz="1600" baseline="-25000" dirty="0" err="1">
                  <a:latin typeface="微软雅黑" panose="020B0503020204020204" pitchFamily="34" charset="-122"/>
                  <a:ea typeface="微软雅黑" panose="020B0503020204020204" pitchFamily="34" charset="-122"/>
                  <a:cs typeface="微软雅黑" panose="020B0503020204020204" pitchFamily="34" charset="-122"/>
                </a:rPr>
                <a:t>i</a:t>
              </a: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a:t>
              </a: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更新用户</a:t>
              </a:r>
              <a:r>
                <a:rPr lang="en-US" altLang="zh-CN" sz="1600" dirty="0" err="1">
                  <a:latin typeface="微软雅黑" panose="020B0503020204020204" pitchFamily="34" charset="-122"/>
                  <a:ea typeface="微软雅黑" panose="020B0503020204020204" pitchFamily="34" charset="-122"/>
                  <a:cs typeface="微软雅黑" panose="020B0503020204020204" pitchFamily="34" charset="-122"/>
                </a:rPr>
                <a:t>i</a:t>
              </a: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分配到的资源量</a:t>
              </a:r>
            </a:p>
            <a:p>
              <a:pPr marL="144145" fontAlgn="auto"/>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10</a:t>
              </a: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a:t>
              </a:r>
              <a:r>
                <a:rPr lang="en-US" altLang="zh-CN" sz="1600" dirty="0" err="1">
                  <a:latin typeface="微软雅黑" panose="020B0503020204020204" pitchFamily="34" charset="-122"/>
                  <a:ea typeface="微软雅黑" panose="020B0503020204020204" pitchFamily="34" charset="-122"/>
                  <a:cs typeface="微软雅黑" panose="020B0503020204020204" pitchFamily="34" charset="-122"/>
                </a:rPr>
                <a:t>si←max</a:t>
              </a:r>
              <a:r>
                <a:rPr lang="en-US" altLang="zh-CN" sz="1600" baseline="30000" dirty="0" err="1">
                  <a:latin typeface="微软雅黑" panose="020B0503020204020204" pitchFamily="34" charset="-122"/>
                  <a:ea typeface="微软雅黑" panose="020B0503020204020204" pitchFamily="34" charset="-122"/>
                  <a:cs typeface="微软雅黑" panose="020B0503020204020204" pitchFamily="34" charset="-122"/>
                </a:rPr>
                <a:t>m</a:t>
              </a:r>
              <a:r>
                <a:rPr lang="en-US" altLang="zh-CN" sz="1600" baseline="-25000" dirty="0" err="1">
                  <a:latin typeface="微软雅黑" panose="020B0503020204020204" pitchFamily="34" charset="-122"/>
                  <a:ea typeface="微软雅黑" panose="020B0503020204020204" pitchFamily="34" charset="-122"/>
                  <a:cs typeface="微软雅黑" panose="020B0503020204020204" pitchFamily="34" charset="-122"/>
                </a:rPr>
                <a:t>j</a:t>
              </a:r>
              <a:r>
                <a:rPr lang="en-US" altLang="zh-CN" sz="1600" baseline="-25000" dirty="0">
                  <a:latin typeface="微软雅黑" panose="020B0503020204020204" pitchFamily="34" charset="-122"/>
                  <a:ea typeface="微软雅黑" panose="020B0503020204020204" pitchFamily="34" charset="-122"/>
                  <a:cs typeface="微软雅黑" panose="020B0503020204020204" pitchFamily="34" charset="-122"/>
                </a:rPr>
                <a:t>=1</a:t>
              </a: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a:t>
              </a:r>
              <a:r>
                <a:rPr lang="en-US" altLang="zh-CN" sz="1600" dirty="0" err="1">
                  <a:latin typeface="微软雅黑" panose="020B0503020204020204" pitchFamily="34" charset="-122"/>
                  <a:ea typeface="微软雅黑" panose="020B0503020204020204" pitchFamily="34" charset="-122"/>
                  <a:cs typeface="微软雅黑" panose="020B0503020204020204" pitchFamily="34" charset="-122"/>
                </a:rPr>
                <a:t>u</a:t>
              </a:r>
              <a:r>
                <a:rPr lang="en-US" altLang="zh-CN" sz="1600" baseline="-25000" dirty="0" err="1">
                  <a:latin typeface="微软雅黑" panose="020B0503020204020204" pitchFamily="34" charset="-122"/>
                  <a:ea typeface="微软雅黑" panose="020B0503020204020204" pitchFamily="34" charset="-122"/>
                  <a:cs typeface="微软雅黑" panose="020B0503020204020204" pitchFamily="34" charset="-122"/>
                </a:rPr>
                <a:t>i</a:t>
              </a:r>
              <a:r>
                <a:rPr lang="zh-CN" altLang="en-US" sz="1600" baseline="-25000" dirty="0">
                  <a:latin typeface="微软雅黑" panose="020B0503020204020204" pitchFamily="34" charset="-122"/>
                  <a:ea typeface="微软雅黑" panose="020B0503020204020204" pitchFamily="34" charset="-122"/>
                  <a:cs typeface="微软雅黑" panose="020B0503020204020204" pitchFamily="34" charset="-122"/>
                </a:rPr>
                <a:t>，</a:t>
              </a:r>
              <a:r>
                <a:rPr lang="en-US" altLang="zh-CN" sz="1600" baseline="-25000" dirty="0">
                  <a:latin typeface="微软雅黑" panose="020B0503020204020204" pitchFamily="34" charset="-122"/>
                  <a:ea typeface="微软雅黑" panose="020B0503020204020204" pitchFamily="34" charset="-122"/>
                  <a:cs typeface="微软雅黑" panose="020B0503020204020204" pitchFamily="34" charset="-122"/>
                </a:rPr>
                <a:t>j</a:t>
              </a: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a:t>
              </a:r>
              <a:r>
                <a:rPr lang="en-US" altLang="zh-CN" sz="1600" dirty="0" err="1">
                  <a:latin typeface="微软雅黑" panose="020B0503020204020204" pitchFamily="34" charset="-122"/>
                  <a:ea typeface="微软雅黑" panose="020B0503020204020204" pitchFamily="34" charset="-122"/>
                  <a:cs typeface="微软雅黑" panose="020B0503020204020204" pitchFamily="34" charset="-122"/>
                </a:rPr>
                <a:t>r</a:t>
              </a:r>
              <a:r>
                <a:rPr lang="en-US" altLang="zh-CN" sz="1600" baseline="-25000" dirty="0" err="1">
                  <a:latin typeface="微软雅黑" panose="020B0503020204020204" pitchFamily="34" charset="-122"/>
                  <a:ea typeface="微软雅黑" panose="020B0503020204020204" pitchFamily="34" charset="-122"/>
                  <a:cs typeface="微软雅黑" panose="020B0503020204020204" pitchFamily="34" charset="-122"/>
                </a:rPr>
                <a:t>j</a:t>
              </a: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a:t>
              </a: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更新用户</a:t>
              </a:r>
              <a:r>
                <a:rPr lang="en-US" altLang="zh-CN" sz="1600" dirty="0" err="1">
                  <a:latin typeface="微软雅黑" panose="020B0503020204020204" pitchFamily="34" charset="-122"/>
                  <a:ea typeface="微软雅黑" panose="020B0503020204020204" pitchFamily="34" charset="-122"/>
                  <a:cs typeface="微软雅黑" panose="020B0503020204020204" pitchFamily="34" charset="-122"/>
                </a:rPr>
                <a:t>i</a:t>
              </a: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分配到的主资源分量</a:t>
              </a:r>
            </a:p>
            <a:p>
              <a:pPr marL="144145" fontAlgn="auto"/>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11</a:t>
              </a: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a:t>
              </a: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else</a:t>
              </a:r>
            </a:p>
            <a:p>
              <a:pPr marL="144145" fontAlgn="auto"/>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12</a:t>
              </a: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return</a:t>
              </a:r>
            </a:p>
            <a:p>
              <a:pPr marL="144145" fontAlgn="auto"/>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13</a:t>
              </a: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a:t>
              </a: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end  if</a:t>
              </a:r>
              <a:endParaRPr lang="zh-CN" altLang="en-US" sz="1600" baseline="-25000" dirty="0">
                <a:latin typeface="微软雅黑" panose="020B0503020204020204" pitchFamily="34" charset="-122"/>
                <a:ea typeface="微软雅黑" panose="020B0503020204020204" pitchFamily="34" charset="-122"/>
                <a:cs typeface="微软雅黑" panose="020B0503020204020204" pitchFamily="34" charset="-122"/>
              </a:endParaRPr>
            </a:p>
          </p:txBody>
        </p:sp>
        <p:cxnSp>
          <p:nvCxnSpPr>
            <p:cNvPr id="12" name="直接连接符 7">
              <a:extLst>
                <a:ext uri="{FF2B5EF4-FFF2-40B4-BE49-F238E27FC236}">
                  <a16:creationId xmlns:a16="http://schemas.microsoft.com/office/drawing/2014/main" id="{48E83259-E7BB-49C9-8FCF-2BA0385B4AE7}"/>
                </a:ext>
              </a:extLst>
            </p:cNvPr>
            <p:cNvCxnSpPr/>
            <p:nvPr/>
          </p:nvCxnSpPr>
          <p:spPr>
            <a:xfrm>
              <a:off x="7142" y="3108"/>
              <a:ext cx="11918"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3" name="灯片编号占位符 2">
            <a:extLst>
              <a:ext uri="{FF2B5EF4-FFF2-40B4-BE49-F238E27FC236}">
                <a16:creationId xmlns:a16="http://schemas.microsoft.com/office/drawing/2014/main" id="{2E904C9B-BE3F-6048-A310-F981BEA86C4E}"/>
              </a:ext>
            </a:extLst>
          </p:cNvPr>
          <p:cNvSpPr>
            <a:spLocks noGrp="1"/>
          </p:cNvSpPr>
          <p:nvPr>
            <p:ph type="sldNum" sz="quarter" idx="12"/>
          </p:nvPr>
        </p:nvSpPr>
        <p:spPr/>
        <p:txBody>
          <a:bodyPr/>
          <a:lstStyle/>
          <a:p>
            <a:fld id="{B13F0FA4-29F4-4B1D-A16B-0D7169EBD889}" type="slidenum">
              <a:rPr lang="en-US" smtClean="0"/>
              <a:t>32</a:t>
            </a:fld>
            <a:endParaRPr lang="en-US"/>
          </a:p>
        </p:txBody>
      </p:sp>
    </p:spTree>
    <p:extLst>
      <p:ext uri="{BB962C8B-B14F-4D97-AF65-F5344CB8AC3E}">
        <p14:creationId xmlns:p14="http://schemas.microsoft.com/office/powerpoint/2010/main" val="349806810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B13F0FA4-29F4-4B1D-A16B-0D7169EBD889}" type="slidenum">
              <a:rPr lang="en-US" smtClean="0"/>
              <a:t>33</a:t>
            </a:fld>
            <a:endParaRPr lang="en-US"/>
          </a:p>
        </p:txBody>
      </p:sp>
      <p:sp>
        <p:nvSpPr>
          <p:cNvPr id="5" name="Title 1">
            <a:extLst>
              <a:ext uri="{FF2B5EF4-FFF2-40B4-BE49-F238E27FC236}">
                <a16:creationId xmlns:a16="http://schemas.microsoft.com/office/drawing/2014/main" id="{CF7A8F44-69B2-4A72-87B1-F3715D56043B}"/>
              </a:ext>
            </a:extLst>
          </p:cNvPr>
          <p:cNvSpPr>
            <a:spLocks noGrp="1"/>
          </p:cNvSpPr>
          <p:nvPr>
            <p:ph type="title"/>
          </p:nvPr>
        </p:nvSpPr>
        <p:spPr>
          <a:xfrm>
            <a:off x="680483" y="136525"/>
            <a:ext cx="10930269" cy="841669"/>
          </a:xfrm>
        </p:spPr>
        <p:txBody>
          <a:bodyPr/>
          <a:lstStyle/>
          <a:p>
            <a:r>
              <a:rPr lang="en-US" altLang="zh-CN" dirty="0"/>
              <a:t>7.2 </a:t>
            </a:r>
            <a:r>
              <a:rPr lang="zh-CN" altLang="en-US" dirty="0"/>
              <a:t>大数据系统资源调度</a:t>
            </a:r>
            <a:endParaRPr lang="en-US" dirty="0"/>
          </a:p>
        </p:txBody>
      </p:sp>
      <p:sp>
        <p:nvSpPr>
          <p:cNvPr id="6" name="Content Placeholder 5"/>
          <p:cNvSpPr txBox="1">
            <a:spLocks/>
          </p:cNvSpPr>
          <p:nvPr/>
        </p:nvSpPr>
        <p:spPr>
          <a:xfrm>
            <a:off x="680483" y="1395046"/>
            <a:ext cx="10494540" cy="3143250"/>
          </a:xfrm>
          <a:prstGeom prst="rect">
            <a:avLst/>
          </a:prstGeom>
        </p:spPr>
        <p:txBody>
          <a:bodyPr/>
          <a:lstStyle>
            <a:defPPr>
              <a:defRPr lang="zh-CN"/>
            </a:defPPr>
            <a:lvl1pPr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9pPr>
          </a:lstStyle>
          <a:p>
            <a:pPr marL="342900" indent="-342900" eaLnBrk="0" hangingPunct="0">
              <a:spcBef>
                <a:spcPct val="20000"/>
              </a:spcBef>
              <a:buClr>
                <a:srgbClr val="FF0000"/>
              </a:buClr>
              <a:buFont typeface="Wingdings" pitchFamily="2" charset="2"/>
              <a:buChar char="p"/>
              <a:defRPr/>
            </a:pPr>
            <a:r>
              <a:rPr lang="zh-CN" altLang="en-US" kern="0" dirty="0">
                <a:solidFill>
                  <a:srgbClr val="1D1D57"/>
                </a:solidFill>
                <a:latin typeface="微软雅黑" panose="020B0503020204020204" pitchFamily="34" charset="-122"/>
                <a:ea typeface="微软雅黑" panose="020B0503020204020204" pitchFamily="34" charset="-122"/>
              </a:rPr>
              <a:t>问题：</a:t>
            </a:r>
            <a:r>
              <a:rPr lang="en-US" altLang="zh-CN" kern="0" dirty="0">
                <a:solidFill>
                  <a:srgbClr val="1D1D57"/>
                </a:solidFill>
                <a:latin typeface="微软雅黑" panose="020B0503020204020204" pitchFamily="34" charset="-122"/>
                <a:ea typeface="微软雅黑" panose="020B0503020204020204" pitchFamily="34" charset="-122"/>
              </a:rPr>
              <a:t>m </a:t>
            </a:r>
            <a:r>
              <a:rPr lang="zh-CN" altLang="en-US" kern="0" dirty="0">
                <a:solidFill>
                  <a:srgbClr val="1D1D57"/>
                </a:solidFill>
                <a:latin typeface="微软雅黑" panose="020B0503020204020204" pitchFamily="34" charset="-122"/>
                <a:ea typeface="微软雅黑" panose="020B0503020204020204" pitchFamily="34" charset="-122"/>
              </a:rPr>
              <a:t>个用户共享总量为 </a:t>
            </a:r>
            <a:r>
              <a:rPr lang="en-US" altLang="zh-CN" kern="0" dirty="0">
                <a:solidFill>
                  <a:srgbClr val="1D1D57"/>
                </a:solidFill>
                <a:latin typeface="微软雅黑" panose="020B0503020204020204" pitchFamily="34" charset="-122"/>
                <a:ea typeface="微软雅黑" panose="020B0503020204020204" pitchFamily="34" charset="-122"/>
              </a:rPr>
              <a:t>C</a:t>
            </a:r>
            <a:r>
              <a:rPr lang="zh-CN" altLang="en-US" kern="0" dirty="0">
                <a:solidFill>
                  <a:srgbClr val="1D1D57"/>
                </a:solidFill>
                <a:latin typeface="微软雅黑" panose="020B0503020204020204" pitchFamily="34" charset="-122"/>
                <a:ea typeface="微软雅黑" panose="020B0503020204020204" pitchFamily="34" charset="-122"/>
              </a:rPr>
              <a:t>的资源，他们的总需求大于</a:t>
            </a:r>
            <a:r>
              <a:rPr lang="en-US" altLang="zh-CN" kern="0" dirty="0">
                <a:solidFill>
                  <a:srgbClr val="1D1D57"/>
                </a:solidFill>
                <a:latin typeface="微软雅黑" panose="020B0503020204020204" pitchFamily="34" charset="-122"/>
                <a:ea typeface="微软雅黑" panose="020B0503020204020204" pitchFamily="34" charset="-122"/>
              </a:rPr>
              <a:t>C</a:t>
            </a:r>
            <a:r>
              <a:rPr lang="zh-CN" altLang="en-US" kern="0" dirty="0">
                <a:solidFill>
                  <a:srgbClr val="1D1D57"/>
                </a:solidFill>
                <a:latin typeface="微软雅黑" panose="020B0503020204020204" pitchFamily="34" charset="-122"/>
                <a:ea typeface="微软雅黑" panose="020B0503020204020204" pitchFamily="34" charset="-122"/>
              </a:rPr>
              <a:t>，如何</a:t>
            </a:r>
            <a:r>
              <a:rPr lang="zh-CN" altLang="en-US" kern="0" dirty="0">
                <a:solidFill>
                  <a:srgbClr val="C00000"/>
                </a:solidFill>
                <a:latin typeface="微软雅黑" panose="020B0503020204020204" pitchFamily="34" charset="-122"/>
                <a:ea typeface="微软雅黑" panose="020B0503020204020204" pitchFamily="34" charset="-122"/>
              </a:rPr>
              <a:t>公平、有效</a:t>
            </a:r>
            <a:r>
              <a:rPr lang="zh-CN" altLang="en-US" kern="0" dirty="0">
                <a:solidFill>
                  <a:srgbClr val="1D1D57"/>
                </a:solidFill>
                <a:latin typeface="微软雅黑" panose="020B0503020204020204" pitchFamily="34" charset="-122"/>
                <a:ea typeface="微软雅黑" panose="020B0503020204020204" pitchFamily="34" charset="-122"/>
              </a:rPr>
              <a:t>地分配资源？</a:t>
            </a:r>
            <a:endParaRPr lang="en-US" altLang="zh-CN" kern="0" dirty="0">
              <a:solidFill>
                <a:srgbClr val="1D1D57"/>
              </a:solidFill>
              <a:latin typeface="微软雅黑" panose="020B0503020204020204" pitchFamily="34" charset="-122"/>
              <a:ea typeface="微软雅黑" panose="020B0503020204020204" pitchFamily="34" charset="-122"/>
            </a:endParaRPr>
          </a:p>
          <a:p>
            <a:pPr marL="742950" lvl="1" indent="-285750" eaLnBrk="0" hangingPunct="0">
              <a:spcBef>
                <a:spcPct val="20000"/>
              </a:spcBef>
              <a:buClr>
                <a:schemeClr val="tx1">
                  <a:lumMod val="75000"/>
                </a:schemeClr>
              </a:buClr>
              <a:buFont typeface="Wingdings" pitchFamily="2" charset="2"/>
              <a:buChar char="ü"/>
              <a:defRPr/>
            </a:pPr>
            <a:r>
              <a:rPr lang="zh-CN" altLang="en-US" kern="0" dirty="0">
                <a:solidFill>
                  <a:srgbClr val="1D1D57"/>
                </a:solidFill>
                <a:latin typeface="微软雅黑" panose="020B0503020204020204" pitchFamily="34" charset="-122"/>
                <a:ea typeface="微软雅黑" panose="020B0503020204020204" pitchFamily="34" charset="-122"/>
              </a:rPr>
              <a:t>资源不能浪费</a:t>
            </a:r>
            <a:r>
              <a:rPr lang="en-US" altLang="zh-CN" kern="0" dirty="0">
                <a:solidFill>
                  <a:srgbClr val="1D1D57"/>
                </a:solidFill>
                <a:latin typeface="微软雅黑" panose="020B0503020204020204" pitchFamily="34" charset="-122"/>
                <a:ea typeface="微软雅黑" panose="020B0503020204020204" pitchFamily="34" charset="-122"/>
              </a:rPr>
              <a:t>(Resource efficiency)</a:t>
            </a:r>
          </a:p>
          <a:p>
            <a:pPr marL="742950" lvl="1" indent="-285750" eaLnBrk="0" hangingPunct="0">
              <a:spcBef>
                <a:spcPct val="20000"/>
              </a:spcBef>
              <a:buClr>
                <a:schemeClr val="tx1">
                  <a:lumMod val="75000"/>
                </a:schemeClr>
              </a:buClr>
              <a:buFont typeface="Wingdings" pitchFamily="2" charset="2"/>
              <a:buChar char="ü"/>
              <a:defRPr/>
            </a:pPr>
            <a:r>
              <a:rPr lang="zh-CN" altLang="en-US" kern="0" dirty="0">
                <a:solidFill>
                  <a:srgbClr val="1D1D57"/>
                </a:solidFill>
                <a:latin typeface="微软雅黑" panose="020B0503020204020204" pitchFamily="34" charset="-122"/>
                <a:ea typeface="微软雅黑" panose="020B0503020204020204" pitchFamily="34" charset="-122"/>
              </a:rPr>
              <a:t>资源共享的意愿</a:t>
            </a:r>
            <a:r>
              <a:rPr lang="en-US" altLang="zh-CN" kern="0" dirty="0">
                <a:solidFill>
                  <a:srgbClr val="1D1D57"/>
                </a:solidFill>
                <a:latin typeface="微软雅黑" panose="020B0503020204020204" pitchFamily="34" charset="-122"/>
                <a:ea typeface="微软雅黑" panose="020B0503020204020204" pitchFamily="34" charset="-122"/>
              </a:rPr>
              <a:t>(Sharing incentive)</a:t>
            </a:r>
          </a:p>
          <a:p>
            <a:pPr marL="742950" lvl="1" indent="-285750" eaLnBrk="0" hangingPunct="0">
              <a:spcBef>
                <a:spcPct val="20000"/>
              </a:spcBef>
              <a:buClr>
                <a:schemeClr val="tx1">
                  <a:lumMod val="75000"/>
                </a:schemeClr>
              </a:buClr>
              <a:buFont typeface="Wingdings" pitchFamily="2" charset="2"/>
              <a:buChar char="ü"/>
              <a:defRPr/>
            </a:pPr>
            <a:r>
              <a:rPr lang="zh-CN" altLang="en-US" kern="0" dirty="0">
                <a:solidFill>
                  <a:srgbClr val="1D1D57"/>
                </a:solidFill>
                <a:latin typeface="微软雅黑" panose="020B0503020204020204" pitchFamily="34" charset="-122"/>
                <a:ea typeface="微软雅黑" panose="020B0503020204020204" pitchFamily="34" charset="-122"/>
              </a:rPr>
              <a:t>对欺骗策略的免疫性</a:t>
            </a:r>
            <a:r>
              <a:rPr lang="en-US" altLang="zh-CN" kern="0" dirty="0">
                <a:solidFill>
                  <a:srgbClr val="1D1D57"/>
                </a:solidFill>
                <a:latin typeface="微软雅黑" panose="020B0503020204020204" pitchFamily="34" charset="-122"/>
                <a:ea typeface="微软雅黑" panose="020B0503020204020204" pitchFamily="34" charset="-122"/>
              </a:rPr>
              <a:t>(Strategy-</a:t>
            </a:r>
            <a:r>
              <a:rPr lang="en-US" altLang="zh-CN" kern="0" dirty="0" err="1">
                <a:solidFill>
                  <a:srgbClr val="1D1D57"/>
                </a:solidFill>
                <a:latin typeface="微软雅黑" panose="020B0503020204020204" pitchFamily="34" charset="-122"/>
                <a:ea typeface="微软雅黑" panose="020B0503020204020204" pitchFamily="34" charset="-122"/>
              </a:rPr>
              <a:t>proofness</a:t>
            </a:r>
            <a:r>
              <a:rPr lang="en-US" altLang="zh-CN" dirty="0">
                <a:latin typeface="微软雅黑" panose="020B0503020204020204" pitchFamily="34" charset="-122"/>
                <a:ea typeface="微软雅黑" panose="020B0503020204020204" pitchFamily="34" charset="-122"/>
              </a:rPr>
              <a:t>)</a:t>
            </a:r>
            <a:endParaRPr lang="en-US" altLang="zh-CN" kern="0" dirty="0">
              <a:solidFill>
                <a:srgbClr val="1D1D57"/>
              </a:solidFill>
              <a:latin typeface="微软雅黑" panose="020B0503020204020204" pitchFamily="34" charset="-122"/>
              <a:ea typeface="微软雅黑" panose="020B0503020204020204" pitchFamily="34" charset="-122"/>
            </a:endParaRPr>
          </a:p>
          <a:p>
            <a:pPr marL="742950" lvl="1" indent="-285750" eaLnBrk="0" hangingPunct="0">
              <a:spcBef>
                <a:spcPct val="20000"/>
              </a:spcBef>
              <a:buClr>
                <a:schemeClr val="tx1">
                  <a:lumMod val="75000"/>
                </a:schemeClr>
              </a:buClr>
              <a:defRPr/>
            </a:pPr>
            <a:endParaRPr lang="en-US" altLang="zh-CN" kern="0" dirty="0">
              <a:solidFill>
                <a:srgbClr val="1D1D57"/>
              </a:solidFill>
              <a:latin typeface="微软雅黑" panose="020B0503020204020204" pitchFamily="34" charset="-122"/>
              <a:ea typeface="微软雅黑" panose="020B0503020204020204" pitchFamily="34" charset="-122"/>
            </a:endParaRPr>
          </a:p>
        </p:txBody>
      </p:sp>
      <p:sp>
        <p:nvSpPr>
          <p:cNvPr id="7" name="Content Placeholder 5"/>
          <p:cNvSpPr txBox="1">
            <a:spLocks/>
          </p:cNvSpPr>
          <p:nvPr/>
        </p:nvSpPr>
        <p:spPr>
          <a:xfrm>
            <a:off x="721758" y="4114434"/>
            <a:ext cx="10494540" cy="2357437"/>
          </a:xfrm>
          <a:prstGeom prst="rect">
            <a:avLst/>
          </a:prstGeom>
        </p:spPr>
        <p:txBody>
          <a:bodyPr/>
          <a:lstStyle>
            <a:defPPr>
              <a:defRPr lang="zh-CN"/>
            </a:defPPr>
            <a:lvl1pPr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9pPr>
          </a:lstStyle>
          <a:p>
            <a:pPr marL="342900" indent="-342900" eaLnBrk="0" hangingPunct="0">
              <a:spcBef>
                <a:spcPct val="20000"/>
              </a:spcBef>
              <a:buClr>
                <a:srgbClr val="FF0000"/>
              </a:buClr>
              <a:buFont typeface="Wingdings" pitchFamily="2" charset="2"/>
              <a:buChar char="p"/>
              <a:defRPr/>
            </a:pPr>
            <a:r>
              <a:rPr lang="zh-CN" altLang="en-US" kern="0" dirty="0">
                <a:solidFill>
                  <a:srgbClr val="1D1D57"/>
                </a:solidFill>
                <a:latin typeface="微软雅黑" panose="020B0503020204020204" pitchFamily="34" charset="-122"/>
                <a:ea typeface="微软雅黑" panose="020B0503020204020204" pitchFamily="34" charset="-122"/>
              </a:rPr>
              <a:t>问题分析：</a:t>
            </a:r>
            <a:endParaRPr lang="en-US" altLang="zh-CN" kern="0" dirty="0">
              <a:solidFill>
                <a:srgbClr val="1D1D57"/>
              </a:solidFill>
              <a:latin typeface="微软雅黑" panose="020B0503020204020204" pitchFamily="34" charset="-122"/>
              <a:ea typeface="微软雅黑" panose="020B0503020204020204" pitchFamily="34" charset="-122"/>
            </a:endParaRPr>
          </a:p>
          <a:p>
            <a:pPr marL="742950" lvl="1" indent="-285750" eaLnBrk="0" hangingPunct="0">
              <a:spcBef>
                <a:spcPct val="20000"/>
              </a:spcBef>
              <a:buClr>
                <a:schemeClr val="tx1">
                  <a:lumMod val="75000"/>
                </a:schemeClr>
              </a:buClr>
              <a:buFont typeface="Wingdings" pitchFamily="2" charset="2"/>
              <a:buChar char="ü"/>
              <a:defRPr/>
            </a:pPr>
            <a:r>
              <a:rPr lang="zh-CN" altLang="en-US" kern="0" dirty="0">
                <a:solidFill>
                  <a:srgbClr val="1D1D57"/>
                </a:solidFill>
                <a:latin typeface="微软雅黑" panose="020B0503020204020204" pitchFamily="34" charset="-122"/>
                <a:ea typeface="微软雅黑" panose="020B0503020204020204" pitchFamily="34" charset="-122"/>
              </a:rPr>
              <a:t>比例分配（</a:t>
            </a:r>
            <a:r>
              <a:rPr lang="en-US" altLang="zh-CN" kern="0" dirty="0">
                <a:solidFill>
                  <a:srgbClr val="1D1D57"/>
                </a:solidFill>
                <a:latin typeface="微软雅黑" panose="020B0503020204020204" pitchFamily="34" charset="-122"/>
                <a:ea typeface="微软雅黑" panose="020B0503020204020204" pitchFamily="34" charset="-122"/>
              </a:rPr>
              <a:t>Proportional sharing)</a:t>
            </a:r>
          </a:p>
          <a:p>
            <a:pPr marL="1428750" lvl="2" indent="-514350" eaLnBrk="0" hangingPunct="0">
              <a:spcBef>
                <a:spcPct val="20000"/>
              </a:spcBef>
              <a:buClr>
                <a:schemeClr val="tx1">
                  <a:lumMod val="75000"/>
                </a:schemeClr>
              </a:buClr>
              <a:buFont typeface="Arial" pitchFamily="34" charset="0"/>
              <a:buChar char="•"/>
              <a:defRPr/>
            </a:pPr>
            <a:r>
              <a:rPr lang="zh-CN" altLang="en-US" kern="0" dirty="0">
                <a:solidFill>
                  <a:srgbClr val="1D1D57"/>
                </a:solidFill>
                <a:latin typeface="微软雅黑" panose="020B0503020204020204" pitchFamily="34" charset="-122"/>
                <a:ea typeface="微软雅黑" panose="020B0503020204020204" pitchFamily="34" charset="-122"/>
              </a:rPr>
              <a:t>按优先级权重比例</a:t>
            </a:r>
            <a:endParaRPr lang="en-US" altLang="zh-CN" kern="0" dirty="0">
              <a:solidFill>
                <a:srgbClr val="1D1D57"/>
              </a:solidFill>
              <a:latin typeface="微软雅黑" panose="020B0503020204020204" pitchFamily="34" charset="-122"/>
              <a:ea typeface="微软雅黑" panose="020B0503020204020204" pitchFamily="34" charset="-122"/>
            </a:endParaRPr>
          </a:p>
          <a:p>
            <a:pPr marL="1428750" lvl="2" indent="-514350" eaLnBrk="0" hangingPunct="0">
              <a:spcBef>
                <a:spcPct val="20000"/>
              </a:spcBef>
              <a:buClr>
                <a:schemeClr val="tx1">
                  <a:lumMod val="75000"/>
                </a:schemeClr>
              </a:buClr>
              <a:buFont typeface="Arial" pitchFamily="34" charset="0"/>
              <a:buChar char="•"/>
              <a:defRPr/>
            </a:pPr>
            <a:r>
              <a:rPr lang="zh-CN" altLang="en-US" kern="0" dirty="0">
                <a:solidFill>
                  <a:srgbClr val="1D1D57"/>
                </a:solidFill>
                <a:latin typeface="微软雅黑" panose="020B0503020204020204" pitchFamily="34" charset="-122"/>
                <a:ea typeface="微软雅黑" panose="020B0503020204020204" pitchFamily="34" charset="-122"/>
              </a:rPr>
              <a:t>按需求比例</a:t>
            </a:r>
            <a:endParaRPr lang="en-US" altLang="zh-CN" kern="0" dirty="0">
              <a:solidFill>
                <a:srgbClr val="1D1D57"/>
              </a:solidFill>
              <a:latin typeface="微软雅黑" panose="020B0503020204020204" pitchFamily="34" charset="-122"/>
              <a:ea typeface="微软雅黑" panose="020B0503020204020204" pitchFamily="34" charset="-122"/>
            </a:endParaRPr>
          </a:p>
          <a:p>
            <a:pPr marL="742950" lvl="1" indent="-285750" eaLnBrk="0" hangingPunct="0">
              <a:spcBef>
                <a:spcPct val="20000"/>
              </a:spcBef>
              <a:buClr>
                <a:schemeClr val="tx1">
                  <a:lumMod val="75000"/>
                </a:schemeClr>
              </a:buClr>
              <a:defRPr/>
            </a:pPr>
            <a:endParaRPr lang="en-US" altLang="zh-CN" kern="0" dirty="0">
              <a:solidFill>
                <a:srgbClr val="1D1D57"/>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45818461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B13F0FA4-29F4-4B1D-A16B-0D7169EBD889}" type="slidenum">
              <a:rPr lang="en-US" smtClean="0"/>
              <a:t>34</a:t>
            </a:fld>
            <a:endParaRPr lang="en-US"/>
          </a:p>
        </p:txBody>
      </p:sp>
      <p:sp>
        <p:nvSpPr>
          <p:cNvPr id="5" name="Title 1">
            <a:extLst>
              <a:ext uri="{FF2B5EF4-FFF2-40B4-BE49-F238E27FC236}">
                <a16:creationId xmlns:a16="http://schemas.microsoft.com/office/drawing/2014/main" id="{CF7A8F44-69B2-4A72-87B1-F3715D56043B}"/>
              </a:ext>
            </a:extLst>
          </p:cNvPr>
          <p:cNvSpPr>
            <a:spLocks noGrp="1"/>
          </p:cNvSpPr>
          <p:nvPr>
            <p:ph type="title"/>
          </p:nvPr>
        </p:nvSpPr>
        <p:spPr>
          <a:xfrm>
            <a:off x="680483" y="136525"/>
            <a:ext cx="10930269" cy="841669"/>
          </a:xfrm>
        </p:spPr>
        <p:txBody>
          <a:bodyPr/>
          <a:lstStyle/>
          <a:p>
            <a:r>
              <a:rPr lang="en-US" altLang="zh-CN" dirty="0"/>
              <a:t>7.2 </a:t>
            </a:r>
            <a:r>
              <a:rPr lang="zh-CN" altLang="en-US" dirty="0"/>
              <a:t>大数据系统资源调度</a:t>
            </a:r>
            <a:endParaRPr lang="en-US" dirty="0"/>
          </a:p>
        </p:txBody>
      </p:sp>
      <p:sp>
        <p:nvSpPr>
          <p:cNvPr id="6" name="Content Placeholder 5"/>
          <p:cNvSpPr txBox="1">
            <a:spLocks/>
          </p:cNvSpPr>
          <p:nvPr/>
        </p:nvSpPr>
        <p:spPr>
          <a:xfrm>
            <a:off x="1128540" y="1105092"/>
            <a:ext cx="10178368" cy="4714875"/>
          </a:xfrm>
          <a:prstGeom prst="rect">
            <a:avLst/>
          </a:prstGeom>
        </p:spPr>
        <p:txBody>
          <a:bodyPr/>
          <a:lstStyle>
            <a:defPPr>
              <a:defRPr lang="zh-CN"/>
            </a:defPPr>
            <a:lvl1pPr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9pPr>
          </a:lstStyle>
          <a:p>
            <a:pPr marL="342900" indent="-342900" eaLnBrk="0" hangingPunct="0">
              <a:spcBef>
                <a:spcPct val="20000"/>
              </a:spcBef>
              <a:buClr>
                <a:srgbClr val="FF0000"/>
              </a:buClr>
              <a:buFont typeface="Wingdings" pitchFamily="2" charset="2"/>
              <a:buChar char="p"/>
              <a:defRPr/>
            </a:pPr>
            <a:r>
              <a:rPr lang="zh-CN" altLang="en-US" kern="0" dirty="0">
                <a:solidFill>
                  <a:srgbClr val="1D1D57"/>
                </a:solidFill>
                <a:latin typeface="微软雅黑" panose="020B0503020204020204" pitchFamily="34" charset="-122"/>
                <a:ea typeface="微软雅黑" panose="020B0503020204020204" pitchFamily="34" charset="-122"/>
              </a:rPr>
              <a:t>实例：</a:t>
            </a:r>
            <a:r>
              <a:rPr lang="en-US" altLang="zh-CN" kern="0" dirty="0">
                <a:solidFill>
                  <a:srgbClr val="1D1D57"/>
                </a:solidFill>
                <a:latin typeface="微软雅黑" panose="020B0503020204020204" pitchFamily="34" charset="-122"/>
                <a:ea typeface="微软雅黑" panose="020B0503020204020204" pitchFamily="34" charset="-122"/>
              </a:rPr>
              <a:t>4</a:t>
            </a:r>
            <a:r>
              <a:rPr lang="zh-CN" altLang="en-US" kern="0" dirty="0">
                <a:solidFill>
                  <a:srgbClr val="1D1D57"/>
                </a:solidFill>
                <a:latin typeface="微软雅黑" panose="020B0503020204020204" pitchFamily="34" charset="-122"/>
                <a:ea typeface="微软雅黑" panose="020B0503020204020204" pitchFamily="34" charset="-122"/>
              </a:rPr>
              <a:t>个用户共享</a:t>
            </a:r>
            <a:r>
              <a:rPr lang="en-US" altLang="zh-CN" kern="0" dirty="0">
                <a:solidFill>
                  <a:srgbClr val="1D1D57"/>
                </a:solidFill>
                <a:latin typeface="微软雅黑" panose="020B0503020204020204" pitchFamily="34" charset="-122"/>
                <a:ea typeface="微软雅黑" panose="020B0503020204020204" pitchFamily="34" charset="-122"/>
              </a:rPr>
              <a:t>10 GB </a:t>
            </a:r>
            <a:r>
              <a:rPr lang="zh-CN" altLang="en-US" kern="0" dirty="0">
                <a:solidFill>
                  <a:srgbClr val="1D1D57"/>
                </a:solidFill>
                <a:latin typeface="微软雅黑" panose="020B0503020204020204" pitchFamily="34" charset="-122"/>
                <a:ea typeface="微软雅黑" panose="020B0503020204020204" pitchFamily="34" charset="-122"/>
              </a:rPr>
              <a:t>的内存资源，总需求为</a:t>
            </a:r>
            <a:r>
              <a:rPr lang="en-US" altLang="zh-CN" kern="0" dirty="0">
                <a:solidFill>
                  <a:srgbClr val="1D1D57"/>
                </a:solidFill>
                <a:latin typeface="微软雅黑" panose="020B0503020204020204" pitchFamily="34" charset="-122"/>
                <a:ea typeface="微软雅黑" panose="020B0503020204020204" pitchFamily="34" charset="-122"/>
              </a:rPr>
              <a:t>11 GB</a:t>
            </a:r>
            <a:r>
              <a:rPr lang="zh-CN" altLang="en-US" kern="0" dirty="0">
                <a:solidFill>
                  <a:srgbClr val="1D1D57"/>
                </a:solidFill>
                <a:latin typeface="微软雅黑" panose="020B0503020204020204" pitchFamily="34" charset="-122"/>
                <a:ea typeface="微软雅黑" panose="020B0503020204020204" pitchFamily="34" charset="-122"/>
              </a:rPr>
              <a:t>，如何公平有效地分配资源？</a:t>
            </a:r>
            <a:endParaRPr lang="en-US" altLang="zh-CN" kern="0" dirty="0">
              <a:solidFill>
                <a:srgbClr val="1D1D57"/>
              </a:solidFill>
              <a:latin typeface="微软雅黑" panose="020B0503020204020204" pitchFamily="34" charset="-122"/>
              <a:ea typeface="微软雅黑" panose="020B0503020204020204" pitchFamily="34" charset="-122"/>
            </a:endParaRPr>
          </a:p>
          <a:p>
            <a:pPr marL="742950" lvl="1" indent="-285750" eaLnBrk="0" hangingPunct="0">
              <a:spcBef>
                <a:spcPct val="20000"/>
              </a:spcBef>
              <a:buClr>
                <a:schemeClr val="tx1">
                  <a:lumMod val="75000"/>
                </a:schemeClr>
              </a:buClr>
              <a:defRPr/>
            </a:pPr>
            <a:endParaRPr lang="en-US" altLang="zh-CN" kern="0" dirty="0">
              <a:solidFill>
                <a:srgbClr val="1D1D57"/>
              </a:solidFill>
              <a:latin typeface="楷体" pitchFamily="49" charset="-122"/>
              <a:ea typeface="楷体" pitchFamily="49" charset="-122"/>
            </a:endParaRPr>
          </a:p>
        </p:txBody>
      </p:sp>
      <p:sp>
        <p:nvSpPr>
          <p:cNvPr id="7" name="Rectangle 5"/>
          <p:cNvSpPr>
            <a:spLocks noChangeArrowheads="1"/>
          </p:cNvSpPr>
          <p:nvPr/>
        </p:nvSpPr>
        <p:spPr bwMode="auto">
          <a:xfrm>
            <a:off x="3773610" y="2817446"/>
            <a:ext cx="857250" cy="485775"/>
          </a:xfrm>
          <a:prstGeom prst="rect">
            <a:avLst/>
          </a:prstGeom>
          <a:solidFill>
            <a:srgbClr val="00B0F0"/>
          </a:solidFill>
          <a:ln w="19050" algn="ctr">
            <a:solidFill>
              <a:srgbClr val="000066"/>
            </a:solidFill>
            <a:round/>
            <a:headEnd/>
            <a:tailEnd/>
          </a:ln>
        </p:spPr>
        <p:txBody>
          <a:bodyPr/>
          <a:lstStyle>
            <a:defPPr>
              <a:defRPr lang="zh-CN"/>
            </a:defPPr>
            <a:lvl1pPr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9pPr>
          </a:lstStyle>
          <a:p>
            <a:pPr algn="ctr" eaLnBrk="1" hangingPunct="1"/>
            <a:r>
              <a:rPr lang="en-US" altLang="zh-CN"/>
              <a:t>3</a:t>
            </a:r>
            <a:endParaRPr lang="zh-CN" altLang="en-US"/>
          </a:p>
        </p:txBody>
      </p:sp>
      <p:sp>
        <p:nvSpPr>
          <p:cNvPr id="8" name="TextBox 6"/>
          <p:cNvSpPr txBox="1">
            <a:spLocks noChangeArrowheads="1"/>
          </p:cNvSpPr>
          <p:nvPr/>
        </p:nvSpPr>
        <p:spPr bwMode="auto">
          <a:xfrm>
            <a:off x="4041898" y="2231659"/>
            <a:ext cx="4445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9pPr>
          </a:lstStyle>
          <a:p>
            <a:pPr eaLnBrk="1" hangingPunct="1"/>
            <a:r>
              <a:rPr lang="en-US" altLang="zh-CN"/>
              <a:t>A</a:t>
            </a:r>
            <a:endParaRPr lang="zh-CN" altLang="en-US"/>
          </a:p>
        </p:txBody>
      </p:sp>
      <p:sp>
        <p:nvSpPr>
          <p:cNvPr id="9" name="TextBox 7"/>
          <p:cNvSpPr txBox="1">
            <a:spLocks noChangeArrowheads="1"/>
          </p:cNvSpPr>
          <p:nvPr/>
        </p:nvSpPr>
        <p:spPr bwMode="auto">
          <a:xfrm>
            <a:off x="1970210" y="2803159"/>
            <a:ext cx="14668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9pPr>
          </a:lstStyle>
          <a:p>
            <a:pPr eaLnBrk="1" hangingPunct="1"/>
            <a:r>
              <a:rPr lang="zh-CN" altLang="en-US"/>
              <a:t>需求</a:t>
            </a:r>
            <a:r>
              <a:rPr lang="en-US" altLang="zh-CN"/>
              <a:t>d</a:t>
            </a:r>
            <a:r>
              <a:rPr lang="zh-CN" altLang="en-US"/>
              <a:t>：</a:t>
            </a:r>
          </a:p>
        </p:txBody>
      </p:sp>
      <p:sp>
        <p:nvSpPr>
          <p:cNvPr id="10" name="Rectangle 8"/>
          <p:cNvSpPr>
            <a:spLocks noChangeArrowheads="1"/>
          </p:cNvSpPr>
          <p:nvPr/>
        </p:nvSpPr>
        <p:spPr bwMode="auto">
          <a:xfrm>
            <a:off x="4988048" y="2817446"/>
            <a:ext cx="857250" cy="485775"/>
          </a:xfrm>
          <a:prstGeom prst="rect">
            <a:avLst/>
          </a:prstGeom>
          <a:solidFill>
            <a:srgbClr val="00B0F0"/>
          </a:solidFill>
          <a:ln w="19050" algn="ctr">
            <a:solidFill>
              <a:srgbClr val="000066"/>
            </a:solidFill>
            <a:round/>
            <a:headEnd/>
            <a:tailEnd/>
          </a:ln>
        </p:spPr>
        <p:txBody>
          <a:bodyPr/>
          <a:lstStyle>
            <a:defPPr>
              <a:defRPr lang="zh-CN"/>
            </a:defPPr>
            <a:lvl1pPr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9pPr>
          </a:lstStyle>
          <a:p>
            <a:pPr algn="ctr" eaLnBrk="1" hangingPunct="1"/>
            <a:r>
              <a:rPr lang="en-US" altLang="zh-CN"/>
              <a:t>1</a:t>
            </a:r>
            <a:endParaRPr lang="zh-CN" altLang="en-US"/>
          </a:p>
        </p:txBody>
      </p:sp>
      <p:sp>
        <p:nvSpPr>
          <p:cNvPr id="11" name="TextBox 9"/>
          <p:cNvSpPr txBox="1">
            <a:spLocks noChangeArrowheads="1"/>
          </p:cNvSpPr>
          <p:nvPr/>
        </p:nvSpPr>
        <p:spPr bwMode="auto">
          <a:xfrm>
            <a:off x="5256335" y="2231659"/>
            <a:ext cx="42386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9pPr>
          </a:lstStyle>
          <a:p>
            <a:pPr eaLnBrk="1" hangingPunct="1"/>
            <a:r>
              <a:rPr lang="en-US" altLang="zh-CN"/>
              <a:t>B</a:t>
            </a:r>
            <a:endParaRPr lang="zh-CN" altLang="en-US"/>
          </a:p>
        </p:txBody>
      </p:sp>
      <p:sp>
        <p:nvSpPr>
          <p:cNvPr id="12" name="Rectangle 10"/>
          <p:cNvSpPr>
            <a:spLocks noChangeArrowheads="1"/>
          </p:cNvSpPr>
          <p:nvPr/>
        </p:nvSpPr>
        <p:spPr bwMode="auto">
          <a:xfrm>
            <a:off x="6273923" y="2817446"/>
            <a:ext cx="857250" cy="485775"/>
          </a:xfrm>
          <a:prstGeom prst="rect">
            <a:avLst/>
          </a:prstGeom>
          <a:solidFill>
            <a:srgbClr val="00B0F0"/>
          </a:solidFill>
          <a:ln w="19050" algn="ctr">
            <a:solidFill>
              <a:srgbClr val="000066"/>
            </a:solidFill>
            <a:round/>
            <a:headEnd/>
            <a:tailEnd/>
          </a:ln>
        </p:spPr>
        <p:txBody>
          <a:bodyPr/>
          <a:lstStyle>
            <a:defPPr>
              <a:defRPr lang="zh-CN"/>
            </a:defPPr>
            <a:lvl1pPr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9pPr>
          </a:lstStyle>
          <a:p>
            <a:pPr algn="ctr" eaLnBrk="1" hangingPunct="1"/>
            <a:r>
              <a:rPr lang="en-US" altLang="zh-CN"/>
              <a:t>2</a:t>
            </a:r>
            <a:endParaRPr lang="zh-CN" altLang="en-US"/>
          </a:p>
        </p:txBody>
      </p:sp>
      <p:sp>
        <p:nvSpPr>
          <p:cNvPr id="13" name="TextBox 11"/>
          <p:cNvSpPr txBox="1">
            <a:spLocks noChangeArrowheads="1"/>
          </p:cNvSpPr>
          <p:nvPr/>
        </p:nvSpPr>
        <p:spPr bwMode="auto">
          <a:xfrm>
            <a:off x="6542210" y="2231659"/>
            <a:ext cx="4445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9pPr>
          </a:lstStyle>
          <a:p>
            <a:pPr eaLnBrk="1" hangingPunct="1"/>
            <a:r>
              <a:rPr lang="en-US" altLang="zh-CN"/>
              <a:t>C</a:t>
            </a:r>
            <a:endParaRPr lang="zh-CN" altLang="en-US"/>
          </a:p>
        </p:txBody>
      </p:sp>
      <p:sp>
        <p:nvSpPr>
          <p:cNvPr id="14" name="Rectangle 12"/>
          <p:cNvSpPr>
            <a:spLocks noChangeArrowheads="1"/>
          </p:cNvSpPr>
          <p:nvPr/>
        </p:nvSpPr>
        <p:spPr bwMode="auto">
          <a:xfrm>
            <a:off x="7488360" y="2817446"/>
            <a:ext cx="857250" cy="485775"/>
          </a:xfrm>
          <a:prstGeom prst="rect">
            <a:avLst/>
          </a:prstGeom>
          <a:solidFill>
            <a:srgbClr val="00B0F0"/>
          </a:solidFill>
          <a:ln w="19050" algn="ctr">
            <a:solidFill>
              <a:srgbClr val="000066"/>
            </a:solidFill>
            <a:round/>
            <a:headEnd/>
            <a:tailEnd/>
          </a:ln>
        </p:spPr>
        <p:txBody>
          <a:bodyPr/>
          <a:lstStyle>
            <a:defPPr>
              <a:defRPr lang="zh-CN"/>
            </a:defPPr>
            <a:lvl1pPr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9pPr>
          </a:lstStyle>
          <a:p>
            <a:pPr algn="ctr" eaLnBrk="1" hangingPunct="1"/>
            <a:r>
              <a:rPr lang="en-US" altLang="zh-CN"/>
              <a:t>5</a:t>
            </a:r>
            <a:endParaRPr lang="zh-CN" altLang="en-US"/>
          </a:p>
        </p:txBody>
      </p:sp>
      <p:sp>
        <p:nvSpPr>
          <p:cNvPr id="15" name="TextBox 13"/>
          <p:cNvSpPr txBox="1">
            <a:spLocks noChangeArrowheads="1"/>
          </p:cNvSpPr>
          <p:nvPr/>
        </p:nvSpPr>
        <p:spPr bwMode="auto">
          <a:xfrm>
            <a:off x="7756648" y="2231659"/>
            <a:ext cx="4445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9pPr>
          </a:lstStyle>
          <a:p>
            <a:pPr eaLnBrk="1" hangingPunct="1"/>
            <a:r>
              <a:rPr lang="en-US" altLang="zh-CN"/>
              <a:t>D</a:t>
            </a:r>
            <a:endParaRPr lang="zh-CN" altLang="en-US"/>
          </a:p>
        </p:txBody>
      </p:sp>
      <p:sp>
        <p:nvSpPr>
          <p:cNvPr id="16" name="TextBox 18"/>
          <p:cNvSpPr txBox="1">
            <a:spLocks noChangeArrowheads="1"/>
          </p:cNvSpPr>
          <p:nvPr/>
        </p:nvSpPr>
        <p:spPr bwMode="auto">
          <a:xfrm>
            <a:off x="1970210" y="3446096"/>
            <a:ext cx="152558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9pPr>
          </a:lstStyle>
          <a:p>
            <a:pPr eaLnBrk="1" hangingPunct="1"/>
            <a:r>
              <a:rPr lang="zh-CN" altLang="en-US"/>
              <a:t>权重</a:t>
            </a:r>
            <a:r>
              <a:rPr lang="en-US" altLang="zh-CN"/>
              <a:t>w</a:t>
            </a:r>
            <a:r>
              <a:rPr lang="zh-CN" altLang="en-US"/>
              <a:t>：</a:t>
            </a:r>
          </a:p>
        </p:txBody>
      </p:sp>
      <p:sp>
        <p:nvSpPr>
          <p:cNvPr id="17" name="Rectangle 19"/>
          <p:cNvSpPr>
            <a:spLocks noChangeArrowheads="1"/>
          </p:cNvSpPr>
          <p:nvPr/>
        </p:nvSpPr>
        <p:spPr bwMode="auto">
          <a:xfrm>
            <a:off x="3773610" y="3446096"/>
            <a:ext cx="857250" cy="500063"/>
          </a:xfrm>
          <a:prstGeom prst="rect">
            <a:avLst/>
          </a:prstGeom>
          <a:solidFill>
            <a:srgbClr val="FFFF00"/>
          </a:solidFill>
          <a:ln w="19050" algn="ctr">
            <a:solidFill>
              <a:srgbClr val="000066"/>
            </a:solidFill>
            <a:round/>
            <a:headEnd/>
            <a:tailEnd/>
          </a:ln>
        </p:spPr>
        <p:txBody>
          <a:bodyPr/>
          <a:lstStyle>
            <a:defPPr>
              <a:defRPr lang="zh-CN"/>
            </a:defPPr>
            <a:lvl1pPr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9pPr>
          </a:lstStyle>
          <a:p>
            <a:pPr algn="ctr" eaLnBrk="1" hangingPunct="1"/>
            <a:r>
              <a:rPr lang="en-US" altLang="zh-CN"/>
              <a:t>1</a:t>
            </a:r>
            <a:endParaRPr lang="zh-CN" altLang="en-US"/>
          </a:p>
        </p:txBody>
      </p:sp>
      <p:sp>
        <p:nvSpPr>
          <p:cNvPr id="18" name="Rectangle 20"/>
          <p:cNvSpPr>
            <a:spLocks noChangeArrowheads="1"/>
          </p:cNvSpPr>
          <p:nvPr/>
        </p:nvSpPr>
        <p:spPr bwMode="auto">
          <a:xfrm>
            <a:off x="4988048" y="3446096"/>
            <a:ext cx="857250" cy="500063"/>
          </a:xfrm>
          <a:prstGeom prst="rect">
            <a:avLst/>
          </a:prstGeom>
          <a:solidFill>
            <a:srgbClr val="FFFF00"/>
          </a:solidFill>
          <a:ln w="19050" algn="ctr">
            <a:solidFill>
              <a:srgbClr val="000066"/>
            </a:solidFill>
            <a:round/>
            <a:headEnd/>
            <a:tailEnd/>
          </a:ln>
        </p:spPr>
        <p:txBody>
          <a:bodyPr/>
          <a:lstStyle>
            <a:defPPr>
              <a:defRPr lang="zh-CN"/>
            </a:defPPr>
            <a:lvl1pPr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9pPr>
          </a:lstStyle>
          <a:p>
            <a:pPr algn="ctr" eaLnBrk="1" hangingPunct="1"/>
            <a:r>
              <a:rPr lang="en-US" altLang="zh-CN"/>
              <a:t>1</a:t>
            </a:r>
            <a:endParaRPr lang="zh-CN" altLang="en-US"/>
          </a:p>
        </p:txBody>
      </p:sp>
      <p:sp>
        <p:nvSpPr>
          <p:cNvPr id="19" name="Rectangle 21"/>
          <p:cNvSpPr>
            <a:spLocks noChangeArrowheads="1"/>
          </p:cNvSpPr>
          <p:nvPr/>
        </p:nvSpPr>
        <p:spPr bwMode="auto">
          <a:xfrm>
            <a:off x="6273923" y="3446096"/>
            <a:ext cx="857250" cy="500063"/>
          </a:xfrm>
          <a:prstGeom prst="rect">
            <a:avLst/>
          </a:prstGeom>
          <a:solidFill>
            <a:srgbClr val="FFFF00"/>
          </a:solidFill>
          <a:ln w="19050" algn="ctr">
            <a:solidFill>
              <a:srgbClr val="000066"/>
            </a:solidFill>
            <a:round/>
            <a:headEnd/>
            <a:tailEnd/>
          </a:ln>
        </p:spPr>
        <p:txBody>
          <a:bodyPr/>
          <a:lstStyle>
            <a:defPPr>
              <a:defRPr lang="zh-CN"/>
            </a:defPPr>
            <a:lvl1pPr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9pPr>
          </a:lstStyle>
          <a:p>
            <a:pPr algn="ctr" eaLnBrk="1" hangingPunct="1"/>
            <a:r>
              <a:rPr lang="en-US" altLang="zh-CN"/>
              <a:t>1</a:t>
            </a:r>
            <a:endParaRPr lang="zh-CN" altLang="en-US"/>
          </a:p>
        </p:txBody>
      </p:sp>
      <p:sp>
        <p:nvSpPr>
          <p:cNvPr id="20" name="Rectangle 22"/>
          <p:cNvSpPr>
            <a:spLocks noChangeArrowheads="1"/>
          </p:cNvSpPr>
          <p:nvPr/>
        </p:nvSpPr>
        <p:spPr bwMode="auto">
          <a:xfrm>
            <a:off x="7488360" y="3446096"/>
            <a:ext cx="857250" cy="500063"/>
          </a:xfrm>
          <a:prstGeom prst="rect">
            <a:avLst/>
          </a:prstGeom>
          <a:solidFill>
            <a:srgbClr val="FFFF00"/>
          </a:solidFill>
          <a:ln w="19050" algn="ctr">
            <a:solidFill>
              <a:srgbClr val="000066"/>
            </a:solidFill>
            <a:round/>
            <a:headEnd/>
            <a:tailEnd/>
          </a:ln>
        </p:spPr>
        <p:txBody>
          <a:bodyPr/>
          <a:lstStyle>
            <a:defPPr>
              <a:defRPr lang="zh-CN"/>
            </a:defPPr>
            <a:lvl1pPr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9pPr>
          </a:lstStyle>
          <a:p>
            <a:pPr algn="ctr" eaLnBrk="1" hangingPunct="1"/>
            <a:r>
              <a:rPr lang="en-US" altLang="zh-CN"/>
              <a:t>1</a:t>
            </a:r>
            <a:endParaRPr lang="zh-CN" altLang="en-US"/>
          </a:p>
        </p:txBody>
      </p:sp>
      <p:cxnSp>
        <p:nvCxnSpPr>
          <p:cNvPr id="21" name="Straight Connector 24"/>
          <p:cNvCxnSpPr>
            <a:cxnSpLocks noChangeShapeType="1"/>
          </p:cNvCxnSpPr>
          <p:nvPr/>
        </p:nvCxnSpPr>
        <p:spPr bwMode="auto">
          <a:xfrm>
            <a:off x="2113085" y="4089034"/>
            <a:ext cx="8143875" cy="0"/>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grpSp>
        <p:nvGrpSpPr>
          <p:cNvPr id="22" name="Group 39"/>
          <p:cNvGrpSpPr>
            <a:grpSpLocks/>
          </p:cNvGrpSpPr>
          <p:nvPr/>
        </p:nvGrpSpPr>
        <p:grpSpPr bwMode="auto">
          <a:xfrm>
            <a:off x="2152773" y="5517780"/>
            <a:ext cx="6840534" cy="830997"/>
            <a:chOff x="115649" y="4533171"/>
            <a:chExt cx="6840443" cy="830070"/>
          </a:xfrm>
        </p:grpSpPr>
        <p:sp>
          <p:nvSpPr>
            <p:cNvPr id="34" name="TextBox 40"/>
            <p:cNvSpPr txBox="1">
              <a:spLocks noChangeArrowheads="1"/>
            </p:cNvSpPr>
            <p:nvPr/>
          </p:nvSpPr>
          <p:spPr bwMode="auto">
            <a:xfrm>
              <a:off x="115649" y="4533171"/>
              <a:ext cx="1112790" cy="8300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9pPr>
            </a:lstStyle>
            <a:p>
              <a:pPr eaLnBrk="1" hangingPunct="1"/>
              <a:r>
                <a:rPr lang="zh-CN" altLang="en-US" sz="2400" dirty="0"/>
                <a:t>按权重</a:t>
              </a:r>
              <a:endParaRPr lang="en-US" altLang="zh-CN" sz="2400" dirty="0"/>
            </a:p>
            <a:p>
              <a:pPr eaLnBrk="1" hangingPunct="1"/>
              <a:r>
                <a:rPr lang="zh-CN" altLang="en-US" sz="2400" dirty="0"/>
                <a:t>比例：</a:t>
              </a:r>
            </a:p>
          </p:txBody>
        </p:sp>
        <p:sp>
          <p:nvSpPr>
            <p:cNvPr id="35" name="Rectangle 41"/>
            <p:cNvSpPr>
              <a:spLocks noChangeArrowheads="1"/>
            </p:cNvSpPr>
            <p:nvPr/>
          </p:nvSpPr>
          <p:spPr bwMode="auto">
            <a:xfrm>
              <a:off x="1714480" y="4729178"/>
              <a:ext cx="857256" cy="485772"/>
            </a:xfrm>
            <a:prstGeom prst="rect">
              <a:avLst/>
            </a:prstGeom>
            <a:solidFill>
              <a:srgbClr val="00FF00"/>
            </a:solidFill>
            <a:ln w="19050" algn="ctr">
              <a:solidFill>
                <a:srgbClr val="000000"/>
              </a:solidFill>
              <a:round/>
              <a:headEnd/>
              <a:tailEnd/>
            </a:ln>
          </p:spPr>
          <p:txBody>
            <a:bodyPr/>
            <a:lstStyle>
              <a:defPPr>
                <a:defRPr lang="zh-CN"/>
              </a:defPPr>
              <a:lvl1pPr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9pPr>
            </a:lstStyle>
            <a:p>
              <a:pPr algn="ctr" eaLnBrk="1" hangingPunct="1"/>
              <a:r>
                <a:rPr lang="en-US" altLang="zh-CN" b="0"/>
                <a:t>2.5</a:t>
              </a:r>
              <a:endParaRPr lang="zh-CN" altLang="en-US" b="0"/>
            </a:p>
          </p:txBody>
        </p:sp>
        <p:sp>
          <p:nvSpPr>
            <p:cNvPr id="36" name="Rectangle 42"/>
            <p:cNvSpPr>
              <a:spLocks noChangeArrowheads="1"/>
            </p:cNvSpPr>
            <p:nvPr/>
          </p:nvSpPr>
          <p:spPr bwMode="auto">
            <a:xfrm>
              <a:off x="2928926" y="4729178"/>
              <a:ext cx="857256" cy="485772"/>
            </a:xfrm>
            <a:prstGeom prst="rect">
              <a:avLst/>
            </a:prstGeom>
            <a:solidFill>
              <a:srgbClr val="00FF00"/>
            </a:solidFill>
            <a:ln w="19050" algn="ctr">
              <a:solidFill>
                <a:srgbClr val="000000"/>
              </a:solidFill>
              <a:round/>
              <a:headEnd/>
              <a:tailEnd/>
            </a:ln>
          </p:spPr>
          <p:txBody>
            <a:bodyPr/>
            <a:lstStyle>
              <a:defPPr>
                <a:defRPr lang="zh-CN"/>
              </a:defPPr>
              <a:lvl1pPr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9pPr>
            </a:lstStyle>
            <a:p>
              <a:pPr algn="ctr" eaLnBrk="1" hangingPunct="1"/>
              <a:r>
                <a:rPr lang="en-US" altLang="zh-CN" b="0"/>
                <a:t>2.5</a:t>
              </a:r>
              <a:endParaRPr lang="zh-CN" altLang="en-US" b="0"/>
            </a:p>
          </p:txBody>
        </p:sp>
        <p:sp>
          <p:nvSpPr>
            <p:cNvPr id="37" name="Rectangle 43"/>
            <p:cNvSpPr>
              <a:spLocks noChangeArrowheads="1"/>
            </p:cNvSpPr>
            <p:nvPr/>
          </p:nvSpPr>
          <p:spPr bwMode="auto">
            <a:xfrm>
              <a:off x="4214810" y="4729178"/>
              <a:ext cx="857256" cy="485772"/>
            </a:xfrm>
            <a:prstGeom prst="rect">
              <a:avLst/>
            </a:prstGeom>
            <a:solidFill>
              <a:srgbClr val="00FF00"/>
            </a:solidFill>
            <a:ln w="19050" algn="ctr">
              <a:solidFill>
                <a:srgbClr val="000000"/>
              </a:solidFill>
              <a:round/>
              <a:headEnd/>
              <a:tailEnd/>
            </a:ln>
          </p:spPr>
          <p:txBody>
            <a:bodyPr/>
            <a:lstStyle>
              <a:defPPr>
                <a:defRPr lang="zh-CN"/>
              </a:defPPr>
              <a:lvl1pPr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9pPr>
            </a:lstStyle>
            <a:p>
              <a:pPr algn="ctr" eaLnBrk="1" hangingPunct="1"/>
              <a:r>
                <a:rPr lang="en-US" altLang="zh-CN" b="0"/>
                <a:t>2.5</a:t>
              </a:r>
              <a:endParaRPr lang="zh-CN" altLang="en-US" b="0"/>
            </a:p>
          </p:txBody>
        </p:sp>
        <p:sp>
          <p:nvSpPr>
            <p:cNvPr id="38" name="Rectangle 44"/>
            <p:cNvSpPr>
              <a:spLocks noChangeArrowheads="1"/>
            </p:cNvSpPr>
            <p:nvPr/>
          </p:nvSpPr>
          <p:spPr bwMode="auto">
            <a:xfrm>
              <a:off x="5429256" y="4729178"/>
              <a:ext cx="857256" cy="485772"/>
            </a:xfrm>
            <a:prstGeom prst="rect">
              <a:avLst/>
            </a:prstGeom>
            <a:solidFill>
              <a:srgbClr val="00FF00"/>
            </a:solidFill>
            <a:ln w="19050" algn="ctr">
              <a:solidFill>
                <a:srgbClr val="000000"/>
              </a:solidFill>
              <a:round/>
              <a:headEnd/>
              <a:tailEnd/>
            </a:ln>
          </p:spPr>
          <p:txBody>
            <a:bodyPr/>
            <a:lstStyle>
              <a:defPPr>
                <a:defRPr lang="zh-CN"/>
              </a:defPPr>
              <a:lvl1pPr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9pPr>
            </a:lstStyle>
            <a:p>
              <a:pPr algn="ctr" eaLnBrk="1" hangingPunct="1"/>
              <a:r>
                <a:rPr lang="en-US" altLang="zh-CN" b="0"/>
                <a:t>2.5</a:t>
              </a:r>
              <a:endParaRPr lang="zh-CN" altLang="en-US" b="0"/>
            </a:p>
          </p:txBody>
        </p:sp>
        <p:sp>
          <p:nvSpPr>
            <p:cNvPr id="39" name="TextBox 45"/>
            <p:cNvSpPr txBox="1">
              <a:spLocks noChangeArrowheads="1"/>
            </p:cNvSpPr>
            <p:nvPr/>
          </p:nvSpPr>
          <p:spPr bwMode="auto">
            <a:xfrm>
              <a:off x="6771361" y="4786322"/>
              <a:ext cx="18473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9pPr>
            </a:lstStyle>
            <a:p>
              <a:pPr eaLnBrk="1" hangingPunct="1"/>
              <a:endParaRPr lang="zh-CN" altLang="en-US"/>
            </a:p>
          </p:txBody>
        </p:sp>
      </p:grpSp>
      <p:grpSp>
        <p:nvGrpSpPr>
          <p:cNvPr id="23" name="Group 58"/>
          <p:cNvGrpSpPr>
            <a:grpSpLocks/>
          </p:cNvGrpSpPr>
          <p:nvPr/>
        </p:nvGrpSpPr>
        <p:grpSpPr bwMode="auto">
          <a:xfrm>
            <a:off x="2165473" y="4363669"/>
            <a:ext cx="6180137" cy="830997"/>
            <a:chOff x="624660" y="4347101"/>
            <a:chExt cx="6179588" cy="831014"/>
          </a:xfrm>
        </p:grpSpPr>
        <p:grpSp>
          <p:nvGrpSpPr>
            <p:cNvPr id="24" name="Group 31"/>
            <p:cNvGrpSpPr>
              <a:grpSpLocks/>
            </p:cNvGrpSpPr>
            <p:nvPr/>
          </p:nvGrpSpPr>
          <p:grpSpPr bwMode="auto">
            <a:xfrm>
              <a:off x="624660" y="4347101"/>
              <a:ext cx="6179588" cy="831014"/>
              <a:chOff x="106904" y="4441474"/>
              <a:chExt cx="6179608" cy="830069"/>
            </a:xfrm>
          </p:grpSpPr>
          <p:sp>
            <p:nvSpPr>
              <p:cNvPr id="29" name="TextBox 25"/>
              <p:cNvSpPr txBox="1">
                <a:spLocks noChangeArrowheads="1"/>
              </p:cNvSpPr>
              <p:nvPr/>
            </p:nvSpPr>
            <p:spPr bwMode="auto">
              <a:xfrm>
                <a:off x="106904" y="4441474"/>
                <a:ext cx="1112710" cy="8300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9pPr>
              </a:lstStyle>
              <a:p>
                <a:pPr eaLnBrk="1" hangingPunct="1"/>
                <a:r>
                  <a:rPr lang="zh-CN" altLang="en-US" sz="2400" dirty="0"/>
                  <a:t>按需求</a:t>
                </a:r>
                <a:endParaRPr lang="en-US" altLang="zh-CN" sz="2400" dirty="0"/>
              </a:p>
              <a:p>
                <a:pPr eaLnBrk="1" hangingPunct="1"/>
                <a:r>
                  <a:rPr lang="zh-CN" altLang="en-US" sz="2400" dirty="0"/>
                  <a:t>比例：</a:t>
                </a:r>
              </a:p>
            </p:txBody>
          </p:sp>
          <p:sp>
            <p:nvSpPr>
              <p:cNvPr id="30" name="Rectangle 26"/>
              <p:cNvSpPr>
                <a:spLocks noChangeArrowheads="1"/>
              </p:cNvSpPr>
              <p:nvPr/>
            </p:nvSpPr>
            <p:spPr bwMode="auto">
              <a:xfrm>
                <a:off x="1714480" y="4459457"/>
                <a:ext cx="857256" cy="755495"/>
              </a:xfrm>
              <a:prstGeom prst="rect">
                <a:avLst/>
              </a:prstGeom>
              <a:solidFill>
                <a:srgbClr val="00FF00"/>
              </a:solidFill>
              <a:ln w="19050" algn="ctr">
                <a:solidFill>
                  <a:srgbClr val="000000"/>
                </a:solidFill>
                <a:round/>
                <a:headEnd/>
                <a:tailEnd/>
              </a:ln>
            </p:spPr>
            <p:txBody>
              <a:bodyPr/>
              <a:lstStyle>
                <a:defPPr>
                  <a:defRPr lang="zh-CN"/>
                </a:defPPr>
                <a:lvl1pPr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9pPr>
              </a:lstStyle>
              <a:p>
                <a:pPr algn="ctr" eaLnBrk="1" hangingPunct="1"/>
                <a:endParaRPr lang="zh-CN" altLang="en-US"/>
              </a:p>
            </p:txBody>
          </p:sp>
          <p:sp>
            <p:nvSpPr>
              <p:cNvPr id="31" name="Rectangle 27"/>
              <p:cNvSpPr>
                <a:spLocks noChangeArrowheads="1"/>
              </p:cNvSpPr>
              <p:nvPr/>
            </p:nvSpPr>
            <p:spPr bwMode="auto">
              <a:xfrm>
                <a:off x="2928926" y="4459457"/>
                <a:ext cx="857256" cy="755495"/>
              </a:xfrm>
              <a:prstGeom prst="rect">
                <a:avLst/>
              </a:prstGeom>
              <a:solidFill>
                <a:srgbClr val="00FF00"/>
              </a:solidFill>
              <a:ln w="19050" algn="ctr">
                <a:solidFill>
                  <a:srgbClr val="000000"/>
                </a:solidFill>
                <a:round/>
                <a:headEnd/>
                <a:tailEnd/>
              </a:ln>
            </p:spPr>
            <p:txBody>
              <a:bodyPr/>
              <a:lstStyle>
                <a:defPPr>
                  <a:defRPr lang="zh-CN"/>
                </a:defPPr>
                <a:lvl1pPr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9pPr>
              </a:lstStyle>
              <a:p>
                <a:pPr algn="ctr" eaLnBrk="1" hangingPunct="1"/>
                <a:endParaRPr lang="zh-CN" altLang="en-US"/>
              </a:p>
            </p:txBody>
          </p:sp>
          <p:sp>
            <p:nvSpPr>
              <p:cNvPr id="32" name="Rectangle 28"/>
              <p:cNvSpPr>
                <a:spLocks noChangeArrowheads="1"/>
              </p:cNvSpPr>
              <p:nvPr/>
            </p:nvSpPr>
            <p:spPr bwMode="auto">
              <a:xfrm>
                <a:off x="4214810" y="4459457"/>
                <a:ext cx="857256" cy="755495"/>
              </a:xfrm>
              <a:prstGeom prst="rect">
                <a:avLst/>
              </a:prstGeom>
              <a:solidFill>
                <a:srgbClr val="00FF00"/>
              </a:solidFill>
              <a:ln w="19050" algn="ctr">
                <a:solidFill>
                  <a:srgbClr val="000000"/>
                </a:solidFill>
                <a:round/>
                <a:headEnd/>
                <a:tailEnd/>
              </a:ln>
            </p:spPr>
            <p:txBody>
              <a:bodyPr/>
              <a:lstStyle>
                <a:defPPr>
                  <a:defRPr lang="zh-CN"/>
                </a:defPPr>
                <a:lvl1pPr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9pPr>
              </a:lstStyle>
              <a:p>
                <a:pPr algn="ctr" eaLnBrk="1" hangingPunct="1"/>
                <a:endParaRPr lang="zh-CN" altLang="en-US"/>
              </a:p>
            </p:txBody>
          </p:sp>
          <p:sp>
            <p:nvSpPr>
              <p:cNvPr id="33" name="Rectangle 29"/>
              <p:cNvSpPr>
                <a:spLocks noChangeArrowheads="1"/>
              </p:cNvSpPr>
              <p:nvPr/>
            </p:nvSpPr>
            <p:spPr bwMode="auto">
              <a:xfrm>
                <a:off x="5429256" y="4459457"/>
                <a:ext cx="857256" cy="791187"/>
              </a:xfrm>
              <a:prstGeom prst="rect">
                <a:avLst/>
              </a:prstGeom>
              <a:solidFill>
                <a:srgbClr val="00FF00"/>
              </a:solidFill>
              <a:ln w="19050" algn="ctr">
                <a:solidFill>
                  <a:srgbClr val="000000"/>
                </a:solidFill>
                <a:round/>
                <a:headEnd/>
                <a:tailEnd/>
              </a:ln>
            </p:spPr>
            <p:txBody>
              <a:bodyPr/>
              <a:lstStyle>
                <a:defPPr>
                  <a:defRPr lang="zh-CN"/>
                </a:defPPr>
                <a:lvl1pPr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9pPr>
              </a:lstStyle>
              <a:p>
                <a:pPr algn="ctr" eaLnBrk="1" hangingPunct="1"/>
                <a:endParaRPr lang="zh-CN" altLang="en-US"/>
              </a:p>
            </p:txBody>
          </p:sp>
        </p:grpSp>
        <p:pic>
          <p:nvPicPr>
            <p:cNvPr id="25" name="图片 24"/>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2483768" y="4369566"/>
              <a:ext cx="431924" cy="7876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 name="图片 25"/>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3648075" y="4365625"/>
              <a:ext cx="406400" cy="78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7" name="图片 26"/>
            <p:cNvPicPr>
              <a:picLocks noChangeAspect="1" noChangeArrowheads="1"/>
            </p:cNvPicPr>
            <p:nvPr/>
          </p:nvPicPr>
          <p:blipFill>
            <a:blip r:embed="rId4" cstate="hqprint">
              <a:extLst>
                <a:ext uri="{28A0092B-C50C-407E-A947-70E740481C1C}">
                  <a14:useLocalDpi xmlns:a14="http://schemas.microsoft.com/office/drawing/2010/main" val="0"/>
                </a:ext>
              </a:extLst>
            </a:blip>
            <a:srcRect/>
            <a:stretch>
              <a:fillRect/>
            </a:stretch>
          </p:blipFill>
          <p:spPr bwMode="auto">
            <a:xfrm>
              <a:off x="4978896" y="4365625"/>
              <a:ext cx="457200" cy="78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8" name="图片 27"/>
            <p:cNvPicPr>
              <a:picLocks noChangeAspect="1" noChangeArrowheads="1"/>
            </p:cNvPicPr>
            <p:nvPr/>
          </p:nvPicPr>
          <p:blipFill>
            <a:blip r:embed="rId5" cstate="hqprint">
              <a:extLst>
                <a:ext uri="{28A0092B-C50C-407E-A947-70E740481C1C}">
                  <a14:useLocalDpi xmlns:a14="http://schemas.microsoft.com/office/drawing/2010/main" val="0"/>
                </a:ext>
              </a:extLst>
            </a:blip>
            <a:srcRect/>
            <a:stretch>
              <a:fillRect/>
            </a:stretch>
          </p:blipFill>
          <p:spPr bwMode="auto">
            <a:xfrm>
              <a:off x="6143625" y="4370388"/>
              <a:ext cx="431800" cy="78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37094960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B13F0FA4-29F4-4B1D-A16B-0D7169EBD889}" type="slidenum">
              <a:rPr lang="en-US" smtClean="0"/>
              <a:t>35</a:t>
            </a:fld>
            <a:endParaRPr lang="en-US"/>
          </a:p>
        </p:txBody>
      </p:sp>
      <p:sp>
        <p:nvSpPr>
          <p:cNvPr id="5" name="Title 1">
            <a:extLst>
              <a:ext uri="{FF2B5EF4-FFF2-40B4-BE49-F238E27FC236}">
                <a16:creationId xmlns:a16="http://schemas.microsoft.com/office/drawing/2014/main" id="{CF7A8F44-69B2-4A72-87B1-F3715D56043B}"/>
              </a:ext>
            </a:extLst>
          </p:cNvPr>
          <p:cNvSpPr>
            <a:spLocks noGrp="1"/>
          </p:cNvSpPr>
          <p:nvPr>
            <p:ph type="title"/>
          </p:nvPr>
        </p:nvSpPr>
        <p:spPr>
          <a:xfrm>
            <a:off x="680483" y="136525"/>
            <a:ext cx="10930269" cy="841669"/>
          </a:xfrm>
        </p:spPr>
        <p:txBody>
          <a:bodyPr/>
          <a:lstStyle/>
          <a:p>
            <a:r>
              <a:rPr lang="en-US" altLang="zh-CN" dirty="0"/>
              <a:t>7.2 </a:t>
            </a:r>
            <a:r>
              <a:rPr lang="zh-CN" altLang="en-US" dirty="0"/>
              <a:t>大数据系统资源调度</a:t>
            </a:r>
            <a:endParaRPr lang="en-US" dirty="0"/>
          </a:p>
        </p:txBody>
      </p:sp>
      <p:sp>
        <p:nvSpPr>
          <p:cNvPr id="6" name="Content Placeholder 5"/>
          <p:cNvSpPr txBox="1">
            <a:spLocks/>
          </p:cNvSpPr>
          <p:nvPr/>
        </p:nvSpPr>
        <p:spPr>
          <a:xfrm>
            <a:off x="1120726" y="1205859"/>
            <a:ext cx="8645768" cy="4714875"/>
          </a:xfrm>
          <a:prstGeom prst="rect">
            <a:avLst/>
          </a:prstGeom>
        </p:spPr>
        <p:txBody>
          <a:bodyPr/>
          <a:lstStyle>
            <a:defPPr>
              <a:defRPr lang="zh-CN"/>
            </a:defPPr>
            <a:lvl1pPr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9pPr>
          </a:lstStyle>
          <a:p>
            <a:pPr marL="342900" indent="-342900" eaLnBrk="0" hangingPunct="0">
              <a:spcBef>
                <a:spcPct val="20000"/>
              </a:spcBef>
              <a:buClr>
                <a:srgbClr val="FF0000"/>
              </a:buClr>
              <a:buFont typeface="Wingdings" pitchFamily="2" charset="2"/>
              <a:buChar char="p"/>
              <a:defRPr/>
            </a:pPr>
            <a:r>
              <a:rPr lang="en-US" altLang="zh-CN" kern="0" dirty="0" smtClean="0">
                <a:solidFill>
                  <a:srgbClr val="1D1D57"/>
                </a:solidFill>
                <a:latin typeface="微软雅黑" panose="020B0503020204020204" pitchFamily="34" charset="-122"/>
                <a:ea typeface="微软雅黑" panose="020B0503020204020204" pitchFamily="34" charset="-122"/>
              </a:rPr>
              <a:t>Max-Min </a:t>
            </a:r>
            <a:r>
              <a:rPr lang="zh-CN" altLang="en-US" kern="0" dirty="0">
                <a:solidFill>
                  <a:srgbClr val="1D1D57"/>
                </a:solidFill>
                <a:latin typeface="微软雅黑" panose="020B0503020204020204" pitchFamily="34" charset="-122"/>
                <a:ea typeface="微软雅黑" panose="020B0503020204020204" pitchFamily="34" charset="-122"/>
              </a:rPr>
              <a:t>公平性分配算法</a:t>
            </a:r>
            <a:endParaRPr lang="en-US" altLang="zh-CN" kern="0" dirty="0">
              <a:solidFill>
                <a:srgbClr val="1D1D57"/>
              </a:solidFill>
              <a:latin typeface="微软雅黑" panose="020B0503020204020204" pitchFamily="34" charset="-122"/>
              <a:ea typeface="微软雅黑" panose="020B0503020204020204" pitchFamily="34" charset="-122"/>
            </a:endParaRPr>
          </a:p>
          <a:p>
            <a:pPr marL="742950" lvl="1" indent="-285750" eaLnBrk="0" hangingPunct="0">
              <a:spcBef>
                <a:spcPct val="20000"/>
              </a:spcBef>
              <a:buClr>
                <a:schemeClr val="tx1">
                  <a:lumMod val="75000"/>
                </a:schemeClr>
              </a:buClr>
              <a:defRPr/>
            </a:pPr>
            <a:endParaRPr lang="en-US" altLang="zh-CN" kern="0" dirty="0">
              <a:solidFill>
                <a:srgbClr val="1D1D57"/>
              </a:solidFill>
              <a:latin typeface="微软雅黑" panose="020B0503020204020204" pitchFamily="34" charset="-122"/>
              <a:ea typeface="微软雅黑" panose="020B0503020204020204" pitchFamily="34" charset="-122"/>
            </a:endParaRPr>
          </a:p>
        </p:txBody>
      </p:sp>
      <p:sp>
        <p:nvSpPr>
          <p:cNvPr id="7" name="Rectangle 5"/>
          <p:cNvSpPr>
            <a:spLocks noChangeArrowheads="1"/>
          </p:cNvSpPr>
          <p:nvPr/>
        </p:nvSpPr>
        <p:spPr bwMode="auto">
          <a:xfrm>
            <a:off x="3034078" y="2910804"/>
            <a:ext cx="857250" cy="485775"/>
          </a:xfrm>
          <a:prstGeom prst="rect">
            <a:avLst/>
          </a:prstGeom>
          <a:solidFill>
            <a:srgbClr val="00B0F0"/>
          </a:solidFill>
          <a:ln w="19050" algn="ctr">
            <a:solidFill>
              <a:srgbClr val="000066"/>
            </a:solidFill>
            <a:round/>
            <a:headEnd/>
            <a:tailEnd/>
          </a:ln>
        </p:spPr>
        <p:txBody>
          <a:bodyPr/>
          <a:lstStyle>
            <a:defPPr>
              <a:defRPr lang="zh-CN"/>
            </a:defPPr>
            <a:lvl1pPr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9pPr>
          </a:lstStyle>
          <a:p>
            <a:pPr algn="ctr" eaLnBrk="1" hangingPunct="1"/>
            <a:r>
              <a:rPr lang="en-US" altLang="zh-CN"/>
              <a:t>3</a:t>
            </a:r>
            <a:endParaRPr lang="zh-CN" altLang="en-US"/>
          </a:p>
        </p:txBody>
      </p:sp>
      <p:sp>
        <p:nvSpPr>
          <p:cNvPr id="8" name="TextBox 6"/>
          <p:cNvSpPr txBox="1">
            <a:spLocks noChangeArrowheads="1"/>
          </p:cNvSpPr>
          <p:nvPr/>
        </p:nvSpPr>
        <p:spPr bwMode="auto">
          <a:xfrm>
            <a:off x="3248391" y="2325017"/>
            <a:ext cx="4445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9pPr>
          </a:lstStyle>
          <a:p>
            <a:pPr eaLnBrk="1" hangingPunct="1"/>
            <a:r>
              <a:rPr lang="en-US" altLang="zh-CN"/>
              <a:t>A</a:t>
            </a:r>
            <a:endParaRPr lang="zh-CN" altLang="en-US"/>
          </a:p>
        </p:txBody>
      </p:sp>
      <p:sp>
        <p:nvSpPr>
          <p:cNvPr id="9" name="TextBox 7"/>
          <p:cNvSpPr txBox="1">
            <a:spLocks noChangeArrowheads="1"/>
          </p:cNvSpPr>
          <p:nvPr/>
        </p:nvSpPr>
        <p:spPr bwMode="auto">
          <a:xfrm>
            <a:off x="1748203" y="2896517"/>
            <a:ext cx="14668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9pPr>
          </a:lstStyle>
          <a:p>
            <a:pPr eaLnBrk="1" hangingPunct="1"/>
            <a:r>
              <a:rPr lang="zh-CN" altLang="en-US"/>
              <a:t>需求</a:t>
            </a:r>
            <a:r>
              <a:rPr lang="en-US" altLang="zh-CN"/>
              <a:t>d</a:t>
            </a:r>
            <a:r>
              <a:rPr lang="zh-CN" altLang="en-US"/>
              <a:t>：</a:t>
            </a:r>
          </a:p>
        </p:txBody>
      </p:sp>
      <p:sp>
        <p:nvSpPr>
          <p:cNvPr id="10" name="Rectangle 8"/>
          <p:cNvSpPr>
            <a:spLocks noChangeArrowheads="1"/>
          </p:cNvSpPr>
          <p:nvPr/>
        </p:nvSpPr>
        <p:spPr bwMode="auto">
          <a:xfrm>
            <a:off x="4248516" y="2910804"/>
            <a:ext cx="857250" cy="485775"/>
          </a:xfrm>
          <a:prstGeom prst="rect">
            <a:avLst/>
          </a:prstGeom>
          <a:solidFill>
            <a:srgbClr val="00B0F0"/>
          </a:solidFill>
          <a:ln w="19050" algn="ctr">
            <a:solidFill>
              <a:srgbClr val="000066"/>
            </a:solidFill>
            <a:round/>
            <a:headEnd/>
            <a:tailEnd/>
          </a:ln>
        </p:spPr>
        <p:txBody>
          <a:bodyPr/>
          <a:lstStyle>
            <a:defPPr>
              <a:defRPr lang="zh-CN"/>
            </a:defPPr>
            <a:lvl1pPr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9pPr>
          </a:lstStyle>
          <a:p>
            <a:pPr algn="ctr" eaLnBrk="1" hangingPunct="1"/>
            <a:r>
              <a:rPr lang="en-US" altLang="zh-CN"/>
              <a:t>1</a:t>
            </a:r>
            <a:endParaRPr lang="zh-CN" altLang="en-US"/>
          </a:p>
        </p:txBody>
      </p:sp>
      <p:sp>
        <p:nvSpPr>
          <p:cNvPr id="11" name="TextBox 9"/>
          <p:cNvSpPr txBox="1">
            <a:spLocks noChangeArrowheads="1"/>
          </p:cNvSpPr>
          <p:nvPr/>
        </p:nvSpPr>
        <p:spPr bwMode="auto">
          <a:xfrm>
            <a:off x="4462828" y="2325017"/>
            <a:ext cx="42386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9pPr>
          </a:lstStyle>
          <a:p>
            <a:pPr eaLnBrk="1" hangingPunct="1"/>
            <a:r>
              <a:rPr lang="en-US" altLang="zh-CN"/>
              <a:t>B</a:t>
            </a:r>
            <a:endParaRPr lang="zh-CN" altLang="en-US"/>
          </a:p>
        </p:txBody>
      </p:sp>
      <p:sp>
        <p:nvSpPr>
          <p:cNvPr id="12" name="Rectangle 10"/>
          <p:cNvSpPr>
            <a:spLocks noChangeArrowheads="1"/>
          </p:cNvSpPr>
          <p:nvPr/>
        </p:nvSpPr>
        <p:spPr bwMode="auto">
          <a:xfrm>
            <a:off x="5534391" y="2910804"/>
            <a:ext cx="857250" cy="485775"/>
          </a:xfrm>
          <a:prstGeom prst="rect">
            <a:avLst/>
          </a:prstGeom>
          <a:solidFill>
            <a:srgbClr val="00B0F0"/>
          </a:solidFill>
          <a:ln w="19050" algn="ctr">
            <a:solidFill>
              <a:srgbClr val="000066"/>
            </a:solidFill>
            <a:round/>
            <a:headEnd/>
            <a:tailEnd/>
          </a:ln>
        </p:spPr>
        <p:txBody>
          <a:bodyPr/>
          <a:lstStyle>
            <a:defPPr>
              <a:defRPr lang="zh-CN"/>
            </a:defPPr>
            <a:lvl1pPr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9pPr>
          </a:lstStyle>
          <a:p>
            <a:pPr algn="ctr" eaLnBrk="1" hangingPunct="1"/>
            <a:r>
              <a:rPr lang="en-US" altLang="zh-CN"/>
              <a:t>2</a:t>
            </a:r>
            <a:endParaRPr lang="zh-CN" altLang="en-US"/>
          </a:p>
        </p:txBody>
      </p:sp>
      <p:sp>
        <p:nvSpPr>
          <p:cNvPr id="13" name="TextBox 11"/>
          <p:cNvSpPr txBox="1">
            <a:spLocks noChangeArrowheads="1"/>
          </p:cNvSpPr>
          <p:nvPr/>
        </p:nvSpPr>
        <p:spPr bwMode="auto">
          <a:xfrm>
            <a:off x="5748703" y="2325017"/>
            <a:ext cx="4445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9pPr>
          </a:lstStyle>
          <a:p>
            <a:pPr eaLnBrk="1" hangingPunct="1"/>
            <a:r>
              <a:rPr lang="en-US" altLang="zh-CN"/>
              <a:t>C</a:t>
            </a:r>
            <a:endParaRPr lang="zh-CN" altLang="en-US"/>
          </a:p>
        </p:txBody>
      </p:sp>
      <p:sp>
        <p:nvSpPr>
          <p:cNvPr id="14" name="Rectangle 12"/>
          <p:cNvSpPr>
            <a:spLocks noChangeArrowheads="1"/>
          </p:cNvSpPr>
          <p:nvPr/>
        </p:nvSpPr>
        <p:spPr bwMode="auto">
          <a:xfrm>
            <a:off x="6748828" y="2910804"/>
            <a:ext cx="857250" cy="485775"/>
          </a:xfrm>
          <a:prstGeom prst="rect">
            <a:avLst/>
          </a:prstGeom>
          <a:solidFill>
            <a:srgbClr val="00B0F0"/>
          </a:solidFill>
          <a:ln w="19050" algn="ctr">
            <a:solidFill>
              <a:srgbClr val="000066"/>
            </a:solidFill>
            <a:round/>
            <a:headEnd/>
            <a:tailEnd/>
          </a:ln>
        </p:spPr>
        <p:txBody>
          <a:bodyPr/>
          <a:lstStyle>
            <a:defPPr>
              <a:defRPr lang="zh-CN"/>
            </a:defPPr>
            <a:lvl1pPr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9pPr>
          </a:lstStyle>
          <a:p>
            <a:pPr algn="ctr" eaLnBrk="1" hangingPunct="1"/>
            <a:r>
              <a:rPr lang="en-US" altLang="zh-CN"/>
              <a:t>5</a:t>
            </a:r>
            <a:endParaRPr lang="zh-CN" altLang="en-US"/>
          </a:p>
        </p:txBody>
      </p:sp>
      <p:sp>
        <p:nvSpPr>
          <p:cNvPr id="15" name="TextBox 13"/>
          <p:cNvSpPr txBox="1">
            <a:spLocks noChangeArrowheads="1"/>
          </p:cNvSpPr>
          <p:nvPr/>
        </p:nvSpPr>
        <p:spPr bwMode="auto">
          <a:xfrm>
            <a:off x="6963141" y="2325017"/>
            <a:ext cx="4445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9pPr>
          </a:lstStyle>
          <a:p>
            <a:pPr eaLnBrk="1" hangingPunct="1"/>
            <a:r>
              <a:rPr lang="en-US" altLang="zh-CN"/>
              <a:t>D</a:t>
            </a:r>
            <a:endParaRPr lang="zh-CN" altLang="en-US"/>
          </a:p>
        </p:txBody>
      </p:sp>
      <p:sp>
        <p:nvSpPr>
          <p:cNvPr id="16" name="TextBox 18"/>
          <p:cNvSpPr txBox="1">
            <a:spLocks noChangeArrowheads="1"/>
          </p:cNvSpPr>
          <p:nvPr/>
        </p:nvSpPr>
        <p:spPr bwMode="auto">
          <a:xfrm>
            <a:off x="1748203" y="3539454"/>
            <a:ext cx="152558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9pPr>
          </a:lstStyle>
          <a:p>
            <a:pPr eaLnBrk="1" hangingPunct="1"/>
            <a:r>
              <a:rPr lang="zh-CN" altLang="en-US"/>
              <a:t>权重</a:t>
            </a:r>
            <a:r>
              <a:rPr lang="en-US" altLang="zh-CN"/>
              <a:t>w</a:t>
            </a:r>
            <a:r>
              <a:rPr lang="zh-CN" altLang="en-US"/>
              <a:t>：</a:t>
            </a:r>
          </a:p>
        </p:txBody>
      </p:sp>
      <p:sp>
        <p:nvSpPr>
          <p:cNvPr id="17" name="Rectangle 19"/>
          <p:cNvSpPr>
            <a:spLocks noChangeArrowheads="1"/>
          </p:cNvSpPr>
          <p:nvPr/>
        </p:nvSpPr>
        <p:spPr bwMode="auto">
          <a:xfrm>
            <a:off x="3034078" y="3539454"/>
            <a:ext cx="857250" cy="500063"/>
          </a:xfrm>
          <a:prstGeom prst="rect">
            <a:avLst/>
          </a:prstGeom>
          <a:solidFill>
            <a:srgbClr val="FFFF00"/>
          </a:solidFill>
          <a:ln w="19050" algn="ctr">
            <a:solidFill>
              <a:srgbClr val="000066"/>
            </a:solidFill>
            <a:round/>
            <a:headEnd/>
            <a:tailEnd/>
          </a:ln>
        </p:spPr>
        <p:txBody>
          <a:bodyPr/>
          <a:lstStyle>
            <a:defPPr>
              <a:defRPr lang="zh-CN"/>
            </a:defPPr>
            <a:lvl1pPr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9pPr>
          </a:lstStyle>
          <a:p>
            <a:pPr algn="ctr" eaLnBrk="1" hangingPunct="1"/>
            <a:r>
              <a:rPr lang="en-US" altLang="zh-CN"/>
              <a:t>1</a:t>
            </a:r>
            <a:endParaRPr lang="zh-CN" altLang="en-US"/>
          </a:p>
        </p:txBody>
      </p:sp>
      <p:sp>
        <p:nvSpPr>
          <p:cNvPr id="18" name="Rectangle 20"/>
          <p:cNvSpPr>
            <a:spLocks noChangeArrowheads="1"/>
          </p:cNvSpPr>
          <p:nvPr/>
        </p:nvSpPr>
        <p:spPr bwMode="auto">
          <a:xfrm>
            <a:off x="4248516" y="3539454"/>
            <a:ext cx="857250" cy="500063"/>
          </a:xfrm>
          <a:prstGeom prst="rect">
            <a:avLst/>
          </a:prstGeom>
          <a:solidFill>
            <a:srgbClr val="FFFF00"/>
          </a:solidFill>
          <a:ln w="19050" algn="ctr">
            <a:solidFill>
              <a:srgbClr val="000066"/>
            </a:solidFill>
            <a:round/>
            <a:headEnd/>
            <a:tailEnd/>
          </a:ln>
        </p:spPr>
        <p:txBody>
          <a:bodyPr/>
          <a:lstStyle>
            <a:defPPr>
              <a:defRPr lang="zh-CN"/>
            </a:defPPr>
            <a:lvl1pPr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9pPr>
          </a:lstStyle>
          <a:p>
            <a:pPr algn="ctr" eaLnBrk="1" hangingPunct="1"/>
            <a:r>
              <a:rPr lang="en-US" altLang="zh-CN"/>
              <a:t>1</a:t>
            </a:r>
            <a:endParaRPr lang="zh-CN" altLang="en-US"/>
          </a:p>
        </p:txBody>
      </p:sp>
      <p:sp>
        <p:nvSpPr>
          <p:cNvPr id="19" name="Rectangle 21"/>
          <p:cNvSpPr>
            <a:spLocks noChangeArrowheads="1"/>
          </p:cNvSpPr>
          <p:nvPr/>
        </p:nvSpPr>
        <p:spPr bwMode="auto">
          <a:xfrm>
            <a:off x="5534391" y="3539454"/>
            <a:ext cx="857250" cy="500063"/>
          </a:xfrm>
          <a:prstGeom prst="rect">
            <a:avLst/>
          </a:prstGeom>
          <a:solidFill>
            <a:srgbClr val="FFFF00"/>
          </a:solidFill>
          <a:ln w="19050" algn="ctr">
            <a:solidFill>
              <a:srgbClr val="000066"/>
            </a:solidFill>
            <a:round/>
            <a:headEnd/>
            <a:tailEnd/>
          </a:ln>
        </p:spPr>
        <p:txBody>
          <a:bodyPr/>
          <a:lstStyle>
            <a:defPPr>
              <a:defRPr lang="zh-CN"/>
            </a:defPPr>
            <a:lvl1pPr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9pPr>
          </a:lstStyle>
          <a:p>
            <a:pPr algn="ctr" eaLnBrk="1" hangingPunct="1"/>
            <a:r>
              <a:rPr lang="en-US" altLang="zh-CN"/>
              <a:t>1</a:t>
            </a:r>
            <a:endParaRPr lang="zh-CN" altLang="en-US"/>
          </a:p>
        </p:txBody>
      </p:sp>
      <p:sp>
        <p:nvSpPr>
          <p:cNvPr id="20" name="Rectangle 22"/>
          <p:cNvSpPr>
            <a:spLocks noChangeArrowheads="1"/>
          </p:cNvSpPr>
          <p:nvPr/>
        </p:nvSpPr>
        <p:spPr bwMode="auto">
          <a:xfrm>
            <a:off x="6748828" y="3539454"/>
            <a:ext cx="857250" cy="500063"/>
          </a:xfrm>
          <a:prstGeom prst="rect">
            <a:avLst/>
          </a:prstGeom>
          <a:solidFill>
            <a:srgbClr val="FFFF00"/>
          </a:solidFill>
          <a:ln w="19050" algn="ctr">
            <a:solidFill>
              <a:srgbClr val="000066"/>
            </a:solidFill>
            <a:round/>
            <a:headEnd/>
            <a:tailEnd/>
          </a:ln>
        </p:spPr>
        <p:txBody>
          <a:bodyPr/>
          <a:lstStyle>
            <a:defPPr>
              <a:defRPr lang="zh-CN"/>
            </a:defPPr>
            <a:lvl1pPr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9pPr>
          </a:lstStyle>
          <a:p>
            <a:pPr algn="ctr" eaLnBrk="1" hangingPunct="1"/>
            <a:r>
              <a:rPr lang="en-US" altLang="zh-CN"/>
              <a:t>1</a:t>
            </a:r>
            <a:endParaRPr lang="zh-CN" altLang="en-US"/>
          </a:p>
        </p:txBody>
      </p:sp>
      <p:cxnSp>
        <p:nvCxnSpPr>
          <p:cNvPr id="21" name="Straight Connector 24"/>
          <p:cNvCxnSpPr>
            <a:cxnSpLocks noChangeShapeType="1"/>
          </p:cNvCxnSpPr>
          <p:nvPr/>
        </p:nvCxnSpPr>
        <p:spPr bwMode="auto">
          <a:xfrm>
            <a:off x="1891078" y="4182392"/>
            <a:ext cx="8143875" cy="0"/>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grpSp>
        <p:nvGrpSpPr>
          <p:cNvPr id="22" name="Group 31"/>
          <p:cNvGrpSpPr>
            <a:grpSpLocks/>
          </p:cNvGrpSpPr>
          <p:nvPr/>
        </p:nvGrpSpPr>
        <p:grpSpPr bwMode="auto">
          <a:xfrm>
            <a:off x="1676766" y="4325267"/>
            <a:ext cx="8715370" cy="581025"/>
            <a:chOff x="428596" y="4729178"/>
            <a:chExt cx="8715404" cy="580364"/>
          </a:xfrm>
        </p:grpSpPr>
        <p:sp>
          <p:nvSpPr>
            <p:cNvPr id="37" name="TextBox 25"/>
            <p:cNvSpPr txBox="1">
              <a:spLocks noChangeArrowheads="1"/>
            </p:cNvSpPr>
            <p:nvPr/>
          </p:nvSpPr>
          <p:spPr bwMode="auto">
            <a:xfrm>
              <a:off x="428596" y="4729178"/>
              <a:ext cx="108555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9pPr>
            </a:lstStyle>
            <a:p>
              <a:pPr eaLnBrk="1" hangingPunct="1"/>
              <a:r>
                <a:rPr lang="zh-CN" altLang="en-US"/>
                <a:t>（</a:t>
              </a:r>
              <a:r>
                <a:rPr lang="en-US" altLang="zh-CN"/>
                <a:t>1</a:t>
              </a:r>
              <a:r>
                <a:rPr lang="zh-CN" altLang="en-US"/>
                <a:t>）</a:t>
              </a:r>
            </a:p>
          </p:txBody>
        </p:sp>
        <p:sp>
          <p:nvSpPr>
            <p:cNvPr id="38" name="Rectangle 26"/>
            <p:cNvSpPr>
              <a:spLocks noChangeArrowheads="1"/>
            </p:cNvSpPr>
            <p:nvPr/>
          </p:nvSpPr>
          <p:spPr bwMode="auto">
            <a:xfrm>
              <a:off x="1714480" y="4729178"/>
              <a:ext cx="857256" cy="485772"/>
            </a:xfrm>
            <a:prstGeom prst="rect">
              <a:avLst/>
            </a:prstGeom>
            <a:solidFill>
              <a:srgbClr val="00FF00"/>
            </a:solidFill>
            <a:ln w="19050" algn="ctr">
              <a:solidFill>
                <a:srgbClr val="000000"/>
              </a:solidFill>
              <a:round/>
              <a:headEnd/>
              <a:tailEnd/>
            </a:ln>
          </p:spPr>
          <p:txBody>
            <a:bodyPr/>
            <a:lstStyle>
              <a:defPPr>
                <a:defRPr lang="zh-CN"/>
              </a:defPPr>
              <a:lvl1pPr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9pPr>
            </a:lstStyle>
            <a:p>
              <a:pPr algn="ctr" eaLnBrk="1" hangingPunct="1"/>
              <a:r>
                <a:rPr lang="en-US" altLang="zh-CN"/>
                <a:t>2.5</a:t>
              </a:r>
              <a:endParaRPr lang="zh-CN" altLang="en-US"/>
            </a:p>
          </p:txBody>
        </p:sp>
        <p:sp>
          <p:nvSpPr>
            <p:cNvPr id="39" name="Rectangle 27"/>
            <p:cNvSpPr>
              <a:spLocks noChangeArrowheads="1"/>
            </p:cNvSpPr>
            <p:nvPr/>
          </p:nvSpPr>
          <p:spPr bwMode="auto">
            <a:xfrm>
              <a:off x="2928926" y="4729178"/>
              <a:ext cx="857256" cy="485772"/>
            </a:xfrm>
            <a:prstGeom prst="rect">
              <a:avLst/>
            </a:prstGeom>
            <a:solidFill>
              <a:srgbClr val="00FF00"/>
            </a:solidFill>
            <a:ln w="19050" algn="ctr">
              <a:solidFill>
                <a:srgbClr val="000000"/>
              </a:solidFill>
              <a:round/>
              <a:headEnd/>
              <a:tailEnd/>
            </a:ln>
          </p:spPr>
          <p:txBody>
            <a:bodyPr/>
            <a:lstStyle>
              <a:defPPr>
                <a:defRPr lang="zh-CN"/>
              </a:defPPr>
              <a:lvl1pPr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9pPr>
            </a:lstStyle>
            <a:p>
              <a:pPr algn="ctr" eaLnBrk="1" hangingPunct="1"/>
              <a:r>
                <a:rPr lang="en-US" altLang="zh-CN"/>
                <a:t>2.5</a:t>
              </a:r>
              <a:endParaRPr lang="zh-CN" altLang="en-US"/>
            </a:p>
          </p:txBody>
        </p:sp>
        <p:sp>
          <p:nvSpPr>
            <p:cNvPr id="40" name="Rectangle 28"/>
            <p:cNvSpPr>
              <a:spLocks noChangeArrowheads="1"/>
            </p:cNvSpPr>
            <p:nvPr/>
          </p:nvSpPr>
          <p:spPr bwMode="auto">
            <a:xfrm>
              <a:off x="4214810" y="4729178"/>
              <a:ext cx="857256" cy="485772"/>
            </a:xfrm>
            <a:prstGeom prst="rect">
              <a:avLst/>
            </a:prstGeom>
            <a:solidFill>
              <a:srgbClr val="00FF00"/>
            </a:solidFill>
            <a:ln w="19050" algn="ctr">
              <a:solidFill>
                <a:srgbClr val="000000"/>
              </a:solidFill>
              <a:round/>
              <a:headEnd/>
              <a:tailEnd/>
            </a:ln>
          </p:spPr>
          <p:txBody>
            <a:bodyPr/>
            <a:lstStyle>
              <a:defPPr>
                <a:defRPr lang="zh-CN"/>
              </a:defPPr>
              <a:lvl1pPr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9pPr>
            </a:lstStyle>
            <a:p>
              <a:pPr algn="ctr" eaLnBrk="1" hangingPunct="1"/>
              <a:r>
                <a:rPr lang="en-US" altLang="zh-CN"/>
                <a:t>2.5</a:t>
              </a:r>
              <a:endParaRPr lang="zh-CN" altLang="en-US"/>
            </a:p>
          </p:txBody>
        </p:sp>
        <p:sp>
          <p:nvSpPr>
            <p:cNvPr id="41" name="Rectangle 29"/>
            <p:cNvSpPr>
              <a:spLocks noChangeArrowheads="1"/>
            </p:cNvSpPr>
            <p:nvPr/>
          </p:nvSpPr>
          <p:spPr bwMode="auto">
            <a:xfrm>
              <a:off x="5429256" y="4729178"/>
              <a:ext cx="857256" cy="485772"/>
            </a:xfrm>
            <a:prstGeom prst="rect">
              <a:avLst/>
            </a:prstGeom>
            <a:solidFill>
              <a:srgbClr val="00FF00"/>
            </a:solidFill>
            <a:ln w="19050" algn="ctr">
              <a:solidFill>
                <a:srgbClr val="000000"/>
              </a:solidFill>
              <a:round/>
              <a:headEnd/>
              <a:tailEnd/>
            </a:ln>
          </p:spPr>
          <p:txBody>
            <a:bodyPr/>
            <a:lstStyle>
              <a:defPPr>
                <a:defRPr lang="zh-CN"/>
              </a:defPPr>
              <a:lvl1pPr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9pPr>
            </a:lstStyle>
            <a:p>
              <a:pPr algn="ctr" eaLnBrk="1" hangingPunct="1"/>
              <a:r>
                <a:rPr lang="en-US" altLang="zh-CN"/>
                <a:t>2.5</a:t>
              </a:r>
              <a:endParaRPr lang="zh-CN" altLang="en-US"/>
            </a:p>
          </p:txBody>
        </p:sp>
        <p:sp>
          <p:nvSpPr>
            <p:cNvPr id="42" name="TextBox 30"/>
            <p:cNvSpPr txBox="1">
              <a:spLocks noChangeArrowheads="1"/>
            </p:cNvSpPr>
            <p:nvPr/>
          </p:nvSpPr>
          <p:spPr bwMode="auto">
            <a:xfrm>
              <a:off x="6681466" y="4786322"/>
              <a:ext cx="246253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9pPr>
            </a:lstStyle>
            <a:p>
              <a:pPr eaLnBrk="1" hangingPunct="1"/>
              <a:r>
                <a:rPr lang="en-US" altLang="zh-CN" dirty="0"/>
                <a:t>B</a:t>
              </a:r>
              <a:r>
                <a:rPr lang="zh-CN" altLang="en-US" dirty="0"/>
                <a:t>和</a:t>
              </a:r>
              <a:r>
                <a:rPr lang="en-US" altLang="zh-CN" dirty="0"/>
                <a:t>C</a:t>
              </a:r>
              <a:r>
                <a:rPr lang="zh-CN" altLang="en-US" dirty="0"/>
                <a:t>剩余</a:t>
              </a:r>
              <a:r>
                <a:rPr lang="en-US" altLang="zh-CN" dirty="0"/>
                <a:t>2GB</a:t>
              </a:r>
              <a:endParaRPr lang="zh-CN" altLang="en-US" dirty="0"/>
            </a:p>
          </p:txBody>
        </p:sp>
      </p:grpSp>
      <p:grpSp>
        <p:nvGrpSpPr>
          <p:cNvPr id="23" name="Group 32"/>
          <p:cNvGrpSpPr>
            <a:grpSpLocks/>
          </p:cNvGrpSpPr>
          <p:nvPr/>
        </p:nvGrpSpPr>
        <p:grpSpPr bwMode="auto">
          <a:xfrm>
            <a:off x="1684703" y="4968204"/>
            <a:ext cx="8564564" cy="581025"/>
            <a:chOff x="428596" y="4729178"/>
            <a:chExt cx="8564848" cy="580364"/>
          </a:xfrm>
        </p:grpSpPr>
        <p:sp>
          <p:nvSpPr>
            <p:cNvPr id="31" name="TextBox 33"/>
            <p:cNvSpPr txBox="1">
              <a:spLocks noChangeArrowheads="1"/>
            </p:cNvSpPr>
            <p:nvPr/>
          </p:nvSpPr>
          <p:spPr bwMode="auto">
            <a:xfrm>
              <a:off x="428596" y="4729178"/>
              <a:ext cx="108555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9pPr>
            </a:lstStyle>
            <a:p>
              <a:pPr eaLnBrk="1" hangingPunct="1"/>
              <a:r>
                <a:rPr lang="zh-CN" altLang="en-US"/>
                <a:t>（</a:t>
              </a:r>
              <a:r>
                <a:rPr lang="en-US" altLang="zh-CN"/>
                <a:t>2</a:t>
              </a:r>
              <a:r>
                <a:rPr lang="zh-CN" altLang="en-US"/>
                <a:t>）</a:t>
              </a:r>
            </a:p>
          </p:txBody>
        </p:sp>
        <p:sp>
          <p:nvSpPr>
            <p:cNvPr id="32" name="Rectangle 34"/>
            <p:cNvSpPr>
              <a:spLocks noChangeArrowheads="1"/>
            </p:cNvSpPr>
            <p:nvPr/>
          </p:nvSpPr>
          <p:spPr bwMode="auto">
            <a:xfrm>
              <a:off x="1714480" y="4729178"/>
              <a:ext cx="857256" cy="485772"/>
            </a:xfrm>
            <a:prstGeom prst="rect">
              <a:avLst/>
            </a:prstGeom>
            <a:solidFill>
              <a:srgbClr val="00FF00"/>
            </a:solidFill>
            <a:ln w="19050" algn="ctr">
              <a:solidFill>
                <a:srgbClr val="000000"/>
              </a:solidFill>
              <a:round/>
              <a:headEnd/>
              <a:tailEnd/>
            </a:ln>
          </p:spPr>
          <p:txBody>
            <a:bodyPr/>
            <a:lstStyle>
              <a:defPPr>
                <a:defRPr lang="zh-CN"/>
              </a:defPPr>
              <a:lvl1pPr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9pPr>
            </a:lstStyle>
            <a:p>
              <a:pPr algn="ctr" eaLnBrk="1" hangingPunct="1"/>
              <a:r>
                <a:rPr lang="en-US" altLang="zh-CN" dirty="0"/>
                <a:t>3.5</a:t>
              </a:r>
              <a:endParaRPr lang="zh-CN" altLang="en-US" dirty="0"/>
            </a:p>
          </p:txBody>
        </p:sp>
        <p:sp>
          <p:nvSpPr>
            <p:cNvPr id="33" name="Rectangle 35"/>
            <p:cNvSpPr>
              <a:spLocks noChangeArrowheads="1"/>
            </p:cNvSpPr>
            <p:nvPr/>
          </p:nvSpPr>
          <p:spPr bwMode="auto">
            <a:xfrm>
              <a:off x="2928926" y="4729178"/>
              <a:ext cx="857256" cy="485772"/>
            </a:xfrm>
            <a:prstGeom prst="rect">
              <a:avLst/>
            </a:prstGeom>
            <a:solidFill>
              <a:srgbClr val="00FF00"/>
            </a:solidFill>
            <a:ln w="19050" algn="ctr">
              <a:solidFill>
                <a:srgbClr val="000000"/>
              </a:solidFill>
              <a:round/>
              <a:headEnd/>
              <a:tailEnd/>
            </a:ln>
          </p:spPr>
          <p:txBody>
            <a:bodyPr/>
            <a:lstStyle>
              <a:defPPr>
                <a:defRPr lang="zh-CN"/>
              </a:defPPr>
              <a:lvl1pPr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9pPr>
            </a:lstStyle>
            <a:p>
              <a:pPr algn="ctr" eaLnBrk="1" hangingPunct="1"/>
              <a:r>
                <a:rPr lang="en-US" altLang="zh-CN"/>
                <a:t>1</a:t>
              </a:r>
              <a:endParaRPr lang="zh-CN" altLang="en-US"/>
            </a:p>
          </p:txBody>
        </p:sp>
        <p:sp>
          <p:nvSpPr>
            <p:cNvPr id="34" name="Rectangle 36"/>
            <p:cNvSpPr>
              <a:spLocks noChangeArrowheads="1"/>
            </p:cNvSpPr>
            <p:nvPr/>
          </p:nvSpPr>
          <p:spPr bwMode="auto">
            <a:xfrm>
              <a:off x="4214810" y="4729178"/>
              <a:ext cx="857256" cy="485772"/>
            </a:xfrm>
            <a:prstGeom prst="rect">
              <a:avLst/>
            </a:prstGeom>
            <a:solidFill>
              <a:srgbClr val="00FF00"/>
            </a:solidFill>
            <a:ln w="19050" algn="ctr">
              <a:solidFill>
                <a:srgbClr val="000000"/>
              </a:solidFill>
              <a:round/>
              <a:headEnd/>
              <a:tailEnd/>
            </a:ln>
          </p:spPr>
          <p:txBody>
            <a:bodyPr/>
            <a:lstStyle>
              <a:defPPr>
                <a:defRPr lang="zh-CN"/>
              </a:defPPr>
              <a:lvl1pPr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9pPr>
            </a:lstStyle>
            <a:p>
              <a:pPr algn="ctr" eaLnBrk="1" hangingPunct="1"/>
              <a:r>
                <a:rPr lang="en-US" altLang="zh-CN"/>
                <a:t>2</a:t>
              </a:r>
              <a:endParaRPr lang="zh-CN" altLang="en-US"/>
            </a:p>
          </p:txBody>
        </p:sp>
        <p:sp>
          <p:nvSpPr>
            <p:cNvPr id="35" name="Rectangle 37"/>
            <p:cNvSpPr>
              <a:spLocks noChangeArrowheads="1"/>
            </p:cNvSpPr>
            <p:nvPr/>
          </p:nvSpPr>
          <p:spPr bwMode="auto">
            <a:xfrm>
              <a:off x="5429256" y="4729178"/>
              <a:ext cx="857256" cy="485772"/>
            </a:xfrm>
            <a:prstGeom prst="rect">
              <a:avLst/>
            </a:prstGeom>
            <a:solidFill>
              <a:srgbClr val="00FF00"/>
            </a:solidFill>
            <a:ln w="19050" algn="ctr">
              <a:solidFill>
                <a:srgbClr val="000000"/>
              </a:solidFill>
              <a:round/>
              <a:headEnd/>
              <a:tailEnd/>
            </a:ln>
          </p:spPr>
          <p:txBody>
            <a:bodyPr/>
            <a:lstStyle>
              <a:defPPr>
                <a:defRPr lang="zh-CN"/>
              </a:defPPr>
              <a:lvl1pPr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9pPr>
            </a:lstStyle>
            <a:p>
              <a:pPr algn="ctr" eaLnBrk="1" hangingPunct="1"/>
              <a:r>
                <a:rPr lang="en-US" altLang="zh-CN" dirty="0"/>
                <a:t>3.5</a:t>
              </a:r>
              <a:endParaRPr lang="zh-CN" altLang="en-US" dirty="0"/>
            </a:p>
          </p:txBody>
        </p:sp>
        <p:sp>
          <p:nvSpPr>
            <p:cNvPr id="36" name="TextBox 38"/>
            <p:cNvSpPr txBox="1">
              <a:spLocks noChangeArrowheads="1"/>
            </p:cNvSpPr>
            <p:nvPr/>
          </p:nvSpPr>
          <p:spPr bwMode="auto">
            <a:xfrm>
              <a:off x="6771361" y="4786322"/>
              <a:ext cx="222208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9pPr>
            </a:lstStyle>
            <a:p>
              <a:pPr eaLnBrk="1" hangingPunct="1"/>
              <a:r>
                <a:rPr lang="en-US" altLang="zh-CN"/>
                <a:t>A</a:t>
              </a:r>
              <a:r>
                <a:rPr lang="zh-CN" altLang="en-US"/>
                <a:t>剩余</a:t>
              </a:r>
              <a:r>
                <a:rPr lang="en-US" altLang="zh-CN"/>
                <a:t>0.5 GB</a:t>
              </a:r>
              <a:endParaRPr lang="zh-CN" altLang="en-US"/>
            </a:p>
          </p:txBody>
        </p:sp>
      </p:grpSp>
      <p:grpSp>
        <p:nvGrpSpPr>
          <p:cNvPr id="24" name="Group 39"/>
          <p:cNvGrpSpPr>
            <a:grpSpLocks/>
          </p:cNvGrpSpPr>
          <p:nvPr/>
        </p:nvGrpSpPr>
        <p:grpSpPr bwMode="auto">
          <a:xfrm>
            <a:off x="1676766" y="5601617"/>
            <a:ext cx="6527804" cy="581025"/>
            <a:chOff x="428596" y="4729178"/>
            <a:chExt cx="6527496" cy="580364"/>
          </a:xfrm>
        </p:grpSpPr>
        <p:sp>
          <p:nvSpPr>
            <p:cNvPr id="25" name="TextBox 40"/>
            <p:cNvSpPr txBox="1">
              <a:spLocks noChangeArrowheads="1"/>
            </p:cNvSpPr>
            <p:nvPr/>
          </p:nvSpPr>
          <p:spPr bwMode="auto">
            <a:xfrm>
              <a:off x="428596" y="4729178"/>
              <a:ext cx="108555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9pPr>
            </a:lstStyle>
            <a:p>
              <a:pPr eaLnBrk="1" hangingPunct="1"/>
              <a:r>
                <a:rPr lang="zh-CN" altLang="en-US"/>
                <a:t>（</a:t>
              </a:r>
              <a:r>
                <a:rPr lang="en-US" altLang="zh-CN"/>
                <a:t>3</a:t>
              </a:r>
              <a:r>
                <a:rPr lang="zh-CN" altLang="en-US"/>
                <a:t>）</a:t>
              </a:r>
            </a:p>
          </p:txBody>
        </p:sp>
        <p:sp>
          <p:nvSpPr>
            <p:cNvPr id="26" name="Rectangle 41"/>
            <p:cNvSpPr>
              <a:spLocks noChangeArrowheads="1"/>
            </p:cNvSpPr>
            <p:nvPr/>
          </p:nvSpPr>
          <p:spPr bwMode="auto">
            <a:xfrm>
              <a:off x="1714480" y="4729178"/>
              <a:ext cx="857256" cy="485772"/>
            </a:xfrm>
            <a:prstGeom prst="rect">
              <a:avLst/>
            </a:prstGeom>
            <a:solidFill>
              <a:srgbClr val="00FF00"/>
            </a:solidFill>
            <a:ln w="19050" algn="ctr">
              <a:solidFill>
                <a:srgbClr val="000000"/>
              </a:solidFill>
              <a:round/>
              <a:headEnd/>
              <a:tailEnd/>
            </a:ln>
          </p:spPr>
          <p:txBody>
            <a:bodyPr/>
            <a:lstStyle>
              <a:defPPr>
                <a:defRPr lang="zh-CN"/>
              </a:defPPr>
              <a:lvl1pPr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9pPr>
            </a:lstStyle>
            <a:p>
              <a:pPr algn="ctr" eaLnBrk="1" hangingPunct="1"/>
              <a:r>
                <a:rPr lang="en-US" altLang="zh-CN" dirty="0"/>
                <a:t>3</a:t>
              </a:r>
              <a:endParaRPr lang="zh-CN" altLang="en-US" dirty="0"/>
            </a:p>
          </p:txBody>
        </p:sp>
        <p:sp>
          <p:nvSpPr>
            <p:cNvPr id="27" name="Rectangle 42"/>
            <p:cNvSpPr>
              <a:spLocks noChangeArrowheads="1"/>
            </p:cNvSpPr>
            <p:nvPr/>
          </p:nvSpPr>
          <p:spPr bwMode="auto">
            <a:xfrm>
              <a:off x="2928926" y="4729178"/>
              <a:ext cx="857256" cy="485772"/>
            </a:xfrm>
            <a:prstGeom prst="rect">
              <a:avLst/>
            </a:prstGeom>
            <a:solidFill>
              <a:srgbClr val="00FF00"/>
            </a:solidFill>
            <a:ln w="19050" algn="ctr">
              <a:solidFill>
                <a:srgbClr val="000000"/>
              </a:solidFill>
              <a:round/>
              <a:headEnd/>
              <a:tailEnd/>
            </a:ln>
          </p:spPr>
          <p:txBody>
            <a:bodyPr/>
            <a:lstStyle>
              <a:defPPr>
                <a:defRPr lang="zh-CN"/>
              </a:defPPr>
              <a:lvl1pPr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9pPr>
            </a:lstStyle>
            <a:p>
              <a:pPr algn="ctr" eaLnBrk="1" hangingPunct="1"/>
              <a:r>
                <a:rPr lang="en-US" altLang="zh-CN"/>
                <a:t>1</a:t>
              </a:r>
              <a:endParaRPr lang="zh-CN" altLang="en-US"/>
            </a:p>
          </p:txBody>
        </p:sp>
        <p:sp>
          <p:nvSpPr>
            <p:cNvPr id="28" name="Rectangle 43"/>
            <p:cNvSpPr>
              <a:spLocks noChangeArrowheads="1"/>
            </p:cNvSpPr>
            <p:nvPr/>
          </p:nvSpPr>
          <p:spPr bwMode="auto">
            <a:xfrm>
              <a:off x="4214810" y="4729178"/>
              <a:ext cx="857256" cy="485772"/>
            </a:xfrm>
            <a:prstGeom prst="rect">
              <a:avLst/>
            </a:prstGeom>
            <a:solidFill>
              <a:srgbClr val="00FF00"/>
            </a:solidFill>
            <a:ln w="19050" algn="ctr">
              <a:solidFill>
                <a:srgbClr val="000000"/>
              </a:solidFill>
              <a:round/>
              <a:headEnd/>
              <a:tailEnd/>
            </a:ln>
          </p:spPr>
          <p:txBody>
            <a:bodyPr/>
            <a:lstStyle>
              <a:defPPr>
                <a:defRPr lang="zh-CN"/>
              </a:defPPr>
              <a:lvl1pPr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9pPr>
            </a:lstStyle>
            <a:p>
              <a:pPr algn="ctr" eaLnBrk="1" hangingPunct="1"/>
              <a:r>
                <a:rPr lang="en-US" altLang="zh-CN"/>
                <a:t>2</a:t>
              </a:r>
              <a:endParaRPr lang="zh-CN" altLang="en-US"/>
            </a:p>
          </p:txBody>
        </p:sp>
        <p:sp>
          <p:nvSpPr>
            <p:cNvPr id="29" name="Rectangle 44"/>
            <p:cNvSpPr>
              <a:spLocks noChangeArrowheads="1"/>
            </p:cNvSpPr>
            <p:nvPr/>
          </p:nvSpPr>
          <p:spPr bwMode="auto">
            <a:xfrm>
              <a:off x="5429256" y="4729178"/>
              <a:ext cx="857256" cy="485772"/>
            </a:xfrm>
            <a:prstGeom prst="rect">
              <a:avLst/>
            </a:prstGeom>
            <a:solidFill>
              <a:srgbClr val="00FF00"/>
            </a:solidFill>
            <a:ln w="19050" algn="ctr">
              <a:solidFill>
                <a:srgbClr val="000000"/>
              </a:solidFill>
              <a:round/>
              <a:headEnd/>
              <a:tailEnd/>
            </a:ln>
          </p:spPr>
          <p:txBody>
            <a:bodyPr/>
            <a:lstStyle>
              <a:defPPr>
                <a:defRPr lang="zh-CN"/>
              </a:defPPr>
              <a:lvl1pPr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9pPr>
            </a:lstStyle>
            <a:p>
              <a:pPr algn="ctr" eaLnBrk="1" hangingPunct="1"/>
              <a:r>
                <a:rPr lang="en-US" altLang="zh-CN"/>
                <a:t>4</a:t>
              </a:r>
              <a:endParaRPr lang="zh-CN" altLang="en-US"/>
            </a:p>
          </p:txBody>
        </p:sp>
        <p:sp>
          <p:nvSpPr>
            <p:cNvPr id="30" name="TextBox 45"/>
            <p:cNvSpPr txBox="1">
              <a:spLocks noChangeArrowheads="1"/>
            </p:cNvSpPr>
            <p:nvPr/>
          </p:nvSpPr>
          <p:spPr bwMode="auto">
            <a:xfrm>
              <a:off x="6771361" y="4786322"/>
              <a:ext cx="18473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9pPr>
            </a:lstStyle>
            <a:p>
              <a:pPr eaLnBrk="1" hangingPunct="1"/>
              <a:endParaRPr lang="zh-CN" altLang="en-US"/>
            </a:p>
          </p:txBody>
        </p:sp>
      </p:grpSp>
    </p:spTree>
    <p:extLst>
      <p:ext uri="{BB962C8B-B14F-4D97-AF65-F5344CB8AC3E}">
        <p14:creationId xmlns:p14="http://schemas.microsoft.com/office/powerpoint/2010/main" val="262602408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B13F0FA4-29F4-4B1D-A16B-0D7169EBD889}" type="slidenum">
              <a:rPr lang="en-US" smtClean="0"/>
              <a:t>36</a:t>
            </a:fld>
            <a:endParaRPr lang="en-US"/>
          </a:p>
        </p:txBody>
      </p:sp>
      <p:sp>
        <p:nvSpPr>
          <p:cNvPr id="5" name="Title 1">
            <a:extLst>
              <a:ext uri="{FF2B5EF4-FFF2-40B4-BE49-F238E27FC236}">
                <a16:creationId xmlns:a16="http://schemas.microsoft.com/office/drawing/2014/main" id="{CF7A8F44-69B2-4A72-87B1-F3715D56043B}"/>
              </a:ext>
            </a:extLst>
          </p:cNvPr>
          <p:cNvSpPr>
            <a:spLocks noGrp="1"/>
          </p:cNvSpPr>
          <p:nvPr>
            <p:ph type="title"/>
          </p:nvPr>
        </p:nvSpPr>
        <p:spPr>
          <a:xfrm>
            <a:off x="680483" y="136525"/>
            <a:ext cx="10930269" cy="841669"/>
          </a:xfrm>
        </p:spPr>
        <p:txBody>
          <a:bodyPr/>
          <a:lstStyle/>
          <a:p>
            <a:r>
              <a:rPr lang="en-US" altLang="zh-CN" dirty="0"/>
              <a:t>7.2 </a:t>
            </a:r>
            <a:r>
              <a:rPr lang="zh-CN" altLang="en-US" dirty="0"/>
              <a:t>大数据系统资源调度</a:t>
            </a:r>
            <a:endParaRPr lang="en-US" dirty="0"/>
          </a:p>
        </p:txBody>
      </p:sp>
      <p:sp>
        <p:nvSpPr>
          <p:cNvPr id="45" name="Content Placeholder 5"/>
          <p:cNvSpPr txBox="1">
            <a:spLocks/>
          </p:cNvSpPr>
          <p:nvPr/>
        </p:nvSpPr>
        <p:spPr>
          <a:xfrm>
            <a:off x="1037492" y="1035844"/>
            <a:ext cx="9273321" cy="4714875"/>
          </a:xfrm>
          <a:prstGeom prst="rect">
            <a:avLst/>
          </a:prstGeom>
        </p:spPr>
        <p:txBody>
          <a:bodyPr/>
          <a:lstStyle>
            <a:defPPr>
              <a:defRPr lang="zh-CN"/>
            </a:defPPr>
            <a:lvl1pPr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9pPr>
          </a:lstStyle>
          <a:p>
            <a:pPr marL="342900" indent="-342900" eaLnBrk="0" hangingPunct="0">
              <a:spcBef>
                <a:spcPct val="20000"/>
              </a:spcBef>
              <a:buClr>
                <a:srgbClr val="FF0000"/>
              </a:buClr>
              <a:buFont typeface="Wingdings" pitchFamily="2" charset="2"/>
              <a:buChar char="p"/>
              <a:defRPr/>
            </a:pPr>
            <a:r>
              <a:rPr lang="zh-CN" altLang="en-US" kern="0" dirty="0">
                <a:solidFill>
                  <a:srgbClr val="1D1D57"/>
                </a:solidFill>
                <a:latin typeface="微软雅黑" panose="020B0503020204020204" pitchFamily="34" charset="-122"/>
                <a:ea typeface="微软雅黑" panose="020B0503020204020204" pitchFamily="34" charset="-122"/>
              </a:rPr>
              <a:t>根据规格化的 </a:t>
            </a:r>
            <a:r>
              <a:rPr lang="en-US" altLang="zh-CN" kern="0" dirty="0">
                <a:solidFill>
                  <a:srgbClr val="1D1D57"/>
                </a:solidFill>
                <a:latin typeface="微软雅黑" panose="020B0503020204020204" pitchFamily="34" charset="-122"/>
                <a:ea typeface="微软雅黑" panose="020B0503020204020204" pitchFamily="34" charset="-122"/>
              </a:rPr>
              <a:t>d/w </a:t>
            </a:r>
            <a:r>
              <a:rPr lang="zh-CN" altLang="en-US" kern="0" dirty="0">
                <a:solidFill>
                  <a:srgbClr val="1D1D57"/>
                </a:solidFill>
                <a:latin typeface="微软雅黑" panose="020B0503020204020204" pitchFamily="34" charset="-122"/>
                <a:ea typeface="微软雅黑" panose="020B0503020204020204" pitchFamily="34" charset="-122"/>
              </a:rPr>
              <a:t>按升序进行排序</a:t>
            </a:r>
            <a:endParaRPr lang="en-US" altLang="zh-CN" kern="0" dirty="0">
              <a:solidFill>
                <a:srgbClr val="1D1D57"/>
              </a:solidFill>
              <a:latin typeface="微软雅黑" panose="020B0503020204020204" pitchFamily="34" charset="-122"/>
              <a:ea typeface="微软雅黑" panose="020B0503020204020204" pitchFamily="34" charset="-122"/>
            </a:endParaRPr>
          </a:p>
          <a:p>
            <a:pPr marL="742950" lvl="1" indent="-285750" eaLnBrk="0" hangingPunct="0">
              <a:spcBef>
                <a:spcPct val="20000"/>
              </a:spcBef>
              <a:buClr>
                <a:schemeClr val="tx1">
                  <a:lumMod val="75000"/>
                </a:schemeClr>
              </a:buClr>
              <a:defRPr/>
            </a:pPr>
            <a:endParaRPr lang="en-US" altLang="zh-CN" kern="0" dirty="0">
              <a:solidFill>
                <a:srgbClr val="1D1D57"/>
              </a:solidFill>
              <a:latin typeface="微软雅黑" panose="020B0503020204020204" pitchFamily="34" charset="-122"/>
              <a:ea typeface="微软雅黑" panose="020B0503020204020204" pitchFamily="34" charset="-122"/>
            </a:endParaRPr>
          </a:p>
        </p:txBody>
      </p:sp>
      <p:sp>
        <p:nvSpPr>
          <p:cNvPr id="46" name="Rectangle 5"/>
          <p:cNvSpPr>
            <a:spLocks noChangeArrowheads="1"/>
          </p:cNvSpPr>
          <p:nvPr/>
        </p:nvSpPr>
        <p:spPr bwMode="auto">
          <a:xfrm>
            <a:off x="3095624" y="2550319"/>
            <a:ext cx="857250" cy="485775"/>
          </a:xfrm>
          <a:prstGeom prst="rect">
            <a:avLst/>
          </a:prstGeom>
          <a:solidFill>
            <a:srgbClr val="00CCFF"/>
          </a:solidFill>
          <a:ln w="19050" algn="ctr">
            <a:solidFill>
              <a:srgbClr val="000066"/>
            </a:solidFill>
            <a:round/>
            <a:headEnd/>
            <a:tailEnd/>
          </a:ln>
        </p:spPr>
        <p:txBody>
          <a:bodyPr/>
          <a:lstStyle>
            <a:defPPr>
              <a:defRPr lang="zh-CN"/>
            </a:defPPr>
            <a:lvl1pPr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800" b="1" i="0" u="none" strike="noStrike" kern="1200" cap="none" spc="0" normalizeH="0" baseline="0" noProof="0">
                <a:ln>
                  <a:noFill/>
                </a:ln>
                <a:solidFill>
                  <a:srgbClr val="003366"/>
                </a:solidFill>
                <a:effectLst/>
                <a:uLnTx/>
                <a:uFillTx/>
                <a:latin typeface="Times New Roman" panose="02020603050405020304" pitchFamily="18" charset="0"/>
                <a:ea typeface="宋体" panose="02010600030101010101" pitchFamily="2" charset="-122"/>
                <a:cs typeface="+mn-cs"/>
              </a:rPr>
              <a:t>1</a:t>
            </a:r>
            <a:endParaRPr kumimoji="1" lang="zh-CN" altLang="en-US" sz="2800" b="1" i="0" u="none" strike="noStrike" kern="1200" cap="none" spc="0" normalizeH="0" baseline="0" noProof="0">
              <a:ln>
                <a:noFill/>
              </a:ln>
              <a:solidFill>
                <a:srgbClr val="003366"/>
              </a:solidFill>
              <a:effectLst/>
              <a:uLnTx/>
              <a:uFillTx/>
              <a:latin typeface="Times New Roman" panose="02020603050405020304" pitchFamily="18" charset="0"/>
              <a:ea typeface="宋体" panose="02010600030101010101" pitchFamily="2" charset="-122"/>
              <a:cs typeface="+mn-cs"/>
            </a:endParaRPr>
          </a:p>
        </p:txBody>
      </p:sp>
      <p:sp>
        <p:nvSpPr>
          <p:cNvPr id="47" name="TextBox 6"/>
          <p:cNvSpPr txBox="1">
            <a:spLocks noChangeArrowheads="1"/>
          </p:cNvSpPr>
          <p:nvPr/>
        </p:nvSpPr>
        <p:spPr bwMode="auto">
          <a:xfrm>
            <a:off x="3309937" y="1964532"/>
            <a:ext cx="42386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800" b="1" i="0" u="none" strike="noStrike" kern="1200" cap="none" spc="0" normalizeH="0" baseline="0" noProof="0">
                <a:ln>
                  <a:noFill/>
                </a:ln>
                <a:solidFill>
                  <a:srgbClr val="003366"/>
                </a:solidFill>
                <a:effectLst/>
                <a:uLnTx/>
                <a:uFillTx/>
                <a:latin typeface="Times New Roman" panose="02020603050405020304" pitchFamily="18" charset="0"/>
                <a:ea typeface="宋体" panose="02010600030101010101" pitchFamily="2" charset="-122"/>
                <a:cs typeface="+mn-cs"/>
              </a:rPr>
              <a:t>B</a:t>
            </a:r>
            <a:endParaRPr kumimoji="1" lang="zh-CN" altLang="en-US" sz="2800" b="1" i="0" u="none" strike="noStrike" kern="1200" cap="none" spc="0" normalizeH="0" baseline="0" noProof="0">
              <a:ln>
                <a:noFill/>
              </a:ln>
              <a:solidFill>
                <a:srgbClr val="003366"/>
              </a:solidFill>
              <a:effectLst/>
              <a:uLnTx/>
              <a:uFillTx/>
              <a:latin typeface="Times New Roman" panose="02020603050405020304" pitchFamily="18" charset="0"/>
              <a:ea typeface="宋体" panose="02010600030101010101" pitchFamily="2" charset="-122"/>
              <a:cs typeface="+mn-cs"/>
            </a:endParaRPr>
          </a:p>
        </p:txBody>
      </p:sp>
      <p:sp>
        <p:nvSpPr>
          <p:cNvPr id="48" name="TextBox 7"/>
          <p:cNvSpPr txBox="1">
            <a:spLocks noChangeArrowheads="1"/>
          </p:cNvSpPr>
          <p:nvPr/>
        </p:nvSpPr>
        <p:spPr bwMode="auto">
          <a:xfrm>
            <a:off x="1809749" y="2536032"/>
            <a:ext cx="14668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800" b="1" i="0" u="none" strike="noStrike" kern="1200" cap="none" spc="0" normalizeH="0" baseline="0" noProof="0">
                <a:ln>
                  <a:noFill/>
                </a:ln>
                <a:solidFill>
                  <a:srgbClr val="003366"/>
                </a:solidFill>
                <a:effectLst/>
                <a:uLnTx/>
                <a:uFillTx/>
                <a:latin typeface="Times New Roman" panose="02020603050405020304" pitchFamily="18" charset="0"/>
                <a:ea typeface="宋体" panose="02010600030101010101" pitchFamily="2" charset="-122"/>
                <a:cs typeface="+mn-cs"/>
              </a:rPr>
              <a:t>需求</a:t>
            </a:r>
            <a:r>
              <a:rPr kumimoji="1" lang="en-US" altLang="zh-CN" sz="2800" b="1" i="0" u="none" strike="noStrike" kern="1200" cap="none" spc="0" normalizeH="0" baseline="0" noProof="0">
                <a:ln>
                  <a:noFill/>
                </a:ln>
                <a:solidFill>
                  <a:srgbClr val="003366"/>
                </a:solidFill>
                <a:effectLst/>
                <a:uLnTx/>
                <a:uFillTx/>
                <a:latin typeface="Times New Roman" panose="02020603050405020304" pitchFamily="18" charset="0"/>
                <a:ea typeface="宋体" panose="02010600030101010101" pitchFamily="2" charset="-122"/>
                <a:cs typeface="+mn-cs"/>
              </a:rPr>
              <a:t>d</a:t>
            </a:r>
            <a:r>
              <a:rPr kumimoji="1" lang="zh-CN" altLang="en-US" sz="2800" b="1" i="0" u="none" strike="noStrike" kern="1200" cap="none" spc="0" normalizeH="0" baseline="0" noProof="0">
                <a:ln>
                  <a:noFill/>
                </a:ln>
                <a:solidFill>
                  <a:srgbClr val="003366"/>
                </a:solidFill>
                <a:effectLst/>
                <a:uLnTx/>
                <a:uFillTx/>
                <a:latin typeface="Times New Roman" panose="02020603050405020304" pitchFamily="18" charset="0"/>
                <a:ea typeface="宋体" panose="02010600030101010101" pitchFamily="2" charset="-122"/>
                <a:cs typeface="+mn-cs"/>
              </a:rPr>
              <a:t>：</a:t>
            </a:r>
          </a:p>
        </p:txBody>
      </p:sp>
      <p:sp>
        <p:nvSpPr>
          <p:cNvPr id="49" name="Rectangle 8"/>
          <p:cNvSpPr>
            <a:spLocks noChangeArrowheads="1"/>
          </p:cNvSpPr>
          <p:nvPr/>
        </p:nvSpPr>
        <p:spPr bwMode="auto">
          <a:xfrm>
            <a:off x="4310062" y="2550319"/>
            <a:ext cx="857250" cy="485775"/>
          </a:xfrm>
          <a:prstGeom prst="rect">
            <a:avLst/>
          </a:prstGeom>
          <a:solidFill>
            <a:srgbClr val="00CCFF"/>
          </a:solidFill>
          <a:ln w="19050" algn="ctr">
            <a:solidFill>
              <a:srgbClr val="000066"/>
            </a:solidFill>
            <a:round/>
            <a:headEnd/>
            <a:tailEnd/>
          </a:ln>
        </p:spPr>
        <p:txBody>
          <a:bodyPr/>
          <a:lstStyle>
            <a:defPPr>
              <a:defRPr lang="zh-CN"/>
            </a:defPPr>
            <a:lvl1pPr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800" b="1" i="0" u="none" strike="noStrike" kern="1200" cap="none" spc="0" normalizeH="0" baseline="0" noProof="0">
                <a:ln>
                  <a:noFill/>
                </a:ln>
                <a:solidFill>
                  <a:srgbClr val="003366"/>
                </a:solidFill>
                <a:effectLst/>
                <a:uLnTx/>
                <a:uFillTx/>
                <a:latin typeface="Times New Roman" panose="02020603050405020304" pitchFamily="18" charset="0"/>
                <a:ea typeface="宋体" panose="02010600030101010101" pitchFamily="2" charset="-122"/>
                <a:cs typeface="+mn-cs"/>
              </a:rPr>
              <a:t>2</a:t>
            </a:r>
            <a:endParaRPr kumimoji="1" lang="zh-CN" altLang="en-US" sz="2800" b="1" i="0" u="none" strike="noStrike" kern="1200" cap="none" spc="0" normalizeH="0" baseline="0" noProof="0">
              <a:ln>
                <a:noFill/>
              </a:ln>
              <a:solidFill>
                <a:srgbClr val="003366"/>
              </a:solidFill>
              <a:effectLst/>
              <a:uLnTx/>
              <a:uFillTx/>
              <a:latin typeface="Times New Roman" panose="02020603050405020304" pitchFamily="18" charset="0"/>
              <a:ea typeface="宋体" panose="02010600030101010101" pitchFamily="2" charset="-122"/>
              <a:cs typeface="+mn-cs"/>
            </a:endParaRPr>
          </a:p>
        </p:txBody>
      </p:sp>
      <p:sp>
        <p:nvSpPr>
          <p:cNvPr id="50" name="TextBox 9"/>
          <p:cNvSpPr txBox="1">
            <a:spLocks noChangeArrowheads="1"/>
          </p:cNvSpPr>
          <p:nvPr/>
        </p:nvSpPr>
        <p:spPr bwMode="auto">
          <a:xfrm>
            <a:off x="4524374" y="1964532"/>
            <a:ext cx="4445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800" b="1" i="0" u="none" strike="noStrike" kern="1200" cap="none" spc="0" normalizeH="0" baseline="0" noProof="0">
                <a:ln>
                  <a:noFill/>
                </a:ln>
                <a:solidFill>
                  <a:srgbClr val="003366"/>
                </a:solidFill>
                <a:effectLst/>
                <a:uLnTx/>
                <a:uFillTx/>
                <a:latin typeface="Times New Roman" panose="02020603050405020304" pitchFamily="18" charset="0"/>
                <a:ea typeface="宋体" panose="02010600030101010101" pitchFamily="2" charset="-122"/>
                <a:cs typeface="+mn-cs"/>
              </a:rPr>
              <a:t>C</a:t>
            </a:r>
            <a:endParaRPr kumimoji="1" lang="zh-CN" altLang="en-US" sz="2800" b="1" i="0" u="none" strike="noStrike" kern="1200" cap="none" spc="0" normalizeH="0" baseline="0" noProof="0">
              <a:ln>
                <a:noFill/>
              </a:ln>
              <a:solidFill>
                <a:srgbClr val="003366"/>
              </a:solidFill>
              <a:effectLst/>
              <a:uLnTx/>
              <a:uFillTx/>
              <a:latin typeface="Times New Roman" panose="02020603050405020304" pitchFamily="18" charset="0"/>
              <a:ea typeface="宋体" panose="02010600030101010101" pitchFamily="2" charset="-122"/>
              <a:cs typeface="+mn-cs"/>
            </a:endParaRPr>
          </a:p>
        </p:txBody>
      </p:sp>
      <p:sp>
        <p:nvSpPr>
          <p:cNvPr id="51" name="Rectangle 10"/>
          <p:cNvSpPr>
            <a:spLocks noChangeArrowheads="1"/>
          </p:cNvSpPr>
          <p:nvPr/>
        </p:nvSpPr>
        <p:spPr bwMode="auto">
          <a:xfrm>
            <a:off x="5595937" y="2550319"/>
            <a:ext cx="857250" cy="485775"/>
          </a:xfrm>
          <a:prstGeom prst="rect">
            <a:avLst/>
          </a:prstGeom>
          <a:solidFill>
            <a:srgbClr val="00CCFF"/>
          </a:solidFill>
          <a:ln w="19050" algn="ctr">
            <a:solidFill>
              <a:srgbClr val="000066"/>
            </a:solidFill>
            <a:round/>
            <a:headEnd/>
            <a:tailEnd/>
          </a:ln>
        </p:spPr>
        <p:txBody>
          <a:bodyPr/>
          <a:lstStyle>
            <a:defPPr>
              <a:defRPr lang="zh-CN"/>
            </a:defPPr>
            <a:lvl1pPr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800" b="1" i="0" u="none" strike="noStrike" kern="1200" cap="none" spc="0" normalizeH="0" baseline="0" noProof="0">
                <a:ln>
                  <a:noFill/>
                </a:ln>
                <a:solidFill>
                  <a:srgbClr val="003366"/>
                </a:solidFill>
                <a:effectLst/>
                <a:uLnTx/>
                <a:uFillTx/>
                <a:latin typeface="Times New Roman" panose="02020603050405020304" pitchFamily="18" charset="0"/>
                <a:ea typeface="宋体" panose="02010600030101010101" pitchFamily="2" charset="-122"/>
                <a:cs typeface="+mn-cs"/>
              </a:rPr>
              <a:t>3</a:t>
            </a:r>
            <a:endParaRPr kumimoji="1" lang="zh-CN" altLang="en-US" sz="2800" b="1" i="0" u="none" strike="noStrike" kern="1200" cap="none" spc="0" normalizeH="0" baseline="0" noProof="0">
              <a:ln>
                <a:noFill/>
              </a:ln>
              <a:solidFill>
                <a:srgbClr val="003366"/>
              </a:solidFill>
              <a:effectLst/>
              <a:uLnTx/>
              <a:uFillTx/>
              <a:latin typeface="Times New Roman" panose="02020603050405020304" pitchFamily="18" charset="0"/>
              <a:ea typeface="宋体" panose="02010600030101010101" pitchFamily="2" charset="-122"/>
              <a:cs typeface="+mn-cs"/>
            </a:endParaRPr>
          </a:p>
        </p:txBody>
      </p:sp>
      <p:sp>
        <p:nvSpPr>
          <p:cNvPr id="52" name="TextBox 11"/>
          <p:cNvSpPr txBox="1">
            <a:spLocks noChangeArrowheads="1"/>
          </p:cNvSpPr>
          <p:nvPr/>
        </p:nvSpPr>
        <p:spPr bwMode="auto">
          <a:xfrm>
            <a:off x="5810249" y="1964532"/>
            <a:ext cx="4445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800" b="1" i="0" u="none" strike="noStrike" kern="1200" cap="none" spc="0" normalizeH="0" baseline="0" noProof="0">
                <a:ln>
                  <a:noFill/>
                </a:ln>
                <a:solidFill>
                  <a:srgbClr val="003366"/>
                </a:solidFill>
                <a:effectLst/>
                <a:uLnTx/>
                <a:uFillTx/>
                <a:latin typeface="Times New Roman" panose="02020603050405020304" pitchFamily="18" charset="0"/>
                <a:ea typeface="宋体" panose="02010600030101010101" pitchFamily="2" charset="-122"/>
                <a:cs typeface="+mn-cs"/>
              </a:rPr>
              <a:t>A</a:t>
            </a:r>
            <a:endParaRPr kumimoji="1" lang="zh-CN" altLang="en-US" sz="2800" b="1" i="0" u="none" strike="noStrike" kern="1200" cap="none" spc="0" normalizeH="0" baseline="0" noProof="0">
              <a:ln>
                <a:noFill/>
              </a:ln>
              <a:solidFill>
                <a:srgbClr val="003366"/>
              </a:solidFill>
              <a:effectLst/>
              <a:uLnTx/>
              <a:uFillTx/>
              <a:latin typeface="Times New Roman" panose="02020603050405020304" pitchFamily="18" charset="0"/>
              <a:ea typeface="宋体" panose="02010600030101010101" pitchFamily="2" charset="-122"/>
              <a:cs typeface="+mn-cs"/>
            </a:endParaRPr>
          </a:p>
        </p:txBody>
      </p:sp>
      <p:sp>
        <p:nvSpPr>
          <p:cNvPr id="53" name="Rectangle 12"/>
          <p:cNvSpPr>
            <a:spLocks noChangeArrowheads="1"/>
          </p:cNvSpPr>
          <p:nvPr/>
        </p:nvSpPr>
        <p:spPr bwMode="auto">
          <a:xfrm>
            <a:off x="6810374" y="2550319"/>
            <a:ext cx="857250" cy="485775"/>
          </a:xfrm>
          <a:prstGeom prst="rect">
            <a:avLst/>
          </a:prstGeom>
          <a:solidFill>
            <a:srgbClr val="00CCFF"/>
          </a:solidFill>
          <a:ln w="19050" algn="ctr">
            <a:solidFill>
              <a:srgbClr val="000066"/>
            </a:solidFill>
            <a:round/>
            <a:headEnd/>
            <a:tailEnd/>
          </a:ln>
        </p:spPr>
        <p:txBody>
          <a:bodyPr/>
          <a:lstStyle>
            <a:defPPr>
              <a:defRPr lang="zh-CN"/>
            </a:defPPr>
            <a:lvl1pPr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800" b="1" i="0" u="none" strike="noStrike" kern="1200" cap="none" spc="0" normalizeH="0" baseline="0" noProof="0">
                <a:ln>
                  <a:noFill/>
                </a:ln>
                <a:solidFill>
                  <a:srgbClr val="003366"/>
                </a:solidFill>
                <a:effectLst/>
                <a:uLnTx/>
                <a:uFillTx/>
                <a:latin typeface="Times New Roman" panose="02020603050405020304" pitchFamily="18" charset="0"/>
                <a:ea typeface="宋体" panose="02010600030101010101" pitchFamily="2" charset="-122"/>
                <a:cs typeface="+mn-cs"/>
              </a:rPr>
              <a:t>5</a:t>
            </a:r>
            <a:endParaRPr kumimoji="1" lang="zh-CN" altLang="en-US" sz="2800" b="1" i="0" u="none" strike="noStrike" kern="1200" cap="none" spc="0" normalizeH="0" baseline="0" noProof="0">
              <a:ln>
                <a:noFill/>
              </a:ln>
              <a:solidFill>
                <a:srgbClr val="003366"/>
              </a:solidFill>
              <a:effectLst/>
              <a:uLnTx/>
              <a:uFillTx/>
              <a:latin typeface="Times New Roman" panose="02020603050405020304" pitchFamily="18" charset="0"/>
              <a:ea typeface="宋体" panose="02010600030101010101" pitchFamily="2" charset="-122"/>
              <a:cs typeface="+mn-cs"/>
            </a:endParaRPr>
          </a:p>
        </p:txBody>
      </p:sp>
      <p:sp>
        <p:nvSpPr>
          <p:cNvPr id="54" name="TextBox 13"/>
          <p:cNvSpPr txBox="1">
            <a:spLocks noChangeArrowheads="1"/>
          </p:cNvSpPr>
          <p:nvPr/>
        </p:nvSpPr>
        <p:spPr bwMode="auto">
          <a:xfrm>
            <a:off x="7024687" y="1964532"/>
            <a:ext cx="4445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800" b="1" i="0" u="none" strike="noStrike" kern="1200" cap="none" spc="0" normalizeH="0" baseline="0" noProof="0">
                <a:ln>
                  <a:noFill/>
                </a:ln>
                <a:solidFill>
                  <a:srgbClr val="003366"/>
                </a:solidFill>
                <a:effectLst/>
                <a:uLnTx/>
                <a:uFillTx/>
                <a:latin typeface="Times New Roman" panose="02020603050405020304" pitchFamily="18" charset="0"/>
                <a:ea typeface="宋体" panose="02010600030101010101" pitchFamily="2" charset="-122"/>
                <a:cs typeface="+mn-cs"/>
              </a:rPr>
              <a:t>D</a:t>
            </a:r>
            <a:endParaRPr kumimoji="1" lang="zh-CN" altLang="en-US" sz="2800" b="1" i="0" u="none" strike="noStrike" kern="1200" cap="none" spc="0" normalizeH="0" baseline="0" noProof="0">
              <a:ln>
                <a:noFill/>
              </a:ln>
              <a:solidFill>
                <a:srgbClr val="003366"/>
              </a:solidFill>
              <a:effectLst/>
              <a:uLnTx/>
              <a:uFillTx/>
              <a:latin typeface="Times New Roman" panose="02020603050405020304" pitchFamily="18" charset="0"/>
              <a:ea typeface="宋体" panose="02010600030101010101" pitchFamily="2" charset="-122"/>
              <a:cs typeface="+mn-cs"/>
            </a:endParaRPr>
          </a:p>
        </p:txBody>
      </p:sp>
      <p:sp>
        <p:nvSpPr>
          <p:cNvPr id="55" name="TextBox 18"/>
          <p:cNvSpPr txBox="1">
            <a:spLocks noChangeArrowheads="1"/>
          </p:cNvSpPr>
          <p:nvPr/>
        </p:nvSpPr>
        <p:spPr bwMode="auto">
          <a:xfrm>
            <a:off x="1809749" y="3178969"/>
            <a:ext cx="152558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800" b="1" i="0" u="none" strike="noStrike" kern="1200" cap="none" spc="0" normalizeH="0" baseline="0" noProof="0">
                <a:ln>
                  <a:noFill/>
                </a:ln>
                <a:solidFill>
                  <a:srgbClr val="003366"/>
                </a:solidFill>
                <a:effectLst/>
                <a:uLnTx/>
                <a:uFillTx/>
                <a:latin typeface="Times New Roman" panose="02020603050405020304" pitchFamily="18" charset="0"/>
                <a:ea typeface="宋体" panose="02010600030101010101" pitchFamily="2" charset="-122"/>
                <a:cs typeface="+mn-cs"/>
              </a:rPr>
              <a:t>权重</a:t>
            </a:r>
            <a:r>
              <a:rPr kumimoji="1" lang="en-US" altLang="zh-CN" sz="2800" b="1" i="0" u="none" strike="noStrike" kern="1200" cap="none" spc="0" normalizeH="0" baseline="0" noProof="0">
                <a:ln>
                  <a:noFill/>
                </a:ln>
                <a:solidFill>
                  <a:srgbClr val="003366"/>
                </a:solidFill>
                <a:effectLst/>
                <a:uLnTx/>
                <a:uFillTx/>
                <a:latin typeface="Times New Roman" panose="02020603050405020304" pitchFamily="18" charset="0"/>
                <a:ea typeface="宋体" panose="02010600030101010101" pitchFamily="2" charset="-122"/>
                <a:cs typeface="+mn-cs"/>
              </a:rPr>
              <a:t>w</a:t>
            </a:r>
            <a:r>
              <a:rPr kumimoji="1" lang="zh-CN" altLang="en-US" sz="2800" b="1" i="0" u="none" strike="noStrike" kern="1200" cap="none" spc="0" normalizeH="0" baseline="0" noProof="0">
                <a:ln>
                  <a:noFill/>
                </a:ln>
                <a:solidFill>
                  <a:srgbClr val="003366"/>
                </a:solidFill>
                <a:effectLst/>
                <a:uLnTx/>
                <a:uFillTx/>
                <a:latin typeface="Times New Roman" panose="02020603050405020304" pitchFamily="18" charset="0"/>
                <a:ea typeface="宋体" panose="02010600030101010101" pitchFamily="2" charset="-122"/>
                <a:cs typeface="+mn-cs"/>
              </a:rPr>
              <a:t>：</a:t>
            </a:r>
          </a:p>
        </p:txBody>
      </p:sp>
      <p:sp>
        <p:nvSpPr>
          <p:cNvPr id="56" name="Rectangle 19"/>
          <p:cNvSpPr>
            <a:spLocks noChangeArrowheads="1"/>
          </p:cNvSpPr>
          <p:nvPr/>
        </p:nvSpPr>
        <p:spPr bwMode="auto">
          <a:xfrm>
            <a:off x="3095624" y="3178969"/>
            <a:ext cx="857250" cy="500063"/>
          </a:xfrm>
          <a:prstGeom prst="rect">
            <a:avLst/>
          </a:prstGeom>
          <a:solidFill>
            <a:srgbClr val="FFFF00"/>
          </a:solidFill>
          <a:ln w="19050" algn="ctr">
            <a:solidFill>
              <a:srgbClr val="000066"/>
            </a:solidFill>
            <a:round/>
            <a:headEnd/>
            <a:tailEnd/>
          </a:ln>
        </p:spPr>
        <p:txBody>
          <a:bodyPr/>
          <a:lstStyle>
            <a:defPPr>
              <a:defRPr lang="zh-CN"/>
            </a:defPPr>
            <a:lvl1pPr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800" b="1" i="0" u="none" strike="noStrike" kern="1200" cap="none" spc="0" normalizeH="0" baseline="0" noProof="0">
                <a:ln>
                  <a:noFill/>
                </a:ln>
                <a:solidFill>
                  <a:srgbClr val="003366"/>
                </a:solidFill>
                <a:effectLst/>
                <a:uLnTx/>
                <a:uFillTx/>
                <a:latin typeface="Times New Roman" panose="02020603050405020304" pitchFamily="18" charset="0"/>
                <a:ea typeface="宋体" panose="02010600030101010101" pitchFamily="2" charset="-122"/>
                <a:cs typeface="+mn-cs"/>
              </a:rPr>
              <a:t>1</a:t>
            </a:r>
            <a:endParaRPr kumimoji="1" lang="zh-CN" altLang="en-US" sz="2800" b="1" i="0" u="none" strike="noStrike" kern="1200" cap="none" spc="0" normalizeH="0" baseline="0" noProof="0">
              <a:ln>
                <a:noFill/>
              </a:ln>
              <a:solidFill>
                <a:srgbClr val="003366"/>
              </a:solidFill>
              <a:effectLst/>
              <a:uLnTx/>
              <a:uFillTx/>
              <a:latin typeface="Times New Roman" panose="02020603050405020304" pitchFamily="18" charset="0"/>
              <a:ea typeface="宋体" panose="02010600030101010101" pitchFamily="2" charset="-122"/>
              <a:cs typeface="+mn-cs"/>
            </a:endParaRPr>
          </a:p>
        </p:txBody>
      </p:sp>
      <p:sp>
        <p:nvSpPr>
          <p:cNvPr id="57" name="Rectangle 20"/>
          <p:cNvSpPr>
            <a:spLocks noChangeArrowheads="1"/>
          </p:cNvSpPr>
          <p:nvPr/>
        </p:nvSpPr>
        <p:spPr bwMode="auto">
          <a:xfrm>
            <a:off x="4310062" y="3178969"/>
            <a:ext cx="857250" cy="500063"/>
          </a:xfrm>
          <a:prstGeom prst="rect">
            <a:avLst/>
          </a:prstGeom>
          <a:solidFill>
            <a:srgbClr val="FFFF00"/>
          </a:solidFill>
          <a:ln w="19050" algn="ctr">
            <a:solidFill>
              <a:srgbClr val="000066"/>
            </a:solidFill>
            <a:round/>
            <a:headEnd/>
            <a:tailEnd/>
          </a:ln>
        </p:spPr>
        <p:txBody>
          <a:bodyPr/>
          <a:lstStyle>
            <a:defPPr>
              <a:defRPr lang="zh-CN"/>
            </a:defPPr>
            <a:lvl1pPr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800" b="1" i="0" u="none" strike="noStrike" kern="1200" cap="none" spc="0" normalizeH="0" baseline="0" noProof="0">
                <a:ln>
                  <a:noFill/>
                </a:ln>
                <a:solidFill>
                  <a:srgbClr val="003366"/>
                </a:solidFill>
                <a:effectLst/>
                <a:uLnTx/>
                <a:uFillTx/>
                <a:latin typeface="Times New Roman" panose="02020603050405020304" pitchFamily="18" charset="0"/>
                <a:ea typeface="宋体" panose="02010600030101010101" pitchFamily="2" charset="-122"/>
                <a:cs typeface="+mn-cs"/>
              </a:rPr>
              <a:t>1</a:t>
            </a:r>
            <a:endParaRPr kumimoji="1" lang="zh-CN" altLang="en-US" sz="2800" b="1" i="0" u="none" strike="noStrike" kern="1200" cap="none" spc="0" normalizeH="0" baseline="0" noProof="0">
              <a:ln>
                <a:noFill/>
              </a:ln>
              <a:solidFill>
                <a:srgbClr val="003366"/>
              </a:solidFill>
              <a:effectLst/>
              <a:uLnTx/>
              <a:uFillTx/>
              <a:latin typeface="Times New Roman" panose="02020603050405020304" pitchFamily="18" charset="0"/>
              <a:ea typeface="宋体" panose="02010600030101010101" pitchFamily="2" charset="-122"/>
              <a:cs typeface="+mn-cs"/>
            </a:endParaRPr>
          </a:p>
        </p:txBody>
      </p:sp>
      <p:sp>
        <p:nvSpPr>
          <p:cNvPr id="58" name="Rectangle 21"/>
          <p:cNvSpPr>
            <a:spLocks noChangeArrowheads="1"/>
          </p:cNvSpPr>
          <p:nvPr/>
        </p:nvSpPr>
        <p:spPr bwMode="auto">
          <a:xfrm>
            <a:off x="5595937" y="3178969"/>
            <a:ext cx="857250" cy="500063"/>
          </a:xfrm>
          <a:prstGeom prst="rect">
            <a:avLst/>
          </a:prstGeom>
          <a:solidFill>
            <a:srgbClr val="FFFF00"/>
          </a:solidFill>
          <a:ln w="19050" algn="ctr">
            <a:solidFill>
              <a:srgbClr val="000066"/>
            </a:solidFill>
            <a:round/>
            <a:headEnd/>
            <a:tailEnd/>
          </a:ln>
        </p:spPr>
        <p:txBody>
          <a:bodyPr/>
          <a:lstStyle>
            <a:defPPr>
              <a:defRPr lang="zh-CN"/>
            </a:defPPr>
            <a:lvl1pPr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800" b="1" i="0" u="none" strike="noStrike" kern="1200" cap="none" spc="0" normalizeH="0" baseline="0" noProof="0">
                <a:ln>
                  <a:noFill/>
                </a:ln>
                <a:solidFill>
                  <a:srgbClr val="003366"/>
                </a:solidFill>
                <a:effectLst/>
                <a:uLnTx/>
                <a:uFillTx/>
                <a:latin typeface="Times New Roman" panose="02020603050405020304" pitchFamily="18" charset="0"/>
                <a:ea typeface="宋体" panose="02010600030101010101" pitchFamily="2" charset="-122"/>
                <a:cs typeface="+mn-cs"/>
              </a:rPr>
              <a:t>1</a:t>
            </a:r>
            <a:endParaRPr kumimoji="1" lang="zh-CN" altLang="en-US" sz="2800" b="1" i="0" u="none" strike="noStrike" kern="1200" cap="none" spc="0" normalizeH="0" baseline="0" noProof="0">
              <a:ln>
                <a:noFill/>
              </a:ln>
              <a:solidFill>
                <a:srgbClr val="003366"/>
              </a:solidFill>
              <a:effectLst/>
              <a:uLnTx/>
              <a:uFillTx/>
              <a:latin typeface="Times New Roman" panose="02020603050405020304" pitchFamily="18" charset="0"/>
              <a:ea typeface="宋体" panose="02010600030101010101" pitchFamily="2" charset="-122"/>
              <a:cs typeface="+mn-cs"/>
            </a:endParaRPr>
          </a:p>
        </p:txBody>
      </p:sp>
      <p:sp>
        <p:nvSpPr>
          <p:cNvPr id="59" name="Rectangle 22"/>
          <p:cNvSpPr>
            <a:spLocks noChangeArrowheads="1"/>
          </p:cNvSpPr>
          <p:nvPr/>
        </p:nvSpPr>
        <p:spPr bwMode="auto">
          <a:xfrm>
            <a:off x="6810374" y="3178969"/>
            <a:ext cx="857250" cy="500063"/>
          </a:xfrm>
          <a:prstGeom prst="rect">
            <a:avLst/>
          </a:prstGeom>
          <a:solidFill>
            <a:srgbClr val="FFFF00"/>
          </a:solidFill>
          <a:ln w="19050" algn="ctr">
            <a:solidFill>
              <a:srgbClr val="000066"/>
            </a:solidFill>
            <a:round/>
            <a:headEnd/>
            <a:tailEnd/>
          </a:ln>
        </p:spPr>
        <p:txBody>
          <a:bodyPr/>
          <a:lstStyle>
            <a:defPPr>
              <a:defRPr lang="zh-CN"/>
            </a:defPPr>
            <a:lvl1pPr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800" b="1" i="0" u="none" strike="noStrike" kern="1200" cap="none" spc="0" normalizeH="0" baseline="0" noProof="0">
                <a:ln>
                  <a:noFill/>
                </a:ln>
                <a:solidFill>
                  <a:srgbClr val="003366"/>
                </a:solidFill>
                <a:effectLst/>
                <a:uLnTx/>
                <a:uFillTx/>
                <a:latin typeface="Times New Roman" panose="02020603050405020304" pitchFamily="18" charset="0"/>
                <a:ea typeface="宋体" panose="02010600030101010101" pitchFamily="2" charset="-122"/>
                <a:cs typeface="+mn-cs"/>
              </a:rPr>
              <a:t>1</a:t>
            </a:r>
            <a:endParaRPr kumimoji="1" lang="zh-CN" altLang="en-US" sz="2800" b="1" i="0" u="none" strike="noStrike" kern="1200" cap="none" spc="0" normalizeH="0" baseline="0" noProof="0">
              <a:ln>
                <a:noFill/>
              </a:ln>
              <a:solidFill>
                <a:srgbClr val="003366"/>
              </a:solidFill>
              <a:effectLst/>
              <a:uLnTx/>
              <a:uFillTx/>
              <a:latin typeface="Times New Roman" panose="02020603050405020304" pitchFamily="18" charset="0"/>
              <a:ea typeface="宋体" panose="02010600030101010101" pitchFamily="2" charset="-122"/>
              <a:cs typeface="+mn-cs"/>
            </a:endParaRPr>
          </a:p>
        </p:txBody>
      </p:sp>
      <p:cxnSp>
        <p:nvCxnSpPr>
          <p:cNvPr id="60" name="Straight Connector 24"/>
          <p:cNvCxnSpPr>
            <a:cxnSpLocks noChangeShapeType="1"/>
          </p:cNvCxnSpPr>
          <p:nvPr/>
        </p:nvCxnSpPr>
        <p:spPr bwMode="auto">
          <a:xfrm>
            <a:off x="1952624" y="3821907"/>
            <a:ext cx="8143875" cy="0"/>
          </a:xfrm>
          <a:prstGeom prst="line">
            <a:avLst/>
          </a:prstGeom>
          <a:noFill/>
          <a:ln w="19050" algn="ctr">
            <a:solidFill>
              <a:srgbClr val="3333FF"/>
            </a:solidFill>
            <a:round/>
            <a:headEnd/>
            <a:tailEnd/>
          </a:ln>
          <a:extLst>
            <a:ext uri="{909E8E84-426E-40DD-AFC4-6F175D3DCCD1}">
              <a14:hiddenFill xmlns:a14="http://schemas.microsoft.com/office/drawing/2010/main">
                <a:noFill/>
              </a14:hiddenFill>
            </a:ext>
          </a:extLst>
        </p:spPr>
      </p:cxnSp>
      <p:grpSp>
        <p:nvGrpSpPr>
          <p:cNvPr id="61" name="Group 31"/>
          <p:cNvGrpSpPr>
            <a:grpSpLocks/>
          </p:cNvGrpSpPr>
          <p:nvPr/>
        </p:nvGrpSpPr>
        <p:grpSpPr bwMode="auto">
          <a:xfrm>
            <a:off x="1738312" y="3964782"/>
            <a:ext cx="8715370" cy="581025"/>
            <a:chOff x="428596" y="4729178"/>
            <a:chExt cx="8715404" cy="580364"/>
          </a:xfrm>
        </p:grpSpPr>
        <p:sp>
          <p:nvSpPr>
            <p:cNvPr id="78" name="TextBox 25"/>
            <p:cNvSpPr txBox="1">
              <a:spLocks noChangeArrowheads="1"/>
            </p:cNvSpPr>
            <p:nvPr/>
          </p:nvSpPr>
          <p:spPr bwMode="auto">
            <a:xfrm>
              <a:off x="428596" y="4729178"/>
              <a:ext cx="108555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800" b="1" i="0" u="none" strike="noStrike" kern="1200" cap="none" spc="0" normalizeH="0" baseline="0" noProof="0">
                  <a:ln>
                    <a:noFill/>
                  </a:ln>
                  <a:solidFill>
                    <a:srgbClr val="003366"/>
                  </a:solidFill>
                  <a:effectLst/>
                  <a:uLnTx/>
                  <a:uFillTx/>
                  <a:latin typeface="Times New Roman" panose="02020603050405020304" pitchFamily="18" charset="0"/>
                  <a:ea typeface="宋体" panose="02010600030101010101" pitchFamily="2" charset="-122"/>
                  <a:cs typeface="+mn-cs"/>
                </a:rPr>
                <a:t>（</a:t>
              </a:r>
              <a:r>
                <a:rPr kumimoji="1" lang="en-US" altLang="zh-CN" sz="2800" b="1" i="0" u="none" strike="noStrike" kern="1200" cap="none" spc="0" normalizeH="0" baseline="0" noProof="0">
                  <a:ln>
                    <a:noFill/>
                  </a:ln>
                  <a:solidFill>
                    <a:srgbClr val="003366"/>
                  </a:solidFill>
                  <a:effectLst/>
                  <a:uLnTx/>
                  <a:uFillTx/>
                  <a:latin typeface="Times New Roman" panose="02020603050405020304" pitchFamily="18" charset="0"/>
                  <a:ea typeface="宋体" panose="02010600030101010101" pitchFamily="2" charset="-122"/>
                  <a:cs typeface="+mn-cs"/>
                </a:rPr>
                <a:t>1</a:t>
              </a:r>
              <a:r>
                <a:rPr kumimoji="1" lang="zh-CN" altLang="en-US" sz="2800" b="1" i="0" u="none" strike="noStrike" kern="1200" cap="none" spc="0" normalizeH="0" baseline="0" noProof="0">
                  <a:ln>
                    <a:noFill/>
                  </a:ln>
                  <a:solidFill>
                    <a:srgbClr val="003366"/>
                  </a:solidFill>
                  <a:effectLst/>
                  <a:uLnTx/>
                  <a:uFillTx/>
                  <a:latin typeface="Times New Roman" panose="02020603050405020304" pitchFamily="18" charset="0"/>
                  <a:ea typeface="宋体" panose="02010600030101010101" pitchFamily="2" charset="-122"/>
                  <a:cs typeface="+mn-cs"/>
                </a:rPr>
                <a:t>）</a:t>
              </a:r>
            </a:p>
          </p:txBody>
        </p:sp>
        <p:sp>
          <p:nvSpPr>
            <p:cNvPr id="79" name="Rectangle 26"/>
            <p:cNvSpPr>
              <a:spLocks noChangeArrowheads="1"/>
            </p:cNvSpPr>
            <p:nvPr/>
          </p:nvSpPr>
          <p:spPr bwMode="auto">
            <a:xfrm>
              <a:off x="1714480" y="4729178"/>
              <a:ext cx="857256" cy="485772"/>
            </a:xfrm>
            <a:prstGeom prst="rect">
              <a:avLst/>
            </a:prstGeom>
            <a:solidFill>
              <a:srgbClr val="00FF00"/>
            </a:solidFill>
            <a:ln w="19050" algn="ctr">
              <a:solidFill>
                <a:srgbClr val="000000"/>
              </a:solidFill>
              <a:round/>
              <a:headEnd/>
              <a:tailEnd/>
            </a:ln>
          </p:spPr>
          <p:txBody>
            <a:bodyPr/>
            <a:lstStyle>
              <a:defPPr>
                <a:defRPr lang="zh-CN"/>
              </a:defPPr>
              <a:lvl1pPr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800" b="1" i="0" u="none" strike="noStrike" kern="1200" cap="none" spc="0" normalizeH="0" baseline="0" noProof="0">
                  <a:ln>
                    <a:noFill/>
                  </a:ln>
                  <a:solidFill>
                    <a:srgbClr val="003366"/>
                  </a:solidFill>
                  <a:effectLst/>
                  <a:uLnTx/>
                  <a:uFillTx/>
                  <a:latin typeface="Times New Roman" panose="02020603050405020304" pitchFamily="18" charset="0"/>
                  <a:ea typeface="宋体" panose="02010600030101010101" pitchFamily="2" charset="-122"/>
                  <a:cs typeface="+mn-cs"/>
                </a:rPr>
                <a:t>2.5</a:t>
              </a:r>
              <a:endParaRPr kumimoji="1" lang="zh-CN" altLang="en-US" sz="2800" b="1" i="0" u="none" strike="noStrike" kern="1200" cap="none" spc="0" normalizeH="0" baseline="0" noProof="0">
                <a:ln>
                  <a:noFill/>
                </a:ln>
                <a:solidFill>
                  <a:srgbClr val="003366"/>
                </a:solidFill>
                <a:effectLst/>
                <a:uLnTx/>
                <a:uFillTx/>
                <a:latin typeface="Times New Roman" panose="02020603050405020304" pitchFamily="18" charset="0"/>
                <a:ea typeface="宋体" panose="02010600030101010101" pitchFamily="2" charset="-122"/>
                <a:cs typeface="+mn-cs"/>
              </a:endParaRPr>
            </a:p>
          </p:txBody>
        </p:sp>
        <p:sp>
          <p:nvSpPr>
            <p:cNvPr id="80" name="Rectangle 27"/>
            <p:cNvSpPr>
              <a:spLocks noChangeArrowheads="1"/>
            </p:cNvSpPr>
            <p:nvPr/>
          </p:nvSpPr>
          <p:spPr bwMode="auto">
            <a:xfrm>
              <a:off x="2928926" y="4729178"/>
              <a:ext cx="857256" cy="485772"/>
            </a:xfrm>
            <a:prstGeom prst="rect">
              <a:avLst/>
            </a:prstGeom>
            <a:solidFill>
              <a:srgbClr val="00FF00"/>
            </a:solidFill>
            <a:ln w="19050" algn="ctr">
              <a:solidFill>
                <a:srgbClr val="000000"/>
              </a:solidFill>
              <a:round/>
              <a:headEnd/>
              <a:tailEnd/>
            </a:ln>
          </p:spPr>
          <p:txBody>
            <a:bodyPr/>
            <a:lstStyle>
              <a:defPPr>
                <a:defRPr lang="zh-CN"/>
              </a:defPPr>
              <a:lvl1pPr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800" b="1" i="0" u="none" strike="noStrike" kern="1200" cap="none" spc="0" normalizeH="0" baseline="0" noProof="0">
                  <a:ln>
                    <a:noFill/>
                  </a:ln>
                  <a:solidFill>
                    <a:srgbClr val="003366"/>
                  </a:solidFill>
                  <a:effectLst/>
                  <a:uLnTx/>
                  <a:uFillTx/>
                  <a:latin typeface="Times New Roman" panose="02020603050405020304" pitchFamily="18" charset="0"/>
                  <a:ea typeface="宋体" panose="02010600030101010101" pitchFamily="2" charset="-122"/>
                  <a:cs typeface="+mn-cs"/>
                </a:rPr>
                <a:t>2.5</a:t>
              </a:r>
              <a:endParaRPr kumimoji="1" lang="zh-CN" altLang="en-US" sz="2800" b="1" i="0" u="none" strike="noStrike" kern="1200" cap="none" spc="0" normalizeH="0" baseline="0" noProof="0">
                <a:ln>
                  <a:noFill/>
                </a:ln>
                <a:solidFill>
                  <a:srgbClr val="003366"/>
                </a:solidFill>
                <a:effectLst/>
                <a:uLnTx/>
                <a:uFillTx/>
                <a:latin typeface="Times New Roman" panose="02020603050405020304" pitchFamily="18" charset="0"/>
                <a:ea typeface="宋体" panose="02010600030101010101" pitchFamily="2" charset="-122"/>
                <a:cs typeface="+mn-cs"/>
              </a:endParaRPr>
            </a:p>
          </p:txBody>
        </p:sp>
        <p:sp>
          <p:nvSpPr>
            <p:cNvPr id="81" name="Rectangle 28"/>
            <p:cNvSpPr>
              <a:spLocks noChangeArrowheads="1"/>
            </p:cNvSpPr>
            <p:nvPr/>
          </p:nvSpPr>
          <p:spPr bwMode="auto">
            <a:xfrm>
              <a:off x="4214810" y="4729178"/>
              <a:ext cx="857256" cy="485772"/>
            </a:xfrm>
            <a:prstGeom prst="rect">
              <a:avLst/>
            </a:prstGeom>
            <a:solidFill>
              <a:srgbClr val="00FF00"/>
            </a:solidFill>
            <a:ln w="19050" algn="ctr">
              <a:solidFill>
                <a:srgbClr val="000000"/>
              </a:solidFill>
              <a:round/>
              <a:headEnd/>
              <a:tailEnd/>
            </a:ln>
          </p:spPr>
          <p:txBody>
            <a:bodyPr/>
            <a:lstStyle>
              <a:defPPr>
                <a:defRPr lang="zh-CN"/>
              </a:defPPr>
              <a:lvl1pPr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800" b="1" i="0" u="none" strike="noStrike" kern="1200" cap="none" spc="0" normalizeH="0" baseline="0" noProof="0">
                  <a:ln>
                    <a:noFill/>
                  </a:ln>
                  <a:solidFill>
                    <a:srgbClr val="003366"/>
                  </a:solidFill>
                  <a:effectLst/>
                  <a:uLnTx/>
                  <a:uFillTx/>
                  <a:latin typeface="Times New Roman" panose="02020603050405020304" pitchFamily="18" charset="0"/>
                  <a:ea typeface="宋体" panose="02010600030101010101" pitchFamily="2" charset="-122"/>
                  <a:cs typeface="+mn-cs"/>
                </a:rPr>
                <a:t>2.5</a:t>
              </a:r>
              <a:endParaRPr kumimoji="1" lang="zh-CN" altLang="en-US" sz="2800" b="1" i="0" u="none" strike="noStrike" kern="1200" cap="none" spc="0" normalizeH="0" baseline="0" noProof="0">
                <a:ln>
                  <a:noFill/>
                </a:ln>
                <a:solidFill>
                  <a:srgbClr val="003366"/>
                </a:solidFill>
                <a:effectLst/>
                <a:uLnTx/>
                <a:uFillTx/>
                <a:latin typeface="Times New Roman" panose="02020603050405020304" pitchFamily="18" charset="0"/>
                <a:ea typeface="宋体" panose="02010600030101010101" pitchFamily="2" charset="-122"/>
                <a:cs typeface="+mn-cs"/>
              </a:endParaRPr>
            </a:p>
          </p:txBody>
        </p:sp>
        <p:sp>
          <p:nvSpPr>
            <p:cNvPr id="82" name="Rectangle 29"/>
            <p:cNvSpPr>
              <a:spLocks noChangeArrowheads="1"/>
            </p:cNvSpPr>
            <p:nvPr/>
          </p:nvSpPr>
          <p:spPr bwMode="auto">
            <a:xfrm>
              <a:off x="5429256" y="4729178"/>
              <a:ext cx="857256" cy="485772"/>
            </a:xfrm>
            <a:prstGeom prst="rect">
              <a:avLst/>
            </a:prstGeom>
            <a:solidFill>
              <a:srgbClr val="00FF00"/>
            </a:solidFill>
            <a:ln w="19050" algn="ctr">
              <a:solidFill>
                <a:srgbClr val="000000"/>
              </a:solidFill>
              <a:round/>
              <a:headEnd/>
              <a:tailEnd/>
            </a:ln>
          </p:spPr>
          <p:txBody>
            <a:bodyPr/>
            <a:lstStyle>
              <a:defPPr>
                <a:defRPr lang="zh-CN"/>
              </a:defPPr>
              <a:lvl1pPr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800" b="1" i="0" u="none" strike="noStrike" kern="1200" cap="none" spc="0" normalizeH="0" baseline="0" noProof="0">
                  <a:ln>
                    <a:noFill/>
                  </a:ln>
                  <a:solidFill>
                    <a:srgbClr val="003366"/>
                  </a:solidFill>
                  <a:effectLst/>
                  <a:uLnTx/>
                  <a:uFillTx/>
                  <a:latin typeface="Times New Roman" panose="02020603050405020304" pitchFamily="18" charset="0"/>
                  <a:ea typeface="宋体" panose="02010600030101010101" pitchFamily="2" charset="-122"/>
                  <a:cs typeface="+mn-cs"/>
                </a:rPr>
                <a:t>2.5</a:t>
              </a:r>
              <a:endParaRPr kumimoji="1" lang="zh-CN" altLang="en-US" sz="2800" b="1" i="0" u="none" strike="noStrike" kern="1200" cap="none" spc="0" normalizeH="0" baseline="0" noProof="0">
                <a:ln>
                  <a:noFill/>
                </a:ln>
                <a:solidFill>
                  <a:srgbClr val="003366"/>
                </a:solidFill>
                <a:effectLst/>
                <a:uLnTx/>
                <a:uFillTx/>
                <a:latin typeface="Times New Roman" panose="02020603050405020304" pitchFamily="18" charset="0"/>
                <a:ea typeface="宋体" panose="02010600030101010101" pitchFamily="2" charset="-122"/>
                <a:cs typeface="+mn-cs"/>
              </a:endParaRPr>
            </a:p>
          </p:txBody>
        </p:sp>
        <p:sp>
          <p:nvSpPr>
            <p:cNvPr id="83" name="TextBox 30"/>
            <p:cNvSpPr txBox="1">
              <a:spLocks noChangeArrowheads="1"/>
            </p:cNvSpPr>
            <p:nvPr/>
          </p:nvSpPr>
          <p:spPr bwMode="auto">
            <a:xfrm>
              <a:off x="6681466" y="4786322"/>
              <a:ext cx="246253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800" b="1" i="0" u="none" strike="noStrike" kern="1200" cap="none" spc="0" normalizeH="0" baseline="0" noProof="0">
                  <a:ln>
                    <a:noFill/>
                  </a:ln>
                  <a:solidFill>
                    <a:srgbClr val="003366"/>
                  </a:solidFill>
                  <a:effectLst/>
                  <a:uLnTx/>
                  <a:uFillTx/>
                  <a:latin typeface="Times New Roman" panose="02020603050405020304" pitchFamily="18" charset="0"/>
                  <a:ea typeface="宋体" panose="02010600030101010101" pitchFamily="2" charset="-122"/>
                  <a:cs typeface="+mn-cs"/>
                </a:rPr>
                <a:t>B</a:t>
              </a:r>
              <a:r>
                <a:rPr kumimoji="1" lang="zh-CN" altLang="en-US" sz="2800" b="1" i="0" u="none" strike="noStrike" kern="1200" cap="none" spc="0" normalizeH="0" baseline="0" noProof="0">
                  <a:ln>
                    <a:noFill/>
                  </a:ln>
                  <a:solidFill>
                    <a:srgbClr val="003366"/>
                  </a:solidFill>
                  <a:effectLst/>
                  <a:uLnTx/>
                  <a:uFillTx/>
                  <a:latin typeface="Times New Roman" panose="02020603050405020304" pitchFamily="18" charset="0"/>
                  <a:ea typeface="宋体" panose="02010600030101010101" pitchFamily="2" charset="-122"/>
                  <a:cs typeface="+mn-cs"/>
                </a:rPr>
                <a:t>和</a:t>
              </a:r>
              <a:r>
                <a:rPr kumimoji="1" lang="en-US" altLang="zh-CN" sz="2800" b="1" i="0" u="none" strike="noStrike" kern="1200" cap="none" spc="0" normalizeH="0" baseline="0" noProof="0">
                  <a:ln>
                    <a:noFill/>
                  </a:ln>
                  <a:solidFill>
                    <a:srgbClr val="003366"/>
                  </a:solidFill>
                  <a:effectLst/>
                  <a:uLnTx/>
                  <a:uFillTx/>
                  <a:latin typeface="Times New Roman" panose="02020603050405020304" pitchFamily="18" charset="0"/>
                  <a:ea typeface="宋体" panose="02010600030101010101" pitchFamily="2" charset="-122"/>
                  <a:cs typeface="+mn-cs"/>
                </a:rPr>
                <a:t>C</a:t>
              </a:r>
              <a:r>
                <a:rPr kumimoji="1" lang="zh-CN" altLang="en-US" sz="2800" b="1" i="0" u="none" strike="noStrike" kern="1200" cap="none" spc="0" normalizeH="0" baseline="0" noProof="0">
                  <a:ln>
                    <a:noFill/>
                  </a:ln>
                  <a:solidFill>
                    <a:srgbClr val="003366"/>
                  </a:solidFill>
                  <a:effectLst/>
                  <a:uLnTx/>
                  <a:uFillTx/>
                  <a:latin typeface="Times New Roman" panose="02020603050405020304" pitchFamily="18" charset="0"/>
                  <a:ea typeface="宋体" panose="02010600030101010101" pitchFamily="2" charset="-122"/>
                  <a:cs typeface="+mn-cs"/>
                </a:rPr>
                <a:t>剩余</a:t>
              </a:r>
              <a:r>
                <a:rPr kumimoji="1" lang="en-US" altLang="zh-CN" sz="2800" b="1" i="0" u="none" strike="noStrike" kern="1200" cap="none" spc="0" normalizeH="0" baseline="0" noProof="0">
                  <a:ln>
                    <a:noFill/>
                  </a:ln>
                  <a:solidFill>
                    <a:srgbClr val="003366"/>
                  </a:solidFill>
                  <a:effectLst/>
                  <a:uLnTx/>
                  <a:uFillTx/>
                  <a:latin typeface="Times New Roman" panose="02020603050405020304" pitchFamily="18" charset="0"/>
                  <a:ea typeface="宋体" panose="02010600030101010101" pitchFamily="2" charset="-122"/>
                  <a:cs typeface="+mn-cs"/>
                </a:rPr>
                <a:t>2GB</a:t>
              </a:r>
              <a:endParaRPr kumimoji="1" lang="zh-CN" altLang="en-US" sz="2800" b="1" i="0" u="none" strike="noStrike" kern="1200" cap="none" spc="0" normalizeH="0" baseline="0" noProof="0">
                <a:ln>
                  <a:noFill/>
                </a:ln>
                <a:solidFill>
                  <a:srgbClr val="003366"/>
                </a:solidFill>
                <a:effectLst/>
                <a:uLnTx/>
                <a:uFillTx/>
                <a:latin typeface="Times New Roman" panose="02020603050405020304" pitchFamily="18" charset="0"/>
                <a:ea typeface="宋体" panose="02010600030101010101" pitchFamily="2" charset="-122"/>
                <a:cs typeface="+mn-cs"/>
              </a:endParaRPr>
            </a:p>
          </p:txBody>
        </p:sp>
      </p:grpSp>
      <p:grpSp>
        <p:nvGrpSpPr>
          <p:cNvPr id="62" name="Group 32"/>
          <p:cNvGrpSpPr>
            <a:grpSpLocks/>
          </p:cNvGrpSpPr>
          <p:nvPr/>
        </p:nvGrpSpPr>
        <p:grpSpPr bwMode="auto">
          <a:xfrm>
            <a:off x="1746249" y="4607719"/>
            <a:ext cx="8564564" cy="581025"/>
            <a:chOff x="428596" y="4729178"/>
            <a:chExt cx="8564848" cy="580364"/>
          </a:xfrm>
        </p:grpSpPr>
        <p:sp>
          <p:nvSpPr>
            <p:cNvPr id="72" name="TextBox 33"/>
            <p:cNvSpPr txBox="1">
              <a:spLocks noChangeArrowheads="1"/>
            </p:cNvSpPr>
            <p:nvPr/>
          </p:nvSpPr>
          <p:spPr bwMode="auto">
            <a:xfrm>
              <a:off x="428596" y="4729178"/>
              <a:ext cx="108555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800" b="1" i="0" u="none" strike="noStrike" kern="1200" cap="none" spc="0" normalizeH="0" baseline="0" noProof="0">
                  <a:ln>
                    <a:noFill/>
                  </a:ln>
                  <a:solidFill>
                    <a:srgbClr val="003366"/>
                  </a:solidFill>
                  <a:effectLst/>
                  <a:uLnTx/>
                  <a:uFillTx/>
                  <a:latin typeface="Times New Roman" panose="02020603050405020304" pitchFamily="18" charset="0"/>
                  <a:ea typeface="宋体" panose="02010600030101010101" pitchFamily="2" charset="-122"/>
                  <a:cs typeface="+mn-cs"/>
                </a:rPr>
                <a:t>（</a:t>
              </a:r>
              <a:r>
                <a:rPr kumimoji="1" lang="en-US" altLang="zh-CN" sz="2800" b="1" i="0" u="none" strike="noStrike" kern="1200" cap="none" spc="0" normalizeH="0" baseline="0" noProof="0">
                  <a:ln>
                    <a:noFill/>
                  </a:ln>
                  <a:solidFill>
                    <a:srgbClr val="003366"/>
                  </a:solidFill>
                  <a:effectLst/>
                  <a:uLnTx/>
                  <a:uFillTx/>
                  <a:latin typeface="Times New Roman" panose="02020603050405020304" pitchFamily="18" charset="0"/>
                  <a:ea typeface="宋体" panose="02010600030101010101" pitchFamily="2" charset="-122"/>
                  <a:cs typeface="+mn-cs"/>
                </a:rPr>
                <a:t>2</a:t>
              </a:r>
              <a:r>
                <a:rPr kumimoji="1" lang="zh-CN" altLang="en-US" sz="2800" b="1" i="0" u="none" strike="noStrike" kern="1200" cap="none" spc="0" normalizeH="0" baseline="0" noProof="0">
                  <a:ln>
                    <a:noFill/>
                  </a:ln>
                  <a:solidFill>
                    <a:srgbClr val="003366"/>
                  </a:solidFill>
                  <a:effectLst/>
                  <a:uLnTx/>
                  <a:uFillTx/>
                  <a:latin typeface="Times New Roman" panose="02020603050405020304" pitchFamily="18" charset="0"/>
                  <a:ea typeface="宋体" panose="02010600030101010101" pitchFamily="2" charset="-122"/>
                  <a:cs typeface="+mn-cs"/>
                </a:rPr>
                <a:t>）</a:t>
              </a:r>
            </a:p>
          </p:txBody>
        </p:sp>
        <p:sp>
          <p:nvSpPr>
            <p:cNvPr id="73" name="Rectangle 34"/>
            <p:cNvSpPr>
              <a:spLocks noChangeArrowheads="1"/>
            </p:cNvSpPr>
            <p:nvPr/>
          </p:nvSpPr>
          <p:spPr bwMode="auto">
            <a:xfrm>
              <a:off x="1714480" y="4729178"/>
              <a:ext cx="857256" cy="485772"/>
            </a:xfrm>
            <a:prstGeom prst="rect">
              <a:avLst/>
            </a:prstGeom>
            <a:solidFill>
              <a:srgbClr val="00FF00"/>
            </a:solidFill>
            <a:ln w="19050" algn="ctr">
              <a:solidFill>
                <a:srgbClr val="000000"/>
              </a:solidFill>
              <a:round/>
              <a:headEnd/>
              <a:tailEnd/>
            </a:ln>
          </p:spPr>
          <p:txBody>
            <a:bodyPr/>
            <a:lstStyle>
              <a:defPPr>
                <a:defRPr lang="zh-CN"/>
              </a:defPPr>
              <a:lvl1pPr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800" b="1" i="0" u="none" strike="noStrike" kern="1200" cap="none" spc="0" normalizeH="0" baseline="0" noProof="0">
                  <a:ln>
                    <a:noFill/>
                  </a:ln>
                  <a:solidFill>
                    <a:srgbClr val="003366"/>
                  </a:solidFill>
                  <a:effectLst/>
                  <a:uLnTx/>
                  <a:uFillTx/>
                  <a:latin typeface="Times New Roman" panose="02020603050405020304" pitchFamily="18" charset="0"/>
                  <a:ea typeface="宋体" panose="02010600030101010101" pitchFamily="2" charset="-122"/>
                  <a:cs typeface="+mn-cs"/>
                </a:rPr>
                <a:t>1</a:t>
              </a:r>
              <a:endParaRPr kumimoji="1" lang="zh-CN" altLang="en-US" sz="2800" b="1" i="0" u="none" strike="noStrike" kern="1200" cap="none" spc="0" normalizeH="0" baseline="0" noProof="0">
                <a:ln>
                  <a:noFill/>
                </a:ln>
                <a:solidFill>
                  <a:srgbClr val="003366"/>
                </a:solidFill>
                <a:effectLst/>
                <a:uLnTx/>
                <a:uFillTx/>
                <a:latin typeface="Times New Roman" panose="02020603050405020304" pitchFamily="18" charset="0"/>
                <a:ea typeface="宋体" panose="02010600030101010101" pitchFamily="2" charset="-122"/>
                <a:cs typeface="+mn-cs"/>
              </a:endParaRPr>
            </a:p>
          </p:txBody>
        </p:sp>
        <p:sp>
          <p:nvSpPr>
            <p:cNvPr id="74" name="Rectangle 35"/>
            <p:cNvSpPr>
              <a:spLocks noChangeArrowheads="1"/>
            </p:cNvSpPr>
            <p:nvPr/>
          </p:nvSpPr>
          <p:spPr bwMode="auto">
            <a:xfrm>
              <a:off x="2928926" y="4729178"/>
              <a:ext cx="857256" cy="485772"/>
            </a:xfrm>
            <a:prstGeom prst="rect">
              <a:avLst/>
            </a:prstGeom>
            <a:solidFill>
              <a:srgbClr val="00FF00"/>
            </a:solidFill>
            <a:ln w="19050" algn="ctr">
              <a:solidFill>
                <a:srgbClr val="000000"/>
              </a:solidFill>
              <a:round/>
              <a:headEnd/>
              <a:tailEnd/>
            </a:ln>
          </p:spPr>
          <p:txBody>
            <a:bodyPr/>
            <a:lstStyle>
              <a:defPPr>
                <a:defRPr lang="zh-CN"/>
              </a:defPPr>
              <a:lvl1pPr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800" b="1" i="0" u="none" strike="noStrike" kern="1200" cap="none" spc="0" normalizeH="0" baseline="0" noProof="0">
                  <a:ln>
                    <a:noFill/>
                  </a:ln>
                  <a:solidFill>
                    <a:srgbClr val="003366"/>
                  </a:solidFill>
                  <a:effectLst/>
                  <a:uLnTx/>
                  <a:uFillTx/>
                  <a:latin typeface="Times New Roman" panose="02020603050405020304" pitchFamily="18" charset="0"/>
                  <a:ea typeface="宋体" panose="02010600030101010101" pitchFamily="2" charset="-122"/>
                  <a:cs typeface="+mn-cs"/>
                </a:rPr>
                <a:t>2</a:t>
              </a:r>
              <a:endParaRPr kumimoji="1" lang="zh-CN" altLang="en-US" sz="2800" b="1" i="0" u="none" strike="noStrike" kern="1200" cap="none" spc="0" normalizeH="0" baseline="0" noProof="0">
                <a:ln>
                  <a:noFill/>
                </a:ln>
                <a:solidFill>
                  <a:srgbClr val="003366"/>
                </a:solidFill>
                <a:effectLst/>
                <a:uLnTx/>
                <a:uFillTx/>
                <a:latin typeface="Times New Roman" panose="02020603050405020304" pitchFamily="18" charset="0"/>
                <a:ea typeface="宋体" panose="02010600030101010101" pitchFamily="2" charset="-122"/>
                <a:cs typeface="+mn-cs"/>
              </a:endParaRPr>
            </a:p>
          </p:txBody>
        </p:sp>
        <p:sp>
          <p:nvSpPr>
            <p:cNvPr id="75" name="Rectangle 36"/>
            <p:cNvSpPr>
              <a:spLocks noChangeArrowheads="1"/>
            </p:cNvSpPr>
            <p:nvPr/>
          </p:nvSpPr>
          <p:spPr bwMode="auto">
            <a:xfrm>
              <a:off x="4214810" y="4729178"/>
              <a:ext cx="857256" cy="485772"/>
            </a:xfrm>
            <a:prstGeom prst="rect">
              <a:avLst/>
            </a:prstGeom>
            <a:solidFill>
              <a:srgbClr val="00FF00"/>
            </a:solidFill>
            <a:ln w="19050" algn="ctr">
              <a:solidFill>
                <a:srgbClr val="000000"/>
              </a:solidFill>
              <a:round/>
              <a:headEnd/>
              <a:tailEnd/>
            </a:ln>
          </p:spPr>
          <p:txBody>
            <a:bodyPr/>
            <a:lstStyle>
              <a:defPPr>
                <a:defRPr lang="zh-CN"/>
              </a:defPPr>
              <a:lvl1pPr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800" b="1" i="0" u="none" strike="noStrike" kern="1200" cap="none" spc="0" normalizeH="0" baseline="0" noProof="0">
                  <a:ln>
                    <a:noFill/>
                  </a:ln>
                  <a:solidFill>
                    <a:srgbClr val="003366"/>
                  </a:solidFill>
                  <a:effectLst/>
                  <a:uLnTx/>
                  <a:uFillTx/>
                  <a:latin typeface="Times New Roman" panose="02020603050405020304" pitchFamily="18" charset="0"/>
                  <a:ea typeface="宋体" panose="02010600030101010101" pitchFamily="2" charset="-122"/>
                  <a:cs typeface="+mn-cs"/>
                </a:rPr>
                <a:t>3.5</a:t>
              </a:r>
              <a:endParaRPr kumimoji="1" lang="zh-CN" altLang="en-US" sz="2800" b="1" i="0" u="none" strike="noStrike" kern="1200" cap="none" spc="0" normalizeH="0" baseline="0" noProof="0">
                <a:ln>
                  <a:noFill/>
                </a:ln>
                <a:solidFill>
                  <a:srgbClr val="003366"/>
                </a:solidFill>
                <a:effectLst/>
                <a:uLnTx/>
                <a:uFillTx/>
                <a:latin typeface="Times New Roman" panose="02020603050405020304" pitchFamily="18" charset="0"/>
                <a:ea typeface="宋体" panose="02010600030101010101" pitchFamily="2" charset="-122"/>
                <a:cs typeface="+mn-cs"/>
              </a:endParaRPr>
            </a:p>
          </p:txBody>
        </p:sp>
        <p:sp>
          <p:nvSpPr>
            <p:cNvPr id="76" name="Rectangle 37"/>
            <p:cNvSpPr>
              <a:spLocks noChangeArrowheads="1"/>
            </p:cNvSpPr>
            <p:nvPr/>
          </p:nvSpPr>
          <p:spPr bwMode="auto">
            <a:xfrm>
              <a:off x="5429256" y="4729178"/>
              <a:ext cx="857256" cy="485772"/>
            </a:xfrm>
            <a:prstGeom prst="rect">
              <a:avLst/>
            </a:prstGeom>
            <a:solidFill>
              <a:srgbClr val="00FF00"/>
            </a:solidFill>
            <a:ln w="19050" algn="ctr">
              <a:solidFill>
                <a:srgbClr val="000000"/>
              </a:solidFill>
              <a:round/>
              <a:headEnd/>
              <a:tailEnd/>
            </a:ln>
          </p:spPr>
          <p:txBody>
            <a:bodyPr/>
            <a:lstStyle>
              <a:defPPr>
                <a:defRPr lang="zh-CN"/>
              </a:defPPr>
              <a:lvl1pPr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800" b="1" i="0" u="none" strike="noStrike" kern="1200" cap="none" spc="0" normalizeH="0" baseline="0" noProof="0">
                  <a:ln>
                    <a:noFill/>
                  </a:ln>
                  <a:solidFill>
                    <a:srgbClr val="003366"/>
                  </a:solidFill>
                  <a:effectLst/>
                  <a:uLnTx/>
                  <a:uFillTx/>
                  <a:latin typeface="Times New Roman" panose="02020603050405020304" pitchFamily="18" charset="0"/>
                  <a:ea typeface="宋体" panose="02010600030101010101" pitchFamily="2" charset="-122"/>
                  <a:cs typeface="+mn-cs"/>
                </a:rPr>
                <a:t>3.5</a:t>
              </a:r>
              <a:endParaRPr kumimoji="1" lang="zh-CN" altLang="en-US" sz="2800" b="1" i="0" u="none" strike="noStrike" kern="1200" cap="none" spc="0" normalizeH="0" baseline="0" noProof="0">
                <a:ln>
                  <a:noFill/>
                </a:ln>
                <a:solidFill>
                  <a:srgbClr val="003366"/>
                </a:solidFill>
                <a:effectLst/>
                <a:uLnTx/>
                <a:uFillTx/>
                <a:latin typeface="Times New Roman" panose="02020603050405020304" pitchFamily="18" charset="0"/>
                <a:ea typeface="宋体" panose="02010600030101010101" pitchFamily="2" charset="-122"/>
                <a:cs typeface="+mn-cs"/>
              </a:endParaRPr>
            </a:p>
          </p:txBody>
        </p:sp>
        <p:sp>
          <p:nvSpPr>
            <p:cNvPr id="77" name="TextBox 38"/>
            <p:cNvSpPr txBox="1">
              <a:spLocks noChangeArrowheads="1"/>
            </p:cNvSpPr>
            <p:nvPr/>
          </p:nvSpPr>
          <p:spPr bwMode="auto">
            <a:xfrm>
              <a:off x="6771361" y="4786322"/>
              <a:ext cx="222208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800" b="1" i="0" u="none" strike="noStrike" kern="1200" cap="none" spc="0" normalizeH="0" baseline="0" noProof="0">
                  <a:ln>
                    <a:noFill/>
                  </a:ln>
                  <a:solidFill>
                    <a:srgbClr val="003366"/>
                  </a:solidFill>
                  <a:effectLst/>
                  <a:uLnTx/>
                  <a:uFillTx/>
                  <a:latin typeface="Times New Roman" panose="02020603050405020304" pitchFamily="18" charset="0"/>
                  <a:ea typeface="宋体" panose="02010600030101010101" pitchFamily="2" charset="-122"/>
                  <a:cs typeface="+mn-cs"/>
                </a:rPr>
                <a:t>A</a:t>
              </a:r>
              <a:r>
                <a:rPr kumimoji="1" lang="zh-CN" altLang="en-US" sz="2800" b="1" i="0" u="none" strike="noStrike" kern="1200" cap="none" spc="0" normalizeH="0" baseline="0" noProof="0">
                  <a:ln>
                    <a:noFill/>
                  </a:ln>
                  <a:solidFill>
                    <a:srgbClr val="003366"/>
                  </a:solidFill>
                  <a:effectLst/>
                  <a:uLnTx/>
                  <a:uFillTx/>
                  <a:latin typeface="Times New Roman" panose="02020603050405020304" pitchFamily="18" charset="0"/>
                  <a:ea typeface="宋体" panose="02010600030101010101" pitchFamily="2" charset="-122"/>
                  <a:cs typeface="+mn-cs"/>
                </a:rPr>
                <a:t>剩余</a:t>
              </a:r>
              <a:r>
                <a:rPr kumimoji="1" lang="en-US" altLang="zh-CN" sz="2800" b="1" i="0" u="none" strike="noStrike" kern="1200" cap="none" spc="0" normalizeH="0" baseline="0" noProof="0">
                  <a:ln>
                    <a:noFill/>
                  </a:ln>
                  <a:solidFill>
                    <a:srgbClr val="003366"/>
                  </a:solidFill>
                  <a:effectLst/>
                  <a:uLnTx/>
                  <a:uFillTx/>
                  <a:latin typeface="Times New Roman" panose="02020603050405020304" pitchFamily="18" charset="0"/>
                  <a:ea typeface="宋体" panose="02010600030101010101" pitchFamily="2" charset="-122"/>
                  <a:cs typeface="+mn-cs"/>
                </a:rPr>
                <a:t>0.5 GB</a:t>
              </a:r>
              <a:endParaRPr kumimoji="1" lang="zh-CN" altLang="en-US" sz="2800" b="1" i="0" u="none" strike="noStrike" kern="1200" cap="none" spc="0" normalizeH="0" baseline="0" noProof="0">
                <a:ln>
                  <a:noFill/>
                </a:ln>
                <a:solidFill>
                  <a:srgbClr val="003366"/>
                </a:solidFill>
                <a:effectLst/>
                <a:uLnTx/>
                <a:uFillTx/>
                <a:latin typeface="Times New Roman" panose="02020603050405020304" pitchFamily="18" charset="0"/>
                <a:ea typeface="宋体" panose="02010600030101010101" pitchFamily="2" charset="-122"/>
                <a:cs typeface="+mn-cs"/>
              </a:endParaRPr>
            </a:p>
          </p:txBody>
        </p:sp>
      </p:grpSp>
      <p:grpSp>
        <p:nvGrpSpPr>
          <p:cNvPr id="63" name="Group 39"/>
          <p:cNvGrpSpPr>
            <a:grpSpLocks/>
          </p:cNvGrpSpPr>
          <p:nvPr/>
        </p:nvGrpSpPr>
        <p:grpSpPr bwMode="auto">
          <a:xfrm>
            <a:off x="1738312" y="5241132"/>
            <a:ext cx="6527804" cy="581025"/>
            <a:chOff x="428596" y="4729178"/>
            <a:chExt cx="6527496" cy="580364"/>
          </a:xfrm>
        </p:grpSpPr>
        <p:sp>
          <p:nvSpPr>
            <p:cNvPr id="66" name="TextBox 40"/>
            <p:cNvSpPr txBox="1">
              <a:spLocks noChangeArrowheads="1"/>
            </p:cNvSpPr>
            <p:nvPr/>
          </p:nvSpPr>
          <p:spPr bwMode="auto">
            <a:xfrm>
              <a:off x="428596" y="4729178"/>
              <a:ext cx="108555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800" b="1" i="0" u="none" strike="noStrike" kern="1200" cap="none" spc="0" normalizeH="0" baseline="0" noProof="0">
                  <a:ln>
                    <a:noFill/>
                  </a:ln>
                  <a:solidFill>
                    <a:srgbClr val="003366"/>
                  </a:solidFill>
                  <a:effectLst/>
                  <a:uLnTx/>
                  <a:uFillTx/>
                  <a:latin typeface="Times New Roman" panose="02020603050405020304" pitchFamily="18" charset="0"/>
                  <a:ea typeface="宋体" panose="02010600030101010101" pitchFamily="2" charset="-122"/>
                  <a:cs typeface="+mn-cs"/>
                </a:rPr>
                <a:t>（</a:t>
              </a:r>
              <a:r>
                <a:rPr kumimoji="1" lang="en-US" altLang="zh-CN" sz="2800" b="1" i="0" u="none" strike="noStrike" kern="1200" cap="none" spc="0" normalizeH="0" baseline="0" noProof="0">
                  <a:ln>
                    <a:noFill/>
                  </a:ln>
                  <a:solidFill>
                    <a:srgbClr val="003366"/>
                  </a:solidFill>
                  <a:effectLst/>
                  <a:uLnTx/>
                  <a:uFillTx/>
                  <a:latin typeface="Times New Roman" panose="02020603050405020304" pitchFamily="18" charset="0"/>
                  <a:ea typeface="宋体" panose="02010600030101010101" pitchFamily="2" charset="-122"/>
                  <a:cs typeface="+mn-cs"/>
                </a:rPr>
                <a:t>3</a:t>
              </a:r>
              <a:r>
                <a:rPr kumimoji="1" lang="zh-CN" altLang="en-US" sz="2800" b="1" i="0" u="none" strike="noStrike" kern="1200" cap="none" spc="0" normalizeH="0" baseline="0" noProof="0">
                  <a:ln>
                    <a:noFill/>
                  </a:ln>
                  <a:solidFill>
                    <a:srgbClr val="003366"/>
                  </a:solidFill>
                  <a:effectLst/>
                  <a:uLnTx/>
                  <a:uFillTx/>
                  <a:latin typeface="Times New Roman" panose="02020603050405020304" pitchFamily="18" charset="0"/>
                  <a:ea typeface="宋体" panose="02010600030101010101" pitchFamily="2" charset="-122"/>
                  <a:cs typeface="+mn-cs"/>
                </a:rPr>
                <a:t>）</a:t>
              </a:r>
            </a:p>
          </p:txBody>
        </p:sp>
        <p:sp>
          <p:nvSpPr>
            <p:cNvPr id="67" name="Rectangle 41"/>
            <p:cNvSpPr>
              <a:spLocks noChangeArrowheads="1"/>
            </p:cNvSpPr>
            <p:nvPr/>
          </p:nvSpPr>
          <p:spPr bwMode="auto">
            <a:xfrm>
              <a:off x="1714480" y="4729178"/>
              <a:ext cx="857256" cy="485772"/>
            </a:xfrm>
            <a:prstGeom prst="rect">
              <a:avLst/>
            </a:prstGeom>
            <a:solidFill>
              <a:srgbClr val="00FF00"/>
            </a:solidFill>
            <a:ln w="19050" algn="ctr">
              <a:solidFill>
                <a:srgbClr val="000000"/>
              </a:solidFill>
              <a:round/>
              <a:headEnd/>
              <a:tailEnd/>
            </a:ln>
          </p:spPr>
          <p:txBody>
            <a:bodyPr/>
            <a:lstStyle>
              <a:defPPr>
                <a:defRPr lang="zh-CN"/>
              </a:defPPr>
              <a:lvl1pPr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800" b="1" i="0" u="none" strike="noStrike" kern="1200" cap="none" spc="0" normalizeH="0" baseline="0" noProof="0">
                  <a:ln>
                    <a:noFill/>
                  </a:ln>
                  <a:solidFill>
                    <a:srgbClr val="003366"/>
                  </a:solidFill>
                  <a:effectLst/>
                  <a:uLnTx/>
                  <a:uFillTx/>
                  <a:latin typeface="Times New Roman" panose="02020603050405020304" pitchFamily="18" charset="0"/>
                  <a:ea typeface="宋体" panose="02010600030101010101" pitchFamily="2" charset="-122"/>
                  <a:cs typeface="+mn-cs"/>
                </a:rPr>
                <a:t>1</a:t>
              </a:r>
              <a:endParaRPr kumimoji="1" lang="zh-CN" altLang="en-US" sz="2800" b="1" i="0" u="none" strike="noStrike" kern="1200" cap="none" spc="0" normalizeH="0" baseline="0" noProof="0">
                <a:ln>
                  <a:noFill/>
                </a:ln>
                <a:solidFill>
                  <a:srgbClr val="003366"/>
                </a:solidFill>
                <a:effectLst/>
                <a:uLnTx/>
                <a:uFillTx/>
                <a:latin typeface="Times New Roman" panose="02020603050405020304" pitchFamily="18" charset="0"/>
                <a:ea typeface="宋体" panose="02010600030101010101" pitchFamily="2" charset="-122"/>
                <a:cs typeface="+mn-cs"/>
              </a:endParaRPr>
            </a:p>
          </p:txBody>
        </p:sp>
        <p:sp>
          <p:nvSpPr>
            <p:cNvPr id="68" name="Rectangle 42"/>
            <p:cNvSpPr>
              <a:spLocks noChangeArrowheads="1"/>
            </p:cNvSpPr>
            <p:nvPr/>
          </p:nvSpPr>
          <p:spPr bwMode="auto">
            <a:xfrm>
              <a:off x="2928926" y="4729178"/>
              <a:ext cx="857256" cy="485772"/>
            </a:xfrm>
            <a:prstGeom prst="rect">
              <a:avLst/>
            </a:prstGeom>
            <a:solidFill>
              <a:srgbClr val="00FF00"/>
            </a:solidFill>
            <a:ln w="19050" algn="ctr">
              <a:solidFill>
                <a:srgbClr val="000000"/>
              </a:solidFill>
              <a:round/>
              <a:headEnd/>
              <a:tailEnd/>
            </a:ln>
          </p:spPr>
          <p:txBody>
            <a:bodyPr/>
            <a:lstStyle>
              <a:defPPr>
                <a:defRPr lang="zh-CN"/>
              </a:defPPr>
              <a:lvl1pPr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800" b="1" i="0" u="none" strike="noStrike" kern="1200" cap="none" spc="0" normalizeH="0" baseline="0" noProof="0">
                  <a:ln>
                    <a:noFill/>
                  </a:ln>
                  <a:solidFill>
                    <a:srgbClr val="003366"/>
                  </a:solidFill>
                  <a:effectLst/>
                  <a:uLnTx/>
                  <a:uFillTx/>
                  <a:latin typeface="Times New Roman" panose="02020603050405020304" pitchFamily="18" charset="0"/>
                  <a:ea typeface="宋体" panose="02010600030101010101" pitchFamily="2" charset="-122"/>
                  <a:cs typeface="+mn-cs"/>
                </a:rPr>
                <a:t>2</a:t>
              </a:r>
              <a:endParaRPr kumimoji="1" lang="zh-CN" altLang="en-US" sz="2800" b="1" i="0" u="none" strike="noStrike" kern="1200" cap="none" spc="0" normalizeH="0" baseline="0" noProof="0">
                <a:ln>
                  <a:noFill/>
                </a:ln>
                <a:solidFill>
                  <a:srgbClr val="003366"/>
                </a:solidFill>
                <a:effectLst/>
                <a:uLnTx/>
                <a:uFillTx/>
                <a:latin typeface="Times New Roman" panose="02020603050405020304" pitchFamily="18" charset="0"/>
                <a:ea typeface="宋体" panose="02010600030101010101" pitchFamily="2" charset="-122"/>
                <a:cs typeface="+mn-cs"/>
              </a:endParaRPr>
            </a:p>
          </p:txBody>
        </p:sp>
        <p:sp>
          <p:nvSpPr>
            <p:cNvPr id="69" name="Rectangle 43"/>
            <p:cNvSpPr>
              <a:spLocks noChangeArrowheads="1"/>
            </p:cNvSpPr>
            <p:nvPr/>
          </p:nvSpPr>
          <p:spPr bwMode="auto">
            <a:xfrm>
              <a:off x="4214810" y="4729178"/>
              <a:ext cx="857256" cy="485772"/>
            </a:xfrm>
            <a:prstGeom prst="rect">
              <a:avLst/>
            </a:prstGeom>
            <a:solidFill>
              <a:srgbClr val="00FF00"/>
            </a:solidFill>
            <a:ln w="19050" algn="ctr">
              <a:solidFill>
                <a:srgbClr val="000000"/>
              </a:solidFill>
              <a:round/>
              <a:headEnd/>
              <a:tailEnd/>
            </a:ln>
          </p:spPr>
          <p:txBody>
            <a:bodyPr/>
            <a:lstStyle>
              <a:defPPr>
                <a:defRPr lang="zh-CN"/>
              </a:defPPr>
              <a:lvl1pPr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800" b="1" i="0" u="none" strike="noStrike" kern="1200" cap="none" spc="0" normalizeH="0" baseline="0" noProof="0">
                  <a:ln>
                    <a:noFill/>
                  </a:ln>
                  <a:solidFill>
                    <a:srgbClr val="003366"/>
                  </a:solidFill>
                  <a:effectLst/>
                  <a:uLnTx/>
                  <a:uFillTx/>
                  <a:latin typeface="Times New Roman" panose="02020603050405020304" pitchFamily="18" charset="0"/>
                  <a:ea typeface="宋体" panose="02010600030101010101" pitchFamily="2" charset="-122"/>
                  <a:cs typeface="+mn-cs"/>
                </a:rPr>
                <a:t>3</a:t>
              </a:r>
              <a:endParaRPr kumimoji="1" lang="zh-CN" altLang="en-US" sz="2800" b="1" i="0" u="none" strike="noStrike" kern="1200" cap="none" spc="0" normalizeH="0" baseline="0" noProof="0">
                <a:ln>
                  <a:noFill/>
                </a:ln>
                <a:solidFill>
                  <a:srgbClr val="003366"/>
                </a:solidFill>
                <a:effectLst/>
                <a:uLnTx/>
                <a:uFillTx/>
                <a:latin typeface="Times New Roman" panose="02020603050405020304" pitchFamily="18" charset="0"/>
                <a:ea typeface="宋体" panose="02010600030101010101" pitchFamily="2" charset="-122"/>
                <a:cs typeface="+mn-cs"/>
              </a:endParaRPr>
            </a:p>
          </p:txBody>
        </p:sp>
        <p:sp>
          <p:nvSpPr>
            <p:cNvPr id="70" name="Rectangle 44"/>
            <p:cNvSpPr>
              <a:spLocks noChangeArrowheads="1"/>
            </p:cNvSpPr>
            <p:nvPr/>
          </p:nvSpPr>
          <p:spPr bwMode="auto">
            <a:xfrm>
              <a:off x="5429256" y="4729178"/>
              <a:ext cx="857256" cy="485772"/>
            </a:xfrm>
            <a:prstGeom prst="rect">
              <a:avLst/>
            </a:prstGeom>
            <a:solidFill>
              <a:srgbClr val="00FF00"/>
            </a:solidFill>
            <a:ln w="19050" algn="ctr">
              <a:solidFill>
                <a:srgbClr val="000000"/>
              </a:solidFill>
              <a:round/>
              <a:headEnd/>
              <a:tailEnd/>
            </a:ln>
          </p:spPr>
          <p:txBody>
            <a:bodyPr/>
            <a:lstStyle>
              <a:defPPr>
                <a:defRPr lang="zh-CN"/>
              </a:defPPr>
              <a:lvl1pPr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800" b="1" i="0" u="none" strike="noStrike" kern="1200" cap="none" spc="0" normalizeH="0" baseline="0" noProof="0">
                  <a:ln>
                    <a:noFill/>
                  </a:ln>
                  <a:solidFill>
                    <a:srgbClr val="003366"/>
                  </a:solidFill>
                  <a:effectLst/>
                  <a:uLnTx/>
                  <a:uFillTx/>
                  <a:latin typeface="Times New Roman" panose="02020603050405020304" pitchFamily="18" charset="0"/>
                  <a:ea typeface="宋体" panose="02010600030101010101" pitchFamily="2" charset="-122"/>
                  <a:cs typeface="+mn-cs"/>
                </a:rPr>
                <a:t>4</a:t>
              </a:r>
              <a:endParaRPr kumimoji="1" lang="zh-CN" altLang="en-US" sz="2800" b="1" i="0" u="none" strike="noStrike" kern="1200" cap="none" spc="0" normalizeH="0" baseline="0" noProof="0">
                <a:ln>
                  <a:noFill/>
                </a:ln>
                <a:solidFill>
                  <a:srgbClr val="003366"/>
                </a:solidFill>
                <a:effectLst/>
                <a:uLnTx/>
                <a:uFillTx/>
                <a:latin typeface="Times New Roman" panose="02020603050405020304" pitchFamily="18" charset="0"/>
                <a:ea typeface="宋体" panose="02010600030101010101" pitchFamily="2" charset="-122"/>
                <a:cs typeface="+mn-cs"/>
              </a:endParaRPr>
            </a:p>
          </p:txBody>
        </p:sp>
        <p:sp>
          <p:nvSpPr>
            <p:cNvPr id="71" name="TextBox 45"/>
            <p:cNvSpPr txBox="1">
              <a:spLocks noChangeArrowheads="1"/>
            </p:cNvSpPr>
            <p:nvPr/>
          </p:nvSpPr>
          <p:spPr bwMode="auto">
            <a:xfrm>
              <a:off x="6771361" y="4786322"/>
              <a:ext cx="18473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800" b="1" i="0" u="none" strike="noStrike" kern="1200" cap="none" spc="0" normalizeH="0" baseline="0" noProof="0">
                <a:ln>
                  <a:noFill/>
                </a:ln>
                <a:solidFill>
                  <a:srgbClr val="003366"/>
                </a:solidFill>
                <a:effectLst/>
                <a:uLnTx/>
                <a:uFillTx/>
                <a:latin typeface="Times New Roman" panose="02020603050405020304" pitchFamily="18" charset="0"/>
                <a:ea typeface="宋体" panose="02010600030101010101" pitchFamily="2" charset="-122"/>
                <a:cs typeface="+mn-cs"/>
              </a:endParaRPr>
            </a:p>
          </p:txBody>
        </p:sp>
      </p:grpSp>
      <p:cxnSp>
        <p:nvCxnSpPr>
          <p:cNvPr id="64" name="Straight Connector 42"/>
          <p:cNvCxnSpPr>
            <a:cxnSpLocks noChangeShapeType="1"/>
          </p:cNvCxnSpPr>
          <p:nvPr/>
        </p:nvCxnSpPr>
        <p:spPr bwMode="auto">
          <a:xfrm flipH="1">
            <a:off x="5305424" y="4547394"/>
            <a:ext cx="0" cy="576263"/>
          </a:xfrm>
          <a:prstGeom prst="line">
            <a:avLst/>
          </a:prstGeom>
          <a:noFill/>
          <a:ln w="31750" algn="ctr">
            <a:solidFill>
              <a:srgbClr val="C00000"/>
            </a:solidFill>
            <a:round/>
            <a:headEnd/>
            <a:tailEnd/>
          </a:ln>
          <a:extLst>
            <a:ext uri="{909E8E84-426E-40DD-AFC4-6F175D3DCCD1}">
              <a14:hiddenFill xmlns:a14="http://schemas.microsoft.com/office/drawing/2010/main">
                <a:noFill/>
              </a14:hiddenFill>
            </a:ext>
          </a:extLst>
        </p:spPr>
      </p:cxnSp>
      <p:cxnSp>
        <p:nvCxnSpPr>
          <p:cNvPr id="65" name="Straight Connector 42"/>
          <p:cNvCxnSpPr>
            <a:cxnSpLocks noChangeShapeType="1"/>
          </p:cNvCxnSpPr>
          <p:nvPr/>
        </p:nvCxnSpPr>
        <p:spPr bwMode="auto">
          <a:xfrm flipH="1">
            <a:off x="6529387" y="5195094"/>
            <a:ext cx="0" cy="576263"/>
          </a:xfrm>
          <a:prstGeom prst="line">
            <a:avLst/>
          </a:prstGeom>
          <a:noFill/>
          <a:ln w="31750" algn="ctr">
            <a:solidFill>
              <a:srgbClr val="C00000"/>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393950681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B13F0FA4-29F4-4B1D-A16B-0D7169EBD889}" type="slidenum">
              <a:rPr lang="en-US" smtClean="0"/>
              <a:t>37</a:t>
            </a:fld>
            <a:endParaRPr lang="en-US"/>
          </a:p>
        </p:txBody>
      </p:sp>
      <p:sp>
        <p:nvSpPr>
          <p:cNvPr id="5" name="Title 1">
            <a:extLst>
              <a:ext uri="{FF2B5EF4-FFF2-40B4-BE49-F238E27FC236}">
                <a16:creationId xmlns:a16="http://schemas.microsoft.com/office/drawing/2014/main" id="{CF7A8F44-69B2-4A72-87B1-F3715D56043B}"/>
              </a:ext>
            </a:extLst>
          </p:cNvPr>
          <p:cNvSpPr>
            <a:spLocks noGrp="1"/>
          </p:cNvSpPr>
          <p:nvPr>
            <p:ph type="title"/>
          </p:nvPr>
        </p:nvSpPr>
        <p:spPr>
          <a:xfrm>
            <a:off x="680483" y="136525"/>
            <a:ext cx="10930269" cy="841669"/>
          </a:xfrm>
        </p:spPr>
        <p:txBody>
          <a:bodyPr/>
          <a:lstStyle/>
          <a:p>
            <a:r>
              <a:rPr lang="en-US" altLang="zh-CN" dirty="0"/>
              <a:t>7.2 </a:t>
            </a:r>
            <a:r>
              <a:rPr lang="zh-CN" altLang="en-US" dirty="0"/>
              <a:t>大数据系统资源调度</a:t>
            </a:r>
            <a:endParaRPr lang="en-US" dirty="0"/>
          </a:p>
        </p:txBody>
      </p:sp>
      <p:sp>
        <p:nvSpPr>
          <p:cNvPr id="7" name="Content Placeholder 5"/>
          <p:cNvSpPr txBox="1">
            <a:spLocks/>
          </p:cNvSpPr>
          <p:nvPr/>
        </p:nvSpPr>
        <p:spPr>
          <a:xfrm>
            <a:off x="802297" y="1285045"/>
            <a:ext cx="9853979" cy="4879975"/>
          </a:xfrm>
          <a:prstGeom prst="rect">
            <a:avLst/>
          </a:prstGeom>
        </p:spPr>
        <p:txBody>
          <a:bodyPr/>
          <a:lstStyle/>
          <a:p>
            <a:pPr marL="342900" indent="-342900" eaLnBrk="0" fontAlgn="base" hangingPunct="0">
              <a:spcBef>
                <a:spcPct val="20000"/>
              </a:spcBef>
              <a:spcAft>
                <a:spcPct val="0"/>
              </a:spcAft>
              <a:buClr>
                <a:srgbClr val="FF0000"/>
              </a:buClr>
              <a:buFont typeface="Wingdings" pitchFamily="2" charset="2"/>
              <a:buChar char="p"/>
              <a:defRPr/>
            </a:pPr>
            <a:r>
              <a:rPr kumimoji="1" lang="en-US" altLang="zh-CN" sz="3200" kern="0" dirty="0">
                <a:solidFill>
                  <a:srgbClr val="1D1D57"/>
                </a:solidFill>
                <a:latin typeface="微软雅黑" panose="020B0503020204020204" pitchFamily="34" charset="-122"/>
                <a:ea typeface="微软雅黑" panose="020B0503020204020204" pitchFamily="34" charset="-122"/>
              </a:rPr>
              <a:t>Max-min </a:t>
            </a:r>
            <a:r>
              <a:rPr kumimoji="1" lang="zh-CN" altLang="en-US" sz="3200" kern="0" dirty="0">
                <a:solidFill>
                  <a:srgbClr val="1D1D57"/>
                </a:solidFill>
                <a:latin typeface="微软雅黑" panose="020B0503020204020204" pitchFamily="34" charset="-122"/>
                <a:ea typeface="微软雅黑" panose="020B0503020204020204" pitchFamily="34" charset="-122"/>
              </a:rPr>
              <a:t>公平性算法的三原则：</a:t>
            </a:r>
            <a:endParaRPr kumimoji="1" lang="en-US" altLang="zh-CN" sz="3200" kern="0" dirty="0">
              <a:solidFill>
                <a:srgbClr val="1D1D57"/>
              </a:solidFill>
              <a:latin typeface="微软雅黑" panose="020B0503020204020204" pitchFamily="34" charset="-122"/>
              <a:ea typeface="微软雅黑" panose="020B0503020204020204" pitchFamily="34" charset="-122"/>
            </a:endParaRPr>
          </a:p>
          <a:p>
            <a:pPr marL="742950" lvl="1" indent="-285750" eaLnBrk="0" fontAlgn="base" hangingPunct="0">
              <a:spcBef>
                <a:spcPct val="20000"/>
              </a:spcBef>
              <a:spcAft>
                <a:spcPct val="0"/>
              </a:spcAft>
              <a:buClr>
                <a:srgbClr val="3333FF">
                  <a:lumMod val="75000"/>
                </a:srgbClr>
              </a:buClr>
              <a:buFont typeface="Wingdings" pitchFamily="2" charset="2"/>
              <a:buChar char="ü"/>
              <a:defRPr/>
            </a:pPr>
            <a:r>
              <a:rPr kumimoji="1" lang="zh-CN" altLang="en-US" sz="2800" kern="0" dirty="0">
                <a:solidFill>
                  <a:srgbClr val="1D1D57"/>
                </a:solidFill>
                <a:latin typeface="微软雅黑" panose="020B0503020204020204" pitchFamily="34" charset="-122"/>
                <a:ea typeface="微软雅黑" panose="020B0503020204020204" pitchFamily="34" charset="-122"/>
              </a:rPr>
              <a:t>按照升序对规格化后的用户需求排序，总是优先满足具有最小需求的用户。</a:t>
            </a:r>
            <a:endParaRPr kumimoji="1" lang="en-US" altLang="zh-CN" sz="2800" kern="0" dirty="0">
              <a:solidFill>
                <a:srgbClr val="1D1D57"/>
              </a:solidFill>
              <a:latin typeface="微软雅黑" panose="020B0503020204020204" pitchFamily="34" charset="-122"/>
              <a:ea typeface="微软雅黑" panose="020B0503020204020204" pitchFamily="34" charset="-122"/>
            </a:endParaRPr>
          </a:p>
          <a:p>
            <a:pPr marL="742950" lvl="1" indent="-285750" eaLnBrk="0" fontAlgn="base" hangingPunct="0">
              <a:spcBef>
                <a:spcPct val="20000"/>
              </a:spcBef>
              <a:spcAft>
                <a:spcPct val="0"/>
              </a:spcAft>
              <a:buClr>
                <a:srgbClr val="3333FF">
                  <a:lumMod val="75000"/>
                </a:srgbClr>
              </a:buClr>
              <a:buFont typeface="Wingdings" pitchFamily="2" charset="2"/>
              <a:buChar char="ü"/>
              <a:defRPr/>
            </a:pPr>
            <a:r>
              <a:rPr kumimoji="1" lang="zh-CN" altLang="en-US" sz="2800" kern="0" dirty="0">
                <a:solidFill>
                  <a:srgbClr val="1D1D57"/>
                </a:solidFill>
                <a:latin typeface="微软雅黑" panose="020B0503020204020204" pitchFamily="34" charset="-122"/>
                <a:ea typeface="微软雅黑" panose="020B0503020204020204" pitchFamily="34" charset="-122"/>
              </a:rPr>
              <a:t>用户获得的资源不能超过需求</a:t>
            </a:r>
            <a:r>
              <a:rPr kumimoji="1" lang="en-US" altLang="zh-CN" sz="2800" kern="0" dirty="0">
                <a:solidFill>
                  <a:srgbClr val="1D1D57"/>
                </a:solidFill>
                <a:latin typeface="微软雅黑" panose="020B0503020204020204" pitchFamily="34" charset="-122"/>
                <a:ea typeface="微软雅黑" panose="020B0503020204020204" pitchFamily="34" charset="-122"/>
              </a:rPr>
              <a:t>(Resource efficiency)</a:t>
            </a:r>
          </a:p>
          <a:p>
            <a:pPr marL="742950" lvl="1" indent="-285750" eaLnBrk="0" fontAlgn="base" hangingPunct="0">
              <a:spcBef>
                <a:spcPct val="20000"/>
              </a:spcBef>
              <a:spcAft>
                <a:spcPct val="0"/>
              </a:spcAft>
              <a:buClr>
                <a:srgbClr val="3333FF">
                  <a:lumMod val="75000"/>
                </a:srgbClr>
              </a:buClr>
              <a:buFont typeface="Wingdings" pitchFamily="2" charset="2"/>
              <a:buChar char="ü"/>
              <a:defRPr/>
            </a:pPr>
            <a:r>
              <a:rPr kumimoji="1" lang="zh-CN" altLang="en-US" sz="2800" kern="0" dirty="0">
                <a:solidFill>
                  <a:srgbClr val="1D1D57"/>
                </a:solidFill>
                <a:latin typeface="微软雅黑" panose="020B0503020204020204" pitchFamily="34" charset="-122"/>
                <a:ea typeface="微软雅黑" panose="020B0503020204020204" pitchFamily="34" charset="-122"/>
              </a:rPr>
              <a:t>多余的资源按优先级权重的比例分配给未满足的用户。</a:t>
            </a:r>
            <a:endParaRPr kumimoji="1" lang="en-US" altLang="zh-CN" sz="2800" kern="0" dirty="0">
              <a:solidFill>
                <a:srgbClr val="1D1D57"/>
              </a:solidFill>
              <a:latin typeface="微软雅黑" panose="020B0503020204020204" pitchFamily="34" charset="-122"/>
              <a:ea typeface="微软雅黑" panose="020B0503020204020204" pitchFamily="34" charset="-122"/>
            </a:endParaRPr>
          </a:p>
          <a:p>
            <a:pPr eaLnBrk="0" fontAlgn="base" hangingPunct="0">
              <a:spcBef>
                <a:spcPct val="20000"/>
              </a:spcBef>
              <a:spcAft>
                <a:spcPct val="0"/>
              </a:spcAft>
              <a:buClr>
                <a:srgbClr val="FF0000"/>
              </a:buClr>
              <a:defRPr/>
            </a:pPr>
            <a:endParaRPr kumimoji="1" lang="en-US" altLang="zh-CN" sz="3200" kern="0" dirty="0">
              <a:solidFill>
                <a:srgbClr val="1D1D57"/>
              </a:solidFill>
              <a:latin typeface="微软雅黑" panose="020B0503020204020204" pitchFamily="34" charset="-122"/>
              <a:ea typeface="微软雅黑" panose="020B0503020204020204" pitchFamily="34" charset="-122"/>
            </a:endParaRPr>
          </a:p>
          <a:p>
            <a:pPr marL="742950" lvl="1" indent="-285750" eaLnBrk="0" fontAlgn="base" hangingPunct="0">
              <a:spcBef>
                <a:spcPct val="20000"/>
              </a:spcBef>
              <a:spcAft>
                <a:spcPct val="0"/>
              </a:spcAft>
              <a:buClr>
                <a:srgbClr val="3333FF">
                  <a:lumMod val="75000"/>
                </a:srgbClr>
              </a:buClr>
              <a:defRPr/>
            </a:pPr>
            <a:endParaRPr kumimoji="1" lang="en-US" altLang="zh-CN" sz="2800" kern="0" dirty="0">
              <a:solidFill>
                <a:srgbClr val="1D1D57"/>
              </a:solidFill>
              <a:latin typeface="微软雅黑" panose="020B0503020204020204" pitchFamily="34" charset="-122"/>
              <a:ea typeface="微软雅黑" panose="020B0503020204020204" pitchFamily="34" charset="-122"/>
            </a:endParaRPr>
          </a:p>
        </p:txBody>
      </p:sp>
      <p:sp>
        <p:nvSpPr>
          <p:cNvPr id="8" name="Content Placeholder 5"/>
          <p:cNvSpPr txBox="1">
            <a:spLocks/>
          </p:cNvSpPr>
          <p:nvPr/>
        </p:nvSpPr>
        <p:spPr bwMode="auto">
          <a:xfrm>
            <a:off x="680483" y="3581522"/>
            <a:ext cx="10353863" cy="3143249"/>
          </a:xfrm>
          <a:prstGeom prst="rect">
            <a:avLst/>
          </a:prstGeom>
        </p:spPr>
        <p:txBody>
          <a:bodyPr/>
          <a:lstStyle>
            <a:defPPr>
              <a:defRPr lang="zh-CN"/>
            </a:defPPr>
            <a:lvl1pPr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9pPr>
          </a:lstStyle>
          <a:p>
            <a:pPr marL="342900" marR="0" lvl="0" indent="-342900" algn="l" defTabSz="914400" rtl="0" eaLnBrk="0" fontAlgn="base" latinLnBrk="0" hangingPunct="0">
              <a:lnSpc>
                <a:spcPct val="100000"/>
              </a:lnSpc>
              <a:spcBef>
                <a:spcPct val="20000"/>
              </a:spcBef>
              <a:spcAft>
                <a:spcPct val="0"/>
              </a:spcAft>
              <a:buClr>
                <a:srgbClr val="FF0000"/>
              </a:buClr>
              <a:buSzTx/>
              <a:buFont typeface="Wingdings" pitchFamily="2" charset="2"/>
              <a:buChar char="p"/>
              <a:tabLst/>
              <a:defRPr/>
            </a:pPr>
            <a:endParaRPr kumimoji="1" lang="en-US" altLang="zh-CN" sz="3200" b="0" i="0" u="none" strike="noStrike" kern="0" cap="none" spc="0" normalizeH="0" baseline="0" noProof="0" dirty="0">
              <a:ln>
                <a:noFill/>
              </a:ln>
              <a:solidFill>
                <a:srgbClr val="1D1D57"/>
              </a:solidFill>
              <a:effectLst/>
              <a:uLnTx/>
              <a:uFillTx/>
              <a:latin typeface="微软雅黑" panose="020B0503020204020204" pitchFamily="34" charset="-122"/>
              <a:ea typeface="微软雅黑" panose="020B0503020204020204" pitchFamily="34" charset="-122"/>
            </a:endParaRPr>
          </a:p>
          <a:p>
            <a:pPr marL="342900" marR="0" lvl="0" indent="-342900" algn="l" defTabSz="914400" rtl="0" eaLnBrk="0" fontAlgn="base" latinLnBrk="0" hangingPunct="0">
              <a:lnSpc>
                <a:spcPct val="100000"/>
              </a:lnSpc>
              <a:spcBef>
                <a:spcPct val="20000"/>
              </a:spcBef>
              <a:spcAft>
                <a:spcPct val="0"/>
              </a:spcAft>
              <a:buClr>
                <a:srgbClr val="FF0000"/>
              </a:buClr>
              <a:buSzTx/>
              <a:buFont typeface="Wingdings" pitchFamily="2" charset="2"/>
              <a:buChar char="p"/>
              <a:tabLst/>
              <a:defRPr/>
            </a:pPr>
            <a:r>
              <a:rPr kumimoji="1" lang="zh-CN" altLang="en-US" sz="3200" b="0" i="0" u="none" strike="noStrike" kern="0" cap="none" spc="0" normalizeH="0" baseline="0" noProof="0" dirty="0">
                <a:ln>
                  <a:noFill/>
                </a:ln>
                <a:solidFill>
                  <a:srgbClr val="1D1D57"/>
                </a:solidFill>
                <a:effectLst/>
                <a:uLnTx/>
                <a:uFillTx/>
                <a:latin typeface="微软雅黑" panose="020B0503020204020204" pitchFamily="34" charset="-122"/>
                <a:ea typeface="微软雅黑" panose="020B0503020204020204" pitchFamily="34" charset="-122"/>
              </a:rPr>
              <a:t>算法复杂度分析：设资源需求大于其配额的用户数为</a:t>
            </a:r>
            <a:r>
              <a:rPr kumimoji="1" lang="en-US" altLang="zh-CN" sz="3200" b="0" i="0" u="none" strike="noStrike" kern="0" cap="none" spc="0" normalizeH="0" baseline="0" noProof="0" dirty="0">
                <a:ln>
                  <a:noFill/>
                </a:ln>
                <a:solidFill>
                  <a:srgbClr val="1D1D57"/>
                </a:solidFill>
                <a:effectLst/>
                <a:uLnTx/>
                <a:uFillTx/>
                <a:latin typeface="微软雅黑" panose="020B0503020204020204" pitchFamily="34" charset="-122"/>
                <a:ea typeface="微软雅黑" panose="020B0503020204020204" pitchFamily="34" charset="-122"/>
              </a:rPr>
              <a:t>n,</a:t>
            </a:r>
            <a:r>
              <a:rPr kumimoji="1" lang="zh-CN" altLang="en-US" sz="3200" b="0" i="0" u="none" strike="noStrike" kern="0" cap="none" spc="0" normalizeH="0" baseline="0" noProof="0" dirty="0">
                <a:ln>
                  <a:noFill/>
                </a:ln>
                <a:solidFill>
                  <a:srgbClr val="1D1D57"/>
                </a:solidFill>
                <a:effectLst/>
                <a:uLnTx/>
                <a:uFillTx/>
                <a:latin typeface="微软雅黑" panose="020B0503020204020204" pitchFamily="34" charset="-122"/>
                <a:ea typeface="微软雅黑" panose="020B0503020204020204" pitchFamily="34" charset="-122"/>
              </a:rPr>
              <a:t>总的分配次数为：</a:t>
            </a:r>
            <a:endParaRPr kumimoji="1" lang="en-US" altLang="zh-CN" sz="3200" b="0" i="0" u="none" strike="noStrike" kern="0" cap="none" spc="0" normalizeH="0" baseline="0" noProof="0" dirty="0">
              <a:ln>
                <a:noFill/>
              </a:ln>
              <a:solidFill>
                <a:srgbClr val="1D1D57"/>
              </a:solidFill>
              <a:effectLst/>
              <a:uLnTx/>
              <a:uFillTx/>
              <a:latin typeface="微软雅黑" panose="020B0503020204020204" pitchFamily="34" charset="-122"/>
              <a:ea typeface="微软雅黑" panose="020B0503020204020204" pitchFamily="34" charset="-122"/>
            </a:endParaRPr>
          </a:p>
          <a:p>
            <a:pPr marL="342900" marR="0" lvl="0" indent="-342900" algn="l" defTabSz="914400" rtl="0" eaLnBrk="0" fontAlgn="base" latinLnBrk="0" hangingPunct="0">
              <a:lnSpc>
                <a:spcPct val="100000"/>
              </a:lnSpc>
              <a:spcBef>
                <a:spcPct val="20000"/>
              </a:spcBef>
              <a:spcAft>
                <a:spcPct val="0"/>
              </a:spcAft>
              <a:buClr>
                <a:srgbClr val="FF0000"/>
              </a:buClr>
              <a:buSzTx/>
              <a:buFontTx/>
              <a:buNone/>
              <a:tabLst/>
              <a:defRPr/>
            </a:pPr>
            <a:r>
              <a:rPr kumimoji="1" lang="en-US" altLang="zh-CN" sz="3200" b="0" i="0" u="none" strike="noStrike" kern="0" cap="none" spc="0" normalizeH="0" baseline="0" noProof="0" dirty="0">
                <a:ln>
                  <a:noFill/>
                </a:ln>
                <a:solidFill>
                  <a:srgbClr val="1D1D57"/>
                </a:solidFill>
                <a:effectLst/>
                <a:uLnTx/>
                <a:uFillTx/>
                <a:latin typeface="微软雅黑" panose="020B0503020204020204" pitchFamily="34" charset="-122"/>
                <a:ea typeface="微软雅黑" panose="020B0503020204020204" pitchFamily="34" charset="-122"/>
              </a:rPr>
              <a:t>  n+(n-1)+(n-2)+…+2+1 = ½ n(n+1)</a:t>
            </a:r>
          </a:p>
          <a:p>
            <a:pPr marL="342900" marR="0" lvl="0" indent="-342900" algn="l" defTabSz="914400" rtl="0" eaLnBrk="0" fontAlgn="base" latinLnBrk="0" hangingPunct="0">
              <a:lnSpc>
                <a:spcPct val="100000"/>
              </a:lnSpc>
              <a:spcBef>
                <a:spcPct val="20000"/>
              </a:spcBef>
              <a:spcAft>
                <a:spcPct val="0"/>
              </a:spcAft>
              <a:buClr>
                <a:srgbClr val="FF0000"/>
              </a:buClr>
              <a:buSzTx/>
              <a:buFont typeface="Wingdings" pitchFamily="2" charset="2"/>
              <a:buChar char="p"/>
              <a:tabLst/>
              <a:defRPr/>
            </a:pPr>
            <a:r>
              <a:rPr kumimoji="1" lang="zh-CN" altLang="en-US" sz="3200" b="0" i="0" u="none" strike="noStrike" kern="0" cap="none" spc="0" normalizeH="0" baseline="0" noProof="0" dirty="0">
                <a:ln>
                  <a:noFill/>
                </a:ln>
                <a:solidFill>
                  <a:srgbClr val="1D1D57"/>
                </a:solidFill>
                <a:effectLst/>
                <a:uLnTx/>
                <a:uFillTx/>
                <a:latin typeface="微软雅黑" panose="020B0503020204020204" pitchFamily="34" charset="-122"/>
                <a:ea typeface="微软雅黑" panose="020B0503020204020204" pitchFamily="34" charset="-122"/>
              </a:rPr>
              <a:t>复杂度：</a:t>
            </a:r>
            <a:r>
              <a:rPr kumimoji="1" lang="en-US" altLang="zh-CN" sz="3200" b="0" i="0" u="none" strike="noStrike" kern="0" cap="none" spc="0" normalizeH="0" baseline="0" noProof="0" dirty="0">
                <a:ln>
                  <a:noFill/>
                </a:ln>
                <a:solidFill>
                  <a:srgbClr val="1D1D57"/>
                </a:solidFill>
                <a:effectLst/>
                <a:uLnTx/>
                <a:uFillTx/>
                <a:latin typeface="微软雅黑" panose="020B0503020204020204" pitchFamily="34" charset="-122"/>
                <a:ea typeface="微软雅黑" panose="020B0503020204020204" pitchFamily="34" charset="-122"/>
              </a:rPr>
              <a:t>O</a:t>
            </a:r>
            <a:r>
              <a:rPr kumimoji="1" lang="zh-CN" altLang="en-US" sz="3200" b="0" i="0" u="none" strike="noStrike" kern="0" cap="none" spc="0" normalizeH="0" baseline="0" noProof="0" dirty="0">
                <a:ln>
                  <a:noFill/>
                </a:ln>
                <a:solidFill>
                  <a:srgbClr val="1D1D57"/>
                </a:solidFill>
                <a:effectLst/>
                <a:uLnTx/>
                <a:uFillTx/>
                <a:latin typeface="微软雅黑" panose="020B0503020204020204" pitchFamily="34" charset="-122"/>
                <a:ea typeface="微软雅黑" panose="020B0503020204020204" pitchFamily="34" charset="-122"/>
              </a:rPr>
              <a:t>（</a:t>
            </a:r>
            <a:r>
              <a:rPr kumimoji="1" lang="en-US" altLang="zh-CN" sz="3200" b="0" i="0" u="none" strike="noStrike" kern="0" cap="none" spc="0" normalizeH="0" baseline="0" noProof="0" dirty="0">
                <a:ln>
                  <a:noFill/>
                </a:ln>
                <a:solidFill>
                  <a:srgbClr val="1D1D57"/>
                </a:solidFill>
                <a:effectLst/>
                <a:uLnTx/>
                <a:uFillTx/>
                <a:latin typeface="微软雅黑" panose="020B0503020204020204" pitchFamily="34" charset="-122"/>
                <a:ea typeface="微软雅黑" panose="020B0503020204020204" pitchFamily="34" charset="-122"/>
              </a:rPr>
              <a:t>n</a:t>
            </a:r>
            <a:r>
              <a:rPr kumimoji="1" lang="en-US" altLang="zh-CN" sz="3200" b="0" i="0" u="none" strike="noStrike" kern="0" cap="none" spc="0" normalizeH="0" baseline="30000" noProof="0" dirty="0">
                <a:ln>
                  <a:noFill/>
                </a:ln>
                <a:solidFill>
                  <a:srgbClr val="1D1D57"/>
                </a:solidFill>
                <a:effectLst/>
                <a:uLnTx/>
                <a:uFillTx/>
                <a:latin typeface="微软雅黑" panose="020B0503020204020204" pitchFamily="34" charset="-122"/>
                <a:ea typeface="微软雅黑" panose="020B0503020204020204" pitchFamily="34" charset="-122"/>
              </a:rPr>
              <a:t>2</a:t>
            </a:r>
            <a:r>
              <a:rPr kumimoji="1" lang="en-US" altLang="zh-CN" sz="3200" b="0" i="0" u="none" strike="noStrike" kern="0" cap="none" spc="0" normalizeH="0" baseline="0" noProof="0" dirty="0">
                <a:ln>
                  <a:noFill/>
                </a:ln>
                <a:solidFill>
                  <a:srgbClr val="1D1D57"/>
                </a:solidFill>
                <a:effectLst/>
                <a:uLnTx/>
                <a:uFillTx/>
                <a:latin typeface="微软雅黑" panose="020B0503020204020204" pitchFamily="34" charset="-122"/>
                <a:ea typeface="微软雅黑" panose="020B0503020204020204" pitchFamily="34" charset="-122"/>
              </a:rPr>
              <a:t>)</a:t>
            </a:r>
          </a:p>
          <a:p>
            <a:pPr marL="342900" marR="0" lvl="0" indent="-342900" algn="l" defTabSz="914400" rtl="0" eaLnBrk="0" fontAlgn="base" latinLnBrk="0" hangingPunct="0">
              <a:lnSpc>
                <a:spcPct val="100000"/>
              </a:lnSpc>
              <a:spcBef>
                <a:spcPct val="20000"/>
              </a:spcBef>
              <a:spcAft>
                <a:spcPct val="0"/>
              </a:spcAft>
              <a:buClr>
                <a:srgbClr val="FF0000"/>
              </a:buClr>
              <a:buSzTx/>
              <a:buFontTx/>
              <a:buNone/>
              <a:tabLst/>
              <a:defRPr/>
            </a:pPr>
            <a:endParaRPr kumimoji="1" lang="en-US" altLang="zh-CN" sz="3200" b="0" i="0" u="none" strike="noStrike" kern="0" cap="none" spc="0" normalizeH="0" baseline="0" noProof="0" dirty="0">
              <a:ln>
                <a:noFill/>
              </a:ln>
              <a:solidFill>
                <a:srgbClr val="1D1D57"/>
              </a:solidFill>
              <a:effectLst/>
              <a:uLnTx/>
              <a:uFillTx/>
              <a:latin typeface="微软雅黑" panose="020B0503020204020204" pitchFamily="34" charset="-122"/>
              <a:ea typeface="微软雅黑" panose="020B0503020204020204" pitchFamily="34" charset="-122"/>
            </a:endParaRPr>
          </a:p>
          <a:p>
            <a:pPr marL="342900" marR="0" lvl="0" indent="-342900" algn="l" defTabSz="914400" rtl="0" eaLnBrk="0" fontAlgn="base" latinLnBrk="0" hangingPunct="0">
              <a:lnSpc>
                <a:spcPct val="100000"/>
              </a:lnSpc>
              <a:spcBef>
                <a:spcPct val="20000"/>
              </a:spcBef>
              <a:spcAft>
                <a:spcPct val="0"/>
              </a:spcAft>
              <a:buClr>
                <a:srgbClr val="FF0000"/>
              </a:buClr>
              <a:buSzTx/>
              <a:buFontTx/>
              <a:buNone/>
              <a:tabLst/>
              <a:defRPr/>
            </a:pPr>
            <a:r>
              <a:rPr kumimoji="1" lang="en-US" altLang="zh-CN" sz="3200" b="0" i="0" u="none" strike="noStrike" kern="0" cap="none" spc="0" normalizeH="0" baseline="0" noProof="0" dirty="0">
                <a:ln>
                  <a:noFill/>
                </a:ln>
                <a:solidFill>
                  <a:srgbClr val="1D1D57"/>
                </a:solidFill>
                <a:effectLst/>
                <a:uLnTx/>
                <a:uFillTx/>
                <a:latin typeface="微软雅黑" panose="020B0503020204020204" pitchFamily="34" charset="-122"/>
                <a:ea typeface="微软雅黑" panose="020B0503020204020204" pitchFamily="34" charset="-122"/>
              </a:rPr>
              <a:t> </a:t>
            </a:r>
          </a:p>
          <a:p>
            <a:pPr marL="342900" marR="0" lvl="0" indent="-342900" algn="l" defTabSz="914400" rtl="0" eaLnBrk="0" fontAlgn="base" latinLnBrk="0" hangingPunct="0">
              <a:lnSpc>
                <a:spcPct val="100000"/>
              </a:lnSpc>
              <a:spcBef>
                <a:spcPct val="20000"/>
              </a:spcBef>
              <a:spcAft>
                <a:spcPct val="0"/>
              </a:spcAft>
              <a:buClr>
                <a:srgbClr val="FF0000"/>
              </a:buClr>
              <a:buSzTx/>
              <a:buFontTx/>
              <a:buNone/>
              <a:tabLst/>
              <a:defRPr/>
            </a:pPr>
            <a:endParaRPr kumimoji="1" lang="en-US" altLang="zh-CN" sz="3200" b="0" i="0" u="none" strike="noStrike" kern="0" cap="none" spc="0" normalizeH="0" baseline="0" noProof="0" dirty="0">
              <a:ln>
                <a:noFill/>
              </a:ln>
              <a:solidFill>
                <a:srgbClr val="1D1D57"/>
              </a:solidFill>
              <a:effectLst/>
              <a:uLnTx/>
              <a:uFillTx/>
              <a:latin typeface="微软雅黑" panose="020B0503020204020204" pitchFamily="34" charset="-122"/>
              <a:ea typeface="微软雅黑" panose="020B0503020204020204" pitchFamily="34" charset="-122"/>
            </a:endParaRPr>
          </a:p>
          <a:p>
            <a:pPr marL="342900" marR="0" lvl="0" indent="-342900" algn="l" defTabSz="914400" rtl="0" eaLnBrk="0" fontAlgn="base" latinLnBrk="0" hangingPunct="0">
              <a:lnSpc>
                <a:spcPct val="100000"/>
              </a:lnSpc>
              <a:spcBef>
                <a:spcPct val="20000"/>
              </a:spcBef>
              <a:spcAft>
                <a:spcPct val="0"/>
              </a:spcAft>
              <a:buClr>
                <a:srgbClr val="FF0000"/>
              </a:buClr>
              <a:buSzTx/>
              <a:buFontTx/>
              <a:buNone/>
              <a:tabLst/>
              <a:defRPr/>
            </a:pPr>
            <a:endParaRPr kumimoji="1" lang="en-US" altLang="zh-CN" sz="3200" b="0" i="0" u="none" strike="noStrike" kern="0" cap="none" spc="0" normalizeH="0" baseline="0" noProof="0" dirty="0">
              <a:ln>
                <a:noFill/>
              </a:ln>
              <a:solidFill>
                <a:srgbClr val="1D1D57"/>
              </a:solidFill>
              <a:effectLst/>
              <a:uLnTx/>
              <a:uFillTx/>
              <a:latin typeface="微软雅黑" panose="020B0503020204020204" pitchFamily="34" charset="-122"/>
              <a:ea typeface="微软雅黑" panose="020B0503020204020204" pitchFamily="34" charset="-122"/>
            </a:endParaRPr>
          </a:p>
          <a:p>
            <a:pPr marL="342900" marR="0" lvl="0" indent="-342900" algn="l" defTabSz="914400" rtl="0" eaLnBrk="0" fontAlgn="base" latinLnBrk="0" hangingPunct="0">
              <a:lnSpc>
                <a:spcPct val="100000"/>
              </a:lnSpc>
              <a:spcBef>
                <a:spcPct val="20000"/>
              </a:spcBef>
              <a:spcAft>
                <a:spcPct val="0"/>
              </a:spcAft>
              <a:buClr>
                <a:srgbClr val="FF0000"/>
              </a:buClr>
              <a:buSzTx/>
              <a:buFontTx/>
              <a:buNone/>
              <a:tabLst/>
              <a:defRPr/>
            </a:pPr>
            <a:endParaRPr kumimoji="1" lang="en-US" altLang="zh-CN" sz="3200" b="0" i="0" u="none" strike="noStrike" kern="0" cap="none" spc="0" normalizeH="0" baseline="0" noProof="0" dirty="0">
              <a:ln>
                <a:noFill/>
              </a:ln>
              <a:solidFill>
                <a:srgbClr val="1D1D57"/>
              </a:solidFill>
              <a:effectLst/>
              <a:uLnTx/>
              <a:uFillTx/>
              <a:latin typeface="微软雅黑" panose="020B0503020204020204" pitchFamily="34" charset="-122"/>
              <a:ea typeface="微软雅黑" panose="020B0503020204020204" pitchFamily="34" charset="-122"/>
            </a:endParaRPr>
          </a:p>
          <a:p>
            <a:pPr marL="742950" marR="0" lvl="1" indent="-285750" algn="l" defTabSz="914400" rtl="0" eaLnBrk="0" fontAlgn="base" latinLnBrk="0" hangingPunct="0">
              <a:lnSpc>
                <a:spcPct val="100000"/>
              </a:lnSpc>
              <a:spcBef>
                <a:spcPct val="20000"/>
              </a:spcBef>
              <a:spcAft>
                <a:spcPct val="0"/>
              </a:spcAft>
              <a:buClr>
                <a:srgbClr val="3333FF">
                  <a:lumMod val="75000"/>
                </a:srgbClr>
              </a:buClr>
              <a:buSzTx/>
              <a:buFontTx/>
              <a:buNone/>
              <a:tabLst/>
              <a:defRPr/>
            </a:pPr>
            <a:endParaRPr kumimoji="1" lang="en-US" altLang="zh-CN" sz="3200" b="0" i="0" u="none" strike="noStrike" kern="0" cap="none" spc="0" normalizeH="0" baseline="0" noProof="0" dirty="0">
              <a:ln>
                <a:noFill/>
              </a:ln>
              <a:solidFill>
                <a:srgbClr val="1D1D57"/>
              </a:solidFill>
              <a:effectLst/>
              <a:uLnTx/>
              <a:uFillTx/>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63266295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77D3CCE-FAFC-444F-8E03-31B56B9AC4B2}"/>
              </a:ext>
            </a:extLst>
          </p:cNvPr>
          <p:cNvSpPr>
            <a:spLocks noGrp="1"/>
          </p:cNvSpPr>
          <p:nvPr>
            <p:ph type="title"/>
          </p:nvPr>
        </p:nvSpPr>
        <p:spPr/>
        <p:txBody>
          <a:bodyPr/>
          <a:lstStyle/>
          <a:p>
            <a:r>
              <a:rPr lang="en-US" altLang="zh-CN" dirty="0"/>
              <a:t>7.2 </a:t>
            </a:r>
            <a:r>
              <a:rPr lang="zh-CN" altLang="en-US" dirty="0"/>
              <a:t>大数据系统资源调度</a:t>
            </a:r>
          </a:p>
        </p:txBody>
      </p:sp>
      <p:sp>
        <p:nvSpPr>
          <p:cNvPr id="10" name="内容占位符 2">
            <a:extLst>
              <a:ext uri="{FF2B5EF4-FFF2-40B4-BE49-F238E27FC236}">
                <a16:creationId xmlns:a16="http://schemas.microsoft.com/office/drawing/2014/main" id="{FAC9BA54-ED82-4F46-9499-69E54EF86D07}"/>
              </a:ext>
            </a:extLst>
          </p:cNvPr>
          <p:cNvSpPr>
            <a:spLocks noGrp="1"/>
          </p:cNvSpPr>
          <p:nvPr>
            <p:ph idx="1"/>
          </p:nvPr>
        </p:nvSpPr>
        <p:spPr>
          <a:xfrm>
            <a:off x="680483" y="1160121"/>
            <a:ext cx="10930269" cy="5016207"/>
          </a:xfrm>
        </p:spPr>
        <p:txBody>
          <a:bodyPr/>
          <a:lstStyle/>
          <a:p>
            <a:r>
              <a:rPr lang="zh-CN" altLang="en-US" dirty="0"/>
              <a:t>多资源打包调度算法</a:t>
            </a:r>
            <a:endParaRPr lang="en-US" altLang="zh-CN" dirty="0"/>
          </a:p>
          <a:p>
            <a:pPr lvl="1"/>
            <a:r>
              <a:rPr lang="zh-CN" altLang="en-US" sz="2000" dirty="0"/>
              <a:t>在同一系统的不同应用对于资源的需求具有的差异性，多资源打包算法旨在提升各种资源的利用率，在作业调度的过程中需要考虑不同作业之间的互补性，将具有互补性的作业尽量分配到同一节点，避免某一种资源成为瓶颈，而其他的资源利用率低</a:t>
            </a:r>
          </a:p>
        </p:txBody>
      </p:sp>
      <p:sp>
        <p:nvSpPr>
          <p:cNvPr id="12" name="Rectangle 11">
            <a:extLst>
              <a:ext uri="{FF2B5EF4-FFF2-40B4-BE49-F238E27FC236}">
                <a16:creationId xmlns:a16="http://schemas.microsoft.com/office/drawing/2014/main" id="{CCC50DF0-75AF-4209-9942-452BD5D43A13}"/>
              </a:ext>
            </a:extLst>
          </p:cNvPr>
          <p:cNvSpPr/>
          <p:nvPr/>
        </p:nvSpPr>
        <p:spPr>
          <a:xfrm>
            <a:off x="2427657" y="5838409"/>
            <a:ext cx="2031325" cy="338554"/>
          </a:xfrm>
          <a:prstGeom prst="rect">
            <a:avLst/>
          </a:prstGeom>
        </p:spPr>
        <p:txBody>
          <a:bodyPr wrap="none">
            <a:spAutoFit/>
          </a:bodyPr>
          <a:lstStyle/>
          <a:p>
            <a:r>
              <a:rPr lang="zh-CN" altLang="en-US" sz="1600" dirty="0">
                <a:latin typeface="微软雅黑" panose="020B0503020204020204" pitchFamily="34" charset="-122"/>
                <a:ea typeface="微软雅黑" panose="020B0503020204020204" pitchFamily="34" charset="-122"/>
              </a:rPr>
              <a:t>主资源法资源分配图</a:t>
            </a:r>
            <a:endParaRPr lang="en-US" sz="1600" dirty="0">
              <a:latin typeface="微软雅黑" panose="020B0503020204020204" pitchFamily="34" charset="-122"/>
              <a:ea typeface="微软雅黑" panose="020B0503020204020204" pitchFamily="34" charset="-122"/>
            </a:endParaRPr>
          </a:p>
        </p:txBody>
      </p:sp>
      <p:sp>
        <p:nvSpPr>
          <p:cNvPr id="13" name="Rectangle 6">
            <a:extLst>
              <a:ext uri="{FF2B5EF4-FFF2-40B4-BE49-F238E27FC236}">
                <a16:creationId xmlns:a16="http://schemas.microsoft.com/office/drawing/2014/main" id="{8D3BE29C-C381-45C7-B021-4E0E26671C1B}"/>
              </a:ext>
            </a:extLst>
          </p:cNvPr>
          <p:cNvSpPr/>
          <p:nvPr/>
        </p:nvSpPr>
        <p:spPr>
          <a:xfrm>
            <a:off x="5516205" y="6176687"/>
            <a:ext cx="2236510" cy="338554"/>
          </a:xfrm>
          <a:prstGeom prst="rect">
            <a:avLst/>
          </a:prstGeom>
        </p:spPr>
        <p:txBody>
          <a:bodyPr wrap="none">
            <a:spAutoFit/>
          </a:bodyPr>
          <a:lstStyle/>
          <a:p>
            <a:r>
              <a:rPr lang="zh-CN" altLang="en-US" sz="1600" dirty="0">
                <a:latin typeface="微软雅黑" panose="020B0503020204020204" pitchFamily="34" charset="-122"/>
                <a:ea typeface="微软雅黑" panose="020B0503020204020204" pitchFamily="34" charset="-122"/>
              </a:rPr>
              <a:t>打包策略下资源分配图</a:t>
            </a:r>
            <a:endParaRPr lang="en-US" sz="1600" dirty="0">
              <a:latin typeface="微软雅黑" panose="020B0503020204020204" pitchFamily="34" charset="-122"/>
              <a:ea typeface="微软雅黑" panose="020B0503020204020204" pitchFamily="34" charset="-122"/>
            </a:endParaRPr>
          </a:p>
        </p:txBody>
      </p:sp>
      <p:graphicFrame>
        <p:nvGraphicFramePr>
          <p:cNvPr id="14" name="表格 3">
            <a:extLst>
              <a:ext uri="{FF2B5EF4-FFF2-40B4-BE49-F238E27FC236}">
                <a16:creationId xmlns:a16="http://schemas.microsoft.com/office/drawing/2014/main" id="{05AAFC5E-B355-464F-BB7F-3B6BA80BE5E4}"/>
              </a:ext>
            </a:extLst>
          </p:cNvPr>
          <p:cNvGraphicFramePr/>
          <p:nvPr>
            <p:custDataLst>
              <p:tags r:id="rId1"/>
            </p:custDataLst>
            <p:extLst>
              <p:ext uri="{D42A27DB-BD31-4B8C-83A1-F6EECF244321}">
                <p14:modId xmlns:p14="http://schemas.microsoft.com/office/powerpoint/2010/main" val="3736801280"/>
              </p:ext>
            </p:extLst>
          </p:nvPr>
        </p:nvGraphicFramePr>
        <p:xfrm>
          <a:off x="1857375" y="3242945"/>
          <a:ext cx="4781550" cy="1151890"/>
        </p:xfrm>
        <a:graphic>
          <a:graphicData uri="http://schemas.openxmlformats.org/drawingml/2006/table">
            <a:tbl>
              <a:tblPr firstRow="1" bandRow="1">
                <a:tableStyleId>{5940675A-B579-460E-94D1-54222C63F5DA}</a:tableStyleId>
              </a:tblPr>
              <a:tblGrid>
                <a:gridCol w="796925">
                  <a:extLst>
                    <a:ext uri="{9D8B030D-6E8A-4147-A177-3AD203B41FA5}">
                      <a16:colId xmlns:a16="http://schemas.microsoft.com/office/drawing/2014/main" val="20000"/>
                    </a:ext>
                  </a:extLst>
                </a:gridCol>
                <a:gridCol w="796925">
                  <a:extLst>
                    <a:ext uri="{9D8B030D-6E8A-4147-A177-3AD203B41FA5}">
                      <a16:colId xmlns:a16="http://schemas.microsoft.com/office/drawing/2014/main" val="20001"/>
                    </a:ext>
                  </a:extLst>
                </a:gridCol>
                <a:gridCol w="796925">
                  <a:extLst>
                    <a:ext uri="{9D8B030D-6E8A-4147-A177-3AD203B41FA5}">
                      <a16:colId xmlns:a16="http://schemas.microsoft.com/office/drawing/2014/main" val="20002"/>
                    </a:ext>
                  </a:extLst>
                </a:gridCol>
                <a:gridCol w="796925">
                  <a:extLst>
                    <a:ext uri="{9D8B030D-6E8A-4147-A177-3AD203B41FA5}">
                      <a16:colId xmlns:a16="http://schemas.microsoft.com/office/drawing/2014/main" val="20003"/>
                    </a:ext>
                  </a:extLst>
                </a:gridCol>
                <a:gridCol w="796925">
                  <a:extLst>
                    <a:ext uri="{9D8B030D-6E8A-4147-A177-3AD203B41FA5}">
                      <a16:colId xmlns:a16="http://schemas.microsoft.com/office/drawing/2014/main" val="20004"/>
                    </a:ext>
                  </a:extLst>
                </a:gridCol>
                <a:gridCol w="796925">
                  <a:extLst>
                    <a:ext uri="{9D8B030D-6E8A-4147-A177-3AD203B41FA5}">
                      <a16:colId xmlns:a16="http://schemas.microsoft.com/office/drawing/2014/main" val="20005"/>
                    </a:ext>
                  </a:extLst>
                </a:gridCol>
              </a:tblGrid>
              <a:tr h="413385">
                <a:tc>
                  <a:txBody>
                    <a:bodyPr/>
                    <a:lstStyle/>
                    <a:p>
                      <a:pPr algn="ctr">
                        <a:buNone/>
                      </a:pPr>
                      <a:r>
                        <a:rPr lang="en-US" altLang="zh-CN" sz="1600"/>
                        <a:t>18core</a:t>
                      </a:r>
                    </a:p>
                  </a:txBody>
                  <a:tcPr>
                    <a:lnL w="12700">
                      <a:solidFill>
                        <a:schemeClr val="accent1">
                          <a:lumMod val="75000"/>
                        </a:schemeClr>
                      </a:solidFill>
                      <a:prstDash val="solid"/>
                    </a:lnL>
                    <a:lnR w="12700">
                      <a:solidFill>
                        <a:schemeClr val="accent1">
                          <a:lumMod val="75000"/>
                        </a:schemeClr>
                      </a:solidFill>
                      <a:prstDash val="solid"/>
                    </a:lnR>
                    <a:lnT w="12700">
                      <a:solidFill>
                        <a:schemeClr val="accent1">
                          <a:lumMod val="75000"/>
                        </a:schemeClr>
                      </a:solidFill>
                      <a:prstDash val="solid"/>
                    </a:lnT>
                    <a:lnB w="12700">
                      <a:solidFill>
                        <a:schemeClr val="accent1">
                          <a:lumMod val="75000"/>
                        </a:schemeClr>
                      </a:solidFill>
                      <a:prstDash val="solid"/>
                    </a:lnB>
                    <a:solidFill>
                      <a:schemeClr val="accent1">
                        <a:lumMod val="20000"/>
                        <a:lumOff val="80000"/>
                      </a:schemeClr>
                    </a:solidFill>
                  </a:tcPr>
                </a:tc>
                <a:tc>
                  <a:txBody>
                    <a:bodyPr/>
                    <a:lstStyle/>
                    <a:p>
                      <a:pPr algn="ctr">
                        <a:buNone/>
                      </a:pPr>
                      <a:r>
                        <a:rPr lang="en-US" altLang="zh-CN" sz="1600">
                          <a:sym typeface="+mn-ea"/>
                        </a:rPr>
                        <a:t>18core</a:t>
                      </a:r>
                    </a:p>
                  </a:txBody>
                  <a:tcPr>
                    <a:lnL w="12700">
                      <a:solidFill>
                        <a:schemeClr val="accent1">
                          <a:lumMod val="75000"/>
                        </a:schemeClr>
                      </a:solidFill>
                      <a:prstDash val="solid"/>
                    </a:lnL>
                    <a:lnR w="12700">
                      <a:solidFill>
                        <a:schemeClr val="accent1">
                          <a:lumMod val="75000"/>
                        </a:schemeClr>
                      </a:solidFill>
                      <a:prstDash val="solid"/>
                    </a:lnR>
                    <a:lnT w="12700">
                      <a:solidFill>
                        <a:schemeClr val="accent1">
                          <a:lumMod val="75000"/>
                        </a:schemeClr>
                      </a:solidFill>
                      <a:prstDash val="solid"/>
                    </a:lnT>
                    <a:lnB w="12700">
                      <a:solidFill>
                        <a:schemeClr val="accent1">
                          <a:lumMod val="75000"/>
                        </a:schemeClr>
                      </a:solidFill>
                      <a:prstDash val="solid"/>
                    </a:lnB>
                    <a:solidFill>
                      <a:schemeClr val="accent1">
                        <a:lumMod val="20000"/>
                        <a:lumOff val="80000"/>
                      </a:schemeClr>
                    </a:solidFill>
                  </a:tcPr>
                </a:tc>
                <a:tc>
                  <a:txBody>
                    <a:bodyPr/>
                    <a:lstStyle/>
                    <a:p>
                      <a:pPr algn="ctr">
                        <a:buNone/>
                      </a:pPr>
                      <a:r>
                        <a:rPr lang="en-US" altLang="zh-CN" sz="1600">
                          <a:sym typeface="+mn-ea"/>
                        </a:rPr>
                        <a:t>18core</a:t>
                      </a:r>
                      <a:endParaRPr lang="en-US" altLang="zh-CN" sz="1600" b="1">
                        <a:sym typeface="+mn-ea"/>
                      </a:endParaRPr>
                    </a:p>
                  </a:txBody>
                  <a:tcPr>
                    <a:lnL w="12700">
                      <a:solidFill>
                        <a:schemeClr val="accent1">
                          <a:lumMod val="75000"/>
                        </a:schemeClr>
                      </a:solidFill>
                      <a:prstDash val="solid"/>
                    </a:lnL>
                    <a:lnR w="12700">
                      <a:solidFill>
                        <a:schemeClr val="accent1">
                          <a:lumMod val="75000"/>
                        </a:schemeClr>
                      </a:solidFill>
                      <a:prstDash val="solid"/>
                    </a:lnR>
                    <a:lnT w="12700">
                      <a:solidFill>
                        <a:schemeClr val="accent1">
                          <a:lumMod val="75000"/>
                        </a:schemeClr>
                      </a:solidFill>
                      <a:prstDash val="solid"/>
                    </a:lnT>
                    <a:lnB w="12700">
                      <a:solidFill>
                        <a:schemeClr val="accent1">
                          <a:lumMod val="75000"/>
                        </a:schemeClr>
                      </a:solidFill>
                      <a:prstDash val="solid"/>
                    </a:lnB>
                    <a:solidFill>
                      <a:schemeClr val="accent1">
                        <a:lumMod val="20000"/>
                        <a:lumOff val="80000"/>
                      </a:schemeClr>
                    </a:solidFill>
                  </a:tcPr>
                </a:tc>
                <a:tc>
                  <a:txBody>
                    <a:bodyPr/>
                    <a:lstStyle/>
                    <a:p>
                      <a:pPr algn="ctr">
                        <a:buNone/>
                      </a:pPr>
                      <a:r>
                        <a:rPr lang="en-US" altLang="zh-CN" sz="1600"/>
                        <a:t>0</a:t>
                      </a:r>
                      <a:r>
                        <a:rPr lang="en-US" altLang="zh-CN" sz="1600">
                          <a:sym typeface="+mn-ea"/>
                        </a:rPr>
                        <a:t>core</a:t>
                      </a:r>
                    </a:p>
                  </a:txBody>
                  <a:tcPr>
                    <a:lnL w="12700">
                      <a:solidFill>
                        <a:schemeClr val="accent1">
                          <a:lumMod val="75000"/>
                        </a:schemeClr>
                      </a:solidFill>
                      <a:prstDash val="solid"/>
                    </a:lnL>
                    <a:lnR w="12700">
                      <a:solidFill>
                        <a:schemeClr val="accent1">
                          <a:lumMod val="75000"/>
                        </a:schemeClr>
                      </a:solidFill>
                      <a:prstDash val="solid"/>
                    </a:lnR>
                    <a:lnT w="12700">
                      <a:solidFill>
                        <a:schemeClr val="accent1">
                          <a:lumMod val="75000"/>
                        </a:schemeClr>
                      </a:solidFill>
                      <a:prstDash val="solid"/>
                    </a:lnT>
                    <a:lnB w="12700">
                      <a:solidFill>
                        <a:schemeClr val="accent1">
                          <a:lumMod val="75000"/>
                        </a:schemeClr>
                      </a:solidFill>
                      <a:prstDash val="solid"/>
                    </a:lnB>
                    <a:solidFill>
                      <a:schemeClr val="accent1">
                        <a:lumMod val="20000"/>
                        <a:lumOff val="80000"/>
                      </a:schemeClr>
                    </a:solidFill>
                  </a:tcPr>
                </a:tc>
                <a:tc>
                  <a:txBody>
                    <a:bodyPr/>
                    <a:lstStyle/>
                    <a:p>
                      <a:pPr algn="ctr">
                        <a:buNone/>
                      </a:pPr>
                      <a:r>
                        <a:rPr lang="en-US" altLang="zh-CN" sz="1600">
                          <a:sym typeface="+mn-ea"/>
                        </a:rPr>
                        <a:t>0core</a:t>
                      </a:r>
                    </a:p>
                  </a:txBody>
                  <a:tcPr>
                    <a:lnL w="12700">
                      <a:solidFill>
                        <a:schemeClr val="accent1">
                          <a:lumMod val="75000"/>
                        </a:schemeClr>
                      </a:solidFill>
                      <a:prstDash val="solid"/>
                    </a:lnL>
                    <a:lnR w="12700">
                      <a:solidFill>
                        <a:schemeClr val="accent1">
                          <a:lumMod val="75000"/>
                        </a:schemeClr>
                      </a:solidFill>
                      <a:prstDash val="solid"/>
                    </a:lnR>
                    <a:lnT w="12700">
                      <a:solidFill>
                        <a:schemeClr val="accent1">
                          <a:lumMod val="75000"/>
                        </a:schemeClr>
                      </a:solidFill>
                      <a:prstDash val="solid"/>
                    </a:lnT>
                    <a:lnB w="12700">
                      <a:solidFill>
                        <a:schemeClr val="accent1">
                          <a:lumMod val="75000"/>
                        </a:schemeClr>
                      </a:solidFill>
                      <a:prstDash val="solid"/>
                    </a:lnB>
                    <a:solidFill>
                      <a:schemeClr val="accent1">
                        <a:lumMod val="20000"/>
                        <a:lumOff val="80000"/>
                      </a:schemeClr>
                    </a:solidFill>
                  </a:tcPr>
                </a:tc>
                <a:tc>
                  <a:txBody>
                    <a:bodyPr/>
                    <a:lstStyle/>
                    <a:p>
                      <a:pPr algn="ctr">
                        <a:buNone/>
                      </a:pPr>
                      <a:r>
                        <a:rPr lang="en-US" altLang="zh-CN" sz="1600">
                          <a:sym typeface="+mn-ea"/>
                        </a:rPr>
                        <a:t>0core</a:t>
                      </a:r>
                    </a:p>
                  </a:txBody>
                  <a:tcPr>
                    <a:lnL w="12700">
                      <a:solidFill>
                        <a:schemeClr val="accent1">
                          <a:lumMod val="75000"/>
                        </a:schemeClr>
                      </a:solidFill>
                      <a:prstDash val="solid"/>
                    </a:lnL>
                    <a:lnR w="12700">
                      <a:solidFill>
                        <a:schemeClr val="accent1">
                          <a:lumMod val="75000"/>
                        </a:schemeClr>
                      </a:solidFill>
                      <a:prstDash val="solid"/>
                    </a:lnR>
                    <a:lnT w="12700">
                      <a:solidFill>
                        <a:schemeClr val="accent1">
                          <a:lumMod val="75000"/>
                        </a:schemeClr>
                      </a:solidFill>
                      <a:prstDash val="solid"/>
                    </a:lnT>
                    <a:lnB w="12700">
                      <a:solidFill>
                        <a:schemeClr val="accent1">
                          <a:lumMod val="75000"/>
                        </a:schemeClr>
                      </a:solidFill>
                      <a:prstDash val="solid"/>
                    </a:lnB>
                    <a:solidFill>
                      <a:schemeClr val="accent1">
                        <a:lumMod val="20000"/>
                        <a:lumOff val="80000"/>
                      </a:schemeClr>
                    </a:solidFill>
                  </a:tcPr>
                </a:tc>
                <a:extLst>
                  <a:ext uri="{0D108BD9-81ED-4DB2-BD59-A6C34878D82A}">
                    <a16:rowId xmlns:a16="http://schemas.microsoft.com/office/drawing/2014/main" val="10000"/>
                  </a:ext>
                </a:extLst>
              </a:tr>
              <a:tr h="369570">
                <a:tc>
                  <a:txBody>
                    <a:bodyPr/>
                    <a:lstStyle/>
                    <a:p>
                      <a:pPr algn="ctr">
                        <a:buNone/>
                      </a:pPr>
                      <a:r>
                        <a:rPr lang="en-US" altLang="zh-CN" sz="1600"/>
                        <a:t>16GB</a:t>
                      </a:r>
                    </a:p>
                  </a:txBody>
                  <a:tcPr>
                    <a:lnL w="12700">
                      <a:solidFill>
                        <a:schemeClr val="accent1">
                          <a:lumMod val="75000"/>
                        </a:schemeClr>
                      </a:solidFill>
                      <a:prstDash val="solid"/>
                    </a:lnL>
                    <a:lnR w="12700">
                      <a:solidFill>
                        <a:schemeClr val="accent1">
                          <a:lumMod val="75000"/>
                        </a:schemeClr>
                      </a:solidFill>
                      <a:prstDash val="solid"/>
                    </a:lnR>
                    <a:lnT w="12700">
                      <a:solidFill>
                        <a:schemeClr val="accent1">
                          <a:lumMod val="75000"/>
                        </a:schemeClr>
                      </a:solidFill>
                      <a:prstDash val="solid"/>
                    </a:lnT>
                    <a:lnB w="12700">
                      <a:solidFill>
                        <a:schemeClr val="accent1">
                          <a:lumMod val="75000"/>
                        </a:schemeClr>
                      </a:solidFill>
                      <a:prstDash val="solid"/>
                    </a:lnB>
                    <a:solidFill>
                      <a:schemeClr val="accent1">
                        <a:lumMod val="20000"/>
                        <a:lumOff val="80000"/>
                      </a:schemeClr>
                    </a:solidFill>
                  </a:tcPr>
                </a:tc>
                <a:tc>
                  <a:txBody>
                    <a:bodyPr/>
                    <a:lstStyle/>
                    <a:p>
                      <a:pPr algn="ctr">
                        <a:buNone/>
                      </a:pPr>
                      <a:r>
                        <a:rPr lang="en-US" altLang="zh-CN" sz="1600">
                          <a:sym typeface="+mn-ea"/>
                        </a:rPr>
                        <a:t>16GB</a:t>
                      </a:r>
                    </a:p>
                  </a:txBody>
                  <a:tcPr>
                    <a:lnL w="12700">
                      <a:solidFill>
                        <a:schemeClr val="accent1">
                          <a:lumMod val="75000"/>
                        </a:schemeClr>
                      </a:solidFill>
                      <a:prstDash val="solid"/>
                    </a:lnL>
                    <a:lnR w="12700">
                      <a:solidFill>
                        <a:schemeClr val="accent1">
                          <a:lumMod val="75000"/>
                        </a:schemeClr>
                      </a:solidFill>
                      <a:prstDash val="solid"/>
                    </a:lnR>
                    <a:lnT w="12700">
                      <a:solidFill>
                        <a:schemeClr val="accent1">
                          <a:lumMod val="75000"/>
                        </a:schemeClr>
                      </a:solidFill>
                      <a:prstDash val="solid"/>
                    </a:lnT>
                    <a:lnB w="12700">
                      <a:solidFill>
                        <a:schemeClr val="accent1">
                          <a:lumMod val="75000"/>
                        </a:schemeClr>
                      </a:solidFill>
                      <a:prstDash val="solid"/>
                    </a:lnB>
                    <a:solidFill>
                      <a:schemeClr val="accent1">
                        <a:lumMod val="20000"/>
                        <a:lumOff val="80000"/>
                      </a:schemeClr>
                    </a:solidFill>
                  </a:tcPr>
                </a:tc>
                <a:tc>
                  <a:txBody>
                    <a:bodyPr/>
                    <a:lstStyle/>
                    <a:p>
                      <a:pPr algn="ctr">
                        <a:buNone/>
                      </a:pPr>
                      <a:r>
                        <a:rPr lang="en-US" altLang="zh-CN" sz="1600">
                          <a:sym typeface="+mn-ea"/>
                        </a:rPr>
                        <a:t>16GB</a:t>
                      </a:r>
                    </a:p>
                  </a:txBody>
                  <a:tcPr>
                    <a:lnL w="12700">
                      <a:solidFill>
                        <a:schemeClr val="accent1">
                          <a:lumMod val="75000"/>
                        </a:schemeClr>
                      </a:solidFill>
                      <a:prstDash val="solid"/>
                    </a:lnL>
                    <a:lnR w="12700">
                      <a:solidFill>
                        <a:schemeClr val="accent1">
                          <a:lumMod val="75000"/>
                        </a:schemeClr>
                      </a:solidFill>
                      <a:prstDash val="solid"/>
                    </a:lnR>
                    <a:lnT w="12700">
                      <a:solidFill>
                        <a:schemeClr val="accent1">
                          <a:lumMod val="75000"/>
                        </a:schemeClr>
                      </a:solidFill>
                      <a:prstDash val="solid"/>
                    </a:lnT>
                    <a:lnB w="12700">
                      <a:solidFill>
                        <a:schemeClr val="accent1">
                          <a:lumMod val="75000"/>
                        </a:schemeClr>
                      </a:solidFill>
                      <a:prstDash val="solid"/>
                    </a:lnB>
                    <a:solidFill>
                      <a:schemeClr val="accent1">
                        <a:lumMod val="20000"/>
                        <a:lumOff val="80000"/>
                      </a:schemeClr>
                    </a:solidFill>
                  </a:tcPr>
                </a:tc>
                <a:tc>
                  <a:txBody>
                    <a:bodyPr/>
                    <a:lstStyle/>
                    <a:p>
                      <a:pPr algn="ctr">
                        <a:buNone/>
                      </a:pPr>
                      <a:r>
                        <a:rPr lang="en-US" altLang="zh-CN" sz="1600"/>
                        <a:t>0</a:t>
                      </a:r>
                      <a:r>
                        <a:rPr lang="en-US" altLang="zh-CN" sz="1600">
                          <a:sym typeface="+mn-ea"/>
                        </a:rPr>
                        <a:t>GB</a:t>
                      </a:r>
                    </a:p>
                  </a:txBody>
                  <a:tcPr>
                    <a:lnL w="12700">
                      <a:solidFill>
                        <a:schemeClr val="accent1">
                          <a:lumMod val="75000"/>
                        </a:schemeClr>
                      </a:solidFill>
                      <a:prstDash val="solid"/>
                    </a:lnL>
                    <a:lnR w="12700">
                      <a:solidFill>
                        <a:schemeClr val="accent1">
                          <a:lumMod val="75000"/>
                        </a:schemeClr>
                      </a:solidFill>
                      <a:prstDash val="solid"/>
                    </a:lnR>
                    <a:lnT w="12700">
                      <a:solidFill>
                        <a:schemeClr val="accent1">
                          <a:lumMod val="75000"/>
                        </a:schemeClr>
                      </a:solidFill>
                      <a:prstDash val="solid"/>
                    </a:lnT>
                    <a:lnB w="12700">
                      <a:solidFill>
                        <a:schemeClr val="accent1">
                          <a:lumMod val="75000"/>
                        </a:schemeClr>
                      </a:solidFill>
                      <a:prstDash val="solid"/>
                    </a:lnB>
                    <a:solidFill>
                      <a:schemeClr val="accent1">
                        <a:lumMod val="20000"/>
                        <a:lumOff val="80000"/>
                      </a:schemeClr>
                    </a:solidFill>
                  </a:tcPr>
                </a:tc>
                <a:tc>
                  <a:txBody>
                    <a:bodyPr/>
                    <a:lstStyle/>
                    <a:p>
                      <a:pPr algn="ctr">
                        <a:buNone/>
                      </a:pPr>
                      <a:r>
                        <a:rPr lang="en-US" altLang="zh-CN" sz="1600">
                          <a:sym typeface="+mn-ea"/>
                        </a:rPr>
                        <a:t>0GB</a:t>
                      </a:r>
                    </a:p>
                  </a:txBody>
                  <a:tcPr>
                    <a:lnL w="12700">
                      <a:solidFill>
                        <a:schemeClr val="accent1">
                          <a:lumMod val="75000"/>
                        </a:schemeClr>
                      </a:solidFill>
                      <a:prstDash val="solid"/>
                    </a:lnL>
                    <a:lnR w="12700">
                      <a:solidFill>
                        <a:schemeClr val="accent1">
                          <a:lumMod val="75000"/>
                        </a:schemeClr>
                      </a:solidFill>
                      <a:prstDash val="solid"/>
                    </a:lnR>
                    <a:lnT w="12700">
                      <a:solidFill>
                        <a:schemeClr val="accent1">
                          <a:lumMod val="75000"/>
                        </a:schemeClr>
                      </a:solidFill>
                      <a:prstDash val="solid"/>
                    </a:lnT>
                    <a:lnB w="12700">
                      <a:solidFill>
                        <a:schemeClr val="accent1">
                          <a:lumMod val="75000"/>
                        </a:schemeClr>
                      </a:solidFill>
                      <a:prstDash val="solid"/>
                    </a:lnB>
                    <a:solidFill>
                      <a:schemeClr val="accent1">
                        <a:lumMod val="20000"/>
                        <a:lumOff val="80000"/>
                      </a:schemeClr>
                    </a:solidFill>
                  </a:tcPr>
                </a:tc>
                <a:tc>
                  <a:txBody>
                    <a:bodyPr/>
                    <a:lstStyle/>
                    <a:p>
                      <a:pPr algn="ctr">
                        <a:buNone/>
                      </a:pPr>
                      <a:r>
                        <a:rPr lang="en-US" altLang="zh-CN" sz="1600">
                          <a:sym typeface="+mn-ea"/>
                        </a:rPr>
                        <a:t>0GB</a:t>
                      </a:r>
                    </a:p>
                  </a:txBody>
                  <a:tcPr>
                    <a:lnL w="12700">
                      <a:solidFill>
                        <a:schemeClr val="accent1">
                          <a:lumMod val="75000"/>
                        </a:schemeClr>
                      </a:solidFill>
                      <a:prstDash val="solid"/>
                    </a:lnL>
                    <a:lnR w="12700">
                      <a:solidFill>
                        <a:schemeClr val="accent1">
                          <a:lumMod val="75000"/>
                        </a:schemeClr>
                      </a:solidFill>
                      <a:prstDash val="solid"/>
                    </a:lnR>
                    <a:lnT w="12700">
                      <a:solidFill>
                        <a:schemeClr val="accent1">
                          <a:lumMod val="75000"/>
                        </a:schemeClr>
                      </a:solidFill>
                      <a:prstDash val="solid"/>
                    </a:lnT>
                    <a:lnB w="12700">
                      <a:solidFill>
                        <a:schemeClr val="accent1">
                          <a:lumMod val="75000"/>
                        </a:schemeClr>
                      </a:solidFill>
                      <a:prstDash val="solid"/>
                    </a:lnB>
                    <a:solidFill>
                      <a:schemeClr val="accent1">
                        <a:lumMod val="20000"/>
                        <a:lumOff val="80000"/>
                      </a:schemeClr>
                    </a:solidFill>
                  </a:tcPr>
                </a:tc>
                <a:extLst>
                  <a:ext uri="{0D108BD9-81ED-4DB2-BD59-A6C34878D82A}">
                    <a16:rowId xmlns:a16="http://schemas.microsoft.com/office/drawing/2014/main" val="10001"/>
                  </a:ext>
                </a:extLst>
              </a:tr>
              <a:tr h="368935">
                <a:tc>
                  <a:txBody>
                    <a:bodyPr/>
                    <a:lstStyle/>
                    <a:p>
                      <a:pPr algn="ctr">
                        <a:buNone/>
                      </a:pPr>
                      <a:r>
                        <a:rPr lang="en-US" altLang="zh-CN" sz="1600"/>
                        <a:t>0GB</a:t>
                      </a:r>
                    </a:p>
                  </a:txBody>
                  <a:tcPr>
                    <a:lnL w="12700">
                      <a:solidFill>
                        <a:schemeClr val="accent1">
                          <a:lumMod val="75000"/>
                        </a:schemeClr>
                      </a:solidFill>
                      <a:prstDash val="solid"/>
                    </a:lnL>
                    <a:lnR w="12700">
                      <a:solidFill>
                        <a:schemeClr val="accent1">
                          <a:lumMod val="75000"/>
                        </a:schemeClr>
                      </a:solidFill>
                      <a:prstDash val="solid"/>
                    </a:lnR>
                    <a:lnT w="12700">
                      <a:solidFill>
                        <a:schemeClr val="accent1">
                          <a:lumMod val="75000"/>
                        </a:schemeClr>
                      </a:solidFill>
                      <a:prstDash val="solid"/>
                    </a:lnT>
                    <a:lnB w="12700">
                      <a:solidFill>
                        <a:schemeClr val="accent1">
                          <a:lumMod val="75000"/>
                        </a:schemeClr>
                      </a:solidFill>
                      <a:prstDash val="solid"/>
                    </a:lnB>
                    <a:solidFill>
                      <a:schemeClr val="accent1">
                        <a:lumMod val="20000"/>
                        <a:lumOff val="80000"/>
                      </a:schemeClr>
                    </a:solidFill>
                  </a:tcPr>
                </a:tc>
                <a:tc>
                  <a:txBody>
                    <a:bodyPr/>
                    <a:lstStyle/>
                    <a:p>
                      <a:pPr algn="ctr">
                        <a:buNone/>
                      </a:pPr>
                      <a:r>
                        <a:rPr lang="en-US" altLang="zh-CN" sz="1600">
                          <a:sym typeface="+mn-ea"/>
                        </a:rPr>
                        <a:t>0GB</a:t>
                      </a:r>
                    </a:p>
                  </a:txBody>
                  <a:tcPr>
                    <a:lnL w="12700">
                      <a:solidFill>
                        <a:schemeClr val="accent1">
                          <a:lumMod val="75000"/>
                        </a:schemeClr>
                      </a:solidFill>
                      <a:prstDash val="solid"/>
                    </a:lnL>
                    <a:lnR w="12700">
                      <a:solidFill>
                        <a:schemeClr val="accent1">
                          <a:lumMod val="75000"/>
                        </a:schemeClr>
                      </a:solidFill>
                      <a:prstDash val="solid"/>
                    </a:lnR>
                    <a:lnT w="12700">
                      <a:solidFill>
                        <a:schemeClr val="accent1">
                          <a:lumMod val="75000"/>
                        </a:schemeClr>
                      </a:solidFill>
                      <a:prstDash val="solid"/>
                    </a:lnT>
                    <a:lnB w="12700">
                      <a:solidFill>
                        <a:schemeClr val="accent1">
                          <a:lumMod val="75000"/>
                        </a:schemeClr>
                      </a:solidFill>
                      <a:prstDash val="solid"/>
                    </a:lnB>
                    <a:solidFill>
                      <a:schemeClr val="accent1">
                        <a:lumMod val="20000"/>
                        <a:lumOff val="80000"/>
                      </a:schemeClr>
                    </a:solidFill>
                  </a:tcPr>
                </a:tc>
                <a:tc>
                  <a:txBody>
                    <a:bodyPr/>
                    <a:lstStyle/>
                    <a:p>
                      <a:pPr algn="ctr">
                        <a:buNone/>
                      </a:pPr>
                      <a:r>
                        <a:rPr lang="en-US" altLang="zh-CN" sz="1600">
                          <a:sym typeface="+mn-ea"/>
                        </a:rPr>
                        <a:t>0GB</a:t>
                      </a:r>
                    </a:p>
                  </a:txBody>
                  <a:tcPr>
                    <a:lnL w="12700">
                      <a:solidFill>
                        <a:schemeClr val="accent1">
                          <a:lumMod val="75000"/>
                        </a:schemeClr>
                      </a:solidFill>
                      <a:prstDash val="solid"/>
                    </a:lnL>
                    <a:lnR w="12700">
                      <a:solidFill>
                        <a:schemeClr val="accent1">
                          <a:lumMod val="75000"/>
                        </a:schemeClr>
                      </a:solidFill>
                      <a:prstDash val="solid"/>
                    </a:lnR>
                    <a:lnT w="12700">
                      <a:solidFill>
                        <a:schemeClr val="accent1">
                          <a:lumMod val="75000"/>
                        </a:schemeClr>
                      </a:solidFill>
                      <a:prstDash val="solid"/>
                    </a:lnT>
                    <a:lnB w="12700">
                      <a:solidFill>
                        <a:schemeClr val="accent1">
                          <a:lumMod val="75000"/>
                        </a:schemeClr>
                      </a:solidFill>
                      <a:prstDash val="solid"/>
                    </a:lnB>
                    <a:solidFill>
                      <a:schemeClr val="accent1">
                        <a:lumMod val="20000"/>
                        <a:lumOff val="80000"/>
                      </a:schemeClr>
                    </a:solidFill>
                  </a:tcPr>
                </a:tc>
                <a:tc>
                  <a:txBody>
                    <a:bodyPr/>
                    <a:lstStyle/>
                    <a:p>
                      <a:pPr algn="ctr">
                        <a:buNone/>
                      </a:pPr>
                      <a:r>
                        <a:rPr lang="en-US" altLang="zh-CN" sz="1600" dirty="0" smtClean="0"/>
                        <a:t>3</a:t>
                      </a:r>
                      <a:r>
                        <a:rPr lang="en-US" altLang="zh-CN" sz="1600" dirty="0" smtClean="0">
                          <a:sym typeface="+mn-ea"/>
                        </a:rPr>
                        <a:t>GB/s</a:t>
                      </a:r>
                      <a:endParaRPr lang="en-US" altLang="zh-CN" sz="1600" dirty="0">
                        <a:sym typeface="+mn-ea"/>
                      </a:endParaRPr>
                    </a:p>
                  </a:txBody>
                  <a:tcPr>
                    <a:lnL w="12700">
                      <a:solidFill>
                        <a:schemeClr val="accent1">
                          <a:lumMod val="75000"/>
                        </a:schemeClr>
                      </a:solidFill>
                      <a:prstDash val="solid"/>
                    </a:lnL>
                    <a:lnR w="12700">
                      <a:solidFill>
                        <a:schemeClr val="accent1">
                          <a:lumMod val="75000"/>
                        </a:schemeClr>
                      </a:solidFill>
                      <a:prstDash val="solid"/>
                    </a:lnR>
                    <a:lnT w="12700">
                      <a:solidFill>
                        <a:schemeClr val="accent1">
                          <a:lumMod val="75000"/>
                        </a:schemeClr>
                      </a:solidFill>
                      <a:prstDash val="solid"/>
                    </a:lnT>
                    <a:lnB w="12700">
                      <a:solidFill>
                        <a:schemeClr val="accent1">
                          <a:lumMod val="75000"/>
                        </a:schemeClr>
                      </a:solidFill>
                      <a:prstDash val="solid"/>
                    </a:lnB>
                    <a:solidFill>
                      <a:schemeClr val="accent1">
                        <a:lumMod val="20000"/>
                        <a:lumOff val="80000"/>
                      </a:schemeClr>
                    </a:solidFill>
                  </a:tcPr>
                </a:tc>
                <a:tc>
                  <a:txBody>
                    <a:bodyPr/>
                    <a:lstStyle/>
                    <a:p>
                      <a:pPr algn="ctr">
                        <a:buNone/>
                      </a:pPr>
                      <a:r>
                        <a:rPr lang="en-US" altLang="zh-CN" sz="1600" dirty="0" smtClean="0"/>
                        <a:t>3</a:t>
                      </a:r>
                      <a:r>
                        <a:rPr lang="en-US" altLang="zh-CN" sz="1600" dirty="0" smtClean="0">
                          <a:sym typeface="+mn-ea"/>
                        </a:rPr>
                        <a:t>GB/s</a:t>
                      </a:r>
                      <a:endParaRPr lang="en-US" altLang="zh-CN" sz="1600" dirty="0">
                        <a:sym typeface="+mn-ea"/>
                      </a:endParaRPr>
                    </a:p>
                  </a:txBody>
                  <a:tcPr>
                    <a:lnL w="12700">
                      <a:solidFill>
                        <a:schemeClr val="accent1">
                          <a:lumMod val="75000"/>
                        </a:schemeClr>
                      </a:solidFill>
                      <a:prstDash val="solid"/>
                    </a:lnL>
                    <a:lnR w="12700">
                      <a:solidFill>
                        <a:schemeClr val="accent1">
                          <a:lumMod val="75000"/>
                        </a:schemeClr>
                      </a:solidFill>
                      <a:prstDash val="solid"/>
                    </a:lnR>
                    <a:lnT w="12700">
                      <a:solidFill>
                        <a:schemeClr val="accent1">
                          <a:lumMod val="75000"/>
                        </a:schemeClr>
                      </a:solidFill>
                      <a:prstDash val="solid"/>
                    </a:lnT>
                    <a:lnB w="12700">
                      <a:solidFill>
                        <a:schemeClr val="accent1">
                          <a:lumMod val="75000"/>
                        </a:schemeClr>
                      </a:solidFill>
                      <a:prstDash val="solid"/>
                    </a:lnB>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600" dirty="0" smtClean="0"/>
                        <a:t>3</a:t>
                      </a:r>
                      <a:r>
                        <a:rPr lang="en-US" altLang="zh-CN" sz="1600" dirty="0" smtClean="0">
                          <a:sym typeface="+mn-ea"/>
                        </a:rPr>
                        <a:t>GB/s</a:t>
                      </a:r>
                    </a:p>
                  </a:txBody>
                  <a:tcPr>
                    <a:lnL w="12700">
                      <a:solidFill>
                        <a:schemeClr val="accent1">
                          <a:lumMod val="75000"/>
                        </a:schemeClr>
                      </a:solidFill>
                      <a:prstDash val="solid"/>
                    </a:lnL>
                    <a:lnR w="12700">
                      <a:solidFill>
                        <a:schemeClr val="accent1">
                          <a:lumMod val="75000"/>
                        </a:schemeClr>
                      </a:solidFill>
                      <a:prstDash val="solid"/>
                    </a:lnR>
                    <a:lnT w="12700">
                      <a:solidFill>
                        <a:schemeClr val="accent1">
                          <a:lumMod val="75000"/>
                        </a:schemeClr>
                      </a:solidFill>
                      <a:prstDash val="solid"/>
                    </a:lnT>
                    <a:lnB w="12700">
                      <a:solidFill>
                        <a:schemeClr val="accent1">
                          <a:lumMod val="75000"/>
                        </a:schemeClr>
                      </a:solidFill>
                      <a:prstDash val="solid"/>
                    </a:lnB>
                    <a:solidFill>
                      <a:schemeClr val="accent1">
                        <a:lumMod val="20000"/>
                        <a:lumOff val="80000"/>
                      </a:schemeClr>
                    </a:solidFill>
                  </a:tcPr>
                </a:tc>
                <a:extLst>
                  <a:ext uri="{0D108BD9-81ED-4DB2-BD59-A6C34878D82A}">
                    <a16:rowId xmlns:a16="http://schemas.microsoft.com/office/drawing/2014/main" val="10002"/>
                  </a:ext>
                </a:extLst>
              </a:tr>
            </a:tbl>
          </a:graphicData>
        </a:graphic>
      </p:graphicFrame>
      <p:graphicFrame>
        <p:nvGraphicFramePr>
          <p:cNvPr id="15" name="表格 7">
            <a:extLst>
              <a:ext uri="{FF2B5EF4-FFF2-40B4-BE49-F238E27FC236}">
                <a16:creationId xmlns:a16="http://schemas.microsoft.com/office/drawing/2014/main" id="{E6B0032C-207E-4A2A-A6B4-FBE2307E6A25}"/>
              </a:ext>
            </a:extLst>
          </p:cNvPr>
          <p:cNvGraphicFramePr/>
          <p:nvPr>
            <p:custDataLst>
              <p:tags r:id="rId2"/>
            </p:custDataLst>
          </p:nvPr>
        </p:nvGraphicFramePr>
        <p:xfrm>
          <a:off x="1860550" y="4498975"/>
          <a:ext cx="4778375" cy="1676400"/>
        </p:xfrm>
        <a:graphic>
          <a:graphicData uri="http://schemas.openxmlformats.org/drawingml/2006/table">
            <a:tbl>
              <a:tblPr firstRow="1" bandRow="1">
                <a:tableStyleId>{5940675A-B579-460E-94D1-54222C63F5DA}</a:tableStyleId>
              </a:tblPr>
              <a:tblGrid>
                <a:gridCol w="784225">
                  <a:extLst>
                    <a:ext uri="{9D8B030D-6E8A-4147-A177-3AD203B41FA5}">
                      <a16:colId xmlns:a16="http://schemas.microsoft.com/office/drawing/2014/main" val="20000"/>
                    </a:ext>
                  </a:extLst>
                </a:gridCol>
                <a:gridCol w="808355">
                  <a:extLst>
                    <a:ext uri="{9D8B030D-6E8A-4147-A177-3AD203B41FA5}">
                      <a16:colId xmlns:a16="http://schemas.microsoft.com/office/drawing/2014/main" val="20001"/>
                    </a:ext>
                  </a:extLst>
                </a:gridCol>
                <a:gridCol w="796925">
                  <a:extLst>
                    <a:ext uri="{9D8B030D-6E8A-4147-A177-3AD203B41FA5}">
                      <a16:colId xmlns:a16="http://schemas.microsoft.com/office/drawing/2014/main" val="20002"/>
                    </a:ext>
                  </a:extLst>
                </a:gridCol>
                <a:gridCol w="796290">
                  <a:extLst>
                    <a:ext uri="{9D8B030D-6E8A-4147-A177-3AD203B41FA5}">
                      <a16:colId xmlns:a16="http://schemas.microsoft.com/office/drawing/2014/main" val="20003"/>
                    </a:ext>
                  </a:extLst>
                </a:gridCol>
                <a:gridCol w="796290">
                  <a:extLst>
                    <a:ext uri="{9D8B030D-6E8A-4147-A177-3AD203B41FA5}">
                      <a16:colId xmlns:a16="http://schemas.microsoft.com/office/drawing/2014/main" val="20004"/>
                    </a:ext>
                  </a:extLst>
                </a:gridCol>
                <a:gridCol w="796290">
                  <a:extLst>
                    <a:ext uri="{9D8B030D-6E8A-4147-A177-3AD203B41FA5}">
                      <a16:colId xmlns:a16="http://schemas.microsoft.com/office/drawing/2014/main" val="20005"/>
                    </a:ext>
                  </a:extLst>
                </a:gridCol>
              </a:tblGrid>
              <a:tr h="413385">
                <a:tc>
                  <a:txBody>
                    <a:bodyPr/>
                    <a:lstStyle/>
                    <a:p>
                      <a:pPr algn="ctr">
                        <a:buNone/>
                      </a:pPr>
                      <a:r>
                        <a:rPr lang="en-US" altLang="zh-CN" sz="1400">
                          <a:latin typeface="微软雅黑" panose="020B0503020204020204" pitchFamily="34" charset="-122"/>
                          <a:ea typeface="微软雅黑" panose="020B0503020204020204" pitchFamily="34" charset="-122"/>
                          <a:cs typeface="微软雅黑" panose="020B0503020204020204" pitchFamily="34" charset="-122"/>
                        </a:rPr>
                        <a:t>6</a:t>
                      </a:r>
                      <a:r>
                        <a:rPr lang="zh-CN" altLang="en-US" sz="1400">
                          <a:latin typeface="微软雅黑" panose="020B0503020204020204" pitchFamily="34" charset="-122"/>
                          <a:ea typeface="微软雅黑" panose="020B0503020204020204" pitchFamily="34" charset="-122"/>
                          <a:cs typeface="微软雅黑" panose="020B0503020204020204" pitchFamily="34" charset="-122"/>
                        </a:rPr>
                        <a:t>任务</a:t>
                      </a:r>
                    </a:p>
                    <a:p>
                      <a:pPr algn="ctr">
                        <a:buNone/>
                      </a:pPr>
                      <a:r>
                        <a:rPr lang="zh-CN" altLang="en-US" sz="1400">
                          <a:latin typeface="微软雅黑" panose="020B0503020204020204" pitchFamily="34" charset="-122"/>
                          <a:ea typeface="微软雅黑" panose="020B0503020204020204" pitchFamily="34" charset="-122"/>
                          <a:cs typeface="微软雅黑" panose="020B0503020204020204" pitchFamily="34" charset="-122"/>
                        </a:rPr>
                        <a:t>阶段</a:t>
                      </a:r>
                      <a:r>
                        <a:rPr lang="en-US" altLang="zh-CN" sz="1400">
                          <a:latin typeface="微软雅黑" panose="020B0503020204020204" pitchFamily="34" charset="-122"/>
                          <a:ea typeface="微软雅黑" panose="020B0503020204020204" pitchFamily="34" charset="-122"/>
                          <a:cs typeface="微软雅黑" panose="020B0503020204020204" pitchFamily="34" charset="-122"/>
                        </a:rPr>
                        <a:t>1</a:t>
                      </a:r>
                    </a:p>
                  </a:txBody>
                  <a:tcPr>
                    <a:lnL w="12700">
                      <a:solidFill>
                        <a:schemeClr val="accent1">
                          <a:lumMod val="75000"/>
                        </a:schemeClr>
                      </a:solidFill>
                      <a:prstDash val="solid"/>
                    </a:lnL>
                    <a:lnR w="12700">
                      <a:solidFill>
                        <a:schemeClr val="accent1">
                          <a:lumMod val="75000"/>
                        </a:schemeClr>
                      </a:solidFill>
                      <a:prstDash val="solid"/>
                    </a:lnR>
                    <a:lnT w="12700">
                      <a:solidFill>
                        <a:schemeClr val="accent1">
                          <a:lumMod val="75000"/>
                        </a:schemeClr>
                      </a:solidFill>
                      <a:prstDash val="solid"/>
                    </a:lnT>
                    <a:lnB w="12700">
                      <a:solidFill>
                        <a:schemeClr val="accent1">
                          <a:lumMod val="75000"/>
                        </a:schemeClr>
                      </a:solidFill>
                      <a:prstDash val="solid"/>
                    </a:lnB>
                    <a:solidFill>
                      <a:schemeClr val="accent1">
                        <a:lumMod val="20000"/>
                        <a:lumOff val="80000"/>
                      </a:schemeClr>
                    </a:solidFill>
                  </a:tcPr>
                </a:tc>
                <a:tc>
                  <a:txBody>
                    <a:bodyPr/>
                    <a:lstStyle/>
                    <a:p>
                      <a:pPr algn="ctr">
                        <a:buNone/>
                      </a:pPr>
                      <a:r>
                        <a:rPr lang="en-US" altLang="zh-CN" sz="1400">
                          <a:latin typeface="微软雅黑" panose="020B0503020204020204" pitchFamily="34" charset="-122"/>
                          <a:ea typeface="微软雅黑" panose="020B0503020204020204" pitchFamily="34" charset="-122"/>
                          <a:cs typeface="微软雅黑" panose="020B0503020204020204" pitchFamily="34" charset="-122"/>
                          <a:sym typeface="+mn-ea"/>
                        </a:rPr>
                        <a:t>6</a:t>
                      </a:r>
                      <a:r>
                        <a:rPr lang="zh-CN" altLang="en-US" sz="1400">
                          <a:latin typeface="微软雅黑" panose="020B0503020204020204" pitchFamily="34" charset="-122"/>
                          <a:ea typeface="微软雅黑" panose="020B0503020204020204" pitchFamily="34" charset="-122"/>
                          <a:cs typeface="微软雅黑" panose="020B0503020204020204" pitchFamily="34" charset="-122"/>
                          <a:sym typeface="+mn-ea"/>
                        </a:rPr>
                        <a:t>任务</a:t>
                      </a:r>
                      <a:endParaRPr lang="zh-CN" altLang="en-US" sz="1400">
                        <a:latin typeface="微软雅黑" panose="020B0503020204020204" pitchFamily="34" charset="-122"/>
                        <a:ea typeface="微软雅黑" panose="020B0503020204020204" pitchFamily="34" charset="-122"/>
                        <a:cs typeface="微软雅黑" panose="020B0503020204020204" pitchFamily="34" charset="-122"/>
                      </a:endParaRPr>
                    </a:p>
                    <a:p>
                      <a:pPr algn="ctr">
                        <a:buNone/>
                      </a:pPr>
                      <a:r>
                        <a:rPr lang="zh-CN" altLang="en-US" sz="1400">
                          <a:latin typeface="微软雅黑" panose="020B0503020204020204" pitchFamily="34" charset="-122"/>
                          <a:ea typeface="微软雅黑" panose="020B0503020204020204" pitchFamily="34" charset="-122"/>
                          <a:cs typeface="微软雅黑" panose="020B0503020204020204" pitchFamily="34" charset="-122"/>
                          <a:sym typeface="+mn-ea"/>
                        </a:rPr>
                        <a:t>阶段</a:t>
                      </a:r>
                      <a:r>
                        <a:rPr lang="en-US" altLang="zh-CN" sz="1400">
                          <a:latin typeface="微软雅黑" panose="020B0503020204020204" pitchFamily="34" charset="-122"/>
                          <a:ea typeface="微软雅黑" panose="020B0503020204020204" pitchFamily="34" charset="-122"/>
                          <a:cs typeface="微软雅黑" panose="020B0503020204020204" pitchFamily="34" charset="-122"/>
                          <a:sym typeface="+mn-ea"/>
                        </a:rPr>
                        <a:t>1</a:t>
                      </a:r>
                    </a:p>
                  </a:txBody>
                  <a:tcPr>
                    <a:lnL w="12700">
                      <a:solidFill>
                        <a:schemeClr val="accent1">
                          <a:lumMod val="75000"/>
                        </a:schemeClr>
                      </a:solidFill>
                      <a:prstDash val="solid"/>
                    </a:lnL>
                    <a:lnR w="12700">
                      <a:solidFill>
                        <a:schemeClr val="accent1">
                          <a:lumMod val="75000"/>
                        </a:schemeClr>
                      </a:solidFill>
                      <a:prstDash val="solid"/>
                    </a:lnR>
                    <a:lnT w="12700">
                      <a:solidFill>
                        <a:schemeClr val="accent1">
                          <a:lumMod val="75000"/>
                        </a:schemeClr>
                      </a:solidFill>
                      <a:prstDash val="solid"/>
                    </a:lnT>
                    <a:lnB w="12700">
                      <a:solidFill>
                        <a:schemeClr val="accent1">
                          <a:lumMod val="75000"/>
                        </a:schemeClr>
                      </a:solidFill>
                      <a:prstDash val="solid"/>
                    </a:lnB>
                    <a:solidFill>
                      <a:schemeClr val="accent1">
                        <a:lumMod val="20000"/>
                        <a:lumOff val="80000"/>
                      </a:schemeClr>
                    </a:solidFill>
                  </a:tcPr>
                </a:tc>
                <a:tc>
                  <a:txBody>
                    <a:bodyPr/>
                    <a:lstStyle/>
                    <a:p>
                      <a:pPr algn="ctr">
                        <a:buNone/>
                      </a:pPr>
                      <a:r>
                        <a:rPr lang="en-US" altLang="zh-CN" sz="1400">
                          <a:latin typeface="微软雅黑" panose="020B0503020204020204" pitchFamily="34" charset="-122"/>
                          <a:ea typeface="微软雅黑" panose="020B0503020204020204" pitchFamily="34" charset="-122"/>
                          <a:cs typeface="微软雅黑" panose="020B0503020204020204" pitchFamily="34" charset="-122"/>
                          <a:sym typeface="+mn-ea"/>
                        </a:rPr>
                        <a:t>6</a:t>
                      </a:r>
                      <a:r>
                        <a:rPr lang="zh-CN" altLang="en-US" sz="1400">
                          <a:latin typeface="微软雅黑" panose="020B0503020204020204" pitchFamily="34" charset="-122"/>
                          <a:ea typeface="微软雅黑" panose="020B0503020204020204" pitchFamily="34" charset="-122"/>
                          <a:cs typeface="微软雅黑" panose="020B0503020204020204" pitchFamily="34" charset="-122"/>
                          <a:sym typeface="+mn-ea"/>
                        </a:rPr>
                        <a:t>任务</a:t>
                      </a:r>
                      <a:endParaRPr lang="zh-CN" altLang="en-US" sz="1400">
                        <a:latin typeface="微软雅黑" panose="020B0503020204020204" pitchFamily="34" charset="-122"/>
                        <a:ea typeface="微软雅黑" panose="020B0503020204020204" pitchFamily="34" charset="-122"/>
                        <a:cs typeface="微软雅黑" panose="020B0503020204020204" pitchFamily="34" charset="-122"/>
                      </a:endParaRPr>
                    </a:p>
                    <a:p>
                      <a:pPr algn="ctr">
                        <a:buNone/>
                      </a:pPr>
                      <a:r>
                        <a:rPr lang="zh-CN" altLang="en-US" sz="1400">
                          <a:latin typeface="微软雅黑" panose="020B0503020204020204" pitchFamily="34" charset="-122"/>
                          <a:ea typeface="微软雅黑" panose="020B0503020204020204" pitchFamily="34" charset="-122"/>
                          <a:cs typeface="微软雅黑" panose="020B0503020204020204" pitchFamily="34" charset="-122"/>
                          <a:sym typeface="+mn-ea"/>
                        </a:rPr>
                        <a:t>阶段</a:t>
                      </a:r>
                      <a:r>
                        <a:rPr lang="en-US" altLang="zh-CN" sz="1400">
                          <a:latin typeface="微软雅黑" panose="020B0503020204020204" pitchFamily="34" charset="-122"/>
                          <a:ea typeface="微软雅黑" panose="020B0503020204020204" pitchFamily="34" charset="-122"/>
                          <a:cs typeface="微软雅黑" panose="020B0503020204020204" pitchFamily="34" charset="-122"/>
                          <a:sym typeface="+mn-ea"/>
                        </a:rPr>
                        <a:t>1</a:t>
                      </a:r>
                      <a:endParaRPr lang="en-US" altLang="zh-CN" sz="1400" b="1">
                        <a:latin typeface="微软雅黑" panose="020B0503020204020204" pitchFamily="34" charset="-122"/>
                        <a:ea typeface="微软雅黑" panose="020B0503020204020204" pitchFamily="34" charset="-122"/>
                        <a:cs typeface="微软雅黑" panose="020B0503020204020204" pitchFamily="34" charset="-122"/>
                        <a:sym typeface="+mn-ea"/>
                      </a:endParaRPr>
                    </a:p>
                  </a:txBody>
                  <a:tcPr>
                    <a:lnL w="12700">
                      <a:solidFill>
                        <a:schemeClr val="accent1">
                          <a:lumMod val="75000"/>
                        </a:schemeClr>
                      </a:solidFill>
                      <a:prstDash val="solid"/>
                    </a:lnL>
                    <a:lnR w="12700">
                      <a:solidFill>
                        <a:schemeClr val="accent1">
                          <a:lumMod val="75000"/>
                        </a:schemeClr>
                      </a:solidFill>
                      <a:prstDash val="solid"/>
                    </a:lnR>
                    <a:lnT w="12700">
                      <a:solidFill>
                        <a:schemeClr val="accent1">
                          <a:lumMod val="75000"/>
                        </a:schemeClr>
                      </a:solidFill>
                      <a:prstDash val="solid"/>
                    </a:lnT>
                    <a:lnB w="12700">
                      <a:solidFill>
                        <a:schemeClr val="accent1">
                          <a:lumMod val="75000"/>
                        </a:schemeClr>
                      </a:solidFill>
                      <a:prstDash val="solid"/>
                    </a:lnB>
                    <a:solidFill>
                      <a:schemeClr val="accent1">
                        <a:lumMod val="20000"/>
                        <a:lumOff val="80000"/>
                      </a:schemeClr>
                    </a:solidFill>
                  </a:tcPr>
                </a:tc>
                <a:tc>
                  <a:txBody>
                    <a:bodyPr/>
                    <a:lstStyle/>
                    <a:p>
                      <a:pPr algn="ctr">
                        <a:buNone/>
                      </a:pPr>
                      <a:r>
                        <a:rPr lang="en-US" altLang="zh-CN" sz="1400">
                          <a:latin typeface="微软雅黑" panose="020B0503020204020204" pitchFamily="34" charset="-122"/>
                          <a:ea typeface="微软雅黑" panose="020B0503020204020204" pitchFamily="34" charset="-122"/>
                          <a:cs typeface="微软雅黑" panose="020B0503020204020204" pitchFamily="34" charset="-122"/>
                          <a:sym typeface="+mn-ea"/>
                        </a:rPr>
                        <a:t>1</a:t>
                      </a:r>
                      <a:r>
                        <a:rPr lang="zh-CN" altLang="en-US" sz="1400">
                          <a:latin typeface="微软雅黑" panose="020B0503020204020204" pitchFamily="34" charset="-122"/>
                          <a:ea typeface="微软雅黑" panose="020B0503020204020204" pitchFamily="34" charset="-122"/>
                          <a:cs typeface="微软雅黑" panose="020B0503020204020204" pitchFamily="34" charset="-122"/>
                          <a:sym typeface="+mn-ea"/>
                        </a:rPr>
                        <a:t>任务</a:t>
                      </a:r>
                      <a:endParaRPr lang="zh-CN" altLang="en-US" sz="1400">
                        <a:latin typeface="微软雅黑" panose="020B0503020204020204" pitchFamily="34" charset="-122"/>
                        <a:ea typeface="微软雅黑" panose="020B0503020204020204" pitchFamily="34" charset="-122"/>
                        <a:cs typeface="微软雅黑" panose="020B0503020204020204" pitchFamily="34" charset="-122"/>
                      </a:endParaRPr>
                    </a:p>
                    <a:p>
                      <a:pPr algn="ctr">
                        <a:buNone/>
                      </a:pPr>
                      <a:r>
                        <a:rPr lang="zh-CN" altLang="en-US" sz="1400">
                          <a:latin typeface="微软雅黑" panose="020B0503020204020204" pitchFamily="34" charset="-122"/>
                          <a:ea typeface="微软雅黑" panose="020B0503020204020204" pitchFamily="34" charset="-122"/>
                          <a:cs typeface="微软雅黑" panose="020B0503020204020204" pitchFamily="34" charset="-122"/>
                          <a:sym typeface="+mn-ea"/>
                        </a:rPr>
                        <a:t>阶段</a:t>
                      </a:r>
                      <a:r>
                        <a:rPr lang="en-US" altLang="zh-CN" sz="1400">
                          <a:latin typeface="微软雅黑" panose="020B0503020204020204" pitchFamily="34" charset="-122"/>
                          <a:ea typeface="微软雅黑" panose="020B0503020204020204" pitchFamily="34" charset="-122"/>
                          <a:cs typeface="微软雅黑" panose="020B0503020204020204" pitchFamily="34" charset="-122"/>
                          <a:sym typeface="+mn-ea"/>
                        </a:rPr>
                        <a:t>2</a:t>
                      </a:r>
                    </a:p>
                  </a:txBody>
                  <a:tcPr>
                    <a:lnL w="12700">
                      <a:solidFill>
                        <a:schemeClr val="accent1">
                          <a:lumMod val="75000"/>
                        </a:schemeClr>
                      </a:solidFill>
                      <a:prstDash val="solid"/>
                    </a:lnL>
                    <a:lnR w="12700">
                      <a:solidFill>
                        <a:schemeClr val="accent1">
                          <a:lumMod val="75000"/>
                        </a:schemeClr>
                      </a:solidFill>
                      <a:prstDash val="solid"/>
                    </a:lnR>
                    <a:lnT w="12700">
                      <a:solidFill>
                        <a:schemeClr val="accent1">
                          <a:lumMod val="75000"/>
                        </a:schemeClr>
                      </a:solidFill>
                      <a:prstDash val="solid"/>
                    </a:lnT>
                    <a:lnB w="12700">
                      <a:solidFill>
                        <a:schemeClr val="accent1">
                          <a:lumMod val="75000"/>
                        </a:schemeClr>
                      </a:solidFill>
                      <a:prstDash val="solid"/>
                    </a:lnB>
                    <a:solidFill>
                      <a:schemeClr val="accent1">
                        <a:lumMod val="20000"/>
                        <a:lumOff val="80000"/>
                      </a:schemeClr>
                    </a:solidFill>
                  </a:tcPr>
                </a:tc>
                <a:tc>
                  <a:txBody>
                    <a:bodyPr/>
                    <a:lstStyle/>
                    <a:p>
                      <a:pPr algn="ctr">
                        <a:buNone/>
                      </a:pPr>
                      <a:r>
                        <a:rPr lang="en-US" altLang="zh-CN" sz="1400">
                          <a:latin typeface="微软雅黑" panose="020B0503020204020204" pitchFamily="34" charset="-122"/>
                          <a:ea typeface="微软雅黑" panose="020B0503020204020204" pitchFamily="34" charset="-122"/>
                          <a:cs typeface="微软雅黑" panose="020B0503020204020204" pitchFamily="34" charset="-122"/>
                          <a:sym typeface="+mn-ea"/>
                        </a:rPr>
                        <a:t>1</a:t>
                      </a:r>
                      <a:r>
                        <a:rPr lang="zh-CN" altLang="en-US" sz="1400">
                          <a:latin typeface="微软雅黑" panose="020B0503020204020204" pitchFamily="34" charset="-122"/>
                          <a:ea typeface="微软雅黑" panose="020B0503020204020204" pitchFamily="34" charset="-122"/>
                          <a:cs typeface="微软雅黑" panose="020B0503020204020204" pitchFamily="34" charset="-122"/>
                          <a:sym typeface="+mn-ea"/>
                        </a:rPr>
                        <a:t>任务</a:t>
                      </a:r>
                      <a:endParaRPr lang="zh-CN" altLang="en-US" sz="1400">
                        <a:latin typeface="微软雅黑" panose="020B0503020204020204" pitchFamily="34" charset="-122"/>
                        <a:ea typeface="微软雅黑" panose="020B0503020204020204" pitchFamily="34" charset="-122"/>
                        <a:cs typeface="微软雅黑" panose="020B0503020204020204" pitchFamily="34" charset="-122"/>
                      </a:endParaRPr>
                    </a:p>
                    <a:p>
                      <a:pPr algn="ctr">
                        <a:buNone/>
                      </a:pPr>
                      <a:r>
                        <a:rPr lang="zh-CN" altLang="en-US" sz="1400">
                          <a:latin typeface="微软雅黑" panose="020B0503020204020204" pitchFamily="34" charset="-122"/>
                          <a:ea typeface="微软雅黑" panose="020B0503020204020204" pitchFamily="34" charset="-122"/>
                          <a:cs typeface="微软雅黑" panose="020B0503020204020204" pitchFamily="34" charset="-122"/>
                          <a:sym typeface="+mn-ea"/>
                        </a:rPr>
                        <a:t>阶段</a:t>
                      </a:r>
                      <a:r>
                        <a:rPr lang="en-US" altLang="zh-CN" sz="1400">
                          <a:latin typeface="微软雅黑" panose="020B0503020204020204" pitchFamily="34" charset="-122"/>
                          <a:ea typeface="微软雅黑" panose="020B0503020204020204" pitchFamily="34" charset="-122"/>
                          <a:cs typeface="微软雅黑" panose="020B0503020204020204" pitchFamily="34" charset="-122"/>
                          <a:sym typeface="+mn-ea"/>
                        </a:rPr>
                        <a:t>2</a:t>
                      </a:r>
                    </a:p>
                  </a:txBody>
                  <a:tcPr>
                    <a:lnL w="12700">
                      <a:solidFill>
                        <a:schemeClr val="accent1">
                          <a:lumMod val="75000"/>
                        </a:schemeClr>
                      </a:solidFill>
                      <a:prstDash val="solid"/>
                    </a:lnL>
                    <a:lnR w="12700">
                      <a:solidFill>
                        <a:schemeClr val="accent1">
                          <a:lumMod val="75000"/>
                        </a:schemeClr>
                      </a:solidFill>
                      <a:prstDash val="solid"/>
                    </a:lnR>
                    <a:lnT w="12700">
                      <a:solidFill>
                        <a:schemeClr val="accent1">
                          <a:lumMod val="75000"/>
                        </a:schemeClr>
                      </a:solidFill>
                      <a:prstDash val="solid"/>
                    </a:lnT>
                    <a:lnB w="12700">
                      <a:solidFill>
                        <a:schemeClr val="accent1">
                          <a:lumMod val="75000"/>
                        </a:schemeClr>
                      </a:solidFill>
                      <a:prstDash val="solid"/>
                    </a:lnB>
                    <a:solidFill>
                      <a:schemeClr val="accent1">
                        <a:lumMod val="20000"/>
                        <a:lumOff val="80000"/>
                      </a:schemeClr>
                    </a:solidFill>
                  </a:tcPr>
                </a:tc>
                <a:tc>
                  <a:txBody>
                    <a:bodyPr/>
                    <a:lstStyle/>
                    <a:p>
                      <a:pPr algn="ctr">
                        <a:buNone/>
                      </a:pPr>
                      <a:r>
                        <a:rPr lang="en-US" altLang="zh-CN" sz="1400">
                          <a:latin typeface="微软雅黑" panose="020B0503020204020204" pitchFamily="34" charset="-122"/>
                          <a:ea typeface="微软雅黑" panose="020B0503020204020204" pitchFamily="34" charset="-122"/>
                          <a:cs typeface="微软雅黑" panose="020B0503020204020204" pitchFamily="34" charset="-122"/>
                          <a:sym typeface="+mn-ea"/>
                        </a:rPr>
                        <a:t>1</a:t>
                      </a:r>
                      <a:r>
                        <a:rPr lang="zh-CN" altLang="en-US" sz="1400">
                          <a:latin typeface="微软雅黑" panose="020B0503020204020204" pitchFamily="34" charset="-122"/>
                          <a:ea typeface="微软雅黑" panose="020B0503020204020204" pitchFamily="34" charset="-122"/>
                          <a:cs typeface="微软雅黑" panose="020B0503020204020204" pitchFamily="34" charset="-122"/>
                          <a:sym typeface="+mn-ea"/>
                        </a:rPr>
                        <a:t>任务</a:t>
                      </a:r>
                      <a:endParaRPr lang="zh-CN" altLang="en-US" sz="1400">
                        <a:latin typeface="微软雅黑" panose="020B0503020204020204" pitchFamily="34" charset="-122"/>
                        <a:ea typeface="微软雅黑" panose="020B0503020204020204" pitchFamily="34" charset="-122"/>
                        <a:cs typeface="微软雅黑" panose="020B0503020204020204" pitchFamily="34" charset="-122"/>
                      </a:endParaRPr>
                    </a:p>
                    <a:p>
                      <a:pPr algn="ctr">
                        <a:buNone/>
                      </a:pPr>
                      <a:r>
                        <a:rPr lang="zh-CN" altLang="en-US" sz="1400">
                          <a:latin typeface="微软雅黑" panose="020B0503020204020204" pitchFamily="34" charset="-122"/>
                          <a:ea typeface="微软雅黑" panose="020B0503020204020204" pitchFamily="34" charset="-122"/>
                          <a:cs typeface="微软雅黑" panose="020B0503020204020204" pitchFamily="34" charset="-122"/>
                          <a:sym typeface="+mn-ea"/>
                        </a:rPr>
                        <a:t>阶段</a:t>
                      </a:r>
                      <a:r>
                        <a:rPr lang="en-US" altLang="zh-CN" sz="1400">
                          <a:latin typeface="微软雅黑" panose="020B0503020204020204" pitchFamily="34" charset="-122"/>
                          <a:ea typeface="微软雅黑" panose="020B0503020204020204" pitchFamily="34" charset="-122"/>
                          <a:cs typeface="微软雅黑" panose="020B0503020204020204" pitchFamily="34" charset="-122"/>
                          <a:sym typeface="+mn-ea"/>
                        </a:rPr>
                        <a:t>2</a:t>
                      </a:r>
                    </a:p>
                  </a:txBody>
                  <a:tcPr>
                    <a:lnL w="12700">
                      <a:solidFill>
                        <a:schemeClr val="accent1">
                          <a:lumMod val="75000"/>
                        </a:schemeClr>
                      </a:solidFill>
                      <a:prstDash val="solid"/>
                    </a:lnL>
                    <a:lnR w="12700">
                      <a:solidFill>
                        <a:schemeClr val="accent1">
                          <a:lumMod val="75000"/>
                        </a:schemeClr>
                      </a:solidFill>
                      <a:prstDash val="solid"/>
                    </a:lnR>
                    <a:lnT w="12700">
                      <a:solidFill>
                        <a:schemeClr val="accent1">
                          <a:lumMod val="75000"/>
                        </a:schemeClr>
                      </a:solidFill>
                      <a:prstDash val="solid"/>
                    </a:lnT>
                    <a:lnB w="12700">
                      <a:solidFill>
                        <a:schemeClr val="accent1">
                          <a:lumMod val="75000"/>
                        </a:schemeClr>
                      </a:solidFill>
                      <a:prstDash val="solid"/>
                    </a:lnB>
                    <a:solidFill>
                      <a:schemeClr val="accent1">
                        <a:lumMod val="20000"/>
                        <a:lumOff val="80000"/>
                      </a:schemeClr>
                    </a:solidFill>
                  </a:tcPr>
                </a:tc>
                <a:extLst>
                  <a:ext uri="{0D108BD9-81ED-4DB2-BD59-A6C34878D82A}">
                    <a16:rowId xmlns:a16="http://schemas.microsoft.com/office/drawing/2014/main" val="10000"/>
                  </a:ext>
                </a:extLst>
              </a:tr>
              <a:tr h="369570">
                <a:tc>
                  <a:txBody>
                    <a:bodyPr/>
                    <a:lstStyle/>
                    <a:p>
                      <a:pPr algn="ctr">
                        <a:buNone/>
                      </a:pPr>
                      <a:r>
                        <a:rPr lang="en-US" altLang="zh-CN" sz="1400" dirty="0">
                          <a:latin typeface="微软雅黑" panose="020B0503020204020204" pitchFamily="34" charset="-122"/>
                          <a:ea typeface="微软雅黑" panose="020B0503020204020204" pitchFamily="34" charset="-122"/>
                          <a:cs typeface="微软雅黑" panose="020B0503020204020204" pitchFamily="34" charset="-122"/>
                          <a:sym typeface="+mn-ea"/>
                        </a:rPr>
                        <a:t>2</a:t>
                      </a: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sym typeface="+mn-ea"/>
                        </a:rPr>
                        <a:t>任务</a:t>
                      </a:r>
                      <a:endParaRPr lang="zh-CN" altLang="en-US" sz="1400" dirty="0">
                        <a:latin typeface="微软雅黑" panose="020B0503020204020204" pitchFamily="34" charset="-122"/>
                        <a:ea typeface="微软雅黑" panose="020B0503020204020204" pitchFamily="34" charset="-122"/>
                        <a:cs typeface="微软雅黑" panose="020B0503020204020204" pitchFamily="34" charset="-122"/>
                      </a:endParaRPr>
                    </a:p>
                    <a:p>
                      <a:pPr algn="ctr">
                        <a:buNone/>
                      </a:pP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sym typeface="+mn-ea"/>
                        </a:rPr>
                        <a:t>阶段</a:t>
                      </a:r>
                      <a:r>
                        <a:rPr lang="en-US" altLang="zh-CN" sz="1400" dirty="0">
                          <a:latin typeface="微软雅黑" panose="020B0503020204020204" pitchFamily="34" charset="-122"/>
                          <a:ea typeface="微软雅黑" panose="020B0503020204020204" pitchFamily="34" charset="-122"/>
                          <a:cs typeface="微软雅黑" panose="020B0503020204020204" pitchFamily="34" charset="-122"/>
                          <a:sym typeface="+mn-ea"/>
                        </a:rPr>
                        <a:t>1</a:t>
                      </a:r>
                    </a:p>
                  </a:txBody>
                  <a:tcPr>
                    <a:lnL w="12700">
                      <a:solidFill>
                        <a:schemeClr val="accent1">
                          <a:lumMod val="75000"/>
                        </a:schemeClr>
                      </a:solidFill>
                      <a:prstDash val="solid"/>
                    </a:lnL>
                    <a:lnR w="12700">
                      <a:solidFill>
                        <a:schemeClr val="accent1">
                          <a:lumMod val="75000"/>
                        </a:schemeClr>
                      </a:solidFill>
                      <a:prstDash val="solid"/>
                    </a:lnR>
                    <a:lnT w="12700">
                      <a:solidFill>
                        <a:schemeClr val="accent1">
                          <a:lumMod val="75000"/>
                        </a:schemeClr>
                      </a:solidFill>
                      <a:prstDash val="solid"/>
                    </a:lnT>
                    <a:lnB w="12700">
                      <a:solidFill>
                        <a:schemeClr val="accent1">
                          <a:lumMod val="75000"/>
                        </a:schemeClr>
                      </a:solidFill>
                      <a:prstDash val="solid"/>
                    </a:lnB>
                    <a:solidFill>
                      <a:schemeClr val="accent1">
                        <a:lumMod val="40000"/>
                        <a:lumOff val="60000"/>
                      </a:schemeClr>
                    </a:solidFill>
                  </a:tcPr>
                </a:tc>
                <a:tc>
                  <a:txBody>
                    <a:bodyPr/>
                    <a:lstStyle/>
                    <a:p>
                      <a:pPr algn="ctr">
                        <a:buNone/>
                      </a:pPr>
                      <a:r>
                        <a:rPr lang="en-US" altLang="zh-CN" sz="1400">
                          <a:latin typeface="微软雅黑" panose="020B0503020204020204" pitchFamily="34" charset="-122"/>
                          <a:ea typeface="微软雅黑" panose="020B0503020204020204" pitchFamily="34" charset="-122"/>
                          <a:cs typeface="微软雅黑" panose="020B0503020204020204" pitchFamily="34" charset="-122"/>
                          <a:sym typeface="+mn-ea"/>
                        </a:rPr>
                        <a:t>2</a:t>
                      </a:r>
                      <a:r>
                        <a:rPr lang="zh-CN" altLang="en-US" sz="1400">
                          <a:latin typeface="微软雅黑" panose="020B0503020204020204" pitchFamily="34" charset="-122"/>
                          <a:ea typeface="微软雅黑" panose="020B0503020204020204" pitchFamily="34" charset="-122"/>
                          <a:cs typeface="微软雅黑" panose="020B0503020204020204" pitchFamily="34" charset="-122"/>
                          <a:sym typeface="+mn-ea"/>
                        </a:rPr>
                        <a:t>任务</a:t>
                      </a:r>
                      <a:endParaRPr lang="zh-CN" altLang="en-US" sz="1400">
                        <a:latin typeface="微软雅黑" panose="020B0503020204020204" pitchFamily="34" charset="-122"/>
                        <a:ea typeface="微软雅黑" panose="020B0503020204020204" pitchFamily="34" charset="-122"/>
                        <a:cs typeface="微软雅黑" panose="020B0503020204020204" pitchFamily="34" charset="-122"/>
                      </a:endParaRPr>
                    </a:p>
                    <a:p>
                      <a:pPr algn="ctr">
                        <a:buNone/>
                      </a:pPr>
                      <a:r>
                        <a:rPr lang="zh-CN" altLang="en-US" sz="1400">
                          <a:latin typeface="微软雅黑" panose="020B0503020204020204" pitchFamily="34" charset="-122"/>
                          <a:ea typeface="微软雅黑" panose="020B0503020204020204" pitchFamily="34" charset="-122"/>
                          <a:cs typeface="微软雅黑" panose="020B0503020204020204" pitchFamily="34" charset="-122"/>
                          <a:sym typeface="+mn-ea"/>
                        </a:rPr>
                        <a:t>阶段</a:t>
                      </a:r>
                      <a:r>
                        <a:rPr lang="en-US" altLang="zh-CN" sz="1400">
                          <a:latin typeface="微软雅黑" panose="020B0503020204020204" pitchFamily="34" charset="-122"/>
                          <a:ea typeface="微软雅黑" panose="020B0503020204020204" pitchFamily="34" charset="-122"/>
                          <a:cs typeface="微软雅黑" panose="020B0503020204020204" pitchFamily="34" charset="-122"/>
                          <a:sym typeface="+mn-ea"/>
                        </a:rPr>
                        <a:t>1</a:t>
                      </a:r>
                    </a:p>
                  </a:txBody>
                  <a:tcPr>
                    <a:lnL w="12700">
                      <a:solidFill>
                        <a:schemeClr val="accent1">
                          <a:lumMod val="75000"/>
                        </a:schemeClr>
                      </a:solidFill>
                      <a:prstDash val="solid"/>
                    </a:lnL>
                    <a:lnR w="12700">
                      <a:solidFill>
                        <a:schemeClr val="accent1">
                          <a:lumMod val="75000"/>
                        </a:schemeClr>
                      </a:solidFill>
                      <a:prstDash val="solid"/>
                    </a:lnR>
                    <a:lnT w="12700">
                      <a:solidFill>
                        <a:schemeClr val="accent1">
                          <a:lumMod val="75000"/>
                        </a:schemeClr>
                      </a:solidFill>
                      <a:prstDash val="solid"/>
                    </a:lnT>
                    <a:lnB w="12700">
                      <a:solidFill>
                        <a:schemeClr val="accent1">
                          <a:lumMod val="75000"/>
                        </a:schemeClr>
                      </a:solidFill>
                      <a:prstDash val="solid"/>
                    </a:lnB>
                    <a:solidFill>
                      <a:schemeClr val="accent1">
                        <a:lumMod val="40000"/>
                        <a:lumOff val="60000"/>
                      </a:schemeClr>
                    </a:solidFill>
                  </a:tcPr>
                </a:tc>
                <a:tc>
                  <a:txBody>
                    <a:bodyPr/>
                    <a:lstStyle/>
                    <a:p>
                      <a:pPr algn="ctr">
                        <a:buNone/>
                      </a:pPr>
                      <a:r>
                        <a:rPr lang="en-US" altLang="zh-CN" sz="1400">
                          <a:latin typeface="微软雅黑" panose="020B0503020204020204" pitchFamily="34" charset="-122"/>
                          <a:ea typeface="微软雅黑" panose="020B0503020204020204" pitchFamily="34" charset="-122"/>
                          <a:cs typeface="微软雅黑" panose="020B0503020204020204" pitchFamily="34" charset="-122"/>
                          <a:sym typeface="+mn-ea"/>
                        </a:rPr>
                        <a:t>2</a:t>
                      </a:r>
                      <a:r>
                        <a:rPr lang="zh-CN" altLang="en-US" sz="1400">
                          <a:latin typeface="微软雅黑" panose="020B0503020204020204" pitchFamily="34" charset="-122"/>
                          <a:ea typeface="微软雅黑" panose="020B0503020204020204" pitchFamily="34" charset="-122"/>
                          <a:cs typeface="微软雅黑" panose="020B0503020204020204" pitchFamily="34" charset="-122"/>
                          <a:sym typeface="+mn-ea"/>
                        </a:rPr>
                        <a:t>任务</a:t>
                      </a:r>
                      <a:endParaRPr lang="zh-CN" altLang="en-US" sz="1400">
                        <a:latin typeface="微软雅黑" panose="020B0503020204020204" pitchFamily="34" charset="-122"/>
                        <a:ea typeface="微软雅黑" panose="020B0503020204020204" pitchFamily="34" charset="-122"/>
                        <a:cs typeface="微软雅黑" panose="020B0503020204020204" pitchFamily="34" charset="-122"/>
                      </a:endParaRPr>
                    </a:p>
                    <a:p>
                      <a:pPr algn="ctr">
                        <a:buNone/>
                      </a:pPr>
                      <a:r>
                        <a:rPr lang="zh-CN" altLang="en-US" sz="1400">
                          <a:latin typeface="微软雅黑" panose="020B0503020204020204" pitchFamily="34" charset="-122"/>
                          <a:ea typeface="微软雅黑" panose="020B0503020204020204" pitchFamily="34" charset="-122"/>
                          <a:cs typeface="微软雅黑" panose="020B0503020204020204" pitchFamily="34" charset="-122"/>
                          <a:sym typeface="+mn-ea"/>
                        </a:rPr>
                        <a:t>阶段</a:t>
                      </a:r>
                      <a:r>
                        <a:rPr lang="en-US" altLang="zh-CN" sz="1400">
                          <a:latin typeface="微软雅黑" panose="020B0503020204020204" pitchFamily="34" charset="-122"/>
                          <a:ea typeface="微软雅黑" panose="020B0503020204020204" pitchFamily="34" charset="-122"/>
                          <a:cs typeface="微软雅黑" panose="020B0503020204020204" pitchFamily="34" charset="-122"/>
                          <a:sym typeface="+mn-ea"/>
                        </a:rPr>
                        <a:t>1</a:t>
                      </a:r>
                    </a:p>
                  </a:txBody>
                  <a:tcPr>
                    <a:lnL w="12700">
                      <a:solidFill>
                        <a:schemeClr val="accent1">
                          <a:lumMod val="75000"/>
                        </a:schemeClr>
                      </a:solidFill>
                      <a:prstDash val="solid"/>
                    </a:lnL>
                    <a:lnR w="12700">
                      <a:solidFill>
                        <a:schemeClr val="accent1">
                          <a:lumMod val="75000"/>
                        </a:schemeClr>
                      </a:solidFill>
                      <a:prstDash val="solid"/>
                    </a:lnR>
                    <a:lnT w="12700">
                      <a:solidFill>
                        <a:schemeClr val="accent1">
                          <a:lumMod val="75000"/>
                        </a:schemeClr>
                      </a:solidFill>
                      <a:prstDash val="solid"/>
                    </a:lnT>
                    <a:lnB w="12700">
                      <a:solidFill>
                        <a:schemeClr val="accent1">
                          <a:lumMod val="75000"/>
                        </a:schemeClr>
                      </a:solidFill>
                      <a:prstDash val="solid"/>
                    </a:lnB>
                    <a:solidFill>
                      <a:schemeClr val="accent1">
                        <a:lumMod val="40000"/>
                        <a:lumOff val="60000"/>
                      </a:schemeClr>
                    </a:solidFill>
                  </a:tcPr>
                </a:tc>
                <a:tc>
                  <a:txBody>
                    <a:bodyPr/>
                    <a:lstStyle/>
                    <a:p>
                      <a:pPr algn="ctr">
                        <a:buNone/>
                      </a:pPr>
                      <a:r>
                        <a:rPr lang="en-US" altLang="zh-CN" sz="1400">
                          <a:latin typeface="微软雅黑" panose="020B0503020204020204" pitchFamily="34" charset="-122"/>
                          <a:ea typeface="微软雅黑" panose="020B0503020204020204" pitchFamily="34" charset="-122"/>
                          <a:cs typeface="微软雅黑" panose="020B0503020204020204" pitchFamily="34" charset="-122"/>
                          <a:sym typeface="+mn-ea"/>
                        </a:rPr>
                        <a:t>1</a:t>
                      </a:r>
                      <a:r>
                        <a:rPr lang="zh-CN" altLang="en-US" sz="1400">
                          <a:latin typeface="微软雅黑" panose="020B0503020204020204" pitchFamily="34" charset="-122"/>
                          <a:ea typeface="微软雅黑" panose="020B0503020204020204" pitchFamily="34" charset="-122"/>
                          <a:cs typeface="微软雅黑" panose="020B0503020204020204" pitchFamily="34" charset="-122"/>
                          <a:sym typeface="+mn-ea"/>
                        </a:rPr>
                        <a:t>任务</a:t>
                      </a:r>
                      <a:endParaRPr lang="zh-CN" altLang="en-US" sz="1400">
                        <a:latin typeface="微软雅黑" panose="020B0503020204020204" pitchFamily="34" charset="-122"/>
                        <a:ea typeface="微软雅黑" panose="020B0503020204020204" pitchFamily="34" charset="-122"/>
                        <a:cs typeface="微软雅黑" panose="020B0503020204020204" pitchFamily="34" charset="-122"/>
                      </a:endParaRPr>
                    </a:p>
                    <a:p>
                      <a:pPr algn="ctr">
                        <a:buNone/>
                      </a:pPr>
                      <a:r>
                        <a:rPr lang="zh-CN" altLang="en-US" sz="1400">
                          <a:latin typeface="微软雅黑" panose="020B0503020204020204" pitchFamily="34" charset="-122"/>
                          <a:ea typeface="微软雅黑" panose="020B0503020204020204" pitchFamily="34" charset="-122"/>
                          <a:cs typeface="微软雅黑" panose="020B0503020204020204" pitchFamily="34" charset="-122"/>
                          <a:sym typeface="+mn-ea"/>
                        </a:rPr>
                        <a:t>阶段</a:t>
                      </a:r>
                      <a:r>
                        <a:rPr lang="en-US" altLang="zh-CN" sz="1400">
                          <a:latin typeface="微软雅黑" panose="020B0503020204020204" pitchFamily="34" charset="-122"/>
                          <a:ea typeface="微软雅黑" panose="020B0503020204020204" pitchFamily="34" charset="-122"/>
                          <a:cs typeface="微软雅黑" panose="020B0503020204020204" pitchFamily="34" charset="-122"/>
                          <a:sym typeface="+mn-ea"/>
                        </a:rPr>
                        <a:t>2</a:t>
                      </a:r>
                    </a:p>
                  </a:txBody>
                  <a:tcPr>
                    <a:lnL w="12700">
                      <a:solidFill>
                        <a:schemeClr val="accent1">
                          <a:lumMod val="75000"/>
                        </a:schemeClr>
                      </a:solidFill>
                      <a:prstDash val="solid"/>
                    </a:lnL>
                    <a:lnR w="12700">
                      <a:solidFill>
                        <a:schemeClr val="accent1">
                          <a:lumMod val="75000"/>
                        </a:schemeClr>
                      </a:solidFill>
                      <a:prstDash val="solid"/>
                    </a:lnR>
                    <a:lnT w="12700">
                      <a:solidFill>
                        <a:schemeClr val="accent1">
                          <a:lumMod val="75000"/>
                        </a:schemeClr>
                      </a:solidFill>
                      <a:prstDash val="solid"/>
                    </a:lnT>
                    <a:lnB w="12700">
                      <a:solidFill>
                        <a:schemeClr val="accent1">
                          <a:lumMod val="75000"/>
                        </a:schemeClr>
                      </a:solidFill>
                      <a:prstDash val="solid"/>
                    </a:lnB>
                    <a:solidFill>
                      <a:schemeClr val="accent1">
                        <a:lumMod val="40000"/>
                        <a:lumOff val="60000"/>
                      </a:schemeClr>
                    </a:solidFill>
                  </a:tcPr>
                </a:tc>
                <a:tc>
                  <a:txBody>
                    <a:bodyPr/>
                    <a:lstStyle/>
                    <a:p>
                      <a:pPr algn="ctr">
                        <a:buNone/>
                      </a:pPr>
                      <a:r>
                        <a:rPr lang="en-US" altLang="zh-CN" sz="1400">
                          <a:latin typeface="微软雅黑" panose="020B0503020204020204" pitchFamily="34" charset="-122"/>
                          <a:ea typeface="微软雅黑" panose="020B0503020204020204" pitchFamily="34" charset="-122"/>
                          <a:cs typeface="微软雅黑" panose="020B0503020204020204" pitchFamily="34" charset="-122"/>
                          <a:sym typeface="+mn-ea"/>
                        </a:rPr>
                        <a:t>1</a:t>
                      </a:r>
                      <a:r>
                        <a:rPr lang="zh-CN" altLang="en-US" sz="1400">
                          <a:latin typeface="微软雅黑" panose="020B0503020204020204" pitchFamily="34" charset="-122"/>
                          <a:ea typeface="微软雅黑" panose="020B0503020204020204" pitchFamily="34" charset="-122"/>
                          <a:cs typeface="微软雅黑" panose="020B0503020204020204" pitchFamily="34" charset="-122"/>
                          <a:sym typeface="+mn-ea"/>
                        </a:rPr>
                        <a:t>任务</a:t>
                      </a:r>
                      <a:endParaRPr lang="zh-CN" altLang="en-US" sz="1400">
                        <a:latin typeface="微软雅黑" panose="020B0503020204020204" pitchFamily="34" charset="-122"/>
                        <a:ea typeface="微软雅黑" panose="020B0503020204020204" pitchFamily="34" charset="-122"/>
                        <a:cs typeface="微软雅黑" panose="020B0503020204020204" pitchFamily="34" charset="-122"/>
                      </a:endParaRPr>
                    </a:p>
                    <a:p>
                      <a:pPr algn="ctr">
                        <a:buNone/>
                      </a:pPr>
                      <a:r>
                        <a:rPr lang="zh-CN" altLang="en-US" sz="1400">
                          <a:latin typeface="微软雅黑" panose="020B0503020204020204" pitchFamily="34" charset="-122"/>
                          <a:ea typeface="微软雅黑" panose="020B0503020204020204" pitchFamily="34" charset="-122"/>
                          <a:cs typeface="微软雅黑" panose="020B0503020204020204" pitchFamily="34" charset="-122"/>
                          <a:sym typeface="+mn-ea"/>
                        </a:rPr>
                        <a:t>阶段</a:t>
                      </a:r>
                      <a:r>
                        <a:rPr lang="en-US" altLang="zh-CN" sz="1400">
                          <a:latin typeface="微软雅黑" panose="020B0503020204020204" pitchFamily="34" charset="-122"/>
                          <a:ea typeface="微软雅黑" panose="020B0503020204020204" pitchFamily="34" charset="-122"/>
                          <a:cs typeface="微软雅黑" panose="020B0503020204020204" pitchFamily="34" charset="-122"/>
                          <a:sym typeface="+mn-ea"/>
                        </a:rPr>
                        <a:t>2</a:t>
                      </a:r>
                    </a:p>
                  </a:txBody>
                  <a:tcPr>
                    <a:lnL w="12700">
                      <a:solidFill>
                        <a:schemeClr val="accent1">
                          <a:lumMod val="75000"/>
                        </a:schemeClr>
                      </a:solidFill>
                      <a:prstDash val="solid"/>
                    </a:lnL>
                    <a:lnR w="12700">
                      <a:solidFill>
                        <a:schemeClr val="accent1">
                          <a:lumMod val="75000"/>
                        </a:schemeClr>
                      </a:solidFill>
                      <a:prstDash val="solid"/>
                    </a:lnR>
                    <a:lnT w="12700">
                      <a:solidFill>
                        <a:schemeClr val="accent1">
                          <a:lumMod val="75000"/>
                        </a:schemeClr>
                      </a:solidFill>
                      <a:prstDash val="solid"/>
                    </a:lnT>
                    <a:lnB w="12700">
                      <a:solidFill>
                        <a:schemeClr val="accent1">
                          <a:lumMod val="75000"/>
                        </a:schemeClr>
                      </a:solidFill>
                      <a:prstDash val="solid"/>
                    </a:lnB>
                    <a:solidFill>
                      <a:schemeClr val="accent1">
                        <a:lumMod val="40000"/>
                        <a:lumOff val="60000"/>
                      </a:schemeClr>
                    </a:solidFill>
                  </a:tcPr>
                </a:tc>
                <a:tc>
                  <a:txBody>
                    <a:bodyPr/>
                    <a:lstStyle/>
                    <a:p>
                      <a:pPr algn="ctr">
                        <a:buNone/>
                      </a:pPr>
                      <a:r>
                        <a:rPr lang="en-US" altLang="zh-CN" sz="1400">
                          <a:latin typeface="微软雅黑" panose="020B0503020204020204" pitchFamily="34" charset="-122"/>
                          <a:ea typeface="微软雅黑" panose="020B0503020204020204" pitchFamily="34" charset="-122"/>
                          <a:cs typeface="微软雅黑" panose="020B0503020204020204" pitchFamily="34" charset="-122"/>
                          <a:sym typeface="+mn-ea"/>
                        </a:rPr>
                        <a:t>1</a:t>
                      </a:r>
                      <a:r>
                        <a:rPr lang="zh-CN" altLang="en-US" sz="1400">
                          <a:latin typeface="微软雅黑" panose="020B0503020204020204" pitchFamily="34" charset="-122"/>
                          <a:ea typeface="微软雅黑" panose="020B0503020204020204" pitchFamily="34" charset="-122"/>
                          <a:cs typeface="微软雅黑" panose="020B0503020204020204" pitchFamily="34" charset="-122"/>
                          <a:sym typeface="+mn-ea"/>
                        </a:rPr>
                        <a:t>任务</a:t>
                      </a:r>
                      <a:endParaRPr lang="zh-CN" altLang="en-US" sz="1400">
                        <a:latin typeface="微软雅黑" panose="020B0503020204020204" pitchFamily="34" charset="-122"/>
                        <a:ea typeface="微软雅黑" panose="020B0503020204020204" pitchFamily="34" charset="-122"/>
                        <a:cs typeface="微软雅黑" panose="020B0503020204020204" pitchFamily="34" charset="-122"/>
                      </a:endParaRPr>
                    </a:p>
                    <a:p>
                      <a:pPr algn="ctr">
                        <a:buNone/>
                      </a:pPr>
                      <a:r>
                        <a:rPr lang="zh-CN" altLang="en-US" sz="1400">
                          <a:latin typeface="微软雅黑" panose="020B0503020204020204" pitchFamily="34" charset="-122"/>
                          <a:ea typeface="微软雅黑" panose="020B0503020204020204" pitchFamily="34" charset="-122"/>
                          <a:cs typeface="微软雅黑" panose="020B0503020204020204" pitchFamily="34" charset="-122"/>
                          <a:sym typeface="+mn-ea"/>
                        </a:rPr>
                        <a:t>阶段</a:t>
                      </a:r>
                      <a:r>
                        <a:rPr lang="en-US" altLang="zh-CN" sz="1400">
                          <a:latin typeface="微软雅黑" panose="020B0503020204020204" pitchFamily="34" charset="-122"/>
                          <a:ea typeface="微软雅黑" panose="020B0503020204020204" pitchFamily="34" charset="-122"/>
                          <a:cs typeface="微软雅黑" panose="020B0503020204020204" pitchFamily="34" charset="-122"/>
                          <a:sym typeface="+mn-ea"/>
                        </a:rPr>
                        <a:t>2</a:t>
                      </a:r>
                    </a:p>
                  </a:txBody>
                  <a:tcPr>
                    <a:lnL w="12700">
                      <a:solidFill>
                        <a:schemeClr val="accent1">
                          <a:lumMod val="75000"/>
                        </a:schemeClr>
                      </a:solidFill>
                      <a:prstDash val="solid"/>
                    </a:lnL>
                    <a:lnR w="12700">
                      <a:solidFill>
                        <a:schemeClr val="accent1">
                          <a:lumMod val="75000"/>
                        </a:schemeClr>
                      </a:solidFill>
                      <a:prstDash val="solid"/>
                    </a:lnR>
                    <a:lnT w="12700">
                      <a:solidFill>
                        <a:schemeClr val="accent1">
                          <a:lumMod val="75000"/>
                        </a:schemeClr>
                      </a:solidFill>
                      <a:prstDash val="solid"/>
                    </a:lnT>
                    <a:lnB w="12700">
                      <a:solidFill>
                        <a:schemeClr val="accent1">
                          <a:lumMod val="75000"/>
                        </a:schemeClr>
                      </a:solidFill>
                      <a:prstDash val="solid"/>
                    </a:lnB>
                    <a:solidFill>
                      <a:schemeClr val="accent1">
                        <a:lumMod val="40000"/>
                        <a:lumOff val="60000"/>
                      </a:schemeClr>
                    </a:solidFill>
                  </a:tcPr>
                </a:tc>
                <a:extLst>
                  <a:ext uri="{0D108BD9-81ED-4DB2-BD59-A6C34878D82A}">
                    <a16:rowId xmlns:a16="http://schemas.microsoft.com/office/drawing/2014/main" val="10001"/>
                  </a:ext>
                </a:extLst>
              </a:tr>
              <a:tr h="640080">
                <a:tc>
                  <a:txBody>
                    <a:bodyPr/>
                    <a:lstStyle/>
                    <a:p>
                      <a:pPr algn="ctr">
                        <a:buNone/>
                      </a:pPr>
                      <a:r>
                        <a:rPr lang="en-US" altLang="zh-CN" sz="1400">
                          <a:latin typeface="微软雅黑" panose="020B0503020204020204" pitchFamily="34" charset="-122"/>
                          <a:ea typeface="微软雅黑" panose="020B0503020204020204" pitchFamily="34" charset="-122"/>
                          <a:cs typeface="微软雅黑" panose="020B0503020204020204" pitchFamily="34" charset="-122"/>
                          <a:sym typeface="+mn-ea"/>
                        </a:rPr>
                        <a:t>2</a:t>
                      </a:r>
                      <a:r>
                        <a:rPr lang="zh-CN" altLang="en-US" sz="1400">
                          <a:latin typeface="微软雅黑" panose="020B0503020204020204" pitchFamily="34" charset="-122"/>
                          <a:ea typeface="微软雅黑" panose="020B0503020204020204" pitchFamily="34" charset="-122"/>
                          <a:cs typeface="微软雅黑" panose="020B0503020204020204" pitchFamily="34" charset="-122"/>
                          <a:sym typeface="+mn-ea"/>
                        </a:rPr>
                        <a:t>任务</a:t>
                      </a:r>
                      <a:endParaRPr lang="zh-CN" altLang="en-US" sz="1400">
                        <a:latin typeface="微软雅黑" panose="020B0503020204020204" pitchFamily="34" charset="-122"/>
                        <a:ea typeface="微软雅黑" panose="020B0503020204020204" pitchFamily="34" charset="-122"/>
                        <a:cs typeface="微软雅黑" panose="020B0503020204020204" pitchFamily="34" charset="-122"/>
                      </a:endParaRPr>
                    </a:p>
                    <a:p>
                      <a:pPr algn="ctr">
                        <a:buNone/>
                      </a:pPr>
                      <a:r>
                        <a:rPr lang="zh-CN" altLang="en-US" sz="1400">
                          <a:latin typeface="微软雅黑" panose="020B0503020204020204" pitchFamily="34" charset="-122"/>
                          <a:ea typeface="微软雅黑" panose="020B0503020204020204" pitchFamily="34" charset="-122"/>
                          <a:cs typeface="微软雅黑" panose="020B0503020204020204" pitchFamily="34" charset="-122"/>
                          <a:sym typeface="+mn-ea"/>
                        </a:rPr>
                        <a:t>阶段</a:t>
                      </a:r>
                      <a:r>
                        <a:rPr lang="en-US" altLang="zh-CN" sz="1400">
                          <a:latin typeface="微软雅黑" panose="020B0503020204020204" pitchFamily="34" charset="-122"/>
                          <a:ea typeface="微软雅黑" panose="020B0503020204020204" pitchFamily="34" charset="-122"/>
                          <a:cs typeface="微软雅黑" panose="020B0503020204020204" pitchFamily="34" charset="-122"/>
                          <a:sym typeface="+mn-ea"/>
                        </a:rPr>
                        <a:t>1</a:t>
                      </a:r>
                    </a:p>
                  </a:txBody>
                  <a:tcPr>
                    <a:lnL w="12700">
                      <a:solidFill>
                        <a:schemeClr val="accent1">
                          <a:lumMod val="75000"/>
                        </a:schemeClr>
                      </a:solidFill>
                      <a:prstDash val="solid"/>
                    </a:lnL>
                    <a:lnR w="12700">
                      <a:solidFill>
                        <a:schemeClr val="accent1">
                          <a:lumMod val="75000"/>
                        </a:schemeClr>
                      </a:solidFill>
                      <a:prstDash val="solid"/>
                    </a:lnR>
                    <a:lnT w="12700">
                      <a:solidFill>
                        <a:schemeClr val="accent1">
                          <a:lumMod val="75000"/>
                        </a:schemeClr>
                      </a:solidFill>
                      <a:prstDash val="solid"/>
                    </a:lnT>
                    <a:lnB w="12700">
                      <a:solidFill>
                        <a:schemeClr val="accent1">
                          <a:lumMod val="75000"/>
                        </a:schemeClr>
                      </a:solidFill>
                      <a:prstDash val="solid"/>
                    </a:lnB>
                    <a:solidFill>
                      <a:schemeClr val="accent1">
                        <a:lumMod val="60000"/>
                        <a:lumOff val="40000"/>
                      </a:schemeClr>
                    </a:solidFill>
                  </a:tcPr>
                </a:tc>
                <a:tc>
                  <a:txBody>
                    <a:bodyPr/>
                    <a:lstStyle/>
                    <a:p>
                      <a:pPr algn="ctr">
                        <a:buNone/>
                      </a:pPr>
                      <a:r>
                        <a:rPr lang="en-US" altLang="zh-CN" sz="1400">
                          <a:latin typeface="微软雅黑" panose="020B0503020204020204" pitchFamily="34" charset="-122"/>
                          <a:ea typeface="微软雅黑" panose="020B0503020204020204" pitchFamily="34" charset="-122"/>
                          <a:cs typeface="微软雅黑" panose="020B0503020204020204" pitchFamily="34" charset="-122"/>
                          <a:sym typeface="+mn-ea"/>
                        </a:rPr>
                        <a:t>2</a:t>
                      </a:r>
                      <a:r>
                        <a:rPr lang="zh-CN" altLang="en-US" sz="1400">
                          <a:latin typeface="微软雅黑" panose="020B0503020204020204" pitchFamily="34" charset="-122"/>
                          <a:ea typeface="微软雅黑" panose="020B0503020204020204" pitchFamily="34" charset="-122"/>
                          <a:cs typeface="微软雅黑" panose="020B0503020204020204" pitchFamily="34" charset="-122"/>
                          <a:sym typeface="+mn-ea"/>
                        </a:rPr>
                        <a:t>任务</a:t>
                      </a:r>
                      <a:endParaRPr lang="zh-CN" altLang="en-US" sz="1400">
                        <a:latin typeface="微软雅黑" panose="020B0503020204020204" pitchFamily="34" charset="-122"/>
                        <a:ea typeface="微软雅黑" panose="020B0503020204020204" pitchFamily="34" charset="-122"/>
                        <a:cs typeface="微软雅黑" panose="020B0503020204020204" pitchFamily="34" charset="-122"/>
                      </a:endParaRPr>
                    </a:p>
                    <a:p>
                      <a:pPr algn="ctr">
                        <a:buNone/>
                      </a:pPr>
                      <a:r>
                        <a:rPr lang="zh-CN" altLang="en-US" sz="1400">
                          <a:latin typeface="微软雅黑" panose="020B0503020204020204" pitchFamily="34" charset="-122"/>
                          <a:ea typeface="微软雅黑" panose="020B0503020204020204" pitchFamily="34" charset="-122"/>
                          <a:cs typeface="微软雅黑" panose="020B0503020204020204" pitchFamily="34" charset="-122"/>
                          <a:sym typeface="+mn-ea"/>
                        </a:rPr>
                        <a:t>阶段</a:t>
                      </a:r>
                      <a:r>
                        <a:rPr lang="en-US" altLang="zh-CN" sz="1400">
                          <a:latin typeface="微软雅黑" panose="020B0503020204020204" pitchFamily="34" charset="-122"/>
                          <a:ea typeface="微软雅黑" panose="020B0503020204020204" pitchFamily="34" charset="-122"/>
                          <a:cs typeface="微软雅黑" panose="020B0503020204020204" pitchFamily="34" charset="-122"/>
                          <a:sym typeface="+mn-ea"/>
                        </a:rPr>
                        <a:t>1</a:t>
                      </a:r>
                    </a:p>
                  </a:txBody>
                  <a:tcPr>
                    <a:lnL w="12700">
                      <a:solidFill>
                        <a:schemeClr val="accent1">
                          <a:lumMod val="75000"/>
                        </a:schemeClr>
                      </a:solidFill>
                      <a:prstDash val="solid"/>
                    </a:lnL>
                    <a:lnR w="12700">
                      <a:solidFill>
                        <a:schemeClr val="accent1">
                          <a:lumMod val="75000"/>
                        </a:schemeClr>
                      </a:solidFill>
                      <a:prstDash val="solid"/>
                    </a:lnR>
                    <a:lnT w="12700">
                      <a:solidFill>
                        <a:schemeClr val="accent1">
                          <a:lumMod val="75000"/>
                        </a:schemeClr>
                      </a:solidFill>
                      <a:prstDash val="solid"/>
                    </a:lnT>
                    <a:lnB w="12700">
                      <a:solidFill>
                        <a:schemeClr val="accent1">
                          <a:lumMod val="75000"/>
                        </a:schemeClr>
                      </a:solidFill>
                      <a:prstDash val="solid"/>
                    </a:lnB>
                    <a:solidFill>
                      <a:schemeClr val="accent1">
                        <a:lumMod val="60000"/>
                        <a:lumOff val="40000"/>
                      </a:schemeClr>
                    </a:solidFill>
                  </a:tcPr>
                </a:tc>
                <a:tc>
                  <a:txBody>
                    <a:bodyPr/>
                    <a:lstStyle/>
                    <a:p>
                      <a:pPr algn="ctr">
                        <a:buNone/>
                      </a:pPr>
                      <a:r>
                        <a:rPr lang="en-US" altLang="zh-CN" sz="1400">
                          <a:latin typeface="微软雅黑" panose="020B0503020204020204" pitchFamily="34" charset="-122"/>
                          <a:ea typeface="微软雅黑" panose="020B0503020204020204" pitchFamily="34" charset="-122"/>
                          <a:cs typeface="微软雅黑" panose="020B0503020204020204" pitchFamily="34" charset="-122"/>
                          <a:sym typeface="+mn-ea"/>
                        </a:rPr>
                        <a:t>2</a:t>
                      </a:r>
                      <a:r>
                        <a:rPr lang="zh-CN" altLang="en-US" sz="1400">
                          <a:latin typeface="微软雅黑" panose="020B0503020204020204" pitchFamily="34" charset="-122"/>
                          <a:ea typeface="微软雅黑" panose="020B0503020204020204" pitchFamily="34" charset="-122"/>
                          <a:cs typeface="微软雅黑" panose="020B0503020204020204" pitchFamily="34" charset="-122"/>
                          <a:sym typeface="+mn-ea"/>
                        </a:rPr>
                        <a:t>任务</a:t>
                      </a:r>
                      <a:endParaRPr lang="zh-CN" altLang="en-US" sz="1400">
                        <a:latin typeface="微软雅黑" panose="020B0503020204020204" pitchFamily="34" charset="-122"/>
                        <a:ea typeface="微软雅黑" panose="020B0503020204020204" pitchFamily="34" charset="-122"/>
                        <a:cs typeface="微软雅黑" panose="020B0503020204020204" pitchFamily="34" charset="-122"/>
                      </a:endParaRPr>
                    </a:p>
                    <a:p>
                      <a:pPr algn="ctr">
                        <a:buNone/>
                      </a:pPr>
                      <a:r>
                        <a:rPr lang="zh-CN" altLang="en-US" sz="1400">
                          <a:latin typeface="微软雅黑" panose="020B0503020204020204" pitchFamily="34" charset="-122"/>
                          <a:ea typeface="微软雅黑" panose="020B0503020204020204" pitchFamily="34" charset="-122"/>
                          <a:cs typeface="微软雅黑" panose="020B0503020204020204" pitchFamily="34" charset="-122"/>
                          <a:sym typeface="+mn-ea"/>
                        </a:rPr>
                        <a:t>阶段</a:t>
                      </a:r>
                      <a:r>
                        <a:rPr lang="en-US" altLang="zh-CN" sz="1400">
                          <a:latin typeface="微软雅黑" panose="020B0503020204020204" pitchFamily="34" charset="-122"/>
                          <a:ea typeface="微软雅黑" panose="020B0503020204020204" pitchFamily="34" charset="-122"/>
                          <a:cs typeface="微软雅黑" panose="020B0503020204020204" pitchFamily="34" charset="-122"/>
                          <a:sym typeface="+mn-ea"/>
                        </a:rPr>
                        <a:t>1</a:t>
                      </a:r>
                    </a:p>
                  </a:txBody>
                  <a:tcPr>
                    <a:lnL w="12700">
                      <a:solidFill>
                        <a:schemeClr val="accent1">
                          <a:lumMod val="75000"/>
                        </a:schemeClr>
                      </a:solidFill>
                      <a:prstDash val="solid"/>
                    </a:lnL>
                    <a:lnR w="12700">
                      <a:solidFill>
                        <a:schemeClr val="accent1">
                          <a:lumMod val="75000"/>
                        </a:schemeClr>
                      </a:solidFill>
                      <a:prstDash val="solid"/>
                    </a:lnR>
                    <a:lnT w="12700">
                      <a:solidFill>
                        <a:schemeClr val="accent1">
                          <a:lumMod val="75000"/>
                        </a:schemeClr>
                      </a:solidFill>
                      <a:prstDash val="solid"/>
                    </a:lnT>
                    <a:lnB w="12700">
                      <a:solidFill>
                        <a:schemeClr val="accent1">
                          <a:lumMod val="75000"/>
                        </a:schemeClr>
                      </a:solidFill>
                      <a:prstDash val="solid"/>
                    </a:lnB>
                    <a:solidFill>
                      <a:schemeClr val="accent1">
                        <a:lumMod val="60000"/>
                        <a:lumOff val="40000"/>
                      </a:schemeClr>
                    </a:solidFill>
                  </a:tcPr>
                </a:tc>
                <a:tc>
                  <a:txBody>
                    <a:bodyPr/>
                    <a:lstStyle/>
                    <a:p>
                      <a:pPr algn="ctr">
                        <a:buNone/>
                      </a:pPr>
                      <a:r>
                        <a:rPr lang="en-US" altLang="zh-CN" sz="1400">
                          <a:latin typeface="微软雅黑" panose="020B0503020204020204" pitchFamily="34" charset="-122"/>
                          <a:ea typeface="微软雅黑" panose="020B0503020204020204" pitchFamily="34" charset="-122"/>
                          <a:cs typeface="微软雅黑" panose="020B0503020204020204" pitchFamily="34" charset="-122"/>
                          <a:sym typeface="+mn-ea"/>
                        </a:rPr>
                        <a:t>1</a:t>
                      </a:r>
                      <a:r>
                        <a:rPr lang="zh-CN" altLang="en-US" sz="1400">
                          <a:latin typeface="微软雅黑" panose="020B0503020204020204" pitchFamily="34" charset="-122"/>
                          <a:ea typeface="微软雅黑" panose="020B0503020204020204" pitchFamily="34" charset="-122"/>
                          <a:cs typeface="微软雅黑" panose="020B0503020204020204" pitchFamily="34" charset="-122"/>
                          <a:sym typeface="+mn-ea"/>
                        </a:rPr>
                        <a:t>任务</a:t>
                      </a:r>
                      <a:endParaRPr lang="zh-CN" altLang="en-US" sz="1400">
                        <a:latin typeface="微软雅黑" panose="020B0503020204020204" pitchFamily="34" charset="-122"/>
                        <a:ea typeface="微软雅黑" panose="020B0503020204020204" pitchFamily="34" charset="-122"/>
                        <a:cs typeface="微软雅黑" panose="020B0503020204020204" pitchFamily="34" charset="-122"/>
                      </a:endParaRPr>
                    </a:p>
                    <a:p>
                      <a:pPr algn="ctr">
                        <a:buNone/>
                      </a:pPr>
                      <a:r>
                        <a:rPr lang="zh-CN" altLang="en-US" sz="1400">
                          <a:latin typeface="微软雅黑" panose="020B0503020204020204" pitchFamily="34" charset="-122"/>
                          <a:ea typeface="微软雅黑" panose="020B0503020204020204" pitchFamily="34" charset="-122"/>
                          <a:cs typeface="微软雅黑" panose="020B0503020204020204" pitchFamily="34" charset="-122"/>
                          <a:sym typeface="+mn-ea"/>
                        </a:rPr>
                        <a:t>阶段</a:t>
                      </a:r>
                      <a:r>
                        <a:rPr lang="en-US" altLang="zh-CN" sz="1400">
                          <a:latin typeface="微软雅黑" panose="020B0503020204020204" pitchFamily="34" charset="-122"/>
                          <a:ea typeface="微软雅黑" panose="020B0503020204020204" pitchFamily="34" charset="-122"/>
                          <a:cs typeface="微软雅黑" panose="020B0503020204020204" pitchFamily="34" charset="-122"/>
                          <a:sym typeface="+mn-ea"/>
                        </a:rPr>
                        <a:t>2</a:t>
                      </a:r>
                    </a:p>
                  </a:txBody>
                  <a:tcPr>
                    <a:lnL w="12700">
                      <a:solidFill>
                        <a:schemeClr val="accent1">
                          <a:lumMod val="75000"/>
                        </a:schemeClr>
                      </a:solidFill>
                      <a:prstDash val="solid"/>
                    </a:lnL>
                    <a:lnR w="12700">
                      <a:solidFill>
                        <a:schemeClr val="accent1">
                          <a:lumMod val="75000"/>
                        </a:schemeClr>
                      </a:solidFill>
                      <a:prstDash val="solid"/>
                    </a:lnR>
                    <a:lnT w="12700">
                      <a:solidFill>
                        <a:schemeClr val="accent1">
                          <a:lumMod val="75000"/>
                        </a:schemeClr>
                      </a:solidFill>
                      <a:prstDash val="solid"/>
                    </a:lnT>
                    <a:lnB w="12700">
                      <a:solidFill>
                        <a:schemeClr val="accent1">
                          <a:lumMod val="75000"/>
                        </a:schemeClr>
                      </a:solidFill>
                      <a:prstDash val="solid"/>
                    </a:lnB>
                    <a:solidFill>
                      <a:schemeClr val="accent1">
                        <a:lumMod val="60000"/>
                        <a:lumOff val="40000"/>
                      </a:schemeClr>
                    </a:solidFill>
                  </a:tcPr>
                </a:tc>
                <a:tc>
                  <a:txBody>
                    <a:bodyPr/>
                    <a:lstStyle/>
                    <a:p>
                      <a:pPr algn="ctr">
                        <a:buNone/>
                      </a:pPr>
                      <a:r>
                        <a:rPr lang="en-US" altLang="zh-CN" sz="1400">
                          <a:latin typeface="微软雅黑" panose="020B0503020204020204" pitchFamily="34" charset="-122"/>
                          <a:ea typeface="微软雅黑" panose="020B0503020204020204" pitchFamily="34" charset="-122"/>
                          <a:cs typeface="微软雅黑" panose="020B0503020204020204" pitchFamily="34" charset="-122"/>
                          <a:sym typeface="+mn-ea"/>
                        </a:rPr>
                        <a:t>1</a:t>
                      </a:r>
                      <a:r>
                        <a:rPr lang="zh-CN" altLang="en-US" sz="1400">
                          <a:latin typeface="微软雅黑" panose="020B0503020204020204" pitchFamily="34" charset="-122"/>
                          <a:ea typeface="微软雅黑" panose="020B0503020204020204" pitchFamily="34" charset="-122"/>
                          <a:cs typeface="微软雅黑" panose="020B0503020204020204" pitchFamily="34" charset="-122"/>
                          <a:sym typeface="+mn-ea"/>
                        </a:rPr>
                        <a:t>任务</a:t>
                      </a:r>
                      <a:endParaRPr lang="zh-CN" altLang="en-US" sz="1400">
                        <a:latin typeface="微软雅黑" panose="020B0503020204020204" pitchFamily="34" charset="-122"/>
                        <a:ea typeface="微软雅黑" panose="020B0503020204020204" pitchFamily="34" charset="-122"/>
                        <a:cs typeface="微软雅黑" panose="020B0503020204020204" pitchFamily="34" charset="-122"/>
                      </a:endParaRPr>
                    </a:p>
                    <a:p>
                      <a:pPr algn="ctr">
                        <a:buNone/>
                      </a:pPr>
                      <a:r>
                        <a:rPr lang="zh-CN" altLang="en-US" sz="1400">
                          <a:latin typeface="微软雅黑" panose="020B0503020204020204" pitchFamily="34" charset="-122"/>
                          <a:ea typeface="微软雅黑" panose="020B0503020204020204" pitchFamily="34" charset="-122"/>
                          <a:cs typeface="微软雅黑" panose="020B0503020204020204" pitchFamily="34" charset="-122"/>
                          <a:sym typeface="+mn-ea"/>
                        </a:rPr>
                        <a:t>阶段</a:t>
                      </a:r>
                      <a:r>
                        <a:rPr lang="en-US" altLang="zh-CN" sz="1400">
                          <a:latin typeface="微软雅黑" panose="020B0503020204020204" pitchFamily="34" charset="-122"/>
                          <a:ea typeface="微软雅黑" panose="020B0503020204020204" pitchFamily="34" charset="-122"/>
                          <a:cs typeface="微软雅黑" panose="020B0503020204020204" pitchFamily="34" charset="-122"/>
                          <a:sym typeface="+mn-ea"/>
                        </a:rPr>
                        <a:t>2</a:t>
                      </a:r>
                    </a:p>
                  </a:txBody>
                  <a:tcPr>
                    <a:lnL w="12700">
                      <a:solidFill>
                        <a:schemeClr val="accent1">
                          <a:lumMod val="75000"/>
                        </a:schemeClr>
                      </a:solidFill>
                      <a:prstDash val="solid"/>
                    </a:lnL>
                    <a:lnR w="12700">
                      <a:solidFill>
                        <a:schemeClr val="accent1">
                          <a:lumMod val="75000"/>
                        </a:schemeClr>
                      </a:solidFill>
                      <a:prstDash val="solid"/>
                    </a:lnR>
                    <a:lnT w="12700">
                      <a:solidFill>
                        <a:schemeClr val="accent1">
                          <a:lumMod val="75000"/>
                        </a:schemeClr>
                      </a:solidFill>
                      <a:prstDash val="solid"/>
                    </a:lnT>
                    <a:lnB w="12700">
                      <a:solidFill>
                        <a:schemeClr val="accent1">
                          <a:lumMod val="75000"/>
                        </a:schemeClr>
                      </a:solidFill>
                      <a:prstDash val="solid"/>
                    </a:lnB>
                    <a:solidFill>
                      <a:schemeClr val="accent1">
                        <a:lumMod val="60000"/>
                        <a:lumOff val="40000"/>
                      </a:schemeClr>
                    </a:solidFill>
                  </a:tcPr>
                </a:tc>
                <a:tc>
                  <a:txBody>
                    <a:bodyPr/>
                    <a:lstStyle/>
                    <a:p>
                      <a:pPr algn="ctr">
                        <a:buNone/>
                      </a:pPr>
                      <a:r>
                        <a:rPr lang="en-US" altLang="zh-CN" sz="1400" dirty="0">
                          <a:latin typeface="微软雅黑" panose="020B0503020204020204" pitchFamily="34" charset="-122"/>
                          <a:ea typeface="微软雅黑" panose="020B0503020204020204" pitchFamily="34" charset="-122"/>
                          <a:cs typeface="微软雅黑" panose="020B0503020204020204" pitchFamily="34" charset="-122"/>
                          <a:sym typeface="+mn-ea"/>
                        </a:rPr>
                        <a:t>1</a:t>
                      </a: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sym typeface="+mn-ea"/>
                        </a:rPr>
                        <a:t>任务</a:t>
                      </a:r>
                      <a:endParaRPr lang="zh-CN" altLang="en-US" sz="1400" dirty="0">
                        <a:latin typeface="微软雅黑" panose="020B0503020204020204" pitchFamily="34" charset="-122"/>
                        <a:ea typeface="微软雅黑" panose="020B0503020204020204" pitchFamily="34" charset="-122"/>
                        <a:cs typeface="微软雅黑" panose="020B0503020204020204" pitchFamily="34" charset="-122"/>
                      </a:endParaRPr>
                    </a:p>
                    <a:p>
                      <a:pPr algn="ctr">
                        <a:buNone/>
                      </a:pP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sym typeface="+mn-ea"/>
                        </a:rPr>
                        <a:t>阶段</a:t>
                      </a:r>
                      <a:r>
                        <a:rPr lang="en-US" altLang="zh-CN" sz="1400" dirty="0">
                          <a:latin typeface="微软雅黑" panose="020B0503020204020204" pitchFamily="34" charset="-122"/>
                          <a:ea typeface="微软雅黑" panose="020B0503020204020204" pitchFamily="34" charset="-122"/>
                          <a:cs typeface="微软雅黑" panose="020B0503020204020204" pitchFamily="34" charset="-122"/>
                          <a:sym typeface="+mn-ea"/>
                        </a:rPr>
                        <a:t>2</a:t>
                      </a:r>
                    </a:p>
                  </a:txBody>
                  <a:tcPr>
                    <a:lnL w="12700">
                      <a:solidFill>
                        <a:schemeClr val="accent1">
                          <a:lumMod val="75000"/>
                        </a:schemeClr>
                      </a:solidFill>
                      <a:prstDash val="solid"/>
                    </a:lnL>
                    <a:lnR w="12700">
                      <a:solidFill>
                        <a:schemeClr val="accent1">
                          <a:lumMod val="75000"/>
                        </a:schemeClr>
                      </a:solidFill>
                      <a:prstDash val="solid"/>
                    </a:lnR>
                    <a:lnT w="12700">
                      <a:solidFill>
                        <a:schemeClr val="accent1">
                          <a:lumMod val="75000"/>
                        </a:schemeClr>
                      </a:solidFill>
                      <a:prstDash val="solid"/>
                    </a:lnT>
                    <a:lnB w="12700">
                      <a:solidFill>
                        <a:schemeClr val="accent1">
                          <a:lumMod val="75000"/>
                        </a:schemeClr>
                      </a:solidFill>
                      <a:prstDash val="solid"/>
                    </a:lnB>
                    <a:solidFill>
                      <a:schemeClr val="accent1">
                        <a:lumMod val="60000"/>
                        <a:lumOff val="40000"/>
                      </a:schemeClr>
                    </a:solidFill>
                  </a:tcPr>
                </a:tc>
                <a:extLst>
                  <a:ext uri="{0D108BD9-81ED-4DB2-BD59-A6C34878D82A}">
                    <a16:rowId xmlns:a16="http://schemas.microsoft.com/office/drawing/2014/main" val="10002"/>
                  </a:ext>
                </a:extLst>
              </a:tr>
            </a:tbl>
          </a:graphicData>
        </a:graphic>
      </p:graphicFrame>
      <p:sp>
        <p:nvSpPr>
          <p:cNvPr id="16" name="文本框 9">
            <a:extLst>
              <a:ext uri="{FF2B5EF4-FFF2-40B4-BE49-F238E27FC236}">
                <a16:creationId xmlns:a16="http://schemas.microsoft.com/office/drawing/2014/main" id="{F5B4D1FD-0813-4A41-A3F5-BCA6AC86995F}"/>
              </a:ext>
            </a:extLst>
          </p:cNvPr>
          <p:cNvSpPr txBox="1"/>
          <p:nvPr/>
        </p:nvSpPr>
        <p:spPr>
          <a:xfrm>
            <a:off x="1407160" y="3275965"/>
            <a:ext cx="360680" cy="306705"/>
          </a:xfrm>
          <a:prstGeom prst="rect">
            <a:avLst/>
          </a:prstGeom>
          <a:noFill/>
        </p:spPr>
        <p:txBody>
          <a:bodyPr wrap="none" rtlCol="0">
            <a:spAutoFit/>
          </a:bodyPr>
          <a:lstStyle/>
          <a:p>
            <a:r>
              <a:rPr lang="zh-CN" altLang="en-US" sz="1400">
                <a:latin typeface="微软雅黑" panose="020B0503020204020204" pitchFamily="34" charset="-122"/>
                <a:ea typeface="微软雅黑" panose="020B0503020204020204" pitchFamily="34" charset="-122"/>
              </a:rPr>
              <a:t>核</a:t>
            </a:r>
          </a:p>
        </p:txBody>
      </p:sp>
      <p:sp>
        <p:nvSpPr>
          <p:cNvPr id="17" name="文本框 11">
            <a:extLst>
              <a:ext uri="{FF2B5EF4-FFF2-40B4-BE49-F238E27FC236}">
                <a16:creationId xmlns:a16="http://schemas.microsoft.com/office/drawing/2014/main" id="{C3B97A22-E4E3-4F00-BC26-0544DDB93F52}"/>
              </a:ext>
            </a:extLst>
          </p:cNvPr>
          <p:cNvSpPr txBox="1"/>
          <p:nvPr/>
        </p:nvSpPr>
        <p:spPr>
          <a:xfrm>
            <a:off x="1322070" y="3665220"/>
            <a:ext cx="538480" cy="306705"/>
          </a:xfrm>
          <a:prstGeom prst="rect">
            <a:avLst/>
          </a:prstGeom>
          <a:noFill/>
        </p:spPr>
        <p:txBody>
          <a:bodyPr wrap="none" rtlCol="0">
            <a:spAutoFit/>
          </a:bodyPr>
          <a:lstStyle/>
          <a:p>
            <a:r>
              <a:rPr lang="zh-CN" altLang="en-US" sz="1400">
                <a:latin typeface="微软雅黑" panose="020B0503020204020204" pitchFamily="34" charset="-122"/>
                <a:ea typeface="微软雅黑" panose="020B0503020204020204" pitchFamily="34" charset="-122"/>
              </a:rPr>
              <a:t>内存</a:t>
            </a:r>
          </a:p>
        </p:txBody>
      </p:sp>
      <p:sp>
        <p:nvSpPr>
          <p:cNvPr id="18" name="文本框 12">
            <a:extLst>
              <a:ext uri="{FF2B5EF4-FFF2-40B4-BE49-F238E27FC236}">
                <a16:creationId xmlns:a16="http://schemas.microsoft.com/office/drawing/2014/main" id="{CC702E07-9A7A-4299-B1F9-2C864AFC1A37}"/>
              </a:ext>
            </a:extLst>
          </p:cNvPr>
          <p:cNvSpPr txBox="1"/>
          <p:nvPr/>
        </p:nvSpPr>
        <p:spPr>
          <a:xfrm>
            <a:off x="1318260" y="4088130"/>
            <a:ext cx="538480" cy="306705"/>
          </a:xfrm>
          <a:prstGeom prst="rect">
            <a:avLst/>
          </a:prstGeom>
          <a:noFill/>
        </p:spPr>
        <p:txBody>
          <a:bodyPr wrap="none" rtlCol="0">
            <a:spAutoFit/>
          </a:bodyPr>
          <a:lstStyle/>
          <a:p>
            <a:r>
              <a:rPr lang="zh-CN" altLang="en-US" sz="1400">
                <a:latin typeface="微软雅黑" panose="020B0503020204020204" pitchFamily="34" charset="-122"/>
                <a:ea typeface="微软雅黑" panose="020B0503020204020204" pitchFamily="34" charset="-122"/>
              </a:rPr>
              <a:t>网络</a:t>
            </a:r>
          </a:p>
        </p:txBody>
      </p:sp>
      <p:sp>
        <p:nvSpPr>
          <p:cNvPr id="19" name="文本框 13">
            <a:extLst>
              <a:ext uri="{FF2B5EF4-FFF2-40B4-BE49-F238E27FC236}">
                <a16:creationId xmlns:a16="http://schemas.microsoft.com/office/drawing/2014/main" id="{33281A36-8548-40DC-AEDD-FA3B29327F13}"/>
              </a:ext>
            </a:extLst>
          </p:cNvPr>
          <p:cNvSpPr txBox="1"/>
          <p:nvPr/>
        </p:nvSpPr>
        <p:spPr>
          <a:xfrm>
            <a:off x="1437640" y="4578985"/>
            <a:ext cx="307975" cy="306705"/>
          </a:xfrm>
          <a:prstGeom prst="rect">
            <a:avLst/>
          </a:prstGeom>
          <a:noFill/>
        </p:spPr>
        <p:txBody>
          <a:bodyPr wrap="none" rtlCol="0">
            <a:spAutoFit/>
          </a:bodyPr>
          <a:lstStyle/>
          <a:p>
            <a:r>
              <a:rPr lang="en-US" altLang="zh-CN" sz="1400" dirty="0">
                <a:latin typeface="微软雅黑" panose="020B0503020204020204" pitchFamily="34" charset="-122"/>
                <a:ea typeface="微软雅黑" panose="020B0503020204020204" pitchFamily="34" charset="-122"/>
              </a:rPr>
              <a:t>A</a:t>
            </a:r>
          </a:p>
        </p:txBody>
      </p:sp>
      <p:sp>
        <p:nvSpPr>
          <p:cNvPr id="20" name="文本框 14">
            <a:extLst>
              <a:ext uri="{FF2B5EF4-FFF2-40B4-BE49-F238E27FC236}">
                <a16:creationId xmlns:a16="http://schemas.microsoft.com/office/drawing/2014/main" id="{0C2E7A3D-713A-48BF-B065-04E2CC03A226}"/>
              </a:ext>
            </a:extLst>
          </p:cNvPr>
          <p:cNvSpPr txBox="1"/>
          <p:nvPr/>
        </p:nvSpPr>
        <p:spPr>
          <a:xfrm>
            <a:off x="1444625" y="5183505"/>
            <a:ext cx="294640" cy="306705"/>
          </a:xfrm>
          <a:prstGeom prst="rect">
            <a:avLst/>
          </a:prstGeom>
          <a:noFill/>
        </p:spPr>
        <p:txBody>
          <a:bodyPr wrap="none" rtlCol="0">
            <a:spAutoFit/>
          </a:bodyPr>
          <a:lstStyle/>
          <a:p>
            <a:r>
              <a:rPr lang="en-US" altLang="zh-CN" sz="1400">
                <a:latin typeface="微软雅黑" panose="020B0503020204020204" pitchFamily="34" charset="-122"/>
                <a:ea typeface="微软雅黑" panose="020B0503020204020204" pitchFamily="34" charset="-122"/>
              </a:rPr>
              <a:t>B</a:t>
            </a:r>
          </a:p>
        </p:txBody>
      </p:sp>
      <p:sp>
        <p:nvSpPr>
          <p:cNvPr id="21" name="文本框 15">
            <a:extLst>
              <a:ext uri="{FF2B5EF4-FFF2-40B4-BE49-F238E27FC236}">
                <a16:creationId xmlns:a16="http://schemas.microsoft.com/office/drawing/2014/main" id="{F6506F0C-3CA2-4542-945B-88C7CA7640F7}"/>
              </a:ext>
            </a:extLst>
          </p:cNvPr>
          <p:cNvSpPr txBox="1"/>
          <p:nvPr/>
        </p:nvSpPr>
        <p:spPr>
          <a:xfrm>
            <a:off x="1436370" y="5748020"/>
            <a:ext cx="301625" cy="306705"/>
          </a:xfrm>
          <a:prstGeom prst="rect">
            <a:avLst/>
          </a:prstGeom>
          <a:noFill/>
        </p:spPr>
        <p:txBody>
          <a:bodyPr wrap="none" rtlCol="0">
            <a:spAutoFit/>
          </a:bodyPr>
          <a:lstStyle/>
          <a:p>
            <a:r>
              <a:rPr lang="en-US" altLang="zh-CN" sz="1400">
                <a:latin typeface="微软雅黑" panose="020B0503020204020204" pitchFamily="34" charset="-122"/>
                <a:ea typeface="微软雅黑" panose="020B0503020204020204" pitchFamily="34" charset="-122"/>
              </a:rPr>
              <a:t>C</a:t>
            </a:r>
          </a:p>
        </p:txBody>
      </p:sp>
      <p:graphicFrame>
        <p:nvGraphicFramePr>
          <p:cNvPr id="22" name="表格 16">
            <a:extLst>
              <a:ext uri="{FF2B5EF4-FFF2-40B4-BE49-F238E27FC236}">
                <a16:creationId xmlns:a16="http://schemas.microsoft.com/office/drawing/2014/main" id="{CBFBEBDB-9CDD-402D-8D89-C0F3E1003D0D}"/>
              </a:ext>
            </a:extLst>
          </p:cNvPr>
          <p:cNvGraphicFramePr/>
          <p:nvPr>
            <p:custDataLst>
              <p:tags r:id="rId3"/>
            </p:custDataLst>
            <p:extLst>
              <p:ext uri="{D42A27DB-BD31-4B8C-83A1-F6EECF244321}">
                <p14:modId xmlns:p14="http://schemas.microsoft.com/office/powerpoint/2010/main" val="665116115"/>
              </p:ext>
            </p:extLst>
          </p:nvPr>
        </p:nvGraphicFramePr>
        <p:xfrm>
          <a:off x="7616825" y="3242945"/>
          <a:ext cx="3187700" cy="1151890"/>
        </p:xfrm>
        <a:graphic>
          <a:graphicData uri="http://schemas.openxmlformats.org/drawingml/2006/table">
            <a:tbl>
              <a:tblPr firstRow="1" bandRow="1">
                <a:tableStyleId>{5940675A-B579-460E-94D1-54222C63F5DA}</a:tableStyleId>
              </a:tblPr>
              <a:tblGrid>
                <a:gridCol w="796925">
                  <a:extLst>
                    <a:ext uri="{9D8B030D-6E8A-4147-A177-3AD203B41FA5}">
                      <a16:colId xmlns:a16="http://schemas.microsoft.com/office/drawing/2014/main" val="20000"/>
                    </a:ext>
                  </a:extLst>
                </a:gridCol>
                <a:gridCol w="796925">
                  <a:extLst>
                    <a:ext uri="{9D8B030D-6E8A-4147-A177-3AD203B41FA5}">
                      <a16:colId xmlns:a16="http://schemas.microsoft.com/office/drawing/2014/main" val="20001"/>
                    </a:ext>
                  </a:extLst>
                </a:gridCol>
                <a:gridCol w="796925">
                  <a:extLst>
                    <a:ext uri="{9D8B030D-6E8A-4147-A177-3AD203B41FA5}">
                      <a16:colId xmlns:a16="http://schemas.microsoft.com/office/drawing/2014/main" val="20002"/>
                    </a:ext>
                  </a:extLst>
                </a:gridCol>
                <a:gridCol w="796925">
                  <a:extLst>
                    <a:ext uri="{9D8B030D-6E8A-4147-A177-3AD203B41FA5}">
                      <a16:colId xmlns:a16="http://schemas.microsoft.com/office/drawing/2014/main" val="20003"/>
                    </a:ext>
                  </a:extLst>
                </a:gridCol>
              </a:tblGrid>
              <a:tr h="413385">
                <a:tc>
                  <a:txBody>
                    <a:bodyPr/>
                    <a:lstStyle/>
                    <a:p>
                      <a:pPr algn="ctr">
                        <a:buNone/>
                      </a:pPr>
                      <a:r>
                        <a:rPr lang="en-US" altLang="zh-CN" sz="1600"/>
                        <a:t>18core</a:t>
                      </a:r>
                    </a:p>
                  </a:txBody>
                  <a:tcPr>
                    <a:lnL w="12700">
                      <a:solidFill>
                        <a:schemeClr val="accent1">
                          <a:lumMod val="75000"/>
                        </a:schemeClr>
                      </a:solidFill>
                      <a:prstDash val="solid"/>
                    </a:lnL>
                    <a:lnR w="12700">
                      <a:solidFill>
                        <a:schemeClr val="accent1">
                          <a:lumMod val="75000"/>
                        </a:schemeClr>
                      </a:solidFill>
                      <a:prstDash val="solid"/>
                    </a:lnR>
                    <a:lnT w="12700">
                      <a:solidFill>
                        <a:schemeClr val="accent1">
                          <a:lumMod val="75000"/>
                        </a:schemeClr>
                      </a:solidFill>
                      <a:prstDash val="solid"/>
                    </a:lnT>
                    <a:lnB w="12700">
                      <a:solidFill>
                        <a:schemeClr val="accent1">
                          <a:lumMod val="75000"/>
                        </a:schemeClr>
                      </a:solidFill>
                      <a:prstDash val="solid"/>
                    </a:lnB>
                    <a:solidFill>
                      <a:schemeClr val="accent1">
                        <a:lumMod val="20000"/>
                        <a:lumOff val="80000"/>
                      </a:schemeClr>
                    </a:solidFill>
                  </a:tcPr>
                </a:tc>
                <a:tc>
                  <a:txBody>
                    <a:bodyPr/>
                    <a:lstStyle/>
                    <a:p>
                      <a:pPr algn="ctr">
                        <a:buNone/>
                      </a:pPr>
                      <a:r>
                        <a:rPr lang="en-US" altLang="zh-CN" sz="1600">
                          <a:sym typeface="+mn-ea"/>
                        </a:rPr>
                        <a:t>18core</a:t>
                      </a:r>
                    </a:p>
                  </a:txBody>
                  <a:tcPr>
                    <a:lnL w="12700">
                      <a:solidFill>
                        <a:schemeClr val="accent1">
                          <a:lumMod val="75000"/>
                        </a:schemeClr>
                      </a:solidFill>
                      <a:prstDash val="solid"/>
                    </a:lnL>
                    <a:lnR w="12700">
                      <a:solidFill>
                        <a:schemeClr val="accent1">
                          <a:lumMod val="75000"/>
                        </a:schemeClr>
                      </a:solidFill>
                      <a:prstDash val="solid"/>
                    </a:lnR>
                    <a:lnT w="12700">
                      <a:solidFill>
                        <a:schemeClr val="accent1">
                          <a:lumMod val="75000"/>
                        </a:schemeClr>
                      </a:solidFill>
                      <a:prstDash val="solid"/>
                    </a:lnT>
                    <a:lnB w="12700">
                      <a:solidFill>
                        <a:schemeClr val="accent1">
                          <a:lumMod val="75000"/>
                        </a:schemeClr>
                      </a:solidFill>
                      <a:prstDash val="solid"/>
                    </a:lnB>
                    <a:solidFill>
                      <a:schemeClr val="accent1">
                        <a:lumMod val="20000"/>
                        <a:lumOff val="80000"/>
                      </a:schemeClr>
                    </a:solidFill>
                  </a:tcPr>
                </a:tc>
                <a:tc>
                  <a:txBody>
                    <a:bodyPr/>
                    <a:lstStyle/>
                    <a:p>
                      <a:pPr algn="ctr">
                        <a:buNone/>
                      </a:pPr>
                      <a:r>
                        <a:rPr lang="en-US" altLang="zh-CN" sz="1600">
                          <a:sym typeface="+mn-ea"/>
                        </a:rPr>
                        <a:t>18core</a:t>
                      </a:r>
                      <a:endParaRPr lang="en-US" altLang="zh-CN" sz="1600" b="1">
                        <a:sym typeface="+mn-ea"/>
                      </a:endParaRPr>
                    </a:p>
                  </a:txBody>
                  <a:tcPr>
                    <a:lnL w="12700">
                      <a:solidFill>
                        <a:schemeClr val="accent1">
                          <a:lumMod val="75000"/>
                        </a:schemeClr>
                      </a:solidFill>
                      <a:prstDash val="solid"/>
                    </a:lnL>
                    <a:lnR w="12700">
                      <a:solidFill>
                        <a:schemeClr val="accent1">
                          <a:lumMod val="75000"/>
                        </a:schemeClr>
                      </a:solidFill>
                      <a:prstDash val="solid"/>
                    </a:lnR>
                    <a:lnT w="12700">
                      <a:solidFill>
                        <a:schemeClr val="accent1">
                          <a:lumMod val="75000"/>
                        </a:schemeClr>
                      </a:solidFill>
                      <a:prstDash val="solid"/>
                    </a:lnT>
                    <a:lnB w="12700">
                      <a:solidFill>
                        <a:schemeClr val="accent1">
                          <a:lumMod val="75000"/>
                        </a:schemeClr>
                      </a:solidFill>
                      <a:prstDash val="solid"/>
                    </a:lnB>
                    <a:solidFill>
                      <a:schemeClr val="accent1">
                        <a:lumMod val="20000"/>
                        <a:lumOff val="80000"/>
                      </a:schemeClr>
                    </a:solidFill>
                  </a:tcPr>
                </a:tc>
                <a:tc>
                  <a:txBody>
                    <a:bodyPr/>
                    <a:lstStyle/>
                    <a:p>
                      <a:pPr algn="ctr">
                        <a:buNone/>
                      </a:pPr>
                      <a:r>
                        <a:rPr lang="en-US" altLang="zh-CN" sz="1600"/>
                        <a:t>0</a:t>
                      </a:r>
                      <a:r>
                        <a:rPr lang="en-US" altLang="zh-CN" sz="1600">
                          <a:sym typeface="+mn-ea"/>
                        </a:rPr>
                        <a:t>core</a:t>
                      </a:r>
                    </a:p>
                  </a:txBody>
                  <a:tcPr>
                    <a:lnL w="12700">
                      <a:solidFill>
                        <a:schemeClr val="accent1">
                          <a:lumMod val="75000"/>
                        </a:schemeClr>
                      </a:solidFill>
                      <a:prstDash val="solid"/>
                    </a:lnL>
                    <a:lnR w="12700">
                      <a:solidFill>
                        <a:schemeClr val="accent1">
                          <a:lumMod val="75000"/>
                        </a:schemeClr>
                      </a:solidFill>
                      <a:prstDash val="solid"/>
                    </a:lnR>
                    <a:lnT w="12700">
                      <a:solidFill>
                        <a:schemeClr val="accent1">
                          <a:lumMod val="75000"/>
                        </a:schemeClr>
                      </a:solidFill>
                      <a:prstDash val="solid"/>
                    </a:lnT>
                    <a:lnB w="12700">
                      <a:solidFill>
                        <a:schemeClr val="accent1">
                          <a:lumMod val="75000"/>
                        </a:schemeClr>
                      </a:solidFill>
                      <a:prstDash val="solid"/>
                    </a:lnB>
                    <a:solidFill>
                      <a:schemeClr val="accent1">
                        <a:lumMod val="20000"/>
                        <a:lumOff val="80000"/>
                      </a:schemeClr>
                    </a:solidFill>
                  </a:tcPr>
                </a:tc>
                <a:extLst>
                  <a:ext uri="{0D108BD9-81ED-4DB2-BD59-A6C34878D82A}">
                    <a16:rowId xmlns:a16="http://schemas.microsoft.com/office/drawing/2014/main" val="10000"/>
                  </a:ext>
                </a:extLst>
              </a:tr>
              <a:tr h="369570">
                <a:tc>
                  <a:txBody>
                    <a:bodyPr/>
                    <a:lstStyle/>
                    <a:p>
                      <a:pPr algn="ctr">
                        <a:buNone/>
                      </a:pPr>
                      <a:r>
                        <a:rPr lang="en-US" altLang="zh-CN" sz="1600"/>
                        <a:t>36GB</a:t>
                      </a:r>
                    </a:p>
                  </a:txBody>
                  <a:tcPr>
                    <a:lnL w="12700">
                      <a:solidFill>
                        <a:schemeClr val="accent1">
                          <a:lumMod val="75000"/>
                        </a:schemeClr>
                      </a:solidFill>
                      <a:prstDash val="solid"/>
                    </a:lnL>
                    <a:lnR w="12700">
                      <a:solidFill>
                        <a:schemeClr val="accent1">
                          <a:lumMod val="75000"/>
                        </a:schemeClr>
                      </a:solidFill>
                      <a:prstDash val="solid"/>
                    </a:lnR>
                    <a:lnT w="12700">
                      <a:solidFill>
                        <a:schemeClr val="accent1">
                          <a:lumMod val="75000"/>
                        </a:schemeClr>
                      </a:solidFill>
                      <a:prstDash val="solid"/>
                    </a:lnT>
                    <a:lnB w="12700">
                      <a:solidFill>
                        <a:schemeClr val="accent1">
                          <a:lumMod val="75000"/>
                        </a:schemeClr>
                      </a:solidFill>
                      <a:prstDash val="solid"/>
                    </a:lnB>
                    <a:solidFill>
                      <a:schemeClr val="accent1">
                        <a:lumMod val="20000"/>
                        <a:lumOff val="80000"/>
                      </a:schemeClr>
                    </a:solidFill>
                  </a:tcPr>
                </a:tc>
                <a:tc>
                  <a:txBody>
                    <a:bodyPr/>
                    <a:lstStyle/>
                    <a:p>
                      <a:pPr algn="ctr">
                        <a:buNone/>
                      </a:pPr>
                      <a:r>
                        <a:rPr lang="en-US" altLang="zh-CN" sz="1600">
                          <a:sym typeface="+mn-ea"/>
                        </a:rPr>
                        <a:t>6GB</a:t>
                      </a:r>
                    </a:p>
                  </a:txBody>
                  <a:tcPr>
                    <a:lnL w="12700">
                      <a:solidFill>
                        <a:schemeClr val="accent1">
                          <a:lumMod val="75000"/>
                        </a:schemeClr>
                      </a:solidFill>
                      <a:prstDash val="solid"/>
                    </a:lnL>
                    <a:lnR w="12700">
                      <a:solidFill>
                        <a:schemeClr val="accent1">
                          <a:lumMod val="75000"/>
                        </a:schemeClr>
                      </a:solidFill>
                      <a:prstDash val="solid"/>
                    </a:lnR>
                    <a:lnT w="12700">
                      <a:solidFill>
                        <a:schemeClr val="accent1">
                          <a:lumMod val="75000"/>
                        </a:schemeClr>
                      </a:solidFill>
                      <a:prstDash val="solid"/>
                    </a:lnT>
                    <a:lnB w="12700">
                      <a:solidFill>
                        <a:schemeClr val="accent1">
                          <a:lumMod val="75000"/>
                        </a:schemeClr>
                      </a:solidFill>
                      <a:prstDash val="solid"/>
                    </a:lnB>
                    <a:solidFill>
                      <a:schemeClr val="accent1">
                        <a:lumMod val="20000"/>
                        <a:lumOff val="80000"/>
                      </a:schemeClr>
                    </a:solidFill>
                  </a:tcPr>
                </a:tc>
                <a:tc>
                  <a:txBody>
                    <a:bodyPr/>
                    <a:lstStyle/>
                    <a:p>
                      <a:pPr algn="ctr">
                        <a:buNone/>
                      </a:pPr>
                      <a:r>
                        <a:rPr lang="en-US" altLang="zh-CN" sz="1600">
                          <a:sym typeface="+mn-ea"/>
                        </a:rPr>
                        <a:t>6GB</a:t>
                      </a:r>
                    </a:p>
                  </a:txBody>
                  <a:tcPr>
                    <a:lnL w="12700">
                      <a:solidFill>
                        <a:schemeClr val="accent1">
                          <a:lumMod val="75000"/>
                        </a:schemeClr>
                      </a:solidFill>
                      <a:prstDash val="solid"/>
                    </a:lnL>
                    <a:lnR w="12700">
                      <a:solidFill>
                        <a:schemeClr val="accent1">
                          <a:lumMod val="75000"/>
                        </a:schemeClr>
                      </a:solidFill>
                      <a:prstDash val="solid"/>
                    </a:lnR>
                    <a:lnT w="12700">
                      <a:solidFill>
                        <a:schemeClr val="accent1">
                          <a:lumMod val="75000"/>
                        </a:schemeClr>
                      </a:solidFill>
                      <a:prstDash val="solid"/>
                    </a:lnT>
                    <a:lnB w="12700">
                      <a:solidFill>
                        <a:schemeClr val="accent1">
                          <a:lumMod val="75000"/>
                        </a:schemeClr>
                      </a:solidFill>
                      <a:prstDash val="solid"/>
                    </a:lnB>
                    <a:solidFill>
                      <a:schemeClr val="accent1">
                        <a:lumMod val="20000"/>
                        <a:lumOff val="80000"/>
                      </a:schemeClr>
                    </a:solidFill>
                  </a:tcPr>
                </a:tc>
                <a:tc>
                  <a:txBody>
                    <a:bodyPr/>
                    <a:lstStyle/>
                    <a:p>
                      <a:pPr algn="ctr">
                        <a:buNone/>
                      </a:pPr>
                      <a:r>
                        <a:rPr lang="en-US" altLang="zh-CN" sz="1600"/>
                        <a:t>0</a:t>
                      </a:r>
                      <a:r>
                        <a:rPr lang="en-US" altLang="zh-CN" sz="1600">
                          <a:sym typeface="+mn-ea"/>
                        </a:rPr>
                        <a:t>GB</a:t>
                      </a:r>
                    </a:p>
                  </a:txBody>
                  <a:tcPr>
                    <a:lnL w="12700">
                      <a:solidFill>
                        <a:schemeClr val="accent1">
                          <a:lumMod val="75000"/>
                        </a:schemeClr>
                      </a:solidFill>
                      <a:prstDash val="solid"/>
                    </a:lnL>
                    <a:lnR w="12700">
                      <a:solidFill>
                        <a:schemeClr val="accent1">
                          <a:lumMod val="75000"/>
                        </a:schemeClr>
                      </a:solidFill>
                      <a:prstDash val="solid"/>
                    </a:lnR>
                    <a:lnT w="12700">
                      <a:solidFill>
                        <a:schemeClr val="accent1">
                          <a:lumMod val="75000"/>
                        </a:schemeClr>
                      </a:solidFill>
                      <a:prstDash val="solid"/>
                    </a:lnT>
                    <a:lnB w="12700">
                      <a:solidFill>
                        <a:schemeClr val="accent1">
                          <a:lumMod val="75000"/>
                        </a:schemeClr>
                      </a:solidFill>
                      <a:prstDash val="solid"/>
                    </a:lnB>
                    <a:solidFill>
                      <a:schemeClr val="accent1">
                        <a:lumMod val="20000"/>
                        <a:lumOff val="80000"/>
                      </a:schemeClr>
                    </a:solidFill>
                  </a:tcPr>
                </a:tc>
                <a:extLst>
                  <a:ext uri="{0D108BD9-81ED-4DB2-BD59-A6C34878D82A}">
                    <a16:rowId xmlns:a16="http://schemas.microsoft.com/office/drawing/2014/main" val="10001"/>
                  </a:ext>
                </a:extLst>
              </a:tr>
              <a:tr h="368935">
                <a:tc>
                  <a:txBody>
                    <a:bodyPr/>
                    <a:lstStyle/>
                    <a:p>
                      <a:pPr algn="ctr">
                        <a:buNone/>
                      </a:pPr>
                      <a:r>
                        <a:rPr lang="en-US" altLang="zh-CN" sz="1600"/>
                        <a:t>0GB</a:t>
                      </a:r>
                    </a:p>
                  </a:txBody>
                  <a:tcPr>
                    <a:lnL w="12700">
                      <a:solidFill>
                        <a:schemeClr val="accent1">
                          <a:lumMod val="75000"/>
                        </a:schemeClr>
                      </a:solidFill>
                      <a:prstDash val="solid"/>
                    </a:lnL>
                    <a:lnR w="12700">
                      <a:solidFill>
                        <a:schemeClr val="accent1">
                          <a:lumMod val="75000"/>
                        </a:schemeClr>
                      </a:solidFill>
                      <a:prstDash val="solid"/>
                    </a:lnR>
                    <a:lnT w="12700">
                      <a:solidFill>
                        <a:schemeClr val="accent1">
                          <a:lumMod val="75000"/>
                        </a:schemeClr>
                      </a:solidFill>
                      <a:prstDash val="solid"/>
                    </a:lnT>
                    <a:lnB w="12700">
                      <a:solidFill>
                        <a:schemeClr val="accent1">
                          <a:lumMod val="75000"/>
                        </a:schemeClr>
                      </a:solidFill>
                      <a:prstDash val="solid"/>
                    </a:lnB>
                    <a:solidFill>
                      <a:schemeClr val="accent1">
                        <a:lumMod val="20000"/>
                        <a:lumOff val="80000"/>
                      </a:schemeClr>
                    </a:solidFill>
                  </a:tcPr>
                </a:tc>
                <a:tc>
                  <a:txBody>
                    <a:bodyPr/>
                    <a:lstStyle/>
                    <a:p>
                      <a:pPr algn="ctr">
                        <a:buNone/>
                      </a:pPr>
                      <a:r>
                        <a:rPr lang="en-US" altLang="zh-CN" sz="1600" dirty="0" smtClean="0">
                          <a:sym typeface="+mn-ea"/>
                        </a:rPr>
                        <a:t>3GB/s</a:t>
                      </a:r>
                      <a:endParaRPr lang="en-US" altLang="zh-CN" sz="1600" dirty="0">
                        <a:sym typeface="+mn-ea"/>
                      </a:endParaRPr>
                    </a:p>
                  </a:txBody>
                  <a:tcPr>
                    <a:lnL w="12700">
                      <a:solidFill>
                        <a:schemeClr val="accent1">
                          <a:lumMod val="75000"/>
                        </a:schemeClr>
                      </a:solidFill>
                      <a:prstDash val="solid"/>
                    </a:lnL>
                    <a:lnR w="12700">
                      <a:solidFill>
                        <a:schemeClr val="accent1">
                          <a:lumMod val="75000"/>
                        </a:schemeClr>
                      </a:solidFill>
                      <a:prstDash val="solid"/>
                    </a:lnR>
                    <a:lnT w="12700">
                      <a:solidFill>
                        <a:schemeClr val="accent1">
                          <a:lumMod val="75000"/>
                        </a:schemeClr>
                      </a:solidFill>
                      <a:prstDash val="solid"/>
                    </a:lnT>
                    <a:lnB w="12700">
                      <a:solidFill>
                        <a:schemeClr val="accent1">
                          <a:lumMod val="75000"/>
                        </a:schemeClr>
                      </a:solidFill>
                      <a:prstDash val="solid"/>
                    </a:lnB>
                    <a:solidFill>
                      <a:schemeClr val="accent1">
                        <a:lumMod val="20000"/>
                        <a:lumOff val="80000"/>
                      </a:schemeClr>
                    </a:solidFill>
                  </a:tcPr>
                </a:tc>
                <a:tc>
                  <a:txBody>
                    <a:bodyPr/>
                    <a:lstStyle/>
                    <a:p>
                      <a:pPr algn="ctr">
                        <a:buNone/>
                      </a:pPr>
                      <a:r>
                        <a:rPr lang="en-US" altLang="zh-CN" sz="1600" dirty="0" smtClean="0">
                          <a:sym typeface="+mn-ea"/>
                        </a:rPr>
                        <a:t>3GB/s</a:t>
                      </a:r>
                      <a:endParaRPr lang="en-US" altLang="zh-CN" sz="1600" dirty="0">
                        <a:sym typeface="+mn-ea"/>
                      </a:endParaRPr>
                    </a:p>
                  </a:txBody>
                  <a:tcPr>
                    <a:lnL w="12700">
                      <a:solidFill>
                        <a:schemeClr val="accent1">
                          <a:lumMod val="75000"/>
                        </a:schemeClr>
                      </a:solidFill>
                      <a:prstDash val="solid"/>
                    </a:lnL>
                    <a:lnR w="12700">
                      <a:solidFill>
                        <a:schemeClr val="accent1">
                          <a:lumMod val="75000"/>
                        </a:schemeClr>
                      </a:solidFill>
                      <a:prstDash val="solid"/>
                    </a:lnR>
                    <a:lnT w="12700">
                      <a:solidFill>
                        <a:schemeClr val="accent1">
                          <a:lumMod val="75000"/>
                        </a:schemeClr>
                      </a:solidFill>
                      <a:prstDash val="solid"/>
                    </a:lnT>
                    <a:lnB w="12700">
                      <a:solidFill>
                        <a:schemeClr val="accent1">
                          <a:lumMod val="75000"/>
                        </a:schemeClr>
                      </a:solidFill>
                      <a:prstDash val="solid"/>
                    </a:lnB>
                    <a:solidFill>
                      <a:schemeClr val="accent1">
                        <a:lumMod val="20000"/>
                        <a:lumOff val="80000"/>
                      </a:schemeClr>
                    </a:solidFill>
                  </a:tcPr>
                </a:tc>
                <a:tc>
                  <a:txBody>
                    <a:bodyPr/>
                    <a:lstStyle/>
                    <a:p>
                      <a:pPr algn="ctr">
                        <a:buNone/>
                      </a:pPr>
                      <a:r>
                        <a:rPr lang="en-US" altLang="zh-CN" sz="1600" dirty="0" smtClean="0"/>
                        <a:t>3</a:t>
                      </a:r>
                      <a:r>
                        <a:rPr lang="en-US" altLang="zh-CN" sz="1600" dirty="0" smtClean="0">
                          <a:sym typeface="+mn-ea"/>
                        </a:rPr>
                        <a:t>GB/s</a:t>
                      </a:r>
                      <a:endParaRPr lang="en-US" altLang="zh-CN" sz="1600" dirty="0">
                        <a:sym typeface="+mn-ea"/>
                      </a:endParaRPr>
                    </a:p>
                  </a:txBody>
                  <a:tcPr>
                    <a:lnL w="12700">
                      <a:solidFill>
                        <a:schemeClr val="accent1">
                          <a:lumMod val="75000"/>
                        </a:schemeClr>
                      </a:solidFill>
                      <a:prstDash val="solid"/>
                    </a:lnL>
                    <a:lnR w="12700">
                      <a:solidFill>
                        <a:schemeClr val="accent1">
                          <a:lumMod val="75000"/>
                        </a:schemeClr>
                      </a:solidFill>
                      <a:prstDash val="solid"/>
                    </a:lnR>
                    <a:lnT w="12700">
                      <a:solidFill>
                        <a:schemeClr val="accent1">
                          <a:lumMod val="75000"/>
                        </a:schemeClr>
                      </a:solidFill>
                      <a:prstDash val="solid"/>
                    </a:lnT>
                    <a:lnB w="12700">
                      <a:solidFill>
                        <a:schemeClr val="accent1">
                          <a:lumMod val="75000"/>
                        </a:schemeClr>
                      </a:solidFill>
                      <a:prstDash val="solid"/>
                    </a:lnB>
                    <a:solidFill>
                      <a:schemeClr val="accent1">
                        <a:lumMod val="20000"/>
                        <a:lumOff val="80000"/>
                      </a:schemeClr>
                    </a:solidFill>
                  </a:tcPr>
                </a:tc>
                <a:extLst>
                  <a:ext uri="{0D108BD9-81ED-4DB2-BD59-A6C34878D82A}">
                    <a16:rowId xmlns:a16="http://schemas.microsoft.com/office/drawing/2014/main" val="10002"/>
                  </a:ext>
                </a:extLst>
              </a:tr>
            </a:tbl>
          </a:graphicData>
        </a:graphic>
      </p:graphicFrame>
      <p:sp>
        <p:nvSpPr>
          <p:cNvPr id="23" name="文本框 17">
            <a:extLst>
              <a:ext uri="{FF2B5EF4-FFF2-40B4-BE49-F238E27FC236}">
                <a16:creationId xmlns:a16="http://schemas.microsoft.com/office/drawing/2014/main" id="{94DEFA07-8C64-4C3F-B055-4FD4310CDA5B}"/>
              </a:ext>
            </a:extLst>
          </p:cNvPr>
          <p:cNvSpPr txBox="1"/>
          <p:nvPr/>
        </p:nvSpPr>
        <p:spPr>
          <a:xfrm>
            <a:off x="7166610" y="3275965"/>
            <a:ext cx="360680" cy="306705"/>
          </a:xfrm>
          <a:prstGeom prst="rect">
            <a:avLst/>
          </a:prstGeom>
          <a:noFill/>
        </p:spPr>
        <p:txBody>
          <a:bodyPr wrap="none" rtlCol="0">
            <a:spAutoFit/>
          </a:bodyPr>
          <a:lstStyle/>
          <a:p>
            <a:r>
              <a:rPr lang="zh-CN" altLang="en-US" sz="1400">
                <a:latin typeface="微软雅黑" panose="020B0503020204020204" pitchFamily="34" charset="-122"/>
                <a:ea typeface="微软雅黑" panose="020B0503020204020204" pitchFamily="34" charset="-122"/>
              </a:rPr>
              <a:t>核</a:t>
            </a:r>
          </a:p>
        </p:txBody>
      </p:sp>
      <p:sp>
        <p:nvSpPr>
          <p:cNvPr id="24" name="文本框 18">
            <a:extLst>
              <a:ext uri="{FF2B5EF4-FFF2-40B4-BE49-F238E27FC236}">
                <a16:creationId xmlns:a16="http://schemas.microsoft.com/office/drawing/2014/main" id="{BE664E27-730C-40D5-AA50-D06952D2E4A0}"/>
              </a:ext>
            </a:extLst>
          </p:cNvPr>
          <p:cNvSpPr txBox="1"/>
          <p:nvPr/>
        </p:nvSpPr>
        <p:spPr>
          <a:xfrm>
            <a:off x="7081520" y="3665220"/>
            <a:ext cx="538480" cy="306705"/>
          </a:xfrm>
          <a:prstGeom prst="rect">
            <a:avLst/>
          </a:prstGeom>
          <a:noFill/>
        </p:spPr>
        <p:txBody>
          <a:bodyPr wrap="none" rtlCol="0">
            <a:spAutoFit/>
          </a:bodyPr>
          <a:lstStyle/>
          <a:p>
            <a:r>
              <a:rPr lang="zh-CN" altLang="en-US" sz="1400">
                <a:latin typeface="微软雅黑" panose="020B0503020204020204" pitchFamily="34" charset="-122"/>
                <a:ea typeface="微软雅黑" panose="020B0503020204020204" pitchFamily="34" charset="-122"/>
              </a:rPr>
              <a:t>内存</a:t>
            </a:r>
          </a:p>
        </p:txBody>
      </p:sp>
      <p:sp>
        <p:nvSpPr>
          <p:cNvPr id="25" name="文本框 19">
            <a:extLst>
              <a:ext uri="{FF2B5EF4-FFF2-40B4-BE49-F238E27FC236}">
                <a16:creationId xmlns:a16="http://schemas.microsoft.com/office/drawing/2014/main" id="{6962AB28-F1D9-48C8-93E9-5476F2D09234}"/>
              </a:ext>
            </a:extLst>
          </p:cNvPr>
          <p:cNvSpPr txBox="1"/>
          <p:nvPr/>
        </p:nvSpPr>
        <p:spPr>
          <a:xfrm>
            <a:off x="7077710" y="4088130"/>
            <a:ext cx="538480" cy="306705"/>
          </a:xfrm>
          <a:prstGeom prst="rect">
            <a:avLst/>
          </a:prstGeom>
          <a:noFill/>
        </p:spPr>
        <p:txBody>
          <a:bodyPr wrap="none" rtlCol="0">
            <a:spAutoFit/>
          </a:bodyPr>
          <a:lstStyle/>
          <a:p>
            <a:r>
              <a:rPr lang="zh-CN" altLang="en-US" sz="1400">
                <a:latin typeface="微软雅黑" panose="020B0503020204020204" pitchFamily="34" charset="-122"/>
                <a:ea typeface="微软雅黑" panose="020B0503020204020204" pitchFamily="34" charset="-122"/>
              </a:rPr>
              <a:t>网络</a:t>
            </a:r>
          </a:p>
        </p:txBody>
      </p:sp>
      <p:sp>
        <p:nvSpPr>
          <p:cNvPr id="26" name="Rectangle 6">
            <a:extLst>
              <a:ext uri="{FF2B5EF4-FFF2-40B4-BE49-F238E27FC236}">
                <a16:creationId xmlns:a16="http://schemas.microsoft.com/office/drawing/2014/main" id="{90E7DB1E-7473-4C8D-A897-C50DDF05166B}"/>
              </a:ext>
            </a:extLst>
          </p:cNvPr>
          <p:cNvSpPr/>
          <p:nvPr/>
        </p:nvSpPr>
        <p:spPr>
          <a:xfrm>
            <a:off x="8183297" y="5918419"/>
            <a:ext cx="2031325" cy="338554"/>
          </a:xfrm>
          <a:prstGeom prst="rect">
            <a:avLst/>
          </a:prstGeom>
        </p:spPr>
        <p:txBody>
          <a:bodyPr wrap="none">
            <a:spAutoFit/>
          </a:bodyPr>
          <a:lstStyle/>
          <a:p>
            <a:r>
              <a:rPr lang="zh-CN" altLang="en-US" sz="1600" dirty="0">
                <a:latin typeface="微软雅黑" panose="020B0503020204020204" pitchFamily="34" charset="-122"/>
                <a:ea typeface="微软雅黑" panose="020B0503020204020204" pitchFamily="34" charset="-122"/>
              </a:rPr>
              <a:t>主资源法资源分配图</a:t>
            </a:r>
            <a:endParaRPr lang="en-US" sz="1600" dirty="0">
              <a:latin typeface="微软雅黑" panose="020B0503020204020204" pitchFamily="34" charset="-122"/>
              <a:ea typeface="微软雅黑" panose="020B0503020204020204" pitchFamily="34" charset="-122"/>
            </a:endParaRPr>
          </a:p>
        </p:txBody>
      </p:sp>
      <p:graphicFrame>
        <p:nvGraphicFramePr>
          <p:cNvPr id="27" name="表格 22">
            <a:extLst>
              <a:ext uri="{FF2B5EF4-FFF2-40B4-BE49-F238E27FC236}">
                <a16:creationId xmlns:a16="http://schemas.microsoft.com/office/drawing/2014/main" id="{1D16F532-93AC-40D8-820B-B0C690C16372}"/>
              </a:ext>
            </a:extLst>
          </p:cNvPr>
          <p:cNvGraphicFramePr/>
          <p:nvPr>
            <p:custDataLst>
              <p:tags r:id="rId4"/>
            </p:custDataLst>
            <p:extLst>
              <p:ext uri="{D42A27DB-BD31-4B8C-83A1-F6EECF244321}">
                <p14:modId xmlns:p14="http://schemas.microsoft.com/office/powerpoint/2010/main" val="40869072"/>
              </p:ext>
            </p:extLst>
          </p:nvPr>
        </p:nvGraphicFramePr>
        <p:xfrm>
          <a:off x="7616190" y="4578985"/>
          <a:ext cx="3185795" cy="1676400"/>
        </p:xfrm>
        <a:graphic>
          <a:graphicData uri="http://schemas.openxmlformats.org/drawingml/2006/table">
            <a:tbl>
              <a:tblPr firstRow="1" bandRow="1">
                <a:tableStyleId>{5940675A-B579-460E-94D1-54222C63F5DA}</a:tableStyleId>
              </a:tblPr>
              <a:tblGrid>
                <a:gridCol w="784225">
                  <a:extLst>
                    <a:ext uri="{9D8B030D-6E8A-4147-A177-3AD203B41FA5}">
                      <a16:colId xmlns:a16="http://schemas.microsoft.com/office/drawing/2014/main" val="20000"/>
                    </a:ext>
                  </a:extLst>
                </a:gridCol>
                <a:gridCol w="808355">
                  <a:extLst>
                    <a:ext uri="{9D8B030D-6E8A-4147-A177-3AD203B41FA5}">
                      <a16:colId xmlns:a16="http://schemas.microsoft.com/office/drawing/2014/main" val="20001"/>
                    </a:ext>
                  </a:extLst>
                </a:gridCol>
                <a:gridCol w="796925">
                  <a:extLst>
                    <a:ext uri="{9D8B030D-6E8A-4147-A177-3AD203B41FA5}">
                      <a16:colId xmlns:a16="http://schemas.microsoft.com/office/drawing/2014/main" val="20002"/>
                    </a:ext>
                  </a:extLst>
                </a:gridCol>
                <a:gridCol w="796290">
                  <a:extLst>
                    <a:ext uri="{9D8B030D-6E8A-4147-A177-3AD203B41FA5}">
                      <a16:colId xmlns:a16="http://schemas.microsoft.com/office/drawing/2014/main" val="20003"/>
                    </a:ext>
                  </a:extLst>
                </a:gridCol>
              </a:tblGrid>
              <a:tr h="413385">
                <a:tc>
                  <a:txBody>
                    <a:bodyPr/>
                    <a:lstStyle/>
                    <a:p>
                      <a:pPr algn="ctr">
                        <a:buNone/>
                      </a:pPr>
                      <a:r>
                        <a:rPr lang="en-US" altLang="zh-CN" sz="1400">
                          <a:latin typeface="微软雅黑" panose="020B0503020204020204" pitchFamily="34" charset="-122"/>
                          <a:ea typeface="微软雅黑" panose="020B0503020204020204" pitchFamily="34" charset="-122"/>
                          <a:cs typeface="微软雅黑" panose="020B0503020204020204" pitchFamily="34" charset="-122"/>
                        </a:rPr>
                        <a:t>18</a:t>
                      </a:r>
                      <a:r>
                        <a:rPr lang="zh-CN" altLang="en-US" sz="1400">
                          <a:latin typeface="微软雅黑" panose="020B0503020204020204" pitchFamily="34" charset="-122"/>
                          <a:ea typeface="微软雅黑" panose="020B0503020204020204" pitchFamily="34" charset="-122"/>
                          <a:cs typeface="微软雅黑" panose="020B0503020204020204" pitchFamily="34" charset="-122"/>
                        </a:rPr>
                        <a:t>任务</a:t>
                      </a:r>
                    </a:p>
                    <a:p>
                      <a:pPr algn="ctr">
                        <a:buNone/>
                      </a:pPr>
                      <a:r>
                        <a:rPr lang="zh-CN" altLang="en-US" sz="1400">
                          <a:latin typeface="微软雅黑" panose="020B0503020204020204" pitchFamily="34" charset="-122"/>
                          <a:ea typeface="微软雅黑" panose="020B0503020204020204" pitchFamily="34" charset="-122"/>
                          <a:cs typeface="微软雅黑" panose="020B0503020204020204" pitchFamily="34" charset="-122"/>
                        </a:rPr>
                        <a:t>阶段</a:t>
                      </a:r>
                      <a:r>
                        <a:rPr lang="en-US" altLang="zh-CN" sz="1400">
                          <a:latin typeface="微软雅黑" panose="020B0503020204020204" pitchFamily="34" charset="-122"/>
                          <a:ea typeface="微软雅黑" panose="020B0503020204020204" pitchFamily="34" charset="-122"/>
                          <a:cs typeface="微软雅黑" panose="020B0503020204020204" pitchFamily="34" charset="-122"/>
                        </a:rPr>
                        <a:t>1</a:t>
                      </a:r>
                    </a:p>
                  </a:txBody>
                  <a:tcPr>
                    <a:lnL w="12700">
                      <a:solidFill>
                        <a:schemeClr val="accent1">
                          <a:lumMod val="75000"/>
                        </a:schemeClr>
                      </a:solidFill>
                      <a:prstDash val="solid"/>
                    </a:lnL>
                    <a:lnR w="12700">
                      <a:solidFill>
                        <a:schemeClr val="accent1">
                          <a:lumMod val="75000"/>
                        </a:schemeClr>
                      </a:solidFill>
                      <a:prstDash val="solid"/>
                    </a:lnR>
                    <a:lnT w="12700">
                      <a:solidFill>
                        <a:schemeClr val="accent1">
                          <a:lumMod val="75000"/>
                        </a:schemeClr>
                      </a:solidFill>
                      <a:prstDash val="solid"/>
                    </a:lnT>
                    <a:lnB w="12700">
                      <a:solidFill>
                        <a:schemeClr val="accent1">
                          <a:lumMod val="75000"/>
                        </a:schemeClr>
                      </a:solidFill>
                      <a:prstDash val="solid"/>
                    </a:lnB>
                    <a:solidFill>
                      <a:schemeClr val="accent1">
                        <a:lumMod val="20000"/>
                        <a:lumOff val="80000"/>
                      </a:schemeClr>
                    </a:solidFill>
                  </a:tcPr>
                </a:tc>
                <a:tc>
                  <a:txBody>
                    <a:bodyPr/>
                    <a:lstStyle/>
                    <a:p>
                      <a:pPr algn="ctr">
                        <a:buNone/>
                      </a:pPr>
                      <a:r>
                        <a:rPr lang="en-US" altLang="zh-CN" sz="1400" dirty="0" smtClean="0">
                          <a:latin typeface="微软雅黑" panose="020B0503020204020204" pitchFamily="34" charset="-122"/>
                          <a:ea typeface="微软雅黑" panose="020B0503020204020204" pitchFamily="34" charset="-122"/>
                          <a:cs typeface="微软雅黑" panose="020B0503020204020204" pitchFamily="34" charset="-122"/>
                          <a:sym typeface="+mn-ea"/>
                        </a:rPr>
                        <a:t>3</a:t>
                      </a:r>
                      <a:r>
                        <a:rPr lang="zh-CN" altLang="en-US" sz="1400" dirty="0" smtClean="0">
                          <a:latin typeface="微软雅黑" panose="020B0503020204020204" pitchFamily="34" charset="-122"/>
                          <a:ea typeface="微软雅黑" panose="020B0503020204020204" pitchFamily="34" charset="-122"/>
                          <a:cs typeface="微软雅黑" panose="020B0503020204020204" pitchFamily="34" charset="-122"/>
                          <a:sym typeface="+mn-ea"/>
                        </a:rPr>
                        <a:t>任务</a:t>
                      </a:r>
                      <a:endParaRPr lang="zh-CN" altLang="en-US" sz="1400" dirty="0">
                        <a:latin typeface="微软雅黑" panose="020B0503020204020204" pitchFamily="34" charset="-122"/>
                        <a:ea typeface="微软雅黑" panose="020B0503020204020204" pitchFamily="34" charset="-122"/>
                        <a:cs typeface="微软雅黑" panose="020B0503020204020204" pitchFamily="34" charset="-122"/>
                      </a:endParaRPr>
                    </a:p>
                    <a:p>
                      <a:pPr algn="ctr">
                        <a:buNone/>
                      </a:pPr>
                      <a:r>
                        <a:rPr lang="zh-CN" altLang="en-US" sz="1400" dirty="0" smtClean="0">
                          <a:latin typeface="微软雅黑" panose="020B0503020204020204" pitchFamily="34" charset="-122"/>
                          <a:ea typeface="微软雅黑" panose="020B0503020204020204" pitchFamily="34" charset="-122"/>
                          <a:cs typeface="微软雅黑" panose="020B0503020204020204" pitchFamily="34" charset="-122"/>
                          <a:sym typeface="+mn-ea"/>
                        </a:rPr>
                        <a:t>阶段</a:t>
                      </a:r>
                      <a:r>
                        <a:rPr lang="en-US" altLang="zh-CN" sz="1400" dirty="0" smtClean="0">
                          <a:latin typeface="微软雅黑" panose="020B0503020204020204" pitchFamily="34" charset="-122"/>
                          <a:ea typeface="微软雅黑" panose="020B0503020204020204" pitchFamily="34" charset="-122"/>
                          <a:cs typeface="微软雅黑" panose="020B0503020204020204" pitchFamily="34" charset="-122"/>
                          <a:sym typeface="+mn-ea"/>
                        </a:rPr>
                        <a:t>2</a:t>
                      </a:r>
                      <a:endParaRPr lang="en-US" altLang="zh-CN" sz="1400" dirty="0">
                        <a:latin typeface="微软雅黑" panose="020B0503020204020204" pitchFamily="34" charset="-122"/>
                        <a:ea typeface="微软雅黑" panose="020B0503020204020204" pitchFamily="34" charset="-122"/>
                        <a:cs typeface="微软雅黑" panose="020B0503020204020204" pitchFamily="34" charset="-122"/>
                        <a:sym typeface="+mn-ea"/>
                      </a:endParaRPr>
                    </a:p>
                  </a:txBody>
                  <a:tcPr>
                    <a:lnL w="12700">
                      <a:solidFill>
                        <a:schemeClr val="accent1">
                          <a:lumMod val="75000"/>
                        </a:schemeClr>
                      </a:solidFill>
                      <a:prstDash val="solid"/>
                    </a:lnL>
                    <a:lnR w="12700">
                      <a:solidFill>
                        <a:schemeClr val="accent1">
                          <a:lumMod val="75000"/>
                        </a:schemeClr>
                      </a:solidFill>
                      <a:prstDash val="solid"/>
                    </a:lnR>
                    <a:lnT w="12700">
                      <a:solidFill>
                        <a:schemeClr val="accent1">
                          <a:lumMod val="75000"/>
                        </a:schemeClr>
                      </a:solidFill>
                      <a:prstDash val="solid"/>
                    </a:lnT>
                    <a:lnB w="12700">
                      <a:solidFill>
                        <a:schemeClr val="accent1">
                          <a:lumMod val="75000"/>
                        </a:schemeClr>
                      </a:solidFill>
                      <a:prstDash val="solid"/>
                    </a:lnB>
                    <a:solidFill>
                      <a:schemeClr val="accent1">
                        <a:lumMod val="20000"/>
                        <a:lumOff val="80000"/>
                      </a:schemeClr>
                    </a:solidFill>
                  </a:tcPr>
                </a:tc>
                <a:tc>
                  <a:txBody>
                    <a:bodyPr/>
                    <a:lstStyle/>
                    <a:p>
                      <a:pPr algn="ctr">
                        <a:buNone/>
                      </a:pPr>
                      <a:endParaRPr lang="en-US" altLang="zh-CN" sz="1400" b="1">
                        <a:latin typeface="微软雅黑" panose="020B0503020204020204" pitchFamily="34" charset="-122"/>
                        <a:ea typeface="微软雅黑" panose="020B0503020204020204" pitchFamily="34" charset="-122"/>
                        <a:cs typeface="微软雅黑" panose="020B0503020204020204" pitchFamily="34" charset="-122"/>
                        <a:sym typeface="+mn-ea"/>
                      </a:endParaRPr>
                    </a:p>
                  </a:txBody>
                  <a:tcPr>
                    <a:lnL w="12700">
                      <a:solidFill>
                        <a:schemeClr val="accent1">
                          <a:lumMod val="75000"/>
                        </a:schemeClr>
                      </a:solidFill>
                      <a:prstDash val="solid"/>
                    </a:lnL>
                    <a:lnR>
                      <a:noFill/>
                    </a:lnR>
                    <a:lnT>
                      <a:noFill/>
                    </a:lnT>
                    <a:lnB w="12700">
                      <a:solidFill>
                        <a:schemeClr val="accent1">
                          <a:lumMod val="75000"/>
                        </a:schemeClr>
                      </a:solidFill>
                      <a:prstDash val="solid"/>
                    </a:lnB>
                    <a:lnTlToBr>
                      <a:noFill/>
                    </a:lnTlToBr>
                    <a:lnBlToTr>
                      <a:noFill/>
                    </a:lnBlToTr>
                    <a:noFill/>
                  </a:tcPr>
                </a:tc>
                <a:tc>
                  <a:txBody>
                    <a:bodyPr/>
                    <a:lstStyle/>
                    <a:p>
                      <a:pPr algn="ctr">
                        <a:buNone/>
                      </a:pPr>
                      <a:endParaRPr lang="en-US" altLang="zh-CN" sz="1400">
                        <a:latin typeface="微软雅黑" panose="020B0503020204020204" pitchFamily="34" charset="-122"/>
                        <a:ea typeface="微软雅黑" panose="020B0503020204020204" pitchFamily="34" charset="-122"/>
                        <a:cs typeface="微软雅黑" panose="020B0503020204020204" pitchFamily="34" charset="-122"/>
                        <a:sym typeface="+mn-ea"/>
                      </a:endParaRPr>
                    </a:p>
                  </a:txBody>
                  <a:tcPr>
                    <a:lnL>
                      <a:noFill/>
                    </a:lnL>
                    <a:lnR>
                      <a:noFill/>
                    </a:lnR>
                    <a:lnT>
                      <a:noFill/>
                    </a:lnT>
                    <a:lnB>
                      <a:noFill/>
                    </a:lnB>
                    <a:lnTlToBr>
                      <a:noFill/>
                    </a:lnTlToBr>
                    <a:lnBlToTr>
                      <a:noFill/>
                    </a:lnBlToTr>
                    <a:noFill/>
                  </a:tcPr>
                </a:tc>
                <a:extLst>
                  <a:ext uri="{0D108BD9-81ED-4DB2-BD59-A6C34878D82A}">
                    <a16:rowId xmlns:a16="http://schemas.microsoft.com/office/drawing/2014/main" val="10000"/>
                  </a:ext>
                </a:extLst>
              </a:tr>
              <a:tr h="369570">
                <a:tc>
                  <a:txBody>
                    <a:bodyPr/>
                    <a:lstStyle/>
                    <a:p>
                      <a:pPr algn="ctr">
                        <a:buNone/>
                      </a:pPr>
                      <a:r>
                        <a:rPr lang="en-US" altLang="zh-CN" sz="1400">
                          <a:latin typeface="微软雅黑" panose="020B0503020204020204" pitchFamily="34" charset="-122"/>
                          <a:ea typeface="微软雅黑" panose="020B0503020204020204" pitchFamily="34" charset="-122"/>
                          <a:cs typeface="微软雅黑" panose="020B0503020204020204" pitchFamily="34" charset="-122"/>
                          <a:sym typeface="+mn-ea"/>
                        </a:rPr>
                        <a:t>0</a:t>
                      </a:r>
                      <a:r>
                        <a:rPr lang="zh-CN" altLang="en-US" sz="1400">
                          <a:latin typeface="微软雅黑" panose="020B0503020204020204" pitchFamily="34" charset="-122"/>
                          <a:ea typeface="微软雅黑" panose="020B0503020204020204" pitchFamily="34" charset="-122"/>
                          <a:cs typeface="微软雅黑" panose="020B0503020204020204" pitchFamily="34" charset="-122"/>
                          <a:sym typeface="+mn-ea"/>
                        </a:rPr>
                        <a:t>任务</a:t>
                      </a:r>
                      <a:endParaRPr lang="en-US" altLang="zh-CN" sz="1400">
                        <a:latin typeface="微软雅黑" panose="020B0503020204020204" pitchFamily="34" charset="-122"/>
                        <a:ea typeface="微软雅黑" panose="020B0503020204020204" pitchFamily="34" charset="-122"/>
                        <a:cs typeface="微软雅黑" panose="020B0503020204020204" pitchFamily="34" charset="-122"/>
                        <a:sym typeface="+mn-ea"/>
                      </a:endParaRPr>
                    </a:p>
                  </a:txBody>
                  <a:tcPr>
                    <a:lnL w="12700">
                      <a:solidFill>
                        <a:schemeClr val="accent1">
                          <a:lumMod val="75000"/>
                        </a:schemeClr>
                      </a:solidFill>
                      <a:prstDash val="solid"/>
                    </a:lnL>
                    <a:lnR w="12700">
                      <a:solidFill>
                        <a:schemeClr val="accent1">
                          <a:lumMod val="75000"/>
                        </a:schemeClr>
                      </a:solidFill>
                      <a:prstDash val="solid"/>
                    </a:lnR>
                    <a:lnT w="12700">
                      <a:solidFill>
                        <a:schemeClr val="accent1">
                          <a:lumMod val="75000"/>
                        </a:schemeClr>
                      </a:solidFill>
                      <a:prstDash val="solid"/>
                    </a:lnT>
                    <a:lnB w="12700">
                      <a:solidFill>
                        <a:schemeClr val="accent1">
                          <a:lumMod val="75000"/>
                        </a:schemeClr>
                      </a:solidFill>
                      <a:prstDash val="solid"/>
                    </a:lnB>
                    <a:solidFill>
                      <a:schemeClr val="accent1">
                        <a:lumMod val="40000"/>
                        <a:lumOff val="60000"/>
                      </a:schemeClr>
                    </a:solidFill>
                  </a:tcPr>
                </a:tc>
                <a:tc>
                  <a:txBody>
                    <a:bodyPr/>
                    <a:lstStyle/>
                    <a:p>
                      <a:pPr algn="ctr">
                        <a:buNone/>
                      </a:pPr>
                      <a:r>
                        <a:rPr lang="en-US" altLang="zh-CN" sz="1400" dirty="0">
                          <a:latin typeface="微软雅黑" panose="020B0503020204020204" pitchFamily="34" charset="-122"/>
                          <a:ea typeface="微软雅黑" panose="020B0503020204020204" pitchFamily="34" charset="-122"/>
                          <a:cs typeface="微软雅黑" panose="020B0503020204020204" pitchFamily="34" charset="-122"/>
                          <a:sym typeface="+mn-ea"/>
                        </a:rPr>
                        <a:t>6</a:t>
                      </a: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sym typeface="+mn-ea"/>
                        </a:rPr>
                        <a:t>任务</a:t>
                      </a:r>
                      <a:endParaRPr lang="zh-CN" altLang="en-US" sz="1400" dirty="0">
                        <a:latin typeface="微软雅黑" panose="020B0503020204020204" pitchFamily="34" charset="-122"/>
                        <a:ea typeface="微软雅黑" panose="020B0503020204020204" pitchFamily="34" charset="-122"/>
                        <a:cs typeface="微软雅黑" panose="020B0503020204020204" pitchFamily="34" charset="-122"/>
                      </a:endParaRPr>
                    </a:p>
                    <a:p>
                      <a:pPr algn="ctr">
                        <a:buNone/>
                      </a:pP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sym typeface="+mn-ea"/>
                        </a:rPr>
                        <a:t>阶段</a:t>
                      </a:r>
                      <a:r>
                        <a:rPr lang="en-US" altLang="zh-CN" sz="1400" dirty="0">
                          <a:latin typeface="微软雅黑" panose="020B0503020204020204" pitchFamily="34" charset="-122"/>
                          <a:ea typeface="微软雅黑" panose="020B0503020204020204" pitchFamily="34" charset="-122"/>
                          <a:cs typeface="微软雅黑" panose="020B0503020204020204" pitchFamily="34" charset="-122"/>
                          <a:sym typeface="+mn-ea"/>
                        </a:rPr>
                        <a:t>1</a:t>
                      </a:r>
                    </a:p>
                  </a:txBody>
                  <a:tcPr>
                    <a:lnL w="12700">
                      <a:solidFill>
                        <a:schemeClr val="accent1">
                          <a:lumMod val="75000"/>
                        </a:schemeClr>
                      </a:solidFill>
                      <a:prstDash val="solid"/>
                    </a:lnL>
                    <a:lnR w="12700">
                      <a:solidFill>
                        <a:schemeClr val="accent1">
                          <a:lumMod val="75000"/>
                        </a:schemeClr>
                      </a:solidFill>
                      <a:prstDash val="solid"/>
                    </a:lnR>
                    <a:lnT w="12700">
                      <a:solidFill>
                        <a:schemeClr val="accent1">
                          <a:lumMod val="75000"/>
                        </a:schemeClr>
                      </a:solidFill>
                      <a:prstDash val="solid"/>
                    </a:lnT>
                    <a:lnB w="12700">
                      <a:solidFill>
                        <a:schemeClr val="accent1">
                          <a:lumMod val="75000"/>
                        </a:schemeClr>
                      </a:solidFill>
                      <a:prstDash val="solid"/>
                    </a:lnB>
                    <a:solidFill>
                      <a:schemeClr val="accent1">
                        <a:lumMod val="40000"/>
                        <a:lumOff val="60000"/>
                      </a:schemeClr>
                    </a:solidFill>
                  </a:tcPr>
                </a:tc>
                <a:tc>
                  <a:txBody>
                    <a:bodyPr/>
                    <a:lstStyle/>
                    <a:p>
                      <a:pPr algn="ctr">
                        <a:buNone/>
                      </a:pPr>
                      <a:r>
                        <a:rPr lang="en-US" altLang="zh-CN" sz="1400" dirty="0">
                          <a:latin typeface="微软雅黑" panose="020B0503020204020204" pitchFamily="34" charset="-122"/>
                          <a:ea typeface="微软雅黑" panose="020B0503020204020204" pitchFamily="34" charset="-122"/>
                          <a:cs typeface="微软雅黑" panose="020B0503020204020204" pitchFamily="34" charset="-122"/>
                          <a:sym typeface="+mn-ea"/>
                        </a:rPr>
                        <a:t>3</a:t>
                      </a: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sym typeface="+mn-ea"/>
                        </a:rPr>
                        <a:t>任务</a:t>
                      </a:r>
                      <a:endParaRPr lang="zh-CN" altLang="en-US" sz="1400" dirty="0">
                        <a:latin typeface="微软雅黑" panose="020B0503020204020204" pitchFamily="34" charset="-122"/>
                        <a:ea typeface="微软雅黑" panose="020B0503020204020204" pitchFamily="34" charset="-122"/>
                        <a:cs typeface="微软雅黑" panose="020B0503020204020204" pitchFamily="34" charset="-122"/>
                      </a:endParaRPr>
                    </a:p>
                    <a:p>
                      <a:pPr algn="ctr">
                        <a:buNone/>
                      </a:pP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sym typeface="+mn-ea"/>
                        </a:rPr>
                        <a:t>阶段</a:t>
                      </a:r>
                      <a:r>
                        <a:rPr lang="en-US" altLang="zh-CN" sz="1400" dirty="0">
                          <a:latin typeface="微软雅黑" panose="020B0503020204020204" pitchFamily="34" charset="-122"/>
                          <a:ea typeface="微软雅黑" panose="020B0503020204020204" pitchFamily="34" charset="-122"/>
                          <a:cs typeface="微软雅黑" panose="020B0503020204020204" pitchFamily="34" charset="-122"/>
                          <a:sym typeface="+mn-ea"/>
                        </a:rPr>
                        <a:t>2</a:t>
                      </a:r>
                    </a:p>
                  </a:txBody>
                  <a:tcPr>
                    <a:lnL w="12700">
                      <a:solidFill>
                        <a:schemeClr val="accent1">
                          <a:lumMod val="75000"/>
                        </a:schemeClr>
                      </a:solidFill>
                      <a:prstDash val="solid"/>
                    </a:lnL>
                    <a:lnR w="12700">
                      <a:solidFill>
                        <a:schemeClr val="accent1">
                          <a:lumMod val="75000"/>
                        </a:schemeClr>
                      </a:solidFill>
                      <a:prstDash val="solid"/>
                    </a:lnR>
                    <a:lnT w="12700">
                      <a:solidFill>
                        <a:schemeClr val="accent1">
                          <a:lumMod val="75000"/>
                        </a:schemeClr>
                      </a:solidFill>
                      <a:prstDash val="solid"/>
                    </a:lnT>
                    <a:lnB w="12700">
                      <a:solidFill>
                        <a:schemeClr val="accent1">
                          <a:lumMod val="75000"/>
                        </a:schemeClr>
                      </a:solidFill>
                      <a:prstDash val="solid"/>
                    </a:lnB>
                    <a:solidFill>
                      <a:schemeClr val="accent1">
                        <a:lumMod val="40000"/>
                        <a:lumOff val="60000"/>
                      </a:schemeClr>
                    </a:solidFill>
                  </a:tcPr>
                </a:tc>
                <a:tc>
                  <a:txBody>
                    <a:bodyPr/>
                    <a:lstStyle/>
                    <a:p>
                      <a:pPr algn="ctr">
                        <a:buNone/>
                      </a:pPr>
                      <a:endParaRPr lang="en-US" altLang="zh-CN" sz="1400">
                        <a:latin typeface="微软雅黑" panose="020B0503020204020204" pitchFamily="34" charset="-122"/>
                        <a:ea typeface="微软雅黑" panose="020B0503020204020204" pitchFamily="34" charset="-122"/>
                        <a:cs typeface="微软雅黑" panose="020B0503020204020204" pitchFamily="34" charset="-122"/>
                        <a:sym typeface="+mn-ea"/>
                      </a:endParaRPr>
                    </a:p>
                  </a:txBody>
                  <a:tcPr>
                    <a:lnL w="12700">
                      <a:solidFill>
                        <a:schemeClr val="accent1">
                          <a:lumMod val="75000"/>
                        </a:schemeClr>
                      </a:solidFill>
                      <a:prstDash val="solid"/>
                    </a:lnL>
                    <a:lnR>
                      <a:noFill/>
                    </a:lnR>
                    <a:lnT>
                      <a:noFill/>
                    </a:lnT>
                    <a:lnB w="12700">
                      <a:solidFill>
                        <a:schemeClr val="accent1">
                          <a:lumMod val="75000"/>
                        </a:schemeClr>
                      </a:solidFill>
                      <a:prstDash val="solid"/>
                    </a:lnB>
                    <a:lnTlToBr>
                      <a:noFill/>
                    </a:lnTlToBr>
                    <a:lnBlToTr>
                      <a:noFill/>
                    </a:lnBlToTr>
                    <a:noFill/>
                  </a:tcPr>
                </a:tc>
                <a:extLst>
                  <a:ext uri="{0D108BD9-81ED-4DB2-BD59-A6C34878D82A}">
                    <a16:rowId xmlns:a16="http://schemas.microsoft.com/office/drawing/2014/main" val="10001"/>
                  </a:ext>
                </a:extLst>
              </a:tr>
              <a:tr h="640080">
                <a:tc>
                  <a:txBody>
                    <a:bodyPr/>
                    <a:lstStyle/>
                    <a:p>
                      <a:pPr algn="ctr">
                        <a:buNone/>
                      </a:pPr>
                      <a:r>
                        <a:rPr lang="en-US" altLang="zh-CN" sz="1400">
                          <a:latin typeface="微软雅黑" panose="020B0503020204020204" pitchFamily="34" charset="-122"/>
                          <a:ea typeface="微软雅黑" panose="020B0503020204020204" pitchFamily="34" charset="-122"/>
                          <a:cs typeface="微软雅黑" panose="020B0503020204020204" pitchFamily="34" charset="-122"/>
                          <a:sym typeface="+mn-ea"/>
                        </a:rPr>
                        <a:t>0</a:t>
                      </a:r>
                      <a:r>
                        <a:rPr lang="zh-CN" altLang="en-US" sz="1400">
                          <a:latin typeface="微软雅黑" panose="020B0503020204020204" pitchFamily="34" charset="-122"/>
                          <a:ea typeface="微软雅黑" panose="020B0503020204020204" pitchFamily="34" charset="-122"/>
                          <a:cs typeface="微软雅黑" panose="020B0503020204020204" pitchFamily="34" charset="-122"/>
                          <a:sym typeface="+mn-ea"/>
                        </a:rPr>
                        <a:t>任务</a:t>
                      </a:r>
                      <a:endParaRPr lang="zh-CN" altLang="en-US" sz="1400">
                        <a:latin typeface="微软雅黑" panose="020B0503020204020204" pitchFamily="34" charset="-122"/>
                        <a:ea typeface="微软雅黑" panose="020B0503020204020204" pitchFamily="34" charset="-122"/>
                        <a:cs typeface="微软雅黑" panose="020B0503020204020204" pitchFamily="34" charset="-122"/>
                      </a:endParaRPr>
                    </a:p>
                    <a:p>
                      <a:pPr algn="ctr">
                        <a:buNone/>
                      </a:pPr>
                      <a:endParaRPr lang="en-US" altLang="zh-CN" sz="1400">
                        <a:latin typeface="微软雅黑" panose="020B0503020204020204" pitchFamily="34" charset="-122"/>
                        <a:ea typeface="微软雅黑" panose="020B0503020204020204" pitchFamily="34" charset="-122"/>
                        <a:cs typeface="微软雅黑" panose="020B0503020204020204" pitchFamily="34" charset="-122"/>
                        <a:sym typeface="+mn-ea"/>
                      </a:endParaRPr>
                    </a:p>
                  </a:txBody>
                  <a:tcPr>
                    <a:lnL w="12700">
                      <a:solidFill>
                        <a:schemeClr val="accent1">
                          <a:lumMod val="75000"/>
                        </a:schemeClr>
                      </a:solidFill>
                      <a:prstDash val="solid"/>
                    </a:lnL>
                    <a:lnR w="12700">
                      <a:solidFill>
                        <a:schemeClr val="accent1">
                          <a:lumMod val="75000"/>
                        </a:schemeClr>
                      </a:solidFill>
                      <a:prstDash val="solid"/>
                    </a:lnR>
                    <a:lnT w="12700">
                      <a:solidFill>
                        <a:schemeClr val="accent1">
                          <a:lumMod val="75000"/>
                        </a:schemeClr>
                      </a:solidFill>
                      <a:prstDash val="solid"/>
                    </a:lnT>
                    <a:lnB w="12700">
                      <a:solidFill>
                        <a:schemeClr val="accent1">
                          <a:lumMod val="75000"/>
                        </a:schemeClr>
                      </a:solidFill>
                      <a:prstDash val="solid"/>
                    </a:lnB>
                    <a:solidFill>
                      <a:schemeClr val="accent1">
                        <a:lumMod val="60000"/>
                        <a:lumOff val="40000"/>
                      </a:schemeClr>
                    </a:solidFill>
                  </a:tcPr>
                </a:tc>
                <a:tc>
                  <a:txBody>
                    <a:bodyPr/>
                    <a:lstStyle/>
                    <a:p>
                      <a:pPr algn="ctr">
                        <a:buNone/>
                      </a:pPr>
                      <a:r>
                        <a:rPr lang="en-US" altLang="zh-CN" sz="1400">
                          <a:latin typeface="微软雅黑" panose="020B0503020204020204" pitchFamily="34" charset="-122"/>
                          <a:ea typeface="微软雅黑" panose="020B0503020204020204" pitchFamily="34" charset="-122"/>
                          <a:cs typeface="微软雅黑" panose="020B0503020204020204" pitchFamily="34" charset="-122"/>
                          <a:sym typeface="+mn-ea"/>
                        </a:rPr>
                        <a:t>0</a:t>
                      </a:r>
                      <a:r>
                        <a:rPr lang="zh-CN" altLang="en-US" sz="1400">
                          <a:latin typeface="微软雅黑" panose="020B0503020204020204" pitchFamily="34" charset="-122"/>
                          <a:ea typeface="微软雅黑" panose="020B0503020204020204" pitchFamily="34" charset="-122"/>
                          <a:cs typeface="微软雅黑" panose="020B0503020204020204" pitchFamily="34" charset="-122"/>
                          <a:sym typeface="+mn-ea"/>
                        </a:rPr>
                        <a:t>任务</a:t>
                      </a:r>
                      <a:endParaRPr lang="zh-CN" altLang="en-US" sz="1400">
                        <a:latin typeface="微软雅黑" panose="020B0503020204020204" pitchFamily="34" charset="-122"/>
                        <a:ea typeface="微软雅黑" panose="020B0503020204020204" pitchFamily="34" charset="-122"/>
                        <a:cs typeface="微软雅黑" panose="020B0503020204020204" pitchFamily="34" charset="-122"/>
                      </a:endParaRPr>
                    </a:p>
                    <a:p>
                      <a:pPr algn="ctr">
                        <a:buNone/>
                      </a:pPr>
                      <a:endParaRPr lang="en-US" altLang="zh-CN" sz="1400">
                        <a:latin typeface="微软雅黑" panose="020B0503020204020204" pitchFamily="34" charset="-122"/>
                        <a:ea typeface="微软雅黑" panose="020B0503020204020204" pitchFamily="34" charset="-122"/>
                        <a:cs typeface="微软雅黑" panose="020B0503020204020204" pitchFamily="34" charset="-122"/>
                        <a:sym typeface="+mn-ea"/>
                      </a:endParaRPr>
                    </a:p>
                  </a:txBody>
                  <a:tcPr>
                    <a:lnL w="12700">
                      <a:solidFill>
                        <a:schemeClr val="accent1">
                          <a:lumMod val="75000"/>
                        </a:schemeClr>
                      </a:solidFill>
                      <a:prstDash val="solid"/>
                    </a:lnL>
                    <a:lnR w="12700">
                      <a:solidFill>
                        <a:schemeClr val="accent1">
                          <a:lumMod val="75000"/>
                        </a:schemeClr>
                      </a:solidFill>
                      <a:prstDash val="solid"/>
                    </a:lnR>
                    <a:lnT w="12700">
                      <a:solidFill>
                        <a:schemeClr val="accent1">
                          <a:lumMod val="75000"/>
                        </a:schemeClr>
                      </a:solidFill>
                      <a:prstDash val="solid"/>
                    </a:lnT>
                    <a:lnB w="12700">
                      <a:solidFill>
                        <a:schemeClr val="accent1">
                          <a:lumMod val="75000"/>
                        </a:schemeClr>
                      </a:solidFill>
                      <a:prstDash val="solid"/>
                    </a:lnB>
                    <a:solidFill>
                      <a:schemeClr val="accent1">
                        <a:lumMod val="60000"/>
                        <a:lumOff val="40000"/>
                      </a:schemeClr>
                    </a:solidFill>
                  </a:tcPr>
                </a:tc>
                <a:tc>
                  <a:txBody>
                    <a:bodyPr/>
                    <a:lstStyle/>
                    <a:p>
                      <a:pPr algn="ctr">
                        <a:buNone/>
                      </a:pPr>
                      <a:r>
                        <a:rPr lang="en-US" altLang="zh-CN" sz="1400">
                          <a:latin typeface="微软雅黑" panose="020B0503020204020204" pitchFamily="34" charset="-122"/>
                          <a:ea typeface="微软雅黑" panose="020B0503020204020204" pitchFamily="34" charset="-122"/>
                          <a:cs typeface="微软雅黑" panose="020B0503020204020204" pitchFamily="34" charset="-122"/>
                          <a:sym typeface="+mn-ea"/>
                        </a:rPr>
                        <a:t>6</a:t>
                      </a:r>
                      <a:r>
                        <a:rPr lang="zh-CN" altLang="en-US" sz="1400">
                          <a:latin typeface="微软雅黑" panose="020B0503020204020204" pitchFamily="34" charset="-122"/>
                          <a:ea typeface="微软雅黑" panose="020B0503020204020204" pitchFamily="34" charset="-122"/>
                          <a:cs typeface="微软雅黑" panose="020B0503020204020204" pitchFamily="34" charset="-122"/>
                          <a:sym typeface="+mn-ea"/>
                        </a:rPr>
                        <a:t>任务</a:t>
                      </a:r>
                      <a:endParaRPr lang="zh-CN" altLang="en-US" sz="1400">
                        <a:latin typeface="微软雅黑" panose="020B0503020204020204" pitchFamily="34" charset="-122"/>
                        <a:ea typeface="微软雅黑" panose="020B0503020204020204" pitchFamily="34" charset="-122"/>
                        <a:cs typeface="微软雅黑" panose="020B0503020204020204" pitchFamily="34" charset="-122"/>
                      </a:endParaRPr>
                    </a:p>
                    <a:p>
                      <a:pPr algn="ctr">
                        <a:buNone/>
                      </a:pPr>
                      <a:r>
                        <a:rPr lang="zh-CN" altLang="en-US" sz="1400">
                          <a:latin typeface="微软雅黑" panose="020B0503020204020204" pitchFamily="34" charset="-122"/>
                          <a:ea typeface="微软雅黑" panose="020B0503020204020204" pitchFamily="34" charset="-122"/>
                          <a:cs typeface="微软雅黑" panose="020B0503020204020204" pitchFamily="34" charset="-122"/>
                          <a:sym typeface="+mn-ea"/>
                        </a:rPr>
                        <a:t>阶段</a:t>
                      </a:r>
                      <a:r>
                        <a:rPr lang="en-US" altLang="zh-CN" sz="1400">
                          <a:latin typeface="微软雅黑" panose="020B0503020204020204" pitchFamily="34" charset="-122"/>
                          <a:ea typeface="微软雅黑" panose="020B0503020204020204" pitchFamily="34" charset="-122"/>
                          <a:cs typeface="微软雅黑" panose="020B0503020204020204" pitchFamily="34" charset="-122"/>
                          <a:sym typeface="+mn-ea"/>
                        </a:rPr>
                        <a:t>1</a:t>
                      </a:r>
                    </a:p>
                  </a:txBody>
                  <a:tcPr>
                    <a:lnL w="12700">
                      <a:solidFill>
                        <a:schemeClr val="accent1">
                          <a:lumMod val="75000"/>
                        </a:schemeClr>
                      </a:solidFill>
                      <a:prstDash val="solid"/>
                    </a:lnL>
                    <a:lnR w="12700">
                      <a:solidFill>
                        <a:schemeClr val="accent1">
                          <a:lumMod val="75000"/>
                        </a:schemeClr>
                      </a:solidFill>
                      <a:prstDash val="solid"/>
                    </a:lnR>
                    <a:lnT w="12700">
                      <a:solidFill>
                        <a:schemeClr val="accent1">
                          <a:lumMod val="75000"/>
                        </a:schemeClr>
                      </a:solidFill>
                      <a:prstDash val="solid"/>
                    </a:lnT>
                    <a:lnB w="12700">
                      <a:solidFill>
                        <a:schemeClr val="accent1">
                          <a:lumMod val="75000"/>
                        </a:schemeClr>
                      </a:solidFill>
                      <a:prstDash val="solid"/>
                    </a:lnB>
                    <a:solidFill>
                      <a:schemeClr val="accent1">
                        <a:lumMod val="60000"/>
                        <a:lumOff val="40000"/>
                      </a:schemeClr>
                    </a:solidFill>
                  </a:tcPr>
                </a:tc>
                <a:tc>
                  <a:txBody>
                    <a:bodyPr/>
                    <a:lstStyle/>
                    <a:p>
                      <a:pPr algn="ctr">
                        <a:buNone/>
                      </a:pPr>
                      <a:r>
                        <a:rPr lang="en-US" altLang="zh-CN" sz="1400" dirty="0">
                          <a:latin typeface="微软雅黑" panose="020B0503020204020204" pitchFamily="34" charset="-122"/>
                          <a:ea typeface="微软雅黑" panose="020B0503020204020204" pitchFamily="34" charset="-122"/>
                          <a:cs typeface="微软雅黑" panose="020B0503020204020204" pitchFamily="34" charset="-122"/>
                          <a:sym typeface="+mn-ea"/>
                        </a:rPr>
                        <a:t>3</a:t>
                      </a: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sym typeface="+mn-ea"/>
                        </a:rPr>
                        <a:t>任务</a:t>
                      </a:r>
                      <a:endParaRPr lang="zh-CN" altLang="en-US" sz="1400" dirty="0">
                        <a:latin typeface="微软雅黑" panose="020B0503020204020204" pitchFamily="34" charset="-122"/>
                        <a:ea typeface="微软雅黑" panose="020B0503020204020204" pitchFamily="34" charset="-122"/>
                        <a:cs typeface="微软雅黑" panose="020B0503020204020204" pitchFamily="34" charset="-122"/>
                      </a:endParaRPr>
                    </a:p>
                    <a:p>
                      <a:pPr algn="ctr">
                        <a:buNone/>
                      </a:pP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sym typeface="+mn-ea"/>
                        </a:rPr>
                        <a:t>阶段</a:t>
                      </a:r>
                      <a:r>
                        <a:rPr lang="en-US" altLang="zh-CN" sz="1400" dirty="0">
                          <a:latin typeface="微软雅黑" panose="020B0503020204020204" pitchFamily="34" charset="-122"/>
                          <a:ea typeface="微软雅黑" panose="020B0503020204020204" pitchFamily="34" charset="-122"/>
                          <a:cs typeface="微软雅黑" panose="020B0503020204020204" pitchFamily="34" charset="-122"/>
                          <a:sym typeface="+mn-ea"/>
                        </a:rPr>
                        <a:t>2</a:t>
                      </a:r>
                    </a:p>
                  </a:txBody>
                  <a:tcPr>
                    <a:lnL w="12700">
                      <a:solidFill>
                        <a:schemeClr val="accent1">
                          <a:lumMod val="75000"/>
                        </a:schemeClr>
                      </a:solidFill>
                      <a:prstDash val="solid"/>
                    </a:lnL>
                    <a:lnR w="12700">
                      <a:solidFill>
                        <a:schemeClr val="accent1">
                          <a:lumMod val="75000"/>
                        </a:schemeClr>
                      </a:solidFill>
                      <a:prstDash val="solid"/>
                    </a:lnR>
                    <a:lnT w="12700">
                      <a:solidFill>
                        <a:schemeClr val="accent1">
                          <a:lumMod val="75000"/>
                        </a:schemeClr>
                      </a:solidFill>
                      <a:prstDash val="solid"/>
                    </a:lnT>
                    <a:lnB w="12700">
                      <a:solidFill>
                        <a:schemeClr val="accent1">
                          <a:lumMod val="75000"/>
                        </a:schemeClr>
                      </a:solidFill>
                      <a:prstDash val="solid"/>
                    </a:lnB>
                    <a:solidFill>
                      <a:schemeClr val="accent1">
                        <a:lumMod val="60000"/>
                        <a:lumOff val="40000"/>
                      </a:schemeClr>
                    </a:solidFill>
                  </a:tcPr>
                </a:tc>
                <a:extLst>
                  <a:ext uri="{0D108BD9-81ED-4DB2-BD59-A6C34878D82A}">
                    <a16:rowId xmlns:a16="http://schemas.microsoft.com/office/drawing/2014/main" val="10002"/>
                  </a:ext>
                </a:extLst>
              </a:tr>
            </a:tbl>
          </a:graphicData>
        </a:graphic>
      </p:graphicFrame>
      <p:sp>
        <p:nvSpPr>
          <p:cNvPr id="28" name="文本框 23">
            <a:extLst>
              <a:ext uri="{FF2B5EF4-FFF2-40B4-BE49-F238E27FC236}">
                <a16:creationId xmlns:a16="http://schemas.microsoft.com/office/drawing/2014/main" id="{30346894-4369-4C9D-A87F-8331554E752E}"/>
              </a:ext>
            </a:extLst>
          </p:cNvPr>
          <p:cNvSpPr txBox="1"/>
          <p:nvPr/>
        </p:nvSpPr>
        <p:spPr>
          <a:xfrm>
            <a:off x="7193280" y="4658995"/>
            <a:ext cx="307975" cy="306705"/>
          </a:xfrm>
          <a:prstGeom prst="rect">
            <a:avLst/>
          </a:prstGeom>
          <a:noFill/>
        </p:spPr>
        <p:txBody>
          <a:bodyPr wrap="none" rtlCol="0">
            <a:spAutoFit/>
          </a:bodyPr>
          <a:lstStyle/>
          <a:p>
            <a:r>
              <a:rPr lang="en-US" altLang="zh-CN" sz="1400">
                <a:latin typeface="微软雅黑" panose="020B0503020204020204" pitchFamily="34" charset="-122"/>
                <a:ea typeface="微软雅黑" panose="020B0503020204020204" pitchFamily="34" charset="-122"/>
              </a:rPr>
              <a:t>A</a:t>
            </a:r>
          </a:p>
        </p:txBody>
      </p:sp>
      <p:sp>
        <p:nvSpPr>
          <p:cNvPr id="29" name="文本框 24">
            <a:extLst>
              <a:ext uri="{FF2B5EF4-FFF2-40B4-BE49-F238E27FC236}">
                <a16:creationId xmlns:a16="http://schemas.microsoft.com/office/drawing/2014/main" id="{C26BC8AC-5415-4505-91E9-E3900049E5F7}"/>
              </a:ext>
            </a:extLst>
          </p:cNvPr>
          <p:cNvSpPr txBox="1"/>
          <p:nvPr/>
        </p:nvSpPr>
        <p:spPr>
          <a:xfrm>
            <a:off x="7200265" y="5263515"/>
            <a:ext cx="294640" cy="306705"/>
          </a:xfrm>
          <a:prstGeom prst="rect">
            <a:avLst/>
          </a:prstGeom>
          <a:noFill/>
        </p:spPr>
        <p:txBody>
          <a:bodyPr wrap="none" rtlCol="0">
            <a:spAutoFit/>
          </a:bodyPr>
          <a:lstStyle/>
          <a:p>
            <a:r>
              <a:rPr lang="en-US" altLang="zh-CN" sz="1400">
                <a:latin typeface="微软雅黑" panose="020B0503020204020204" pitchFamily="34" charset="-122"/>
                <a:ea typeface="微软雅黑" panose="020B0503020204020204" pitchFamily="34" charset="-122"/>
              </a:rPr>
              <a:t>B</a:t>
            </a:r>
          </a:p>
        </p:txBody>
      </p:sp>
      <p:sp>
        <p:nvSpPr>
          <p:cNvPr id="30" name="文本框 25">
            <a:extLst>
              <a:ext uri="{FF2B5EF4-FFF2-40B4-BE49-F238E27FC236}">
                <a16:creationId xmlns:a16="http://schemas.microsoft.com/office/drawing/2014/main" id="{EC26A6F1-0AB9-4D8B-BAA4-5E4800B79429}"/>
              </a:ext>
            </a:extLst>
          </p:cNvPr>
          <p:cNvSpPr txBox="1"/>
          <p:nvPr/>
        </p:nvSpPr>
        <p:spPr>
          <a:xfrm>
            <a:off x="7192010" y="5828030"/>
            <a:ext cx="301625" cy="306705"/>
          </a:xfrm>
          <a:prstGeom prst="rect">
            <a:avLst/>
          </a:prstGeom>
          <a:noFill/>
        </p:spPr>
        <p:txBody>
          <a:bodyPr wrap="none" rtlCol="0">
            <a:spAutoFit/>
          </a:bodyPr>
          <a:lstStyle/>
          <a:p>
            <a:r>
              <a:rPr lang="en-US" altLang="zh-CN" sz="1400">
                <a:latin typeface="微软雅黑" panose="020B0503020204020204" pitchFamily="34" charset="-122"/>
                <a:ea typeface="微软雅黑" panose="020B0503020204020204" pitchFamily="34" charset="-122"/>
              </a:rPr>
              <a:t>C</a:t>
            </a:r>
          </a:p>
        </p:txBody>
      </p:sp>
      <p:sp>
        <p:nvSpPr>
          <p:cNvPr id="3" name="灯片编号占位符 2">
            <a:extLst>
              <a:ext uri="{FF2B5EF4-FFF2-40B4-BE49-F238E27FC236}">
                <a16:creationId xmlns:a16="http://schemas.microsoft.com/office/drawing/2014/main" id="{8451C7E2-30DA-C14C-918A-2BB1129C1B1C}"/>
              </a:ext>
            </a:extLst>
          </p:cNvPr>
          <p:cNvSpPr>
            <a:spLocks noGrp="1"/>
          </p:cNvSpPr>
          <p:nvPr>
            <p:ph type="sldNum" sz="quarter" idx="12"/>
          </p:nvPr>
        </p:nvSpPr>
        <p:spPr/>
        <p:txBody>
          <a:bodyPr/>
          <a:lstStyle/>
          <a:p>
            <a:fld id="{B13F0FA4-29F4-4B1D-A16B-0D7169EBD889}" type="slidenum">
              <a:rPr lang="en-US" smtClean="0"/>
              <a:t>38</a:t>
            </a:fld>
            <a:endParaRPr lang="en-US"/>
          </a:p>
        </p:txBody>
      </p:sp>
      <p:sp>
        <p:nvSpPr>
          <p:cNvPr id="31" name="文本框 13">
            <a:extLst>
              <a:ext uri="{FF2B5EF4-FFF2-40B4-BE49-F238E27FC236}">
                <a16:creationId xmlns:a16="http://schemas.microsoft.com/office/drawing/2014/main" id="{33281A36-8548-40DC-AEDD-FA3B29327F13}"/>
              </a:ext>
            </a:extLst>
          </p:cNvPr>
          <p:cNvSpPr txBox="1"/>
          <p:nvPr/>
        </p:nvSpPr>
        <p:spPr>
          <a:xfrm>
            <a:off x="-13503" y="3783057"/>
            <a:ext cx="1171704" cy="523220"/>
          </a:xfrm>
          <a:prstGeom prst="rect">
            <a:avLst/>
          </a:prstGeom>
          <a:noFill/>
        </p:spPr>
        <p:txBody>
          <a:bodyPr wrap="square" rtlCol="0">
            <a:spAutoFit/>
          </a:bodyPr>
          <a:lstStyle/>
          <a:p>
            <a:r>
              <a:rPr lang="en-US" altLang="zh-CN" sz="1400" dirty="0" smtClean="0">
                <a:latin typeface="微软雅黑" panose="020B0503020204020204" pitchFamily="34" charset="-122"/>
                <a:ea typeface="微软雅黑" panose="020B0503020204020204" pitchFamily="34" charset="-122"/>
              </a:rPr>
              <a:t>A</a:t>
            </a:r>
            <a:r>
              <a:rPr lang="zh-CN" altLang="en-US" sz="1400" dirty="0" smtClean="0">
                <a:latin typeface="微软雅黑" panose="020B0503020204020204" pitchFamily="34" charset="-122"/>
                <a:ea typeface="微软雅黑" panose="020B0503020204020204" pitchFamily="34" charset="-122"/>
              </a:rPr>
              <a:t>：</a:t>
            </a:r>
            <a:r>
              <a:rPr lang="en-US" altLang="zh-CN" sz="1400" dirty="0" smtClean="0">
                <a:latin typeface="微软雅黑" panose="020B0503020204020204" pitchFamily="34" charset="-122"/>
                <a:ea typeface="微软雅黑" panose="020B0503020204020204" pitchFamily="34" charset="-122"/>
              </a:rPr>
              <a:t>1CPU</a:t>
            </a:r>
            <a:r>
              <a:rPr lang="zh-CN" altLang="en-US" sz="1400" dirty="0" smtClean="0">
                <a:latin typeface="微软雅黑" panose="020B0503020204020204" pitchFamily="34" charset="-122"/>
                <a:ea typeface="微软雅黑" panose="020B0503020204020204" pitchFamily="34" charset="-122"/>
              </a:rPr>
              <a:t>，          </a:t>
            </a:r>
            <a:r>
              <a:rPr lang="en-US" altLang="zh-CN" sz="1400" dirty="0" smtClean="0">
                <a:latin typeface="微软雅黑" panose="020B0503020204020204" pitchFamily="34" charset="-122"/>
                <a:ea typeface="微软雅黑" panose="020B0503020204020204" pitchFamily="34" charset="-122"/>
              </a:rPr>
              <a:t>2GB</a:t>
            </a:r>
            <a:r>
              <a:rPr lang="zh-CN" altLang="en-US" sz="1400" dirty="0" smtClean="0">
                <a:latin typeface="微软雅黑" panose="020B0503020204020204" pitchFamily="34" charset="-122"/>
                <a:ea typeface="微软雅黑" panose="020B0503020204020204" pitchFamily="34" charset="-122"/>
              </a:rPr>
              <a:t>内存</a:t>
            </a:r>
            <a:endParaRPr lang="en-US" altLang="zh-CN" sz="1400" dirty="0">
              <a:latin typeface="微软雅黑" panose="020B0503020204020204" pitchFamily="34" charset="-122"/>
              <a:ea typeface="微软雅黑" panose="020B0503020204020204" pitchFamily="34" charset="-122"/>
            </a:endParaRPr>
          </a:p>
        </p:txBody>
      </p:sp>
      <p:sp>
        <p:nvSpPr>
          <p:cNvPr id="32" name="文本框 13">
            <a:extLst>
              <a:ext uri="{FF2B5EF4-FFF2-40B4-BE49-F238E27FC236}">
                <a16:creationId xmlns:a16="http://schemas.microsoft.com/office/drawing/2014/main" id="{33281A36-8548-40DC-AEDD-FA3B29327F13}"/>
              </a:ext>
            </a:extLst>
          </p:cNvPr>
          <p:cNvSpPr txBox="1"/>
          <p:nvPr/>
        </p:nvSpPr>
        <p:spPr>
          <a:xfrm>
            <a:off x="-13503" y="4299897"/>
            <a:ext cx="1311566" cy="523220"/>
          </a:xfrm>
          <a:prstGeom prst="rect">
            <a:avLst/>
          </a:prstGeom>
          <a:noFill/>
        </p:spPr>
        <p:txBody>
          <a:bodyPr wrap="square" rtlCol="0">
            <a:spAutoFit/>
          </a:bodyPr>
          <a:lstStyle/>
          <a:p>
            <a:r>
              <a:rPr lang="en-US" altLang="zh-CN" sz="1400" dirty="0" smtClean="0">
                <a:latin typeface="微软雅黑" panose="020B0503020204020204" pitchFamily="34" charset="-122"/>
                <a:ea typeface="微软雅黑" panose="020B0503020204020204" pitchFamily="34" charset="-122"/>
              </a:rPr>
              <a:t>B&amp;C</a:t>
            </a:r>
            <a:r>
              <a:rPr lang="zh-CN" altLang="en-US" sz="1400" dirty="0" smtClean="0">
                <a:latin typeface="微软雅黑" panose="020B0503020204020204" pitchFamily="34" charset="-122"/>
                <a:ea typeface="微软雅黑" panose="020B0503020204020204" pitchFamily="34" charset="-122"/>
              </a:rPr>
              <a:t>：</a:t>
            </a:r>
            <a:r>
              <a:rPr lang="en-US" altLang="zh-CN" sz="1400" dirty="0">
                <a:latin typeface="微软雅黑" panose="020B0503020204020204" pitchFamily="34" charset="-122"/>
                <a:ea typeface="微软雅黑" panose="020B0503020204020204" pitchFamily="34" charset="-122"/>
              </a:rPr>
              <a:t>3</a:t>
            </a:r>
            <a:r>
              <a:rPr lang="en-US" altLang="zh-CN" sz="1400" dirty="0" smtClean="0">
                <a:latin typeface="微软雅黑" panose="020B0503020204020204" pitchFamily="34" charset="-122"/>
                <a:ea typeface="微软雅黑" panose="020B0503020204020204" pitchFamily="34" charset="-122"/>
              </a:rPr>
              <a:t>CPU</a:t>
            </a:r>
            <a:r>
              <a:rPr lang="zh-CN" altLang="en-US" sz="1400" dirty="0" smtClean="0">
                <a:latin typeface="微软雅黑" panose="020B0503020204020204" pitchFamily="34" charset="-122"/>
                <a:ea typeface="微软雅黑" panose="020B0503020204020204" pitchFamily="34" charset="-122"/>
              </a:rPr>
              <a:t>，          </a:t>
            </a:r>
            <a:r>
              <a:rPr lang="en-US" altLang="zh-CN" sz="1400" dirty="0">
                <a:latin typeface="微软雅黑" panose="020B0503020204020204" pitchFamily="34" charset="-122"/>
                <a:ea typeface="微软雅黑" panose="020B0503020204020204" pitchFamily="34" charset="-122"/>
              </a:rPr>
              <a:t>1</a:t>
            </a:r>
            <a:r>
              <a:rPr lang="en-US" altLang="zh-CN" sz="1400" dirty="0" smtClean="0">
                <a:latin typeface="微软雅黑" panose="020B0503020204020204" pitchFamily="34" charset="-122"/>
                <a:ea typeface="微软雅黑" panose="020B0503020204020204" pitchFamily="34" charset="-122"/>
              </a:rPr>
              <a:t>GB</a:t>
            </a:r>
            <a:r>
              <a:rPr lang="zh-CN" altLang="en-US" sz="1400" dirty="0" smtClean="0">
                <a:latin typeface="微软雅黑" panose="020B0503020204020204" pitchFamily="34" charset="-122"/>
                <a:ea typeface="微软雅黑" panose="020B0503020204020204" pitchFamily="34" charset="-122"/>
              </a:rPr>
              <a:t>内存</a:t>
            </a:r>
            <a:endParaRPr lang="en-US" altLang="zh-CN" sz="1400" dirty="0">
              <a:latin typeface="微软雅黑" panose="020B0503020204020204" pitchFamily="34" charset="-122"/>
              <a:ea typeface="微软雅黑" panose="020B0503020204020204" pitchFamily="34" charset="-122"/>
            </a:endParaRPr>
          </a:p>
        </p:txBody>
      </p:sp>
      <p:sp>
        <p:nvSpPr>
          <p:cNvPr id="4" name="文本框 3"/>
          <p:cNvSpPr txBox="1"/>
          <p:nvPr/>
        </p:nvSpPr>
        <p:spPr>
          <a:xfrm>
            <a:off x="-31722" y="3116703"/>
            <a:ext cx="1107996" cy="646331"/>
          </a:xfrm>
          <a:prstGeom prst="rect">
            <a:avLst/>
          </a:prstGeom>
          <a:noFill/>
        </p:spPr>
        <p:txBody>
          <a:bodyPr wrap="none" rtlCol="0">
            <a:spAutoFit/>
          </a:bodyPr>
          <a:lstStyle/>
          <a:p>
            <a:r>
              <a:rPr lang="en-US" altLang="zh-CN" b="1" dirty="0" smtClean="0"/>
              <a:t>Map</a:t>
            </a:r>
            <a:r>
              <a:rPr lang="zh-CN" altLang="en-US" b="1" dirty="0" smtClean="0"/>
              <a:t>任务</a:t>
            </a:r>
            <a:endParaRPr lang="en-US" altLang="zh-CN" b="1" dirty="0" smtClean="0"/>
          </a:p>
          <a:p>
            <a:r>
              <a:rPr lang="zh-CN" altLang="en-US" b="1" dirty="0" smtClean="0"/>
              <a:t>资源需求</a:t>
            </a:r>
            <a:endParaRPr lang="zh-CN" altLang="en-US" b="1" dirty="0"/>
          </a:p>
        </p:txBody>
      </p:sp>
      <p:sp>
        <p:nvSpPr>
          <p:cNvPr id="33" name="文本框 32"/>
          <p:cNvSpPr txBox="1"/>
          <p:nvPr/>
        </p:nvSpPr>
        <p:spPr>
          <a:xfrm>
            <a:off x="-48588" y="5005044"/>
            <a:ext cx="1346651" cy="1077218"/>
          </a:xfrm>
          <a:prstGeom prst="rect">
            <a:avLst/>
          </a:prstGeom>
          <a:noFill/>
        </p:spPr>
        <p:txBody>
          <a:bodyPr wrap="none" rtlCol="0">
            <a:spAutoFit/>
          </a:bodyPr>
          <a:lstStyle/>
          <a:p>
            <a:r>
              <a:rPr lang="en-US" altLang="zh-CN" b="1" dirty="0" smtClean="0"/>
              <a:t>Reduce</a:t>
            </a:r>
            <a:r>
              <a:rPr lang="zh-CN" altLang="en-US" b="1" dirty="0" smtClean="0"/>
              <a:t>任务</a:t>
            </a:r>
            <a:endParaRPr lang="en-US" altLang="zh-CN" b="1" dirty="0" smtClean="0"/>
          </a:p>
          <a:p>
            <a:r>
              <a:rPr lang="zh-CN" altLang="en-US" b="1" dirty="0" smtClean="0"/>
              <a:t>资源需求</a:t>
            </a:r>
            <a:endParaRPr lang="en-US" altLang="zh-CN" b="1" dirty="0" smtClean="0"/>
          </a:p>
          <a:p>
            <a:r>
              <a:rPr lang="en-US" altLang="zh-CN" sz="1400" dirty="0">
                <a:latin typeface="微软雅黑" panose="020B0503020204020204" pitchFamily="34" charset="-122"/>
                <a:ea typeface="微软雅黑" panose="020B0503020204020204" pitchFamily="34" charset="-122"/>
              </a:rPr>
              <a:t>A&amp;B&amp;C:</a:t>
            </a:r>
          </a:p>
          <a:p>
            <a:r>
              <a:rPr lang="en-US" altLang="zh-CN" sz="1400" dirty="0" smtClean="0">
                <a:latin typeface="微软雅黑" panose="020B0503020204020204" pitchFamily="34" charset="-122"/>
                <a:ea typeface="微软雅黑" panose="020B0503020204020204" pitchFamily="34" charset="-122"/>
              </a:rPr>
              <a:t>1GB/s</a:t>
            </a:r>
            <a:r>
              <a:rPr lang="zh-CN" altLang="en-US" sz="1400" dirty="0" smtClean="0">
                <a:latin typeface="微软雅黑" panose="020B0503020204020204" pitchFamily="34" charset="-122"/>
                <a:ea typeface="微软雅黑" panose="020B0503020204020204" pitchFamily="34" charset="-122"/>
              </a:rPr>
              <a:t>网络</a:t>
            </a:r>
            <a:endParaRPr lang="zh-CN" altLang="en-US" sz="1400" dirty="0">
              <a:latin typeface="微软雅黑" panose="020B0503020204020204" pitchFamily="34" charset="-122"/>
              <a:ea typeface="微软雅黑" panose="020B0503020204020204" pitchFamily="34" charset="-122"/>
            </a:endParaRPr>
          </a:p>
        </p:txBody>
      </p:sp>
      <p:sp>
        <p:nvSpPr>
          <p:cNvPr id="34" name="文本框 33"/>
          <p:cNvSpPr txBox="1"/>
          <p:nvPr/>
        </p:nvSpPr>
        <p:spPr>
          <a:xfrm>
            <a:off x="1907828" y="2660526"/>
            <a:ext cx="4707443" cy="369332"/>
          </a:xfrm>
          <a:prstGeom prst="rect">
            <a:avLst/>
          </a:prstGeom>
          <a:noFill/>
        </p:spPr>
        <p:txBody>
          <a:bodyPr wrap="none" rtlCol="0">
            <a:spAutoFit/>
          </a:bodyPr>
          <a:lstStyle/>
          <a:p>
            <a:r>
              <a:rPr lang="zh-CN" altLang="en-US" b="1" dirty="0" smtClean="0"/>
              <a:t>集群资源量：</a:t>
            </a:r>
            <a:r>
              <a:rPr lang="en-US" altLang="zh-CN" b="1" dirty="0" smtClean="0"/>
              <a:t>18 CPU</a:t>
            </a:r>
            <a:r>
              <a:rPr lang="zh-CN" altLang="en-US" b="1" dirty="0" smtClean="0"/>
              <a:t>，</a:t>
            </a:r>
            <a:r>
              <a:rPr lang="en-US" altLang="zh-CN" b="1" dirty="0" smtClean="0"/>
              <a:t>36GB</a:t>
            </a:r>
            <a:r>
              <a:rPr lang="zh-CN" altLang="en-US" b="1" dirty="0" smtClean="0"/>
              <a:t>内存，</a:t>
            </a:r>
            <a:r>
              <a:rPr lang="en-US" altLang="zh-CN" b="1" dirty="0" smtClean="0"/>
              <a:t>3GB/s</a:t>
            </a:r>
            <a:r>
              <a:rPr lang="zh-CN" altLang="en-US" b="1" dirty="0" smtClean="0"/>
              <a:t>网络</a:t>
            </a:r>
            <a:endParaRPr lang="zh-CN" altLang="en-US" b="1" dirty="0"/>
          </a:p>
        </p:txBody>
      </p:sp>
    </p:spTree>
    <p:extLst>
      <p:ext uri="{BB962C8B-B14F-4D97-AF65-F5344CB8AC3E}">
        <p14:creationId xmlns:p14="http://schemas.microsoft.com/office/powerpoint/2010/main" val="362073849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04A3FF-D80C-40F0-89F0-96810A1CC5EE}"/>
              </a:ext>
            </a:extLst>
          </p:cNvPr>
          <p:cNvSpPr>
            <a:spLocks noGrp="1"/>
          </p:cNvSpPr>
          <p:nvPr>
            <p:ph type="title"/>
          </p:nvPr>
        </p:nvSpPr>
        <p:spPr/>
        <p:txBody>
          <a:bodyPr/>
          <a:lstStyle/>
          <a:p>
            <a:r>
              <a:rPr lang="en-US" altLang="zh-CN" dirty="0"/>
              <a:t>7.2 </a:t>
            </a:r>
            <a:r>
              <a:rPr lang="zh-CN" altLang="en-US" dirty="0"/>
              <a:t>大数据系统资源调度</a:t>
            </a:r>
            <a:endParaRPr lang="en-US" dirty="0"/>
          </a:p>
        </p:txBody>
      </p:sp>
      <p:sp>
        <p:nvSpPr>
          <p:cNvPr id="3" name="Content Placeholder 2">
            <a:extLst>
              <a:ext uri="{FF2B5EF4-FFF2-40B4-BE49-F238E27FC236}">
                <a16:creationId xmlns:a16="http://schemas.microsoft.com/office/drawing/2014/main" id="{593C8C4B-67C0-43B2-B055-7803F33976FE}"/>
              </a:ext>
            </a:extLst>
          </p:cNvPr>
          <p:cNvSpPr>
            <a:spLocks noGrp="1"/>
          </p:cNvSpPr>
          <p:nvPr>
            <p:ph idx="1"/>
          </p:nvPr>
        </p:nvSpPr>
        <p:spPr/>
        <p:txBody>
          <a:bodyPr/>
          <a:lstStyle/>
          <a:p>
            <a:r>
              <a:rPr lang="zh-CN" altLang="en-US" dirty="0"/>
              <a:t>无私的资源调度算法</a:t>
            </a:r>
            <a:endParaRPr lang="en-US" altLang="zh-CN" dirty="0"/>
          </a:p>
          <a:p>
            <a:pPr marL="457200" lvl="1" indent="0">
              <a:buNone/>
            </a:pPr>
            <a:r>
              <a:rPr lang="zh-CN" altLang="en-US" dirty="0"/>
              <a:t>现有分布式系统调度算法为了保证不同用户之间的性能隔离，往往会将瞬时的公平性作为首要目标。但瞬时公平性不会带来长期收益，反而会影响性能：</a:t>
            </a:r>
            <a:endParaRPr lang="en-US" altLang="zh-CN" dirty="0"/>
          </a:p>
          <a:p>
            <a:pPr marL="457200" lvl="1" indent="0">
              <a:buNone/>
            </a:pPr>
            <a:r>
              <a:rPr lang="en-US" altLang="zh-CN" dirty="0"/>
              <a:t>1</a:t>
            </a:r>
            <a:r>
              <a:rPr lang="zh-CN" altLang="en-US" dirty="0"/>
              <a:t>）现有并行作业表现出</a:t>
            </a:r>
            <a:r>
              <a:rPr lang="en-US" altLang="zh-CN" dirty="0"/>
              <a:t>all-or-nothing</a:t>
            </a:r>
            <a:r>
              <a:rPr lang="zh-CN" altLang="en-US" dirty="0"/>
              <a:t>的特性，即一个作业只有等到所有的任务都结束才算完成，而激进地对每一个作业的每个任务采用公平分配会影响其他的指标</a:t>
            </a:r>
            <a:endParaRPr lang="en-US" altLang="zh-CN" dirty="0"/>
          </a:p>
          <a:p>
            <a:pPr marL="457200" lvl="1" indent="0">
              <a:buNone/>
            </a:pPr>
            <a:r>
              <a:rPr lang="en-US" altLang="zh-CN" dirty="0"/>
              <a:t>2</a:t>
            </a:r>
            <a:r>
              <a:rPr lang="zh-CN" altLang="en-US" dirty="0"/>
              <a:t>）用户观察到的性能隔离是作业级的，不是瞬时公平保证</a:t>
            </a:r>
            <a:endParaRPr lang="en-US" altLang="zh-CN" dirty="0"/>
          </a:p>
          <a:p>
            <a:pPr marL="457200" lvl="1" indent="0">
              <a:buNone/>
            </a:pPr>
            <a:r>
              <a:rPr lang="en-US" altLang="zh-CN" dirty="0"/>
              <a:t>3</a:t>
            </a:r>
            <a:r>
              <a:rPr lang="zh-CN" altLang="en-US" dirty="0"/>
              <a:t>）一些工业级的作业显示大约</a:t>
            </a:r>
            <a:r>
              <a:rPr lang="en-US" altLang="zh-CN" dirty="0"/>
              <a:t>50%</a:t>
            </a:r>
            <a:r>
              <a:rPr lang="zh-CN" altLang="en-US" dirty="0"/>
              <a:t>的时间，有</a:t>
            </a:r>
            <a:r>
              <a:rPr lang="en-US" altLang="zh-CN" dirty="0"/>
              <a:t>20%</a:t>
            </a:r>
            <a:r>
              <a:rPr lang="zh-CN" altLang="en-US" dirty="0"/>
              <a:t>的资源可以被用作剩余资源</a:t>
            </a:r>
            <a:endParaRPr lang="en-US" altLang="zh-CN" dirty="0"/>
          </a:p>
        </p:txBody>
      </p:sp>
      <p:sp>
        <p:nvSpPr>
          <p:cNvPr id="4" name="灯片编号占位符 3">
            <a:extLst>
              <a:ext uri="{FF2B5EF4-FFF2-40B4-BE49-F238E27FC236}">
                <a16:creationId xmlns:a16="http://schemas.microsoft.com/office/drawing/2014/main" id="{2E83A82B-010C-5E40-999A-A054727239FC}"/>
              </a:ext>
            </a:extLst>
          </p:cNvPr>
          <p:cNvSpPr>
            <a:spLocks noGrp="1"/>
          </p:cNvSpPr>
          <p:nvPr>
            <p:ph type="sldNum" sz="quarter" idx="12"/>
          </p:nvPr>
        </p:nvSpPr>
        <p:spPr/>
        <p:txBody>
          <a:bodyPr/>
          <a:lstStyle/>
          <a:p>
            <a:fld id="{B13F0FA4-29F4-4B1D-A16B-0D7169EBD889}" type="slidenum">
              <a:rPr lang="en-US" smtClean="0"/>
              <a:t>39</a:t>
            </a:fld>
            <a:endParaRPr lang="en-US"/>
          </a:p>
        </p:txBody>
      </p:sp>
    </p:spTree>
    <p:extLst>
      <p:ext uri="{BB962C8B-B14F-4D97-AF65-F5344CB8AC3E}">
        <p14:creationId xmlns:p14="http://schemas.microsoft.com/office/powerpoint/2010/main" val="26591751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E97C6-E828-4DE8-91A1-73E07157F71B}"/>
              </a:ext>
            </a:extLst>
          </p:cNvPr>
          <p:cNvSpPr>
            <a:spLocks noGrp="1"/>
          </p:cNvSpPr>
          <p:nvPr>
            <p:ph type="title"/>
          </p:nvPr>
        </p:nvSpPr>
        <p:spPr/>
        <p:txBody>
          <a:bodyPr/>
          <a:lstStyle/>
          <a:p>
            <a:r>
              <a:rPr lang="en-US" altLang="zh-CN" dirty="0"/>
              <a:t>7.1 </a:t>
            </a:r>
            <a:r>
              <a:rPr lang="zh-CN" altLang="en-US" dirty="0"/>
              <a:t>统一资源管理</a:t>
            </a:r>
            <a:endParaRPr lang="en-US" dirty="0"/>
          </a:p>
        </p:txBody>
      </p:sp>
      <p:grpSp>
        <p:nvGrpSpPr>
          <p:cNvPr id="4" name="组合 3">
            <a:extLst>
              <a:ext uri="{FF2B5EF4-FFF2-40B4-BE49-F238E27FC236}">
                <a16:creationId xmlns:a16="http://schemas.microsoft.com/office/drawing/2014/main" id="{4DA4367A-3AD9-406E-8234-A773E11A63CE}"/>
              </a:ext>
            </a:extLst>
          </p:cNvPr>
          <p:cNvGrpSpPr/>
          <p:nvPr/>
        </p:nvGrpSpPr>
        <p:grpSpPr>
          <a:xfrm>
            <a:off x="680483" y="2650284"/>
            <a:ext cx="2137833" cy="1068916"/>
            <a:chOff x="2116" y="2482188"/>
            <a:chExt cx="2137833" cy="1068916"/>
          </a:xfrm>
        </p:grpSpPr>
        <p:sp>
          <p:nvSpPr>
            <p:cNvPr id="17" name="矩形: 圆角 16">
              <a:extLst>
                <a:ext uri="{FF2B5EF4-FFF2-40B4-BE49-F238E27FC236}">
                  <a16:creationId xmlns:a16="http://schemas.microsoft.com/office/drawing/2014/main" id="{1D97FE93-82B5-4B81-9894-A0BC574231A1}"/>
                </a:ext>
              </a:extLst>
            </p:cNvPr>
            <p:cNvSpPr/>
            <p:nvPr/>
          </p:nvSpPr>
          <p:spPr>
            <a:xfrm>
              <a:off x="2116" y="2482188"/>
              <a:ext cx="2137833" cy="1068916"/>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8" name="矩形: 圆角 4">
              <a:extLst>
                <a:ext uri="{FF2B5EF4-FFF2-40B4-BE49-F238E27FC236}">
                  <a16:creationId xmlns:a16="http://schemas.microsoft.com/office/drawing/2014/main" id="{F8B206BB-88B3-4190-B7F8-95BD45DCDAF3}"/>
                </a:ext>
              </a:extLst>
            </p:cNvPr>
            <p:cNvSpPr txBox="1"/>
            <p:nvPr/>
          </p:nvSpPr>
          <p:spPr>
            <a:xfrm>
              <a:off x="33423" y="2513495"/>
              <a:ext cx="2075219" cy="100630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9050" tIns="19050" rIns="19050" bIns="19050" numCol="1" spcCol="1270" anchor="ctr" anchorCtr="0">
              <a:noAutofit/>
            </a:bodyPr>
            <a:lstStyle/>
            <a:p>
              <a:pPr marL="0" lvl="0" indent="0" algn="ctr" defTabSz="1333500">
                <a:lnSpc>
                  <a:spcPct val="90000"/>
                </a:lnSpc>
                <a:spcBef>
                  <a:spcPct val="0"/>
                </a:spcBef>
                <a:spcAft>
                  <a:spcPct val="35000"/>
                </a:spcAft>
                <a:buNone/>
              </a:pPr>
              <a:r>
                <a:rPr lang="zh-CN" altLang="en-US" sz="3000" kern="1200" dirty="0"/>
                <a:t>大数据处理系统</a:t>
              </a:r>
            </a:p>
          </p:txBody>
        </p:sp>
      </p:grpSp>
      <p:grpSp>
        <p:nvGrpSpPr>
          <p:cNvPr id="5" name="组合 4">
            <a:extLst>
              <a:ext uri="{FF2B5EF4-FFF2-40B4-BE49-F238E27FC236}">
                <a16:creationId xmlns:a16="http://schemas.microsoft.com/office/drawing/2014/main" id="{8858AE2A-2237-4AA6-AA7C-D8416C2CE5A3}"/>
              </a:ext>
            </a:extLst>
          </p:cNvPr>
          <p:cNvGrpSpPr/>
          <p:nvPr/>
        </p:nvGrpSpPr>
        <p:grpSpPr>
          <a:xfrm>
            <a:off x="3214446" y="2095038"/>
            <a:ext cx="62873" cy="1257468"/>
            <a:chOff x="2536079" y="1926942"/>
            <a:chExt cx="62873" cy="1257468"/>
          </a:xfrm>
        </p:grpSpPr>
        <p:sp>
          <p:nvSpPr>
            <p:cNvPr id="15" name="直接连接符 5">
              <a:extLst>
                <a:ext uri="{FF2B5EF4-FFF2-40B4-BE49-F238E27FC236}">
                  <a16:creationId xmlns:a16="http://schemas.microsoft.com/office/drawing/2014/main" id="{1B20D4FD-76B5-48C5-8655-B0D540C53F5D}"/>
                </a:ext>
              </a:extLst>
            </p:cNvPr>
            <p:cNvSpPr/>
            <p:nvPr/>
          </p:nvSpPr>
          <p:spPr>
            <a:xfrm rot="18770822">
              <a:off x="1938782" y="2537922"/>
              <a:ext cx="1257468" cy="35507"/>
            </a:xfrm>
            <a:custGeom>
              <a:avLst/>
              <a:gdLst/>
              <a:ahLst/>
              <a:cxnLst/>
              <a:rect l="0" t="0" r="0" b="0"/>
              <a:pathLst>
                <a:path>
                  <a:moveTo>
                    <a:pt x="0" y="17753"/>
                  </a:moveTo>
                  <a:lnTo>
                    <a:pt x="1257468" y="17753"/>
                  </a:lnTo>
                </a:path>
              </a:pathLst>
            </a:custGeom>
            <a:no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16" name="直接连接符 6">
              <a:extLst>
                <a:ext uri="{FF2B5EF4-FFF2-40B4-BE49-F238E27FC236}">
                  <a16:creationId xmlns:a16="http://schemas.microsoft.com/office/drawing/2014/main" id="{30C6F5A1-D098-49CC-A161-BE7BC49BC90B}"/>
                </a:ext>
              </a:extLst>
            </p:cNvPr>
            <p:cNvSpPr txBox="1"/>
            <p:nvPr/>
          </p:nvSpPr>
          <p:spPr>
            <a:xfrm rot="18770822">
              <a:off x="2536079" y="2524240"/>
              <a:ext cx="62873" cy="62873"/>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p:txBody>
        </p:sp>
      </p:grpSp>
      <p:grpSp>
        <p:nvGrpSpPr>
          <p:cNvPr id="6" name="组合 5">
            <a:extLst>
              <a:ext uri="{FF2B5EF4-FFF2-40B4-BE49-F238E27FC236}">
                <a16:creationId xmlns:a16="http://schemas.microsoft.com/office/drawing/2014/main" id="{FD532939-5622-40C8-A15B-A227E3ECEB07}"/>
              </a:ext>
            </a:extLst>
          </p:cNvPr>
          <p:cNvGrpSpPr/>
          <p:nvPr/>
        </p:nvGrpSpPr>
        <p:grpSpPr>
          <a:xfrm>
            <a:off x="3673450" y="1728344"/>
            <a:ext cx="2422550" cy="1068916"/>
            <a:chOff x="2995083" y="1560248"/>
            <a:chExt cx="2137833" cy="1068916"/>
          </a:xfrm>
        </p:grpSpPr>
        <p:sp>
          <p:nvSpPr>
            <p:cNvPr id="13" name="矩形: 圆角 12">
              <a:extLst>
                <a:ext uri="{FF2B5EF4-FFF2-40B4-BE49-F238E27FC236}">
                  <a16:creationId xmlns:a16="http://schemas.microsoft.com/office/drawing/2014/main" id="{A2B4D344-6B26-4E9F-8776-91B835BD34B7}"/>
                </a:ext>
              </a:extLst>
            </p:cNvPr>
            <p:cNvSpPr/>
            <p:nvPr/>
          </p:nvSpPr>
          <p:spPr>
            <a:xfrm>
              <a:off x="2995083" y="1560248"/>
              <a:ext cx="2137833" cy="1068916"/>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4" name="矩形: 圆角 8">
              <a:extLst>
                <a:ext uri="{FF2B5EF4-FFF2-40B4-BE49-F238E27FC236}">
                  <a16:creationId xmlns:a16="http://schemas.microsoft.com/office/drawing/2014/main" id="{ACC52C58-6173-4A7D-B207-7C6BB39B6EB9}"/>
                </a:ext>
              </a:extLst>
            </p:cNvPr>
            <p:cNvSpPr txBox="1"/>
            <p:nvPr/>
          </p:nvSpPr>
          <p:spPr>
            <a:xfrm>
              <a:off x="3026390" y="1591555"/>
              <a:ext cx="2075219" cy="100630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9050" tIns="19050" rIns="19050" bIns="19050" numCol="1" spcCol="1270" anchor="ctr" anchorCtr="0">
              <a:noAutofit/>
            </a:bodyPr>
            <a:lstStyle/>
            <a:p>
              <a:pPr marL="0" lvl="0" indent="0" algn="ctr" defTabSz="1333500">
                <a:lnSpc>
                  <a:spcPct val="90000"/>
                </a:lnSpc>
                <a:spcBef>
                  <a:spcPct val="0"/>
                </a:spcBef>
                <a:spcAft>
                  <a:spcPct val="35000"/>
                </a:spcAft>
                <a:buNone/>
              </a:pPr>
              <a:r>
                <a:rPr lang="zh-CN" altLang="en-US" sz="2800" kern="1200" dirty="0"/>
                <a:t>统一资源管理</a:t>
              </a:r>
            </a:p>
          </p:txBody>
        </p:sp>
      </p:grpSp>
      <p:grpSp>
        <p:nvGrpSpPr>
          <p:cNvPr id="7" name="组合 6">
            <a:extLst>
              <a:ext uri="{FF2B5EF4-FFF2-40B4-BE49-F238E27FC236}">
                <a16:creationId xmlns:a16="http://schemas.microsoft.com/office/drawing/2014/main" id="{AF126B7D-7E47-4F92-A086-E2AAC5501195}"/>
              </a:ext>
            </a:extLst>
          </p:cNvPr>
          <p:cNvGrpSpPr/>
          <p:nvPr/>
        </p:nvGrpSpPr>
        <p:grpSpPr>
          <a:xfrm>
            <a:off x="3214446" y="3016979"/>
            <a:ext cx="62873" cy="1257468"/>
            <a:chOff x="2536079" y="2848883"/>
            <a:chExt cx="62873" cy="1257468"/>
          </a:xfrm>
        </p:grpSpPr>
        <p:sp>
          <p:nvSpPr>
            <p:cNvPr id="11" name="直接连接符 9">
              <a:extLst>
                <a:ext uri="{FF2B5EF4-FFF2-40B4-BE49-F238E27FC236}">
                  <a16:creationId xmlns:a16="http://schemas.microsoft.com/office/drawing/2014/main" id="{19FD7C96-28E6-48B5-ADB1-281B707E8201}"/>
                </a:ext>
              </a:extLst>
            </p:cNvPr>
            <p:cNvSpPr/>
            <p:nvPr/>
          </p:nvSpPr>
          <p:spPr>
            <a:xfrm rot="2829178">
              <a:off x="1938782" y="3459863"/>
              <a:ext cx="1257468" cy="35507"/>
            </a:xfrm>
            <a:custGeom>
              <a:avLst/>
              <a:gdLst/>
              <a:ahLst/>
              <a:cxnLst/>
              <a:rect l="0" t="0" r="0" b="0"/>
              <a:pathLst>
                <a:path>
                  <a:moveTo>
                    <a:pt x="0" y="17753"/>
                  </a:moveTo>
                  <a:lnTo>
                    <a:pt x="1257468" y="17753"/>
                  </a:lnTo>
                </a:path>
              </a:pathLst>
            </a:custGeom>
            <a:no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12" name="直接连接符 10">
              <a:extLst>
                <a:ext uri="{FF2B5EF4-FFF2-40B4-BE49-F238E27FC236}">
                  <a16:creationId xmlns:a16="http://schemas.microsoft.com/office/drawing/2014/main" id="{41EE7735-847A-4EA6-81C8-DBE9A48F8C5F}"/>
                </a:ext>
              </a:extLst>
            </p:cNvPr>
            <p:cNvSpPr txBox="1"/>
            <p:nvPr/>
          </p:nvSpPr>
          <p:spPr>
            <a:xfrm rot="2829178">
              <a:off x="2536079" y="3446180"/>
              <a:ext cx="62873" cy="62873"/>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p:txBody>
        </p:sp>
      </p:grpSp>
      <p:grpSp>
        <p:nvGrpSpPr>
          <p:cNvPr id="8" name="组合 7">
            <a:extLst>
              <a:ext uri="{FF2B5EF4-FFF2-40B4-BE49-F238E27FC236}">
                <a16:creationId xmlns:a16="http://schemas.microsoft.com/office/drawing/2014/main" id="{EE2D8E5D-20F7-4F94-A28D-E5BBDF2DF345}"/>
              </a:ext>
            </a:extLst>
          </p:cNvPr>
          <p:cNvGrpSpPr/>
          <p:nvPr/>
        </p:nvGrpSpPr>
        <p:grpSpPr>
          <a:xfrm>
            <a:off x="3673450" y="3572225"/>
            <a:ext cx="2422550" cy="1068916"/>
            <a:chOff x="2995083" y="3404129"/>
            <a:chExt cx="2137833" cy="1068916"/>
          </a:xfrm>
        </p:grpSpPr>
        <p:sp>
          <p:nvSpPr>
            <p:cNvPr id="9" name="矩形: 圆角 8">
              <a:extLst>
                <a:ext uri="{FF2B5EF4-FFF2-40B4-BE49-F238E27FC236}">
                  <a16:creationId xmlns:a16="http://schemas.microsoft.com/office/drawing/2014/main" id="{387423EA-1B1B-4B8F-A537-1F427DB21017}"/>
                </a:ext>
              </a:extLst>
            </p:cNvPr>
            <p:cNvSpPr/>
            <p:nvPr/>
          </p:nvSpPr>
          <p:spPr>
            <a:xfrm>
              <a:off x="2995083" y="3404129"/>
              <a:ext cx="2137833" cy="1068916"/>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0" name="矩形: 圆角 12">
              <a:extLst>
                <a:ext uri="{FF2B5EF4-FFF2-40B4-BE49-F238E27FC236}">
                  <a16:creationId xmlns:a16="http://schemas.microsoft.com/office/drawing/2014/main" id="{C9828F40-1C75-4301-AF44-91AF751B3FE3}"/>
                </a:ext>
              </a:extLst>
            </p:cNvPr>
            <p:cNvSpPr txBox="1"/>
            <p:nvPr/>
          </p:nvSpPr>
          <p:spPr>
            <a:xfrm>
              <a:off x="3026390" y="3435436"/>
              <a:ext cx="2075219" cy="100630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9050" tIns="19050" rIns="19050" bIns="19050" numCol="1" spcCol="1270" anchor="ctr" anchorCtr="0">
              <a:noAutofit/>
            </a:bodyPr>
            <a:lstStyle/>
            <a:p>
              <a:pPr marL="0" lvl="0" indent="0" algn="ctr" defTabSz="1333500">
                <a:lnSpc>
                  <a:spcPct val="90000"/>
                </a:lnSpc>
                <a:spcBef>
                  <a:spcPct val="0"/>
                </a:spcBef>
                <a:spcAft>
                  <a:spcPct val="35000"/>
                </a:spcAft>
                <a:buNone/>
              </a:pPr>
              <a:r>
                <a:rPr lang="zh-CN" altLang="en-US" sz="2800" dirty="0"/>
                <a:t>计算</a:t>
              </a:r>
              <a:r>
                <a:rPr lang="zh-CN" altLang="en-US" sz="2800" kern="1200" dirty="0"/>
                <a:t>框架</a:t>
              </a:r>
            </a:p>
          </p:txBody>
        </p:sp>
      </p:grpSp>
      <p:sp>
        <p:nvSpPr>
          <p:cNvPr id="19" name="文本框 18">
            <a:extLst>
              <a:ext uri="{FF2B5EF4-FFF2-40B4-BE49-F238E27FC236}">
                <a16:creationId xmlns:a16="http://schemas.microsoft.com/office/drawing/2014/main" id="{9A41836B-70E9-41D8-9E43-970D3A02F853}"/>
              </a:ext>
            </a:extLst>
          </p:cNvPr>
          <p:cNvSpPr txBox="1"/>
          <p:nvPr/>
        </p:nvSpPr>
        <p:spPr>
          <a:xfrm>
            <a:off x="6145617" y="1742896"/>
            <a:ext cx="2582758" cy="1015663"/>
          </a:xfrm>
          <a:prstGeom prst="rect">
            <a:avLst/>
          </a:prstGeom>
          <a:noFill/>
        </p:spPr>
        <p:txBody>
          <a:bodyPr wrap="none" rtlCol="0">
            <a:spAutoFit/>
          </a:bodyPr>
          <a:lstStyle/>
          <a:p>
            <a:pPr marL="342900" indent="-342900">
              <a:buSzPct val="80000"/>
              <a:buFont typeface="Wingdings" panose="05000000000000000000" pitchFamily="2" charset="2"/>
              <a:buChar char="l"/>
            </a:pPr>
            <a:r>
              <a:rPr lang="zh-CN" altLang="en-US" sz="2000" dirty="0">
                <a:latin typeface="微软雅黑" panose="020B0503020204020204" pitchFamily="34" charset="-122"/>
                <a:ea typeface="微软雅黑" panose="020B0503020204020204" pitchFamily="34" charset="-122"/>
              </a:rPr>
              <a:t>系统硬件资源管理</a:t>
            </a:r>
            <a:endParaRPr lang="en-US" altLang="zh-CN" sz="2000" dirty="0">
              <a:latin typeface="微软雅黑" panose="020B0503020204020204" pitchFamily="34" charset="-122"/>
              <a:ea typeface="微软雅黑" panose="020B0503020204020204" pitchFamily="34" charset="-122"/>
            </a:endParaRPr>
          </a:p>
          <a:p>
            <a:pPr marL="342900" indent="-342900">
              <a:buSzPct val="80000"/>
              <a:buFont typeface="Wingdings" panose="05000000000000000000" pitchFamily="2" charset="2"/>
              <a:buChar char="l"/>
            </a:pPr>
            <a:r>
              <a:rPr lang="zh-CN" altLang="en-US" sz="2000" dirty="0">
                <a:latin typeface="微软雅黑" panose="020B0503020204020204" pitchFamily="34" charset="-122"/>
                <a:ea typeface="微软雅黑" panose="020B0503020204020204" pitchFamily="34" charset="-122"/>
              </a:rPr>
              <a:t>用户作业管理</a:t>
            </a:r>
            <a:endParaRPr lang="en-US" altLang="zh-CN" sz="2000" dirty="0">
              <a:latin typeface="微软雅黑" panose="020B0503020204020204" pitchFamily="34" charset="-122"/>
              <a:ea typeface="微软雅黑" panose="020B0503020204020204" pitchFamily="34" charset="-122"/>
            </a:endParaRPr>
          </a:p>
          <a:p>
            <a:pPr marL="342900" indent="-342900">
              <a:buSzPct val="80000"/>
              <a:buFont typeface="Wingdings" panose="05000000000000000000" pitchFamily="2" charset="2"/>
              <a:buChar char="l"/>
            </a:pPr>
            <a:r>
              <a:rPr lang="zh-CN" altLang="en-US" sz="2000" dirty="0">
                <a:latin typeface="微软雅黑" panose="020B0503020204020204" pitchFamily="34" charset="-122"/>
                <a:ea typeface="微软雅黑" panose="020B0503020204020204" pitchFamily="34" charset="-122"/>
              </a:rPr>
              <a:t>资源调度</a:t>
            </a:r>
          </a:p>
        </p:txBody>
      </p:sp>
      <p:sp>
        <p:nvSpPr>
          <p:cNvPr id="21" name="文本框 20">
            <a:extLst>
              <a:ext uri="{FF2B5EF4-FFF2-40B4-BE49-F238E27FC236}">
                <a16:creationId xmlns:a16="http://schemas.microsoft.com/office/drawing/2014/main" id="{B5CF2422-3837-4968-A6CA-E606AFFCCED3}"/>
              </a:ext>
            </a:extLst>
          </p:cNvPr>
          <p:cNvSpPr txBox="1"/>
          <p:nvPr/>
        </p:nvSpPr>
        <p:spPr>
          <a:xfrm>
            <a:off x="6145617" y="3437722"/>
            <a:ext cx="3474373" cy="1323439"/>
          </a:xfrm>
          <a:prstGeom prst="rect">
            <a:avLst/>
          </a:prstGeom>
          <a:noFill/>
        </p:spPr>
        <p:txBody>
          <a:bodyPr wrap="square" rtlCol="0">
            <a:spAutoFit/>
          </a:bodyPr>
          <a:lstStyle/>
          <a:p>
            <a:pPr marL="342900" indent="-342900">
              <a:buSzPct val="80000"/>
              <a:buFont typeface="Wingdings" panose="05000000000000000000" pitchFamily="2" charset="2"/>
              <a:buChar char="l"/>
            </a:pPr>
            <a:r>
              <a:rPr lang="zh-CN" altLang="en-US" sz="2000" dirty="0">
                <a:latin typeface="微软雅黑" panose="020B0503020204020204" pitchFamily="34" charset="-122"/>
                <a:ea typeface="微软雅黑" panose="020B0503020204020204" pitchFamily="34" charset="-122"/>
              </a:rPr>
              <a:t>接收系统分配的作业、硬件资源，完成计算任务</a:t>
            </a:r>
            <a:endParaRPr lang="en-US" altLang="zh-CN" sz="2000" dirty="0">
              <a:latin typeface="微软雅黑" panose="020B0503020204020204" pitchFamily="34" charset="-122"/>
              <a:ea typeface="微软雅黑" panose="020B0503020204020204" pitchFamily="34" charset="-122"/>
            </a:endParaRPr>
          </a:p>
          <a:p>
            <a:pPr marL="342900" indent="-342900">
              <a:buSzPct val="80000"/>
              <a:buFont typeface="Wingdings" panose="05000000000000000000" pitchFamily="2" charset="2"/>
              <a:buChar char="l"/>
            </a:pPr>
            <a:r>
              <a:rPr lang="zh-CN" altLang="en-US" sz="2000" dirty="0">
                <a:latin typeface="微软雅黑" panose="020B0503020204020204" pitchFamily="34" charset="-122"/>
                <a:ea typeface="微软雅黑" panose="020B0503020204020204" pitchFamily="34" charset="-122"/>
              </a:rPr>
              <a:t>例如：</a:t>
            </a:r>
            <a:r>
              <a:rPr lang="en-US" altLang="zh-CN" sz="2000" dirty="0">
                <a:latin typeface="微软雅黑" panose="020B0503020204020204" pitchFamily="34" charset="-122"/>
                <a:ea typeface="微软雅黑" panose="020B0503020204020204" pitchFamily="34" charset="-122"/>
              </a:rPr>
              <a:t>Hadoop</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Spark</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Storm</a:t>
            </a:r>
            <a:endParaRPr lang="zh-CN" altLang="en-US" sz="2000" dirty="0">
              <a:latin typeface="微软雅黑" panose="020B0503020204020204" pitchFamily="34" charset="-122"/>
              <a:ea typeface="微软雅黑" panose="020B0503020204020204" pitchFamily="34" charset="-122"/>
            </a:endParaRPr>
          </a:p>
        </p:txBody>
      </p:sp>
      <p:sp>
        <p:nvSpPr>
          <p:cNvPr id="23" name="矩形: 圆角 22">
            <a:extLst>
              <a:ext uri="{FF2B5EF4-FFF2-40B4-BE49-F238E27FC236}">
                <a16:creationId xmlns:a16="http://schemas.microsoft.com/office/drawing/2014/main" id="{85993DDB-68F0-42D5-9071-77ECB8188567}"/>
              </a:ext>
            </a:extLst>
          </p:cNvPr>
          <p:cNvSpPr/>
          <p:nvPr/>
        </p:nvSpPr>
        <p:spPr>
          <a:xfrm>
            <a:off x="1400857" y="5306252"/>
            <a:ext cx="9390286" cy="1068916"/>
          </a:xfrm>
          <a:prstGeom prst="roundRect">
            <a:avLst>
              <a:gd name="adj" fmla="val 11391"/>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zh-CN" altLang="en-US" sz="2400" b="1" dirty="0">
                <a:solidFill>
                  <a:schemeClr val="tx1"/>
                </a:solidFill>
                <a:latin typeface="微软雅黑" panose="020B0503020204020204" pitchFamily="34" charset="-122"/>
                <a:ea typeface="微软雅黑" panose="020B0503020204020204" pitchFamily="34" charset="-122"/>
              </a:rPr>
              <a:t>主要问题</a:t>
            </a:r>
            <a:endParaRPr lang="en-US" altLang="zh-CN" sz="2400" b="1" dirty="0">
              <a:solidFill>
                <a:schemeClr val="tx1"/>
              </a:solidFill>
              <a:latin typeface="微软雅黑" panose="020B0503020204020204" pitchFamily="34" charset="-122"/>
              <a:ea typeface="微软雅黑" panose="020B0503020204020204" pitchFamily="34" charset="-122"/>
            </a:endParaRPr>
          </a:p>
          <a:p>
            <a:pPr algn="ctr"/>
            <a:endParaRPr lang="en-US" altLang="zh-CN" sz="900" dirty="0">
              <a:solidFill>
                <a:schemeClr val="tx1"/>
              </a:solidFill>
              <a:latin typeface="微软雅黑" panose="020B0503020204020204" pitchFamily="34" charset="-122"/>
              <a:ea typeface="微软雅黑" panose="020B0503020204020204" pitchFamily="34" charset="-122"/>
            </a:endParaRPr>
          </a:p>
          <a:p>
            <a:pPr algn="ctr"/>
            <a:r>
              <a:rPr lang="zh-CN" altLang="en-US" dirty="0">
                <a:solidFill>
                  <a:schemeClr val="tx1"/>
                </a:solidFill>
                <a:latin typeface="微软雅黑" panose="020B0503020204020204" pitchFamily="34" charset="-122"/>
                <a:ea typeface="微软雅黑" panose="020B0503020204020204" pitchFamily="34" charset="-122"/>
              </a:rPr>
              <a:t>如何构建一个</a:t>
            </a:r>
            <a:r>
              <a:rPr lang="zh-CN" altLang="en-US" b="1" dirty="0">
                <a:solidFill>
                  <a:schemeClr val="tx1"/>
                </a:solidFill>
                <a:latin typeface="微软雅黑" panose="020B0503020204020204" pitchFamily="34" charset="-122"/>
                <a:ea typeface="微软雅黑" panose="020B0503020204020204" pitchFamily="34" charset="-122"/>
              </a:rPr>
              <a:t>有效的</a:t>
            </a:r>
            <a:r>
              <a:rPr lang="zh-CN" altLang="en-US" dirty="0">
                <a:solidFill>
                  <a:schemeClr val="tx1"/>
                </a:solidFill>
                <a:latin typeface="微软雅黑" panose="020B0503020204020204" pitchFamily="34" charset="-122"/>
                <a:ea typeface="微软雅黑" panose="020B0503020204020204" pitchFamily="34" charset="-122"/>
              </a:rPr>
              <a:t>、</a:t>
            </a:r>
            <a:r>
              <a:rPr lang="zh-CN" altLang="en-US" b="1" dirty="0">
                <a:solidFill>
                  <a:schemeClr val="tx1"/>
                </a:solidFill>
                <a:latin typeface="微软雅黑" panose="020B0503020204020204" pitchFamily="34" charset="-122"/>
                <a:ea typeface="微软雅黑" panose="020B0503020204020204" pitchFamily="34" charset="-122"/>
              </a:rPr>
              <a:t>可伸缩的</a:t>
            </a:r>
            <a:r>
              <a:rPr lang="zh-CN" altLang="en-US" dirty="0">
                <a:solidFill>
                  <a:schemeClr val="tx1"/>
                </a:solidFill>
                <a:latin typeface="微软雅黑" panose="020B0503020204020204" pitchFamily="34" charset="-122"/>
                <a:ea typeface="微软雅黑" panose="020B0503020204020204" pitchFamily="34" charset="-122"/>
              </a:rPr>
              <a:t>支撑当前和未来的多个计算框架共用一个分布式系统资源</a:t>
            </a:r>
          </a:p>
        </p:txBody>
      </p:sp>
      <p:sp>
        <p:nvSpPr>
          <p:cNvPr id="3" name="灯片编号占位符 2">
            <a:extLst>
              <a:ext uri="{FF2B5EF4-FFF2-40B4-BE49-F238E27FC236}">
                <a16:creationId xmlns:a16="http://schemas.microsoft.com/office/drawing/2014/main" id="{2AC30EAD-52A4-4443-8EA8-F8FB3CA44D7C}"/>
              </a:ext>
            </a:extLst>
          </p:cNvPr>
          <p:cNvSpPr>
            <a:spLocks noGrp="1"/>
          </p:cNvSpPr>
          <p:nvPr>
            <p:ph type="sldNum" sz="quarter" idx="12"/>
          </p:nvPr>
        </p:nvSpPr>
        <p:spPr/>
        <p:txBody>
          <a:bodyPr/>
          <a:lstStyle/>
          <a:p>
            <a:fld id="{B13F0FA4-29F4-4B1D-A16B-0D7169EBD889}" type="slidenum">
              <a:rPr lang="en-US" smtClean="0"/>
              <a:t>4</a:t>
            </a:fld>
            <a:endParaRPr lang="en-US"/>
          </a:p>
        </p:txBody>
      </p:sp>
    </p:spTree>
    <p:extLst>
      <p:ext uri="{BB962C8B-B14F-4D97-AF65-F5344CB8AC3E}">
        <p14:creationId xmlns:p14="http://schemas.microsoft.com/office/powerpoint/2010/main" val="1602134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wipe(left)">
                                      <p:cBhvr>
                                        <p:cTn id="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04A3FF-D80C-40F0-89F0-96810A1CC5EE}"/>
              </a:ext>
            </a:extLst>
          </p:cNvPr>
          <p:cNvSpPr>
            <a:spLocks noGrp="1"/>
          </p:cNvSpPr>
          <p:nvPr>
            <p:ph type="title"/>
          </p:nvPr>
        </p:nvSpPr>
        <p:spPr/>
        <p:txBody>
          <a:bodyPr/>
          <a:lstStyle/>
          <a:p>
            <a:r>
              <a:rPr lang="en-US" altLang="zh-CN" dirty="0"/>
              <a:t>7.2 </a:t>
            </a:r>
            <a:r>
              <a:rPr lang="zh-CN" altLang="en-US" dirty="0"/>
              <a:t>大数据系统资源调度</a:t>
            </a:r>
            <a:endParaRPr lang="en-US" dirty="0"/>
          </a:p>
        </p:txBody>
      </p:sp>
      <p:sp>
        <p:nvSpPr>
          <p:cNvPr id="62" name="Content Placeholder 2">
            <a:extLst>
              <a:ext uri="{FF2B5EF4-FFF2-40B4-BE49-F238E27FC236}">
                <a16:creationId xmlns:a16="http://schemas.microsoft.com/office/drawing/2014/main" id="{1E67C142-B89D-42B8-9C29-A1CA7A4D3F5B}"/>
              </a:ext>
            </a:extLst>
          </p:cNvPr>
          <p:cNvSpPr>
            <a:spLocks noGrp="1"/>
          </p:cNvSpPr>
          <p:nvPr>
            <p:ph idx="1"/>
          </p:nvPr>
        </p:nvSpPr>
        <p:spPr>
          <a:xfrm>
            <a:off x="680483" y="1099162"/>
            <a:ext cx="10930269" cy="2871982"/>
          </a:xfrm>
        </p:spPr>
        <p:txBody>
          <a:bodyPr/>
          <a:lstStyle/>
          <a:p>
            <a:r>
              <a:rPr lang="zh-CN" altLang="en-US" dirty="0"/>
              <a:t>无私的资源调度算法</a:t>
            </a:r>
            <a:endParaRPr lang="en-US" altLang="zh-CN" dirty="0"/>
          </a:p>
          <a:p>
            <a:pPr lvl="1"/>
            <a:r>
              <a:rPr lang="zh-CN" altLang="en-US" dirty="0"/>
              <a:t>基于以上观察，无私（利他）的任务分配算法被提出</a:t>
            </a:r>
            <a:endParaRPr lang="en-US" altLang="zh-CN" dirty="0"/>
          </a:p>
          <a:p>
            <a:pPr lvl="1"/>
            <a:r>
              <a:rPr lang="zh-CN" altLang="en-US" dirty="0"/>
              <a:t>基本原理：采取长远的公平策略，而不是瞬时的公平策略，作业可以在不影响自身的完成时间的基础上贡献出一部分剩余资源给其他的作业，利用这些剩余资源可以提升应用的性能指标和集群的资源利用率</a:t>
            </a:r>
          </a:p>
        </p:txBody>
      </p:sp>
      <p:sp>
        <p:nvSpPr>
          <p:cNvPr id="63" name="Rectangle 6">
            <a:extLst>
              <a:ext uri="{FF2B5EF4-FFF2-40B4-BE49-F238E27FC236}">
                <a16:creationId xmlns:a16="http://schemas.microsoft.com/office/drawing/2014/main" id="{CE65B43A-F43A-4B72-89B3-CA72C870C03C}"/>
              </a:ext>
            </a:extLst>
          </p:cNvPr>
          <p:cNvSpPr/>
          <p:nvPr/>
        </p:nvSpPr>
        <p:spPr>
          <a:xfrm>
            <a:off x="1857919" y="5837028"/>
            <a:ext cx="1208985" cy="338554"/>
          </a:xfrm>
          <a:prstGeom prst="rect">
            <a:avLst/>
          </a:prstGeom>
        </p:spPr>
        <p:txBody>
          <a:bodyPr wrap="none">
            <a:spAutoFit/>
          </a:bodyPr>
          <a:lstStyle/>
          <a:p>
            <a:r>
              <a:rPr lang="zh-CN" altLang="en-US" sz="1600" dirty="0">
                <a:latin typeface="微软雅黑" panose="020B0503020204020204" pitchFamily="34" charset="-122"/>
                <a:ea typeface="微软雅黑" panose="020B0503020204020204" pitchFamily="34" charset="-122"/>
              </a:rPr>
              <a:t>任务依赖图</a:t>
            </a:r>
            <a:endParaRPr lang="en-US" sz="1600" dirty="0">
              <a:latin typeface="微软雅黑" panose="020B0503020204020204" pitchFamily="34" charset="-122"/>
              <a:ea typeface="微软雅黑" panose="020B0503020204020204" pitchFamily="34" charset="-122"/>
            </a:endParaRPr>
          </a:p>
        </p:txBody>
      </p:sp>
      <p:sp>
        <p:nvSpPr>
          <p:cNvPr id="64" name="Rectangle 6">
            <a:extLst>
              <a:ext uri="{FF2B5EF4-FFF2-40B4-BE49-F238E27FC236}">
                <a16:creationId xmlns:a16="http://schemas.microsoft.com/office/drawing/2014/main" id="{74D5BF2C-B93D-4927-986B-63CD3B1B2159}"/>
              </a:ext>
            </a:extLst>
          </p:cNvPr>
          <p:cNvSpPr/>
          <p:nvPr/>
        </p:nvSpPr>
        <p:spPr>
          <a:xfrm>
            <a:off x="5771375" y="6006367"/>
            <a:ext cx="1619354" cy="338554"/>
          </a:xfrm>
          <a:prstGeom prst="rect">
            <a:avLst/>
          </a:prstGeom>
        </p:spPr>
        <p:txBody>
          <a:bodyPr wrap="none">
            <a:spAutoFit/>
          </a:bodyPr>
          <a:lstStyle/>
          <a:p>
            <a:r>
              <a:rPr lang="zh-CN" altLang="en-US" sz="1600" dirty="0">
                <a:latin typeface="微软雅黑" panose="020B0503020204020204" pitchFamily="34" charset="-122"/>
                <a:ea typeface="微软雅黑" panose="020B0503020204020204" pitchFamily="34" charset="-122"/>
              </a:rPr>
              <a:t>公平算法调度图</a:t>
            </a:r>
            <a:endParaRPr lang="en-US" sz="1600" dirty="0">
              <a:latin typeface="微软雅黑" panose="020B0503020204020204" pitchFamily="34" charset="-122"/>
              <a:ea typeface="微软雅黑" panose="020B0503020204020204" pitchFamily="34" charset="-122"/>
            </a:endParaRPr>
          </a:p>
        </p:txBody>
      </p:sp>
      <p:sp>
        <p:nvSpPr>
          <p:cNvPr id="65" name="Rectangle 6">
            <a:extLst>
              <a:ext uri="{FF2B5EF4-FFF2-40B4-BE49-F238E27FC236}">
                <a16:creationId xmlns:a16="http://schemas.microsoft.com/office/drawing/2014/main" id="{57169930-92FA-4470-9004-B3018159442A}"/>
              </a:ext>
            </a:extLst>
          </p:cNvPr>
          <p:cNvSpPr/>
          <p:nvPr/>
        </p:nvSpPr>
        <p:spPr>
          <a:xfrm>
            <a:off x="9072691" y="6006627"/>
            <a:ext cx="1619354" cy="338554"/>
          </a:xfrm>
          <a:prstGeom prst="rect">
            <a:avLst/>
          </a:prstGeom>
        </p:spPr>
        <p:txBody>
          <a:bodyPr wrap="none">
            <a:spAutoFit/>
          </a:bodyPr>
          <a:lstStyle/>
          <a:p>
            <a:r>
              <a:rPr lang="zh-CN" altLang="en-US" sz="1600" dirty="0">
                <a:latin typeface="微软雅黑" panose="020B0503020204020204" pitchFamily="34" charset="-122"/>
                <a:ea typeface="微软雅黑" panose="020B0503020204020204" pitchFamily="34" charset="-122"/>
              </a:rPr>
              <a:t>利他算法任务图</a:t>
            </a:r>
            <a:endParaRPr lang="en-US" sz="1600" dirty="0">
              <a:latin typeface="微软雅黑" panose="020B0503020204020204" pitchFamily="34" charset="-122"/>
              <a:ea typeface="微软雅黑" panose="020B0503020204020204" pitchFamily="34" charset="-122"/>
            </a:endParaRPr>
          </a:p>
        </p:txBody>
      </p:sp>
      <p:sp>
        <p:nvSpPr>
          <p:cNvPr id="66" name="圆角矩形 7">
            <a:extLst>
              <a:ext uri="{FF2B5EF4-FFF2-40B4-BE49-F238E27FC236}">
                <a16:creationId xmlns:a16="http://schemas.microsoft.com/office/drawing/2014/main" id="{F7093F72-CD6B-4C53-8E19-FCC30FDF7F56}"/>
              </a:ext>
            </a:extLst>
          </p:cNvPr>
          <p:cNvSpPr/>
          <p:nvPr/>
        </p:nvSpPr>
        <p:spPr>
          <a:xfrm>
            <a:off x="312420" y="3456305"/>
            <a:ext cx="1002030" cy="643255"/>
          </a:xfrm>
          <a:prstGeom prst="roundRect">
            <a:avLst/>
          </a:prstGeom>
          <a:solidFill>
            <a:srgbClr val="DAE3F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圆角矩形 11">
            <a:extLst>
              <a:ext uri="{FF2B5EF4-FFF2-40B4-BE49-F238E27FC236}">
                <a16:creationId xmlns:a16="http://schemas.microsoft.com/office/drawing/2014/main" id="{DE746188-F142-41DC-BBD0-2DA5C532A44B}"/>
              </a:ext>
            </a:extLst>
          </p:cNvPr>
          <p:cNvSpPr/>
          <p:nvPr/>
        </p:nvSpPr>
        <p:spPr>
          <a:xfrm>
            <a:off x="1554480" y="3456305"/>
            <a:ext cx="1002030" cy="643255"/>
          </a:xfrm>
          <a:prstGeom prst="roundRect">
            <a:avLst/>
          </a:prstGeom>
          <a:solidFill>
            <a:srgbClr val="DAE3F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圆角矩形 12">
            <a:extLst>
              <a:ext uri="{FF2B5EF4-FFF2-40B4-BE49-F238E27FC236}">
                <a16:creationId xmlns:a16="http://schemas.microsoft.com/office/drawing/2014/main" id="{2D72F990-7218-4599-BE0D-492C5C65F055}"/>
              </a:ext>
            </a:extLst>
          </p:cNvPr>
          <p:cNvSpPr/>
          <p:nvPr/>
        </p:nvSpPr>
        <p:spPr>
          <a:xfrm>
            <a:off x="980440" y="4748530"/>
            <a:ext cx="1002030" cy="643255"/>
          </a:xfrm>
          <a:prstGeom prst="roundRect">
            <a:avLst/>
          </a:prstGeom>
          <a:solidFill>
            <a:srgbClr val="DAE3F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圆角矩形 13">
            <a:extLst>
              <a:ext uri="{FF2B5EF4-FFF2-40B4-BE49-F238E27FC236}">
                <a16:creationId xmlns:a16="http://schemas.microsoft.com/office/drawing/2014/main" id="{23FAEE99-5F95-4831-82B1-B3994326F0DB}"/>
              </a:ext>
            </a:extLst>
          </p:cNvPr>
          <p:cNvSpPr/>
          <p:nvPr/>
        </p:nvSpPr>
        <p:spPr>
          <a:xfrm>
            <a:off x="3046730" y="3558540"/>
            <a:ext cx="1002030" cy="643255"/>
          </a:xfrm>
          <a:prstGeom prst="roundRect">
            <a:avLst/>
          </a:prstGeom>
          <a:solidFill>
            <a:srgbClr val="8FAADC"/>
          </a:solidFill>
          <a:ln w="12700" cmpd="sng">
            <a:solidFill>
              <a:schemeClr val="accent1">
                <a:shade val="5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圆角矩形 14">
            <a:extLst>
              <a:ext uri="{FF2B5EF4-FFF2-40B4-BE49-F238E27FC236}">
                <a16:creationId xmlns:a16="http://schemas.microsoft.com/office/drawing/2014/main" id="{F9C62EDB-08C2-49EC-94C4-664012FDF70D}"/>
              </a:ext>
            </a:extLst>
          </p:cNvPr>
          <p:cNvSpPr/>
          <p:nvPr/>
        </p:nvSpPr>
        <p:spPr>
          <a:xfrm>
            <a:off x="2369820" y="4585970"/>
            <a:ext cx="2141855" cy="80581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文本框 15">
            <a:extLst>
              <a:ext uri="{FF2B5EF4-FFF2-40B4-BE49-F238E27FC236}">
                <a16:creationId xmlns:a16="http://schemas.microsoft.com/office/drawing/2014/main" id="{792D51C0-5A72-4515-97F3-46CC53F77FB5}"/>
              </a:ext>
            </a:extLst>
          </p:cNvPr>
          <p:cNvSpPr txBox="1"/>
          <p:nvPr/>
        </p:nvSpPr>
        <p:spPr>
          <a:xfrm>
            <a:off x="280035" y="3572510"/>
            <a:ext cx="1066165" cy="398780"/>
          </a:xfrm>
          <a:prstGeom prst="rect">
            <a:avLst/>
          </a:prstGeom>
          <a:noFill/>
        </p:spPr>
        <p:txBody>
          <a:bodyPr wrap="none" rtlCol="0">
            <a:spAutoFit/>
          </a:bodyPr>
          <a:lstStyle/>
          <a:p>
            <a:pPr algn="ctr"/>
            <a:r>
              <a:rPr lang="en-US" altLang="zh-CN" sz="1000">
                <a:latin typeface="微软雅黑" panose="020B0503020204020204" pitchFamily="34" charset="-122"/>
                <a:ea typeface="微软雅黑" panose="020B0503020204020204" pitchFamily="34" charset="-122"/>
              </a:rPr>
              <a:t>S0</a:t>
            </a:r>
          </a:p>
          <a:p>
            <a:pPr algn="ctr"/>
            <a:r>
              <a:rPr lang="en-US" altLang="zh-CN" sz="1000">
                <a:latin typeface="微软雅黑" panose="020B0503020204020204" pitchFamily="34" charset="-122"/>
                <a:ea typeface="微软雅黑" panose="020B0503020204020204" pitchFamily="34" charset="-122"/>
              </a:rPr>
              <a:t>2*&lt;0.08&gt;@0.5</a:t>
            </a:r>
          </a:p>
        </p:txBody>
      </p:sp>
      <p:sp>
        <p:nvSpPr>
          <p:cNvPr id="72" name="文本框 16">
            <a:extLst>
              <a:ext uri="{FF2B5EF4-FFF2-40B4-BE49-F238E27FC236}">
                <a16:creationId xmlns:a16="http://schemas.microsoft.com/office/drawing/2014/main" id="{F2097215-888B-4558-BCEE-B318F3489398}"/>
              </a:ext>
            </a:extLst>
          </p:cNvPr>
          <p:cNvSpPr txBox="1"/>
          <p:nvPr/>
        </p:nvSpPr>
        <p:spPr>
          <a:xfrm>
            <a:off x="1574483" y="3572510"/>
            <a:ext cx="961390" cy="398780"/>
          </a:xfrm>
          <a:prstGeom prst="rect">
            <a:avLst/>
          </a:prstGeom>
          <a:noFill/>
        </p:spPr>
        <p:txBody>
          <a:bodyPr wrap="none" rtlCol="0">
            <a:spAutoFit/>
          </a:bodyPr>
          <a:lstStyle/>
          <a:p>
            <a:pPr algn="ctr"/>
            <a:r>
              <a:rPr lang="en-US" altLang="zh-CN" sz="1000" dirty="0">
                <a:latin typeface="微软雅黑" panose="020B0503020204020204" pitchFamily="34" charset="-122"/>
                <a:ea typeface="微软雅黑" panose="020B0503020204020204" pitchFamily="34" charset="-122"/>
              </a:rPr>
              <a:t>S1</a:t>
            </a:r>
          </a:p>
          <a:p>
            <a:pPr algn="ctr"/>
            <a:r>
              <a:rPr lang="en-US" altLang="zh-CN" sz="1000" dirty="0">
                <a:latin typeface="微软雅黑" panose="020B0503020204020204" pitchFamily="34" charset="-122"/>
                <a:ea typeface="微软雅黑" panose="020B0503020204020204" pitchFamily="34" charset="-122"/>
              </a:rPr>
              <a:t>3*&lt;0.21&gt;@1</a:t>
            </a:r>
          </a:p>
        </p:txBody>
      </p:sp>
      <p:sp>
        <p:nvSpPr>
          <p:cNvPr id="73" name="文本框 17">
            <a:extLst>
              <a:ext uri="{FF2B5EF4-FFF2-40B4-BE49-F238E27FC236}">
                <a16:creationId xmlns:a16="http://schemas.microsoft.com/office/drawing/2014/main" id="{250771FB-5383-4B74-B47A-8408E98C6F2A}"/>
              </a:ext>
            </a:extLst>
          </p:cNvPr>
          <p:cNvSpPr txBox="1"/>
          <p:nvPr/>
        </p:nvSpPr>
        <p:spPr>
          <a:xfrm>
            <a:off x="3066733" y="3681095"/>
            <a:ext cx="961390" cy="398780"/>
          </a:xfrm>
          <a:prstGeom prst="rect">
            <a:avLst/>
          </a:prstGeom>
          <a:noFill/>
        </p:spPr>
        <p:txBody>
          <a:bodyPr wrap="none" rtlCol="0">
            <a:spAutoFit/>
          </a:bodyPr>
          <a:lstStyle/>
          <a:p>
            <a:pPr algn="ctr"/>
            <a:r>
              <a:rPr lang="en-US" altLang="zh-CN" sz="1000">
                <a:latin typeface="微软雅黑" panose="020B0503020204020204" pitchFamily="34" charset="-122"/>
                <a:ea typeface="微软雅黑" panose="020B0503020204020204" pitchFamily="34" charset="-122"/>
              </a:rPr>
              <a:t>S0</a:t>
            </a:r>
          </a:p>
          <a:p>
            <a:pPr algn="ctr"/>
            <a:r>
              <a:rPr lang="en-US" altLang="zh-CN" sz="1000">
                <a:latin typeface="微软雅黑" panose="020B0503020204020204" pitchFamily="34" charset="-122"/>
                <a:ea typeface="微软雅黑" panose="020B0503020204020204" pitchFamily="34" charset="-122"/>
              </a:rPr>
              <a:t>2*&lt;0.29&gt;@1</a:t>
            </a:r>
          </a:p>
        </p:txBody>
      </p:sp>
      <p:sp>
        <p:nvSpPr>
          <p:cNvPr id="74" name="文本框 18">
            <a:extLst>
              <a:ext uri="{FF2B5EF4-FFF2-40B4-BE49-F238E27FC236}">
                <a16:creationId xmlns:a16="http://schemas.microsoft.com/office/drawing/2014/main" id="{C7647563-6C05-4DF7-B1FF-422B7F362090}"/>
              </a:ext>
            </a:extLst>
          </p:cNvPr>
          <p:cNvSpPr txBox="1"/>
          <p:nvPr/>
        </p:nvSpPr>
        <p:spPr>
          <a:xfrm>
            <a:off x="985203" y="4870450"/>
            <a:ext cx="991870" cy="398780"/>
          </a:xfrm>
          <a:prstGeom prst="rect">
            <a:avLst/>
          </a:prstGeom>
          <a:noFill/>
        </p:spPr>
        <p:txBody>
          <a:bodyPr wrap="none" rtlCol="0">
            <a:spAutoFit/>
          </a:bodyPr>
          <a:lstStyle/>
          <a:p>
            <a:pPr algn="ctr"/>
            <a:r>
              <a:rPr lang="en-US" altLang="zh-CN" sz="1000">
                <a:latin typeface="微软雅黑" panose="020B0503020204020204" pitchFamily="34" charset="-122"/>
                <a:ea typeface="微软雅黑" panose="020B0503020204020204" pitchFamily="34" charset="-122"/>
              </a:rPr>
              <a:t>S2</a:t>
            </a:r>
          </a:p>
          <a:p>
            <a:pPr algn="ctr"/>
            <a:r>
              <a:rPr lang="en-US" altLang="zh-CN" sz="1000">
                <a:latin typeface="微软雅黑" panose="020B0503020204020204" pitchFamily="34" charset="-122"/>
                <a:ea typeface="微软雅黑" panose="020B0503020204020204" pitchFamily="34" charset="-122"/>
              </a:rPr>
              <a:t>1*&lt;0.1&gt;@0.1</a:t>
            </a:r>
          </a:p>
        </p:txBody>
      </p:sp>
      <p:sp>
        <p:nvSpPr>
          <p:cNvPr id="75" name="文本框 19">
            <a:extLst>
              <a:ext uri="{FF2B5EF4-FFF2-40B4-BE49-F238E27FC236}">
                <a16:creationId xmlns:a16="http://schemas.microsoft.com/office/drawing/2014/main" id="{8FFF420F-0100-466C-941F-F4D599512B93}"/>
              </a:ext>
            </a:extLst>
          </p:cNvPr>
          <p:cNvSpPr txBox="1"/>
          <p:nvPr/>
        </p:nvSpPr>
        <p:spPr>
          <a:xfrm>
            <a:off x="2464436" y="4700270"/>
            <a:ext cx="1952625" cy="553085"/>
          </a:xfrm>
          <a:prstGeom prst="rect">
            <a:avLst/>
          </a:prstGeom>
          <a:noFill/>
        </p:spPr>
        <p:txBody>
          <a:bodyPr wrap="square" rtlCol="0">
            <a:spAutoFit/>
          </a:bodyPr>
          <a:lstStyle/>
          <a:p>
            <a:pPr algn="ctr"/>
            <a:r>
              <a:rPr lang="en-US" altLang="zh-CN" sz="1000" dirty="0">
                <a:latin typeface="微软雅黑" panose="020B0503020204020204" pitchFamily="34" charset="-122"/>
                <a:ea typeface="微软雅黑" panose="020B0503020204020204" pitchFamily="34" charset="-122"/>
              </a:rPr>
              <a:t>Stage</a:t>
            </a:r>
            <a:r>
              <a:rPr lang="zh-CN" altLang="en-US" sz="1000" dirty="0">
                <a:latin typeface="微软雅黑" panose="020B0503020204020204" pitchFamily="34" charset="-122"/>
                <a:ea typeface="微软雅黑" panose="020B0503020204020204" pitchFamily="34" charset="-122"/>
              </a:rPr>
              <a:t>编号</a:t>
            </a:r>
          </a:p>
          <a:p>
            <a:pPr algn="ctr"/>
            <a:r>
              <a:rPr lang="zh-CN" altLang="en-US" sz="1000" dirty="0">
                <a:latin typeface="微软雅黑" panose="020B0503020204020204" pitchFamily="34" charset="-122"/>
                <a:ea typeface="微软雅黑" panose="020B0503020204020204" pitchFamily="34" charset="-122"/>
              </a:rPr>
              <a:t>任务数</a:t>
            </a:r>
            <a:r>
              <a:rPr lang="en-US" altLang="zh-CN" sz="1000" dirty="0">
                <a:latin typeface="微软雅黑" panose="020B0503020204020204" pitchFamily="34" charset="-122"/>
                <a:ea typeface="微软雅黑" panose="020B0503020204020204" pitchFamily="34" charset="-122"/>
              </a:rPr>
              <a:t>*&lt;</a:t>
            </a:r>
            <a:r>
              <a:rPr lang="zh-CN" altLang="en-US" sz="1000" dirty="0">
                <a:latin typeface="微软雅黑" panose="020B0503020204020204" pitchFamily="34" charset="-122"/>
                <a:ea typeface="微软雅黑" panose="020B0503020204020204" pitchFamily="34" charset="-122"/>
              </a:rPr>
              <a:t>需要的</a:t>
            </a:r>
            <a:r>
              <a:rPr lang="zh-CN" altLang="en-US" sz="1000" dirty="0" smtClean="0">
                <a:latin typeface="微软雅黑" panose="020B0503020204020204" pitchFamily="34" charset="-122"/>
                <a:ea typeface="微软雅黑" panose="020B0503020204020204" pitchFamily="34" charset="-122"/>
              </a:rPr>
              <a:t>资源量</a:t>
            </a:r>
            <a:r>
              <a:rPr lang="en-US" altLang="zh-CN" sz="1000" dirty="0">
                <a:latin typeface="微软雅黑" panose="020B0503020204020204" pitchFamily="34" charset="-122"/>
                <a:ea typeface="微软雅黑" panose="020B0503020204020204" pitchFamily="34" charset="-122"/>
              </a:rPr>
              <a:t>&gt;</a:t>
            </a:r>
            <a:r>
              <a:rPr lang="zh-CN" altLang="en-US" sz="1000" dirty="0">
                <a:latin typeface="微软雅黑" panose="020B0503020204020204" pitchFamily="34" charset="-122"/>
                <a:ea typeface="微软雅黑" panose="020B0503020204020204" pitchFamily="34" charset="-122"/>
              </a:rPr>
              <a:t>任务</a:t>
            </a:r>
          </a:p>
          <a:p>
            <a:pPr algn="ctr"/>
            <a:r>
              <a:rPr lang="zh-CN" altLang="en-US" sz="1000" dirty="0">
                <a:latin typeface="微软雅黑" panose="020B0503020204020204" pitchFamily="34" charset="-122"/>
                <a:ea typeface="微软雅黑" panose="020B0503020204020204" pitchFamily="34" charset="-122"/>
              </a:rPr>
              <a:t>持续时间</a:t>
            </a:r>
          </a:p>
        </p:txBody>
      </p:sp>
      <p:sp>
        <p:nvSpPr>
          <p:cNvPr id="76" name="文本框 20">
            <a:extLst>
              <a:ext uri="{FF2B5EF4-FFF2-40B4-BE49-F238E27FC236}">
                <a16:creationId xmlns:a16="http://schemas.microsoft.com/office/drawing/2014/main" id="{7F19B3B2-0D09-4ED1-AEFF-DCA8253B64AC}"/>
              </a:ext>
            </a:extLst>
          </p:cNvPr>
          <p:cNvSpPr txBox="1"/>
          <p:nvPr/>
        </p:nvSpPr>
        <p:spPr>
          <a:xfrm>
            <a:off x="1332548" y="5391785"/>
            <a:ext cx="307340" cy="245110"/>
          </a:xfrm>
          <a:prstGeom prst="rect">
            <a:avLst/>
          </a:prstGeom>
          <a:noFill/>
        </p:spPr>
        <p:txBody>
          <a:bodyPr wrap="none" rtlCol="0">
            <a:spAutoFit/>
          </a:bodyPr>
          <a:lstStyle/>
          <a:p>
            <a:pPr algn="ctr"/>
            <a:r>
              <a:rPr lang="en-US" altLang="zh-CN" sz="1000" dirty="0">
                <a:latin typeface="微软雅黑" panose="020B0503020204020204" pitchFamily="34" charset="-122"/>
                <a:ea typeface="微软雅黑" panose="020B0503020204020204" pitchFamily="34" charset="-122"/>
              </a:rPr>
              <a:t>J1</a:t>
            </a:r>
          </a:p>
        </p:txBody>
      </p:sp>
      <p:cxnSp>
        <p:nvCxnSpPr>
          <p:cNvPr id="77" name="直接箭头连接符 21">
            <a:extLst>
              <a:ext uri="{FF2B5EF4-FFF2-40B4-BE49-F238E27FC236}">
                <a16:creationId xmlns:a16="http://schemas.microsoft.com/office/drawing/2014/main" id="{6AA4BAE6-D934-493F-AD35-8464454DFAE2}"/>
              </a:ext>
            </a:extLst>
          </p:cNvPr>
          <p:cNvCxnSpPr>
            <a:stCxn id="66" idx="2"/>
            <a:endCxn id="68" idx="0"/>
          </p:cNvCxnSpPr>
          <p:nvPr/>
        </p:nvCxnSpPr>
        <p:spPr>
          <a:xfrm>
            <a:off x="813435" y="4099560"/>
            <a:ext cx="668020" cy="6489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8" name="直接箭头连接符 22">
            <a:extLst>
              <a:ext uri="{FF2B5EF4-FFF2-40B4-BE49-F238E27FC236}">
                <a16:creationId xmlns:a16="http://schemas.microsoft.com/office/drawing/2014/main" id="{BED7824B-CB94-4C20-84DE-9FAB3680E247}"/>
              </a:ext>
            </a:extLst>
          </p:cNvPr>
          <p:cNvCxnSpPr>
            <a:stCxn id="67" idx="2"/>
            <a:endCxn id="68" idx="0"/>
          </p:cNvCxnSpPr>
          <p:nvPr/>
        </p:nvCxnSpPr>
        <p:spPr>
          <a:xfrm flipH="1">
            <a:off x="1481455" y="4099560"/>
            <a:ext cx="574040" cy="6489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9" name="矩形 23">
            <a:extLst>
              <a:ext uri="{FF2B5EF4-FFF2-40B4-BE49-F238E27FC236}">
                <a16:creationId xmlns:a16="http://schemas.microsoft.com/office/drawing/2014/main" id="{222F63E5-8B2A-4E7E-9215-1BCBBA0E75C9}"/>
              </a:ext>
            </a:extLst>
          </p:cNvPr>
          <p:cNvSpPr/>
          <p:nvPr/>
        </p:nvSpPr>
        <p:spPr>
          <a:xfrm>
            <a:off x="5155565" y="4181475"/>
            <a:ext cx="1227455" cy="445135"/>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S0</a:t>
            </a:r>
          </a:p>
        </p:txBody>
      </p:sp>
      <p:sp>
        <p:nvSpPr>
          <p:cNvPr id="80" name="矩形 24">
            <a:extLst>
              <a:ext uri="{FF2B5EF4-FFF2-40B4-BE49-F238E27FC236}">
                <a16:creationId xmlns:a16="http://schemas.microsoft.com/office/drawing/2014/main" id="{41BB669E-28DF-4512-880E-2D32586C0D09}"/>
              </a:ext>
            </a:extLst>
          </p:cNvPr>
          <p:cNvSpPr/>
          <p:nvPr/>
        </p:nvSpPr>
        <p:spPr>
          <a:xfrm>
            <a:off x="6387465" y="4186654"/>
            <a:ext cx="1227455" cy="439956"/>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S0</a:t>
            </a:r>
          </a:p>
        </p:txBody>
      </p:sp>
      <p:sp>
        <p:nvSpPr>
          <p:cNvPr id="81" name="矩形 25">
            <a:extLst>
              <a:ext uri="{FF2B5EF4-FFF2-40B4-BE49-F238E27FC236}">
                <a16:creationId xmlns:a16="http://schemas.microsoft.com/office/drawing/2014/main" id="{33891A0A-310D-46CD-B64B-4A2614811E64}"/>
              </a:ext>
            </a:extLst>
          </p:cNvPr>
          <p:cNvSpPr/>
          <p:nvPr/>
        </p:nvSpPr>
        <p:spPr>
          <a:xfrm>
            <a:off x="5155565" y="4944745"/>
            <a:ext cx="1227455" cy="30924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rPr>
              <a:t>S1</a:t>
            </a:r>
          </a:p>
        </p:txBody>
      </p:sp>
      <p:sp>
        <p:nvSpPr>
          <p:cNvPr id="82" name="矩形 26">
            <a:extLst>
              <a:ext uri="{FF2B5EF4-FFF2-40B4-BE49-F238E27FC236}">
                <a16:creationId xmlns:a16="http://schemas.microsoft.com/office/drawing/2014/main" id="{BBDD4F31-1861-4D78-9DE1-46C8DFB637E7}"/>
              </a:ext>
            </a:extLst>
          </p:cNvPr>
          <p:cNvSpPr/>
          <p:nvPr/>
        </p:nvSpPr>
        <p:spPr>
          <a:xfrm>
            <a:off x="5155565" y="5253990"/>
            <a:ext cx="1227455" cy="30924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rPr>
              <a:t>S1</a:t>
            </a:r>
          </a:p>
        </p:txBody>
      </p:sp>
      <p:sp>
        <p:nvSpPr>
          <p:cNvPr id="83" name="矩形 27">
            <a:extLst>
              <a:ext uri="{FF2B5EF4-FFF2-40B4-BE49-F238E27FC236}">
                <a16:creationId xmlns:a16="http://schemas.microsoft.com/office/drawing/2014/main" id="{BA647B38-DE4D-441E-B7F4-1FCCB0A8DAB1}"/>
              </a:ext>
            </a:extLst>
          </p:cNvPr>
          <p:cNvSpPr/>
          <p:nvPr/>
        </p:nvSpPr>
        <p:spPr>
          <a:xfrm>
            <a:off x="6383020" y="5253990"/>
            <a:ext cx="1227455" cy="30924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rPr>
              <a:t>S1</a:t>
            </a:r>
          </a:p>
        </p:txBody>
      </p:sp>
      <p:sp>
        <p:nvSpPr>
          <p:cNvPr id="84" name="矩形 28">
            <a:extLst>
              <a:ext uri="{FF2B5EF4-FFF2-40B4-BE49-F238E27FC236}">
                <a16:creationId xmlns:a16="http://schemas.microsoft.com/office/drawing/2014/main" id="{93E01397-3F90-4757-B890-CB32E1E28450}"/>
              </a:ext>
            </a:extLst>
          </p:cNvPr>
          <p:cNvSpPr/>
          <p:nvPr/>
        </p:nvSpPr>
        <p:spPr>
          <a:xfrm>
            <a:off x="5155565" y="4625975"/>
            <a:ext cx="615950" cy="30924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rPr>
              <a:t>S0</a:t>
            </a:r>
          </a:p>
        </p:txBody>
      </p:sp>
      <p:sp>
        <p:nvSpPr>
          <p:cNvPr id="85" name="矩形 30">
            <a:extLst>
              <a:ext uri="{FF2B5EF4-FFF2-40B4-BE49-F238E27FC236}">
                <a16:creationId xmlns:a16="http://schemas.microsoft.com/office/drawing/2014/main" id="{662CA917-2D85-4281-9AA8-7F8BAB4129EC}"/>
              </a:ext>
            </a:extLst>
          </p:cNvPr>
          <p:cNvSpPr/>
          <p:nvPr/>
        </p:nvSpPr>
        <p:spPr>
          <a:xfrm>
            <a:off x="7614920" y="5391785"/>
            <a:ext cx="403860" cy="1714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rPr>
              <a:t>S2</a:t>
            </a:r>
          </a:p>
        </p:txBody>
      </p:sp>
      <p:sp>
        <p:nvSpPr>
          <p:cNvPr id="86" name="矩形 32">
            <a:extLst>
              <a:ext uri="{FF2B5EF4-FFF2-40B4-BE49-F238E27FC236}">
                <a16:creationId xmlns:a16="http://schemas.microsoft.com/office/drawing/2014/main" id="{7710370C-E1EE-4AD7-A0A4-5B8D400B9C0F}"/>
              </a:ext>
            </a:extLst>
          </p:cNvPr>
          <p:cNvSpPr/>
          <p:nvPr/>
        </p:nvSpPr>
        <p:spPr>
          <a:xfrm>
            <a:off x="5771515" y="4625975"/>
            <a:ext cx="615950" cy="30924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rPr>
              <a:t>S0</a:t>
            </a:r>
          </a:p>
        </p:txBody>
      </p:sp>
      <p:cxnSp>
        <p:nvCxnSpPr>
          <p:cNvPr id="87" name="直接箭头连接符 33">
            <a:extLst>
              <a:ext uri="{FF2B5EF4-FFF2-40B4-BE49-F238E27FC236}">
                <a16:creationId xmlns:a16="http://schemas.microsoft.com/office/drawing/2014/main" id="{E57C18D8-9164-4FC5-A3F9-C84179B45569}"/>
              </a:ext>
            </a:extLst>
          </p:cNvPr>
          <p:cNvCxnSpPr/>
          <p:nvPr/>
        </p:nvCxnSpPr>
        <p:spPr>
          <a:xfrm flipV="1">
            <a:off x="5160645" y="3463290"/>
            <a:ext cx="0" cy="21050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8" name="直接箭头连接符 34">
            <a:extLst>
              <a:ext uri="{FF2B5EF4-FFF2-40B4-BE49-F238E27FC236}">
                <a16:creationId xmlns:a16="http://schemas.microsoft.com/office/drawing/2014/main" id="{64C79FA3-4BEB-484D-A2EA-05CB39250CF4}"/>
              </a:ext>
            </a:extLst>
          </p:cNvPr>
          <p:cNvCxnSpPr/>
          <p:nvPr/>
        </p:nvCxnSpPr>
        <p:spPr>
          <a:xfrm>
            <a:off x="5160645" y="5567045"/>
            <a:ext cx="327025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9" name="文本框 35">
            <a:extLst>
              <a:ext uri="{FF2B5EF4-FFF2-40B4-BE49-F238E27FC236}">
                <a16:creationId xmlns:a16="http://schemas.microsoft.com/office/drawing/2014/main" id="{0D5DC45D-8B57-4848-BCF3-D44B54985B20}"/>
              </a:ext>
            </a:extLst>
          </p:cNvPr>
          <p:cNvSpPr txBox="1"/>
          <p:nvPr/>
        </p:nvSpPr>
        <p:spPr>
          <a:xfrm>
            <a:off x="4684395" y="3500755"/>
            <a:ext cx="538480" cy="306705"/>
          </a:xfrm>
          <a:prstGeom prst="rect">
            <a:avLst/>
          </a:prstGeom>
          <a:noFill/>
        </p:spPr>
        <p:txBody>
          <a:bodyPr wrap="none" rtlCol="0">
            <a:spAutoFit/>
          </a:bodyPr>
          <a:lstStyle/>
          <a:p>
            <a:r>
              <a:rPr lang="zh-CN" altLang="zh-CN" sz="1400">
                <a:latin typeface="微软雅黑" panose="020B0503020204020204" pitchFamily="34" charset="-122"/>
                <a:ea typeface="微软雅黑" panose="020B0503020204020204" pitchFamily="34" charset="-122"/>
              </a:rPr>
              <a:t>资源</a:t>
            </a:r>
          </a:p>
        </p:txBody>
      </p:sp>
      <p:sp>
        <p:nvSpPr>
          <p:cNvPr id="90" name="文本框 36">
            <a:extLst>
              <a:ext uri="{FF2B5EF4-FFF2-40B4-BE49-F238E27FC236}">
                <a16:creationId xmlns:a16="http://schemas.microsoft.com/office/drawing/2014/main" id="{DE7262FC-0BB6-40C6-B301-064095A128F1}"/>
              </a:ext>
            </a:extLst>
          </p:cNvPr>
          <p:cNvSpPr txBox="1"/>
          <p:nvPr/>
        </p:nvSpPr>
        <p:spPr>
          <a:xfrm>
            <a:off x="4684395" y="3718560"/>
            <a:ext cx="433705" cy="306705"/>
          </a:xfrm>
          <a:prstGeom prst="rect">
            <a:avLst/>
          </a:prstGeom>
          <a:noFill/>
        </p:spPr>
        <p:txBody>
          <a:bodyPr wrap="none" rtlCol="0">
            <a:spAutoFit/>
          </a:bodyPr>
          <a:lstStyle/>
          <a:p>
            <a:r>
              <a:rPr lang="en-US" altLang="zh-CN" sz="1400">
                <a:latin typeface="微软雅黑" panose="020B0503020204020204" pitchFamily="34" charset="-122"/>
                <a:ea typeface="微软雅黑" panose="020B0503020204020204" pitchFamily="34" charset="-122"/>
              </a:rPr>
              <a:t>1.0</a:t>
            </a:r>
          </a:p>
        </p:txBody>
      </p:sp>
      <p:sp>
        <p:nvSpPr>
          <p:cNvPr id="91" name="文本框 37">
            <a:extLst>
              <a:ext uri="{FF2B5EF4-FFF2-40B4-BE49-F238E27FC236}">
                <a16:creationId xmlns:a16="http://schemas.microsoft.com/office/drawing/2014/main" id="{6B20CE6B-18E0-4D08-BE16-090F72A393AB}"/>
              </a:ext>
            </a:extLst>
          </p:cNvPr>
          <p:cNvSpPr txBox="1"/>
          <p:nvPr/>
        </p:nvSpPr>
        <p:spPr>
          <a:xfrm>
            <a:off x="4739640" y="4621677"/>
            <a:ext cx="433705" cy="306705"/>
          </a:xfrm>
          <a:prstGeom prst="rect">
            <a:avLst/>
          </a:prstGeom>
          <a:noFill/>
        </p:spPr>
        <p:txBody>
          <a:bodyPr wrap="none" rtlCol="0">
            <a:spAutoFit/>
          </a:bodyPr>
          <a:lstStyle/>
          <a:p>
            <a:r>
              <a:rPr lang="en-US" altLang="zh-CN" sz="1400" dirty="0">
                <a:latin typeface="微软雅黑" panose="020B0503020204020204" pitchFamily="34" charset="-122"/>
                <a:ea typeface="微软雅黑" panose="020B0503020204020204" pitchFamily="34" charset="-122"/>
              </a:rPr>
              <a:t>0.5</a:t>
            </a:r>
          </a:p>
        </p:txBody>
      </p:sp>
      <p:sp>
        <p:nvSpPr>
          <p:cNvPr id="92" name="文本框 38">
            <a:extLst>
              <a:ext uri="{FF2B5EF4-FFF2-40B4-BE49-F238E27FC236}">
                <a16:creationId xmlns:a16="http://schemas.microsoft.com/office/drawing/2014/main" id="{1AB1E169-1E68-4E28-B971-D9637E63BAC6}"/>
              </a:ext>
            </a:extLst>
          </p:cNvPr>
          <p:cNvSpPr txBox="1"/>
          <p:nvPr/>
        </p:nvSpPr>
        <p:spPr>
          <a:xfrm>
            <a:off x="6239510" y="5551805"/>
            <a:ext cx="287020" cy="306705"/>
          </a:xfrm>
          <a:prstGeom prst="rect">
            <a:avLst/>
          </a:prstGeom>
          <a:noFill/>
        </p:spPr>
        <p:txBody>
          <a:bodyPr wrap="none" rtlCol="0">
            <a:spAutoFit/>
          </a:bodyPr>
          <a:lstStyle/>
          <a:p>
            <a:r>
              <a:rPr lang="en-US" altLang="zh-CN" sz="1400">
                <a:latin typeface="微软雅黑" panose="020B0503020204020204" pitchFamily="34" charset="-122"/>
                <a:ea typeface="微软雅黑" panose="020B0503020204020204" pitchFamily="34" charset="-122"/>
              </a:rPr>
              <a:t>1</a:t>
            </a:r>
          </a:p>
        </p:txBody>
      </p:sp>
      <p:sp>
        <p:nvSpPr>
          <p:cNvPr id="93" name="文本框 39">
            <a:extLst>
              <a:ext uri="{FF2B5EF4-FFF2-40B4-BE49-F238E27FC236}">
                <a16:creationId xmlns:a16="http://schemas.microsoft.com/office/drawing/2014/main" id="{2F3ED1B9-3A7D-40B9-BDB6-F4D90A4A3192}"/>
              </a:ext>
            </a:extLst>
          </p:cNvPr>
          <p:cNvSpPr txBox="1"/>
          <p:nvPr/>
        </p:nvSpPr>
        <p:spPr>
          <a:xfrm>
            <a:off x="7482205" y="5551805"/>
            <a:ext cx="287020" cy="306705"/>
          </a:xfrm>
          <a:prstGeom prst="rect">
            <a:avLst/>
          </a:prstGeom>
          <a:noFill/>
        </p:spPr>
        <p:txBody>
          <a:bodyPr wrap="none" rtlCol="0">
            <a:spAutoFit/>
          </a:bodyPr>
          <a:lstStyle/>
          <a:p>
            <a:r>
              <a:rPr lang="en-US" altLang="zh-CN" sz="1400">
                <a:latin typeface="微软雅黑" panose="020B0503020204020204" pitchFamily="34" charset="-122"/>
                <a:ea typeface="微软雅黑" panose="020B0503020204020204" pitchFamily="34" charset="-122"/>
              </a:rPr>
              <a:t>2</a:t>
            </a:r>
          </a:p>
        </p:txBody>
      </p:sp>
      <p:sp>
        <p:nvSpPr>
          <p:cNvPr id="94" name="文本框 40">
            <a:extLst>
              <a:ext uri="{FF2B5EF4-FFF2-40B4-BE49-F238E27FC236}">
                <a16:creationId xmlns:a16="http://schemas.microsoft.com/office/drawing/2014/main" id="{07DE9454-1F47-4C0A-B292-D8349B8181FF}"/>
              </a:ext>
            </a:extLst>
          </p:cNvPr>
          <p:cNvSpPr txBox="1"/>
          <p:nvPr/>
        </p:nvSpPr>
        <p:spPr>
          <a:xfrm>
            <a:off x="7892415" y="5598160"/>
            <a:ext cx="538480" cy="306705"/>
          </a:xfrm>
          <a:prstGeom prst="rect">
            <a:avLst/>
          </a:prstGeom>
          <a:noFill/>
        </p:spPr>
        <p:txBody>
          <a:bodyPr wrap="none" rtlCol="0">
            <a:spAutoFit/>
          </a:bodyPr>
          <a:lstStyle/>
          <a:p>
            <a:r>
              <a:rPr lang="zh-CN" altLang="zh-CN" sz="1400">
                <a:latin typeface="微软雅黑" panose="020B0503020204020204" pitchFamily="34" charset="-122"/>
                <a:ea typeface="微软雅黑" panose="020B0503020204020204" pitchFamily="34" charset="-122"/>
              </a:rPr>
              <a:t>时间</a:t>
            </a:r>
          </a:p>
        </p:txBody>
      </p:sp>
      <p:sp>
        <p:nvSpPr>
          <p:cNvPr id="95" name="矩形 43">
            <a:extLst>
              <a:ext uri="{FF2B5EF4-FFF2-40B4-BE49-F238E27FC236}">
                <a16:creationId xmlns:a16="http://schemas.microsoft.com/office/drawing/2014/main" id="{E646CCFA-30C2-4259-95DD-31D634253E4C}"/>
              </a:ext>
            </a:extLst>
          </p:cNvPr>
          <p:cNvSpPr/>
          <p:nvPr/>
        </p:nvSpPr>
        <p:spPr>
          <a:xfrm>
            <a:off x="8721725" y="3819525"/>
            <a:ext cx="1227455" cy="551815"/>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rPr>
              <a:t>S0</a:t>
            </a:r>
          </a:p>
        </p:txBody>
      </p:sp>
      <p:sp>
        <p:nvSpPr>
          <p:cNvPr id="96" name="矩形 44">
            <a:extLst>
              <a:ext uri="{FF2B5EF4-FFF2-40B4-BE49-F238E27FC236}">
                <a16:creationId xmlns:a16="http://schemas.microsoft.com/office/drawing/2014/main" id="{763660C3-74ED-4EAB-B16B-46DB05E0A0D3}"/>
              </a:ext>
            </a:extLst>
          </p:cNvPr>
          <p:cNvSpPr/>
          <p:nvPr/>
        </p:nvSpPr>
        <p:spPr>
          <a:xfrm>
            <a:off x="8721725" y="4371340"/>
            <a:ext cx="1227455" cy="551815"/>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rPr>
              <a:t>S0</a:t>
            </a:r>
          </a:p>
        </p:txBody>
      </p:sp>
      <p:sp>
        <p:nvSpPr>
          <p:cNvPr id="97" name="矩形 45">
            <a:extLst>
              <a:ext uri="{FF2B5EF4-FFF2-40B4-BE49-F238E27FC236}">
                <a16:creationId xmlns:a16="http://schemas.microsoft.com/office/drawing/2014/main" id="{F8E013D8-C873-4647-AF6D-2C89A51D461C}"/>
              </a:ext>
            </a:extLst>
          </p:cNvPr>
          <p:cNvSpPr/>
          <p:nvPr/>
        </p:nvSpPr>
        <p:spPr>
          <a:xfrm>
            <a:off x="8721725" y="4923155"/>
            <a:ext cx="1227455" cy="30924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rPr>
              <a:t>S1</a:t>
            </a:r>
          </a:p>
        </p:txBody>
      </p:sp>
      <p:sp>
        <p:nvSpPr>
          <p:cNvPr id="98" name="矩形 46">
            <a:extLst>
              <a:ext uri="{FF2B5EF4-FFF2-40B4-BE49-F238E27FC236}">
                <a16:creationId xmlns:a16="http://schemas.microsoft.com/office/drawing/2014/main" id="{0235A9CA-E299-4086-B2F3-763660B0DF33}"/>
              </a:ext>
            </a:extLst>
          </p:cNvPr>
          <p:cNvSpPr/>
          <p:nvPr/>
        </p:nvSpPr>
        <p:spPr>
          <a:xfrm>
            <a:off x="8721725" y="5232400"/>
            <a:ext cx="1227455" cy="30924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rPr>
              <a:t>S1</a:t>
            </a:r>
          </a:p>
        </p:txBody>
      </p:sp>
      <p:sp>
        <p:nvSpPr>
          <p:cNvPr id="99" name="矩形 47">
            <a:extLst>
              <a:ext uri="{FF2B5EF4-FFF2-40B4-BE49-F238E27FC236}">
                <a16:creationId xmlns:a16="http://schemas.microsoft.com/office/drawing/2014/main" id="{36963127-93C5-4A87-B886-CA05F1C5941E}"/>
              </a:ext>
            </a:extLst>
          </p:cNvPr>
          <p:cNvSpPr/>
          <p:nvPr/>
        </p:nvSpPr>
        <p:spPr>
          <a:xfrm>
            <a:off x="9941560" y="5232400"/>
            <a:ext cx="1227455" cy="30924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rPr>
              <a:t>S1</a:t>
            </a:r>
          </a:p>
        </p:txBody>
      </p:sp>
      <p:sp>
        <p:nvSpPr>
          <p:cNvPr id="100" name="矩形 48">
            <a:extLst>
              <a:ext uri="{FF2B5EF4-FFF2-40B4-BE49-F238E27FC236}">
                <a16:creationId xmlns:a16="http://schemas.microsoft.com/office/drawing/2014/main" id="{073DEABA-1F35-41AD-AA9A-E3EF950F2443}"/>
              </a:ext>
            </a:extLst>
          </p:cNvPr>
          <p:cNvSpPr/>
          <p:nvPr/>
        </p:nvSpPr>
        <p:spPr>
          <a:xfrm>
            <a:off x="9949180" y="4923155"/>
            <a:ext cx="615950" cy="30924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rPr>
              <a:t>S0</a:t>
            </a:r>
          </a:p>
        </p:txBody>
      </p:sp>
      <p:sp>
        <p:nvSpPr>
          <p:cNvPr id="101" name="矩形 49">
            <a:extLst>
              <a:ext uri="{FF2B5EF4-FFF2-40B4-BE49-F238E27FC236}">
                <a16:creationId xmlns:a16="http://schemas.microsoft.com/office/drawing/2014/main" id="{388FAA05-F440-4014-AD36-78005D750661}"/>
              </a:ext>
            </a:extLst>
          </p:cNvPr>
          <p:cNvSpPr/>
          <p:nvPr/>
        </p:nvSpPr>
        <p:spPr>
          <a:xfrm>
            <a:off x="11171555" y="5370195"/>
            <a:ext cx="403860" cy="1714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rPr>
              <a:t>S2</a:t>
            </a:r>
          </a:p>
        </p:txBody>
      </p:sp>
      <p:sp>
        <p:nvSpPr>
          <p:cNvPr id="102" name="矩形 50">
            <a:extLst>
              <a:ext uri="{FF2B5EF4-FFF2-40B4-BE49-F238E27FC236}">
                <a16:creationId xmlns:a16="http://schemas.microsoft.com/office/drawing/2014/main" id="{1DF2CC72-EE71-4C4E-B23F-3BDE6E444276}"/>
              </a:ext>
            </a:extLst>
          </p:cNvPr>
          <p:cNvSpPr/>
          <p:nvPr/>
        </p:nvSpPr>
        <p:spPr>
          <a:xfrm>
            <a:off x="10565130" y="4923155"/>
            <a:ext cx="603885" cy="30924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rPr>
              <a:t>S0</a:t>
            </a:r>
          </a:p>
        </p:txBody>
      </p:sp>
      <p:cxnSp>
        <p:nvCxnSpPr>
          <p:cNvPr id="103" name="直接箭头连接符 51">
            <a:extLst>
              <a:ext uri="{FF2B5EF4-FFF2-40B4-BE49-F238E27FC236}">
                <a16:creationId xmlns:a16="http://schemas.microsoft.com/office/drawing/2014/main" id="{A1FBD861-64A7-4D84-AB88-915F30850E20}"/>
              </a:ext>
            </a:extLst>
          </p:cNvPr>
          <p:cNvCxnSpPr/>
          <p:nvPr/>
        </p:nvCxnSpPr>
        <p:spPr>
          <a:xfrm flipV="1">
            <a:off x="8726805" y="3441700"/>
            <a:ext cx="0" cy="2105025"/>
          </a:xfrm>
          <a:prstGeom prst="straightConnector1">
            <a:avLst/>
          </a:prstGeom>
          <a:solidFill>
            <a:schemeClr val="accent1">
              <a:lumMod val="20000"/>
              <a:lumOff val="80000"/>
            </a:schemeClr>
          </a:solidFill>
          <a:ln>
            <a:tailEnd type="triangle"/>
          </a:ln>
        </p:spPr>
        <p:style>
          <a:lnRef idx="1">
            <a:schemeClr val="accent1"/>
          </a:lnRef>
          <a:fillRef idx="0">
            <a:schemeClr val="accent1"/>
          </a:fillRef>
          <a:effectRef idx="0">
            <a:schemeClr val="accent1"/>
          </a:effectRef>
          <a:fontRef idx="minor">
            <a:schemeClr val="tx1"/>
          </a:fontRef>
        </p:style>
      </p:cxnSp>
      <p:cxnSp>
        <p:nvCxnSpPr>
          <p:cNvPr id="104" name="直接箭头连接符 52">
            <a:extLst>
              <a:ext uri="{FF2B5EF4-FFF2-40B4-BE49-F238E27FC236}">
                <a16:creationId xmlns:a16="http://schemas.microsoft.com/office/drawing/2014/main" id="{6DB697C9-8BCB-49A2-B643-E4654284E24C}"/>
              </a:ext>
            </a:extLst>
          </p:cNvPr>
          <p:cNvCxnSpPr/>
          <p:nvPr/>
        </p:nvCxnSpPr>
        <p:spPr>
          <a:xfrm>
            <a:off x="8726805" y="5545455"/>
            <a:ext cx="327025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5" name="文本框 53">
            <a:extLst>
              <a:ext uri="{FF2B5EF4-FFF2-40B4-BE49-F238E27FC236}">
                <a16:creationId xmlns:a16="http://schemas.microsoft.com/office/drawing/2014/main" id="{051B7C53-0C95-49D0-A6B4-EE98EC6CF11F}"/>
              </a:ext>
            </a:extLst>
          </p:cNvPr>
          <p:cNvSpPr txBox="1"/>
          <p:nvPr/>
        </p:nvSpPr>
        <p:spPr>
          <a:xfrm>
            <a:off x="8250555" y="3479165"/>
            <a:ext cx="538480" cy="306705"/>
          </a:xfrm>
          <a:prstGeom prst="rect">
            <a:avLst/>
          </a:prstGeom>
          <a:noFill/>
        </p:spPr>
        <p:txBody>
          <a:bodyPr wrap="none" rtlCol="0">
            <a:spAutoFit/>
          </a:bodyPr>
          <a:lstStyle/>
          <a:p>
            <a:r>
              <a:rPr lang="zh-CN" altLang="zh-CN" sz="1400">
                <a:latin typeface="微软雅黑" panose="020B0503020204020204" pitchFamily="34" charset="-122"/>
                <a:ea typeface="微软雅黑" panose="020B0503020204020204" pitchFamily="34" charset="-122"/>
              </a:rPr>
              <a:t>资源</a:t>
            </a:r>
          </a:p>
        </p:txBody>
      </p:sp>
      <p:sp>
        <p:nvSpPr>
          <p:cNvPr id="106" name="文本框 54">
            <a:extLst>
              <a:ext uri="{FF2B5EF4-FFF2-40B4-BE49-F238E27FC236}">
                <a16:creationId xmlns:a16="http://schemas.microsoft.com/office/drawing/2014/main" id="{DA631BF5-5435-44DB-985C-D4D634458846}"/>
              </a:ext>
            </a:extLst>
          </p:cNvPr>
          <p:cNvSpPr txBox="1"/>
          <p:nvPr/>
        </p:nvSpPr>
        <p:spPr>
          <a:xfrm>
            <a:off x="8250555" y="3696970"/>
            <a:ext cx="433705" cy="306705"/>
          </a:xfrm>
          <a:prstGeom prst="rect">
            <a:avLst/>
          </a:prstGeom>
          <a:noFill/>
        </p:spPr>
        <p:txBody>
          <a:bodyPr wrap="none" rtlCol="0">
            <a:spAutoFit/>
          </a:bodyPr>
          <a:lstStyle/>
          <a:p>
            <a:r>
              <a:rPr lang="en-US" altLang="zh-CN" sz="1400">
                <a:latin typeface="微软雅黑" panose="020B0503020204020204" pitchFamily="34" charset="-122"/>
                <a:ea typeface="微软雅黑" panose="020B0503020204020204" pitchFamily="34" charset="-122"/>
              </a:rPr>
              <a:t>1.0</a:t>
            </a:r>
          </a:p>
        </p:txBody>
      </p:sp>
      <p:sp>
        <p:nvSpPr>
          <p:cNvPr id="107" name="文本框 55">
            <a:extLst>
              <a:ext uri="{FF2B5EF4-FFF2-40B4-BE49-F238E27FC236}">
                <a16:creationId xmlns:a16="http://schemas.microsoft.com/office/drawing/2014/main" id="{A140FC41-68B8-49CB-BDC4-DB755C3AF783}"/>
              </a:ext>
            </a:extLst>
          </p:cNvPr>
          <p:cNvSpPr txBox="1"/>
          <p:nvPr/>
        </p:nvSpPr>
        <p:spPr>
          <a:xfrm>
            <a:off x="8303260" y="4616450"/>
            <a:ext cx="433705" cy="306705"/>
          </a:xfrm>
          <a:prstGeom prst="rect">
            <a:avLst/>
          </a:prstGeom>
          <a:noFill/>
        </p:spPr>
        <p:txBody>
          <a:bodyPr wrap="none" rtlCol="0">
            <a:spAutoFit/>
          </a:bodyPr>
          <a:lstStyle/>
          <a:p>
            <a:r>
              <a:rPr lang="en-US" altLang="zh-CN" sz="1400">
                <a:latin typeface="微软雅黑" panose="020B0503020204020204" pitchFamily="34" charset="-122"/>
                <a:ea typeface="微软雅黑" panose="020B0503020204020204" pitchFamily="34" charset="-122"/>
              </a:rPr>
              <a:t>0.5</a:t>
            </a:r>
          </a:p>
        </p:txBody>
      </p:sp>
      <p:sp>
        <p:nvSpPr>
          <p:cNvPr id="108" name="文本框 56">
            <a:extLst>
              <a:ext uri="{FF2B5EF4-FFF2-40B4-BE49-F238E27FC236}">
                <a16:creationId xmlns:a16="http://schemas.microsoft.com/office/drawing/2014/main" id="{F3F6365D-D7BE-4AA5-A1CD-7E7AA6D1BDA1}"/>
              </a:ext>
            </a:extLst>
          </p:cNvPr>
          <p:cNvSpPr txBox="1"/>
          <p:nvPr/>
        </p:nvSpPr>
        <p:spPr>
          <a:xfrm>
            <a:off x="9805670" y="5530215"/>
            <a:ext cx="287020" cy="306705"/>
          </a:xfrm>
          <a:prstGeom prst="rect">
            <a:avLst/>
          </a:prstGeom>
          <a:noFill/>
        </p:spPr>
        <p:txBody>
          <a:bodyPr wrap="none" rtlCol="0">
            <a:spAutoFit/>
          </a:bodyPr>
          <a:lstStyle/>
          <a:p>
            <a:r>
              <a:rPr lang="en-US" altLang="zh-CN" sz="1400">
                <a:latin typeface="微软雅黑" panose="020B0503020204020204" pitchFamily="34" charset="-122"/>
                <a:ea typeface="微软雅黑" panose="020B0503020204020204" pitchFamily="34" charset="-122"/>
              </a:rPr>
              <a:t>1</a:t>
            </a:r>
          </a:p>
        </p:txBody>
      </p:sp>
      <p:sp>
        <p:nvSpPr>
          <p:cNvPr id="109" name="文本框 57">
            <a:extLst>
              <a:ext uri="{FF2B5EF4-FFF2-40B4-BE49-F238E27FC236}">
                <a16:creationId xmlns:a16="http://schemas.microsoft.com/office/drawing/2014/main" id="{A609648E-A7C5-444C-81DB-B18342C55C58}"/>
              </a:ext>
            </a:extLst>
          </p:cNvPr>
          <p:cNvSpPr txBox="1"/>
          <p:nvPr/>
        </p:nvSpPr>
        <p:spPr>
          <a:xfrm>
            <a:off x="11048365" y="5530215"/>
            <a:ext cx="287020" cy="306705"/>
          </a:xfrm>
          <a:prstGeom prst="rect">
            <a:avLst/>
          </a:prstGeom>
          <a:noFill/>
        </p:spPr>
        <p:txBody>
          <a:bodyPr wrap="none" rtlCol="0">
            <a:spAutoFit/>
          </a:bodyPr>
          <a:lstStyle/>
          <a:p>
            <a:r>
              <a:rPr lang="en-US" altLang="zh-CN" sz="1400">
                <a:latin typeface="微软雅黑" panose="020B0503020204020204" pitchFamily="34" charset="-122"/>
                <a:ea typeface="微软雅黑" panose="020B0503020204020204" pitchFamily="34" charset="-122"/>
              </a:rPr>
              <a:t>2</a:t>
            </a:r>
          </a:p>
        </p:txBody>
      </p:sp>
      <p:sp>
        <p:nvSpPr>
          <p:cNvPr id="110" name="文本框 58">
            <a:extLst>
              <a:ext uri="{FF2B5EF4-FFF2-40B4-BE49-F238E27FC236}">
                <a16:creationId xmlns:a16="http://schemas.microsoft.com/office/drawing/2014/main" id="{FD27A605-F9E6-4F17-8A45-C6B0A11D3DD9}"/>
              </a:ext>
            </a:extLst>
          </p:cNvPr>
          <p:cNvSpPr txBox="1"/>
          <p:nvPr/>
        </p:nvSpPr>
        <p:spPr>
          <a:xfrm>
            <a:off x="11458575" y="5576570"/>
            <a:ext cx="538480" cy="306705"/>
          </a:xfrm>
          <a:prstGeom prst="rect">
            <a:avLst/>
          </a:prstGeom>
          <a:noFill/>
        </p:spPr>
        <p:txBody>
          <a:bodyPr wrap="none" rtlCol="0">
            <a:spAutoFit/>
          </a:bodyPr>
          <a:lstStyle/>
          <a:p>
            <a:r>
              <a:rPr lang="zh-CN" altLang="zh-CN" sz="1400">
                <a:latin typeface="微软雅黑" panose="020B0503020204020204" pitchFamily="34" charset="-122"/>
                <a:ea typeface="微软雅黑" panose="020B0503020204020204" pitchFamily="34" charset="-122"/>
              </a:rPr>
              <a:t>时间</a:t>
            </a:r>
          </a:p>
        </p:txBody>
      </p:sp>
      <p:cxnSp>
        <p:nvCxnSpPr>
          <p:cNvPr id="111" name="直接连接符 59">
            <a:extLst>
              <a:ext uri="{FF2B5EF4-FFF2-40B4-BE49-F238E27FC236}">
                <a16:creationId xmlns:a16="http://schemas.microsoft.com/office/drawing/2014/main" id="{EF653FD4-CA27-4F26-BD26-583971B9100B}"/>
              </a:ext>
            </a:extLst>
          </p:cNvPr>
          <p:cNvCxnSpPr>
            <a:stCxn id="90" idx="3"/>
          </p:cNvCxnSpPr>
          <p:nvPr/>
        </p:nvCxnSpPr>
        <p:spPr>
          <a:xfrm flipV="1">
            <a:off x="5118100" y="3867150"/>
            <a:ext cx="3138805" cy="5080"/>
          </a:xfrm>
          <a:prstGeom prst="line">
            <a:avLst/>
          </a:prstGeom>
        </p:spPr>
        <p:style>
          <a:lnRef idx="1">
            <a:schemeClr val="accent1"/>
          </a:lnRef>
          <a:fillRef idx="0">
            <a:schemeClr val="accent1"/>
          </a:fillRef>
          <a:effectRef idx="0">
            <a:schemeClr val="accent1"/>
          </a:effectRef>
          <a:fontRef idx="minor">
            <a:schemeClr val="tx1"/>
          </a:fontRef>
        </p:style>
      </p:cxnSp>
      <p:sp>
        <p:nvSpPr>
          <p:cNvPr id="3" name="灯片编号占位符 2">
            <a:extLst>
              <a:ext uri="{FF2B5EF4-FFF2-40B4-BE49-F238E27FC236}">
                <a16:creationId xmlns:a16="http://schemas.microsoft.com/office/drawing/2014/main" id="{4EF07E38-19B9-B34D-B016-251CC51054DF}"/>
              </a:ext>
            </a:extLst>
          </p:cNvPr>
          <p:cNvSpPr>
            <a:spLocks noGrp="1"/>
          </p:cNvSpPr>
          <p:nvPr>
            <p:ph type="sldNum" sz="quarter" idx="12"/>
          </p:nvPr>
        </p:nvSpPr>
        <p:spPr/>
        <p:txBody>
          <a:bodyPr/>
          <a:lstStyle/>
          <a:p>
            <a:fld id="{B13F0FA4-29F4-4B1D-A16B-0D7169EBD889}" type="slidenum">
              <a:rPr lang="en-US" smtClean="0"/>
              <a:t>40</a:t>
            </a:fld>
            <a:endParaRPr lang="en-US"/>
          </a:p>
        </p:txBody>
      </p:sp>
      <p:sp>
        <p:nvSpPr>
          <p:cNvPr id="54" name="文本框 20">
            <a:extLst>
              <a:ext uri="{FF2B5EF4-FFF2-40B4-BE49-F238E27FC236}">
                <a16:creationId xmlns:a16="http://schemas.microsoft.com/office/drawing/2014/main" id="{7F19B3B2-0D09-4ED1-AEFF-DCA8253B64AC}"/>
              </a:ext>
            </a:extLst>
          </p:cNvPr>
          <p:cNvSpPr txBox="1"/>
          <p:nvPr/>
        </p:nvSpPr>
        <p:spPr>
          <a:xfrm>
            <a:off x="3373042" y="4279338"/>
            <a:ext cx="311304" cy="246221"/>
          </a:xfrm>
          <a:prstGeom prst="rect">
            <a:avLst/>
          </a:prstGeom>
          <a:noFill/>
        </p:spPr>
        <p:txBody>
          <a:bodyPr wrap="none" rtlCol="0">
            <a:spAutoFit/>
          </a:bodyPr>
          <a:lstStyle/>
          <a:p>
            <a:pPr algn="ctr"/>
            <a:r>
              <a:rPr lang="en-US" altLang="zh-CN" sz="1000" dirty="0" smtClean="0">
                <a:latin typeface="微软雅黑" panose="020B0503020204020204" pitchFamily="34" charset="-122"/>
                <a:ea typeface="微软雅黑" panose="020B0503020204020204" pitchFamily="34" charset="-122"/>
              </a:rPr>
              <a:t>J2</a:t>
            </a:r>
            <a:endParaRPr lang="en-US" altLang="zh-CN" sz="1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27642673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114149-263B-47CC-83E4-B6C906F50D17}"/>
              </a:ext>
            </a:extLst>
          </p:cNvPr>
          <p:cNvSpPr>
            <a:spLocks noGrp="1"/>
          </p:cNvSpPr>
          <p:nvPr>
            <p:ph type="title"/>
          </p:nvPr>
        </p:nvSpPr>
        <p:spPr/>
        <p:txBody>
          <a:bodyPr>
            <a:normAutofit/>
          </a:bodyPr>
          <a:lstStyle/>
          <a:p>
            <a:r>
              <a:rPr lang="zh-CN" altLang="en-US" dirty="0"/>
              <a:t>目    录</a:t>
            </a:r>
            <a:endParaRPr lang="en-US" dirty="0"/>
          </a:p>
        </p:txBody>
      </p:sp>
      <p:sp>
        <p:nvSpPr>
          <p:cNvPr id="3" name="Content Placeholder 2">
            <a:extLst>
              <a:ext uri="{FF2B5EF4-FFF2-40B4-BE49-F238E27FC236}">
                <a16:creationId xmlns:a16="http://schemas.microsoft.com/office/drawing/2014/main" id="{257E60E8-C24A-4ABE-A75A-68AD41EFD850}"/>
              </a:ext>
            </a:extLst>
          </p:cNvPr>
          <p:cNvSpPr>
            <a:spLocks noGrp="1"/>
          </p:cNvSpPr>
          <p:nvPr>
            <p:ph idx="1"/>
          </p:nvPr>
        </p:nvSpPr>
        <p:spPr/>
        <p:txBody>
          <a:bodyPr/>
          <a:lstStyle/>
          <a:p>
            <a:r>
              <a:rPr lang="en-US" altLang="zh-CN" dirty="0">
                <a:solidFill>
                  <a:schemeClr val="bg1">
                    <a:lumMod val="50000"/>
                  </a:schemeClr>
                </a:solidFill>
              </a:rPr>
              <a:t>7</a:t>
            </a:r>
            <a:r>
              <a:rPr lang="en-US" dirty="0">
                <a:solidFill>
                  <a:schemeClr val="bg1">
                    <a:lumMod val="50000"/>
                  </a:schemeClr>
                </a:solidFill>
              </a:rPr>
              <a:t>.1 </a:t>
            </a:r>
            <a:r>
              <a:rPr lang="zh-CN" altLang="en-US" dirty="0">
                <a:solidFill>
                  <a:schemeClr val="bg1">
                    <a:lumMod val="50000"/>
                  </a:schemeClr>
                </a:solidFill>
              </a:rPr>
              <a:t>统一资源管理</a:t>
            </a:r>
            <a:endParaRPr lang="en-US" altLang="zh-CN" dirty="0">
              <a:solidFill>
                <a:schemeClr val="bg1">
                  <a:lumMod val="50000"/>
                </a:schemeClr>
              </a:solidFill>
            </a:endParaRPr>
          </a:p>
          <a:p>
            <a:r>
              <a:rPr lang="en-US" altLang="zh-CN" dirty="0">
                <a:solidFill>
                  <a:schemeClr val="bg1">
                    <a:lumMod val="50000"/>
                  </a:schemeClr>
                </a:solidFill>
              </a:rPr>
              <a:t>7.2 </a:t>
            </a:r>
            <a:r>
              <a:rPr lang="zh-CN" altLang="en-US" dirty="0">
                <a:solidFill>
                  <a:schemeClr val="bg1">
                    <a:lumMod val="50000"/>
                  </a:schemeClr>
                </a:solidFill>
              </a:rPr>
              <a:t>大数据系统资源调度</a:t>
            </a:r>
            <a:endParaRPr lang="en-US" altLang="zh-CN" dirty="0">
              <a:solidFill>
                <a:schemeClr val="bg1">
                  <a:lumMod val="50000"/>
                </a:schemeClr>
              </a:solidFill>
            </a:endParaRPr>
          </a:p>
          <a:p>
            <a:r>
              <a:rPr lang="en-US" altLang="zh-CN" dirty="0">
                <a:solidFill>
                  <a:srgbClr val="FF0000"/>
                </a:solidFill>
              </a:rPr>
              <a:t>7.3 </a:t>
            </a:r>
            <a:r>
              <a:rPr lang="zh-CN" altLang="en-US" dirty="0">
                <a:solidFill>
                  <a:srgbClr val="FF0000"/>
                </a:solidFill>
              </a:rPr>
              <a:t>大数据系统的协调技术</a:t>
            </a:r>
            <a:endParaRPr lang="en-US" altLang="zh-CN" dirty="0">
              <a:solidFill>
                <a:srgbClr val="FF0000"/>
              </a:solidFill>
            </a:endParaRPr>
          </a:p>
          <a:p>
            <a:r>
              <a:rPr lang="en-US" altLang="zh-CN" dirty="0"/>
              <a:t>7.4 </a:t>
            </a:r>
            <a:r>
              <a:rPr lang="zh-CN" altLang="en-US" dirty="0"/>
              <a:t>案例研究</a:t>
            </a:r>
            <a:endParaRPr lang="en-US" altLang="zh-CN" dirty="0"/>
          </a:p>
        </p:txBody>
      </p:sp>
      <p:sp>
        <p:nvSpPr>
          <p:cNvPr id="4" name="灯片编号占位符 3">
            <a:extLst>
              <a:ext uri="{FF2B5EF4-FFF2-40B4-BE49-F238E27FC236}">
                <a16:creationId xmlns:a16="http://schemas.microsoft.com/office/drawing/2014/main" id="{309C20DF-117F-FE4D-9893-C3FC1DFB6D6C}"/>
              </a:ext>
            </a:extLst>
          </p:cNvPr>
          <p:cNvSpPr>
            <a:spLocks noGrp="1"/>
          </p:cNvSpPr>
          <p:nvPr>
            <p:ph type="sldNum" sz="quarter" idx="12"/>
          </p:nvPr>
        </p:nvSpPr>
        <p:spPr/>
        <p:txBody>
          <a:bodyPr/>
          <a:lstStyle/>
          <a:p>
            <a:fld id="{B13F0FA4-29F4-4B1D-A16B-0D7169EBD889}" type="slidenum">
              <a:rPr lang="en-US" smtClean="0"/>
              <a:t>41</a:t>
            </a:fld>
            <a:endParaRPr lang="en-US"/>
          </a:p>
        </p:txBody>
      </p:sp>
    </p:spTree>
    <p:extLst>
      <p:ext uri="{BB962C8B-B14F-4D97-AF65-F5344CB8AC3E}">
        <p14:creationId xmlns:p14="http://schemas.microsoft.com/office/powerpoint/2010/main" val="135750877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704DA00-BE07-4D5B-A3A9-E79FD5F45538}"/>
              </a:ext>
            </a:extLst>
          </p:cNvPr>
          <p:cNvSpPr>
            <a:spLocks noGrp="1"/>
          </p:cNvSpPr>
          <p:nvPr>
            <p:ph type="title"/>
          </p:nvPr>
        </p:nvSpPr>
        <p:spPr/>
        <p:txBody>
          <a:bodyPr/>
          <a:lstStyle/>
          <a:p>
            <a:r>
              <a:rPr lang="en-US" altLang="zh-CN" dirty="0"/>
              <a:t>7.3 </a:t>
            </a:r>
            <a:r>
              <a:rPr lang="zh-CN" altLang="en-US" dirty="0"/>
              <a:t>大数据系统的协调技术</a:t>
            </a:r>
          </a:p>
        </p:txBody>
      </p:sp>
      <p:sp>
        <p:nvSpPr>
          <p:cNvPr id="3" name="内容占位符 2">
            <a:extLst>
              <a:ext uri="{FF2B5EF4-FFF2-40B4-BE49-F238E27FC236}">
                <a16:creationId xmlns:a16="http://schemas.microsoft.com/office/drawing/2014/main" id="{4C8FB968-CB95-423F-ACF5-6EEDC16E918F}"/>
              </a:ext>
            </a:extLst>
          </p:cNvPr>
          <p:cNvSpPr>
            <a:spLocks noGrp="1"/>
          </p:cNvSpPr>
          <p:nvPr>
            <p:ph idx="1"/>
          </p:nvPr>
        </p:nvSpPr>
        <p:spPr>
          <a:xfrm>
            <a:off x="680483" y="1160757"/>
            <a:ext cx="10930269" cy="2903244"/>
          </a:xfrm>
        </p:spPr>
        <p:txBody>
          <a:bodyPr/>
          <a:lstStyle/>
          <a:p>
            <a:r>
              <a:rPr lang="zh-CN" altLang="en-US" dirty="0"/>
              <a:t>大规模分布式系统需要解决节点（进程）间的协调问题，才能让多个分布式节点像一台机器工作</a:t>
            </a:r>
            <a:endParaRPr lang="en-US" altLang="zh-CN" dirty="0"/>
          </a:p>
          <a:p>
            <a:r>
              <a:rPr lang="zh-CN" altLang="en-US" dirty="0"/>
              <a:t>协调问题</a:t>
            </a:r>
            <a:r>
              <a:rPr lang="en-US" altLang="zh-CN" dirty="0"/>
              <a:t>:</a:t>
            </a:r>
          </a:p>
          <a:p>
            <a:pPr lvl="1"/>
            <a:r>
              <a:rPr lang="zh-CN" altLang="en-US" dirty="0"/>
              <a:t>如何自动获取实时配置参数</a:t>
            </a:r>
            <a:endParaRPr lang="en-US" altLang="zh-CN" dirty="0"/>
          </a:p>
          <a:p>
            <a:pPr lvl="1"/>
            <a:r>
              <a:rPr lang="zh-CN" altLang="en-US" dirty="0"/>
              <a:t>如何在多个节点间实现共享数据的锁竞争机制，节点间如何实现同步，主控服务器失效时如何快速选出新的主控服务器</a:t>
            </a:r>
            <a:endParaRPr lang="en-US" altLang="zh-CN" dirty="0"/>
          </a:p>
          <a:p>
            <a:pPr lvl="1"/>
            <a:endParaRPr lang="en-US" altLang="zh-CN" dirty="0"/>
          </a:p>
        </p:txBody>
      </p:sp>
      <p:sp>
        <p:nvSpPr>
          <p:cNvPr id="4" name="内容占位符 2">
            <a:extLst>
              <a:ext uri="{FF2B5EF4-FFF2-40B4-BE49-F238E27FC236}">
                <a16:creationId xmlns:a16="http://schemas.microsoft.com/office/drawing/2014/main" id="{E9024DCD-E76F-40C0-9BB6-EBE8361A77E9}"/>
              </a:ext>
            </a:extLst>
          </p:cNvPr>
          <p:cNvSpPr txBox="1">
            <a:spLocks/>
          </p:cNvSpPr>
          <p:nvPr/>
        </p:nvSpPr>
        <p:spPr>
          <a:xfrm>
            <a:off x="680483" y="4173415"/>
            <a:ext cx="10930269" cy="2003548"/>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Font typeface="Arial" panose="020B0604020202020204" pitchFamily="34" charset="0"/>
              <a:buChar char="•"/>
              <a:defRPr sz="2800" b="1" kern="1200" baseline="0">
                <a:solidFill>
                  <a:schemeClr val="tx1"/>
                </a:solidFill>
                <a:latin typeface="+mn-lt"/>
                <a:ea typeface="微软雅黑" panose="020B0503020204020204" pitchFamily="34" charset="-122"/>
                <a:cs typeface="+mn-cs"/>
              </a:defRPr>
            </a:lvl1pPr>
            <a:lvl2pPr marL="685800" indent="-228600" algn="l" defTabSz="914400" rtl="0" eaLnBrk="1" latinLnBrk="0" hangingPunct="1">
              <a:lnSpc>
                <a:spcPct val="100000"/>
              </a:lnSpc>
              <a:spcBef>
                <a:spcPts val="500"/>
              </a:spcBef>
              <a:buFont typeface="Calibri" panose="020F0502020204030204" pitchFamily="34" charset="0"/>
              <a:buChar char="–"/>
              <a:defRPr sz="2400" kern="1200" baseline="0">
                <a:solidFill>
                  <a:schemeClr val="tx1"/>
                </a:solidFill>
                <a:latin typeface="+mn-lt"/>
                <a:ea typeface="微软雅黑" panose="020B0503020204020204" pitchFamily="34" charset="-122"/>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baseline="0">
                <a:solidFill>
                  <a:schemeClr val="tx1"/>
                </a:solidFill>
                <a:latin typeface="+mn-lt"/>
                <a:ea typeface="微软雅黑" panose="020B0503020204020204" pitchFamily="34" charset="-122"/>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baseline="0">
                <a:solidFill>
                  <a:schemeClr val="tx1"/>
                </a:solidFill>
                <a:latin typeface="+mn-lt"/>
                <a:ea typeface="微软雅黑" panose="020B0503020204020204" pitchFamily="34" charset="-122"/>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baseline="0">
                <a:solidFill>
                  <a:schemeClr val="tx1"/>
                </a:solidFill>
                <a:latin typeface="+mn-lt"/>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endParaRPr lang="en-US" altLang="zh-CN" dirty="0"/>
          </a:p>
          <a:p>
            <a:r>
              <a:rPr lang="zh-CN" altLang="en-US" dirty="0"/>
              <a:t>大数据协调框架：</a:t>
            </a:r>
            <a:endParaRPr lang="en-US" altLang="zh-CN" dirty="0"/>
          </a:p>
          <a:p>
            <a:pPr lvl="1"/>
            <a:r>
              <a:rPr lang="en-US" altLang="zh-CN" dirty="0"/>
              <a:t>Chubby</a:t>
            </a:r>
            <a:r>
              <a:rPr lang="zh-CN" altLang="en-US" dirty="0" smtClean="0"/>
              <a:t>分布式锁</a:t>
            </a:r>
            <a:r>
              <a:rPr lang="zh-CN" altLang="en-US" dirty="0"/>
              <a:t>系统、</a:t>
            </a:r>
            <a:r>
              <a:rPr lang="en-US" altLang="zh-CN" dirty="0"/>
              <a:t>Zookeeper</a:t>
            </a:r>
            <a:r>
              <a:rPr lang="zh-CN" altLang="en-US" dirty="0"/>
              <a:t>协调系统、</a:t>
            </a:r>
            <a:r>
              <a:rPr lang="en-US" altLang="zh-CN" dirty="0"/>
              <a:t>ETCD</a:t>
            </a:r>
            <a:r>
              <a:rPr lang="zh-CN" altLang="en-US" dirty="0"/>
              <a:t>系统和</a:t>
            </a:r>
            <a:r>
              <a:rPr lang="en-US" altLang="zh-CN" dirty="0"/>
              <a:t>CIRAFFE</a:t>
            </a:r>
            <a:r>
              <a:rPr lang="zh-CN" altLang="en-US" dirty="0"/>
              <a:t>系统</a:t>
            </a:r>
          </a:p>
        </p:txBody>
      </p:sp>
      <p:sp>
        <p:nvSpPr>
          <p:cNvPr id="5" name="灯片编号占位符 4">
            <a:extLst>
              <a:ext uri="{FF2B5EF4-FFF2-40B4-BE49-F238E27FC236}">
                <a16:creationId xmlns:a16="http://schemas.microsoft.com/office/drawing/2014/main" id="{5AA9E4B8-EB8B-6C4B-A112-7C0F21B084B8}"/>
              </a:ext>
            </a:extLst>
          </p:cNvPr>
          <p:cNvSpPr>
            <a:spLocks noGrp="1"/>
          </p:cNvSpPr>
          <p:nvPr>
            <p:ph type="sldNum" sz="quarter" idx="12"/>
          </p:nvPr>
        </p:nvSpPr>
        <p:spPr/>
        <p:txBody>
          <a:bodyPr/>
          <a:lstStyle/>
          <a:p>
            <a:fld id="{B13F0FA4-29F4-4B1D-A16B-0D7169EBD889}" type="slidenum">
              <a:rPr lang="en-US" smtClean="0"/>
              <a:t>42</a:t>
            </a:fld>
            <a:endParaRPr lang="en-US"/>
          </a:p>
        </p:txBody>
      </p:sp>
    </p:spTree>
    <p:extLst>
      <p:ext uri="{BB962C8B-B14F-4D97-AF65-F5344CB8AC3E}">
        <p14:creationId xmlns:p14="http://schemas.microsoft.com/office/powerpoint/2010/main" val="1173544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8C16CE7-AAD8-4355-8F65-B095A518D429}"/>
              </a:ext>
            </a:extLst>
          </p:cNvPr>
          <p:cNvSpPr>
            <a:spLocks noGrp="1"/>
          </p:cNvSpPr>
          <p:nvPr>
            <p:ph type="title"/>
          </p:nvPr>
        </p:nvSpPr>
        <p:spPr/>
        <p:txBody>
          <a:bodyPr/>
          <a:lstStyle/>
          <a:p>
            <a:r>
              <a:rPr lang="en-US" altLang="zh-CN" dirty="0"/>
              <a:t>7.3 </a:t>
            </a:r>
            <a:r>
              <a:rPr lang="zh-CN" altLang="en-US" dirty="0"/>
              <a:t>大数据系统的协调技术</a:t>
            </a:r>
          </a:p>
        </p:txBody>
      </p:sp>
      <p:sp>
        <p:nvSpPr>
          <p:cNvPr id="60" name="内容占位符 2">
            <a:extLst>
              <a:ext uri="{FF2B5EF4-FFF2-40B4-BE49-F238E27FC236}">
                <a16:creationId xmlns:a16="http://schemas.microsoft.com/office/drawing/2014/main" id="{45F501E5-DAFE-43FF-9408-7129AF12DED7}"/>
              </a:ext>
            </a:extLst>
          </p:cNvPr>
          <p:cNvSpPr>
            <a:spLocks noGrp="1"/>
          </p:cNvSpPr>
          <p:nvPr>
            <p:ph idx="1"/>
          </p:nvPr>
        </p:nvSpPr>
        <p:spPr>
          <a:xfrm>
            <a:off x="680720" y="1160780"/>
            <a:ext cx="4540250" cy="5354320"/>
          </a:xfrm>
        </p:spPr>
        <p:txBody>
          <a:bodyPr>
            <a:normAutofit/>
          </a:bodyPr>
          <a:lstStyle/>
          <a:p>
            <a:r>
              <a:rPr lang="zh-CN" altLang="en-US" dirty="0"/>
              <a:t>协调系统架构</a:t>
            </a:r>
            <a:endParaRPr lang="en-US" altLang="zh-CN" dirty="0"/>
          </a:p>
          <a:p>
            <a:pPr lvl="1"/>
            <a:r>
              <a:rPr lang="zh-CN" altLang="en-US" dirty="0"/>
              <a:t>协调系统通过提供中心化共享数据的读写来为多节点提供协调服务</a:t>
            </a:r>
            <a:endParaRPr lang="en-US" altLang="zh-CN" dirty="0"/>
          </a:p>
          <a:p>
            <a:pPr lvl="1"/>
            <a:r>
              <a:rPr lang="zh-CN" altLang="en-US" dirty="0"/>
              <a:t>由若干台服务器构成，每台服务器内存中维护相同的数据集合</a:t>
            </a:r>
            <a:endParaRPr lang="en-US" altLang="zh-CN" dirty="0"/>
          </a:p>
          <a:p>
            <a:pPr lvl="1"/>
            <a:r>
              <a:rPr lang="zh-CN" altLang="en-US" dirty="0"/>
              <a:t>通过选举机制选择一台为主控服务器，其他为从属服务器</a:t>
            </a:r>
            <a:endParaRPr lang="en-US" altLang="zh-CN" dirty="0"/>
          </a:p>
          <a:p>
            <a:pPr lvl="1"/>
            <a:r>
              <a:rPr lang="zh-CN" altLang="en-US" dirty="0"/>
              <a:t>客户端连接任一台服务器，并向其提交对服务器共享数据的读写请求</a:t>
            </a:r>
          </a:p>
        </p:txBody>
      </p:sp>
      <p:sp>
        <p:nvSpPr>
          <p:cNvPr id="61" name="Rectangle 60">
            <a:extLst>
              <a:ext uri="{FF2B5EF4-FFF2-40B4-BE49-F238E27FC236}">
                <a16:creationId xmlns:a16="http://schemas.microsoft.com/office/drawing/2014/main" id="{27DED0B7-4F97-4A61-8993-A9916559D4A9}"/>
              </a:ext>
            </a:extLst>
          </p:cNvPr>
          <p:cNvSpPr/>
          <p:nvPr/>
        </p:nvSpPr>
        <p:spPr>
          <a:xfrm>
            <a:off x="7830642" y="6176328"/>
            <a:ext cx="1617751" cy="338554"/>
          </a:xfrm>
          <a:prstGeom prst="rect">
            <a:avLst/>
          </a:prstGeom>
        </p:spPr>
        <p:txBody>
          <a:bodyPr wrap="none">
            <a:spAutoFit/>
          </a:bodyPr>
          <a:lstStyle/>
          <a:p>
            <a:r>
              <a:rPr lang="zh-CN" altLang="en-US" sz="1600" dirty="0">
                <a:latin typeface="微软雅黑" panose="020B0503020204020204" pitchFamily="34" charset="-122"/>
                <a:ea typeface="微软雅黑" panose="020B0503020204020204" pitchFamily="34" charset="-122"/>
              </a:rPr>
              <a:t>协调系统的架构</a:t>
            </a:r>
            <a:endParaRPr lang="en-US" sz="1600" dirty="0">
              <a:latin typeface="微软雅黑" panose="020B0503020204020204" pitchFamily="34" charset="-122"/>
              <a:ea typeface="微软雅黑" panose="020B0503020204020204" pitchFamily="34" charset="-122"/>
            </a:endParaRPr>
          </a:p>
        </p:txBody>
      </p:sp>
      <p:grpSp>
        <p:nvGrpSpPr>
          <p:cNvPr id="62" name="组合 38">
            <a:extLst>
              <a:ext uri="{FF2B5EF4-FFF2-40B4-BE49-F238E27FC236}">
                <a16:creationId xmlns:a16="http://schemas.microsoft.com/office/drawing/2014/main" id="{83308BA1-9C5D-4F3B-9C04-3D008E296BE9}"/>
              </a:ext>
            </a:extLst>
          </p:cNvPr>
          <p:cNvGrpSpPr/>
          <p:nvPr/>
        </p:nvGrpSpPr>
        <p:grpSpPr>
          <a:xfrm>
            <a:off x="6709410" y="1988185"/>
            <a:ext cx="3815080" cy="3131820"/>
            <a:chOff x="11947" y="3241"/>
            <a:chExt cx="6008" cy="4932"/>
          </a:xfrm>
        </p:grpSpPr>
        <p:grpSp>
          <p:nvGrpSpPr>
            <p:cNvPr id="63" name="组合 7">
              <a:extLst>
                <a:ext uri="{FF2B5EF4-FFF2-40B4-BE49-F238E27FC236}">
                  <a16:creationId xmlns:a16="http://schemas.microsoft.com/office/drawing/2014/main" id="{B2BAE815-8B35-4372-986B-057F6A2575C9}"/>
                </a:ext>
              </a:extLst>
            </p:cNvPr>
            <p:cNvGrpSpPr/>
            <p:nvPr/>
          </p:nvGrpSpPr>
          <p:grpSpPr>
            <a:xfrm>
              <a:off x="12983" y="3958"/>
              <a:ext cx="1134" cy="1134"/>
              <a:chOff x="12983" y="3958"/>
              <a:chExt cx="1134" cy="1134"/>
            </a:xfrm>
          </p:grpSpPr>
          <p:sp>
            <p:nvSpPr>
              <p:cNvPr id="94" name="椭圆 3">
                <a:extLst>
                  <a:ext uri="{FF2B5EF4-FFF2-40B4-BE49-F238E27FC236}">
                    <a16:creationId xmlns:a16="http://schemas.microsoft.com/office/drawing/2014/main" id="{407C62BC-531E-4BCB-939E-E35E70A53432}"/>
                  </a:ext>
                </a:extLst>
              </p:cNvPr>
              <p:cNvSpPr/>
              <p:nvPr/>
            </p:nvSpPr>
            <p:spPr>
              <a:xfrm>
                <a:off x="12983" y="3958"/>
                <a:ext cx="1134" cy="1134"/>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微软雅黑" panose="020B0503020204020204" pitchFamily="34" charset="-122"/>
                  <a:ea typeface="微软雅黑" panose="020B0503020204020204" pitchFamily="34" charset="-122"/>
                </a:endParaRPr>
              </a:p>
            </p:txBody>
          </p:sp>
          <p:sp>
            <p:nvSpPr>
              <p:cNvPr id="95" name="文本框 5">
                <a:extLst>
                  <a:ext uri="{FF2B5EF4-FFF2-40B4-BE49-F238E27FC236}">
                    <a16:creationId xmlns:a16="http://schemas.microsoft.com/office/drawing/2014/main" id="{4CC25277-5B2F-4518-9866-2344AE402118}"/>
                  </a:ext>
                </a:extLst>
              </p:cNvPr>
              <p:cNvSpPr txBox="1"/>
              <p:nvPr/>
            </p:nvSpPr>
            <p:spPr>
              <a:xfrm>
                <a:off x="12983" y="4284"/>
                <a:ext cx="1128" cy="483"/>
              </a:xfrm>
              <a:prstGeom prst="rect">
                <a:avLst/>
              </a:prstGeom>
              <a:noFill/>
            </p:spPr>
            <p:txBody>
              <a:bodyPr wrap="none" rtlCol="0">
                <a:spAutoFit/>
              </a:bodyPr>
              <a:lstStyle/>
              <a:p>
                <a:r>
                  <a:rPr lang="zh-CN" altLang="en-US" sz="1400">
                    <a:latin typeface="微软雅黑" panose="020B0503020204020204" pitchFamily="34" charset="-122"/>
                    <a:ea typeface="微软雅黑" panose="020B0503020204020204" pitchFamily="34" charset="-122"/>
                  </a:rPr>
                  <a:t>服务器</a:t>
                </a:r>
              </a:p>
            </p:txBody>
          </p:sp>
        </p:grpSp>
        <p:grpSp>
          <p:nvGrpSpPr>
            <p:cNvPr id="64" name="组合 8">
              <a:extLst>
                <a:ext uri="{FF2B5EF4-FFF2-40B4-BE49-F238E27FC236}">
                  <a16:creationId xmlns:a16="http://schemas.microsoft.com/office/drawing/2014/main" id="{A1E2C916-22FB-45BE-880E-CB13D88EE0C6}"/>
                </a:ext>
              </a:extLst>
            </p:cNvPr>
            <p:cNvGrpSpPr/>
            <p:nvPr/>
          </p:nvGrpSpPr>
          <p:grpSpPr>
            <a:xfrm>
              <a:off x="12137" y="5092"/>
              <a:ext cx="1134" cy="1134"/>
              <a:chOff x="12983" y="3958"/>
              <a:chExt cx="1134" cy="1134"/>
            </a:xfrm>
          </p:grpSpPr>
          <p:sp>
            <p:nvSpPr>
              <p:cNvPr id="92" name="椭圆 9">
                <a:extLst>
                  <a:ext uri="{FF2B5EF4-FFF2-40B4-BE49-F238E27FC236}">
                    <a16:creationId xmlns:a16="http://schemas.microsoft.com/office/drawing/2014/main" id="{DB78305F-7082-4444-BE30-8A3FAF64675F}"/>
                  </a:ext>
                </a:extLst>
              </p:cNvPr>
              <p:cNvSpPr/>
              <p:nvPr/>
            </p:nvSpPr>
            <p:spPr>
              <a:xfrm>
                <a:off x="12983" y="3958"/>
                <a:ext cx="1134" cy="1134"/>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微软雅黑" panose="020B0503020204020204" pitchFamily="34" charset="-122"/>
                  <a:ea typeface="微软雅黑" panose="020B0503020204020204" pitchFamily="34" charset="-122"/>
                </a:endParaRPr>
              </a:p>
            </p:txBody>
          </p:sp>
          <p:sp>
            <p:nvSpPr>
              <p:cNvPr id="93" name="文本框 10">
                <a:extLst>
                  <a:ext uri="{FF2B5EF4-FFF2-40B4-BE49-F238E27FC236}">
                    <a16:creationId xmlns:a16="http://schemas.microsoft.com/office/drawing/2014/main" id="{182B8C57-9742-4559-BA3C-1ABD12110B5B}"/>
                  </a:ext>
                </a:extLst>
              </p:cNvPr>
              <p:cNvSpPr txBox="1"/>
              <p:nvPr/>
            </p:nvSpPr>
            <p:spPr>
              <a:xfrm>
                <a:off x="12983" y="4284"/>
                <a:ext cx="1128" cy="483"/>
              </a:xfrm>
              <a:prstGeom prst="rect">
                <a:avLst/>
              </a:prstGeom>
              <a:noFill/>
            </p:spPr>
            <p:txBody>
              <a:bodyPr wrap="none" rtlCol="0">
                <a:spAutoFit/>
              </a:bodyPr>
              <a:lstStyle/>
              <a:p>
                <a:r>
                  <a:rPr lang="zh-CN" altLang="en-US" sz="1400">
                    <a:latin typeface="微软雅黑" panose="020B0503020204020204" pitchFamily="34" charset="-122"/>
                    <a:ea typeface="微软雅黑" panose="020B0503020204020204" pitchFamily="34" charset="-122"/>
                  </a:rPr>
                  <a:t>服务器</a:t>
                </a:r>
              </a:p>
            </p:txBody>
          </p:sp>
        </p:grpSp>
        <p:grpSp>
          <p:nvGrpSpPr>
            <p:cNvPr id="65" name="组合 11">
              <a:extLst>
                <a:ext uri="{FF2B5EF4-FFF2-40B4-BE49-F238E27FC236}">
                  <a16:creationId xmlns:a16="http://schemas.microsoft.com/office/drawing/2014/main" id="{D5FE7B01-27B5-4C47-AF22-DA92F38D50FF}"/>
                </a:ext>
              </a:extLst>
            </p:cNvPr>
            <p:cNvGrpSpPr/>
            <p:nvPr/>
          </p:nvGrpSpPr>
          <p:grpSpPr>
            <a:xfrm>
              <a:off x="12977" y="6283"/>
              <a:ext cx="1134" cy="1134"/>
              <a:chOff x="12983" y="3958"/>
              <a:chExt cx="1134" cy="1134"/>
            </a:xfrm>
          </p:grpSpPr>
          <p:sp>
            <p:nvSpPr>
              <p:cNvPr id="90" name="椭圆 12">
                <a:extLst>
                  <a:ext uri="{FF2B5EF4-FFF2-40B4-BE49-F238E27FC236}">
                    <a16:creationId xmlns:a16="http://schemas.microsoft.com/office/drawing/2014/main" id="{543E77E0-C207-43FD-A64B-72C866146EC4}"/>
                  </a:ext>
                </a:extLst>
              </p:cNvPr>
              <p:cNvSpPr/>
              <p:nvPr/>
            </p:nvSpPr>
            <p:spPr>
              <a:xfrm>
                <a:off x="12983" y="3958"/>
                <a:ext cx="1134" cy="1134"/>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微软雅黑" panose="020B0503020204020204" pitchFamily="34" charset="-122"/>
                  <a:ea typeface="微软雅黑" panose="020B0503020204020204" pitchFamily="34" charset="-122"/>
                </a:endParaRPr>
              </a:p>
            </p:txBody>
          </p:sp>
          <p:sp>
            <p:nvSpPr>
              <p:cNvPr id="91" name="文本框 13">
                <a:extLst>
                  <a:ext uri="{FF2B5EF4-FFF2-40B4-BE49-F238E27FC236}">
                    <a16:creationId xmlns:a16="http://schemas.microsoft.com/office/drawing/2014/main" id="{1A1C14C0-4DCE-427F-87CA-30D0F741EE25}"/>
                  </a:ext>
                </a:extLst>
              </p:cNvPr>
              <p:cNvSpPr txBox="1"/>
              <p:nvPr/>
            </p:nvSpPr>
            <p:spPr>
              <a:xfrm>
                <a:off x="12983" y="4284"/>
                <a:ext cx="1128" cy="483"/>
              </a:xfrm>
              <a:prstGeom prst="rect">
                <a:avLst/>
              </a:prstGeom>
              <a:noFill/>
            </p:spPr>
            <p:txBody>
              <a:bodyPr wrap="none" rtlCol="0">
                <a:spAutoFit/>
              </a:bodyPr>
              <a:lstStyle/>
              <a:p>
                <a:r>
                  <a:rPr lang="zh-CN" altLang="en-US" sz="1400">
                    <a:latin typeface="微软雅黑" panose="020B0503020204020204" pitchFamily="34" charset="-122"/>
                    <a:ea typeface="微软雅黑" panose="020B0503020204020204" pitchFamily="34" charset="-122"/>
                  </a:rPr>
                  <a:t>服务器</a:t>
                </a:r>
              </a:p>
            </p:txBody>
          </p:sp>
        </p:grpSp>
        <p:grpSp>
          <p:nvGrpSpPr>
            <p:cNvPr id="66" name="组合 14">
              <a:extLst>
                <a:ext uri="{FF2B5EF4-FFF2-40B4-BE49-F238E27FC236}">
                  <a16:creationId xmlns:a16="http://schemas.microsoft.com/office/drawing/2014/main" id="{5F8FE299-F30A-4131-AFD6-DAB04BD9EF83}"/>
                </a:ext>
              </a:extLst>
            </p:cNvPr>
            <p:cNvGrpSpPr/>
            <p:nvPr/>
          </p:nvGrpSpPr>
          <p:grpSpPr>
            <a:xfrm>
              <a:off x="14420" y="6609"/>
              <a:ext cx="1134" cy="1134"/>
              <a:chOff x="12983" y="3958"/>
              <a:chExt cx="1134" cy="1134"/>
            </a:xfrm>
          </p:grpSpPr>
          <p:sp>
            <p:nvSpPr>
              <p:cNvPr id="88" name="椭圆 15">
                <a:extLst>
                  <a:ext uri="{FF2B5EF4-FFF2-40B4-BE49-F238E27FC236}">
                    <a16:creationId xmlns:a16="http://schemas.microsoft.com/office/drawing/2014/main" id="{E0FF970C-37A3-4FA2-ACBC-4804AD70C68C}"/>
                  </a:ext>
                </a:extLst>
              </p:cNvPr>
              <p:cNvSpPr/>
              <p:nvPr/>
            </p:nvSpPr>
            <p:spPr>
              <a:xfrm>
                <a:off x="12983" y="3958"/>
                <a:ext cx="1134" cy="1134"/>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微软雅黑" panose="020B0503020204020204" pitchFamily="34" charset="-122"/>
                  <a:ea typeface="微软雅黑" panose="020B0503020204020204" pitchFamily="34" charset="-122"/>
                </a:endParaRPr>
              </a:p>
            </p:txBody>
          </p:sp>
          <p:sp>
            <p:nvSpPr>
              <p:cNvPr id="89" name="文本框 16">
                <a:extLst>
                  <a:ext uri="{FF2B5EF4-FFF2-40B4-BE49-F238E27FC236}">
                    <a16:creationId xmlns:a16="http://schemas.microsoft.com/office/drawing/2014/main" id="{7D291287-08CF-42D1-AB27-4CCEFE9FF57C}"/>
                  </a:ext>
                </a:extLst>
              </p:cNvPr>
              <p:cNvSpPr txBox="1"/>
              <p:nvPr/>
            </p:nvSpPr>
            <p:spPr>
              <a:xfrm>
                <a:off x="12983" y="4284"/>
                <a:ext cx="1128" cy="483"/>
              </a:xfrm>
              <a:prstGeom prst="rect">
                <a:avLst/>
              </a:prstGeom>
              <a:noFill/>
            </p:spPr>
            <p:txBody>
              <a:bodyPr wrap="none" rtlCol="0">
                <a:spAutoFit/>
              </a:bodyPr>
              <a:lstStyle/>
              <a:p>
                <a:r>
                  <a:rPr lang="zh-CN" altLang="en-US" sz="1400">
                    <a:latin typeface="微软雅黑" panose="020B0503020204020204" pitchFamily="34" charset="-122"/>
                    <a:ea typeface="微软雅黑" panose="020B0503020204020204" pitchFamily="34" charset="-122"/>
                  </a:rPr>
                  <a:t>服务器</a:t>
                </a:r>
              </a:p>
            </p:txBody>
          </p:sp>
        </p:grpSp>
        <p:grpSp>
          <p:nvGrpSpPr>
            <p:cNvPr id="67" name="组合 17">
              <a:extLst>
                <a:ext uri="{FF2B5EF4-FFF2-40B4-BE49-F238E27FC236}">
                  <a16:creationId xmlns:a16="http://schemas.microsoft.com/office/drawing/2014/main" id="{060B16E7-E7C8-4B55-9A28-7705431D0B58}"/>
                </a:ext>
              </a:extLst>
            </p:cNvPr>
            <p:cNvGrpSpPr/>
            <p:nvPr/>
          </p:nvGrpSpPr>
          <p:grpSpPr>
            <a:xfrm>
              <a:off x="15883" y="6284"/>
              <a:ext cx="1134" cy="1134"/>
              <a:chOff x="12983" y="3958"/>
              <a:chExt cx="1134" cy="1134"/>
            </a:xfrm>
          </p:grpSpPr>
          <p:sp>
            <p:nvSpPr>
              <p:cNvPr id="86" name="椭圆 18">
                <a:extLst>
                  <a:ext uri="{FF2B5EF4-FFF2-40B4-BE49-F238E27FC236}">
                    <a16:creationId xmlns:a16="http://schemas.microsoft.com/office/drawing/2014/main" id="{D1DC479A-5FA8-458A-BD63-12D9059D74E3}"/>
                  </a:ext>
                </a:extLst>
              </p:cNvPr>
              <p:cNvSpPr/>
              <p:nvPr/>
            </p:nvSpPr>
            <p:spPr>
              <a:xfrm>
                <a:off x="12983" y="3958"/>
                <a:ext cx="1134" cy="1134"/>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微软雅黑" panose="020B0503020204020204" pitchFamily="34" charset="-122"/>
                  <a:ea typeface="微软雅黑" panose="020B0503020204020204" pitchFamily="34" charset="-122"/>
                </a:endParaRPr>
              </a:p>
            </p:txBody>
          </p:sp>
          <p:sp>
            <p:nvSpPr>
              <p:cNvPr id="87" name="文本框 19">
                <a:extLst>
                  <a:ext uri="{FF2B5EF4-FFF2-40B4-BE49-F238E27FC236}">
                    <a16:creationId xmlns:a16="http://schemas.microsoft.com/office/drawing/2014/main" id="{D7B00315-3851-429A-B396-8EB0D9B6C3A0}"/>
                  </a:ext>
                </a:extLst>
              </p:cNvPr>
              <p:cNvSpPr txBox="1"/>
              <p:nvPr/>
            </p:nvSpPr>
            <p:spPr>
              <a:xfrm>
                <a:off x="12983" y="4284"/>
                <a:ext cx="1128" cy="483"/>
              </a:xfrm>
              <a:prstGeom prst="rect">
                <a:avLst/>
              </a:prstGeom>
              <a:noFill/>
            </p:spPr>
            <p:txBody>
              <a:bodyPr wrap="none" rtlCol="0">
                <a:spAutoFit/>
              </a:bodyPr>
              <a:lstStyle/>
              <a:p>
                <a:r>
                  <a:rPr lang="zh-CN" altLang="en-US" sz="1400">
                    <a:latin typeface="微软雅黑" panose="020B0503020204020204" pitchFamily="34" charset="-122"/>
                    <a:ea typeface="微软雅黑" panose="020B0503020204020204" pitchFamily="34" charset="-122"/>
                  </a:rPr>
                  <a:t>服务器</a:t>
                </a:r>
              </a:p>
            </p:txBody>
          </p:sp>
        </p:grpSp>
        <p:grpSp>
          <p:nvGrpSpPr>
            <p:cNvPr id="68" name="组合 20">
              <a:extLst>
                <a:ext uri="{FF2B5EF4-FFF2-40B4-BE49-F238E27FC236}">
                  <a16:creationId xmlns:a16="http://schemas.microsoft.com/office/drawing/2014/main" id="{C5C32C7F-38DE-4BDD-9029-ACFE328EFAF4}"/>
                </a:ext>
              </a:extLst>
            </p:cNvPr>
            <p:cNvGrpSpPr/>
            <p:nvPr/>
          </p:nvGrpSpPr>
          <p:grpSpPr>
            <a:xfrm>
              <a:off x="16537" y="5093"/>
              <a:ext cx="1134" cy="1134"/>
              <a:chOff x="12983" y="3958"/>
              <a:chExt cx="1134" cy="1134"/>
            </a:xfrm>
          </p:grpSpPr>
          <p:sp>
            <p:nvSpPr>
              <p:cNvPr id="84" name="椭圆 21">
                <a:extLst>
                  <a:ext uri="{FF2B5EF4-FFF2-40B4-BE49-F238E27FC236}">
                    <a16:creationId xmlns:a16="http://schemas.microsoft.com/office/drawing/2014/main" id="{7F3C48E6-4598-4CF6-A0DE-7177CF1AE293}"/>
                  </a:ext>
                </a:extLst>
              </p:cNvPr>
              <p:cNvSpPr/>
              <p:nvPr/>
            </p:nvSpPr>
            <p:spPr>
              <a:xfrm>
                <a:off x="12983" y="3958"/>
                <a:ext cx="1134" cy="1134"/>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微软雅黑" panose="020B0503020204020204" pitchFamily="34" charset="-122"/>
                  <a:ea typeface="微软雅黑" panose="020B0503020204020204" pitchFamily="34" charset="-122"/>
                </a:endParaRPr>
              </a:p>
            </p:txBody>
          </p:sp>
          <p:sp>
            <p:nvSpPr>
              <p:cNvPr id="85" name="文本框 22">
                <a:extLst>
                  <a:ext uri="{FF2B5EF4-FFF2-40B4-BE49-F238E27FC236}">
                    <a16:creationId xmlns:a16="http://schemas.microsoft.com/office/drawing/2014/main" id="{30F7F7AF-AA29-426B-8AF6-609B8420D002}"/>
                  </a:ext>
                </a:extLst>
              </p:cNvPr>
              <p:cNvSpPr txBox="1"/>
              <p:nvPr/>
            </p:nvSpPr>
            <p:spPr>
              <a:xfrm>
                <a:off x="12983" y="4284"/>
                <a:ext cx="1128" cy="483"/>
              </a:xfrm>
              <a:prstGeom prst="rect">
                <a:avLst/>
              </a:prstGeom>
              <a:noFill/>
            </p:spPr>
            <p:txBody>
              <a:bodyPr wrap="none" rtlCol="0">
                <a:spAutoFit/>
              </a:bodyPr>
              <a:lstStyle/>
              <a:p>
                <a:r>
                  <a:rPr lang="zh-CN" altLang="en-US" sz="1400">
                    <a:latin typeface="微软雅黑" panose="020B0503020204020204" pitchFamily="34" charset="-122"/>
                    <a:ea typeface="微软雅黑" panose="020B0503020204020204" pitchFamily="34" charset="-122"/>
                  </a:rPr>
                  <a:t>服务器</a:t>
                </a:r>
              </a:p>
            </p:txBody>
          </p:sp>
        </p:grpSp>
        <p:grpSp>
          <p:nvGrpSpPr>
            <p:cNvPr id="69" name="组合 23">
              <a:extLst>
                <a:ext uri="{FF2B5EF4-FFF2-40B4-BE49-F238E27FC236}">
                  <a16:creationId xmlns:a16="http://schemas.microsoft.com/office/drawing/2014/main" id="{E0D1A5D6-D597-47F3-ACC7-EFE5469457D6}"/>
                </a:ext>
              </a:extLst>
            </p:cNvPr>
            <p:cNvGrpSpPr/>
            <p:nvPr/>
          </p:nvGrpSpPr>
          <p:grpSpPr>
            <a:xfrm>
              <a:off x="15877" y="3958"/>
              <a:ext cx="1134" cy="1134"/>
              <a:chOff x="12983" y="3958"/>
              <a:chExt cx="1134" cy="1134"/>
            </a:xfrm>
          </p:grpSpPr>
          <p:sp>
            <p:nvSpPr>
              <p:cNvPr id="82" name="椭圆 24">
                <a:extLst>
                  <a:ext uri="{FF2B5EF4-FFF2-40B4-BE49-F238E27FC236}">
                    <a16:creationId xmlns:a16="http://schemas.microsoft.com/office/drawing/2014/main" id="{0623679A-4AB3-4C91-A9B8-A0816765FC8E}"/>
                  </a:ext>
                </a:extLst>
              </p:cNvPr>
              <p:cNvSpPr/>
              <p:nvPr/>
            </p:nvSpPr>
            <p:spPr>
              <a:xfrm>
                <a:off x="12983" y="3958"/>
                <a:ext cx="1134" cy="1134"/>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微软雅黑" panose="020B0503020204020204" pitchFamily="34" charset="-122"/>
                  <a:ea typeface="微软雅黑" panose="020B0503020204020204" pitchFamily="34" charset="-122"/>
                </a:endParaRPr>
              </a:p>
            </p:txBody>
          </p:sp>
          <p:sp>
            <p:nvSpPr>
              <p:cNvPr id="83" name="文本框 25">
                <a:extLst>
                  <a:ext uri="{FF2B5EF4-FFF2-40B4-BE49-F238E27FC236}">
                    <a16:creationId xmlns:a16="http://schemas.microsoft.com/office/drawing/2014/main" id="{550DC603-B93B-46B3-A58E-547FBFEB7718}"/>
                  </a:ext>
                </a:extLst>
              </p:cNvPr>
              <p:cNvSpPr txBox="1"/>
              <p:nvPr/>
            </p:nvSpPr>
            <p:spPr>
              <a:xfrm>
                <a:off x="12983" y="4284"/>
                <a:ext cx="1128" cy="483"/>
              </a:xfrm>
              <a:prstGeom prst="rect">
                <a:avLst/>
              </a:prstGeom>
              <a:noFill/>
            </p:spPr>
            <p:txBody>
              <a:bodyPr wrap="none" rtlCol="0">
                <a:spAutoFit/>
              </a:bodyPr>
              <a:lstStyle/>
              <a:p>
                <a:r>
                  <a:rPr lang="zh-CN" altLang="en-US" sz="1400">
                    <a:latin typeface="微软雅黑" panose="020B0503020204020204" pitchFamily="34" charset="-122"/>
                    <a:ea typeface="微软雅黑" panose="020B0503020204020204" pitchFamily="34" charset="-122"/>
                  </a:rPr>
                  <a:t>服务器</a:t>
                </a:r>
              </a:p>
            </p:txBody>
          </p:sp>
        </p:grpSp>
        <p:grpSp>
          <p:nvGrpSpPr>
            <p:cNvPr id="70" name="组合 26">
              <a:extLst>
                <a:ext uri="{FF2B5EF4-FFF2-40B4-BE49-F238E27FC236}">
                  <a16:creationId xmlns:a16="http://schemas.microsoft.com/office/drawing/2014/main" id="{F5E9598C-E371-4A66-9E56-BDD4C81CDC74}"/>
                </a:ext>
              </a:extLst>
            </p:cNvPr>
            <p:cNvGrpSpPr/>
            <p:nvPr/>
          </p:nvGrpSpPr>
          <p:grpSpPr>
            <a:xfrm>
              <a:off x="14420" y="5092"/>
              <a:ext cx="1134" cy="1134"/>
              <a:chOff x="12983" y="3958"/>
              <a:chExt cx="1134" cy="1134"/>
            </a:xfrm>
          </p:grpSpPr>
          <p:sp>
            <p:nvSpPr>
              <p:cNvPr id="80" name="椭圆 27">
                <a:extLst>
                  <a:ext uri="{FF2B5EF4-FFF2-40B4-BE49-F238E27FC236}">
                    <a16:creationId xmlns:a16="http://schemas.microsoft.com/office/drawing/2014/main" id="{A427DBF3-6E75-4E40-8D0F-2CC15D7F79E6}"/>
                  </a:ext>
                </a:extLst>
              </p:cNvPr>
              <p:cNvSpPr/>
              <p:nvPr/>
            </p:nvSpPr>
            <p:spPr>
              <a:xfrm>
                <a:off x="12983" y="3958"/>
                <a:ext cx="1134" cy="113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微软雅黑" panose="020B0503020204020204" pitchFamily="34" charset="-122"/>
                  <a:ea typeface="微软雅黑" panose="020B0503020204020204" pitchFamily="34" charset="-122"/>
                </a:endParaRPr>
              </a:p>
            </p:txBody>
          </p:sp>
          <p:sp>
            <p:nvSpPr>
              <p:cNvPr id="81" name="文本框 28">
                <a:extLst>
                  <a:ext uri="{FF2B5EF4-FFF2-40B4-BE49-F238E27FC236}">
                    <a16:creationId xmlns:a16="http://schemas.microsoft.com/office/drawing/2014/main" id="{50278761-42A0-4A0A-874F-18E260EBFC7D}"/>
                  </a:ext>
                </a:extLst>
              </p:cNvPr>
              <p:cNvSpPr txBox="1"/>
              <p:nvPr/>
            </p:nvSpPr>
            <p:spPr>
              <a:xfrm>
                <a:off x="12983" y="4284"/>
                <a:ext cx="1128" cy="483"/>
              </a:xfrm>
              <a:prstGeom prst="rect">
                <a:avLst/>
              </a:prstGeom>
              <a:noFill/>
            </p:spPr>
            <p:txBody>
              <a:bodyPr wrap="none" rtlCol="0">
                <a:spAutoFit/>
              </a:bodyPr>
              <a:lstStyle/>
              <a:p>
                <a:r>
                  <a:rPr lang="zh-CN" altLang="en-US" sz="1400">
                    <a:latin typeface="微软雅黑" panose="020B0503020204020204" pitchFamily="34" charset="-122"/>
                    <a:ea typeface="微软雅黑" panose="020B0503020204020204" pitchFamily="34" charset="-122"/>
                  </a:rPr>
                  <a:t>领导者</a:t>
                </a:r>
              </a:p>
            </p:txBody>
          </p:sp>
        </p:grpSp>
        <p:sp>
          <p:nvSpPr>
            <p:cNvPr id="71" name="椭圆 29">
              <a:extLst>
                <a:ext uri="{FF2B5EF4-FFF2-40B4-BE49-F238E27FC236}">
                  <a16:creationId xmlns:a16="http://schemas.microsoft.com/office/drawing/2014/main" id="{B58D6D28-B42A-43A2-ACCE-76C8CC643E1B}"/>
                </a:ext>
              </a:extLst>
            </p:cNvPr>
            <p:cNvSpPr/>
            <p:nvPr/>
          </p:nvSpPr>
          <p:spPr>
            <a:xfrm>
              <a:off x="11947" y="3241"/>
              <a:ext cx="6009" cy="493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文本框 30">
              <a:extLst>
                <a:ext uri="{FF2B5EF4-FFF2-40B4-BE49-F238E27FC236}">
                  <a16:creationId xmlns:a16="http://schemas.microsoft.com/office/drawing/2014/main" id="{CA8CE58C-B699-4E9D-96A9-25835F311193}"/>
                </a:ext>
              </a:extLst>
            </p:cNvPr>
            <p:cNvSpPr txBox="1"/>
            <p:nvPr/>
          </p:nvSpPr>
          <p:spPr>
            <a:xfrm>
              <a:off x="14283" y="3475"/>
              <a:ext cx="1408" cy="483"/>
            </a:xfrm>
            <a:prstGeom prst="rect">
              <a:avLst/>
            </a:prstGeom>
            <a:noFill/>
          </p:spPr>
          <p:txBody>
            <a:bodyPr wrap="none" rtlCol="0">
              <a:spAutoFit/>
            </a:bodyPr>
            <a:lstStyle/>
            <a:p>
              <a:r>
                <a:rPr lang="zh-CN" altLang="en-US" sz="1400">
                  <a:latin typeface="微软雅黑" panose="020B0503020204020204" pitchFamily="34" charset="-122"/>
                  <a:ea typeface="微软雅黑" panose="020B0503020204020204" pitchFamily="34" charset="-122"/>
                </a:rPr>
                <a:t>协调系统</a:t>
              </a:r>
            </a:p>
          </p:txBody>
        </p:sp>
        <p:cxnSp>
          <p:nvCxnSpPr>
            <p:cNvPr id="73" name="直接箭头连接符 31">
              <a:extLst>
                <a:ext uri="{FF2B5EF4-FFF2-40B4-BE49-F238E27FC236}">
                  <a16:creationId xmlns:a16="http://schemas.microsoft.com/office/drawing/2014/main" id="{9D337C92-D213-4BE2-8F6C-FACA01B7C04E}"/>
                </a:ext>
              </a:extLst>
            </p:cNvPr>
            <p:cNvCxnSpPr>
              <a:stCxn id="80" idx="1"/>
            </p:cNvCxnSpPr>
            <p:nvPr/>
          </p:nvCxnSpPr>
          <p:spPr>
            <a:xfrm flipH="1" flipV="1">
              <a:off x="14048" y="4846"/>
              <a:ext cx="538" cy="41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4" name="直接箭头连接符 32">
              <a:extLst>
                <a:ext uri="{FF2B5EF4-FFF2-40B4-BE49-F238E27FC236}">
                  <a16:creationId xmlns:a16="http://schemas.microsoft.com/office/drawing/2014/main" id="{3616FB8D-BF8E-4CB8-B50D-35359BE7DAC9}"/>
                </a:ext>
              </a:extLst>
            </p:cNvPr>
            <p:cNvCxnSpPr>
              <a:stCxn id="93" idx="3"/>
              <a:endCxn id="81" idx="1"/>
            </p:cNvCxnSpPr>
            <p:nvPr/>
          </p:nvCxnSpPr>
          <p:spPr>
            <a:xfrm>
              <a:off x="13265" y="5660"/>
              <a:ext cx="1155"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5" name="直接箭头连接符 33">
              <a:extLst>
                <a:ext uri="{FF2B5EF4-FFF2-40B4-BE49-F238E27FC236}">
                  <a16:creationId xmlns:a16="http://schemas.microsoft.com/office/drawing/2014/main" id="{23C9A6E0-5EA8-40F0-A3D8-9A7E592637E6}"/>
                </a:ext>
              </a:extLst>
            </p:cNvPr>
            <p:cNvCxnSpPr>
              <a:stCxn id="80" idx="3"/>
              <a:endCxn id="90" idx="7"/>
            </p:cNvCxnSpPr>
            <p:nvPr/>
          </p:nvCxnSpPr>
          <p:spPr>
            <a:xfrm flipH="1">
              <a:off x="13945" y="6060"/>
              <a:ext cx="641" cy="38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6" name="直接箭头连接符 34">
              <a:extLst>
                <a:ext uri="{FF2B5EF4-FFF2-40B4-BE49-F238E27FC236}">
                  <a16:creationId xmlns:a16="http://schemas.microsoft.com/office/drawing/2014/main" id="{AC7645E1-EA57-4F68-8095-0D68F1AAFFD6}"/>
                </a:ext>
              </a:extLst>
            </p:cNvPr>
            <p:cNvCxnSpPr>
              <a:stCxn id="80" idx="7"/>
              <a:endCxn id="82" idx="3"/>
            </p:cNvCxnSpPr>
            <p:nvPr/>
          </p:nvCxnSpPr>
          <p:spPr>
            <a:xfrm flipV="1">
              <a:off x="15388" y="4926"/>
              <a:ext cx="655" cy="33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7" name="直接箭头连接符 35">
              <a:extLst>
                <a:ext uri="{FF2B5EF4-FFF2-40B4-BE49-F238E27FC236}">
                  <a16:creationId xmlns:a16="http://schemas.microsoft.com/office/drawing/2014/main" id="{5ACF99CE-8F2C-47E3-BD18-C3C058D93C60}"/>
                </a:ext>
              </a:extLst>
            </p:cNvPr>
            <p:cNvCxnSpPr>
              <a:stCxn id="81" idx="3"/>
              <a:endCxn id="85" idx="1"/>
            </p:cNvCxnSpPr>
            <p:nvPr/>
          </p:nvCxnSpPr>
          <p:spPr>
            <a:xfrm>
              <a:off x="15548" y="5660"/>
              <a:ext cx="989" cy="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8" name="直接箭头连接符 36">
              <a:extLst>
                <a:ext uri="{FF2B5EF4-FFF2-40B4-BE49-F238E27FC236}">
                  <a16:creationId xmlns:a16="http://schemas.microsoft.com/office/drawing/2014/main" id="{54BFFBBC-5084-4C50-BECD-F49EB7982F73}"/>
                </a:ext>
              </a:extLst>
            </p:cNvPr>
            <p:cNvCxnSpPr>
              <a:stCxn id="80" idx="5"/>
              <a:endCxn id="86" idx="1"/>
            </p:cNvCxnSpPr>
            <p:nvPr/>
          </p:nvCxnSpPr>
          <p:spPr>
            <a:xfrm>
              <a:off x="15388" y="6060"/>
              <a:ext cx="661" cy="39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9" name="直接箭头连接符 37">
              <a:extLst>
                <a:ext uri="{FF2B5EF4-FFF2-40B4-BE49-F238E27FC236}">
                  <a16:creationId xmlns:a16="http://schemas.microsoft.com/office/drawing/2014/main" id="{11F4E88F-46B0-443B-A95F-A0C9A63DD6F3}"/>
                </a:ext>
              </a:extLst>
            </p:cNvPr>
            <p:cNvCxnSpPr>
              <a:stCxn id="80" idx="4"/>
              <a:endCxn id="88" idx="0"/>
            </p:cNvCxnSpPr>
            <p:nvPr/>
          </p:nvCxnSpPr>
          <p:spPr>
            <a:xfrm>
              <a:off x="14987" y="6226"/>
              <a:ext cx="0" cy="383"/>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grpSp>
      <p:sp>
        <p:nvSpPr>
          <p:cNvPr id="96" name="矩形 39">
            <a:extLst>
              <a:ext uri="{FF2B5EF4-FFF2-40B4-BE49-F238E27FC236}">
                <a16:creationId xmlns:a16="http://schemas.microsoft.com/office/drawing/2014/main" id="{3471F82D-3D3E-4B8D-AEA5-B7ABAE734629}"/>
              </a:ext>
            </a:extLst>
          </p:cNvPr>
          <p:cNvSpPr/>
          <p:nvPr/>
        </p:nvSpPr>
        <p:spPr>
          <a:xfrm>
            <a:off x="5730875" y="2330450"/>
            <a:ext cx="829945" cy="3200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solidFill>
                  <a:schemeClr val="tx1"/>
                </a:solidFill>
                <a:latin typeface="微软雅黑" panose="020B0503020204020204" pitchFamily="34" charset="-122"/>
                <a:ea typeface="微软雅黑" panose="020B0503020204020204" pitchFamily="34" charset="-122"/>
              </a:rPr>
              <a:t>客户端</a:t>
            </a:r>
          </a:p>
        </p:txBody>
      </p:sp>
      <p:sp>
        <p:nvSpPr>
          <p:cNvPr id="97" name="矩形 40">
            <a:extLst>
              <a:ext uri="{FF2B5EF4-FFF2-40B4-BE49-F238E27FC236}">
                <a16:creationId xmlns:a16="http://schemas.microsoft.com/office/drawing/2014/main" id="{31C2ABA1-7762-4650-B122-AA8D55BF1DE2}"/>
              </a:ext>
            </a:extLst>
          </p:cNvPr>
          <p:cNvSpPr/>
          <p:nvPr/>
        </p:nvSpPr>
        <p:spPr>
          <a:xfrm>
            <a:off x="5444490" y="3394075"/>
            <a:ext cx="829945" cy="3200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solidFill>
                  <a:schemeClr val="tx1"/>
                </a:solidFill>
                <a:latin typeface="微软雅黑" panose="020B0503020204020204" pitchFamily="34" charset="-122"/>
                <a:ea typeface="微软雅黑" panose="020B0503020204020204" pitchFamily="34" charset="-122"/>
              </a:rPr>
              <a:t>客户端</a:t>
            </a:r>
          </a:p>
        </p:txBody>
      </p:sp>
      <p:sp>
        <p:nvSpPr>
          <p:cNvPr id="98" name="矩形 41">
            <a:extLst>
              <a:ext uri="{FF2B5EF4-FFF2-40B4-BE49-F238E27FC236}">
                <a16:creationId xmlns:a16="http://schemas.microsoft.com/office/drawing/2014/main" id="{E4080080-9F35-4201-B50F-E75CB4A3D8AF}"/>
              </a:ext>
            </a:extLst>
          </p:cNvPr>
          <p:cNvSpPr/>
          <p:nvPr/>
        </p:nvSpPr>
        <p:spPr>
          <a:xfrm>
            <a:off x="5730875" y="4319905"/>
            <a:ext cx="829945" cy="3200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solidFill>
                  <a:schemeClr val="tx1"/>
                </a:solidFill>
                <a:latin typeface="微软雅黑" panose="020B0503020204020204" pitchFamily="34" charset="-122"/>
                <a:ea typeface="微软雅黑" panose="020B0503020204020204" pitchFamily="34" charset="-122"/>
              </a:rPr>
              <a:t>客户端</a:t>
            </a:r>
          </a:p>
        </p:txBody>
      </p:sp>
      <p:sp>
        <p:nvSpPr>
          <p:cNvPr id="99" name="矩形 42">
            <a:extLst>
              <a:ext uri="{FF2B5EF4-FFF2-40B4-BE49-F238E27FC236}">
                <a16:creationId xmlns:a16="http://schemas.microsoft.com/office/drawing/2014/main" id="{6FEFA521-FDA6-45FB-9529-B2C10E6A6FE9}"/>
              </a:ext>
            </a:extLst>
          </p:cNvPr>
          <p:cNvSpPr/>
          <p:nvPr/>
        </p:nvSpPr>
        <p:spPr>
          <a:xfrm>
            <a:off x="7148195" y="5349240"/>
            <a:ext cx="829945" cy="3200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solidFill>
                  <a:schemeClr val="tx1"/>
                </a:solidFill>
                <a:latin typeface="微软雅黑" panose="020B0503020204020204" pitchFamily="34" charset="-122"/>
                <a:ea typeface="微软雅黑" panose="020B0503020204020204" pitchFamily="34" charset="-122"/>
              </a:rPr>
              <a:t>客户端</a:t>
            </a:r>
          </a:p>
        </p:txBody>
      </p:sp>
      <p:sp>
        <p:nvSpPr>
          <p:cNvPr id="100" name="矩形 43">
            <a:extLst>
              <a:ext uri="{FF2B5EF4-FFF2-40B4-BE49-F238E27FC236}">
                <a16:creationId xmlns:a16="http://schemas.microsoft.com/office/drawing/2014/main" id="{F9933826-A304-4404-844F-1050361FAC63}"/>
              </a:ext>
            </a:extLst>
          </p:cNvPr>
          <p:cNvSpPr/>
          <p:nvPr/>
        </p:nvSpPr>
        <p:spPr>
          <a:xfrm>
            <a:off x="8895080" y="5349240"/>
            <a:ext cx="829945" cy="3200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solidFill>
                  <a:schemeClr val="tx1"/>
                </a:solidFill>
                <a:latin typeface="微软雅黑" panose="020B0503020204020204" pitchFamily="34" charset="-122"/>
                <a:ea typeface="微软雅黑" panose="020B0503020204020204" pitchFamily="34" charset="-122"/>
              </a:rPr>
              <a:t>客户端</a:t>
            </a:r>
          </a:p>
        </p:txBody>
      </p:sp>
      <p:sp>
        <p:nvSpPr>
          <p:cNvPr id="101" name="矩形 44">
            <a:extLst>
              <a:ext uri="{FF2B5EF4-FFF2-40B4-BE49-F238E27FC236}">
                <a16:creationId xmlns:a16="http://schemas.microsoft.com/office/drawing/2014/main" id="{75FFE12C-4ACE-4999-8DE4-AE07928FB89E}"/>
              </a:ext>
            </a:extLst>
          </p:cNvPr>
          <p:cNvSpPr/>
          <p:nvPr/>
        </p:nvSpPr>
        <p:spPr>
          <a:xfrm>
            <a:off x="10344150" y="4640580"/>
            <a:ext cx="829945" cy="3200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solidFill>
                  <a:schemeClr val="tx1"/>
                </a:solidFill>
                <a:latin typeface="微软雅黑" panose="020B0503020204020204" pitchFamily="34" charset="-122"/>
                <a:ea typeface="微软雅黑" panose="020B0503020204020204" pitchFamily="34" charset="-122"/>
              </a:rPr>
              <a:t>客户端</a:t>
            </a:r>
          </a:p>
        </p:txBody>
      </p:sp>
      <p:sp>
        <p:nvSpPr>
          <p:cNvPr id="102" name="矩形 45">
            <a:extLst>
              <a:ext uri="{FF2B5EF4-FFF2-40B4-BE49-F238E27FC236}">
                <a16:creationId xmlns:a16="http://schemas.microsoft.com/office/drawing/2014/main" id="{20799F13-B989-4051-BA68-8B222AFEC2BE}"/>
              </a:ext>
            </a:extLst>
          </p:cNvPr>
          <p:cNvSpPr/>
          <p:nvPr/>
        </p:nvSpPr>
        <p:spPr>
          <a:xfrm>
            <a:off x="11009630" y="3394075"/>
            <a:ext cx="829945" cy="3200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solidFill>
                  <a:schemeClr val="tx1"/>
                </a:solidFill>
                <a:latin typeface="微软雅黑" panose="020B0503020204020204" pitchFamily="34" charset="-122"/>
                <a:ea typeface="微软雅黑" panose="020B0503020204020204" pitchFamily="34" charset="-122"/>
              </a:rPr>
              <a:t>客户端</a:t>
            </a:r>
          </a:p>
        </p:txBody>
      </p:sp>
      <p:sp>
        <p:nvSpPr>
          <p:cNvPr id="103" name="矩形 46">
            <a:extLst>
              <a:ext uri="{FF2B5EF4-FFF2-40B4-BE49-F238E27FC236}">
                <a16:creationId xmlns:a16="http://schemas.microsoft.com/office/drawing/2014/main" id="{7487A8E5-CE1E-45FD-9A81-820E45B8D3C2}"/>
              </a:ext>
            </a:extLst>
          </p:cNvPr>
          <p:cNvSpPr/>
          <p:nvPr/>
        </p:nvSpPr>
        <p:spPr>
          <a:xfrm>
            <a:off x="10660380" y="2330450"/>
            <a:ext cx="829945" cy="3200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solidFill>
                  <a:schemeClr val="tx1"/>
                </a:solidFill>
                <a:latin typeface="微软雅黑" panose="020B0503020204020204" pitchFamily="34" charset="-122"/>
                <a:ea typeface="微软雅黑" panose="020B0503020204020204" pitchFamily="34" charset="-122"/>
              </a:rPr>
              <a:t>客户端</a:t>
            </a:r>
          </a:p>
        </p:txBody>
      </p:sp>
      <p:cxnSp>
        <p:nvCxnSpPr>
          <p:cNvPr id="104" name="直接箭头连接符 47">
            <a:extLst>
              <a:ext uri="{FF2B5EF4-FFF2-40B4-BE49-F238E27FC236}">
                <a16:creationId xmlns:a16="http://schemas.microsoft.com/office/drawing/2014/main" id="{525FBDF8-D2C8-42AC-8AF0-BDE0373C8883}"/>
              </a:ext>
            </a:extLst>
          </p:cNvPr>
          <p:cNvCxnSpPr>
            <a:stCxn id="96" idx="3"/>
          </p:cNvCxnSpPr>
          <p:nvPr/>
        </p:nvCxnSpPr>
        <p:spPr>
          <a:xfrm>
            <a:off x="6560820" y="2490470"/>
            <a:ext cx="417830" cy="26098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5" name="直接箭头连接符 48">
            <a:extLst>
              <a:ext uri="{FF2B5EF4-FFF2-40B4-BE49-F238E27FC236}">
                <a16:creationId xmlns:a16="http://schemas.microsoft.com/office/drawing/2014/main" id="{7E801B95-63FD-41CD-835A-6CE54C11C007}"/>
              </a:ext>
            </a:extLst>
          </p:cNvPr>
          <p:cNvCxnSpPr>
            <a:stCxn id="97" idx="3"/>
            <a:endCxn id="71" idx="2"/>
          </p:cNvCxnSpPr>
          <p:nvPr/>
        </p:nvCxnSpPr>
        <p:spPr>
          <a:xfrm>
            <a:off x="6274435" y="3554095"/>
            <a:ext cx="434975"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6" name="直接箭头连接符 49">
            <a:extLst>
              <a:ext uri="{FF2B5EF4-FFF2-40B4-BE49-F238E27FC236}">
                <a16:creationId xmlns:a16="http://schemas.microsoft.com/office/drawing/2014/main" id="{54F93C27-CB52-4EE8-86EA-D443EFD25F5F}"/>
              </a:ext>
            </a:extLst>
          </p:cNvPr>
          <p:cNvCxnSpPr>
            <a:stCxn id="98" idx="3"/>
          </p:cNvCxnSpPr>
          <p:nvPr/>
        </p:nvCxnSpPr>
        <p:spPr>
          <a:xfrm flipV="1">
            <a:off x="6560820" y="4292600"/>
            <a:ext cx="392430" cy="18732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7" name="直接箭头连接符 50">
            <a:extLst>
              <a:ext uri="{FF2B5EF4-FFF2-40B4-BE49-F238E27FC236}">
                <a16:creationId xmlns:a16="http://schemas.microsoft.com/office/drawing/2014/main" id="{8E772B90-8336-483F-860F-67ED50BBC5B4}"/>
              </a:ext>
            </a:extLst>
          </p:cNvPr>
          <p:cNvCxnSpPr>
            <a:stCxn id="99" idx="0"/>
          </p:cNvCxnSpPr>
          <p:nvPr/>
        </p:nvCxnSpPr>
        <p:spPr>
          <a:xfrm flipV="1">
            <a:off x="7563485" y="5019675"/>
            <a:ext cx="392430" cy="32956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8" name="直接箭头连接符 51">
            <a:extLst>
              <a:ext uri="{FF2B5EF4-FFF2-40B4-BE49-F238E27FC236}">
                <a16:creationId xmlns:a16="http://schemas.microsoft.com/office/drawing/2014/main" id="{5F23A6AA-3991-4D03-AAF2-321F662A4551}"/>
              </a:ext>
            </a:extLst>
          </p:cNvPr>
          <p:cNvCxnSpPr>
            <a:stCxn id="100" idx="0"/>
          </p:cNvCxnSpPr>
          <p:nvPr/>
        </p:nvCxnSpPr>
        <p:spPr>
          <a:xfrm flipH="1" flipV="1">
            <a:off x="9246235" y="5019675"/>
            <a:ext cx="64135" cy="32956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9" name="直接箭头连接符 52">
            <a:extLst>
              <a:ext uri="{FF2B5EF4-FFF2-40B4-BE49-F238E27FC236}">
                <a16:creationId xmlns:a16="http://schemas.microsoft.com/office/drawing/2014/main" id="{364DA846-899E-470D-AEBD-4EBA5A1C7816}"/>
              </a:ext>
            </a:extLst>
          </p:cNvPr>
          <p:cNvCxnSpPr>
            <a:stCxn id="101" idx="0"/>
          </p:cNvCxnSpPr>
          <p:nvPr/>
        </p:nvCxnSpPr>
        <p:spPr>
          <a:xfrm flipH="1" flipV="1">
            <a:off x="10299065" y="4305300"/>
            <a:ext cx="460375" cy="33528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0" name="直接箭头连接符 53">
            <a:extLst>
              <a:ext uri="{FF2B5EF4-FFF2-40B4-BE49-F238E27FC236}">
                <a16:creationId xmlns:a16="http://schemas.microsoft.com/office/drawing/2014/main" id="{F4DB0A4C-B463-4871-813E-A3E1C7935973}"/>
              </a:ext>
            </a:extLst>
          </p:cNvPr>
          <p:cNvCxnSpPr>
            <a:stCxn id="102" idx="1"/>
            <a:endCxn id="71" idx="6"/>
          </p:cNvCxnSpPr>
          <p:nvPr/>
        </p:nvCxnSpPr>
        <p:spPr>
          <a:xfrm flipH="1">
            <a:off x="10525125" y="3554095"/>
            <a:ext cx="484505"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1" name="直接箭头连接符 54">
            <a:extLst>
              <a:ext uri="{FF2B5EF4-FFF2-40B4-BE49-F238E27FC236}">
                <a16:creationId xmlns:a16="http://schemas.microsoft.com/office/drawing/2014/main" id="{42814573-B2D8-4246-A004-6FC65F5F10E6}"/>
              </a:ext>
            </a:extLst>
          </p:cNvPr>
          <p:cNvCxnSpPr>
            <a:stCxn id="103" idx="1"/>
          </p:cNvCxnSpPr>
          <p:nvPr/>
        </p:nvCxnSpPr>
        <p:spPr>
          <a:xfrm flipH="1">
            <a:off x="10248900" y="2490470"/>
            <a:ext cx="411480" cy="21082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3" name="灯片编号占位符 2">
            <a:extLst>
              <a:ext uri="{FF2B5EF4-FFF2-40B4-BE49-F238E27FC236}">
                <a16:creationId xmlns:a16="http://schemas.microsoft.com/office/drawing/2014/main" id="{A82E8606-C982-9043-B76E-ADCFFD048893}"/>
              </a:ext>
            </a:extLst>
          </p:cNvPr>
          <p:cNvSpPr>
            <a:spLocks noGrp="1"/>
          </p:cNvSpPr>
          <p:nvPr>
            <p:ph type="sldNum" sz="quarter" idx="12"/>
          </p:nvPr>
        </p:nvSpPr>
        <p:spPr/>
        <p:txBody>
          <a:bodyPr/>
          <a:lstStyle/>
          <a:p>
            <a:fld id="{B13F0FA4-29F4-4B1D-A16B-0D7169EBD889}" type="slidenum">
              <a:rPr lang="en-US" smtClean="0"/>
              <a:t>43</a:t>
            </a:fld>
            <a:endParaRPr lang="en-US"/>
          </a:p>
        </p:txBody>
      </p:sp>
    </p:spTree>
    <p:extLst>
      <p:ext uri="{BB962C8B-B14F-4D97-AF65-F5344CB8AC3E}">
        <p14:creationId xmlns:p14="http://schemas.microsoft.com/office/powerpoint/2010/main" val="46797372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108730-9D6A-4D81-AEC3-E712BF306339}"/>
              </a:ext>
            </a:extLst>
          </p:cNvPr>
          <p:cNvSpPr>
            <a:spLocks noGrp="1"/>
          </p:cNvSpPr>
          <p:nvPr>
            <p:ph type="title"/>
          </p:nvPr>
        </p:nvSpPr>
        <p:spPr/>
        <p:txBody>
          <a:bodyPr/>
          <a:lstStyle/>
          <a:p>
            <a:r>
              <a:rPr lang="en-US" altLang="zh-CN" dirty="0"/>
              <a:t>7.3 </a:t>
            </a:r>
            <a:r>
              <a:rPr lang="zh-CN" altLang="en-US" dirty="0"/>
              <a:t>大数据系统的协调技术</a:t>
            </a:r>
          </a:p>
        </p:txBody>
      </p:sp>
      <p:sp>
        <p:nvSpPr>
          <p:cNvPr id="8" name="Content Placeholder 2">
            <a:extLst>
              <a:ext uri="{FF2B5EF4-FFF2-40B4-BE49-F238E27FC236}">
                <a16:creationId xmlns:a16="http://schemas.microsoft.com/office/drawing/2014/main" id="{6FEE0766-B02B-4387-ABFE-545A0DA69AAE}"/>
              </a:ext>
            </a:extLst>
          </p:cNvPr>
          <p:cNvSpPr>
            <a:spLocks noGrp="1"/>
          </p:cNvSpPr>
          <p:nvPr>
            <p:ph idx="1"/>
          </p:nvPr>
        </p:nvSpPr>
        <p:spPr>
          <a:xfrm>
            <a:off x="680483" y="1160756"/>
            <a:ext cx="10930269" cy="5016207"/>
          </a:xfrm>
        </p:spPr>
        <p:txBody>
          <a:bodyPr/>
          <a:lstStyle/>
          <a:p>
            <a:r>
              <a:rPr lang="zh-CN" altLang="en-US" dirty="0"/>
              <a:t>协调系统的数据模型</a:t>
            </a:r>
            <a:endParaRPr lang="en-US" altLang="zh-CN" dirty="0"/>
          </a:p>
          <a:p>
            <a:pPr lvl="1"/>
            <a:r>
              <a:rPr lang="zh-CN" altLang="en-US" dirty="0"/>
              <a:t>所有服务器的内存中均维护一份相同的全局共享的数据对象，对数据对象采用类似于标准文件系统的树形层级目录结构</a:t>
            </a:r>
            <a:endParaRPr lang="en-US" altLang="zh-CN" dirty="0"/>
          </a:p>
          <a:p>
            <a:pPr lvl="1"/>
            <a:r>
              <a:rPr lang="zh-CN" altLang="en-US" dirty="0"/>
              <a:t>根据生命周期不同，树节点分为</a:t>
            </a:r>
            <a:endParaRPr lang="en-US" altLang="zh-CN" dirty="0"/>
          </a:p>
          <a:p>
            <a:pPr lvl="2"/>
            <a:r>
              <a:rPr lang="zh-CN" altLang="en-US" dirty="0"/>
              <a:t>持久节点</a:t>
            </a:r>
            <a:endParaRPr lang="en-US" altLang="zh-CN" dirty="0"/>
          </a:p>
          <a:p>
            <a:pPr lvl="2"/>
            <a:r>
              <a:rPr lang="zh-CN" altLang="en-US" dirty="0"/>
              <a:t>临时节点</a:t>
            </a:r>
          </a:p>
        </p:txBody>
      </p:sp>
      <p:sp>
        <p:nvSpPr>
          <p:cNvPr id="9" name="Rectangle 8">
            <a:extLst>
              <a:ext uri="{FF2B5EF4-FFF2-40B4-BE49-F238E27FC236}">
                <a16:creationId xmlns:a16="http://schemas.microsoft.com/office/drawing/2014/main" id="{058C4A65-2AF4-4D8E-B213-9AF4960A659C}"/>
              </a:ext>
            </a:extLst>
          </p:cNvPr>
          <p:cNvSpPr/>
          <p:nvPr/>
        </p:nvSpPr>
        <p:spPr>
          <a:xfrm>
            <a:off x="7417380" y="6032684"/>
            <a:ext cx="2084545" cy="338554"/>
          </a:xfrm>
          <a:prstGeom prst="rect">
            <a:avLst/>
          </a:prstGeom>
        </p:spPr>
        <p:txBody>
          <a:bodyPr wrap="none">
            <a:spAutoFit/>
          </a:bodyPr>
          <a:lstStyle/>
          <a:p>
            <a:r>
              <a:rPr lang="zh-CN" altLang="en-US" sz="1600" dirty="0">
                <a:latin typeface="微软雅黑" panose="020B0503020204020204" pitchFamily="34" charset="-122"/>
                <a:ea typeface="微软雅黑" panose="020B0503020204020204" pitchFamily="34" charset="-122"/>
              </a:rPr>
              <a:t>协调系统的数据模型</a:t>
            </a:r>
            <a:endParaRPr lang="en-US" sz="1600" dirty="0">
              <a:latin typeface="微软雅黑" panose="020B0503020204020204" pitchFamily="34" charset="-122"/>
              <a:ea typeface="微软雅黑" panose="020B0503020204020204" pitchFamily="34" charset="-122"/>
            </a:endParaRPr>
          </a:p>
        </p:txBody>
      </p:sp>
      <p:grpSp>
        <p:nvGrpSpPr>
          <p:cNvPr id="10" name="组合 27">
            <a:extLst>
              <a:ext uri="{FF2B5EF4-FFF2-40B4-BE49-F238E27FC236}">
                <a16:creationId xmlns:a16="http://schemas.microsoft.com/office/drawing/2014/main" id="{6A09A95F-74DD-433A-BA8D-389D86E46F86}"/>
              </a:ext>
            </a:extLst>
          </p:cNvPr>
          <p:cNvGrpSpPr/>
          <p:nvPr/>
        </p:nvGrpSpPr>
        <p:grpSpPr>
          <a:xfrm>
            <a:off x="5923280" y="2587625"/>
            <a:ext cx="4229100" cy="3206115"/>
            <a:chOff x="5046" y="4776"/>
            <a:chExt cx="6660" cy="5049"/>
          </a:xfrm>
        </p:grpSpPr>
        <p:sp>
          <p:nvSpPr>
            <p:cNvPr id="11" name="椭圆 3">
              <a:extLst>
                <a:ext uri="{FF2B5EF4-FFF2-40B4-BE49-F238E27FC236}">
                  <a16:creationId xmlns:a16="http://schemas.microsoft.com/office/drawing/2014/main" id="{74A99365-094F-4F53-8220-C18303DFD5A4}"/>
                </a:ext>
              </a:extLst>
            </p:cNvPr>
            <p:cNvSpPr/>
            <p:nvPr/>
          </p:nvSpPr>
          <p:spPr>
            <a:xfrm>
              <a:off x="8819" y="4776"/>
              <a:ext cx="1247" cy="124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5">
              <a:extLst>
                <a:ext uri="{FF2B5EF4-FFF2-40B4-BE49-F238E27FC236}">
                  <a16:creationId xmlns:a16="http://schemas.microsoft.com/office/drawing/2014/main" id="{B4887282-FFEF-4522-A042-2FFD340E1792}"/>
                </a:ext>
              </a:extLst>
            </p:cNvPr>
            <p:cNvSpPr/>
            <p:nvPr/>
          </p:nvSpPr>
          <p:spPr>
            <a:xfrm>
              <a:off x="7184" y="6388"/>
              <a:ext cx="1247" cy="124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7">
              <a:extLst>
                <a:ext uri="{FF2B5EF4-FFF2-40B4-BE49-F238E27FC236}">
                  <a16:creationId xmlns:a16="http://schemas.microsoft.com/office/drawing/2014/main" id="{352ED984-F81F-46C5-8317-D45AE952C511}"/>
                </a:ext>
              </a:extLst>
            </p:cNvPr>
            <p:cNvSpPr/>
            <p:nvPr/>
          </p:nvSpPr>
          <p:spPr>
            <a:xfrm>
              <a:off x="10460" y="6388"/>
              <a:ext cx="1247" cy="124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六边形 8">
              <a:extLst>
                <a:ext uri="{FF2B5EF4-FFF2-40B4-BE49-F238E27FC236}">
                  <a16:creationId xmlns:a16="http://schemas.microsoft.com/office/drawing/2014/main" id="{D6725CAA-0ED6-4201-BBCE-FAC11772CD4F}"/>
                </a:ext>
              </a:extLst>
            </p:cNvPr>
            <p:cNvSpPr/>
            <p:nvPr/>
          </p:nvSpPr>
          <p:spPr>
            <a:xfrm rot="5400000">
              <a:off x="5908" y="8360"/>
              <a:ext cx="794" cy="680"/>
            </a:xfrm>
            <a:prstGeom prst="hexagon">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六边形 9">
              <a:extLst>
                <a:ext uri="{FF2B5EF4-FFF2-40B4-BE49-F238E27FC236}">
                  <a16:creationId xmlns:a16="http://schemas.microsoft.com/office/drawing/2014/main" id="{1B83A428-D6E5-4249-A072-6F4DD93F02E8}"/>
                </a:ext>
              </a:extLst>
            </p:cNvPr>
            <p:cNvSpPr/>
            <p:nvPr/>
          </p:nvSpPr>
          <p:spPr>
            <a:xfrm rot="5400000">
              <a:off x="7411" y="8360"/>
              <a:ext cx="794" cy="680"/>
            </a:xfrm>
            <a:prstGeom prst="hexagon">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六边形 10">
              <a:extLst>
                <a:ext uri="{FF2B5EF4-FFF2-40B4-BE49-F238E27FC236}">
                  <a16:creationId xmlns:a16="http://schemas.microsoft.com/office/drawing/2014/main" id="{13C08FF8-0349-48BD-9433-36C4673DC91E}"/>
                </a:ext>
              </a:extLst>
            </p:cNvPr>
            <p:cNvSpPr/>
            <p:nvPr/>
          </p:nvSpPr>
          <p:spPr>
            <a:xfrm rot="5400000">
              <a:off x="8914" y="8360"/>
              <a:ext cx="794" cy="680"/>
            </a:xfrm>
            <a:prstGeom prst="hexagon">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1">
              <a:extLst>
                <a:ext uri="{FF2B5EF4-FFF2-40B4-BE49-F238E27FC236}">
                  <a16:creationId xmlns:a16="http://schemas.microsoft.com/office/drawing/2014/main" id="{79FAE7B4-EB96-4CF9-96A9-577228CBB049}"/>
                </a:ext>
              </a:extLst>
            </p:cNvPr>
            <p:cNvSpPr/>
            <p:nvPr/>
          </p:nvSpPr>
          <p:spPr>
            <a:xfrm>
              <a:off x="11027" y="7993"/>
              <a:ext cx="113" cy="1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2">
              <a:extLst>
                <a:ext uri="{FF2B5EF4-FFF2-40B4-BE49-F238E27FC236}">
                  <a16:creationId xmlns:a16="http://schemas.microsoft.com/office/drawing/2014/main" id="{BAF81C9C-3A41-4754-A169-934459A03F5E}"/>
                </a:ext>
              </a:extLst>
            </p:cNvPr>
            <p:cNvSpPr/>
            <p:nvPr/>
          </p:nvSpPr>
          <p:spPr>
            <a:xfrm>
              <a:off x="11027" y="8306"/>
              <a:ext cx="113" cy="1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3">
              <a:extLst>
                <a:ext uri="{FF2B5EF4-FFF2-40B4-BE49-F238E27FC236}">
                  <a16:creationId xmlns:a16="http://schemas.microsoft.com/office/drawing/2014/main" id="{05EE60D6-C78A-48D5-A31E-776AB298ED16}"/>
                </a:ext>
              </a:extLst>
            </p:cNvPr>
            <p:cNvSpPr/>
            <p:nvPr/>
          </p:nvSpPr>
          <p:spPr>
            <a:xfrm>
              <a:off x="11027" y="8619"/>
              <a:ext cx="113" cy="1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4">
              <a:extLst>
                <a:ext uri="{FF2B5EF4-FFF2-40B4-BE49-F238E27FC236}">
                  <a16:creationId xmlns:a16="http://schemas.microsoft.com/office/drawing/2014/main" id="{C01959C3-DFD9-4D6B-8FCB-0B6D0BE61582}"/>
                </a:ext>
              </a:extLst>
            </p:cNvPr>
            <p:cNvSpPr/>
            <p:nvPr/>
          </p:nvSpPr>
          <p:spPr>
            <a:xfrm>
              <a:off x="11027" y="8932"/>
              <a:ext cx="113" cy="1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15">
              <a:extLst>
                <a:ext uri="{FF2B5EF4-FFF2-40B4-BE49-F238E27FC236}">
                  <a16:creationId xmlns:a16="http://schemas.microsoft.com/office/drawing/2014/main" id="{E8FF7149-9527-412F-9F27-F5390E294FDE}"/>
                </a:ext>
              </a:extLst>
            </p:cNvPr>
            <p:cNvSpPr/>
            <p:nvPr/>
          </p:nvSpPr>
          <p:spPr>
            <a:xfrm>
              <a:off x="11027" y="9245"/>
              <a:ext cx="113" cy="1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16">
              <a:extLst>
                <a:ext uri="{FF2B5EF4-FFF2-40B4-BE49-F238E27FC236}">
                  <a16:creationId xmlns:a16="http://schemas.microsoft.com/office/drawing/2014/main" id="{B5E06C67-A9CD-49E5-9468-09A71745AF1D}"/>
                </a:ext>
              </a:extLst>
            </p:cNvPr>
            <p:cNvSpPr/>
            <p:nvPr/>
          </p:nvSpPr>
          <p:spPr>
            <a:xfrm>
              <a:off x="11027" y="9558"/>
              <a:ext cx="113" cy="1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3" name="直接连接符 17">
              <a:extLst>
                <a:ext uri="{FF2B5EF4-FFF2-40B4-BE49-F238E27FC236}">
                  <a16:creationId xmlns:a16="http://schemas.microsoft.com/office/drawing/2014/main" id="{21E46784-573B-4C4E-AD3A-D36D617ED2EC}"/>
                </a:ext>
              </a:extLst>
            </p:cNvPr>
            <p:cNvCxnSpPr>
              <a:stCxn id="11" idx="3"/>
              <a:endCxn id="12" idx="7"/>
            </p:cNvCxnSpPr>
            <p:nvPr/>
          </p:nvCxnSpPr>
          <p:spPr>
            <a:xfrm flipH="1">
              <a:off x="8248" y="5840"/>
              <a:ext cx="754" cy="731"/>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直接连接符 18">
              <a:extLst>
                <a:ext uri="{FF2B5EF4-FFF2-40B4-BE49-F238E27FC236}">
                  <a16:creationId xmlns:a16="http://schemas.microsoft.com/office/drawing/2014/main" id="{CD0DC5BE-F1F0-4DD0-A088-3C665D2101D6}"/>
                </a:ext>
              </a:extLst>
            </p:cNvPr>
            <p:cNvCxnSpPr>
              <a:stCxn id="11" idx="5"/>
              <a:endCxn id="13" idx="1"/>
            </p:cNvCxnSpPr>
            <p:nvPr/>
          </p:nvCxnSpPr>
          <p:spPr>
            <a:xfrm>
              <a:off x="9883" y="5840"/>
              <a:ext cx="760" cy="731"/>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直接连接符 19">
              <a:extLst>
                <a:ext uri="{FF2B5EF4-FFF2-40B4-BE49-F238E27FC236}">
                  <a16:creationId xmlns:a16="http://schemas.microsoft.com/office/drawing/2014/main" id="{43049B1B-7F59-4EF1-B494-A971C49FBA57}"/>
                </a:ext>
              </a:extLst>
            </p:cNvPr>
            <p:cNvCxnSpPr>
              <a:stCxn id="12" idx="3"/>
              <a:endCxn id="14" idx="3"/>
            </p:cNvCxnSpPr>
            <p:nvPr/>
          </p:nvCxnSpPr>
          <p:spPr>
            <a:xfrm flipH="1">
              <a:off x="6305" y="7452"/>
              <a:ext cx="1062" cy="851"/>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直接连接符 20">
              <a:extLst>
                <a:ext uri="{FF2B5EF4-FFF2-40B4-BE49-F238E27FC236}">
                  <a16:creationId xmlns:a16="http://schemas.microsoft.com/office/drawing/2014/main" id="{9AA05E82-38E4-4317-B0EA-337CFCF63C71}"/>
                </a:ext>
              </a:extLst>
            </p:cNvPr>
            <p:cNvCxnSpPr>
              <a:stCxn id="12" idx="5"/>
              <a:endCxn id="16" idx="3"/>
            </p:cNvCxnSpPr>
            <p:nvPr/>
          </p:nvCxnSpPr>
          <p:spPr>
            <a:xfrm>
              <a:off x="8248" y="7452"/>
              <a:ext cx="1063" cy="851"/>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直接连接符 21">
              <a:extLst>
                <a:ext uri="{FF2B5EF4-FFF2-40B4-BE49-F238E27FC236}">
                  <a16:creationId xmlns:a16="http://schemas.microsoft.com/office/drawing/2014/main" id="{ED059090-56F2-430A-839F-2D775E9109EC}"/>
                </a:ext>
              </a:extLst>
            </p:cNvPr>
            <p:cNvCxnSpPr>
              <a:stCxn id="12" idx="4"/>
              <a:endCxn id="15" idx="3"/>
            </p:cNvCxnSpPr>
            <p:nvPr/>
          </p:nvCxnSpPr>
          <p:spPr>
            <a:xfrm>
              <a:off x="7808" y="7635"/>
              <a:ext cx="0" cy="668"/>
            </a:xfrm>
            <a:prstGeom prst="line">
              <a:avLst/>
            </a:prstGeom>
          </p:spPr>
          <p:style>
            <a:lnRef idx="1">
              <a:schemeClr val="accent1"/>
            </a:lnRef>
            <a:fillRef idx="0">
              <a:schemeClr val="accent1"/>
            </a:fillRef>
            <a:effectRef idx="0">
              <a:schemeClr val="accent1"/>
            </a:effectRef>
            <a:fontRef idx="minor">
              <a:schemeClr val="tx1"/>
            </a:fontRef>
          </p:style>
        </p:cxnSp>
        <p:sp>
          <p:nvSpPr>
            <p:cNvPr id="28" name="文本框 22">
              <a:extLst>
                <a:ext uri="{FF2B5EF4-FFF2-40B4-BE49-F238E27FC236}">
                  <a16:creationId xmlns:a16="http://schemas.microsoft.com/office/drawing/2014/main" id="{4D832A27-53A6-4709-A3CD-E6C6EC10D6FF}"/>
                </a:ext>
              </a:extLst>
            </p:cNvPr>
            <p:cNvSpPr txBox="1"/>
            <p:nvPr/>
          </p:nvSpPr>
          <p:spPr>
            <a:xfrm>
              <a:off x="5779" y="6867"/>
              <a:ext cx="1152" cy="580"/>
            </a:xfrm>
            <a:prstGeom prst="rect">
              <a:avLst/>
            </a:prstGeom>
            <a:noFill/>
          </p:spPr>
          <p:txBody>
            <a:bodyPr wrap="none" rtlCol="0">
              <a:spAutoFit/>
            </a:bodyPr>
            <a:lstStyle/>
            <a:p>
              <a:r>
                <a:rPr lang="en-US" altLang="zh-CN"/>
                <a:t>/app1</a:t>
              </a:r>
            </a:p>
          </p:txBody>
        </p:sp>
        <p:sp>
          <p:nvSpPr>
            <p:cNvPr id="29" name="文本框 23">
              <a:extLst>
                <a:ext uri="{FF2B5EF4-FFF2-40B4-BE49-F238E27FC236}">
                  <a16:creationId xmlns:a16="http://schemas.microsoft.com/office/drawing/2014/main" id="{5AC92EDF-F742-4866-85A4-C329ED8D29E7}"/>
                </a:ext>
              </a:extLst>
            </p:cNvPr>
            <p:cNvSpPr txBox="1"/>
            <p:nvPr/>
          </p:nvSpPr>
          <p:spPr>
            <a:xfrm>
              <a:off x="9103" y="6867"/>
              <a:ext cx="1152" cy="580"/>
            </a:xfrm>
            <a:prstGeom prst="rect">
              <a:avLst/>
            </a:prstGeom>
            <a:noFill/>
          </p:spPr>
          <p:txBody>
            <a:bodyPr wrap="none" rtlCol="0">
              <a:spAutoFit/>
            </a:bodyPr>
            <a:lstStyle/>
            <a:p>
              <a:r>
                <a:rPr lang="en-US" altLang="zh-CN"/>
                <a:t>/app2</a:t>
              </a:r>
            </a:p>
          </p:txBody>
        </p:sp>
        <p:sp>
          <p:nvSpPr>
            <p:cNvPr id="30" name="文本框 24">
              <a:extLst>
                <a:ext uri="{FF2B5EF4-FFF2-40B4-BE49-F238E27FC236}">
                  <a16:creationId xmlns:a16="http://schemas.microsoft.com/office/drawing/2014/main" id="{6E72A01B-085B-4E5E-89D1-F2616351D8A7}"/>
                </a:ext>
              </a:extLst>
            </p:cNvPr>
            <p:cNvSpPr txBox="1"/>
            <p:nvPr/>
          </p:nvSpPr>
          <p:spPr>
            <a:xfrm>
              <a:off x="5046" y="9245"/>
              <a:ext cx="1841" cy="580"/>
            </a:xfrm>
            <a:prstGeom prst="rect">
              <a:avLst/>
            </a:prstGeom>
            <a:noFill/>
          </p:spPr>
          <p:txBody>
            <a:bodyPr wrap="none" rtlCol="0">
              <a:spAutoFit/>
            </a:bodyPr>
            <a:lstStyle/>
            <a:p>
              <a:r>
                <a:rPr lang="en-US" altLang="zh-CN"/>
                <a:t>/app1/p_1</a:t>
              </a:r>
            </a:p>
          </p:txBody>
        </p:sp>
        <p:sp>
          <p:nvSpPr>
            <p:cNvPr id="31" name="文本框 25">
              <a:extLst>
                <a:ext uri="{FF2B5EF4-FFF2-40B4-BE49-F238E27FC236}">
                  <a16:creationId xmlns:a16="http://schemas.microsoft.com/office/drawing/2014/main" id="{FC66C627-C645-444F-9C6F-585F5F83082A}"/>
                </a:ext>
              </a:extLst>
            </p:cNvPr>
            <p:cNvSpPr txBox="1"/>
            <p:nvPr/>
          </p:nvSpPr>
          <p:spPr>
            <a:xfrm>
              <a:off x="6887" y="9245"/>
              <a:ext cx="1841" cy="580"/>
            </a:xfrm>
            <a:prstGeom prst="rect">
              <a:avLst/>
            </a:prstGeom>
            <a:noFill/>
          </p:spPr>
          <p:txBody>
            <a:bodyPr wrap="none" rtlCol="0">
              <a:spAutoFit/>
            </a:bodyPr>
            <a:lstStyle/>
            <a:p>
              <a:r>
                <a:rPr lang="en-US" altLang="zh-CN"/>
                <a:t>/app1/p_2</a:t>
              </a:r>
            </a:p>
          </p:txBody>
        </p:sp>
        <p:sp>
          <p:nvSpPr>
            <p:cNvPr id="32" name="文本框 26">
              <a:extLst>
                <a:ext uri="{FF2B5EF4-FFF2-40B4-BE49-F238E27FC236}">
                  <a16:creationId xmlns:a16="http://schemas.microsoft.com/office/drawing/2014/main" id="{9A220C0D-F2A7-489C-873D-CB3CE7E5B8B5}"/>
                </a:ext>
              </a:extLst>
            </p:cNvPr>
            <p:cNvSpPr txBox="1"/>
            <p:nvPr/>
          </p:nvSpPr>
          <p:spPr>
            <a:xfrm>
              <a:off x="8819" y="9245"/>
              <a:ext cx="1841" cy="580"/>
            </a:xfrm>
            <a:prstGeom prst="rect">
              <a:avLst/>
            </a:prstGeom>
            <a:noFill/>
          </p:spPr>
          <p:txBody>
            <a:bodyPr wrap="none" rtlCol="0">
              <a:spAutoFit/>
            </a:bodyPr>
            <a:lstStyle/>
            <a:p>
              <a:r>
                <a:rPr lang="en-US" altLang="zh-CN"/>
                <a:t>/app1/p_3</a:t>
              </a:r>
            </a:p>
          </p:txBody>
        </p:sp>
      </p:grpSp>
      <p:sp>
        <p:nvSpPr>
          <p:cNvPr id="3" name="灯片编号占位符 2">
            <a:extLst>
              <a:ext uri="{FF2B5EF4-FFF2-40B4-BE49-F238E27FC236}">
                <a16:creationId xmlns:a16="http://schemas.microsoft.com/office/drawing/2014/main" id="{6B947232-A059-9645-BFAC-593864547130}"/>
              </a:ext>
            </a:extLst>
          </p:cNvPr>
          <p:cNvSpPr>
            <a:spLocks noGrp="1"/>
          </p:cNvSpPr>
          <p:nvPr>
            <p:ph type="sldNum" sz="quarter" idx="12"/>
          </p:nvPr>
        </p:nvSpPr>
        <p:spPr/>
        <p:txBody>
          <a:bodyPr/>
          <a:lstStyle/>
          <a:p>
            <a:fld id="{B13F0FA4-29F4-4B1D-A16B-0D7169EBD889}" type="slidenum">
              <a:rPr lang="en-US" smtClean="0"/>
              <a:t>44</a:t>
            </a:fld>
            <a:endParaRPr lang="en-US"/>
          </a:p>
        </p:txBody>
      </p:sp>
    </p:spTree>
    <p:extLst>
      <p:ext uri="{BB962C8B-B14F-4D97-AF65-F5344CB8AC3E}">
        <p14:creationId xmlns:p14="http://schemas.microsoft.com/office/powerpoint/2010/main" val="86792485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007A11-6642-4DEE-A8FD-FBE236F440B7}"/>
              </a:ext>
            </a:extLst>
          </p:cNvPr>
          <p:cNvSpPr>
            <a:spLocks noGrp="1"/>
          </p:cNvSpPr>
          <p:nvPr>
            <p:ph type="title"/>
          </p:nvPr>
        </p:nvSpPr>
        <p:spPr/>
        <p:txBody>
          <a:bodyPr/>
          <a:lstStyle/>
          <a:p>
            <a:r>
              <a:rPr lang="en-US" altLang="zh-CN" dirty="0"/>
              <a:t>7.3 </a:t>
            </a:r>
            <a:r>
              <a:rPr lang="zh-CN" altLang="en-US" dirty="0"/>
              <a:t>大数据系统的协调技术</a:t>
            </a:r>
          </a:p>
        </p:txBody>
      </p:sp>
      <p:sp>
        <p:nvSpPr>
          <p:cNvPr id="3" name="Content Placeholder 2">
            <a:extLst>
              <a:ext uri="{FF2B5EF4-FFF2-40B4-BE49-F238E27FC236}">
                <a16:creationId xmlns:a16="http://schemas.microsoft.com/office/drawing/2014/main" id="{DAB0AE43-AF3B-4E1F-B5E7-B64A24F41827}"/>
              </a:ext>
            </a:extLst>
          </p:cNvPr>
          <p:cNvSpPr>
            <a:spLocks noGrp="1"/>
          </p:cNvSpPr>
          <p:nvPr>
            <p:ph idx="1"/>
          </p:nvPr>
        </p:nvSpPr>
        <p:spPr/>
        <p:txBody>
          <a:bodyPr/>
          <a:lstStyle/>
          <a:p>
            <a:r>
              <a:rPr lang="zh-CN" altLang="en-US" dirty="0"/>
              <a:t>协调系统的操作原语</a:t>
            </a:r>
            <a:endParaRPr lang="en-US" altLang="zh-CN" dirty="0"/>
          </a:p>
          <a:p>
            <a:pPr lvl="1"/>
            <a:r>
              <a:rPr lang="zh-CN" altLang="en-US" dirty="0"/>
              <a:t>供应用程序员对协调系统的共享数据进行操作</a:t>
            </a:r>
            <a:endParaRPr lang="en-US" altLang="zh-CN" dirty="0"/>
          </a:p>
          <a:p>
            <a:pPr lvl="1"/>
            <a:r>
              <a:rPr lang="zh-CN" altLang="en-US" dirty="0"/>
              <a:t>操作原语类似于文件系统的调用接口，包括：</a:t>
            </a:r>
            <a:endParaRPr lang="en-US" altLang="zh-CN" dirty="0"/>
          </a:p>
          <a:p>
            <a:pPr marL="457200" lvl="1" indent="0">
              <a:buNone/>
            </a:pPr>
            <a:r>
              <a:rPr lang="en-US" altLang="zh-CN" dirty="0"/>
              <a:t>1</a:t>
            </a:r>
            <a:r>
              <a:rPr lang="zh-CN" altLang="en-US" dirty="0"/>
              <a:t>）数据节点的创建、删除</a:t>
            </a:r>
            <a:endParaRPr lang="en-US" altLang="zh-CN" dirty="0"/>
          </a:p>
          <a:p>
            <a:pPr marL="457200" lvl="1" indent="0">
              <a:buNone/>
            </a:pPr>
            <a:r>
              <a:rPr lang="en-US" altLang="zh-CN" dirty="0"/>
              <a:t>2</a:t>
            </a:r>
            <a:r>
              <a:rPr lang="zh-CN" altLang="en-US" dirty="0"/>
              <a:t>）读、写数据节点</a:t>
            </a:r>
            <a:endParaRPr lang="en-US" altLang="zh-CN" dirty="0"/>
          </a:p>
          <a:p>
            <a:pPr marL="457200" lvl="1" indent="0">
              <a:buNone/>
            </a:pPr>
            <a:r>
              <a:rPr lang="en-US" altLang="zh-CN" dirty="0"/>
              <a:t>3</a:t>
            </a:r>
            <a:r>
              <a:rPr lang="zh-CN" altLang="en-US" dirty="0"/>
              <a:t>）判断数据节点是否存在</a:t>
            </a:r>
            <a:endParaRPr lang="en-US" altLang="zh-CN" dirty="0"/>
          </a:p>
          <a:p>
            <a:pPr marL="457200" lvl="1" indent="0">
              <a:buNone/>
            </a:pPr>
            <a:r>
              <a:rPr lang="en-US" altLang="zh-CN" dirty="0"/>
              <a:t>4</a:t>
            </a:r>
            <a:r>
              <a:rPr lang="zh-CN" altLang="en-US" dirty="0"/>
              <a:t>）同步</a:t>
            </a:r>
            <a:endParaRPr lang="en-US" altLang="zh-CN" dirty="0"/>
          </a:p>
          <a:p>
            <a:pPr marL="457200" lvl="1" indent="0">
              <a:buNone/>
            </a:pPr>
            <a:endParaRPr lang="zh-CN" altLang="en-US" dirty="0"/>
          </a:p>
        </p:txBody>
      </p:sp>
      <p:sp>
        <p:nvSpPr>
          <p:cNvPr id="4" name="灯片编号占位符 3">
            <a:extLst>
              <a:ext uri="{FF2B5EF4-FFF2-40B4-BE49-F238E27FC236}">
                <a16:creationId xmlns:a16="http://schemas.microsoft.com/office/drawing/2014/main" id="{649672BB-D7EB-BA4B-A6DD-A3521D3BCC63}"/>
              </a:ext>
            </a:extLst>
          </p:cNvPr>
          <p:cNvSpPr>
            <a:spLocks noGrp="1"/>
          </p:cNvSpPr>
          <p:nvPr>
            <p:ph type="sldNum" sz="quarter" idx="12"/>
          </p:nvPr>
        </p:nvSpPr>
        <p:spPr/>
        <p:txBody>
          <a:bodyPr/>
          <a:lstStyle/>
          <a:p>
            <a:fld id="{B13F0FA4-29F4-4B1D-A16B-0D7169EBD889}" type="slidenum">
              <a:rPr lang="en-US" smtClean="0"/>
              <a:t>45</a:t>
            </a:fld>
            <a:endParaRPr lang="en-US"/>
          </a:p>
        </p:txBody>
      </p:sp>
    </p:spTree>
    <p:extLst>
      <p:ext uri="{BB962C8B-B14F-4D97-AF65-F5344CB8AC3E}">
        <p14:creationId xmlns:p14="http://schemas.microsoft.com/office/powerpoint/2010/main" val="319754678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007A11-6642-4DEE-A8FD-FBE236F440B7}"/>
              </a:ext>
            </a:extLst>
          </p:cNvPr>
          <p:cNvSpPr>
            <a:spLocks noGrp="1"/>
          </p:cNvSpPr>
          <p:nvPr>
            <p:ph type="title"/>
          </p:nvPr>
        </p:nvSpPr>
        <p:spPr/>
        <p:txBody>
          <a:bodyPr/>
          <a:lstStyle/>
          <a:p>
            <a:r>
              <a:rPr lang="en-US" altLang="zh-CN" dirty="0"/>
              <a:t>7.3 </a:t>
            </a:r>
            <a:r>
              <a:rPr lang="zh-CN" altLang="en-US" dirty="0"/>
              <a:t>大数据系统的协调技术</a:t>
            </a:r>
          </a:p>
        </p:txBody>
      </p:sp>
      <p:sp>
        <p:nvSpPr>
          <p:cNvPr id="3" name="Content Placeholder 2">
            <a:extLst>
              <a:ext uri="{FF2B5EF4-FFF2-40B4-BE49-F238E27FC236}">
                <a16:creationId xmlns:a16="http://schemas.microsoft.com/office/drawing/2014/main" id="{DAB0AE43-AF3B-4E1F-B5E7-B64A24F41827}"/>
              </a:ext>
            </a:extLst>
          </p:cNvPr>
          <p:cNvSpPr>
            <a:spLocks noGrp="1"/>
          </p:cNvSpPr>
          <p:nvPr>
            <p:ph idx="1"/>
          </p:nvPr>
        </p:nvSpPr>
        <p:spPr/>
        <p:txBody>
          <a:bodyPr/>
          <a:lstStyle/>
          <a:p>
            <a:r>
              <a:rPr lang="zh-CN" altLang="en-US" dirty="0"/>
              <a:t>协调系统的操作原语</a:t>
            </a:r>
            <a:endParaRPr lang="en-US" altLang="zh-CN" dirty="0"/>
          </a:p>
          <a:p>
            <a:pPr marL="457200" lvl="1" indent="0">
              <a:buNone/>
            </a:pPr>
            <a:r>
              <a:rPr lang="en-US" altLang="zh-CN" dirty="0"/>
              <a:t>1</a:t>
            </a:r>
            <a:r>
              <a:rPr lang="zh-CN" altLang="en-US" dirty="0"/>
              <a:t>）数据节点的创建、删除</a:t>
            </a:r>
            <a:endParaRPr lang="en-US" altLang="zh-CN" dirty="0"/>
          </a:p>
          <a:p>
            <a:pPr marL="457200" lvl="1" indent="0">
              <a:buNone/>
            </a:pPr>
            <a:r>
              <a:rPr lang="zh-CN" altLang="en-US" dirty="0"/>
              <a:t>创建操作：在服务器的树形层级数据模型中指定的位置创建一个特定类型的叶子节点</a:t>
            </a:r>
            <a:endParaRPr lang="en-US" altLang="zh-CN" dirty="0"/>
          </a:p>
          <a:p>
            <a:pPr marL="457200" lvl="1" indent="0">
              <a:buNone/>
            </a:pPr>
            <a:endParaRPr lang="en-US" altLang="zh-CN" dirty="0"/>
          </a:p>
          <a:p>
            <a:pPr marL="457200" lvl="1" indent="0">
              <a:buNone/>
            </a:pPr>
            <a:r>
              <a:rPr lang="zh-CN" altLang="en-US" dirty="0"/>
              <a:t>删除操作：删除指定路径的节点，如果该节点是一个目录，则删除该目录的所有子节点</a:t>
            </a:r>
          </a:p>
        </p:txBody>
      </p:sp>
      <p:sp>
        <p:nvSpPr>
          <p:cNvPr id="4" name="灯片编号占位符 3">
            <a:extLst>
              <a:ext uri="{FF2B5EF4-FFF2-40B4-BE49-F238E27FC236}">
                <a16:creationId xmlns:a16="http://schemas.microsoft.com/office/drawing/2014/main" id="{4F85861B-BCB8-294B-BB38-293B94BE797C}"/>
              </a:ext>
            </a:extLst>
          </p:cNvPr>
          <p:cNvSpPr>
            <a:spLocks noGrp="1"/>
          </p:cNvSpPr>
          <p:nvPr>
            <p:ph type="sldNum" sz="quarter" idx="12"/>
          </p:nvPr>
        </p:nvSpPr>
        <p:spPr/>
        <p:txBody>
          <a:bodyPr/>
          <a:lstStyle/>
          <a:p>
            <a:fld id="{B13F0FA4-29F4-4B1D-A16B-0D7169EBD889}" type="slidenum">
              <a:rPr lang="en-US" smtClean="0"/>
              <a:t>46</a:t>
            </a:fld>
            <a:endParaRPr lang="en-US"/>
          </a:p>
        </p:txBody>
      </p:sp>
    </p:spTree>
    <p:extLst>
      <p:ext uri="{BB962C8B-B14F-4D97-AF65-F5344CB8AC3E}">
        <p14:creationId xmlns:p14="http://schemas.microsoft.com/office/powerpoint/2010/main" val="403339158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007A11-6642-4DEE-A8FD-FBE236F440B7}"/>
              </a:ext>
            </a:extLst>
          </p:cNvPr>
          <p:cNvSpPr>
            <a:spLocks noGrp="1"/>
          </p:cNvSpPr>
          <p:nvPr>
            <p:ph type="title"/>
          </p:nvPr>
        </p:nvSpPr>
        <p:spPr/>
        <p:txBody>
          <a:bodyPr/>
          <a:lstStyle/>
          <a:p>
            <a:r>
              <a:rPr lang="en-US" altLang="zh-CN" dirty="0"/>
              <a:t>7.3 </a:t>
            </a:r>
            <a:r>
              <a:rPr lang="zh-CN" altLang="en-US" dirty="0"/>
              <a:t>大数据系统的协调技术</a:t>
            </a:r>
          </a:p>
        </p:txBody>
      </p:sp>
      <p:sp>
        <p:nvSpPr>
          <p:cNvPr id="3" name="Content Placeholder 2">
            <a:extLst>
              <a:ext uri="{FF2B5EF4-FFF2-40B4-BE49-F238E27FC236}">
                <a16:creationId xmlns:a16="http://schemas.microsoft.com/office/drawing/2014/main" id="{DAB0AE43-AF3B-4E1F-B5E7-B64A24F41827}"/>
              </a:ext>
            </a:extLst>
          </p:cNvPr>
          <p:cNvSpPr>
            <a:spLocks noGrp="1"/>
          </p:cNvSpPr>
          <p:nvPr>
            <p:ph idx="1"/>
          </p:nvPr>
        </p:nvSpPr>
        <p:spPr/>
        <p:txBody>
          <a:bodyPr/>
          <a:lstStyle/>
          <a:p>
            <a:r>
              <a:rPr lang="zh-CN" altLang="en-US" dirty="0"/>
              <a:t>协调系统的操作原语</a:t>
            </a:r>
            <a:endParaRPr lang="en-US" altLang="zh-CN" dirty="0"/>
          </a:p>
          <a:p>
            <a:pPr marL="457200" lvl="1" indent="0">
              <a:buNone/>
            </a:pPr>
            <a:r>
              <a:rPr lang="en-US" altLang="zh-CN" dirty="0"/>
              <a:t>2</a:t>
            </a:r>
            <a:r>
              <a:rPr lang="zh-CN" altLang="en-US" dirty="0"/>
              <a:t>）读、写数据节点</a:t>
            </a:r>
            <a:endParaRPr lang="en-US" altLang="zh-CN" dirty="0"/>
          </a:p>
          <a:p>
            <a:pPr marL="457200" lvl="1" indent="0">
              <a:buNone/>
            </a:pPr>
            <a:r>
              <a:rPr lang="zh-CN" altLang="en-US" dirty="0"/>
              <a:t>读操作：返回指定路径的节点信息，同时还允许设置对该节点的监控功能</a:t>
            </a:r>
            <a:endParaRPr lang="en-US" altLang="zh-CN" dirty="0"/>
          </a:p>
          <a:p>
            <a:pPr marL="457200" lvl="1" indent="0">
              <a:buNone/>
            </a:pPr>
            <a:endParaRPr lang="en-US" altLang="zh-CN" dirty="0"/>
          </a:p>
          <a:p>
            <a:pPr marL="457200" lvl="1" indent="0">
              <a:buNone/>
            </a:pPr>
            <a:r>
              <a:rPr lang="zh-CN" altLang="en-US" dirty="0"/>
              <a:t>写操作：将输入的数据信息赋值给指定路径的</a:t>
            </a:r>
            <a:r>
              <a:rPr lang="zh-CN" altLang="en-US" dirty="0" smtClean="0"/>
              <a:t>节点</a:t>
            </a:r>
            <a:endParaRPr lang="en-US" altLang="zh-CN" dirty="0" smtClean="0"/>
          </a:p>
          <a:p>
            <a:pPr marL="457200" lvl="1" indent="0">
              <a:buNone/>
            </a:pPr>
            <a:endParaRPr lang="en-US" altLang="zh-CN" dirty="0" smtClean="0"/>
          </a:p>
          <a:p>
            <a:pPr marL="457200" lvl="1" indent="0">
              <a:buNone/>
            </a:pPr>
            <a:r>
              <a:rPr lang="en-US" altLang="zh-CN" dirty="0" smtClean="0"/>
              <a:t>3</a:t>
            </a:r>
            <a:r>
              <a:rPr lang="zh-CN" altLang="en-US" dirty="0"/>
              <a:t>）判断数据节点是否存在</a:t>
            </a:r>
            <a:endParaRPr lang="en-US" altLang="zh-CN" dirty="0"/>
          </a:p>
          <a:p>
            <a:pPr marL="457200" lvl="1" indent="0">
              <a:buNone/>
            </a:pPr>
            <a:r>
              <a:rPr lang="zh-CN" altLang="en-US" dirty="0"/>
              <a:t>判断指定路径的数据节点是否存在于现有的主控服务器的数据模型</a:t>
            </a:r>
            <a:r>
              <a:rPr lang="zh-CN" altLang="en-US" dirty="0" smtClean="0"/>
              <a:t>中</a:t>
            </a:r>
            <a:endParaRPr lang="en-US" altLang="zh-CN" dirty="0" smtClean="0"/>
          </a:p>
          <a:p>
            <a:pPr marL="457200" lvl="1" indent="0">
              <a:buNone/>
            </a:pPr>
            <a:endParaRPr lang="en-US" altLang="zh-CN" dirty="0"/>
          </a:p>
          <a:p>
            <a:pPr marL="457200" lvl="1" indent="0">
              <a:buNone/>
            </a:pPr>
            <a:r>
              <a:rPr lang="en-US" altLang="zh-CN" dirty="0"/>
              <a:t>4</a:t>
            </a:r>
            <a:r>
              <a:rPr lang="zh-CN" altLang="en-US" dirty="0"/>
              <a:t>）同步</a:t>
            </a:r>
            <a:endParaRPr lang="en-US" altLang="zh-CN" dirty="0"/>
          </a:p>
          <a:p>
            <a:pPr marL="457200" lvl="1" indent="0">
              <a:buNone/>
            </a:pPr>
            <a:r>
              <a:rPr lang="zh-CN" altLang="en-US" dirty="0"/>
              <a:t>客户端通知其所连接的服务器，将其内存中的数据同步到最新状态</a:t>
            </a:r>
            <a:endParaRPr lang="en-US" altLang="zh-CN" dirty="0"/>
          </a:p>
          <a:p>
            <a:pPr marL="457200" lvl="1" indent="0">
              <a:buNone/>
            </a:pPr>
            <a:endParaRPr lang="en-US" altLang="zh-CN" dirty="0"/>
          </a:p>
          <a:p>
            <a:pPr marL="457200" lvl="1" indent="0">
              <a:buNone/>
            </a:pPr>
            <a:endParaRPr lang="zh-CN" altLang="en-US" dirty="0"/>
          </a:p>
        </p:txBody>
      </p:sp>
      <p:sp>
        <p:nvSpPr>
          <p:cNvPr id="4" name="灯片编号占位符 3">
            <a:extLst>
              <a:ext uri="{FF2B5EF4-FFF2-40B4-BE49-F238E27FC236}">
                <a16:creationId xmlns:a16="http://schemas.microsoft.com/office/drawing/2014/main" id="{61FBDFE3-CEDC-524C-A37B-6324747208D2}"/>
              </a:ext>
            </a:extLst>
          </p:cNvPr>
          <p:cNvSpPr>
            <a:spLocks noGrp="1"/>
          </p:cNvSpPr>
          <p:nvPr>
            <p:ph type="sldNum" sz="quarter" idx="12"/>
          </p:nvPr>
        </p:nvSpPr>
        <p:spPr/>
        <p:txBody>
          <a:bodyPr/>
          <a:lstStyle/>
          <a:p>
            <a:fld id="{B13F0FA4-29F4-4B1D-A16B-0D7169EBD889}" type="slidenum">
              <a:rPr lang="en-US" smtClean="0"/>
              <a:t>47</a:t>
            </a:fld>
            <a:endParaRPr lang="en-US"/>
          </a:p>
        </p:txBody>
      </p:sp>
    </p:spTree>
    <p:extLst>
      <p:ext uri="{BB962C8B-B14F-4D97-AF65-F5344CB8AC3E}">
        <p14:creationId xmlns:p14="http://schemas.microsoft.com/office/powerpoint/2010/main" val="182807914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B5E2C2-8D05-4B55-A95F-59BFA41C6992}"/>
              </a:ext>
            </a:extLst>
          </p:cNvPr>
          <p:cNvSpPr>
            <a:spLocks noGrp="1"/>
          </p:cNvSpPr>
          <p:nvPr>
            <p:ph type="title"/>
          </p:nvPr>
        </p:nvSpPr>
        <p:spPr/>
        <p:txBody>
          <a:bodyPr/>
          <a:lstStyle/>
          <a:p>
            <a:r>
              <a:rPr lang="en-US" altLang="zh-CN" dirty="0"/>
              <a:t>7.3 </a:t>
            </a:r>
            <a:r>
              <a:rPr lang="zh-CN" altLang="en-US" dirty="0"/>
              <a:t>大数据系统的协调技术</a:t>
            </a:r>
          </a:p>
        </p:txBody>
      </p:sp>
      <p:sp>
        <p:nvSpPr>
          <p:cNvPr id="3" name="Content Placeholder 2">
            <a:extLst>
              <a:ext uri="{FF2B5EF4-FFF2-40B4-BE49-F238E27FC236}">
                <a16:creationId xmlns:a16="http://schemas.microsoft.com/office/drawing/2014/main" id="{576CCD90-55E6-40A7-9177-4D92F95A39C5}"/>
              </a:ext>
            </a:extLst>
          </p:cNvPr>
          <p:cNvSpPr>
            <a:spLocks noGrp="1"/>
          </p:cNvSpPr>
          <p:nvPr>
            <p:ph idx="1"/>
          </p:nvPr>
        </p:nvSpPr>
        <p:spPr/>
        <p:txBody>
          <a:bodyPr/>
          <a:lstStyle/>
          <a:p>
            <a:r>
              <a:rPr lang="zh-CN" altLang="en-US" dirty="0"/>
              <a:t>协调系统的会话机制</a:t>
            </a:r>
            <a:endParaRPr lang="en-US" altLang="zh-CN" dirty="0"/>
          </a:p>
          <a:p>
            <a:pPr lvl="1"/>
            <a:r>
              <a:rPr lang="zh-CN" altLang="en-US" dirty="0"/>
              <a:t>将客户端和服务器端用于网络通信的</a:t>
            </a:r>
            <a:r>
              <a:rPr lang="en-US" altLang="zh-CN" dirty="0"/>
              <a:t>TCP</a:t>
            </a:r>
            <a:r>
              <a:rPr lang="zh-CN" altLang="en-US" dirty="0"/>
              <a:t>连接称为会话</a:t>
            </a:r>
            <a:endParaRPr lang="en-US" altLang="zh-CN" dirty="0"/>
          </a:p>
          <a:p>
            <a:pPr lvl="1"/>
            <a:r>
              <a:rPr lang="zh-CN" altLang="en-US" dirty="0"/>
              <a:t>客户端初次与某个服务器建立联系</a:t>
            </a:r>
            <a:endParaRPr lang="en-US" altLang="zh-CN" dirty="0"/>
          </a:p>
          <a:p>
            <a:pPr lvl="1"/>
            <a:r>
              <a:rPr lang="zh-CN" altLang="en-US" dirty="0"/>
              <a:t>在客户端需要与服务器通信时，客户端会尝试与服务器列表中的一台服务器建立</a:t>
            </a:r>
            <a:r>
              <a:rPr lang="en-US" altLang="zh-CN" dirty="0"/>
              <a:t>TCP</a:t>
            </a:r>
            <a:r>
              <a:rPr lang="zh-CN" altLang="en-US" dirty="0"/>
              <a:t>连接，如果失败，会尝试连接另一台服务器，直到成功为止</a:t>
            </a:r>
          </a:p>
        </p:txBody>
      </p:sp>
      <p:sp>
        <p:nvSpPr>
          <p:cNvPr id="4" name="灯片编号占位符 3">
            <a:extLst>
              <a:ext uri="{FF2B5EF4-FFF2-40B4-BE49-F238E27FC236}">
                <a16:creationId xmlns:a16="http://schemas.microsoft.com/office/drawing/2014/main" id="{D6132AFE-B98E-504C-A375-DCA57464732B}"/>
              </a:ext>
            </a:extLst>
          </p:cNvPr>
          <p:cNvSpPr>
            <a:spLocks noGrp="1"/>
          </p:cNvSpPr>
          <p:nvPr>
            <p:ph type="sldNum" sz="quarter" idx="12"/>
          </p:nvPr>
        </p:nvSpPr>
        <p:spPr/>
        <p:txBody>
          <a:bodyPr/>
          <a:lstStyle/>
          <a:p>
            <a:fld id="{B13F0FA4-29F4-4B1D-A16B-0D7169EBD889}" type="slidenum">
              <a:rPr lang="en-US" smtClean="0"/>
              <a:t>48</a:t>
            </a:fld>
            <a:endParaRPr lang="en-US"/>
          </a:p>
        </p:txBody>
      </p:sp>
    </p:spTree>
    <p:extLst>
      <p:ext uri="{BB962C8B-B14F-4D97-AF65-F5344CB8AC3E}">
        <p14:creationId xmlns:p14="http://schemas.microsoft.com/office/powerpoint/2010/main" val="262820709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B5E2C2-8D05-4B55-A95F-59BFA41C6992}"/>
              </a:ext>
            </a:extLst>
          </p:cNvPr>
          <p:cNvSpPr>
            <a:spLocks noGrp="1"/>
          </p:cNvSpPr>
          <p:nvPr>
            <p:ph type="title"/>
          </p:nvPr>
        </p:nvSpPr>
        <p:spPr/>
        <p:txBody>
          <a:bodyPr/>
          <a:lstStyle/>
          <a:p>
            <a:r>
              <a:rPr lang="en-US" altLang="zh-CN" dirty="0"/>
              <a:t>7.3 </a:t>
            </a:r>
            <a:r>
              <a:rPr lang="zh-CN" altLang="en-US" dirty="0"/>
              <a:t>大数据系统的协调技术</a:t>
            </a:r>
          </a:p>
        </p:txBody>
      </p:sp>
      <p:sp>
        <p:nvSpPr>
          <p:cNvPr id="3" name="Content Placeholder 2">
            <a:extLst>
              <a:ext uri="{FF2B5EF4-FFF2-40B4-BE49-F238E27FC236}">
                <a16:creationId xmlns:a16="http://schemas.microsoft.com/office/drawing/2014/main" id="{576CCD90-55E6-40A7-9177-4D92F95A39C5}"/>
              </a:ext>
            </a:extLst>
          </p:cNvPr>
          <p:cNvSpPr>
            <a:spLocks noGrp="1"/>
          </p:cNvSpPr>
          <p:nvPr>
            <p:ph idx="1"/>
          </p:nvPr>
        </p:nvSpPr>
        <p:spPr/>
        <p:txBody>
          <a:bodyPr>
            <a:normAutofit/>
          </a:bodyPr>
          <a:lstStyle/>
          <a:p>
            <a:r>
              <a:rPr lang="zh-CN" altLang="en-US" dirty="0"/>
              <a:t>协调系统的会话机制</a:t>
            </a:r>
            <a:endParaRPr lang="en-US" altLang="zh-CN" dirty="0"/>
          </a:p>
          <a:p>
            <a:pPr lvl="1"/>
            <a:r>
              <a:rPr lang="zh-CN" altLang="en-US" dirty="0"/>
              <a:t>租期：每个会话的生命周期</a:t>
            </a:r>
            <a:r>
              <a:rPr lang="zh-CN" altLang="en-US" dirty="0" smtClean="0"/>
              <a:t>。</a:t>
            </a:r>
            <a:r>
              <a:rPr lang="zh-CN" altLang="zh-CN" dirty="0"/>
              <a:t>在租期内，服务器将不会单方面终止会话。</a:t>
            </a:r>
            <a:endParaRPr lang="en-US" altLang="zh-CN" dirty="0" smtClean="0"/>
          </a:p>
          <a:p>
            <a:pPr lvl="1"/>
            <a:r>
              <a:rPr lang="zh-CN" altLang="zh-CN" dirty="0" smtClean="0"/>
              <a:t>如果</a:t>
            </a:r>
            <a:r>
              <a:rPr lang="zh-CN" altLang="zh-CN" dirty="0"/>
              <a:t>服务器在会话租期内没有收到任何请求，则协调系统认为该会话超时，可终止此会话，并删除会话相关的所有临时节点数据</a:t>
            </a:r>
            <a:r>
              <a:rPr lang="zh-CN" altLang="zh-CN" dirty="0" smtClean="0"/>
              <a:t>。</a:t>
            </a:r>
            <a:endParaRPr lang="en-US" altLang="zh-CN" dirty="0" smtClean="0"/>
          </a:p>
          <a:p>
            <a:pPr lvl="1"/>
            <a:r>
              <a:rPr lang="zh-CN" altLang="zh-CN" dirty="0" smtClean="0"/>
              <a:t>在</a:t>
            </a:r>
            <a:r>
              <a:rPr lang="zh-CN" altLang="zh-CN" dirty="0"/>
              <a:t>租期内，当会话空闲时（没有对服务器数据的读写操作请求），客户端可以通过特定时间间隔的心跳信息发送机制来保证会话的活性，以便会话租期能够得到延续。通常这个时间间隔比较小，以便客户端能够及时检测出连接的服务器是否失效，并在服务器失效时能够在会话租期内转移到另一台服务器上，避免会话被终止</a:t>
            </a:r>
            <a:r>
              <a:rPr lang="zh-CN" altLang="zh-CN" dirty="0" smtClean="0"/>
              <a:t>。</a:t>
            </a:r>
          </a:p>
        </p:txBody>
      </p:sp>
      <p:sp>
        <p:nvSpPr>
          <p:cNvPr id="4" name="灯片编号占位符 3">
            <a:extLst>
              <a:ext uri="{FF2B5EF4-FFF2-40B4-BE49-F238E27FC236}">
                <a16:creationId xmlns:a16="http://schemas.microsoft.com/office/drawing/2014/main" id="{82586520-885F-F74D-A68C-9D68735A479D}"/>
              </a:ext>
            </a:extLst>
          </p:cNvPr>
          <p:cNvSpPr>
            <a:spLocks noGrp="1"/>
          </p:cNvSpPr>
          <p:nvPr>
            <p:ph type="sldNum" sz="quarter" idx="12"/>
          </p:nvPr>
        </p:nvSpPr>
        <p:spPr/>
        <p:txBody>
          <a:bodyPr/>
          <a:lstStyle/>
          <a:p>
            <a:fld id="{B13F0FA4-29F4-4B1D-A16B-0D7169EBD889}" type="slidenum">
              <a:rPr lang="en-US" smtClean="0"/>
              <a:t>49</a:t>
            </a:fld>
            <a:endParaRPr lang="en-US"/>
          </a:p>
        </p:txBody>
      </p:sp>
    </p:spTree>
    <p:extLst>
      <p:ext uri="{BB962C8B-B14F-4D97-AF65-F5344CB8AC3E}">
        <p14:creationId xmlns:p14="http://schemas.microsoft.com/office/powerpoint/2010/main" val="31860042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F036B-66EF-49D3-8089-7027C9D28DD2}"/>
              </a:ext>
            </a:extLst>
          </p:cNvPr>
          <p:cNvSpPr>
            <a:spLocks noGrp="1"/>
          </p:cNvSpPr>
          <p:nvPr>
            <p:ph type="title"/>
          </p:nvPr>
        </p:nvSpPr>
        <p:spPr/>
        <p:txBody>
          <a:bodyPr/>
          <a:lstStyle/>
          <a:p>
            <a:r>
              <a:rPr lang="en-US" altLang="zh-CN" dirty="0"/>
              <a:t>7.1 </a:t>
            </a:r>
            <a:r>
              <a:rPr lang="zh-CN" altLang="en-US" dirty="0"/>
              <a:t>统一资源管理</a:t>
            </a:r>
            <a:endParaRPr lang="en-US" dirty="0"/>
          </a:p>
        </p:txBody>
      </p:sp>
      <p:sp>
        <p:nvSpPr>
          <p:cNvPr id="3" name="Content Placeholder 2">
            <a:extLst>
              <a:ext uri="{FF2B5EF4-FFF2-40B4-BE49-F238E27FC236}">
                <a16:creationId xmlns:a16="http://schemas.microsoft.com/office/drawing/2014/main" id="{CE267D19-4261-475F-AEB9-CFEBD030784B}"/>
              </a:ext>
            </a:extLst>
          </p:cNvPr>
          <p:cNvSpPr>
            <a:spLocks noGrp="1"/>
          </p:cNvSpPr>
          <p:nvPr>
            <p:ph idx="1"/>
          </p:nvPr>
        </p:nvSpPr>
        <p:spPr/>
        <p:txBody>
          <a:bodyPr>
            <a:normAutofit/>
          </a:bodyPr>
          <a:lstStyle/>
          <a:p>
            <a:r>
              <a:rPr lang="zh-CN" altLang="en-US" sz="3200" dirty="0"/>
              <a:t>面临挑战</a:t>
            </a:r>
            <a:endParaRPr lang="en-US" altLang="zh-CN" sz="3200" dirty="0"/>
          </a:p>
          <a:p>
            <a:pPr marL="457200" lvl="1" indent="0">
              <a:buNone/>
            </a:pPr>
            <a:r>
              <a:rPr lang="en-US" altLang="zh-CN" sz="2800" dirty="0"/>
              <a:t>1</a:t>
            </a:r>
            <a:r>
              <a:rPr lang="zh-CN" altLang="en-US" sz="2800" dirty="0"/>
              <a:t>）针对不同应用进行合理的资源分配、提高系统资源利用率</a:t>
            </a:r>
            <a:endParaRPr lang="en-US" altLang="zh-CN" sz="2800" dirty="0"/>
          </a:p>
          <a:p>
            <a:pPr marL="457200" lvl="1" indent="0">
              <a:buNone/>
            </a:pPr>
            <a:r>
              <a:rPr lang="en-US" sz="2800" dirty="0"/>
              <a:t>2</a:t>
            </a:r>
            <a:r>
              <a:rPr lang="zh-CN" altLang="en-US" sz="2800" dirty="0"/>
              <a:t>）为多种计算框架同时提供基础保障</a:t>
            </a:r>
            <a:endParaRPr lang="en-US" altLang="zh-CN" sz="2800" dirty="0"/>
          </a:p>
          <a:p>
            <a:pPr marL="457200" lvl="1" indent="0">
              <a:buNone/>
            </a:pPr>
            <a:r>
              <a:rPr lang="en-US" sz="2800" dirty="0"/>
              <a:t>3</a:t>
            </a:r>
            <a:r>
              <a:rPr lang="zh-CN" altLang="en-US" sz="2800" dirty="0"/>
              <a:t>）统一资源管理系统可容错、高可用</a:t>
            </a:r>
            <a:endParaRPr lang="en-US" sz="2800" dirty="0"/>
          </a:p>
        </p:txBody>
      </p:sp>
      <p:sp>
        <p:nvSpPr>
          <p:cNvPr id="4" name="灯片编号占位符 3">
            <a:extLst>
              <a:ext uri="{FF2B5EF4-FFF2-40B4-BE49-F238E27FC236}">
                <a16:creationId xmlns:a16="http://schemas.microsoft.com/office/drawing/2014/main" id="{E805F82C-4429-7D43-A815-A009986361DE}"/>
              </a:ext>
            </a:extLst>
          </p:cNvPr>
          <p:cNvSpPr>
            <a:spLocks noGrp="1"/>
          </p:cNvSpPr>
          <p:nvPr>
            <p:ph type="sldNum" sz="quarter" idx="12"/>
          </p:nvPr>
        </p:nvSpPr>
        <p:spPr/>
        <p:txBody>
          <a:bodyPr/>
          <a:lstStyle/>
          <a:p>
            <a:fld id="{B13F0FA4-29F4-4B1D-A16B-0D7169EBD889}" type="slidenum">
              <a:rPr lang="en-US" smtClean="0"/>
              <a:t>5</a:t>
            </a:fld>
            <a:endParaRPr lang="en-US"/>
          </a:p>
        </p:txBody>
      </p:sp>
    </p:spTree>
    <p:extLst>
      <p:ext uri="{BB962C8B-B14F-4D97-AF65-F5344CB8AC3E}">
        <p14:creationId xmlns:p14="http://schemas.microsoft.com/office/powerpoint/2010/main" val="188899747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B5E2C2-8D05-4B55-A95F-59BFA41C6992}"/>
              </a:ext>
            </a:extLst>
          </p:cNvPr>
          <p:cNvSpPr>
            <a:spLocks noGrp="1"/>
          </p:cNvSpPr>
          <p:nvPr>
            <p:ph type="title"/>
          </p:nvPr>
        </p:nvSpPr>
        <p:spPr/>
        <p:txBody>
          <a:bodyPr/>
          <a:lstStyle/>
          <a:p>
            <a:r>
              <a:rPr lang="en-US" altLang="zh-CN" dirty="0"/>
              <a:t>7.3 </a:t>
            </a:r>
            <a:r>
              <a:rPr lang="zh-CN" altLang="en-US" dirty="0"/>
              <a:t>大数据系统的协调技术</a:t>
            </a:r>
          </a:p>
        </p:txBody>
      </p:sp>
      <p:sp>
        <p:nvSpPr>
          <p:cNvPr id="3" name="Content Placeholder 2">
            <a:extLst>
              <a:ext uri="{FF2B5EF4-FFF2-40B4-BE49-F238E27FC236}">
                <a16:creationId xmlns:a16="http://schemas.microsoft.com/office/drawing/2014/main" id="{576CCD90-55E6-40A7-9177-4D92F95A39C5}"/>
              </a:ext>
            </a:extLst>
          </p:cNvPr>
          <p:cNvSpPr>
            <a:spLocks noGrp="1"/>
          </p:cNvSpPr>
          <p:nvPr>
            <p:ph idx="1"/>
          </p:nvPr>
        </p:nvSpPr>
        <p:spPr/>
        <p:txBody>
          <a:bodyPr>
            <a:normAutofit/>
          </a:bodyPr>
          <a:lstStyle/>
          <a:p>
            <a:r>
              <a:rPr lang="zh-CN" altLang="en-US" dirty="0"/>
              <a:t>协调系统的会话机制</a:t>
            </a:r>
            <a:endParaRPr lang="en-US" altLang="zh-CN" dirty="0"/>
          </a:p>
          <a:p>
            <a:pPr lvl="1"/>
            <a:r>
              <a:rPr lang="zh-CN" altLang="en-US" dirty="0" smtClean="0"/>
              <a:t>协调系统允许以下方式延长会话租期：</a:t>
            </a:r>
            <a:endParaRPr lang="en-US" altLang="zh-CN" dirty="0" smtClean="0"/>
          </a:p>
          <a:p>
            <a:pPr marL="1371600" lvl="2" indent="-457200">
              <a:buFont typeface="+mj-ea"/>
              <a:buAutoNum type="circleNumDbPlain"/>
            </a:pPr>
            <a:r>
              <a:rPr lang="zh-CN" altLang="en-US" sz="2400" dirty="0" smtClean="0"/>
              <a:t>创建一个新的会话时</a:t>
            </a:r>
            <a:endParaRPr lang="en-US" altLang="zh-CN" sz="2400" dirty="0" smtClean="0"/>
          </a:p>
          <a:p>
            <a:pPr marL="1371600" lvl="2" indent="-457200">
              <a:buFont typeface="+mj-ea"/>
              <a:buAutoNum type="circleNumDbPlain"/>
            </a:pPr>
            <a:r>
              <a:rPr lang="zh-CN" altLang="en-US" sz="2400" dirty="0" smtClean="0"/>
              <a:t>客户端连接的服务器失效时，系统会将会话连接转移到一个服务器上，并延长会话租期</a:t>
            </a:r>
            <a:endParaRPr lang="en-US" altLang="zh-CN" sz="2400" dirty="0" smtClean="0"/>
          </a:p>
          <a:p>
            <a:pPr marL="1371600" lvl="2" indent="-457200">
              <a:buFont typeface="+mj-ea"/>
              <a:buAutoNum type="circleNumDbPlain"/>
            </a:pPr>
            <a:r>
              <a:rPr lang="zh-CN" altLang="en-US" sz="2400" dirty="0" smtClean="0"/>
              <a:t>服务器响应一个客户端的心跳信息时，服务器为客户端的会话续租一段时间，并将新的会话租期超时时间发送给客户端。</a:t>
            </a:r>
            <a:r>
              <a:rPr lang="zh-CN" altLang="zh-CN" sz="2400" dirty="0"/>
              <a:t>此时服务器可以根据负载情况，灵活调节会话的续租时间。如果当前服务器负载较重，则会适当延长会话的续租时间，以减小客户端心跳信息的发送频率。</a:t>
            </a:r>
          </a:p>
          <a:p>
            <a:pPr marL="1371600" lvl="2" indent="-457200">
              <a:buFont typeface="+mj-ea"/>
              <a:buAutoNum type="circleNumDbPlain"/>
            </a:pPr>
            <a:endParaRPr lang="zh-CN" altLang="en-US" dirty="0"/>
          </a:p>
        </p:txBody>
      </p:sp>
      <p:sp>
        <p:nvSpPr>
          <p:cNvPr id="4" name="灯片编号占位符 3">
            <a:extLst>
              <a:ext uri="{FF2B5EF4-FFF2-40B4-BE49-F238E27FC236}">
                <a16:creationId xmlns:a16="http://schemas.microsoft.com/office/drawing/2014/main" id="{82586520-885F-F74D-A68C-9D68735A479D}"/>
              </a:ext>
            </a:extLst>
          </p:cNvPr>
          <p:cNvSpPr>
            <a:spLocks noGrp="1"/>
          </p:cNvSpPr>
          <p:nvPr>
            <p:ph type="sldNum" sz="quarter" idx="12"/>
          </p:nvPr>
        </p:nvSpPr>
        <p:spPr/>
        <p:txBody>
          <a:bodyPr/>
          <a:lstStyle/>
          <a:p>
            <a:fld id="{B13F0FA4-29F4-4B1D-A16B-0D7169EBD889}" type="slidenum">
              <a:rPr lang="en-US" smtClean="0"/>
              <a:t>50</a:t>
            </a:fld>
            <a:endParaRPr lang="en-US"/>
          </a:p>
        </p:txBody>
      </p:sp>
    </p:spTree>
    <p:extLst>
      <p:ext uri="{BB962C8B-B14F-4D97-AF65-F5344CB8AC3E}">
        <p14:creationId xmlns:p14="http://schemas.microsoft.com/office/powerpoint/2010/main" val="154266262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0F4BC8E-65F3-4B56-9BF7-B0137C0B5427}"/>
              </a:ext>
            </a:extLst>
          </p:cNvPr>
          <p:cNvSpPr>
            <a:spLocks noGrp="1"/>
          </p:cNvSpPr>
          <p:nvPr>
            <p:ph type="title"/>
          </p:nvPr>
        </p:nvSpPr>
        <p:spPr/>
        <p:txBody>
          <a:bodyPr/>
          <a:lstStyle/>
          <a:p>
            <a:r>
              <a:rPr lang="en-US" altLang="zh-CN" dirty="0"/>
              <a:t>7.3 </a:t>
            </a:r>
            <a:r>
              <a:rPr lang="zh-CN" altLang="en-US" dirty="0"/>
              <a:t>大数据系统的协调技术</a:t>
            </a:r>
          </a:p>
        </p:txBody>
      </p:sp>
      <p:sp>
        <p:nvSpPr>
          <p:cNvPr id="8" name="内容占位符 2">
            <a:extLst>
              <a:ext uri="{FF2B5EF4-FFF2-40B4-BE49-F238E27FC236}">
                <a16:creationId xmlns:a16="http://schemas.microsoft.com/office/drawing/2014/main" id="{03A74065-BEF1-4199-8FDA-FE5D09D0E2CF}"/>
              </a:ext>
            </a:extLst>
          </p:cNvPr>
          <p:cNvSpPr>
            <a:spLocks noGrp="1"/>
          </p:cNvSpPr>
          <p:nvPr>
            <p:ph idx="1"/>
          </p:nvPr>
        </p:nvSpPr>
        <p:spPr>
          <a:xfrm>
            <a:off x="680720" y="1160780"/>
            <a:ext cx="5254625" cy="4523105"/>
          </a:xfrm>
        </p:spPr>
        <p:txBody>
          <a:bodyPr>
            <a:normAutofit/>
          </a:bodyPr>
          <a:lstStyle/>
          <a:p>
            <a:r>
              <a:rPr lang="zh-CN" altLang="en-US" dirty="0"/>
              <a:t>复制状态机模型</a:t>
            </a:r>
            <a:endParaRPr lang="en-US" altLang="zh-CN" dirty="0"/>
          </a:p>
          <a:p>
            <a:pPr lvl="1"/>
            <a:r>
              <a:rPr lang="zh-CN" altLang="en-US" dirty="0"/>
              <a:t>如何保证主控服务器和从属服务器的多个数据副本间的同步与一致性，是协调系统最重要问题</a:t>
            </a:r>
            <a:endParaRPr lang="en-US" altLang="zh-CN" dirty="0"/>
          </a:p>
          <a:p>
            <a:pPr lvl="1"/>
            <a:r>
              <a:rPr lang="zh-CN" altLang="en-US" dirty="0"/>
              <a:t>由多台服务器和客户端组成的分布式系统</a:t>
            </a:r>
            <a:endParaRPr lang="en-US" altLang="zh-CN" dirty="0"/>
          </a:p>
          <a:p>
            <a:pPr lvl="1"/>
            <a:r>
              <a:rPr lang="zh-CN" altLang="en-US" dirty="0"/>
              <a:t>每台服务器包括：</a:t>
            </a:r>
            <a:endParaRPr lang="en-US" altLang="zh-CN" dirty="0"/>
          </a:p>
          <a:p>
            <a:pPr lvl="2"/>
            <a:r>
              <a:rPr lang="zh-CN" altLang="en-US" dirty="0"/>
              <a:t>日志副本</a:t>
            </a:r>
            <a:endParaRPr lang="en-US" altLang="zh-CN" dirty="0"/>
          </a:p>
          <a:p>
            <a:pPr lvl="2"/>
            <a:r>
              <a:rPr lang="zh-CN" altLang="en-US" dirty="0"/>
              <a:t>状态机</a:t>
            </a:r>
            <a:endParaRPr lang="en-US" altLang="zh-CN" dirty="0"/>
          </a:p>
          <a:p>
            <a:pPr lvl="2"/>
            <a:r>
              <a:rPr lang="zh-CN" altLang="en-US" dirty="0"/>
              <a:t>一致性模块</a:t>
            </a:r>
          </a:p>
        </p:txBody>
      </p:sp>
      <p:sp>
        <p:nvSpPr>
          <p:cNvPr id="9" name="Rectangle 8">
            <a:extLst>
              <a:ext uri="{FF2B5EF4-FFF2-40B4-BE49-F238E27FC236}">
                <a16:creationId xmlns:a16="http://schemas.microsoft.com/office/drawing/2014/main" id="{4E5393EF-BECF-48D9-AE26-52F61A379E70}"/>
              </a:ext>
            </a:extLst>
          </p:cNvPr>
          <p:cNvSpPr/>
          <p:nvPr/>
        </p:nvSpPr>
        <p:spPr>
          <a:xfrm>
            <a:off x="8528860" y="5926991"/>
            <a:ext cx="1210588" cy="338554"/>
          </a:xfrm>
          <a:prstGeom prst="rect">
            <a:avLst/>
          </a:prstGeom>
        </p:spPr>
        <p:txBody>
          <a:bodyPr wrap="none">
            <a:spAutoFit/>
          </a:bodyPr>
          <a:lstStyle/>
          <a:p>
            <a:r>
              <a:rPr lang="zh-CN" altLang="en-US" sz="1600" dirty="0">
                <a:latin typeface="微软雅黑" panose="020B0503020204020204" pitchFamily="34" charset="-122"/>
                <a:ea typeface="微软雅黑" panose="020B0503020204020204" pitchFamily="34" charset="-122"/>
              </a:rPr>
              <a:t>复制状态机</a:t>
            </a:r>
            <a:endParaRPr lang="en-US" sz="1600" dirty="0">
              <a:latin typeface="微软雅黑" panose="020B0503020204020204" pitchFamily="34" charset="-122"/>
              <a:ea typeface="微软雅黑" panose="020B0503020204020204" pitchFamily="34" charset="-122"/>
            </a:endParaRPr>
          </a:p>
        </p:txBody>
      </p:sp>
      <p:grpSp>
        <p:nvGrpSpPr>
          <p:cNvPr id="10" name="组合 40">
            <a:extLst>
              <a:ext uri="{FF2B5EF4-FFF2-40B4-BE49-F238E27FC236}">
                <a16:creationId xmlns:a16="http://schemas.microsoft.com/office/drawing/2014/main" id="{38AA758D-CF82-4C7B-A1FF-DDDBA86D81CB}"/>
              </a:ext>
            </a:extLst>
          </p:cNvPr>
          <p:cNvGrpSpPr/>
          <p:nvPr/>
        </p:nvGrpSpPr>
        <p:grpSpPr>
          <a:xfrm>
            <a:off x="6151245" y="1243965"/>
            <a:ext cx="5445125" cy="4307840"/>
            <a:chOff x="9687" y="2966"/>
            <a:chExt cx="8575" cy="6784"/>
          </a:xfrm>
        </p:grpSpPr>
        <p:sp>
          <p:nvSpPr>
            <p:cNvPr id="11" name="矩形 22">
              <a:extLst>
                <a:ext uri="{FF2B5EF4-FFF2-40B4-BE49-F238E27FC236}">
                  <a16:creationId xmlns:a16="http://schemas.microsoft.com/office/drawing/2014/main" id="{993B0D44-0AC6-46AA-BB12-5A3D4BCA0984}"/>
                </a:ext>
              </a:extLst>
            </p:cNvPr>
            <p:cNvSpPr/>
            <p:nvPr/>
          </p:nvSpPr>
          <p:spPr>
            <a:xfrm>
              <a:off x="9914" y="5024"/>
              <a:ext cx="1440" cy="57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schemeClr val="tx1"/>
                </a:solidFill>
                <a:latin typeface="微软雅黑" panose="020B0503020204020204" pitchFamily="34" charset="-122"/>
                <a:ea typeface="微软雅黑" panose="020B0503020204020204" pitchFamily="34" charset="-122"/>
              </a:endParaRPr>
            </a:p>
          </p:txBody>
        </p:sp>
        <p:sp>
          <p:nvSpPr>
            <p:cNvPr id="12" name="矩形 21">
              <a:extLst>
                <a:ext uri="{FF2B5EF4-FFF2-40B4-BE49-F238E27FC236}">
                  <a16:creationId xmlns:a16="http://schemas.microsoft.com/office/drawing/2014/main" id="{D7BB4B1B-A9E7-43B1-87CC-0A05E4A74ABB}"/>
                </a:ext>
              </a:extLst>
            </p:cNvPr>
            <p:cNvSpPr/>
            <p:nvPr/>
          </p:nvSpPr>
          <p:spPr>
            <a:xfrm>
              <a:off x="9792" y="4911"/>
              <a:ext cx="1440" cy="57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schemeClr val="tx1"/>
                </a:solidFill>
                <a:latin typeface="微软雅黑" panose="020B0503020204020204" pitchFamily="34" charset="-122"/>
                <a:ea typeface="微软雅黑" panose="020B0503020204020204" pitchFamily="34" charset="-122"/>
              </a:endParaRPr>
            </a:p>
          </p:txBody>
        </p:sp>
        <p:sp>
          <p:nvSpPr>
            <p:cNvPr id="13" name="矩形 19">
              <a:extLst>
                <a:ext uri="{FF2B5EF4-FFF2-40B4-BE49-F238E27FC236}">
                  <a16:creationId xmlns:a16="http://schemas.microsoft.com/office/drawing/2014/main" id="{1A0537F8-C9C9-46EC-BB5B-3E2AC2675897}"/>
                </a:ext>
              </a:extLst>
            </p:cNvPr>
            <p:cNvSpPr/>
            <p:nvPr/>
          </p:nvSpPr>
          <p:spPr>
            <a:xfrm>
              <a:off x="13210" y="4660"/>
              <a:ext cx="5052" cy="509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endParaRPr lang="zh-CN" altLang="en-US" sz="1600">
                <a:solidFill>
                  <a:schemeClr val="tx1"/>
                </a:solidFill>
                <a:latin typeface="微软雅黑" panose="020B0503020204020204" pitchFamily="34" charset="-122"/>
                <a:ea typeface="微软雅黑" panose="020B0503020204020204" pitchFamily="34" charset="-122"/>
              </a:endParaRPr>
            </a:p>
          </p:txBody>
        </p:sp>
        <p:sp>
          <p:nvSpPr>
            <p:cNvPr id="14" name="矩形 18">
              <a:extLst>
                <a:ext uri="{FF2B5EF4-FFF2-40B4-BE49-F238E27FC236}">
                  <a16:creationId xmlns:a16="http://schemas.microsoft.com/office/drawing/2014/main" id="{9B91FCE9-EF97-4159-A671-29E58EAACC2C}"/>
                </a:ext>
              </a:extLst>
            </p:cNvPr>
            <p:cNvSpPr/>
            <p:nvPr/>
          </p:nvSpPr>
          <p:spPr>
            <a:xfrm>
              <a:off x="13010" y="4460"/>
              <a:ext cx="5052" cy="509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endParaRPr lang="zh-CN" altLang="en-US" sz="1600">
                <a:solidFill>
                  <a:schemeClr val="tx1"/>
                </a:solidFill>
                <a:latin typeface="微软雅黑" panose="020B0503020204020204" pitchFamily="34" charset="-122"/>
                <a:ea typeface="微软雅黑" panose="020B0503020204020204" pitchFamily="34" charset="-122"/>
              </a:endParaRPr>
            </a:p>
          </p:txBody>
        </p:sp>
        <p:sp>
          <p:nvSpPr>
            <p:cNvPr id="15" name="矩形 17">
              <a:extLst>
                <a:ext uri="{FF2B5EF4-FFF2-40B4-BE49-F238E27FC236}">
                  <a16:creationId xmlns:a16="http://schemas.microsoft.com/office/drawing/2014/main" id="{444E5DB4-75FA-4848-9411-8CAA575CADEE}"/>
                </a:ext>
              </a:extLst>
            </p:cNvPr>
            <p:cNvSpPr/>
            <p:nvPr/>
          </p:nvSpPr>
          <p:spPr>
            <a:xfrm>
              <a:off x="12810" y="4260"/>
              <a:ext cx="5052" cy="509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endParaRPr lang="zh-CN" altLang="en-US" sz="1600">
                <a:solidFill>
                  <a:schemeClr val="tx1"/>
                </a:solidFill>
                <a:latin typeface="微软雅黑" panose="020B0503020204020204" pitchFamily="34" charset="-122"/>
                <a:ea typeface="微软雅黑" panose="020B0503020204020204" pitchFamily="34" charset="-122"/>
              </a:endParaRPr>
            </a:p>
          </p:txBody>
        </p:sp>
        <p:sp>
          <p:nvSpPr>
            <p:cNvPr id="16" name="矩形 16">
              <a:extLst>
                <a:ext uri="{FF2B5EF4-FFF2-40B4-BE49-F238E27FC236}">
                  <a16:creationId xmlns:a16="http://schemas.microsoft.com/office/drawing/2014/main" id="{E4CF4649-645E-4D09-859A-AAB3BDCC1EC6}"/>
                </a:ext>
              </a:extLst>
            </p:cNvPr>
            <p:cNvSpPr/>
            <p:nvPr/>
          </p:nvSpPr>
          <p:spPr>
            <a:xfrm>
              <a:off x="12610" y="4060"/>
              <a:ext cx="5052" cy="509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endParaRPr lang="zh-CN" altLang="en-US" sz="1600">
                <a:solidFill>
                  <a:schemeClr val="tx1"/>
                </a:solidFill>
                <a:latin typeface="微软雅黑" panose="020B0503020204020204" pitchFamily="34" charset="-122"/>
                <a:ea typeface="微软雅黑" panose="020B0503020204020204" pitchFamily="34" charset="-122"/>
              </a:endParaRPr>
            </a:p>
          </p:txBody>
        </p:sp>
        <p:sp>
          <p:nvSpPr>
            <p:cNvPr id="17" name="矩形 15">
              <a:extLst>
                <a:ext uri="{FF2B5EF4-FFF2-40B4-BE49-F238E27FC236}">
                  <a16:creationId xmlns:a16="http://schemas.microsoft.com/office/drawing/2014/main" id="{9505D74C-151A-4125-81C4-A21D6542EAAD}"/>
                </a:ext>
              </a:extLst>
            </p:cNvPr>
            <p:cNvSpPr/>
            <p:nvPr/>
          </p:nvSpPr>
          <p:spPr>
            <a:xfrm>
              <a:off x="12410" y="3860"/>
              <a:ext cx="5052" cy="509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r>
                <a:rPr lang="zh-CN" altLang="en-US" sz="1600">
                  <a:solidFill>
                    <a:schemeClr val="tx1"/>
                  </a:solidFill>
                  <a:latin typeface="微软雅黑" panose="020B0503020204020204" pitchFamily="34" charset="-122"/>
                  <a:ea typeface="微软雅黑" panose="020B0503020204020204" pitchFamily="34" charset="-122"/>
                </a:rPr>
                <a:t>服务器</a:t>
              </a:r>
            </a:p>
          </p:txBody>
        </p:sp>
        <p:sp>
          <p:nvSpPr>
            <p:cNvPr id="18" name="圆角矩形 3">
              <a:extLst>
                <a:ext uri="{FF2B5EF4-FFF2-40B4-BE49-F238E27FC236}">
                  <a16:creationId xmlns:a16="http://schemas.microsoft.com/office/drawing/2014/main" id="{298F44F8-BC60-43D8-8EA0-BA790ABA0E3D}"/>
                </a:ext>
              </a:extLst>
            </p:cNvPr>
            <p:cNvSpPr/>
            <p:nvPr/>
          </p:nvSpPr>
          <p:spPr>
            <a:xfrm>
              <a:off x="12628" y="5024"/>
              <a:ext cx="2072" cy="908"/>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a:solidFill>
                    <a:schemeClr val="tx1"/>
                  </a:solidFill>
                  <a:latin typeface="微软雅黑" panose="020B0503020204020204" pitchFamily="34" charset="-122"/>
                  <a:ea typeface="微软雅黑" panose="020B0503020204020204" pitchFamily="34" charset="-122"/>
                </a:rPr>
                <a:t>一致性模块</a:t>
              </a:r>
            </a:p>
          </p:txBody>
        </p:sp>
        <p:sp>
          <p:nvSpPr>
            <p:cNvPr id="19" name="圆角矩形 5">
              <a:extLst>
                <a:ext uri="{FF2B5EF4-FFF2-40B4-BE49-F238E27FC236}">
                  <a16:creationId xmlns:a16="http://schemas.microsoft.com/office/drawing/2014/main" id="{5D1DBAE2-B3E3-49E6-A7AD-029E423963B6}"/>
                </a:ext>
              </a:extLst>
            </p:cNvPr>
            <p:cNvSpPr/>
            <p:nvPr/>
          </p:nvSpPr>
          <p:spPr>
            <a:xfrm>
              <a:off x="15157" y="4277"/>
              <a:ext cx="2072" cy="2249"/>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zh-CN" altLang="en-US" sz="1600">
                  <a:solidFill>
                    <a:schemeClr val="tx1"/>
                  </a:solidFill>
                  <a:latin typeface="微软雅黑" panose="020B0503020204020204" pitchFamily="34" charset="-122"/>
                  <a:ea typeface="微软雅黑" panose="020B0503020204020204" pitchFamily="34" charset="-122"/>
                </a:rPr>
                <a:t>状态机</a:t>
              </a:r>
            </a:p>
          </p:txBody>
        </p:sp>
        <p:sp>
          <p:nvSpPr>
            <p:cNvPr id="20" name="矩形 7">
              <a:extLst>
                <a:ext uri="{FF2B5EF4-FFF2-40B4-BE49-F238E27FC236}">
                  <a16:creationId xmlns:a16="http://schemas.microsoft.com/office/drawing/2014/main" id="{34491727-45C6-4601-A2F4-D11F1C20E0C5}"/>
                </a:ext>
              </a:extLst>
            </p:cNvPr>
            <p:cNvSpPr/>
            <p:nvPr/>
          </p:nvSpPr>
          <p:spPr>
            <a:xfrm>
              <a:off x="15641" y="5024"/>
              <a:ext cx="1105" cy="140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rPr>
                <a:t>x:3</a:t>
              </a:r>
            </a:p>
            <a:p>
              <a:pPr algn="ctr"/>
              <a:r>
                <a:rPr lang="en-US" altLang="zh-CN">
                  <a:solidFill>
                    <a:schemeClr val="tx1"/>
                  </a:solidFill>
                </a:rPr>
                <a:t>y:9</a:t>
              </a:r>
            </a:p>
            <a:p>
              <a:pPr algn="ctr"/>
              <a:r>
                <a:rPr lang="en-US" altLang="zh-CN">
                  <a:solidFill>
                    <a:schemeClr val="tx1"/>
                  </a:solidFill>
                </a:rPr>
                <a:t>z:0</a:t>
              </a:r>
            </a:p>
          </p:txBody>
        </p:sp>
        <p:grpSp>
          <p:nvGrpSpPr>
            <p:cNvPr id="21" name="组合 14">
              <a:extLst>
                <a:ext uri="{FF2B5EF4-FFF2-40B4-BE49-F238E27FC236}">
                  <a16:creationId xmlns:a16="http://schemas.microsoft.com/office/drawing/2014/main" id="{60186B98-FADE-4304-B17F-5EDDFEBB69C0}"/>
                </a:ext>
              </a:extLst>
            </p:cNvPr>
            <p:cNvGrpSpPr/>
            <p:nvPr/>
          </p:nvGrpSpPr>
          <p:grpSpPr>
            <a:xfrm>
              <a:off x="12628" y="7431"/>
              <a:ext cx="4380" cy="1322"/>
              <a:chOff x="13062" y="7530"/>
              <a:chExt cx="4380" cy="1322"/>
            </a:xfrm>
          </p:grpSpPr>
          <p:sp>
            <p:nvSpPr>
              <p:cNvPr id="36" name="圆角矩形 9">
                <a:extLst>
                  <a:ext uri="{FF2B5EF4-FFF2-40B4-BE49-F238E27FC236}">
                    <a16:creationId xmlns:a16="http://schemas.microsoft.com/office/drawing/2014/main" id="{83874113-2095-4498-9480-9107BE5A62AA}"/>
                  </a:ext>
                </a:extLst>
              </p:cNvPr>
              <p:cNvSpPr/>
              <p:nvPr/>
            </p:nvSpPr>
            <p:spPr>
              <a:xfrm>
                <a:off x="13062" y="7530"/>
                <a:ext cx="4381" cy="1322"/>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r>
                  <a:rPr lang="zh-CN" altLang="en-US">
                    <a:solidFill>
                      <a:schemeClr val="tx1"/>
                    </a:solidFill>
                  </a:rPr>
                  <a:t>日志</a:t>
                </a:r>
              </a:p>
            </p:txBody>
          </p:sp>
          <p:sp>
            <p:nvSpPr>
              <p:cNvPr id="37" name="矩形 10">
                <a:extLst>
                  <a:ext uri="{FF2B5EF4-FFF2-40B4-BE49-F238E27FC236}">
                    <a16:creationId xmlns:a16="http://schemas.microsoft.com/office/drawing/2014/main" id="{25E9AC39-2555-4D0A-9A62-03329A3D8822}"/>
                  </a:ext>
                </a:extLst>
              </p:cNvPr>
              <p:cNvSpPr/>
              <p:nvPr/>
            </p:nvSpPr>
            <p:spPr>
              <a:xfrm>
                <a:off x="13456" y="8221"/>
                <a:ext cx="908" cy="43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solidFill>
                      <a:schemeClr val="tx1"/>
                    </a:solidFill>
                    <a:latin typeface="微软雅黑" panose="020B0503020204020204" pitchFamily="34" charset="-122"/>
                    <a:ea typeface="微软雅黑" panose="020B0503020204020204" pitchFamily="34" charset="-122"/>
                  </a:rPr>
                  <a:t>x←3</a:t>
                </a:r>
              </a:p>
            </p:txBody>
          </p:sp>
          <p:sp>
            <p:nvSpPr>
              <p:cNvPr id="38" name="矩形 11">
                <a:extLst>
                  <a:ext uri="{FF2B5EF4-FFF2-40B4-BE49-F238E27FC236}">
                    <a16:creationId xmlns:a16="http://schemas.microsoft.com/office/drawing/2014/main" id="{30F911D7-9E8F-4B7B-B255-A202711FA46E}"/>
                  </a:ext>
                </a:extLst>
              </p:cNvPr>
              <p:cNvSpPr/>
              <p:nvPr/>
            </p:nvSpPr>
            <p:spPr>
              <a:xfrm>
                <a:off x="14364" y="8221"/>
                <a:ext cx="908" cy="43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solidFill>
                      <a:schemeClr val="tx1"/>
                    </a:solidFill>
                    <a:latin typeface="微软雅黑" panose="020B0503020204020204" pitchFamily="34" charset="-122"/>
                    <a:ea typeface="微软雅黑" panose="020B0503020204020204" pitchFamily="34" charset="-122"/>
                  </a:rPr>
                  <a:t>y←1</a:t>
                </a:r>
              </a:p>
            </p:txBody>
          </p:sp>
          <p:sp>
            <p:nvSpPr>
              <p:cNvPr id="39" name="矩形 12">
                <a:extLst>
                  <a:ext uri="{FF2B5EF4-FFF2-40B4-BE49-F238E27FC236}">
                    <a16:creationId xmlns:a16="http://schemas.microsoft.com/office/drawing/2014/main" id="{039460D1-34D4-4952-A8AA-0E5C89047B89}"/>
                  </a:ext>
                </a:extLst>
              </p:cNvPr>
              <p:cNvSpPr/>
              <p:nvPr/>
            </p:nvSpPr>
            <p:spPr>
              <a:xfrm>
                <a:off x="15272" y="8221"/>
                <a:ext cx="908" cy="43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solidFill>
                      <a:schemeClr val="tx1"/>
                    </a:solidFill>
                    <a:latin typeface="微软雅黑" panose="020B0503020204020204" pitchFamily="34" charset="-122"/>
                    <a:ea typeface="微软雅黑" panose="020B0503020204020204" pitchFamily="34" charset="-122"/>
                  </a:rPr>
                  <a:t>y←9</a:t>
                </a:r>
              </a:p>
            </p:txBody>
          </p:sp>
          <p:sp>
            <p:nvSpPr>
              <p:cNvPr id="40" name="矩形 13">
                <a:extLst>
                  <a:ext uri="{FF2B5EF4-FFF2-40B4-BE49-F238E27FC236}">
                    <a16:creationId xmlns:a16="http://schemas.microsoft.com/office/drawing/2014/main" id="{20A419EB-48D0-4263-BBE5-7246E5F0B5DF}"/>
                  </a:ext>
                </a:extLst>
              </p:cNvPr>
              <p:cNvSpPr/>
              <p:nvPr/>
            </p:nvSpPr>
            <p:spPr>
              <a:xfrm>
                <a:off x="16180" y="8221"/>
                <a:ext cx="908" cy="43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solidFill>
                      <a:schemeClr val="tx1"/>
                    </a:solidFill>
                    <a:latin typeface="微软雅黑" panose="020B0503020204020204" pitchFamily="34" charset="-122"/>
                    <a:ea typeface="微软雅黑" panose="020B0503020204020204" pitchFamily="34" charset="-122"/>
                  </a:rPr>
                  <a:t>...</a:t>
                </a:r>
              </a:p>
            </p:txBody>
          </p:sp>
        </p:grpSp>
        <p:sp>
          <p:nvSpPr>
            <p:cNvPr id="22" name="矩形 20">
              <a:extLst>
                <a:ext uri="{FF2B5EF4-FFF2-40B4-BE49-F238E27FC236}">
                  <a16:creationId xmlns:a16="http://schemas.microsoft.com/office/drawing/2014/main" id="{7AE68927-8FCD-438E-B85A-15C539511E52}"/>
                </a:ext>
              </a:extLst>
            </p:cNvPr>
            <p:cNvSpPr/>
            <p:nvPr/>
          </p:nvSpPr>
          <p:spPr>
            <a:xfrm>
              <a:off x="9687" y="4806"/>
              <a:ext cx="1440" cy="57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solidFill>
                    <a:schemeClr val="tx1"/>
                  </a:solidFill>
                  <a:latin typeface="微软雅黑" panose="020B0503020204020204" pitchFamily="34" charset="-122"/>
                  <a:ea typeface="微软雅黑" panose="020B0503020204020204" pitchFamily="34" charset="-122"/>
                </a:rPr>
                <a:t>客户端</a:t>
              </a:r>
            </a:p>
          </p:txBody>
        </p:sp>
        <p:cxnSp>
          <p:nvCxnSpPr>
            <p:cNvPr id="23" name="曲线连接符 25">
              <a:extLst>
                <a:ext uri="{FF2B5EF4-FFF2-40B4-BE49-F238E27FC236}">
                  <a16:creationId xmlns:a16="http://schemas.microsoft.com/office/drawing/2014/main" id="{7B664213-80DA-4B2A-B863-8F91BE371EB1}"/>
                </a:ext>
              </a:extLst>
            </p:cNvPr>
            <p:cNvCxnSpPr>
              <a:stCxn id="22" idx="0"/>
              <a:endCxn id="18" idx="0"/>
            </p:cNvCxnSpPr>
            <p:nvPr/>
          </p:nvCxnSpPr>
          <p:spPr>
            <a:xfrm rot="16200000" flipH="1">
              <a:off x="11926" y="3287"/>
              <a:ext cx="218" cy="3257"/>
            </a:xfrm>
            <a:prstGeom prst="curvedConnector3">
              <a:avLst>
                <a:gd name="adj1" fmla="val -172248"/>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曲线连接符 26">
              <a:extLst>
                <a:ext uri="{FF2B5EF4-FFF2-40B4-BE49-F238E27FC236}">
                  <a16:creationId xmlns:a16="http://schemas.microsoft.com/office/drawing/2014/main" id="{F970F937-DA80-4595-AB42-DC3D3443BBCA}"/>
                </a:ext>
              </a:extLst>
            </p:cNvPr>
            <p:cNvCxnSpPr>
              <a:stCxn id="19" idx="0"/>
              <a:endCxn id="22" idx="0"/>
            </p:cNvCxnSpPr>
            <p:nvPr/>
          </p:nvCxnSpPr>
          <p:spPr>
            <a:xfrm rot="16200000" flipH="1" flipV="1">
              <a:off x="13035" y="1648"/>
              <a:ext cx="529" cy="5786"/>
            </a:xfrm>
            <a:prstGeom prst="curvedConnector3">
              <a:avLst>
                <a:gd name="adj1" fmla="val -14187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曲线连接符 27">
              <a:extLst>
                <a:ext uri="{FF2B5EF4-FFF2-40B4-BE49-F238E27FC236}">
                  <a16:creationId xmlns:a16="http://schemas.microsoft.com/office/drawing/2014/main" id="{90DF5BED-3222-4F28-A04E-7A7EDD0BD981}"/>
                </a:ext>
              </a:extLst>
            </p:cNvPr>
            <p:cNvCxnSpPr>
              <a:stCxn id="18" idx="1"/>
            </p:cNvCxnSpPr>
            <p:nvPr/>
          </p:nvCxnSpPr>
          <p:spPr>
            <a:xfrm rot="10800000" flipH="1" flipV="1">
              <a:off x="12628" y="5478"/>
              <a:ext cx="592" cy="4262"/>
            </a:xfrm>
            <a:prstGeom prst="curvedConnector4">
              <a:avLst>
                <a:gd name="adj1" fmla="val -69932"/>
                <a:gd name="adj2" fmla="val 99319"/>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曲线连接符 28">
              <a:extLst>
                <a:ext uri="{FF2B5EF4-FFF2-40B4-BE49-F238E27FC236}">
                  <a16:creationId xmlns:a16="http://schemas.microsoft.com/office/drawing/2014/main" id="{4E613D52-84BC-4FD1-BCE0-E4C85D5F806E}"/>
                </a:ext>
              </a:extLst>
            </p:cNvPr>
            <p:cNvCxnSpPr/>
            <p:nvPr/>
          </p:nvCxnSpPr>
          <p:spPr>
            <a:xfrm rot="5400000" flipV="1">
              <a:off x="12193" y="8634"/>
              <a:ext cx="908" cy="711"/>
            </a:xfrm>
            <a:prstGeom prst="curvedConnector3">
              <a:avLst>
                <a:gd name="adj1" fmla="val 11305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曲线连接符 29">
              <a:extLst>
                <a:ext uri="{FF2B5EF4-FFF2-40B4-BE49-F238E27FC236}">
                  <a16:creationId xmlns:a16="http://schemas.microsoft.com/office/drawing/2014/main" id="{A5F24A7B-B7D9-4599-95E6-4DF2230EFE6F}"/>
                </a:ext>
              </a:extLst>
            </p:cNvPr>
            <p:cNvCxnSpPr/>
            <p:nvPr/>
          </p:nvCxnSpPr>
          <p:spPr>
            <a:xfrm rot="5400000" flipV="1">
              <a:off x="12145" y="8605"/>
              <a:ext cx="769" cy="552"/>
            </a:xfrm>
            <a:prstGeom prst="curvedConnector3">
              <a:avLst>
                <a:gd name="adj1" fmla="val 111768"/>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曲线连接符 30">
              <a:extLst>
                <a:ext uri="{FF2B5EF4-FFF2-40B4-BE49-F238E27FC236}">
                  <a16:creationId xmlns:a16="http://schemas.microsoft.com/office/drawing/2014/main" id="{9910ACFE-3770-4569-92C7-77752DB51812}"/>
                </a:ext>
              </a:extLst>
            </p:cNvPr>
            <p:cNvCxnSpPr/>
            <p:nvPr/>
          </p:nvCxnSpPr>
          <p:spPr>
            <a:xfrm rot="5400000" flipV="1">
              <a:off x="12173" y="8595"/>
              <a:ext cx="572" cy="375"/>
            </a:xfrm>
            <a:prstGeom prst="curvedConnector3">
              <a:avLst>
                <a:gd name="adj1" fmla="val 115646"/>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曲线连接符 31">
              <a:extLst>
                <a:ext uri="{FF2B5EF4-FFF2-40B4-BE49-F238E27FC236}">
                  <a16:creationId xmlns:a16="http://schemas.microsoft.com/office/drawing/2014/main" id="{15349A5A-1C42-42F3-81A4-645B4FDDEB09}"/>
                </a:ext>
              </a:extLst>
            </p:cNvPr>
            <p:cNvCxnSpPr>
              <a:stCxn id="18" idx="2"/>
              <a:endCxn id="36" idx="0"/>
            </p:cNvCxnSpPr>
            <p:nvPr/>
          </p:nvCxnSpPr>
          <p:spPr>
            <a:xfrm rot="5400000" flipV="1">
              <a:off x="13492" y="6103"/>
              <a:ext cx="1499" cy="1155"/>
            </a:xfrm>
            <a:prstGeom prst="curvedConnector3">
              <a:avLst>
                <a:gd name="adj1" fmla="val 5003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曲线连接符 32">
              <a:extLst>
                <a:ext uri="{FF2B5EF4-FFF2-40B4-BE49-F238E27FC236}">
                  <a16:creationId xmlns:a16="http://schemas.microsoft.com/office/drawing/2014/main" id="{B99BD3A5-2275-41D2-93F0-608F1BC88987}"/>
                </a:ext>
              </a:extLst>
            </p:cNvPr>
            <p:cNvCxnSpPr>
              <a:stCxn id="36" idx="3"/>
            </p:cNvCxnSpPr>
            <p:nvPr/>
          </p:nvCxnSpPr>
          <p:spPr>
            <a:xfrm flipV="1">
              <a:off x="17009" y="6346"/>
              <a:ext cx="256" cy="1746"/>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文本框 33">
              <a:extLst>
                <a:ext uri="{FF2B5EF4-FFF2-40B4-BE49-F238E27FC236}">
                  <a16:creationId xmlns:a16="http://schemas.microsoft.com/office/drawing/2014/main" id="{92DB6035-63E5-425E-A17E-BCED1ED3DA25}"/>
                </a:ext>
              </a:extLst>
            </p:cNvPr>
            <p:cNvSpPr txBox="1"/>
            <p:nvPr/>
          </p:nvSpPr>
          <p:spPr>
            <a:xfrm>
              <a:off x="11711" y="4460"/>
              <a:ext cx="648" cy="580"/>
            </a:xfrm>
            <a:prstGeom prst="rect">
              <a:avLst/>
            </a:prstGeom>
            <a:noFill/>
          </p:spPr>
          <p:txBody>
            <a:bodyPr wrap="none" rtlCol="0" anchor="t">
              <a:spAutoFit/>
            </a:bodyPr>
            <a:lstStyle/>
            <a:p>
              <a:r>
                <a:rPr lang="zh-CN" altLang="en-US">
                  <a:latin typeface="Calibri" panose="020F0502020204030204" charset="0"/>
                </a:rPr>
                <a:t>①</a:t>
              </a:r>
            </a:p>
          </p:txBody>
        </p:sp>
        <p:sp>
          <p:nvSpPr>
            <p:cNvPr id="32" name="文本框 36">
              <a:extLst>
                <a:ext uri="{FF2B5EF4-FFF2-40B4-BE49-F238E27FC236}">
                  <a16:creationId xmlns:a16="http://schemas.microsoft.com/office/drawing/2014/main" id="{C6351037-151D-4E99-AE50-5674CA0191AF}"/>
                </a:ext>
              </a:extLst>
            </p:cNvPr>
            <p:cNvSpPr txBox="1"/>
            <p:nvPr/>
          </p:nvSpPr>
          <p:spPr>
            <a:xfrm>
              <a:off x="11606" y="7172"/>
              <a:ext cx="648" cy="580"/>
            </a:xfrm>
            <a:prstGeom prst="rect">
              <a:avLst/>
            </a:prstGeom>
            <a:noFill/>
          </p:spPr>
          <p:txBody>
            <a:bodyPr wrap="none" rtlCol="0" anchor="t">
              <a:spAutoFit/>
            </a:bodyPr>
            <a:lstStyle/>
            <a:p>
              <a:r>
                <a:rPr lang="zh-CN" altLang="en-US">
                  <a:latin typeface="Calibri" panose="020F0502020204030204" charset="0"/>
                </a:rPr>
                <a:t>②</a:t>
              </a:r>
            </a:p>
          </p:txBody>
        </p:sp>
        <p:sp>
          <p:nvSpPr>
            <p:cNvPr id="33" name="文本框 37">
              <a:extLst>
                <a:ext uri="{FF2B5EF4-FFF2-40B4-BE49-F238E27FC236}">
                  <a16:creationId xmlns:a16="http://schemas.microsoft.com/office/drawing/2014/main" id="{1FF47AFD-D8D1-439F-89C9-0B33B69B0D25}"/>
                </a:ext>
              </a:extLst>
            </p:cNvPr>
            <p:cNvSpPr txBox="1"/>
            <p:nvPr/>
          </p:nvSpPr>
          <p:spPr>
            <a:xfrm>
              <a:off x="13917" y="6116"/>
              <a:ext cx="648" cy="580"/>
            </a:xfrm>
            <a:prstGeom prst="rect">
              <a:avLst/>
            </a:prstGeom>
            <a:noFill/>
          </p:spPr>
          <p:txBody>
            <a:bodyPr wrap="none" rtlCol="0" anchor="t">
              <a:spAutoFit/>
            </a:bodyPr>
            <a:lstStyle/>
            <a:p>
              <a:r>
                <a:rPr lang="zh-CN" altLang="en-US">
                  <a:latin typeface="Calibri" panose="020F0502020204030204" charset="0"/>
                </a:rPr>
                <a:t>②</a:t>
              </a:r>
            </a:p>
          </p:txBody>
        </p:sp>
        <p:sp>
          <p:nvSpPr>
            <p:cNvPr id="34" name="文本框 38">
              <a:extLst>
                <a:ext uri="{FF2B5EF4-FFF2-40B4-BE49-F238E27FC236}">
                  <a16:creationId xmlns:a16="http://schemas.microsoft.com/office/drawing/2014/main" id="{C5BEC3A9-AE30-4FF0-A465-7A4905FEE6BB}"/>
                </a:ext>
              </a:extLst>
            </p:cNvPr>
            <p:cNvSpPr txBox="1"/>
            <p:nvPr/>
          </p:nvSpPr>
          <p:spPr>
            <a:xfrm>
              <a:off x="16654" y="6850"/>
              <a:ext cx="648" cy="580"/>
            </a:xfrm>
            <a:prstGeom prst="rect">
              <a:avLst/>
            </a:prstGeom>
            <a:noFill/>
          </p:spPr>
          <p:txBody>
            <a:bodyPr wrap="none" rtlCol="0" anchor="t">
              <a:spAutoFit/>
            </a:bodyPr>
            <a:lstStyle/>
            <a:p>
              <a:r>
                <a:rPr lang="zh-CN" altLang="en-US">
                  <a:latin typeface="Calibri" panose="020F0502020204030204" charset="0"/>
                </a:rPr>
                <a:t>③</a:t>
              </a:r>
            </a:p>
          </p:txBody>
        </p:sp>
        <p:sp>
          <p:nvSpPr>
            <p:cNvPr id="35" name="文本框 39">
              <a:extLst>
                <a:ext uri="{FF2B5EF4-FFF2-40B4-BE49-F238E27FC236}">
                  <a16:creationId xmlns:a16="http://schemas.microsoft.com/office/drawing/2014/main" id="{068E71EB-551E-41DA-A643-B953041155BE}"/>
                </a:ext>
              </a:extLst>
            </p:cNvPr>
            <p:cNvSpPr txBox="1"/>
            <p:nvPr/>
          </p:nvSpPr>
          <p:spPr>
            <a:xfrm>
              <a:off x="12359" y="2966"/>
              <a:ext cx="648" cy="580"/>
            </a:xfrm>
            <a:prstGeom prst="rect">
              <a:avLst/>
            </a:prstGeom>
            <a:noFill/>
          </p:spPr>
          <p:txBody>
            <a:bodyPr wrap="square" rtlCol="0" anchor="t">
              <a:spAutoFit/>
            </a:bodyPr>
            <a:lstStyle/>
            <a:p>
              <a:r>
                <a:rPr lang="zh-CN" altLang="en-US">
                  <a:latin typeface="微软雅黑" panose="020B0503020204020204" pitchFamily="34" charset="-122"/>
                  <a:ea typeface="微软雅黑" panose="020B0503020204020204" pitchFamily="34" charset="-122"/>
                </a:rPr>
                <a:t>④</a:t>
              </a:r>
            </a:p>
          </p:txBody>
        </p:sp>
      </p:grpSp>
      <p:sp>
        <p:nvSpPr>
          <p:cNvPr id="3" name="灯片编号占位符 2">
            <a:extLst>
              <a:ext uri="{FF2B5EF4-FFF2-40B4-BE49-F238E27FC236}">
                <a16:creationId xmlns:a16="http://schemas.microsoft.com/office/drawing/2014/main" id="{114583D0-B271-EA4A-ADF0-F2EA881C4B79}"/>
              </a:ext>
            </a:extLst>
          </p:cNvPr>
          <p:cNvSpPr>
            <a:spLocks noGrp="1"/>
          </p:cNvSpPr>
          <p:nvPr>
            <p:ph type="sldNum" sz="quarter" idx="12"/>
          </p:nvPr>
        </p:nvSpPr>
        <p:spPr/>
        <p:txBody>
          <a:bodyPr/>
          <a:lstStyle/>
          <a:p>
            <a:fld id="{B13F0FA4-29F4-4B1D-A16B-0D7169EBD889}" type="slidenum">
              <a:rPr lang="en-US" smtClean="0"/>
              <a:t>51</a:t>
            </a:fld>
            <a:endParaRPr lang="en-US"/>
          </a:p>
        </p:txBody>
      </p:sp>
    </p:spTree>
    <p:extLst>
      <p:ext uri="{BB962C8B-B14F-4D97-AF65-F5344CB8AC3E}">
        <p14:creationId xmlns:p14="http://schemas.microsoft.com/office/powerpoint/2010/main" val="309173636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0F4BC8E-65F3-4B56-9BF7-B0137C0B5427}"/>
              </a:ext>
            </a:extLst>
          </p:cNvPr>
          <p:cNvSpPr>
            <a:spLocks noGrp="1"/>
          </p:cNvSpPr>
          <p:nvPr>
            <p:ph type="title"/>
          </p:nvPr>
        </p:nvSpPr>
        <p:spPr/>
        <p:txBody>
          <a:bodyPr/>
          <a:lstStyle/>
          <a:p>
            <a:r>
              <a:rPr lang="en-US" altLang="zh-CN" dirty="0"/>
              <a:t>7.3 </a:t>
            </a:r>
            <a:r>
              <a:rPr lang="zh-CN" altLang="en-US" dirty="0"/>
              <a:t>大数据系统的协调技术</a:t>
            </a:r>
          </a:p>
        </p:txBody>
      </p:sp>
      <p:sp>
        <p:nvSpPr>
          <p:cNvPr id="3" name="内容占位符 2">
            <a:extLst>
              <a:ext uri="{FF2B5EF4-FFF2-40B4-BE49-F238E27FC236}">
                <a16:creationId xmlns:a16="http://schemas.microsoft.com/office/drawing/2014/main" id="{274F2381-C561-45F2-B2CD-D56CA707E803}"/>
              </a:ext>
            </a:extLst>
          </p:cNvPr>
          <p:cNvSpPr>
            <a:spLocks noGrp="1"/>
          </p:cNvSpPr>
          <p:nvPr>
            <p:ph idx="1"/>
          </p:nvPr>
        </p:nvSpPr>
        <p:spPr/>
        <p:txBody>
          <a:bodyPr/>
          <a:lstStyle/>
          <a:p>
            <a:r>
              <a:rPr lang="zh-CN" altLang="en-US" dirty="0"/>
              <a:t>复制状态机模型</a:t>
            </a:r>
            <a:endParaRPr lang="en-US" altLang="zh-CN" dirty="0"/>
          </a:p>
          <a:p>
            <a:pPr lvl="1"/>
            <a:r>
              <a:rPr lang="zh-CN" altLang="en-US" dirty="0"/>
              <a:t>复制状态通过一致性协议来保证多个服务器状态机的状态一致性</a:t>
            </a:r>
            <a:endParaRPr lang="en-US" altLang="zh-CN" dirty="0"/>
          </a:p>
          <a:p>
            <a:pPr lvl="1"/>
            <a:r>
              <a:rPr lang="zh-CN" altLang="en-US" dirty="0"/>
              <a:t>一致性要求：</a:t>
            </a:r>
            <a:endParaRPr lang="en-US" altLang="zh-CN" dirty="0"/>
          </a:p>
          <a:p>
            <a:pPr marL="457200" lvl="1" indent="0">
              <a:buNone/>
            </a:pPr>
            <a:r>
              <a:rPr lang="en-US" altLang="zh-CN" dirty="0"/>
              <a:t>1</a:t>
            </a:r>
            <a:r>
              <a:rPr lang="zh-CN" altLang="en-US" dirty="0" smtClean="0"/>
              <a:t>）可靠性：</a:t>
            </a:r>
            <a:r>
              <a:rPr lang="zh-CN" altLang="zh-CN" dirty="0"/>
              <a:t>在网络延迟、丢包、冗余和乱序等非拜占庭模型条件下，一致性协议能够保证状态机不返回错误的</a:t>
            </a:r>
            <a:r>
              <a:rPr lang="zh-CN" altLang="zh-CN" dirty="0" smtClean="0"/>
              <a:t>结果</a:t>
            </a:r>
            <a:endParaRPr lang="en-US" altLang="zh-CN" dirty="0"/>
          </a:p>
          <a:p>
            <a:pPr marL="457200" lvl="1" indent="0">
              <a:buNone/>
            </a:pPr>
            <a:r>
              <a:rPr lang="en-US" altLang="zh-CN" dirty="0"/>
              <a:t>2</a:t>
            </a:r>
            <a:r>
              <a:rPr lang="zh-CN" altLang="en-US" dirty="0"/>
              <a:t>）</a:t>
            </a:r>
            <a:r>
              <a:rPr lang="zh-CN" altLang="en-US" dirty="0" smtClean="0"/>
              <a:t>可用性：</a:t>
            </a:r>
            <a:r>
              <a:rPr lang="zh-CN" altLang="zh-CN" dirty="0"/>
              <a:t>只要大多数服务器正常（能够执行指令并修改数据状态，能够与其他服务器通信），则复制状态机对客户端来说是可用的</a:t>
            </a:r>
            <a:endParaRPr lang="en-US" altLang="zh-CN" dirty="0"/>
          </a:p>
          <a:p>
            <a:pPr marL="457200" lvl="1" indent="0">
              <a:buNone/>
            </a:pPr>
            <a:r>
              <a:rPr lang="en-US" altLang="zh-CN" dirty="0"/>
              <a:t>3</a:t>
            </a:r>
            <a:r>
              <a:rPr lang="zh-CN" altLang="en-US" dirty="0"/>
              <a:t>）由于消息延迟、乱序等因素，不能依赖于计时实现日志副本的一致性</a:t>
            </a:r>
            <a:endParaRPr lang="en-US" altLang="zh-CN" dirty="0"/>
          </a:p>
          <a:p>
            <a:pPr marL="457200" lvl="1" indent="0">
              <a:buNone/>
            </a:pPr>
            <a:r>
              <a:rPr lang="en-US" altLang="zh-CN" dirty="0"/>
              <a:t>4</a:t>
            </a:r>
            <a:r>
              <a:rPr lang="zh-CN" altLang="en-US" dirty="0"/>
              <a:t>）当大多数服务器成功执行应给指令后，即可响应客户端以提高系统响应速度，少数服务器不影响复制状态机的执行结果</a:t>
            </a:r>
          </a:p>
        </p:txBody>
      </p:sp>
      <p:sp>
        <p:nvSpPr>
          <p:cNvPr id="4" name="灯片编号占位符 3">
            <a:extLst>
              <a:ext uri="{FF2B5EF4-FFF2-40B4-BE49-F238E27FC236}">
                <a16:creationId xmlns:a16="http://schemas.microsoft.com/office/drawing/2014/main" id="{7A434807-7FC2-0B49-89EC-5A35F3F2B061}"/>
              </a:ext>
            </a:extLst>
          </p:cNvPr>
          <p:cNvSpPr>
            <a:spLocks noGrp="1"/>
          </p:cNvSpPr>
          <p:nvPr>
            <p:ph type="sldNum" sz="quarter" idx="12"/>
          </p:nvPr>
        </p:nvSpPr>
        <p:spPr/>
        <p:txBody>
          <a:bodyPr/>
          <a:lstStyle/>
          <a:p>
            <a:fld id="{B13F0FA4-29F4-4B1D-A16B-0D7169EBD889}" type="slidenum">
              <a:rPr lang="en-US" smtClean="0"/>
              <a:t>52</a:t>
            </a:fld>
            <a:endParaRPr lang="en-US"/>
          </a:p>
        </p:txBody>
      </p:sp>
    </p:spTree>
    <p:extLst>
      <p:ext uri="{BB962C8B-B14F-4D97-AF65-F5344CB8AC3E}">
        <p14:creationId xmlns:p14="http://schemas.microsoft.com/office/powerpoint/2010/main" val="290620713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8E49A-8C41-46CB-8A6E-46928550019B}"/>
              </a:ext>
            </a:extLst>
          </p:cNvPr>
          <p:cNvSpPr>
            <a:spLocks noGrp="1"/>
          </p:cNvSpPr>
          <p:nvPr>
            <p:ph type="title"/>
          </p:nvPr>
        </p:nvSpPr>
        <p:spPr/>
        <p:txBody>
          <a:bodyPr/>
          <a:lstStyle/>
          <a:p>
            <a:r>
              <a:rPr lang="en-US" altLang="zh-CN" dirty="0"/>
              <a:t>7.3 </a:t>
            </a:r>
            <a:r>
              <a:rPr lang="zh-CN" altLang="en-US" dirty="0"/>
              <a:t>大数据系统的协调技术</a:t>
            </a:r>
          </a:p>
        </p:txBody>
      </p:sp>
      <p:sp>
        <p:nvSpPr>
          <p:cNvPr id="3" name="Content Placeholder 2">
            <a:extLst>
              <a:ext uri="{FF2B5EF4-FFF2-40B4-BE49-F238E27FC236}">
                <a16:creationId xmlns:a16="http://schemas.microsoft.com/office/drawing/2014/main" id="{A003E20F-979D-4E96-9FFC-F1A757D1B91C}"/>
              </a:ext>
            </a:extLst>
          </p:cNvPr>
          <p:cNvSpPr>
            <a:spLocks noGrp="1"/>
          </p:cNvSpPr>
          <p:nvPr>
            <p:ph idx="1"/>
          </p:nvPr>
        </p:nvSpPr>
        <p:spPr/>
        <p:txBody>
          <a:bodyPr>
            <a:normAutofit/>
          </a:bodyPr>
          <a:lstStyle/>
          <a:p>
            <a:r>
              <a:rPr lang="zh-CN" altLang="en-US" dirty="0"/>
              <a:t>分布式一致算法</a:t>
            </a:r>
            <a:endParaRPr lang="en-US" altLang="zh-CN" dirty="0"/>
          </a:p>
          <a:p>
            <a:pPr lvl="1"/>
            <a:r>
              <a:rPr lang="zh-CN" altLang="en-US" dirty="0"/>
              <a:t>分布式系统挑战：节点间数据同步复杂、异步网络通信、消息传递不可靠、节点不可靠</a:t>
            </a:r>
            <a:endParaRPr lang="en-US" altLang="zh-CN" dirty="0"/>
          </a:p>
          <a:p>
            <a:pPr lvl="1"/>
            <a:r>
              <a:rPr lang="en-US" altLang="zh-CN" dirty="0" err="1"/>
              <a:t>Paxos</a:t>
            </a:r>
            <a:r>
              <a:rPr lang="zh-CN" altLang="en-US" dirty="0"/>
              <a:t>算法于</a:t>
            </a:r>
            <a:r>
              <a:rPr lang="en-US" altLang="zh-CN" dirty="0"/>
              <a:t>1990</a:t>
            </a:r>
            <a:r>
              <a:rPr lang="zh-CN" altLang="en-US" dirty="0"/>
              <a:t>年提出的一种基于消息传递的且具有高度容错特性的一致性算法，用于解决真实分布式系统中各节点如何就多数据副本达成共识的问题</a:t>
            </a:r>
            <a:endParaRPr lang="en-US" altLang="zh-CN" dirty="0"/>
          </a:p>
        </p:txBody>
      </p:sp>
      <p:sp>
        <p:nvSpPr>
          <p:cNvPr id="4" name="灯片编号占位符 3">
            <a:extLst>
              <a:ext uri="{FF2B5EF4-FFF2-40B4-BE49-F238E27FC236}">
                <a16:creationId xmlns:a16="http://schemas.microsoft.com/office/drawing/2014/main" id="{E92E8E19-BFA8-3B4C-B32A-70BC7C3B7125}"/>
              </a:ext>
            </a:extLst>
          </p:cNvPr>
          <p:cNvSpPr>
            <a:spLocks noGrp="1"/>
          </p:cNvSpPr>
          <p:nvPr>
            <p:ph type="sldNum" sz="quarter" idx="12"/>
          </p:nvPr>
        </p:nvSpPr>
        <p:spPr/>
        <p:txBody>
          <a:bodyPr/>
          <a:lstStyle/>
          <a:p>
            <a:fld id="{B13F0FA4-29F4-4B1D-A16B-0D7169EBD889}" type="slidenum">
              <a:rPr lang="en-US" smtClean="0"/>
              <a:t>53</a:t>
            </a:fld>
            <a:endParaRPr lang="en-US"/>
          </a:p>
        </p:txBody>
      </p:sp>
    </p:spTree>
    <p:extLst>
      <p:ext uri="{BB962C8B-B14F-4D97-AF65-F5344CB8AC3E}">
        <p14:creationId xmlns:p14="http://schemas.microsoft.com/office/powerpoint/2010/main" val="401187267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8E49A-8C41-46CB-8A6E-46928550019B}"/>
              </a:ext>
            </a:extLst>
          </p:cNvPr>
          <p:cNvSpPr>
            <a:spLocks noGrp="1"/>
          </p:cNvSpPr>
          <p:nvPr>
            <p:ph type="title"/>
          </p:nvPr>
        </p:nvSpPr>
        <p:spPr/>
        <p:txBody>
          <a:bodyPr/>
          <a:lstStyle/>
          <a:p>
            <a:r>
              <a:rPr lang="en-US" altLang="zh-CN" dirty="0"/>
              <a:t>7.3 </a:t>
            </a:r>
            <a:r>
              <a:rPr lang="zh-CN" altLang="en-US" dirty="0"/>
              <a:t>大数据系统的协调技术</a:t>
            </a:r>
          </a:p>
        </p:txBody>
      </p:sp>
      <p:sp>
        <p:nvSpPr>
          <p:cNvPr id="8" name="Content Placeholder 2">
            <a:extLst>
              <a:ext uri="{FF2B5EF4-FFF2-40B4-BE49-F238E27FC236}">
                <a16:creationId xmlns:a16="http://schemas.microsoft.com/office/drawing/2014/main" id="{4AC5424D-B688-45DE-8A67-4D3BED0336E9}"/>
              </a:ext>
            </a:extLst>
          </p:cNvPr>
          <p:cNvSpPr>
            <a:spLocks noGrp="1"/>
          </p:cNvSpPr>
          <p:nvPr>
            <p:ph idx="1"/>
          </p:nvPr>
        </p:nvSpPr>
        <p:spPr>
          <a:xfrm>
            <a:off x="680482" y="1160756"/>
            <a:ext cx="7148189" cy="5465127"/>
          </a:xfrm>
        </p:spPr>
        <p:txBody>
          <a:bodyPr>
            <a:normAutofit/>
          </a:bodyPr>
          <a:lstStyle/>
          <a:p>
            <a:r>
              <a:rPr lang="zh-CN" altLang="en-US" dirty="0"/>
              <a:t>分布式一致算法</a:t>
            </a:r>
            <a:endParaRPr lang="en-US" altLang="zh-CN" dirty="0"/>
          </a:p>
          <a:p>
            <a:pPr lvl="1"/>
            <a:r>
              <a:rPr lang="en-US" altLang="zh-CN" dirty="0" err="1"/>
              <a:t>Paxos</a:t>
            </a:r>
            <a:r>
              <a:rPr lang="zh-CN" altLang="en-US" dirty="0"/>
              <a:t>算法对不可靠的分布式系统假设</a:t>
            </a:r>
            <a:endParaRPr lang="en-US" altLang="zh-CN" dirty="0"/>
          </a:p>
          <a:p>
            <a:pPr marL="914400" lvl="1" indent="-457200">
              <a:buFont typeface="+mj-lt"/>
              <a:buAutoNum type="arabicPeriod"/>
            </a:pPr>
            <a:r>
              <a:rPr lang="zh-CN" altLang="en-US" dirty="0"/>
              <a:t>节点</a:t>
            </a:r>
            <a:endParaRPr lang="en-US" altLang="zh-CN" dirty="0"/>
          </a:p>
          <a:p>
            <a:pPr marL="914400" lvl="2" indent="0">
              <a:buNone/>
            </a:pPr>
            <a:r>
              <a:rPr lang="en-US" altLang="zh-CN" dirty="0"/>
              <a:t>1</a:t>
            </a:r>
            <a:r>
              <a:rPr lang="zh-CN" altLang="en-US" dirty="0"/>
              <a:t>）节点能以任意速度运行</a:t>
            </a:r>
            <a:endParaRPr lang="en-US" altLang="zh-CN" dirty="0"/>
          </a:p>
          <a:p>
            <a:pPr marL="914400" lvl="2" indent="0">
              <a:buNone/>
            </a:pPr>
            <a:r>
              <a:rPr lang="en-US" altLang="zh-CN" dirty="0"/>
              <a:t>2</a:t>
            </a:r>
            <a:r>
              <a:rPr lang="zh-CN" altLang="en-US" dirty="0"/>
              <a:t>）节点可能失效</a:t>
            </a:r>
            <a:endParaRPr lang="en-US" altLang="zh-CN" dirty="0"/>
          </a:p>
          <a:p>
            <a:pPr marL="914400" lvl="2" indent="0">
              <a:buNone/>
            </a:pPr>
            <a:r>
              <a:rPr lang="en-US" altLang="zh-CN" dirty="0"/>
              <a:t>3</a:t>
            </a:r>
            <a:r>
              <a:rPr lang="zh-CN" altLang="en-US" dirty="0"/>
              <a:t>）节点拥有持久化的存储系统，并能在失效重启后重新加入分布式系统</a:t>
            </a:r>
            <a:endParaRPr lang="en-US" altLang="zh-CN" dirty="0"/>
          </a:p>
          <a:p>
            <a:pPr marL="914400" lvl="2" indent="0">
              <a:buNone/>
            </a:pPr>
            <a:r>
              <a:rPr lang="en-US" altLang="zh-CN" dirty="0"/>
              <a:t>4</a:t>
            </a:r>
            <a:r>
              <a:rPr lang="zh-CN" altLang="en-US" dirty="0"/>
              <a:t>）节点不会发生拜占庭错误</a:t>
            </a:r>
            <a:endParaRPr lang="en-US" altLang="zh-CN" dirty="0"/>
          </a:p>
          <a:p>
            <a:pPr marL="914400" lvl="1" indent="-457200">
              <a:buFont typeface="+mj-lt"/>
              <a:buAutoNum type="arabicPeriod"/>
            </a:pPr>
            <a:r>
              <a:rPr lang="zh-CN" altLang="en-US" dirty="0"/>
              <a:t>网络</a:t>
            </a:r>
            <a:endParaRPr lang="en-US" altLang="zh-CN" dirty="0"/>
          </a:p>
          <a:p>
            <a:pPr marL="914400" lvl="2" indent="0">
              <a:buNone/>
            </a:pPr>
            <a:r>
              <a:rPr lang="en-US" altLang="zh-CN" dirty="0"/>
              <a:t>1</a:t>
            </a:r>
            <a:r>
              <a:rPr lang="zh-CN" altLang="en-US" dirty="0"/>
              <a:t>）每个节点均可以通过网络发送消息给其他节点</a:t>
            </a:r>
            <a:endParaRPr lang="en-US" altLang="zh-CN" dirty="0"/>
          </a:p>
          <a:p>
            <a:pPr marL="914400" lvl="2" indent="0">
              <a:buNone/>
            </a:pPr>
            <a:r>
              <a:rPr lang="en-US" altLang="zh-CN" dirty="0"/>
              <a:t>2</a:t>
            </a:r>
            <a:r>
              <a:rPr lang="zh-CN" altLang="en-US" dirty="0"/>
              <a:t>）节点之间通过异步方式发送消息通信，通信时间可以任意长</a:t>
            </a:r>
            <a:endParaRPr lang="en-US" altLang="zh-CN" dirty="0"/>
          </a:p>
          <a:p>
            <a:pPr marL="914400" lvl="2" indent="0">
              <a:buNone/>
            </a:pPr>
            <a:r>
              <a:rPr lang="en-US" altLang="zh-CN" dirty="0"/>
              <a:t>3</a:t>
            </a:r>
            <a:r>
              <a:rPr lang="zh-CN" altLang="en-US" dirty="0"/>
              <a:t>）消息在传输过程中可能丢失、乱序或重复发送</a:t>
            </a:r>
            <a:endParaRPr lang="en-US" altLang="zh-CN" dirty="0"/>
          </a:p>
          <a:p>
            <a:pPr marL="914400" lvl="2" indent="0">
              <a:buNone/>
            </a:pPr>
            <a:r>
              <a:rPr lang="en-US" altLang="zh-CN" dirty="0"/>
              <a:t>4</a:t>
            </a:r>
            <a:r>
              <a:rPr lang="zh-CN" altLang="en-US" dirty="0"/>
              <a:t>）消息在传输过程中不会被篡改</a:t>
            </a:r>
            <a:endParaRPr lang="en-US" altLang="zh-CN" dirty="0"/>
          </a:p>
        </p:txBody>
      </p:sp>
      <p:sp>
        <p:nvSpPr>
          <p:cNvPr id="9" name="Rectangle 8">
            <a:extLst>
              <a:ext uri="{FF2B5EF4-FFF2-40B4-BE49-F238E27FC236}">
                <a16:creationId xmlns:a16="http://schemas.microsoft.com/office/drawing/2014/main" id="{71BBCB30-AC29-4900-A8DB-751314189D42}"/>
              </a:ext>
            </a:extLst>
          </p:cNvPr>
          <p:cNvSpPr/>
          <p:nvPr/>
        </p:nvSpPr>
        <p:spPr>
          <a:xfrm>
            <a:off x="8867057" y="5710530"/>
            <a:ext cx="2384755" cy="338554"/>
          </a:xfrm>
          <a:prstGeom prst="rect">
            <a:avLst/>
          </a:prstGeom>
        </p:spPr>
        <p:txBody>
          <a:bodyPr wrap="none">
            <a:spAutoFit/>
          </a:bodyPr>
          <a:lstStyle/>
          <a:p>
            <a:r>
              <a:rPr lang="en-US" altLang="zh-CN" sz="1600" dirty="0" err="1">
                <a:latin typeface="微软雅黑" panose="020B0503020204020204" pitchFamily="34" charset="-122"/>
                <a:ea typeface="微软雅黑" panose="020B0503020204020204" pitchFamily="34" charset="-122"/>
              </a:rPr>
              <a:t>Paxos</a:t>
            </a:r>
            <a:r>
              <a:rPr lang="zh-CN" altLang="en-US" sz="1600" dirty="0">
                <a:latin typeface="微软雅黑" panose="020B0503020204020204" pitchFamily="34" charset="-122"/>
                <a:ea typeface="微软雅黑" panose="020B0503020204020204" pitchFamily="34" charset="-122"/>
              </a:rPr>
              <a:t>算法中的节点类型</a:t>
            </a:r>
            <a:endParaRPr lang="en-US" sz="1600" dirty="0">
              <a:latin typeface="微软雅黑" panose="020B0503020204020204" pitchFamily="34" charset="-122"/>
              <a:ea typeface="微软雅黑" panose="020B0503020204020204" pitchFamily="34" charset="-122"/>
            </a:endParaRPr>
          </a:p>
        </p:txBody>
      </p:sp>
      <p:grpSp>
        <p:nvGrpSpPr>
          <p:cNvPr id="10" name="组合 7">
            <a:extLst>
              <a:ext uri="{FF2B5EF4-FFF2-40B4-BE49-F238E27FC236}">
                <a16:creationId xmlns:a16="http://schemas.microsoft.com/office/drawing/2014/main" id="{169E19E0-BDDD-413B-A13C-9FFCEC771C5F}"/>
              </a:ext>
            </a:extLst>
          </p:cNvPr>
          <p:cNvGrpSpPr/>
          <p:nvPr/>
        </p:nvGrpSpPr>
        <p:grpSpPr>
          <a:xfrm>
            <a:off x="9580880" y="1448435"/>
            <a:ext cx="720090" cy="720090"/>
            <a:chOff x="15153" y="2281"/>
            <a:chExt cx="1134" cy="1134"/>
          </a:xfrm>
        </p:grpSpPr>
        <p:sp>
          <p:nvSpPr>
            <p:cNvPr id="11" name="椭圆 3">
              <a:extLst>
                <a:ext uri="{FF2B5EF4-FFF2-40B4-BE49-F238E27FC236}">
                  <a16:creationId xmlns:a16="http://schemas.microsoft.com/office/drawing/2014/main" id="{81115A2F-D52B-4407-9281-14318E1B521F}"/>
                </a:ext>
              </a:extLst>
            </p:cNvPr>
            <p:cNvSpPr/>
            <p:nvPr/>
          </p:nvSpPr>
          <p:spPr>
            <a:xfrm>
              <a:off x="15153" y="2281"/>
              <a:ext cx="1134" cy="113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
                <a:solidFill>
                  <a:schemeClr val="tx1"/>
                </a:solidFill>
                <a:latin typeface="微软雅黑" panose="020B0503020204020204" pitchFamily="34" charset="-122"/>
                <a:ea typeface="微软雅黑" panose="020B0503020204020204" pitchFamily="34" charset="-122"/>
              </a:endParaRPr>
            </a:p>
          </p:txBody>
        </p:sp>
        <p:sp>
          <p:nvSpPr>
            <p:cNvPr id="12" name="文本框 5">
              <a:extLst>
                <a:ext uri="{FF2B5EF4-FFF2-40B4-BE49-F238E27FC236}">
                  <a16:creationId xmlns:a16="http://schemas.microsoft.com/office/drawing/2014/main" id="{CF0BB10F-FE5F-4560-AD2D-0AA796C3F19A}"/>
                </a:ext>
              </a:extLst>
            </p:cNvPr>
            <p:cNvSpPr txBox="1"/>
            <p:nvPr/>
          </p:nvSpPr>
          <p:spPr>
            <a:xfrm>
              <a:off x="15216" y="2631"/>
              <a:ext cx="1008" cy="434"/>
            </a:xfrm>
            <a:prstGeom prst="rect">
              <a:avLst/>
            </a:prstGeom>
            <a:noFill/>
          </p:spPr>
          <p:txBody>
            <a:bodyPr wrap="none" rtlCol="0">
              <a:spAutoFit/>
            </a:bodyPr>
            <a:lstStyle/>
            <a:p>
              <a:r>
                <a:rPr lang="zh-CN" altLang="en-US" sz="1200"/>
                <a:t>学习者</a:t>
              </a:r>
            </a:p>
          </p:txBody>
        </p:sp>
      </p:grpSp>
      <p:grpSp>
        <p:nvGrpSpPr>
          <p:cNvPr id="13" name="组合 8">
            <a:extLst>
              <a:ext uri="{FF2B5EF4-FFF2-40B4-BE49-F238E27FC236}">
                <a16:creationId xmlns:a16="http://schemas.microsoft.com/office/drawing/2014/main" id="{F06E2C9A-6FDE-4CF1-BD90-CF3791F3D25B}"/>
              </a:ext>
            </a:extLst>
          </p:cNvPr>
          <p:cNvGrpSpPr/>
          <p:nvPr/>
        </p:nvGrpSpPr>
        <p:grpSpPr>
          <a:xfrm>
            <a:off x="8370570" y="2590800"/>
            <a:ext cx="720090" cy="720090"/>
            <a:chOff x="15153" y="2281"/>
            <a:chExt cx="1134" cy="1134"/>
          </a:xfrm>
        </p:grpSpPr>
        <p:sp>
          <p:nvSpPr>
            <p:cNvPr id="14" name="椭圆 9">
              <a:extLst>
                <a:ext uri="{FF2B5EF4-FFF2-40B4-BE49-F238E27FC236}">
                  <a16:creationId xmlns:a16="http://schemas.microsoft.com/office/drawing/2014/main" id="{C530BCD1-B126-41DF-AC3D-18113A2D7509}"/>
                </a:ext>
              </a:extLst>
            </p:cNvPr>
            <p:cNvSpPr/>
            <p:nvPr/>
          </p:nvSpPr>
          <p:spPr>
            <a:xfrm>
              <a:off x="15153" y="2281"/>
              <a:ext cx="1134" cy="113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
                <a:solidFill>
                  <a:schemeClr val="tx1"/>
                </a:solidFill>
                <a:latin typeface="微软雅黑" panose="020B0503020204020204" pitchFamily="34" charset="-122"/>
                <a:ea typeface="微软雅黑" panose="020B0503020204020204" pitchFamily="34" charset="-122"/>
              </a:endParaRPr>
            </a:p>
          </p:txBody>
        </p:sp>
        <p:sp>
          <p:nvSpPr>
            <p:cNvPr id="15" name="文本框 10">
              <a:extLst>
                <a:ext uri="{FF2B5EF4-FFF2-40B4-BE49-F238E27FC236}">
                  <a16:creationId xmlns:a16="http://schemas.microsoft.com/office/drawing/2014/main" id="{55986764-C1E2-4C00-9A87-F96E31D593E4}"/>
                </a:ext>
              </a:extLst>
            </p:cNvPr>
            <p:cNvSpPr txBox="1"/>
            <p:nvPr/>
          </p:nvSpPr>
          <p:spPr>
            <a:xfrm>
              <a:off x="15153" y="2631"/>
              <a:ext cx="1130" cy="434"/>
            </a:xfrm>
            <a:prstGeom prst="rect">
              <a:avLst/>
            </a:prstGeom>
            <a:noFill/>
          </p:spPr>
          <p:txBody>
            <a:bodyPr wrap="none" rtlCol="0">
              <a:spAutoFit/>
            </a:bodyPr>
            <a:lstStyle/>
            <a:p>
              <a:r>
                <a:rPr lang="zh-CN" altLang="en-US" sz="1200"/>
                <a:t>接受者</a:t>
              </a:r>
              <a:r>
                <a:rPr lang="en-US" altLang="zh-CN" sz="1200"/>
                <a:t>1</a:t>
              </a:r>
            </a:p>
          </p:txBody>
        </p:sp>
      </p:grpSp>
      <p:grpSp>
        <p:nvGrpSpPr>
          <p:cNvPr id="16" name="组合 11">
            <a:extLst>
              <a:ext uri="{FF2B5EF4-FFF2-40B4-BE49-F238E27FC236}">
                <a16:creationId xmlns:a16="http://schemas.microsoft.com/office/drawing/2014/main" id="{AA2ADB95-3F31-400D-9ADA-D7D43CF2D0A3}"/>
              </a:ext>
            </a:extLst>
          </p:cNvPr>
          <p:cNvGrpSpPr/>
          <p:nvPr/>
        </p:nvGrpSpPr>
        <p:grpSpPr>
          <a:xfrm>
            <a:off x="9580880" y="2590800"/>
            <a:ext cx="757555" cy="720090"/>
            <a:chOff x="15153" y="2281"/>
            <a:chExt cx="1193" cy="1134"/>
          </a:xfrm>
        </p:grpSpPr>
        <p:sp>
          <p:nvSpPr>
            <p:cNvPr id="17" name="椭圆 12">
              <a:extLst>
                <a:ext uri="{FF2B5EF4-FFF2-40B4-BE49-F238E27FC236}">
                  <a16:creationId xmlns:a16="http://schemas.microsoft.com/office/drawing/2014/main" id="{039419EB-D149-492A-B529-53A636152092}"/>
                </a:ext>
              </a:extLst>
            </p:cNvPr>
            <p:cNvSpPr/>
            <p:nvPr/>
          </p:nvSpPr>
          <p:spPr>
            <a:xfrm>
              <a:off x="15153" y="2281"/>
              <a:ext cx="1134" cy="113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
                <a:solidFill>
                  <a:schemeClr val="tx1"/>
                </a:solidFill>
                <a:latin typeface="微软雅黑" panose="020B0503020204020204" pitchFamily="34" charset="-122"/>
                <a:ea typeface="微软雅黑" panose="020B0503020204020204" pitchFamily="34" charset="-122"/>
              </a:endParaRPr>
            </a:p>
          </p:txBody>
        </p:sp>
        <p:sp>
          <p:nvSpPr>
            <p:cNvPr id="18" name="文本框 13">
              <a:extLst>
                <a:ext uri="{FF2B5EF4-FFF2-40B4-BE49-F238E27FC236}">
                  <a16:creationId xmlns:a16="http://schemas.microsoft.com/office/drawing/2014/main" id="{61705816-1225-4590-B4FD-B1F0D2E2C042}"/>
                </a:ext>
              </a:extLst>
            </p:cNvPr>
            <p:cNvSpPr txBox="1"/>
            <p:nvPr/>
          </p:nvSpPr>
          <p:spPr>
            <a:xfrm>
              <a:off x="15216" y="2631"/>
              <a:ext cx="1130" cy="434"/>
            </a:xfrm>
            <a:prstGeom prst="rect">
              <a:avLst/>
            </a:prstGeom>
            <a:noFill/>
          </p:spPr>
          <p:txBody>
            <a:bodyPr wrap="none" rtlCol="0">
              <a:spAutoFit/>
            </a:bodyPr>
            <a:lstStyle/>
            <a:p>
              <a:r>
                <a:rPr lang="zh-CN" altLang="en-US" sz="1200"/>
                <a:t>接受者</a:t>
              </a:r>
              <a:r>
                <a:rPr lang="en-US" altLang="zh-CN" sz="1200"/>
                <a:t>2</a:t>
              </a:r>
            </a:p>
          </p:txBody>
        </p:sp>
      </p:grpSp>
      <p:grpSp>
        <p:nvGrpSpPr>
          <p:cNvPr id="19" name="组合 14">
            <a:extLst>
              <a:ext uri="{FF2B5EF4-FFF2-40B4-BE49-F238E27FC236}">
                <a16:creationId xmlns:a16="http://schemas.microsoft.com/office/drawing/2014/main" id="{9963C3FB-549F-4291-8DA9-39BA660A466D}"/>
              </a:ext>
            </a:extLst>
          </p:cNvPr>
          <p:cNvGrpSpPr/>
          <p:nvPr/>
        </p:nvGrpSpPr>
        <p:grpSpPr>
          <a:xfrm>
            <a:off x="10791190" y="2590800"/>
            <a:ext cx="757555" cy="720090"/>
            <a:chOff x="15153" y="2281"/>
            <a:chExt cx="1193" cy="1134"/>
          </a:xfrm>
        </p:grpSpPr>
        <p:sp>
          <p:nvSpPr>
            <p:cNvPr id="20" name="椭圆 15">
              <a:extLst>
                <a:ext uri="{FF2B5EF4-FFF2-40B4-BE49-F238E27FC236}">
                  <a16:creationId xmlns:a16="http://schemas.microsoft.com/office/drawing/2014/main" id="{97961D21-E47D-40E0-8250-2CAC1771C0F4}"/>
                </a:ext>
              </a:extLst>
            </p:cNvPr>
            <p:cNvSpPr/>
            <p:nvPr/>
          </p:nvSpPr>
          <p:spPr>
            <a:xfrm>
              <a:off x="15153" y="2281"/>
              <a:ext cx="1134" cy="113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
                <a:solidFill>
                  <a:schemeClr val="tx1"/>
                </a:solidFill>
                <a:latin typeface="微软雅黑" panose="020B0503020204020204" pitchFamily="34" charset="-122"/>
                <a:ea typeface="微软雅黑" panose="020B0503020204020204" pitchFamily="34" charset="-122"/>
              </a:endParaRPr>
            </a:p>
          </p:txBody>
        </p:sp>
        <p:sp>
          <p:nvSpPr>
            <p:cNvPr id="21" name="文本框 16">
              <a:extLst>
                <a:ext uri="{FF2B5EF4-FFF2-40B4-BE49-F238E27FC236}">
                  <a16:creationId xmlns:a16="http://schemas.microsoft.com/office/drawing/2014/main" id="{0BBB4986-2DBF-478D-B996-3FAA1239C845}"/>
                </a:ext>
              </a:extLst>
            </p:cNvPr>
            <p:cNvSpPr txBox="1"/>
            <p:nvPr/>
          </p:nvSpPr>
          <p:spPr>
            <a:xfrm>
              <a:off x="15216" y="2631"/>
              <a:ext cx="1130" cy="434"/>
            </a:xfrm>
            <a:prstGeom prst="rect">
              <a:avLst/>
            </a:prstGeom>
            <a:noFill/>
          </p:spPr>
          <p:txBody>
            <a:bodyPr wrap="none" rtlCol="0">
              <a:spAutoFit/>
            </a:bodyPr>
            <a:lstStyle/>
            <a:p>
              <a:r>
                <a:rPr lang="zh-CN" altLang="en-US" sz="1200"/>
                <a:t>接受者</a:t>
              </a:r>
              <a:r>
                <a:rPr lang="en-US" altLang="zh-CN" sz="1200"/>
                <a:t>3</a:t>
              </a:r>
            </a:p>
          </p:txBody>
        </p:sp>
      </p:grpSp>
      <p:grpSp>
        <p:nvGrpSpPr>
          <p:cNvPr id="22" name="组合 17">
            <a:extLst>
              <a:ext uri="{FF2B5EF4-FFF2-40B4-BE49-F238E27FC236}">
                <a16:creationId xmlns:a16="http://schemas.microsoft.com/office/drawing/2014/main" id="{6492E16E-3A18-4AA7-BAD0-A4E8B34EE99B}"/>
              </a:ext>
            </a:extLst>
          </p:cNvPr>
          <p:cNvGrpSpPr/>
          <p:nvPr/>
        </p:nvGrpSpPr>
        <p:grpSpPr>
          <a:xfrm>
            <a:off x="9090660" y="3945890"/>
            <a:ext cx="720090" cy="720090"/>
            <a:chOff x="15153" y="2281"/>
            <a:chExt cx="1134" cy="1134"/>
          </a:xfrm>
        </p:grpSpPr>
        <p:sp>
          <p:nvSpPr>
            <p:cNvPr id="23" name="椭圆 18">
              <a:extLst>
                <a:ext uri="{FF2B5EF4-FFF2-40B4-BE49-F238E27FC236}">
                  <a16:creationId xmlns:a16="http://schemas.microsoft.com/office/drawing/2014/main" id="{E3FE33D4-D7E3-4773-A218-B8A765BE3C9A}"/>
                </a:ext>
              </a:extLst>
            </p:cNvPr>
            <p:cNvSpPr/>
            <p:nvPr/>
          </p:nvSpPr>
          <p:spPr>
            <a:xfrm>
              <a:off x="15153" y="2281"/>
              <a:ext cx="1134" cy="113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
                <a:solidFill>
                  <a:schemeClr val="tx1"/>
                </a:solidFill>
                <a:latin typeface="微软雅黑" panose="020B0503020204020204" pitchFamily="34" charset="-122"/>
                <a:ea typeface="微软雅黑" panose="020B0503020204020204" pitchFamily="34" charset="-122"/>
              </a:endParaRPr>
            </a:p>
          </p:txBody>
        </p:sp>
        <p:sp>
          <p:nvSpPr>
            <p:cNvPr id="24" name="文本框 19">
              <a:extLst>
                <a:ext uri="{FF2B5EF4-FFF2-40B4-BE49-F238E27FC236}">
                  <a16:creationId xmlns:a16="http://schemas.microsoft.com/office/drawing/2014/main" id="{E209AA1B-3A6F-4F35-A4F6-CAB522107AA9}"/>
                </a:ext>
              </a:extLst>
            </p:cNvPr>
            <p:cNvSpPr txBox="1"/>
            <p:nvPr/>
          </p:nvSpPr>
          <p:spPr>
            <a:xfrm>
              <a:off x="15153" y="2631"/>
              <a:ext cx="1130" cy="434"/>
            </a:xfrm>
            <a:prstGeom prst="rect">
              <a:avLst/>
            </a:prstGeom>
            <a:noFill/>
          </p:spPr>
          <p:txBody>
            <a:bodyPr wrap="none" rtlCol="0">
              <a:spAutoFit/>
            </a:bodyPr>
            <a:lstStyle/>
            <a:p>
              <a:r>
                <a:rPr lang="zh-CN" altLang="en-US" sz="1200"/>
                <a:t>倡议者</a:t>
              </a:r>
              <a:r>
                <a:rPr lang="en-US" altLang="zh-CN" sz="1200"/>
                <a:t>1</a:t>
              </a:r>
            </a:p>
          </p:txBody>
        </p:sp>
      </p:grpSp>
      <p:grpSp>
        <p:nvGrpSpPr>
          <p:cNvPr id="25" name="组合 20">
            <a:extLst>
              <a:ext uri="{FF2B5EF4-FFF2-40B4-BE49-F238E27FC236}">
                <a16:creationId xmlns:a16="http://schemas.microsoft.com/office/drawing/2014/main" id="{9C8FDB86-5354-448C-AAE3-B1CA6814B8F0}"/>
              </a:ext>
            </a:extLst>
          </p:cNvPr>
          <p:cNvGrpSpPr/>
          <p:nvPr/>
        </p:nvGrpSpPr>
        <p:grpSpPr>
          <a:xfrm>
            <a:off x="10219690" y="3945890"/>
            <a:ext cx="720090" cy="720090"/>
            <a:chOff x="15153" y="2281"/>
            <a:chExt cx="1134" cy="1134"/>
          </a:xfrm>
        </p:grpSpPr>
        <p:sp>
          <p:nvSpPr>
            <p:cNvPr id="26" name="椭圆 21">
              <a:extLst>
                <a:ext uri="{FF2B5EF4-FFF2-40B4-BE49-F238E27FC236}">
                  <a16:creationId xmlns:a16="http://schemas.microsoft.com/office/drawing/2014/main" id="{A0143468-5B4B-46D3-849A-51EBF9908007}"/>
                </a:ext>
              </a:extLst>
            </p:cNvPr>
            <p:cNvSpPr/>
            <p:nvPr/>
          </p:nvSpPr>
          <p:spPr>
            <a:xfrm>
              <a:off x="15153" y="2281"/>
              <a:ext cx="1134" cy="113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
                <a:solidFill>
                  <a:schemeClr val="tx1"/>
                </a:solidFill>
                <a:latin typeface="微软雅黑" panose="020B0503020204020204" pitchFamily="34" charset="-122"/>
                <a:ea typeface="微软雅黑" panose="020B0503020204020204" pitchFamily="34" charset="-122"/>
              </a:endParaRPr>
            </a:p>
          </p:txBody>
        </p:sp>
        <p:sp>
          <p:nvSpPr>
            <p:cNvPr id="27" name="文本框 22">
              <a:extLst>
                <a:ext uri="{FF2B5EF4-FFF2-40B4-BE49-F238E27FC236}">
                  <a16:creationId xmlns:a16="http://schemas.microsoft.com/office/drawing/2014/main" id="{352016B0-976A-496C-83FA-8FD625E817E7}"/>
                </a:ext>
              </a:extLst>
            </p:cNvPr>
            <p:cNvSpPr txBox="1"/>
            <p:nvPr/>
          </p:nvSpPr>
          <p:spPr>
            <a:xfrm>
              <a:off x="15153" y="2631"/>
              <a:ext cx="1130" cy="434"/>
            </a:xfrm>
            <a:prstGeom prst="rect">
              <a:avLst/>
            </a:prstGeom>
            <a:noFill/>
          </p:spPr>
          <p:txBody>
            <a:bodyPr wrap="none" rtlCol="0">
              <a:spAutoFit/>
            </a:bodyPr>
            <a:lstStyle/>
            <a:p>
              <a:r>
                <a:rPr lang="zh-CN" altLang="en-US" sz="1200"/>
                <a:t>倡议者</a:t>
              </a:r>
              <a:r>
                <a:rPr lang="en-US" altLang="zh-CN" sz="1200"/>
                <a:t>2</a:t>
              </a:r>
            </a:p>
          </p:txBody>
        </p:sp>
      </p:grpSp>
      <p:grpSp>
        <p:nvGrpSpPr>
          <p:cNvPr id="28" name="组合 23">
            <a:extLst>
              <a:ext uri="{FF2B5EF4-FFF2-40B4-BE49-F238E27FC236}">
                <a16:creationId xmlns:a16="http://schemas.microsoft.com/office/drawing/2014/main" id="{9C2FF02A-E714-418F-84BD-423FD1D9E641}"/>
              </a:ext>
            </a:extLst>
          </p:cNvPr>
          <p:cNvGrpSpPr/>
          <p:nvPr/>
        </p:nvGrpSpPr>
        <p:grpSpPr>
          <a:xfrm>
            <a:off x="9088120" y="4879340"/>
            <a:ext cx="720090" cy="720090"/>
            <a:chOff x="15153" y="2281"/>
            <a:chExt cx="1134" cy="1134"/>
          </a:xfrm>
        </p:grpSpPr>
        <p:sp>
          <p:nvSpPr>
            <p:cNvPr id="29" name="椭圆 24">
              <a:extLst>
                <a:ext uri="{FF2B5EF4-FFF2-40B4-BE49-F238E27FC236}">
                  <a16:creationId xmlns:a16="http://schemas.microsoft.com/office/drawing/2014/main" id="{BC6D8B9D-7882-4965-A320-68D044DDADDC}"/>
                </a:ext>
              </a:extLst>
            </p:cNvPr>
            <p:cNvSpPr/>
            <p:nvPr/>
          </p:nvSpPr>
          <p:spPr>
            <a:xfrm>
              <a:off x="15153" y="2281"/>
              <a:ext cx="1134" cy="113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
                <a:solidFill>
                  <a:schemeClr val="tx1"/>
                </a:solidFill>
                <a:latin typeface="微软雅黑" panose="020B0503020204020204" pitchFamily="34" charset="-122"/>
                <a:ea typeface="微软雅黑" panose="020B0503020204020204" pitchFamily="34" charset="-122"/>
              </a:endParaRPr>
            </a:p>
          </p:txBody>
        </p:sp>
        <p:sp>
          <p:nvSpPr>
            <p:cNvPr id="30" name="文本框 25">
              <a:extLst>
                <a:ext uri="{FF2B5EF4-FFF2-40B4-BE49-F238E27FC236}">
                  <a16:creationId xmlns:a16="http://schemas.microsoft.com/office/drawing/2014/main" id="{343B455F-582A-48C6-902F-14FD6AEA516C}"/>
                </a:ext>
              </a:extLst>
            </p:cNvPr>
            <p:cNvSpPr txBox="1"/>
            <p:nvPr/>
          </p:nvSpPr>
          <p:spPr>
            <a:xfrm>
              <a:off x="15153" y="2631"/>
              <a:ext cx="1130" cy="434"/>
            </a:xfrm>
            <a:prstGeom prst="rect">
              <a:avLst/>
            </a:prstGeom>
            <a:noFill/>
          </p:spPr>
          <p:txBody>
            <a:bodyPr wrap="none" rtlCol="0">
              <a:spAutoFit/>
            </a:bodyPr>
            <a:lstStyle/>
            <a:p>
              <a:r>
                <a:rPr lang="zh-CN" altLang="en-US" sz="1200"/>
                <a:t>客户端</a:t>
              </a:r>
              <a:r>
                <a:rPr lang="en-US" altLang="zh-CN" sz="1200"/>
                <a:t>1</a:t>
              </a:r>
            </a:p>
          </p:txBody>
        </p:sp>
      </p:grpSp>
      <p:grpSp>
        <p:nvGrpSpPr>
          <p:cNvPr id="31" name="组合 26">
            <a:extLst>
              <a:ext uri="{FF2B5EF4-FFF2-40B4-BE49-F238E27FC236}">
                <a16:creationId xmlns:a16="http://schemas.microsoft.com/office/drawing/2014/main" id="{F713F8E5-9622-468C-8B27-BF3211E64CE6}"/>
              </a:ext>
            </a:extLst>
          </p:cNvPr>
          <p:cNvGrpSpPr/>
          <p:nvPr/>
        </p:nvGrpSpPr>
        <p:grpSpPr>
          <a:xfrm>
            <a:off x="10219690" y="4879340"/>
            <a:ext cx="720090" cy="720090"/>
            <a:chOff x="15153" y="2281"/>
            <a:chExt cx="1134" cy="1134"/>
          </a:xfrm>
        </p:grpSpPr>
        <p:sp>
          <p:nvSpPr>
            <p:cNvPr id="32" name="椭圆 27">
              <a:extLst>
                <a:ext uri="{FF2B5EF4-FFF2-40B4-BE49-F238E27FC236}">
                  <a16:creationId xmlns:a16="http://schemas.microsoft.com/office/drawing/2014/main" id="{BC3A7E8E-AEC5-481C-95B8-D80673AA1971}"/>
                </a:ext>
              </a:extLst>
            </p:cNvPr>
            <p:cNvSpPr/>
            <p:nvPr/>
          </p:nvSpPr>
          <p:spPr>
            <a:xfrm>
              <a:off x="15153" y="2281"/>
              <a:ext cx="1134" cy="113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
                <a:solidFill>
                  <a:schemeClr val="tx1"/>
                </a:solidFill>
                <a:latin typeface="微软雅黑" panose="020B0503020204020204" pitchFamily="34" charset="-122"/>
                <a:ea typeface="微软雅黑" panose="020B0503020204020204" pitchFamily="34" charset="-122"/>
              </a:endParaRPr>
            </a:p>
          </p:txBody>
        </p:sp>
        <p:sp>
          <p:nvSpPr>
            <p:cNvPr id="33" name="文本框 28">
              <a:extLst>
                <a:ext uri="{FF2B5EF4-FFF2-40B4-BE49-F238E27FC236}">
                  <a16:creationId xmlns:a16="http://schemas.microsoft.com/office/drawing/2014/main" id="{8C2E06A2-001E-4F3B-A298-CE3E54870B67}"/>
                </a:ext>
              </a:extLst>
            </p:cNvPr>
            <p:cNvSpPr txBox="1"/>
            <p:nvPr/>
          </p:nvSpPr>
          <p:spPr>
            <a:xfrm>
              <a:off x="15153" y="2631"/>
              <a:ext cx="1130" cy="434"/>
            </a:xfrm>
            <a:prstGeom prst="rect">
              <a:avLst/>
            </a:prstGeom>
            <a:noFill/>
          </p:spPr>
          <p:txBody>
            <a:bodyPr wrap="none" rtlCol="0">
              <a:spAutoFit/>
            </a:bodyPr>
            <a:lstStyle/>
            <a:p>
              <a:r>
                <a:rPr lang="zh-CN" altLang="en-US" sz="1200"/>
                <a:t>客户端</a:t>
              </a:r>
              <a:r>
                <a:rPr lang="en-US" altLang="zh-CN" sz="1200"/>
                <a:t>2</a:t>
              </a:r>
            </a:p>
          </p:txBody>
        </p:sp>
      </p:grpSp>
      <p:cxnSp>
        <p:nvCxnSpPr>
          <p:cNvPr id="34" name="直接箭头连接符 29">
            <a:extLst>
              <a:ext uri="{FF2B5EF4-FFF2-40B4-BE49-F238E27FC236}">
                <a16:creationId xmlns:a16="http://schemas.microsoft.com/office/drawing/2014/main" id="{ED5FCFF7-8DAD-48AC-97B9-017B02951151}"/>
              </a:ext>
            </a:extLst>
          </p:cNvPr>
          <p:cNvCxnSpPr>
            <a:stCxn id="11" idx="4"/>
            <a:endCxn id="14" idx="0"/>
          </p:cNvCxnSpPr>
          <p:nvPr/>
        </p:nvCxnSpPr>
        <p:spPr>
          <a:xfrm flipH="1">
            <a:off x="8730615" y="2168525"/>
            <a:ext cx="1210310" cy="4222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直接箭头连接符 30">
            <a:extLst>
              <a:ext uri="{FF2B5EF4-FFF2-40B4-BE49-F238E27FC236}">
                <a16:creationId xmlns:a16="http://schemas.microsoft.com/office/drawing/2014/main" id="{1128C9E5-81C8-4800-BA2B-FD66B6A6667B}"/>
              </a:ext>
            </a:extLst>
          </p:cNvPr>
          <p:cNvCxnSpPr>
            <a:stCxn id="11" idx="4"/>
            <a:endCxn id="17" idx="0"/>
          </p:cNvCxnSpPr>
          <p:nvPr/>
        </p:nvCxnSpPr>
        <p:spPr>
          <a:xfrm>
            <a:off x="9940925" y="2168525"/>
            <a:ext cx="0" cy="4222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直接箭头连接符 31">
            <a:extLst>
              <a:ext uri="{FF2B5EF4-FFF2-40B4-BE49-F238E27FC236}">
                <a16:creationId xmlns:a16="http://schemas.microsoft.com/office/drawing/2014/main" id="{A6E7F456-612F-4F5F-9890-274438A75A72}"/>
              </a:ext>
            </a:extLst>
          </p:cNvPr>
          <p:cNvCxnSpPr>
            <a:endCxn id="20" idx="0"/>
          </p:cNvCxnSpPr>
          <p:nvPr/>
        </p:nvCxnSpPr>
        <p:spPr>
          <a:xfrm>
            <a:off x="9973310" y="2162810"/>
            <a:ext cx="1177925" cy="4279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直接箭头连接符 32">
            <a:extLst>
              <a:ext uri="{FF2B5EF4-FFF2-40B4-BE49-F238E27FC236}">
                <a16:creationId xmlns:a16="http://schemas.microsoft.com/office/drawing/2014/main" id="{6641AEF4-95AE-4A92-A258-6694FA79668D}"/>
              </a:ext>
            </a:extLst>
          </p:cNvPr>
          <p:cNvCxnSpPr>
            <a:stCxn id="23" idx="0"/>
            <a:endCxn id="14" idx="4"/>
          </p:cNvCxnSpPr>
          <p:nvPr/>
        </p:nvCxnSpPr>
        <p:spPr>
          <a:xfrm flipH="1" flipV="1">
            <a:off x="8730615" y="3310890"/>
            <a:ext cx="720090" cy="635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直接箭头连接符 33">
            <a:extLst>
              <a:ext uri="{FF2B5EF4-FFF2-40B4-BE49-F238E27FC236}">
                <a16:creationId xmlns:a16="http://schemas.microsoft.com/office/drawing/2014/main" id="{B501FFB5-9FB4-4B46-BC56-A0035112DCF3}"/>
              </a:ext>
            </a:extLst>
          </p:cNvPr>
          <p:cNvCxnSpPr>
            <a:stCxn id="23" idx="0"/>
            <a:endCxn id="17" idx="4"/>
          </p:cNvCxnSpPr>
          <p:nvPr/>
        </p:nvCxnSpPr>
        <p:spPr>
          <a:xfrm flipV="1">
            <a:off x="9450705" y="3310890"/>
            <a:ext cx="490220" cy="635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直接箭头连接符 34">
            <a:extLst>
              <a:ext uri="{FF2B5EF4-FFF2-40B4-BE49-F238E27FC236}">
                <a16:creationId xmlns:a16="http://schemas.microsoft.com/office/drawing/2014/main" id="{F0EF2393-FD90-4530-80C8-1318CFF02413}"/>
              </a:ext>
            </a:extLst>
          </p:cNvPr>
          <p:cNvCxnSpPr>
            <a:stCxn id="26" idx="0"/>
            <a:endCxn id="17" idx="4"/>
          </p:cNvCxnSpPr>
          <p:nvPr/>
        </p:nvCxnSpPr>
        <p:spPr>
          <a:xfrm flipH="1" flipV="1">
            <a:off x="9940925" y="3310890"/>
            <a:ext cx="638810" cy="635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直接箭头连接符 35">
            <a:extLst>
              <a:ext uri="{FF2B5EF4-FFF2-40B4-BE49-F238E27FC236}">
                <a16:creationId xmlns:a16="http://schemas.microsoft.com/office/drawing/2014/main" id="{DA469484-6692-43CD-8186-D3CCD05B601D}"/>
              </a:ext>
            </a:extLst>
          </p:cNvPr>
          <p:cNvCxnSpPr>
            <a:endCxn id="20" idx="4"/>
          </p:cNvCxnSpPr>
          <p:nvPr/>
        </p:nvCxnSpPr>
        <p:spPr>
          <a:xfrm flipV="1">
            <a:off x="10574655" y="3310890"/>
            <a:ext cx="576580" cy="6311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直接箭头连接符 36">
            <a:extLst>
              <a:ext uri="{FF2B5EF4-FFF2-40B4-BE49-F238E27FC236}">
                <a16:creationId xmlns:a16="http://schemas.microsoft.com/office/drawing/2014/main" id="{93E3C61F-357D-43DE-859A-E637C479C20F}"/>
              </a:ext>
            </a:extLst>
          </p:cNvPr>
          <p:cNvCxnSpPr>
            <a:stCxn id="26" idx="0"/>
          </p:cNvCxnSpPr>
          <p:nvPr/>
        </p:nvCxnSpPr>
        <p:spPr>
          <a:xfrm flipH="1" flipV="1">
            <a:off x="8770620" y="3303270"/>
            <a:ext cx="1809115" cy="6426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直接箭头连接符 37">
            <a:extLst>
              <a:ext uri="{FF2B5EF4-FFF2-40B4-BE49-F238E27FC236}">
                <a16:creationId xmlns:a16="http://schemas.microsoft.com/office/drawing/2014/main" id="{F389D336-DB2A-4453-9AD7-F18DD21DEBDD}"/>
              </a:ext>
            </a:extLst>
          </p:cNvPr>
          <p:cNvCxnSpPr>
            <a:stCxn id="23" idx="0"/>
            <a:endCxn id="20" idx="4"/>
          </p:cNvCxnSpPr>
          <p:nvPr/>
        </p:nvCxnSpPr>
        <p:spPr>
          <a:xfrm flipV="1">
            <a:off x="9450705" y="3310890"/>
            <a:ext cx="1700530" cy="635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直接箭头连接符 38">
            <a:extLst>
              <a:ext uri="{FF2B5EF4-FFF2-40B4-BE49-F238E27FC236}">
                <a16:creationId xmlns:a16="http://schemas.microsoft.com/office/drawing/2014/main" id="{E6B498FD-20DB-45BF-BE5B-FF5F7471CCD2}"/>
              </a:ext>
            </a:extLst>
          </p:cNvPr>
          <p:cNvCxnSpPr>
            <a:stCxn id="29" idx="0"/>
            <a:endCxn id="23" idx="4"/>
          </p:cNvCxnSpPr>
          <p:nvPr/>
        </p:nvCxnSpPr>
        <p:spPr>
          <a:xfrm flipV="1">
            <a:off x="9448165" y="4665980"/>
            <a:ext cx="2540" cy="2133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直接箭头连接符 39">
            <a:extLst>
              <a:ext uri="{FF2B5EF4-FFF2-40B4-BE49-F238E27FC236}">
                <a16:creationId xmlns:a16="http://schemas.microsoft.com/office/drawing/2014/main" id="{D02FA81B-4772-4B5B-B784-D13056D43D7A}"/>
              </a:ext>
            </a:extLst>
          </p:cNvPr>
          <p:cNvCxnSpPr>
            <a:stCxn id="32" idx="0"/>
            <a:endCxn id="26" idx="4"/>
          </p:cNvCxnSpPr>
          <p:nvPr/>
        </p:nvCxnSpPr>
        <p:spPr>
          <a:xfrm flipV="1">
            <a:off x="10579735" y="4665980"/>
            <a:ext cx="0" cy="2133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 name="灯片编号占位符 2">
            <a:extLst>
              <a:ext uri="{FF2B5EF4-FFF2-40B4-BE49-F238E27FC236}">
                <a16:creationId xmlns:a16="http://schemas.microsoft.com/office/drawing/2014/main" id="{1C15671A-D147-4544-A514-23674E4581FD}"/>
              </a:ext>
            </a:extLst>
          </p:cNvPr>
          <p:cNvSpPr>
            <a:spLocks noGrp="1"/>
          </p:cNvSpPr>
          <p:nvPr>
            <p:ph type="sldNum" sz="quarter" idx="12"/>
          </p:nvPr>
        </p:nvSpPr>
        <p:spPr/>
        <p:txBody>
          <a:bodyPr/>
          <a:lstStyle/>
          <a:p>
            <a:fld id="{B13F0FA4-29F4-4B1D-A16B-0D7169EBD889}" type="slidenum">
              <a:rPr lang="en-US" smtClean="0"/>
              <a:t>54</a:t>
            </a:fld>
            <a:endParaRPr lang="en-US"/>
          </a:p>
        </p:txBody>
      </p:sp>
    </p:spTree>
    <p:extLst>
      <p:ext uri="{BB962C8B-B14F-4D97-AF65-F5344CB8AC3E}">
        <p14:creationId xmlns:p14="http://schemas.microsoft.com/office/powerpoint/2010/main" val="402398393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8E49A-8C41-46CB-8A6E-46928550019B}"/>
              </a:ext>
            </a:extLst>
          </p:cNvPr>
          <p:cNvSpPr>
            <a:spLocks noGrp="1"/>
          </p:cNvSpPr>
          <p:nvPr>
            <p:ph type="title"/>
          </p:nvPr>
        </p:nvSpPr>
        <p:spPr/>
        <p:txBody>
          <a:bodyPr/>
          <a:lstStyle/>
          <a:p>
            <a:r>
              <a:rPr lang="en-US" altLang="zh-CN" dirty="0"/>
              <a:t>7.3 </a:t>
            </a:r>
            <a:r>
              <a:rPr lang="zh-CN" altLang="en-US" dirty="0"/>
              <a:t>大数据系统的协调技术</a:t>
            </a:r>
          </a:p>
        </p:txBody>
      </p:sp>
      <p:sp>
        <p:nvSpPr>
          <p:cNvPr id="3" name="Content Placeholder 2">
            <a:extLst>
              <a:ext uri="{FF2B5EF4-FFF2-40B4-BE49-F238E27FC236}">
                <a16:creationId xmlns:a16="http://schemas.microsoft.com/office/drawing/2014/main" id="{A003E20F-979D-4E96-9FFC-F1A757D1B91C}"/>
              </a:ext>
            </a:extLst>
          </p:cNvPr>
          <p:cNvSpPr>
            <a:spLocks noGrp="1"/>
          </p:cNvSpPr>
          <p:nvPr>
            <p:ph idx="1"/>
          </p:nvPr>
        </p:nvSpPr>
        <p:spPr>
          <a:xfrm>
            <a:off x="680483" y="1160756"/>
            <a:ext cx="10930269" cy="2918875"/>
          </a:xfrm>
        </p:spPr>
        <p:txBody>
          <a:bodyPr>
            <a:normAutofit/>
          </a:bodyPr>
          <a:lstStyle/>
          <a:p>
            <a:r>
              <a:rPr lang="en-US" altLang="zh-CN" dirty="0" err="1"/>
              <a:t>Paxos</a:t>
            </a:r>
            <a:r>
              <a:rPr lang="zh-CN" altLang="en-US" dirty="0"/>
              <a:t>算法</a:t>
            </a:r>
            <a:endParaRPr lang="en-US" altLang="zh-CN" dirty="0"/>
          </a:p>
          <a:p>
            <a:pPr lvl="1"/>
            <a:r>
              <a:rPr lang="en-US" altLang="zh-CN" dirty="0" err="1"/>
              <a:t>Paxos</a:t>
            </a:r>
            <a:r>
              <a:rPr lang="zh-CN" altLang="en-US" dirty="0"/>
              <a:t>算法将所有进程分为倡议者（</a:t>
            </a:r>
            <a:r>
              <a:rPr lang="en-US" altLang="zh-CN" dirty="0"/>
              <a:t>proposers</a:t>
            </a:r>
            <a:r>
              <a:rPr lang="zh-CN" altLang="en-US" dirty="0"/>
              <a:t>），接受者（</a:t>
            </a:r>
            <a:r>
              <a:rPr lang="en-US" altLang="zh-CN" dirty="0"/>
              <a:t>acceptors</a:t>
            </a:r>
            <a:r>
              <a:rPr lang="zh-CN" altLang="en-US" dirty="0"/>
              <a:t>）和学习者（</a:t>
            </a:r>
            <a:r>
              <a:rPr lang="en-US" altLang="zh-CN" dirty="0"/>
              <a:t>learners</a:t>
            </a:r>
            <a:r>
              <a:rPr lang="zh-CN" altLang="en-US" dirty="0"/>
              <a:t>）三类</a:t>
            </a:r>
            <a:endParaRPr lang="en-US" altLang="zh-CN" dirty="0"/>
          </a:p>
          <a:p>
            <a:pPr lvl="1"/>
            <a:r>
              <a:rPr lang="zh-CN" altLang="en-US" dirty="0"/>
              <a:t>倡议者：负责处理客户端请求并提出提议以供接受者投票表决</a:t>
            </a:r>
            <a:endParaRPr lang="en-US" altLang="zh-CN" dirty="0"/>
          </a:p>
          <a:p>
            <a:pPr lvl="1"/>
            <a:r>
              <a:rPr lang="zh-CN" altLang="en-US" dirty="0"/>
              <a:t>接受者：对倡议者提出的提议进行投票表决，从众多提议中选出唯一的一个</a:t>
            </a:r>
            <a:endParaRPr lang="en-US" altLang="zh-CN" dirty="0"/>
          </a:p>
          <a:p>
            <a:pPr lvl="1"/>
            <a:r>
              <a:rPr lang="zh-CN" altLang="en-US" dirty="0"/>
              <a:t>学习者：负责从接受者那里获得最终选定的提议，但不能提议也不能投票</a:t>
            </a:r>
            <a:endParaRPr lang="en-US" altLang="zh-CN" dirty="0"/>
          </a:p>
          <a:p>
            <a:pPr lvl="1"/>
            <a:endParaRPr lang="en-US" altLang="zh-CN" dirty="0"/>
          </a:p>
        </p:txBody>
      </p:sp>
      <p:sp>
        <p:nvSpPr>
          <p:cNvPr id="5" name="TextBox 4">
            <a:extLst>
              <a:ext uri="{FF2B5EF4-FFF2-40B4-BE49-F238E27FC236}">
                <a16:creationId xmlns:a16="http://schemas.microsoft.com/office/drawing/2014/main" id="{A4C58C8B-1464-4912-BA6A-97A15CBAECAE}"/>
              </a:ext>
            </a:extLst>
          </p:cNvPr>
          <p:cNvSpPr txBox="1"/>
          <p:nvPr/>
        </p:nvSpPr>
        <p:spPr>
          <a:xfrm>
            <a:off x="1482177" y="4458284"/>
            <a:ext cx="9326880" cy="830997"/>
          </a:xfrm>
          <a:prstGeom prst="rect">
            <a:avLst/>
          </a:prstGeom>
          <a:noFill/>
        </p:spPr>
        <p:txBody>
          <a:bodyPr wrap="square">
            <a:spAutoFit/>
          </a:bodyPr>
          <a:lstStyle/>
          <a:p>
            <a:pPr marL="0" lvl="1" indent="0">
              <a:buNone/>
            </a:pPr>
            <a:r>
              <a:rPr lang="zh-CN" altLang="en-US" sz="2400" dirty="0">
                <a:latin typeface="微软雅黑" panose="020B0503020204020204" pitchFamily="34" charset="-122"/>
                <a:ea typeface="微软雅黑" panose="020B0503020204020204" pitchFamily="34" charset="-122"/>
              </a:rPr>
              <a:t>由于倡议者的提案需要超过半数的接受者表决通过才能被接受，所以接受者的数量必须为奇数</a:t>
            </a:r>
            <a:endParaRPr lang="en-US" altLang="zh-CN" sz="2400" dirty="0">
              <a:latin typeface="微软雅黑" panose="020B0503020204020204" pitchFamily="34" charset="-122"/>
              <a:ea typeface="微软雅黑" panose="020B0503020204020204" pitchFamily="34" charset="-122"/>
            </a:endParaRPr>
          </a:p>
        </p:txBody>
      </p:sp>
      <p:sp>
        <p:nvSpPr>
          <p:cNvPr id="4" name="灯片编号占位符 3">
            <a:extLst>
              <a:ext uri="{FF2B5EF4-FFF2-40B4-BE49-F238E27FC236}">
                <a16:creationId xmlns:a16="http://schemas.microsoft.com/office/drawing/2014/main" id="{2E78C503-E053-4C4B-BF08-851A7E1F3ACF}"/>
              </a:ext>
            </a:extLst>
          </p:cNvPr>
          <p:cNvSpPr>
            <a:spLocks noGrp="1"/>
          </p:cNvSpPr>
          <p:nvPr>
            <p:ph type="sldNum" sz="quarter" idx="12"/>
          </p:nvPr>
        </p:nvSpPr>
        <p:spPr/>
        <p:txBody>
          <a:bodyPr/>
          <a:lstStyle/>
          <a:p>
            <a:fld id="{B13F0FA4-29F4-4B1D-A16B-0D7169EBD889}" type="slidenum">
              <a:rPr lang="en-US" smtClean="0"/>
              <a:t>55</a:t>
            </a:fld>
            <a:endParaRPr lang="en-US"/>
          </a:p>
        </p:txBody>
      </p:sp>
    </p:spTree>
    <p:extLst>
      <p:ext uri="{BB962C8B-B14F-4D97-AF65-F5344CB8AC3E}">
        <p14:creationId xmlns:p14="http://schemas.microsoft.com/office/powerpoint/2010/main" val="37229228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F3CDDD-4A08-4053-9BF9-3C4C1FDC299C}"/>
              </a:ext>
            </a:extLst>
          </p:cNvPr>
          <p:cNvSpPr>
            <a:spLocks noGrp="1"/>
          </p:cNvSpPr>
          <p:nvPr>
            <p:ph type="title"/>
          </p:nvPr>
        </p:nvSpPr>
        <p:spPr/>
        <p:txBody>
          <a:bodyPr/>
          <a:lstStyle/>
          <a:p>
            <a:r>
              <a:rPr lang="en-US" altLang="zh-CN" dirty="0"/>
              <a:t>7.3 </a:t>
            </a:r>
            <a:r>
              <a:rPr lang="zh-CN" altLang="en-US" dirty="0"/>
              <a:t>大数据系统的协调技术</a:t>
            </a:r>
          </a:p>
        </p:txBody>
      </p:sp>
      <p:sp>
        <p:nvSpPr>
          <p:cNvPr id="8" name="Content Placeholder 2">
            <a:extLst>
              <a:ext uri="{FF2B5EF4-FFF2-40B4-BE49-F238E27FC236}">
                <a16:creationId xmlns:a16="http://schemas.microsoft.com/office/drawing/2014/main" id="{D262B653-47C1-4ECA-80DC-B29F7A0C61F8}"/>
              </a:ext>
            </a:extLst>
          </p:cNvPr>
          <p:cNvSpPr>
            <a:spLocks noGrp="1"/>
          </p:cNvSpPr>
          <p:nvPr>
            <p:ph idx="1"/>
          </p:nvPr>
        </p:nvSpPr>
        <p:spPr>
          <a:xfrm>
            <a:off x="258445" y="1209040"/>
            <a:ext cx="3688080" cy="5016500"/>
          </a:xfrm>
        </p:spPr>
        <p:txBody>
          <a:bodyPr/>
          <a:lstStyle/>
          <a:p>
            <a:r>
              <a:rPr lang="en-US" altLang="zh-CN" dirty="0" err="1"/>
              <a:t>Paxos</a:t>
            </a:r>
            <a:r>
              <a:rPr lang="zh-CN" altLang="en-US" dirty="0"/>
              <a:t>算法</a:t>
            </a:r>
            <a:endParaRPr lang="en-US" altLang="zh-CN" dirty="0"/>
          </a:p>
          <a:p>
            <a:pPr lvl="1"/>
            <a:r>
              <a:rPr lang="zh-CN" altLang="en-US" dirty="0"/>
              <a:t>基本</a:t>
            </a:r>
            <a:r>
              <a:rPr lang="en-US" altLang="zh-CN" dirty="0" err="1"/>
              <a:t>Paxos</a:t>
            </a:r>
            <a:r>
              <a:rPr lang="zh-CN" altLang="en-US" dirty="0"/>
              <a:t>算法可以让所有节点就单个变量值达成一致，其执行流程如图</a:t>
            </a:r>
            <a:endParaRPr lang="en-US" altLang="zh-CN" dirty="0"/>
          </a:p>
          <a:p>
            <a:pPr lvl="1"/>
            <a:r>
              <a:rPr lang="zh-CN" altLang="en-US" dirty="0"/>
              <a:t>核心阶段：</a:t>
            </a:r>
            <a:endParaRPr lang="en-US" altLang="zh-CN" dirty="0"/>
          </a:p>
          <a:p>
            <a:pPr marL="1371600" lvl="2" indent="-457200">
              <a:buFont typeface="+mj-lt"/>
              <a:buAutoNum type="arabicPeriod"/>
            </a:pPr>
            <a:r>
              <a:rPr lang="zh-CN" altLang="en-US" sz="2400" dirty="0"/>
              <a:t>准备阶段（</a:t>
            </a:r>
            <a:r>
              <a:rPr lang="en-US" altLang="zh-CN" sz="2400" dirty="0"/>
              <a:t>prepare phase</a:t>
            </a:r>
            <a:r>
              <a:rPr lang="zh-CN" altLang="en-US" sz="2400" dirty="0"/>
              <a:t>）</a:t>
            </a:r>
            <a:endParaRPr lang="en-US" altLang="zh-CN" sz="2400" dirty="0"/>
          </a:p>
          <a:p>
            <a:pPr marL="1371600" lvl="2" indent="-457200">
              <a:buFont typeface="+mj-lt"/>
              <a:buAutoNum type="arabicPeriod"/>
            </a:pPr>
            <a:r>
              <a:rPr lang="zh-CN" altLang="en-US" sz="2400" dirty="0"/>
              <a:t>接受阶段（</a:t>
            </a:r>
            <a:r>
              <a:rPr lang="en-US" altLang="zh-CN" sz="2400" dirty="0"/>
              <a:t>accept phase</a:t>
            </a:r>
            <a:r>
              <a:rPr lang="zh-CN" altLang="en-US" sz="2400" dirty="0"/>
              <a:t>）</a:t>
            </a:r>
            <a:endParaRPr lang="en-US" altLang="zh-CN" sz="2400" dirty="0"/>
          </a:p>
        </p:txBody>
      </p:sp>
      <p:sp>
        <p:nvSpPr>
          <p:cNvPr id="9" name="Rectangle 8">
            <a:extLst>
              <a:ext uri="{FF2B5EF4-FFF2-40B4-BE49-F238E27FC236}">
                <a16:creationId xmlns:a16="http://schemas.microsoft.com/office/drawing/2014/main" id="{F077DC83-436E-4997-9BD7-9186E1B08C5A}"/>
              </a:ext>
            </a:extLst>
          </p:cNvPr>
          <p:cNvSpPr/>
          <p:nvPr/>
        </p:nvSpPr>
        <p:spPr>
          <a:xfrm>
            <a:off x="1972471" y="6000066"/>
            <a:ext cx="1974387" cy="338554"/>
          </a:xfrm>
          <a:prstGeom prst="rect">
            <a:avLst/>
          </a:prstGeom>
        </p:spPr>
        <p:txBody>
          <a:bodyPr wrap="none">
            <a:spAutoFit/>
          </a:bodyPr>
          <a:lstStyle/>
          <a:p>
            <a:r>
              <a:rPr lang="en-US" altLang="zh-CN" sz="1600" dirty="0" err="1">
                <a:latin typeface="微软雅黑" panose="020B0503020204020204" pitchFamily="34" charset="-122"/>
                <a:ea typeface="微软雅黑" panose="020B0503020204020204" pitchFamily="34" charset="-122"/>
              </a:rPr>
              <a:t>Paxos</a:t>
            </a:r>
            <a:r>
              <a:rPr lang="zh-CN" altLang="en-US" sz="1600" dirty="0">
                <a:latin typeface="微软雅黑" panose="020B0503020204020204" pitchFamily="34" charset="-122"/>
                <a:ea typeface="微软雅黑" panose="020B0503020204020204" pitchFamily="34" charset="-122"/>
              </a:rPr>
              <a:t>算法执行流程</a:t>
            </a:r>
            <a:endParaRPr lang="en-US" sz="1600" dirty="0">
              <a:latin typeface="微软雅黑" panose="020B0503020204020204" pitchFamily="34" charset="-122"/>
              <a:ea typeface="微软雅黑" panose="020B0503020204020204" pitchFamily="34" charset="-122"/>
            </a:endParaRPr>
          </a:p>
        </p:txBody>
      </p:sp>
      <p:grpSp>
        <p:nvGrpSpPr>
          <p:cNvPr id="10" name="组合 64">
            <a:extLst>
              <a:ext uri="{FF2B5EF4-FFF2-40B4-BE49-F238E27FC236}">
                <a16:creationId xmlns:a16="http://schemas.microsoft.com/office/drawing/2014/main" id="{10257D96-DF60-472C-B323-076B65DAFB1F}"/>
              </a:ext>
            </a:extLst>
          </p:cNvPr>
          <p:cNvGrpSpPr/>
          <p:nvPr/>
        </p:nvGrpSpPr>
        <p:grpSpPr>
          <a:xfrm>
            <a:off x="4028440" y="1209040"/>
            <a:ext cx="8017510" cy="5196840"/>
            <a:chOff x="7393" y="2023"/>
            <a:chExt cx="12626" cy="8184"/>
          </a:xfrm>
        </p:grpSpPr>
        <p:grpSp>
          <p:nvGrpSpPr>
            <p:cNvPr id="11" name="组合 31">
              <a:extLst>
                <a:ext uri="{FF2B5EF4-FFF2-40B4-BE49-F238E27FC236}">
                  <a16:creationId xmlns:a16="http://schemas.microsoft.com/office/drawing/2014/main" id="{792149FC-7FB9-4E66-8C81-FDE7A285BD3E}"/>
                </a:ext>
              </a:extLst>
            </p:cNvPr>
            <p:cNvGrpSpPr/>
            <p:nvPr/>
          </p:nvGrpSpPr>
          <p:grpSpPr>
            <a:xfrm>
              <a:off x="7393" y="2023"/>
              <a:ext cx="6461" cy="8183"/>
              <a:chOff x="7432" y="2024"/>
              <a:chExt cx="6461" cy="8183"/>
            </a:xfrm>
          </p:grpSpPr>
          <p:sp>
            <p:nvSpPr>
              <p:cNvPr id="44" name="圆角矩形 3">
                <a:extLst>
                  <a:ext uri="{FF2B5EF4-FFF2-40B4-BE49-F238E27FC236}">
                    <a16:creationId xmlns:a16="http://schemas.microsoft.com/office/drawing/2014/main" id="{0A4B4C29-8AAC-48EB-B7FD-DD69EE2BCB26}"/>
                  </a:ext>
                </a:extLst>
              </p:cNvPr>
              <p:cNvSpPr/>
              <p:nvPr/>
            </p:nvSpPr>
            <p:spPr>
              <a:xfrm>
                <a:off x="9543" y="2024"/>
                <a:ext cx="2289" cy="875"/>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client</a:t>
                </a:r>
                <a:r>
                  <a:rPr lang="zh-CN" altLang="en-US" sz="14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产生要同步的数据值：</a:t>
                </a:r>
                <a:r>
                  <a:rPr lang="en-US" altLang="zh-CN" sz="14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v</a:t>
                </a:r>
              </a:p>
            </p:txBody>
          </p:sp>
          <p:sp>
            <p:nvSpPr>
              <p:cNvPr id="45" name="文本框 5">
                <a:extLst>
                  <a:ext uri="{FF2B5EF4-FFF2-40B4-BE49-F238E27FC236}">
                    <a16:creationId xmlns:a16="http://schemas.microsoft.com/office/drawing/2014/main" id="{269EE376-C3CE-4903-A204-40486A730842}"/>
                  </a:ext>
                </a:extLst>
              </p:cNvPr>
              <p:cNvSpPr txBox="1"/>
              <p:nvPr/>
            </p:nvSpPr>
            <p:spPr>
              <a:xfrm>
                <a:off x="10761" y="2996"/>
                <a:ext cx="1275" cy="483"/>
              </a:xfrm>
              <a:prstGeom prst="rect">
                <a:avLst/>
              </a:prstGeom>
              <a:noFill/>
            </p:spPr>
            <p:txBody>
              <a:bodyPr wrap="none" rtlCol="0">
                <a:spAutoFit/>
              </a:bodyPr>
              <a:lstStyle/>
              <a:p>
                <a:r>
                  <a:rPr lang="zh-CN" altLang="en-US" sz="1400">
                    <a:latin typeface="微软雅黑" panose="020B0503020204020204" pitchFamily="34" charset="-122"/>
                    <a:ea typeface="微软雅黑" panose="020B0503020204020204" pitchFamily="34" charset="-122"/>
                    <a:cs typeface="微软雅黑" panose="020B0503020204020204" pitchFamily="34" charset="-122"/>
                  </a:rPr>
                  <a:t>数据：</a:t>
                </a:r>
                <a:r>
                  <a:rPr lang="en-US" altLang="zh-CN" sz="1400">
                    <a:latin typeface="微软雅黑" panose="020B0503020204020204" pitchFamily="34" charset="-122"/>
                    <a:ea typeface="微软雅黑" panose="020B0503020204020204" pitchFamily="34" charset="-122"/>
                    <a:cs typeface="微软雅黑" panose="020B0503020204020204" pitchFamily="34" charset="-122"/>
                  </a:rPr>
                  <a:t>v</a:t>
                </a:r>
              </a:p>
            </p:txBody>
          </p:sp>
          <p:sp>
            <p:nvSpPr>
              <p:cNvPr id="46" name="矩形 8">
                <a:extLst>
                  <a:ext uri="{FF2B5EF4-FFF2-40B4-BE49-F238E27FC236}">
                    <a16:creationId xmlns:a16="http://schemas.microsoft.com/office/drawing/2014/main" id="{ACD8D94A-3786-46AC-A329-0A5FAA75D843}"/>
                  </a:ext>
                </a:extLst>
              </p:cNvPr>
              <p:cNvSpPr/>
              <p:nvPr/>
            </p:nvSpPr>
            <p:spPr>
              <a:xfrm>
                <a:off x="7433" y="3577"/>
                <a:ext cx="6460" cy="663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zh-CN" altLang="en-US" sz="1400">
                    <a:solidFill>
                      <a:schemeClr val="tx1"/>
                    </a:solidFill>
                    <a:latin typeface="微软雅黑" panose="020B0503020204020204" pitchFamily="34" charset="-122"/>
                    <a:ea typeface="微软雅黑" panose="020B0503020204020204" pitchFamily="34" charset="-122"/>
                  </a:rPr>
                  <a:t>提议者：</a:t>
                </a:r>
                <a:r>
                  <a:rPr lang="en-US" altLang="zh-CN" sz="1400">
                    <a:solidFill>
                      <a:schemeClr val="tx1"/>
                    </a:solidFill>
                    <a:latin typeface="微软雅黑" panose="020B0503020204020204" pitchFamily="34" charset="-122"/>
                    <a:ea typeface="微软雅黑" panose="020B0503020204020204" pitchFamily="34" charset="-122"/>
                  </a:rPr>
                  <a:t>proposers</a:t>
                </a:r>
              </a:p>
            </p:txBody>
          </p:sp>
          <p:sp>
            <p:nvSpPr>
              <p:cNvPr id="47" name="圆角矩形 10">
                <a:extLst>
                  <a:ext uri="{FF2B5EF4-FFF2-40B4-BE49-F238E27FC236}">
                    <a16:creationId xmlns:a16="http://schemas.microsoft.com/office/drawing/2014/main" id="{E3C7121D-A86C-4310-96C7-11291D6B2553}"/>
                  </a:ext>
                </a:extLst>
              </p:cNvPr>
              <p:cNvSpPr/>
              <p:nvPr/>
            </p:nvSpPr>
            <p:spPr>
              <a:xfrm>
                <a:off x="9215" y="4211"/>
                <a:ext cx="1785" cy="947"/>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生成递增序列号：</a:t>
                </a:r>
                <a:r>
                  <a:rPr lang="en-US" altLang="zh-CN" sz="12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n</a:t>
                </a:r>
              </a:p>
            </p:txBody>
          </p:sp>
          <p:sp>
            <p:nvSpPr>
              <p:cNvPr id="48" name="圆角矩形 11">
                <a:extLst>
                  <a:ext uri="{FF2B5EF4-FFF2-40B4-BE49-F238E27FC236}">
                    <a16:creationId xmlns:a16="http://schemas.microsoft.com/office/drawing/2014/main" id="{3E5ED62E-F0E2-4595-A88D-4B14949B9BE6}"/>
                  </a:ext>
                </a:extLst>
              </p:cNvPr>
              <p:cNvSpPr/>
              <p:nvPr/>
            </p:nvSpPr>
            <p:spPr>
              <a:xfrm>
                <a:off x="9215" y="5259"/>
                <a:ext cx="1923" cy="849"/>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超过半数响应</a:t>
                </a:r>
              </a:p>
              <a:p>
                <a:pPr algn="ctr"/>
                <a:r>
                  <a:rPr lang="zh-CN" altLang="en-US" sz="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可接受提议</a:t>
                </a:r>
              </a:p>
            </p:txBody>
          </p:sp>
          <p:sp>
            <p:nvSpPr>
              <p:cNvPr id="49" name="菱形 12">
                <a:extLst>
                  <a:ext uri="{FF2B5EF4-FFF2-40B4-BE49-F238E27FC236}">
                    <a16:creationId xmlns:a16="http://schemas.microsoft.com/office/drawing/2014/main" id="{69F00A23-EC61-406B-997E-575BFA87FBD3}"/>
                  </a:ext>
                </a:extLst>
              </p:cNvPr>
              <p:cNvSpPr/>
              <p:nvPr/>
            </p:nvSpPr>
            <p:spPr>
              <a:xfrm>
                <a:off x="8979" y="6350"/>
                <a:ext cx="2387" cy="1440"/>
              </a:xfrm>
              <a:prstGeom prst="diamond">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响应携带序列号</a:t>
                </a:r>
                <a:r>
                  <a:rPr lang="en-US" altLang="zh-CN" sz="10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N_max?</a:t>
                </a:r>
              </a:p>
            </p:txBody>
          </p:sp>
          <p:sp>
            <p:nvSpPr>
              <p:cNvPr id="50" name="菱形 13">
                <a:extLst>
                  <a:ext uri="{FF2B5EF4-FFF2-40B4-BE49-F238E27FC236}">
                    <a16:creationId xmlns:a16="http://schemas.microsoft.com/office/drawing/2014/main" id="{6455BADD-93F5-4CE6-9971-0A96B63CA694}"/>
                  </a:ext>
                </a:extLst>
              </p:cNvPr>
              <p:cNvSpPr/>
              <p:nvPr/>
            </p:nvSpPr>
            <p:spPr>
              <a:xfrm>
                <a:off x="8900" y="8053"/>
                <a:ext cx="2545" cy="1034"/>
              </a:xfrm>
              <a:prstGeom prst="diamond">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n&lt;N_max</a:t>
                </a:r>
                <a:r>
                  <a:rPr lang="zh-CN" altLang="en-US" sz="10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t>
                </a:r>
              </a:p>
            </p:txBody>
          </p:sp>
          <p:sp>
            <p:nvSpPr>
              <p:cNvPr id="51" name="圆角矩形 14">
                <a:extLst>
                  <a:ext uri="{FF2B5EF4-FFF2-40B4-BE49-F238E27FC236}">
                    <a16:creationId xmlns:a16="http://schemas.microsoft.com/office/drawing/2014/main" id="{B16A6B4E-8346-4744-8D55-A1AB75F8FC63}"/>
                  </a:ext>
                </a:extLst>
              </p:cNvPr>
              <p:cNvSpPr/>
              <p:nvPr/>
            </p:nvSpPr>
            <p:spPr>
              <a:xfrm>
                <a:off x="8894" y="9355"/>
                <a:ext cx="2751" cy="747"/>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超过半数响应</a:t>
                </a:r>
              </a:p>
              <a:p>
                <a:pPr algn="ctr"/>
                <a:r>
                  <a:rPr lang="zh-CN" altLang="en-US" sz="12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接受则数据达成一致</a:t>
                </a:r>
              </a:p>
            </p:txBody>
          </p:sp>
          <p:sp>
            <p:nvSpPr>
              <p:cNvPr id="52" name="文本框 15">
                <a:extLst>
                  <a:ext uri="{FF2B5EF4-FFF2-40B4-BE49-F238E27FC236}">
                    <a16:creationId xmlns:a16="http://schemas.microsoft.com/office/drawing/2014/main" id="{7F6D732B-E9AC-45F4-A80D-93EECD528CAC}"/>
                  </a:ext>
                </a:extLst>
              </p:cNvPr>
              <p:cNvSpPr txBox="1"/>
              <p:nvPr/>
            </p:nvSpPr>
            <p:spPr>
              <a:xfrm>
                <a:off x="7432" y="4443"/>
                <a:ext cx="1688" cy="483"/>
              </a:xfrm>
              <a:prstGeom prst="rect">
                <a:avLst/>
              </a:prstGeom>
              <a:noFill/>
            </p:spPr>
            <p:txBody>
              <a:bodyPr wrap="none" rtlCol="0">
                <a:spAutoFit/>
              </a:bodyPr>
              <a:lstStyle/>
              <a:p>
                <a:r>
                  <a:rPr lang="zh-CN" altLang="en-US" sz="1400">
                    <a:latin typeface="微软雅黑" panose="020B0503020204020204" pitchFamily="34" charset="-122"/>
                    <a:ea typeface="微软雅黑" panose="020B0503020204020204" pitchFamily="34" charset="-122"/>
                    <a:cs typeface="微软雅黑" panose="020B0503020204020204" pitchFamily="34" charset="-122"/>
                  </a:rPr>
                  <a:t>第一阶段：</a:t>
                </a:r>
              </a:p>
            </p:txBody>
          </p:sp>
          <p:sp>
            <p:nvSpPr>
              <p:cNvPr id="53" name="文本框 16">
                <a:extLst>
                  <a:ext uri="{FF2B5EF4-FFF2-40B4-BE49-F238E27FC236}">
                    <a16:creationId xmlns:a16="http://schemas.microsoft.com/office/drawing/2014/main" id="{F2FBBBC5-103E-4983-A979-69C3D3FBC58F}"/>
                  </a:ext>
                </a:extLst>
              </p:cNvPr>
              <p:cNvSpPr txBox="1"/>
              <p:nvPr/>
            </p:nvSpPr>
            <p:spPr>
              <a:xfrm>
                <a:off x="7432" y="5442"/>
                <a:ext cx="1688" cy="483"/>
              </a:xfrm>
              <a:prstGeom prst="rect">
                <a:avLst/>
              </a:prstGeom>
              <a:noFill/>
            </p:spPr>
            <p:txBody>
              <a:bodyPr wrap="none" rtlCol="0">
                <a:spAutoFit/>
              </a:bodyPr>
              <a:lstStyle/>
              <a:p>
                <a:r>
                  <a:rPr lang="zh-CN" altLang="en-US" sz="1400">
                    <a:latin typeface="微软雅黑" panose="020B0503020204020204" pitchFamily="34" charset="-122"/>
                    <a:ea typeface="微软雅黑" panose="020B0503020204020204" pitchFamily="34" charset="-122"/>
                    <a:cs typeface="微软雅黑" panose="020B0503020204020204" pitchFamily="34" charset="-122"/>
                  </a:rPr>
                  <a:t>第二阶段：</a:t>
                </a:r>
              </a:p>
            </p:txBody>
          </p:sp>
          <p:sp>
            <p:nvSpPr>
              <p:cNvPr id="54" name="圆角矩形 17">
                <a:extLst>
                  <a:ext uri="{FF2B5EF4-FFF2-40B4-BE49-F238E27FC236}">
                    <a16:creationId xmlns:a16="http://schemas.microsoft.com/office/drawing/2014/main" id="{BD193558-BE2B-4F55-B910-A64EB85EE486}"/>
                  </a:ext>
                </a:extLst>
              </p:cNvPr>
              <p:cNvSpPr/>
              <p:nvPr/>
            </p:nvSpPr>
            <p:spPr>
              <a:xfrm>
                <a:off x="12268" y="7492"/>
                <a:ext cx="1156" cy="751"/>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seq=n</a:t>
                </a:r>
              </a:p>
              <a:p>
                <a:pPr algn="ctr"/>
                <a:r>
                  <a:rPr lang="en-US" altLang="zh-CN" sz="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val=v</a:t>
                </a:r>
              </a:p>
            </p:txBody>
          </p:sp>
          <p:sp>
            <p:nvSpPr>
              <p:cNvPr id="55" name="圆角矩形 18">
                <a:extLst>
                  <a:ext uri="{FF2B5EF4-FFF2-40B4-BE49-F238E27FC236}">
                    <a16:creationId xmlns:a16="http://schemas.microsoft.com/office/drawing/2014/main" id="{F4F51AA2-C2EA-41F9-983F-8CCE24481E3D}"/>
                  </a:ext>
                </a:extLst>
              </p:cNvPr>
              <p:cNvSpPr/>
              <p:nvPr/>
            </p:nvSpPr>
            <p:spPr>
              <a:xfrm>
                <a:off x="11995" y="8710"/>
                <a:ext cx="1841" cy="751"/>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err="1"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sep</a:t>
                </a:r>
                <a:r>
                  <a:rPr lang="en-US" altLang="zh-CN" sz="12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1200" dirty="0" err="1"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N_max</a:t>
                </a:r>
                <a:endParaRPr lang="en-US" altLang="zh-CN" sz="12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algn="ctr"/>
                <a:r>
                  <a:rPr lang="en-US" altLang="zh-CN" sz="1200" dirty="0" err="1">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val</a:t>
                </a:r>
                <a:r>
                  <a:rPr lang="en-US" altLang="zh-CN" sz="12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=v2</a:t>
                </a:r>
              </a:p>
            </p:txBody>
          </p:sp>
          <p:cxnSp>
            <p:nvCxnSpPr>
              <p:cNvPr id="56" name="直接箭头连接符 19">
                <a:extLst>
                  <a:ext uri="{FF2B5EF4-FFF2-40B4-BE49-F238E27FC236}">
                    <a16:creationId xmlns:a16="http://schemas.microsoft.com/office/drawing/2014/main" id="{AF5F023F-B4F2-4CFD-97BA-F5B93AFF40BA}"/>
                  </a:ext>
                </a:extLst>
              </p:cNvPr>
              <p:cNvCxnSpPr>
                <a:stCxn id="44" idx="2"/>
                <a:endCxn id="46" idx="0"/>
              </p:cNvCxnSpPr>
              <p:nvPr/>
            </p:nvCxnSpPr>
            <p:spPr>
              <a:xfrm flipH="1">
                <a:off x="10663" y="2899"/>
                <a:ext cx="25" cy="67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7" name="直接箭头连接符 20">
                <a:extLst>
                  <a:ext uri="{FF2B5EF4-FFF2-40B4-BE49-F238E27FC236}">
                    <a16:creationId xmlns:a16="http://schemas.microsoft.com/office/drawing/2014/main" id="{5DC44408-8028-4228-A874-CA8BBDF5854A}"/>
                  </a:ext>
                </a:extLst>
              </p:cNvPr>
              <p:cNvCxnSpPr>
                <a:stCxn id="48" idx="2"/>
                <a:endCxn id="49" idx="0"/>
              </p:cNvCxnSpPr>
              <p:nvPr/>
            </p:nvCxnSpPr>
            <p:spPr>
              <a:xfrm flipH="1">
                <a:off x="10173" y="6108"/>
                <a:ext cx="4" cy="24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8" name="直接箭头连接符 21">
                <a:extLst>
                  <a:ext uri="{FF2B5EF4-FFF2-40B4-BE49-F238E27FC236}">
                    <a16:creationId xmlns:a16="http://schemas.microsoft.com/office/drawing/2014/main" id="{71990CA8-DD4A-4768-88E4-6F58105EB873}"/>
                  </a:ext>
                </a:extLst>
              </p:cNvPr>
              <p:cNvCxnSpPr>
                <a:stCxn id="49" idx="2"/>
                <a:endCxn id="50" idx="0"/>
              </p:cNvCxnSpPr>
              <p:nvPr/>
            </p:nvCxnSpPr>
            <p:spPr>
              <a:xfrm>
                <a:off x="10173" y="7790"/>
                <a:ext cx="0" cy="26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9" name="直接箭头连接符 22">
                <a:extLst>
                  <a:ext uri="{FF2B5EF4-FFF2-40B4-BE49-F238E27FC236}">
                    <a16:creationId xmlns:a16="http://schemas.microsoft.com/office/drawing/2014/main" id="{DF1EE865-4FE5-46EC-AC68-225B2D267E3D}"/>
                  </a:ext>
                </a:extLst>
              </p:cNvPr>
              <p:cNvCxnSpPr>
                <a:stCxn id="49" idx="3"/>
                <a:endCxn id="54" idx="0"/>
              </p:cNvCxnSpPr>
              <p:nvPr/>
            </p:nvCxnSpPr>
            <p:spPr>
              <a:xfrm>
                <a:off x="11366" y="7070"/>
                <a:ext cx="1480" cy="42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0" name="直接箭头连接符 23">
                <a:extLst>
                  <a:ext uri="{FF2B5EF4-FFF2-40B4-BE49-F238E27FC236}">
                    <a16:creationId xmlns:a16="http://schemas.microsoft.com/office/drawing/2014/main" id="{1E9F7AE8-FF4A-4FDC-81D5-A5DE14184C73}"/>
                  </a:ext>
                </a:extLst>
              </p:cNvPr>
              <p:cNvCxnSpPr>
                <a:stCxn id="50" idx="3"/>
                <a:endCxn id="54" idx="2"/>
              </p:cNvCxnSpPr>
              <p:nvPr/>
            </p:nvCxnSpPr>
            <p:spPr>
              <a:xfrm flipV="1">
                <a:off x="11445" y="8243"/>
                <a:ext cx="1401" cy="32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1" name="曲线连接符 24">
                <a:extLst>
                  <a:ext uri="{FF2B5EF4-FFF2-40B4-BE49-F238E27FC236}">
                    <a16:creationId xmlns:a16="http://schemas.microsoft.com/office/drawing/2014/main" id="{C30ACDEB-B20B-474D-8AC8-5F9B576A60B4}"/>
                  </a:ext>
                </a:extLst>
              </p:cNvPr>
              <p:cNvCxnSpPr/>
              <p:nvPr/>
            </p:nvCxnSpPr>
            <p:spPr>
              <a:xfrm rot="5400000" flipH="1" flipV="1">
                <a:off x="11067" y="8150"/>
                <a:ext cx="1" cy="1822"/>
              </a:xfrm>
              <a:prstGeom prst="curvedConnector4">
                <a:avLst>
                  <a:gd name="adj1" fmla="val -24012605"/>
                  <a:gd name="adj2" fmla="val 84911"/>
                </a:avLst>
              </a:prstGeom>
              <a:ln>
                <a:tailEnd type="arrow"/>
              </a:ln>
            </p:spPr>
            <p:style>
              <a:lnRef idx="1">
                <a:schemeClr val="accent1"/>
              </a:lnRef>
              <a:fillRef idx="0">
                <a:schemeClr val="accent1"/>
              </a:fillRef>
              <a:effectRef idx="0">
                <a:schemeClr val="accent1"/>
              </a:effectRef>
              <a:fontRef idx="minor">
                <a:schemeClr val="tx1"/>
              </a:fontRef>
            </p:style>
          </p:cxnSp>
          <p:sp>
            <p:nvSpPr>
              <p:cNvPr id="62" name="矩形 25">
                <a:extLst>
                  <a:ext uri="{FF2B5EF4-FFF2-40B4-BE49-F238E27FC236}">
                    <a16:creationId xmlns:a16="http://schemas.microsoft.com/office/drawing/2014/main" id="{0A9738E4-CE50-4F5E-9B96-32AB27D53A8E}"/>
                  </a:ext>
                </a:extLst>
              </p:cNvPr>
              <p:cNvSpPr/>
              <p:nvPr/>
            </p:nvSpPr>
            <p:spPr>
              <a:xfrm>
                <a:off x="13207" y="6161"/>
                <a:ext cx="686" cy="90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tx1"/>
                    </a:solidFill>
                    <a:latin typeface="微软雅黑" panose="020B0503020204020204" pitchFamily="34" charset="-122"/>
                    <a:ea typeface="微软雅黑" panose="020B0503020204020204" pitchFamily="34" charset="-122"/>
                  </a:rPr>
                  <a:t>res</a:t>
                </a:r>
                <a:endParaRPr lang="en-US" altLang="zh-CN" sz="1000" dirty="0">
                  <a:solidFill>
                    <a:schemeClr val="tx1"/>
                  </a:solidFill>
                  <a:latin typeface="微软雅黑" panose="020B0503020204020204" pitchFamily="34" charset="-122"/>
                  <a:ea typeface="微软雅黑" panose="020B0503020204020204" pitchFamily="34" charset="-122"/>
                </a:endParaRPr>
              </a:p>
            </p:txBody>
          </p:sp>
          <p:cxnSp>
            <p:nvCxnSpPr>
              <p:cNvPr id="63" name="直接箭头连接符 26">
                <a:extLst>
                  <a:ext uri="{FF2B5EF4-FFF2-40B4-BE49-F238E27FC236}">
                    <a16:creationId xmlns:a16="http://schemas.microsoft.com/office/drawing/2014/main" id="{AAE2EB19-E3A8-4B29-AD2A-B50E2EBD7A5D}"/>
                  </a:ext>
                </a:extLst>
              </p:cNvPr>
              <p:cNvCxnSpPr>
                <a:stCxn id="62" idx="0"/>
                <a:endCxn id="48" idx="3"/>
              </p:cNvCxnSpPr>
              <p:nvPr/>
            </p:nvCxnSpPr>
            <p:spPr>
              <a:xfrm flipH="1" flipV="1">
                <a:off x="11138" y="5684"/>
                <a:ext cx="2412" cy="47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4" name="文本框 27">
                <a:extLst>
                  <a:ext uri="{FF2B5EF4-FFF2-40B4-BE49-F238E27FC236}">
                    <a16:creationId xmlns:a16="http://schemas.microsoft.com/office/drawing/2014/main" id="{CB0176CE-6C68-4F72-8421-DB36FD72D913}"/>
                  </a:ext>
                </a:extLst>
              </p:cNvPr>
              <p:cNvSpPr txBox="1"/>
              <p:nvPr/>
            </p:nvSpPr>
            <p:spPr>
              <a:xfrm>
                <a:off x="11748" y="7069"/>
                <a:ext cx="520" cy="580"/>
              </a:xfrm>
              <a:prstGeom prst="rect">
                <a:avLst/>
              </a:prstGeom>
              <a:noFill/>
            </p:spPr>
            <p:txBody>
              <a:bodyPr wrap="none" rtlCol="0">
                <a:spAutoFit/>
              </a:bodyPr>
              <a:lstStyle/>
              <a:p>
                <a:r>
                  <a:rPr lang="en-US" altLang="zh-CN"/>
                  <a:t>N</a:t>
                </a:r>
              </a:p>
            </p:txBody>
          </p:sp>
          <p:sp>
            <p:nvSpPr>
              <p:cNvPr id="65" name="文本框 28">
                <a:extLst>
                  <a:ext uri="{FF2B5EF4-FFF2-40B4-BE49-F238E27FC236}">
                    <a16:creationId xmlns:a16="http://schemas.microsoft.com/office/drawing/2014/main" id="{FD40ADC5-BF76-40DD-A684-D5C60C5358A5}"/>
                  </a:ext>
                </a:extLst>
              </p:cNvPr>
              <p:cNvSpPr txBox="1"/>
              <p:nvPr/>
            </p:nvSpPr>
            <p:spPr>
              <a:xfrm>
                <a:off x="9807" y="7568"/>
                <a:ext cx="463" cy="580"/>
              </a:xfrm>
              <a:prstGeom prst="rect">
                <a:avLst/>
              </a:prstGeom>
              <a:noFill/>
            </p:spPr>
            <p:txBody>
              <a:bodyPr wrap="none" rtlCol="0">
                <a:spAutoFit/>
              </a:bodyPr>
              <a:lstStyle/>
              <a:p>
                <a:r>
                  <a:rPr lang="en-US" altLang="zh-CN"/>
                  <a:t>Y</a:t>
                </a:r>
              </a:p>
            </p:txBody>
          </p:sp>
          <p:sp>
            <p:nvSpPr>
              <p:cNvPr id="66" name="文本框 30">
                <a:extLst>
                  <a:ext uri="{FF2B5EF4-FFF2-40B4-BE49-F238E27FC236}">
                    <a16:creationId xmlns:a16="http://schemas.microsoft.com/office/drawing/2014/main" id="{3AEE6103-4C10-4928-9752-D829464ECB2B}"/>
                  </a:ext>
                </a:extLst>
              </p:cNvPr>
              <p:cNvSpPr txBox="1"/>
              <p:nvPr/>
            </p:nvSpPr>
            <p:spPr>
              <a:xfrm>
                <a:off x="12036" y="8205"/>
                <a:ext cx="463" cy="580"/>
              </a:xfrm>
              <a:prstGeom prst="rect">
                <a:avLst/>
              </a:prstGeom>
              <a:noFill/>
            </p:spPr>
            <p:txBody>
              <a:bodyPr wrap="none" rtlCol="0">
                <a:spAutoFit/>
              </a:bodyPr>
              <a:lstStyle/>
              <a:p>
                <a:r>
                  <a:rPr lang="en-US" altLang="zh-CN"/>
                  <a:t>Y</a:t>
                </a:r>
              </a:p>
            </p:txBody>
          </p:sp>
        </p:grpSp>
        <p:sp>
          <p:nvSpPr>
            <p:cNvPr id="12" name="圆角矩形 32">
              <a:extLst>
                <a:ext uri="{FF2B5EF4-FFF2-40B4-BE49-F238E27FC236}">
                  <a16:creationId xmlns:a16="http://schemas.microsoft.com/office/drawing/2014/main" id="{0BD14F05-4DDC-49B6-BDD2-DF806A3E50A0}"/>
                </a:ext>
              </a:extLst>
            </p:cNvPr>
            <p:cNvSpPr/>
            <p:nvPr/>
          </p:nvSpPr>
          <p:spPr>
            <a:xfrm>
              <a:off x="13930" y="3576"/>
              <a:ext cx="2408" cy="710"/>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PrepareRequest</a:t>
              </a:r>
              <a:r>
                <a:rPr lang="zh-CN" altLang="en-US" sz="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t>
              </a:r>
            </a:p>
            <a:p>
              <a:pPr algn="ctr"/>
              <a:r>
                <a:rPr lang="zh-CN" altLang="en-US" sz="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包含序列号</a:t>
              </a:r>
              <a:r>
                <a:rPr lang="en-US" altLang="zh-CN" sz="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n</a:t>
              </a:r>
            </a:p>
          </p:txBody>
        </p:sp>
        <p:sp>
          <p:nvSpPr>
            <p:cNvPr id="13" name="圆角矩形 33">
              <a:extLst>
                <a:ext uri="{FF2B5EF4-FFF2-40B4-BE49-F238E27FC236}">
                  <a16:creationId xmlns:a16="http://schemas.microsoft.com/office/drawing/2014/main" id="{ED6AE880-F0E9-4BE3-82F0-5600A2952041}"/>
                </a:ext>
              </a:extLst>
            </p:cNvPr>
            <p:cNvSpPr/>
            <p:nvPr/>
          </p:nvSpPr>
          <p:spPr>
            <a:xfrm>
              <a:off x="13930" y="8179"/>
              <a:ext cx="2407" cy="710"/>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AcceptRequest</a:t>
              </a:r>
              <a:r>
                <a:rPr lang="zh-CN" altLang="en-US" sz="1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t>
              </a:r>
            </a:p>
            <a:p>
              <a:pPr algn="ctr"/>
              <a:r>
                <a:rPr lang="en-US" altLang="zh-CN" sz="1400" dirty="0" err="1">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seq.val</a:t>
              </a:r>
              <a:endParaRPr lang="en-US" altLang="zh-CN" sz="1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4" name="圆角矩形 34">
              <a:extLst>
                <a:ext uri="{FF2B5EF4-FFF2-40B4-BE49-F238E27FC236}">
                  <a16:creationId xmlns:a16="http://schemas.microsoft.com/office/drawing/2014/main" id="{9205A4F2-FA44-418B-B1D5-AD9792446FAC}"/>
                </a:ext>
              </a:extLst>
            </p:cNvPr>
            <p:cNvSpPr/>
            <p:nvPr/>
          </p:nvSpPr>
          <p:spPr>
            <a:xfrm>
              <a:off x="13892" y="5258"/>
              <a:ext cx="2723" cy="71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响应：可接受提议，</a:t>
              </a:r>
            </a:p>
            <a:p>
              <a:pPr algn="ctr"/>
              <a:r>
                <a:rPr lang="zh-CN" altLang="en-US" sz="1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携带最大已接受提议序列号</a:t>
              </a:r>
              <a:r>
                <a:rPr lang="en-US" altLang="zh-CN" sz="1400" dirty="0" err="1"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N_max</a:t>
              </a:r>
              <a:r>
                <a:rPr lang="zh-CN" altLang="en-US" sz="14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en-US" sz="1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及提议值</a:t>
              </a:r>
              <a:r>
                <a:rPr lang="en-US" altLang="zh-CN" sz="14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v2</a:t>
              </a:r>
              <a:endParaRPr lang="en-US" altLang="zh-CN" sz="1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5" name="圆角矩形 35">
              <a:extLst>
                <a:ext uri="{FF2B5EF4-FFF2-40B4-BE49-F238E27FC236}">
                  <a16:creationId xmlns:a16="http://schemas.microsoft.com/office/drawing/2014/main" id="{E8FFE968-81A4-4317-83C9-39787E5D6178}"/>
                </a:ext>
              </a:extLst>
            </p:cNvPr>
            <p:cNvSpPr/>
            <p:nvPr/>
          </p:nvSpPr>
          <p:spPr>
            <a:xfrm>
              <a:off x="13892" y="6336"/>
              <a:ext cx="2723" cy="71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响应可提受提议</a:t>
              </a:r>
              <a:endParaRPr lang="en-US" altLang="zh-CN" sz="140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cxnSp>
          <p:nvCxnSpPr>
            <p:cNvPr id="16" name="直接箭头连接符 36">
              <a:extLst>
                <a:ext uri="{FF2B5EF4-FFF2-40B4-BE49-F238E27FC236}">
                  <a16:creationId xmlns:a16="http://schemas.microsoft.com/office/drawing/2014/main" id="{1898FBC8-E4AD-4C8A-A831-30EAC1960771}"/>
                </a:ext>
              </a:extLst>
            </p:cNvPr>
            <p:cNvCxnSpPr>
              <a:stCxn id="54" idx="3"/>
              <a:endCxn id="13" idx="1"/>
            </p:cNvCxnSpPr>
            <p:nvPr/>
          </p:nvCxnSpPr>
          <p:spPr>
            <a:xfrm>
              <a:off x="13385" y="7867"/>
              <a:ext cx="545" cy="66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直接箭头连接符 37">
              <a:extLst>
                <a:ext uri="{FF2B5EF4-FFF2-40B4-BE49-F238E27FC236}">
                  <a16:creationId xmlns:a16="http://schemas.microsoft.com/office/drawing/2014/main" id="{5DEA46E6-8725-483B-904F-E60B03E78F3D}"/>
                </a:ext>
              </a:extLst>
            </p:cNvPr>
            <p:cNvCxnSpPr>
              <a:stCxn id="55" idx="3"/>
              <a:endCxn id="13" idx="1"/>
            </p:cNvCxnSpPr>
            <p:nvPr/>
          </p:nvCxnSpPr>
          <p:spPr>
            <a:xfrm flipV="1">
              <a:off x="13797" y="8534"/>
              <a:ext cx="133" cy="55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8" name="矩形 38">
              <a:extLst>
                <a:ext uri="{FF2B5EF4-FFF2-40B4-BE49-F238E27FC236}">
                  <a16:creationId xmlns:a16="http://schemas.microsoft.com/office/drawing/2014/main" id="{F7BC1DE8-C920-493F-928D-F0757E9F9590}"/>
                </a:ext>
              </a:extLst>
            </p:cNvPr>
            <p:cNvSpPr/>
            <p:nvPr/>
          </p:nvSpPr>
          <p:spPr>
            <a:xfrm>
              <a:off x="16438" y="3577"/>
              <a:ext cx="3581" cy="663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zh-CN" altLang="en-US" sz="1400">
                  <a:solidFill>
                    <a:schemeClr val="tx1"/>
                  </a:solidFill>
                  <a:latin typeface="微软雅黑" panose="020B0503020204020204" pitchFamily="34" charset="-122"/>
                  <a:ea typeface="微软雅黑" panose="020B0503020204020204" pitchFamily="34" charset="-122"/>
                </a:rPr>
                <a:t>接受者：</a:t>
              </a:r>
              <a:r>
                <a:rPr lang="en-US" altLang="zh-CN" sz="1400">
                  <a:solidFill>
                    <a:schemeClr val="tx1"/>
                  </a:solidFill>
                  <a:latin typeface="微软雅黑" panose="020B0503020204020204" pitchFamily="34" charset="-122"/>
                  <a:ea typeface="微软雅黑" panose="020B0503020204020204" pitchFamily="34" charset="-122"/>
                </a:rPr>
                <a:t>acception</a:t>
              </a:r>
            </a:p>
          </p:txBody>
        </p:sp>
        <p:sp>
          <p:nvSpPr>
            <p:cNvPr id="19" name="菱形 39">
              <a:extLst>
                <a:ext uri="{FF2B5EF4-FFF2-40B4-BE49-F238E27FC236}">
                  <a16:creationId xmlns:a16="http://schemas.microsoft.com/office/drawing/2014/main" id="{C37BFBFE-DD50-4319-A428-E01AD2035DDE}"/>
                </a:ext>
              </a:extLst>
            </p:cNvPr>
            <p:cNvSpPr/>
            <p:nvPr/>
          </p:nvSpPr>
          <p:spPr>
            <a:xfrm>
              <a:off x="17245" y="4674"/>
              <a:ext cx="1735" cy="483"/>
            </a:xfrm>
            <a:prstGeom prst="diamond">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n&gt;N1?</a:t>
              </a:r>
            </a:p>
          </p:txBody>
        </p:sp>
        <p:sp>
          <p:nvSpPr>
            <p:cNvPr id="20" name="圆角矩形 40">
              <a:extLst>
                <a:ext uri="{FF2B5EF4-FFF2-40B4-BE49-F238E27FC236}">
                  <a16:creationId xmlns:a16="http://schemas.microsoft.com/office/drawing/2014/main" id="{B153962E-7CBE-4F22-983F-062854E2674B}"/>
                </a:ext>
              </a:extLst>
            </p:cNvPr>
            <p:cNvSpPr/>
            <p:nvPr/>
          </p:nvSpPr>
          <p:spPr>
            <a:xfrm>
              <a:off x="16751" y="5334"/>
              <a:ext cx="1038" cy="526"/>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更新</a:t>
              </a:r>
              <a:r>
                <a:rPr lang="en-US" altLang="zh-CN" sz="10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N1=n</a:t>
              </a:r>
              <a:endParaRPr lang="en-US" altLang="zh-CN" sz="10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1" name="圆角矩形 41">
              <a:extLst>
                <a:ext uri="{FF2B5EF4-FFF2-40B4-BE49-F238E27FC236}">
                  <a16:creationId xmlns:a16="http://schemas.microsoft.com/office/drawing/2014/main" id="{7BD94A51-270A-463B-97F7-857FF491477A}"/>
                </a:ext>
              </a:extLst>
            </p:cNvPr>
            <p:cNvSpPr/>
            <p:nvPr/>
          </p:nvSpPr>
          <p:spPr>
            <a:xfrm>
              <a:off x="18379" y="5348"/>
              <a:ext cx="1215" cy="526"/>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拒绝提议</a:t>
              </a:r>
            </a:p>
          </p:txBody>
        </p:sp>
        <p:sp>
          <p:nvSpPr>
            <p:cNvPr id="22" name="菱形 42">
              <a:extLst>
                <a:ext uri="{FF2B5EF4-FFF2-40B4-BE49-F238E27FC236}">
                  <a16:creationId xmlns:a16="http://schemas.microsoft.com/office/drawing/2014/main" id="{7A5A8BB8-479D-4DBB-8540-7CE31E609EEC}"/>
                </a:ext>
              </a:extLst>
            </p:cNvPr>
            <p:cNvSpPr/>
            <p:nvPr/>
          </p:nvSpPr>
          <p:spPr>
            <a:xfrm>
              <a:off x="17200" y="6021"/>
              <a:ext cx="1905" cy="964"/>
            </a:xfrm>
            <a:prstGeom prst="diamond">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是否已经接受过提议</a:t>
              </a:r>
              <a:r>
                <a:rPr lang="en-US" altLang="zh-CN" sz="10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t>
              </a:r>
            </a:p>
          </p:txBody>
        </p:sp>
        <p:cxnSp>
          <p:nvCxnSpPr>
            <p:cNvPr id="23" name="直接箭头连接符 43">
              <a:extLst>
                <a:ext uri="{FF2B5EF4-FFF2-40B4-BE49-F238E27FC236}">
                  <a16:creationId xmlns:a16="http://schemas.microsoft.com/office/drawing/2014/main" id="{A67D318D-E150-45C2-A62A-3EAEDF7AB9D1}"/>
                </a:ext>
              </a:extLst>
            </p:cNvPr>
            <p:cNvCxnSpPr>
              <a:stCxn id="47" idx="3"/>
              <a:endCxn id="19" idx="0"/>
            </p:cNvCxnSpPr>
            <p:nvPr/>
          </p:nvCxnSpPr>
          <p:spPr>
            <a:xfrm flipV="1">
              <a:off x="10961" y="4674"/>
              <a:ext cx="7152" cy="1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直接箭头连接符 44">
              <a:extLst>
                <a:ext uri="{FF2B5EF4-FFF2-40B4-BE49-F238E27FC236}">
                  <a16:creationId xmlns:a16="http://schemas.microsoft.com/office/drawing/2014/main" id="{DFFF6F41-98C5-4509-86FF-36364AA1524E}"/>
                </a:ext>
              </a:extLst>
            </p:cNvPr>
            <p:cNvCxnSpPr>
              <a:stCxn id="19" idx="1"/>
              <a:endCxn id="20" idx="0"/>
            </p:cNvCxnSpPr>
            <p:nvPr/>
          </p:nvCxnSpPr>
          <p:spPr>
            <a:xfrm>
              <a:off x="17245" y="4916"/>
              <a:ext cx="25" cy="41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直接箭头连接符 45">
              <a:extLst>
                <a:ext uri="{FF2B5EF4-FFF2-40B4-BE49-F238E27FC236}">
                  <a16:creationId xmlns:a16="http://schemas.microsoft.com/office/drawing/2014/main" id="{1423149B-236E-45D5-9795-0A784E3AD422}"/>
                </a:ext>
              </a:extLst>
            </p:cNvPr>
            <p:cNvCxnSpPr>
              <a:stCxn id="19" idx="3"/>
              <a:endCxn id="21" idx="0"/>
            </p:cNvCxnSpPr>
            <p:nvPr/>
          </p:nvCxnSpPr>
          <p:spPr>
            <a:xfrm>
              <a:off x="18980" y="4916"/>
              <a:ext cx="7" cy="43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直接箭头连接符 46">
              <a:extLst>
                <a:ext uri="{FF2B5EF4-FFF2-40B4-BE49-F238E27FC236}">
                  <a16:creationId xmlns:a16="http://schemas.microsoft.com/office/drawing/2014/main" id="{7A45310F-3C35-44B1-9217-8DD9CB6D5304}"/>
                </a:ext>
              </a:extLst>
            </p:cNvPr>
            <p:cNvCxnSpPr>
              <a:stCxn id="20" idx="2"/>
              <a:endCxn id="22" idx="0"/>
            </p:cNvCxnSpPr>
            <p:nvPr/>
          </p:nvCxnSpPr>
          <p:spPr>
            <a:xfrm>
              <a:off x="17270" y="5860"/>
              <a:ext cx="883" cy="16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直接箭头连接符 47">
              <a:extLst>
                <a:ext uri="{FF2B5EF4-FFF2-40B4-BE49-F238E27FC236}">
                  <a16:creationId xmlns:a16="http://schemas.microsoft.com/office/drawing/2014/main" id="{9D77D877-5AD6-49CA-832C-7671FD37387E}"/>
                </a:ext>
              </a:extLst>
            </p:cNvPr>
            <p:cNvCxnSpPr>
              <a:stCxn id="22" idx="1"/>
            </p:cNvCxnSpPr>
            <p:nvPr/>
          </p:nvCxnSpPr>
          <p:spPr>
            <a:xfrm flipH="1" flipV="1">
              <a:off x="13802" y="6490"/>
              <a:ext cx="3398" cy="1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直接箭头连接符 48">
              <a:extLst>
                <a:ext uri="{FF2B5EF4-FFF2-40B4-BE49-F238E27FC236}">
                  <a16:creationId xmlns:a16="http://schemas.microsoft.com/office/drawing/2014/main" id="{A7E51AD1-0B77-4C0D-A36A-63D1D4ECAC84}"/>
                </a:ext>
              </a:extLst>
            </p:cNvPr>
            <p:cNvCxnSpPr>
              <a:stCxn id="22" idx="2"/>
              <a:endCxn id="46" idx="3"/>
            </p:cNvCxnSpPr>
            <p:nvPr/>
          </p:nvCxnSpPr>
          <p:spPr>
            <a:xfrm flipH="1" flipV="1">
              <a:off x="13854" y="6891"/>
              <a:ext cx="4299" cy="9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9" name="文本框 49">
              <a:extLst>
                <a:ext uri="{FF2B5EF4-FFF2-40B4-BE49-F238E27FC236}">
                  <a16:creationId xmlns:a16="http://schemas.microsoft.com/office/drawing/2014/main" id="{201336B6-C8F5-4BFB-BC61-0B36235622A5}"/>
                </a:ext>
              </a:extLst>
            </p:cNvPr>
            <p:cNvSpPr txBox="1"/>
            <p:nvPr/>
          </p:nvSpPr>
          <p:spPr>
            <a:xfrm>
              <a:off x="16785" y="6466"/>
              <a:ext cx="520" cy="580"/>
            </a:xfrm>
            <a:prstGeom prst="rect">
              <a:avLst/>
            </a:prstGeom>
            <a:noFill/>
          </p:spPr>
          <p:txBody>
            <a:bodyPr wrap="none" rtlCol="0">
              <a:spAutoFit/>
            </a:bodyPr>
            <a:lstStyle/>
            <a:p>
              <a:r>
                <a:rPr lang="en-US" altLang="zh-CN"/>
                <a:t>N</a:t>
              </a:r>
            </a:p>
          </p:txBody>
        </p:sp>
        <p:sp>
          <p:nvSpPr>
            <p:cNvPr id="30" name="文本框 50">
              <a:extLst>
                <a:ext uri="{FF2B5EF4-FFF2-40B4-BE49-F238E27FC236}">
                  <a16:creationId xmlns:a16="http://schemas.microsoft.com/office/drawing/2014/main" id="{0DA0A887-A21B-4811-97CC-327B4AD19085}"/>
                </a:ext>
              </a:extLst>
            </p:cNvPr>
            <p:cNvSpPr txBox="1"/>
            <p:nvPr/>
          </p:nvSpPr>
          <p:spPr>
            <a:xfrm>
              <a:off x="16697" y="5968"/>
              <a:ext cx="463" cy="580"/>
            </a:xfrm>
            <a:prstGeom prst="rect">
              <a:avLst/>
            </a:prstGeom>
            <a:noFill/>
          </p:spPr>
          <p:txBody>
            <a:bodyPr wrap="none" rtlCol="0">
              <a:spAutoFit/>
            </a:bodyPr>
            <a:lstStyle/>
            <a:p>
              <a:r>
                <a:rPr lang="en-US" altLang="zh-CN"/>
                <a:t>Y</a:t>
              </a:r>
            </a:p>
          </p:txBody>
        </p:sp>
        <p:sp>
          <p:nvSpPr>
            <p:cNvPr id="31" name="文本框 51">
              <a:extLst>
                <a:ext uri="{FF2B5EF4-FFF2-40B4-BE49-F238E27FC236}">
                  <a16:creationId xmlns:a16="http://schemas.microsoft.com/office/drawing/2014/main" id="{7AC7236B-104C-48AB-8583-A41F76BA5284}"/>
                </a:ext>
              </a:extLst>
            </p:cNvPr>
            <p:cNvSpPr txBox="1"/>
            <p:nvPr/>
          </p:nvSpPr>
          <p:spPr>
            <a:xfrm>
              <a:off x="16814" y="4684"/>
              <a:ext cx="463" cy="580"/>
            </a:xfrm>
            <a:prstGeom prst="rect">
              <a:avLst/>
            </a:prstGeom>
            <a:noFill/>
          </p:spPr>
          <p:txBody>
            <a:bodyPr wrap="none" rtlCol="0">
              <a:spAutoFit/>
            </a:bodyPr>
            <a:lstStyle/>
            <a:p>
              <a:r>
                <a:rPr lang="en-US" altLang="zh-CN"/>
                <a:t>Y</a:t>
              </a:r>
            </a:p>
          </p:txBody>
        </p:sp>
        <p:sp>
          <p:nvSpPr>
            <p:cNvPr id="32" name="文本框 52">
              <a:extLst>
                <a:ext uri="{FF2B5EF4-FFF2-40B4-BE49-F238E27FC236}">
                  <a16:creationId xmlns:a16="http://schemas.microsoft.com/office/drawing/2014/main" id="{846000FA-85E3-4C94-981D-1B5C5F8F7C98}"/>
                </a:ext>
              </a:extLst>
            </p:cNvPr>
            <p:cNvSpPr txBox="1"/>
            <p:nvPr/>
          </p:nvSpPr>
          <p:spPr>
            <a:xfrm>
              <a:off x="18891" y="4843"/>
              <a:ext cx="520" cy="580"/>
            </a:xfrm>
            <a:prstGeom prst="rect">
              <a:avLst/>
            </a:prstGeom>
            <a:noFill/>
          </p:spPr>
          <p:txBody>
            <a:bodyPr wrap="none" rtlCol="0">
              <a:spAutoFit/>
            </a:bodyPr>
            <a:lstStyle/>
            <a:p>
              <a:r>
                <a:rPr lang="en-US" altLang="zh-CN" dirty="0"/>
                <a:t>N</a:t>
              </a:r>
            </a:p>
          </p:txBody>
        </p:sp>
        <p:sp>
          <p:nvSpPr>
            <p:cNvPr id="33" name="菱形 53">
              <a:extLst>
                <a:ext uri="{FF2B5EF4-FFF2-40B4-BE49-F238E27FC236}">
                  <a16:creationId xmlns:a16="http://schemas.microsoft.com/office/drawing/2014/main" id="{E0586037-15AB-46A1-B557-D9BF62A01C0E}"/>
                </a:ext>
              </a:extLst>
            </p:cNvPr>
            <p:cNvSpPr/>
            <p:nvPr/>
          </p:nvSpPr>
          <p:spPr>
            <a:xfrm>
              <a:off x="17245" y="8052"/>
              <a:ext cx="1565" cy="964"/>
            </a:xfrm>
            <a:prstGeom prst="diamond">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4" name="文本框 54">
              <a:extLst>
                <a:ext uri="{FF2B5EF4-FFF2-40B4-BE49-F238E27FC236}">
                  <a16:creationId xmlns:a16="http://schemas.microsoft.com/office/drawing/2014/main" id="{871C3B74-FF15-486A-A0D2-7C702F200C02}"/>
                </a:ext>
              </a:extLst>
            </p:cNvPr>
            <p:cNvSpPr txBox="1"/>
            <p:nvPr/>
          </p:nvSpPr>
          <p:spPr>
            <a:xfrm>
              <a:off x="17396" y="8254"/>
              <a:ext cx="1434" cy="434"/>
            </a:xfrm>
            <a:prstGeom prst="rect">
              <a:avLst/>
            </a:prstGeom>
            <a:noFill/>
          </p:spPr>
          <p:txBody>
            <a:bodyPr wrap="square" rtlCol="0">
              <a:spAutoFit/>
            </a:bodyPr>
            <a:lstStyle/>
            <a:p>
              <a:pPr algn="l"/>
              <a:r>
                <a:rPr lang="en-US" altLang="zh-CN" sz="1200">
                  <a:latin typeface="微软雅黑" panose="020B0503020204020204" pitchFamily="34" charset="-122"/>
                  <a:ea typeface="微软雅黑" panose="020B0503020204020204" pitchFamily="34" charset="-122"/>
                  <a:cs typeface="微软雅黑" panose="020B0503020204020204" pitchFamily="34" charset="-122"/>
                  <a:sym typeface="+mn-ea"/>
                </a:rPr>
                <a:t>seq&gt;N1</a:t>
              </a:r>
              <a:endParaRPr lang="zh-CN" altLang="en-US" sz="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5" name="圆角矩形 55">
              <a:extLst>
                <a:ext uri="{FF2B5EF4-FFF2-40B4-BE49-F238E27FC236}">
                  <a16:creationId xmlns:a16="http://schemas.microsoft.com/office/drawing/2014/main" id="{9CFBFBA0-21C0-4541-BFDA-E5782DDF5DA2}"/>
                </a:ext>
              </a:extLst>
            </p:cNvPr>
            <p:cNvSpPr/>
            <p:nvPr/>
          </p:nvSpPr>
          <p:spPr>
            <a:xfrm>
              <a:off x="19105" y="8258"/>
              <a:ext cx="820" cy="526"/>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拒绝</a:t>
              </a:r>
            </a:p>
          </p:txBody>
        </p:sp>
        <p:sp>
          <p:nvSpPr>
            <p:cNvPr id="36" name="圆角矩形 56">
              <a:extLst>
                <a:ext uri="{FF2B5EF4-FFF2-40B4-BE49-F238E27FC236}">
                  <a16:creationId xmlns:a16="http://schemas.microsoft.com/office/drawing/2014/main" id="{998C65F5-52B3-48CC-8344-0E0AA3E9DA41}"/>
                </a:ext>
              </a:extLst>
            </p:cNvPr>
            <p:cNvSpPr/>
            <p:nvPr/>
          </p:nvSpPr>
          <p:spPr>
            <a:xfrm>
              <a:off x="17495" y="9468"/>
              <a:ext cx="1064" cy="526"/>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accept</a:t>
              </a:r>
            </a:p>
          </p:txBody>
        </p:sp>
        <p:cxnSp>
          <p:nvCxnSpPr>
            <p:cNvPr id="37" name="直接箭头连接符 57">
              <a:extLst>
                <a:ext uri="{FF2B5EF4-FFF2-40B4-BE49-F238E27FC236}">
                  <a16:creationId xmlns:a16="http://schemas.microsoft.com/office/drawing/2014/main" id="{AE8F4142-B1B4-44DD-AB45-8D92426B135D}"/>
                </a:ext>
              </a:extLst>
            </p:cNvPr>
            <p:cNvCxnSpPr>
              <a:stCxn id="13" idx="3"/>
              <a:endCxn id="33" idx="1"/>
            </p:cNvCxnSpPr>
            <p:nvPr/>
          </p:nvCxnSpPr>
          <p:spPr>
            <a:xfrm>
              <a:off x="16337" y="8534"/>
              <a:ext cx="90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8" name="直接箭头连接符 58">
              <a:extLst>
                <a:ext uri="{FF2B5EF4-FFF2-40B4-BE49-F238E27FC236}">
                  <a16:creationId xmlns:a16="http://schemas.microsoft.com/office/drawing/2014/main" id="{184D862A-EA8D-4896-A58E-3E61BF9CBA8A}"/>
                </a:ext>
              </a:extLst>
            </p:cNvPr>
            <p:cNvCxnSpPr>
              <a:stCxn id="33" idx="3"/>
              <a:endCxn id="35" idx="1"/>
            </p:cNvCxnSpPr>
            <p:nvPr/>
          </p:nvCxnSpPr>
          <p:spPr>
            <a:xfrm flipV="1">
              <a:off x="18810" y="8521"/>
              <a:ext cx="295" cy="1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9" name="直接箭头连接符 59">
              <a:extLst>
                <a:ext uri="{FF2B5EF4-FFF2-40B4-BE49-F238E27FC236}">
                  <a16:creationId xmlns:a16="http://schemas.microsoft.com/office/drawing/2014/main" id="{930B297E-11FF-44CB-9CAE-E8A29A1915DF}"/>
                </a:ext>
              </a:extLst>
            </p:cNvPr>
            <p:cNvCxnSpPr>
              <a:stCxn id="33" idx="2"/>
              <a:endCxn id="36" idx="0"/>
            </p:cNvCxnSpPr>
            <p:nvPr/>
          </p:nvCxnSpPr>
          <p:spPr>
            <a:xfrm flipH="1">
              <a:off x="18027" y="9016"/>
              <a:ext cx="1" cy="45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0" name="直接箭头连接符 60">
              <a:extLst>
                <a:ext uri="{FF2B5EF4-FFF2-40B4-BE49-F238E27FC236}">
                  <a16:creationId xmlns:a16="http://schemas.microsoft.com/office/drawing/2014/main" id="{D5D8BA0B-FAE3-487A-84FF-035FE3886485}"/>
                </a:ext>
              </a:extLst>
            </p:cNvPr>
            <p:cNvCxnSpPr>
              <a:stCxn id="36" idx="1"/>
              <a:endCxn id="51" idx="3"/>
            </p:cNvCxnSpPr>
            <p:nvPr/>
          </p:nvCxnSpPr>
          <p:spPr>
            <a:xfrm flipH="1" flipV="1">
              <a:off x="11606" y="9728"/>
              <a:ext cx="5889" cy="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1" name="文本框 61">
              <a:extLst>
                <a:ext uri="{FF2B5EF4-FFF2-40B4-BE49-F238E27FC236}">
                  <a16:creationId xmlns:a16="http://schemas.microsoft.com/office/drawing/2014/main" id="{41D58B57-7C06-4275-A269-F0D212A0B626}"/>
                </a:ext>
              </a:extLst>
            </p:cNvPr>
            <p:cNvSpPr txBox="1"/>
            <p:nvPr/>
          </p:nvSpPr>
          <p:spPr>
            <a:xfrm>
              <a:off x="18027" y="8889"/>
              <a:ext cx="463" cy="580"/>
            </a:xfrm>
            <a:prstGeom prst="rect">
              <a:avLst/>
            </a:prstGeom>
            <a:noFill/>
          </p:spPr>
          <p:txBody>
            <a:bodyPr wrap="none" rtlCol="0">
              <a:spAutoFit/>
            </a:bodyPr>
            <a:lstStyle/>
            <a:p>
              <a:r>
                <a:rPr lang="en-US" altLang="zh-CN"/>
                <a:t>Y</a:t>
              </a:r>
            </a:p>
          </p:txBody>
        </p:sp>
        <p:sp>
          <p:nvSpPr>
            <p:cNvPr id="42" name="文本框 62">
              <a:extLst>
                <a:ext uri="{FF2B5EF4-FFF2-40B4-BE49-F238E27FC236}">
                  <a16:creationId xmlns:a16="http://schemas.microsoft.com/office/drawing/2014/main" id="{950A58B4-2A76-4D09-9AAA-EBCBCA75BA84}"/>
                </a:ext>
              </a:extLst>
            </p:cNvPr>
            <p:cNvSpPr txBox="1"/>
            <p:nvPr/>
          </p:nvSpPr>
          <p:spPr>
            <a:xfrm>
              <a:off x="18680" y="7867"/>
              <a:ext cx="520" cy="580"/>
            </a:xfrm>
            <a:prstGeom prst="rect">
              <a:avLst/>
            </a:prstGeom>
            <a:noFill/>
          </p:spPr>
          <p:txBody>
            <a:bodyPr wrap="none" rtlCol="0">
              <a:spAutoFit/>
            </a:bodyPr>
            <a:lstStyle/>
            <a:p>
              <a:r>
                <a:rPr lang="en-US" altLang="zh-CN"/>
                <a:t>N</a:t>
              </a:r>
            </a:p>
          </p:txBody>
        </p:sp>
        <p:sp>
          <p:nvSpPr>
            <p:cNvPr id="43" name="圆角矩形 63">
              <a:extLst>
                <a:ext uri="{FF2B5EF4-FFF2-40B4-BE49-F238E27FC236}">
                  <a16:creationId xmlns:a16="http://schemas.microsoft.com/office/drawing/2014/main" id="{063BCA34-002C-4BB0-B93E-67E936D8382F}"/>
                </a:ext>
              </a:extLst>
            </p:cNvPr>
            <p:cNvSpPr/>
            <p:nvPr/>
          </p:nvSpPr>
          <p:spPr>
            <a:xfrm>
              <a:off x="17940" y="4224"/>
              <a:ext cx="1822" cy="526"/>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与当前最大提议序列号</a:t>
              </a:r>
              <a:r>
                <a:rPr lang="en-US" altLang="zh-CN" sz="10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N1</a:t>
              </a:r>
              <a:r>
                <a:rPr lang="zh-CN" altLang="en-US" sz="10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比较</a:t>
              </a:r>
              <a:endParaRPr lang="zh-CN" altLang="en-US" sz="10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sp>
        <p:nvSpPr>
          <p:cNvPr id="3" name="灯片编号占位符 2">
            <a:extLst>
              <a:ext uri="{FF2B5EF4-FFF2-40B4-BE49-F238E27FC236}">
                <a16:creationId xmlns:a16="http://schemas.microsoft.com/office/drawing/2014/main" id="{A9848AE0-A297-FB42-AF45-63ABFD76EF89}"/>
              </a:ext>
            </a:extLst>
          </p:cNvPr>
          <p:cNvSpPr>
            <a:spLocks noGrp="1"/>
          </p:cNvSpPr>
          <p:nvPr>
            <p:ph type="sldNum" sz="quarter" idx="12"/>
          </p:nvPr>
        </p:nvSpPr>
        <p:spPr/>
        <p:txBody>
          <a:bodyPr/>
          <a:lstStyle/>
          <a:p>
            <a:fld id="{B13F0FA4-29F4-4B1D-A16B-0D7169EBD889}" type="slidenum">
              <a:rPr lang="en-US" smtClean="0"/>
              <a:t>56</a:t>
            </a:fld>
            <a:endParaRPr lang="en-US"/>
          </a:p>
        </p:txBody>
      </p:sp>
    </p:spTree>
    <p:extLst>
      <p:ext uri="{BB962C8B-B14F-4D97-AF65-F5344CB8AC3E}">
        <p14:creationId xmlns:p14="http://schemas.microsoft.com/office/powerpoint/2010/main" val="3145323365"/>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48508" y="1034829"/>
            <a:ext cx="10930269" cy="5016207"/>
          </a:xfrm>
        </p:spPr>
        <p:txBody>
          <a:bodyPr/>
          <a:lstStyle/>
          <a:p>
            <a:r>
              <a:rPr lang="en-US" altLang="zh-CN" dirty="0" err="1"/>
              <a:t>Paxos</a:t>
            </a:r>
            <a:r>
              <a:rPr lang="zh-CN" altLang="en-US" dirty="0"/>
              <a:t>算法</a:t>
            </a:r>
            <a:endParaRPr lang="en-US" altLang="zh-CN" dirty="0"/>
          </a:p>
          <a:p>
            <a:endParaRPr lang="zh-CN" altLang="en-US" dirty="0"/>
          </a:p>
        </p:txBody>
      </p:sp>
      <p:sp>
        <p:nvSpPr>
          <p:cNvPr id="4" name="灯片编号占位符 3"/>
          <p:cNvSpPr>
            <a:spLocks noGrp="1"/>
          </p:cNvSpPr>
          <p:nvPr>
            <p:ph type="sldNum" sz="quarter" idx="12"/>
          </p:nvPr>
        </p:nvSpPr>
        <p:spPr/>
        <p:txBody>
          <a:bodyPr/>
          <a:lstStyle/>
          <a:p>
            <a:fld id="{B13F0FA4-29F4-4B1D-A16B-0D7169EBD889}" type="slidenum">
              <a:rPr lang="en-US" smtClean="0"/>
              <a:t>57</a:t>
            </a:fld>
            <a:endParaRPr lang="en-US"/>
          </a:p>
        </p:txBody>
      </p:sp>
      <p:sp>
        <p:nvSpPr>
          <p:cNvPr id="5" name="Title 1">
            <a:extLst>
              <a:ext uri="{FF2B5EF4-FFF2-40B4-BE49-F238E27FC236}">
                <a16:creationId xmlns:a16="http://schemas.microsoft.com/office/drawing/2014/main" id="{4B38E49A-8C41-46CB-8A6E-46928550019B}"/>
              </a:ext>
            </a:extLst>
          </p:cNvPr>
          <p:cNvSpPr>
            <a:spLocks noGrp="1"/>
          </p:cNvSpPr>
          <p:nvPr>
            <p:ph type="title"/>
          </p:nvPr>
        </p:nvSpPr>
        <p:spPr/>
        <p:txBody>
          <a:bodyPr/>
          <a:lstStyle/>
          <a:p>
            <a:r>
              <a:rPr lang="en-US" altLang="zh-CN" dirty="0"/>
              <a:t>7.3 </a:t>
            </a:r>
            <a:r>
              <a:rPr lang="zh-CN" altLang="en-US" dirty="0"/>
              <a:t>大数据系统的协调技术</a:t>
            </a:r>
          </a:p>
        </p:txBody>
      </p:sp>
      <p:pic>
        <p:nvPicPr>
          <p:cNvPr id="6" name="Picture 4" descr="paxos伪代码描述"/>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44896" y="1034830"/>
            <a:ext cx="7249310" cy="5060108"/>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p:cNvSpPr/>
          <p:nvPr/>
        </p:nvSpPr>
        <p:spPr>
          <a:xfrm>
            <a:off x="333080" y="1835210"/>
            <a:ext cx="4041088" cy="4524315"/>
          </a:xfrm>
          <a:prstGeom prst="rect">
            <a:avLst/>
          </a:prstGeom>
        </p:spPr>
        <p:txBody>
          <a:bodyPr wrap="square">
            <a:spAutoFit/>
          </a:bodyPr>
          <a:lstStyle/>
          <a:p>
            <a:pPr latinLnBrk="1"/>
            <a:r>
              <a:rPr lang="en-US" altLang="zh-CN" b="1" dirty="0">
                <a:solidFill>
                  <a:srgbClr val="000000"/>
                </a:solidFill>
                <a:latin typeface="pingfang SC"/>
              </a:rPr>
              <a:t>prepare</a:t>
            </a:r>
            <a:r>
              <a:rPr lang="zh-CN" altLang="en-US" b="1" dirty="0" smtClean="0">
                <a:solidFill>
                  <a:srgbClr val="000000"/>
                </a:solidFill>
                <a:latin typeface="pingfang SC"/>
              </a:rPr>
              <a:t>阶段：</a:t>
            </a:r>
            <a:endParaRPr lang="zh-CN" altLang="en-US" b="1" dirty="0">
              <a:solidFill>
                <a:srgbClr val="000000"/>
              </a:solidFill>
              <a:latin typeface="pingfang SC"/>
            </a:endParaRPr>
          </a:p>
          <a:p>
            <a:pPr latinLnBrk="1"/>
            <a:r>
              <a:rPr lang="en-US" altLang="zh-CN" dirty="0">
                <a:solidFill>
                  <a:srgbClr val="333333"/>
                </a:solidFill>
                <a:latin typeface="pingfang SC"/>
              </a:rPr>
              <a:t>prepare</a:t>
            </a:r>
            <a:r>
              <a:rPr lang="zh-CN" altLang="en-US" dirty="0">
                <a:solidFill>
                  <a:srgbClr val="333333"/>
                </a:solidFill>
                <a:latin typeface="pingfang SC"/>
              </a:rPr>
              <a:t>阶段，由</a:t>
            </a:r>
            <a:r>
              <a:rPr lang="en-US" altLang="zh-CN" dirty="0">
                <a:solidFill>
                  <a:srgbClr val="333333"/>
                </a:solidFill>
                <a:latin typeface="pingfang SC"/>
              </a:rPr>
              <a:t>proposer</a:t>
            </a:r>
            <a:r>
              <a:rPr lang="zh-CN" altLang="en-US" dirty="0">
                <a:solidFill>
                  <a:srgbClr val="333333"/>
                </a:solidFill>
                <a:latin typeface="pingfang SC"/>
              </a:rPr>
              <a:t>向</a:t>
            </a:r>
            <a:r>
              <a:rPr lang="en-US" altLang="zh-CN" dirty="0">
                <a:solidFill>
                  <a:srgbClr val="333333"/>
                </a:solidFill>
                <a:latin typeface="pingfang SC"/>
              </a:rPr>
              <a:t>acceptor</a:t>
            </a:r>
            <a:r>
              <a:rPr lang="zh-CN" altLang="en-US" dirty="0">
                <a:solidFill>
                  <a:srgbClr val="333333"/>
                </a:solidFill>
                <a:latin typeface="pingfang SC"/>
              </a:rPr>
              <a:t>发送</a:t>
            </a:r>
            <a:r>
              <a:rPr lang="en-US" altLang="zh-CN" dirty="0">
                <a:solidFill>
                  <a:srgbClr val="333333"/>
                </a:solidFill>
                <a:latin typeface="pingfang SC"/>
              </a:rPr>
              <a:t>prepare</a:t>
            </a:r>
            <a:r>
              <a:rPr lang="zh-CN" altLang="en-US" dirty="0">
                <a:solidFill>
                  <a:srgbClr val="333333"/>
                </a:solidFill>
                <a:latin typeface="pingfang SC"/>
              </a:rPr>
              <a:t>请求，</a:t>
            </a:r>
            <a:r>
              <a:rPr lang="en-US" altLang="zh-CN" dirty="0">
                <a:solidFill>
                  <a:srgbClr val="333333"/>
                </a:solidFill>
                <a:latin typeface="pingfang SC"/>
              </a:rPr>
              <a:t>acceptor</a:t>
            </a:r>
            <a:r>
              <a:rPr lang="zh-CN" altLang="en-US" dirty="0">
                <a:solidFill>
                  <a:srgbClr val="333333"/>
                </a:solidFill>
                <a:latin typeface="pingfang SC"/>
              </a:rPr>
              <a:t>根据约定决定是否需要响应该请求。如果</a:t>
            </a:r>
            <a:r>
              <a:rPr lang="en-US" altLang="zh-CN" dirty="0">
                <a:solidFill>
                  <a:srgbClr val="333333"/>
                </a:solidFill>
                <a:latin typeface="pingfang SC"/>
              </a:rPr>
              <a:t>acceptor</a:t>
            </a:r>
            <a:r>
              <a:rPr lang="zh-CN" altLang="en-US" dirty="0">
                <a:solidFill>
                  <a:srgbClr val="333333"/>
                </a:solidFill>
                <a:latin typeface="pingfang SC"/>
              </a:rPr>
              <a:t>通过提案</a:t>
            </a:r>
            <a:r>
              <a:rPr lang="en-US" altLang="zh-CN" dirty="0">
                <a:solidFill>
                  <a:srgbClr val="333333"/>
                </a:solidFill>
                <a:latin typeface="pingfang SC"/>
              </a:rPr>
              <a:t>M, </a:t>
            </a:r>
            <a:r>
              <a:rPr lang="zh-CN" altLang="en-US" dirty="0">
                <a:solidFill>
                  <a:srgbClr val="333333"/>
                </a:solidFill>
                <a:latin typeface="pingfang SC"/>
              </a:rPr>
              <a:t>的准备请求，则向</a:t>
            </a:r>
            <a:r>
              <a:rPr lang="en-US" altLang="zh-CN" dirty="0">
                <a:solidFill>
                  <a:srgbClr val="333333"/>
                </a:solidFill>
                <a:latin typeface="pingfang SC"/>
              </a:rPr>
              <a:t>proposer</a:t>
            </a:r>
            <a:r>
              <a:rPr lang="zh-CN" altLang="en-US" dirty="0">
                <a:solidFill>
                  <a:srgbClr val="333333"/>
                </a:solidFill>
                <a:latin typeface="pingfang SC"/>
              </a:rPr>
              <a:t>保证以下承诺</a:t>
            </a:r>
          </a:p>
          <a:p>
            <a:pPr latinLnBrk="1">
              <a:buFont typeface="+mj-lt"/>
              <a:buAutoNum type="arabicPeriod"/>
            </a:pPr>
            <a:r>
              <a:rPr lang="en-US" altLang="zh-CN" b="1" dirty="0">
                <a:solidFill>
                  <a:srgbClr val="333333"/>
                </a:solidFill>
                <a:latin typeface="pingfang SC"/>
              </a:rPr>
              <a:t>acceptor</a:t>
            </a:r>
            <a:r>
              <a:rPr lang="zh-CN" altLang="en-US" b="1" dirty="0">
                <a:solidFill>
                  <a:srgbClr val="333333"/>
                </a:solidFill>
                <a:latin typeface="pingfang SC"/>
              </a:rPr>
              <a:t>承诺不再通过编号小于等于</a:t>
            </a:r>
            <a:r>
              <a:rPr lang="en-US" altLang="zh-CN" b="1" dirty="0">
                <a:solidFill>
                  <a:srgbClr val="333333"/>
                </a:solidFill>
                <a:latin typeface="pingfang SC"/>
              </a:rPr>
              <a:t>M</a:t>
            </a:r>
            <a:r>
              <a:rPr lang="zh-CN" altLang="en-US" b="1" dirty="0">
                <a:solidFill>
                  <a:srgbClr val="333333"/>
                </a:solidFill>
                <a:latin typeface="pingfang SC"/>
              </a:rPr>
              <a:t>的提案的</a:t>
            </a:r>
            <a:r>
              <a:rPr lang="en-US" altLang="zh-CN" b="1" dirty="0">
                <a:solidFill>
                  <a:srgbClr val="333333"/>
                </a:solidFill>
                <a:latin typeface="pingfang SC"/>
              </a:rPr>
              <a:t>prepare</a:t>
            </a:r>
            <a:r>
              <a:rPr lang="zh-CN" altLang="en-US" b="1" dirty="0">
                <a:solidFill>
                  <a:srgbClr val="333333"/>
                </a:solidFill>
                <a:latin typeface="pingfang SC"/>
              </a:rPr>
              <a:t>请求</a:t>
            </a:r>
          </a:p>
          <a:p>
            <a:pPr latinLnBrk="1">
              <a:buFont typeface="+mj-lt"/>
              <a:buAutoNum type="arabicPeriod"/>
            </a:pPr>
            <a:r>
              <a:rPr lang="en-US" altLang="zh-CN" b="1" dirty="0">
                <a:solidFill>
                  <a:srgbClr val="333333"/>
                </a:solidFill>
                <a:latin typeface="pingfang SC"/>
              </a:rPr>
              <a:t>acceptor</a:t>
            </a:r>
            <a:r>
              <a:rPr lang="zh-CN" altLang="en-US" b="1" dirty="0">
                <a:solidFill>
                  <a:srgbClr val="333333"/>
                </a:solidFill>
                <a:latin typeface="pingfang SC"/>
              </a:rPr>
              <a:t>承诺不再通过编号小于</a:t>
            </a:r>
            <a:r>
              <a:rPr lang="en-US" altLang="zh-CN" b="1" dirty="0">
                <a:solidFill>
                  <a:srgbClr val="333333"/>
                </a:solidFill>
                <a:latin typeface="pingfang SC"/>
              </a:rPr>
              <a:t>M</a:t>
            </a:r>
            <a:r>
              <a:rPr lang="zh-CN" altLang="en-US" b="1" dirty="0">
                <a:solidFill>
                  <a:srgbClr val="333333"/>
                </a:solidFill>
                <a:latin typeface="pingfang SC"/>
              </a:rPr>
              <a:t>的提案的</a:t>
            </a:r>
            <a:r>
              <a:rPr lang="en-US" altLang="zh-CN" b="1" dirty="0">
                <a:solidFill>
                  <a:srgbClr val="333333"/>
                </a:solidFill>
                <a:latin typeface="pingfang SC"/>
              </a:rPr>
              <a:t>accept</a:t>
            </a:r>
            <a:r>
              <a:rPr lang="zh-CN" altLang="en-US" b="1" dirty="0">
                <a:solidFill>
                  <a:srgbClr val="333333"/>
                </a:solidFill>
                <a:latin typeface="pingfang SC"/>
              </a:rPr>
              <a:t>请求，也就是不再通过编号小于</a:t>
            </a:r>
            <a:r>
              <a:rPr lang="en-US" altLang="zh-CN" b="1" dirty="0">
                <a:solidFill>
                  <a:srgbClr val="333333"/>
                </a:solidFill>
                <a:latin typeface="pingfang SC"/>
              </a:rPr>
              <a:t>M</a:t>
            </a:r>
            <a:r>
              <a:rPr lang="zh-CN" altLang="en-US" b="1" dirty="0">
                <a:solidFill>
                  <a:srgbClr val="333333"/>
                </a:solidFill>
                <a:latin typeface="pingfang SC"/>
              </a:rPr>
              <a:t>的提案</a:t>
            </a:r>
          </a:p>
          <a:p>
            <a:pPr latinLnBrk="1">
              <a:buFont typeface="+mj-lt"/>
              <a:buAutoNum type="arabicPeriod"/>
            </a:pPr>
            <a:r>
              <a:rPr lang="zh-CN" altLang="en-US" b="1" dirty="0">
                <a:solidFill>
                  <a:srgbClr val="333333"/>
                </a:solidFill>
                <a:latin typeface="pingfang SC"/>
              </a:rPr>
              <a:t>如果</a:t>
            </a:r>
            <a:r>
              <a:rPr lang="en-US" altLang="zh-CN" b="1" dirty="0">
                <a:solidFill>
                  <a:srgbClr val="333333"/>
                </a:solidFill>
                <a:latin typeface="pingfang SC"/>
              </a:rPr>
              <a:t>acceptor</a:t>
            </a:r>
            <a:r>
              <a:rPr lang="zh-CN" altLang="en-US" b="1" dirty="0">
                <a:solidFill>
                  <a:srgbClr val="333333"/>
                </a:solidFill>
                <a:latin typeface="pingfang SC"/>
              </a:rPr>
              <a:t>已经通过某一提案，则承诺在</a:t>
            </a:r>
            <a:r>
              <a:rPr lang="en-US" altLang="zh-CN" b="1" dirty="0">
                <a:solidFill>
                  <a:srgbClr val="333333"/>
                </a:solidFill>
                <a:latin typeface="pingfang SC"/>
              </a:rPr>
              <a:t>prepare</a:t>
            </a:r>
            <a:r>
              <a:rPr lang="zh-CN" altLang="en-US" b="1" dirty="0">
                <a:solidFill>
                  <a:srgbClr val="333333"/>
                </a:solidFill>
                <a:latin typeface="pingfang SC"/>
              </a:rPr>
              <a:t>请求的响应中返回已经通过的最大编号的提案内容。如果没有通过任何提案，则在</a:t>
            </a:r>
            <a:r>
              <a:rPr lang="en-US" altLang="zh-CN" b="1" dirty="0">
                <a:solidFill>
                  <a:srgbClr val="333333"/>
                </a:solidFill>
                <a:latin typeface="pingfang SC"/>
              </a:rPr>
              <a:t>prepare</a:t>
            </a:r>
            <a:r>
              <a:rPr lang="zh-CN" altLang="en-US" b="1" dirty="0">
                <a:solidFill>
                  <a:srgbClr val="333333"/>
                </a:solidFill>
                <a:latin typeface="pingfang SC"/>
              </a:rPr>
              <a:t>请求的响应中返回空值</a:t>
            </a:r>
            <a:endParaRPr lang="zh-CN" altLang="en-US" b="1" i="0" dirty="0">
              <a:solidFill>
                <a:srgbClr val="333333"/>
              </a:solidFill>
              <a:effectLst/>
              <a:latin typeface="pingfang SC"/>
            </a:endParaRPr>
          </a:p>
        </p:txBody>
      </p:sp>
      <p:sp>
        <p:nvSpPr>
          <p:cNvPr id="7" name="矩形 6"/>
          <p:cNvSpPr/>
          <p:nvPr/>
        </p:nvSpPr>
        <p:spPr>
          <a:xfrm>
            <a:off x="4831237" y="6040984"/>
            <a:ext cx="7285349" cy="861774"/>
          </a:xfrm>
          <a:prstGeom prst="rect">
            <a:avLst/>
          </a:prstGeom>
          <a:solidFill>
            <a:schemeClr val="bg1"/>
          </a:solidFill>
        </p:spPr>
        <p:txBody>
          <a:bodyPr wrap="square">
            <a:spAutoFit/>
          </a:bodyPr>
          <a:lstStyle/>
          <a:p>
            <a:pPr latinLnBrk="1">
              <a:buFont typeface="Arial" panose="020B0604020202020204" pitchFamily="34" charset="0"/>
              <a:buChar char="•"/>
            </a:pPr>
            <a:r>
              <a:rPr lang="en-US" altLang="zh-CN" sz="1600" dirty="0" err="1">
                <a:solidFill>
                  <a:srgbClr val="333333"/>
                </a:solidFill>
                <a:latin typeface="pingfang SC"/>
              </a:rPr>
              <a:t>minProposal</a:t>
            </a:r>
            <a:r>
              <a:rPr lang="zh-CN" altLang="en-US" sz="1600" dirty="0">
                <a:solidFill>
                  <a:srgbClr val="333333"/>
                </a:solidFill>
                <a:latin typeface="pingfang SC"/>
              </a:rPr>
              <a:t>：当前</a:t>
            </a:r>
            <a:r>
              <a:rPr lang="en-US" altLang="zh-CN" sz="1600" dirty="0">
                <a:solidFill>
                  <a:srgbClr val="333333"/>
                </a:solidFill>
                <a:latin typeface="pingfang SC"/>
              </a:rPr>
              <a:t>acceptor</a:t>
            </a:r>
            <a:r>
              <a:rPr lang="zh-CN" altLang="en-US" sz="1600" dirty="0">
                <a:solidFill>
                  <a:srgbClr val="333333"/>
                </a:solidFill>
                <a:latin typeface="pingfang SC"/>
              </a:rPr>
              <a:t>在</a:t>
            </a:r>
            <a:r>
              <a:rPr lang="en-US" altLang="zh-CN" sz="1600" dirty="0">
                <a:solidFill>
                  <a:srgbClr val="333333"/>
                </a:solidFill>
                <a:latin typeface="pingfang SC"/>
              </a:rPr>
              <a:t>prepare</a:t>
            </a:r>
            <a:r>
              <a:rPr lang="zh-CN" altLang="en-US" sz="1600" dirty="0">
                <a:solidFill>
                  <a:srgbClr val="333333"/>
                </a:solidFill>
                <a:latin typeface="pingfang SC"/>
              </a:rPr>
              <a:t>请求中通过的最大提案编号</a:t>
            </a:r>
          </a:p>
          <a:p>
            <a:pPr latinLnBrk="1">
              <a:buFont typeface="Arial" panose="020B0604020202020204" pitchFamily="34" charset="0"/>
              <a:buChar char="•"/>
            </a:pPr>
            <a:r>
              <a:rPr lang="en-US" altLang="zh-CN" sz="1600" dirty="0" err="1">
                <a:solidFill>
                  <a:srgbClr val="333333"/>
                </a:solidFill>
                <a:latin typeface="pingfang SC"/>
              </a:rPr>
              <a:t>acceptedProposal</a:t>
            </a:r>
            <a:r>
              <a:rPr lang="zh-CN" altLang="en-US" sz="1600" dirty="0">
                <a:solidFill>
                  <a:srgbClr val="333333"/>
                </a:solidFill>
                <a:latin typeface="pingfang SC"/>
              </a:rPr>
              <a:t>：当前</a:t>
            </a:r>
            <a:r>
              <a:rPr lang="en-US" altLang="zh-CN" sz="1600" dirty="0">
                <a:solidFill>
                  <a:srgbClr val="333333"/>
                </a:solidFill>
                <a:latin typeface="pingfang SC"/>
              </a:rPr>
              <a:t>acceptor</a:t>
            </a:r>
            <a:r>
              <a:rPr lang="zh-CN" altLang="en-US" sz="1600" dirty="0">
                <a:solidFill>
                  <a:srgbClr val="333333"/>
                </a:solidFill>
                <a:latin typeface="pingfang SC"/>
              </a:rPr>
              <a:t>在</a:t>
            </a:r>
            <a:r>
              <a:rPr lang="en-US" altLang="zh-CN" sz="1600" dirty="0">
                <a:solidFill>
                  <a:srgbClr val="333333"/>
                </a:solidFill>
                <a:latin typeface="pingfang SC"/>
              </a:rPr>
              <a:t>accept</a:t>
            </a:r>
            <a:r>
              <a:rPr lang="zh-CN" altLang="en-US" sz="1600" dirty="0">
                <a:solidFill>
                  <a:srgbClr val="333333"/>
                </a:solidFill>
                <a:latin typeface="pingfang SC"/>
              </a:rPr>
              <a:t>请求中通过的最大提案编号</a:t>
            </a:r>
          </a:p>
          <a:p>
            <a:pPr latinLnBrk="1">
              <a:buFont typeface="Arial" panose="020B0604020202020204" pitchFamily="34" charset="0"/>
              <a:buChar char="•"/>
            </a:pPr>
            <a:r>
              <a:rPr lang="en-US" altLang="zh-CN" sz="1600" dirty="0" err="1">
                <a:solidFill>
                  <a:srgbClr val="333333"/>
                </a:solidFill>
                <a:latin typeface="pingfang SC"/>
              </a:rPr>
              <a:t>acceptedValue</a:t>
            </a:r>
            <a:r>
              <a:rPr lang="zh-CN" altLang="en-US" sz="1600" dirty="0">
                <a:solidFill>
                  <a:srgbClr val="333333"/>
                </a:solidFill>
                <a:latin typeface="pingfang SC"/>
              </a:rPr>
              <a:t>：当前</a:t>
            </a:r>
            <a:r>
              <a:rPr lang="en-US" altLang="zh-CN" sz="1600" dirty="0">
                <a:solidFill>
                  <a:srgbClr val="333333"/>
                </a:solidFill>
                <a:latin typeface="pingfang SC"/>
              </a:rPr>
              <a:t>acceptor</a:t>
            </a:r>
            <a:r>
              <a:rPr lang="zh-CN" altLang="en-US" sz="1600" dirty="0">
                <a:solidFill>
                  <a:srgbClr val="333333"/>
                </a:solidFill>
                <a:latin typeface="pingfang SC"/>
              </a:rPr>
              <a:t>在</a:t>
            </a:r>
            <a:r>
              <a:rPr lang="en-US" altLang="zh-CN" sz="1600" dirty="0">
                <a:solidFill>
                  <a:srgbClr val="333333"/>
                </a:solidFill>
                <a:latin typeface="pingfang SC"/>
              </a:rPr>
              <a:t>accept</a:t>
            </a:r>
            <a:r>
              <a:rPr lang="zh-CN" altLang="en-US" sz="1600" dirty="0">
                <a:solidFill>
                  <a:srgbClr val="333333"/>
                </a:solidFill>
                <a:latin typeface="pingfang SC"/>
              </a:rPr>
              <a:t>请求中通过的最大提案编号的提案值</a:t>
            </a:r>
            <a:endParaRPr lang="zh-CN" altLang="en-US" sz="1600" b="0" i="0" dirty="0">
              <a:solidFill>
                <a:srgbClr val="333333"/>
              </a:solidFill>
              <a:effectLst/>
              <a:latin typeface="pingfang SC"/>
            </a:endParaRPr>
          </a:p>
        </p:txBody>
      </p:sp>
    </p:spTree>
    <p:extLst>
      <p:ext uri="{BB962C8B-B14F-4D97-AF65-F5344CB8AC3E}">
        <p14:creationId xmlns:p14="http://schemas.microsoft.com/office/powerpoint/2010/main" val="26200212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en-US" altLang="zh-CN" dirty="0" err="1"/>
              <a:t>Paxos</a:t>
            </a:r>
            <a:r>
              <a:rPr lang="zh-CN" altLang="en-US" dirty="0"/>
              <a:t>算法</a:t>
            </a:r>
            <a:endParaRPr lang="en-US" altLang="zh-CN" dirty="0"/>
          </a:p>
          <a:p>
            <a:endParaRPr lang="zh-CN" altLang="en-US" dirty="0"/>
          </a:p>
        </p:txBody>
      </p:sp>
      <p:sp>
        <p:nvSpPr>
          <p:cNvPr id="4" name="灯片编号占位符 3"/>
          <p:cNvSpPr>
            <a:spLocks noGrp="1"/>
          </p:cNvSpPr>
          <p:nvPr>
            <p:ph type="sldNum" sz="quarter" idx="12"/>
          </p:nvPr>
        </p:nvSpPr>
        <p:spPr/>
        <p:txBody>
          <a:bodyPr/>
          <a:lstStyle/>
          <a:p>
            <a:fld id="{B13F0FA4-29F4-4B1D-A16B-0D7169EBD889}" type="slidenum">
              <a:rPr lang="en-US" smtClean="0"/>
              <a:t>58</a:t>
            </a:fld>
            <a:endParaRPr lang="en-US"/>
          </a:p>
        </p:txBody>
      </p:sp>
      <p:sp>
        <p:nvSpPr>
          <p:cNvPr id="5" name="Title 1">
            <a:extLst>
              <a:ext uri="{FF2B5EF4-FFF2-40B4-BE49-F238E27FC236}">
                <a16:creationId xmlns:a16="http://schemas.microsoft.com/office/drawing/2014/main" id="{4B38E49A-8C41-46CB-8A6E-46928550019B}"/>
              </a:ext>
            </a:extLst>
          </p:cNvPr>
          <p:cNvSpPr>
            <a:spLocks noGrp="1"/>
          </p:cNvSpPr>
          <p:nvPr>
            <p:ph type="title"/>
          </p:nvPr>
        </p:nvSpPr>
        <p:spPr/>
        <p:txBody>
          <a:bodyPr/>
          <a:lstStyle/>
          <a:p>
            <a:r>
              <a:rPr lang="en-US" altLang="zh-CN" dirty="0"/>
              <a:t>7.3 </a:t>
            </a:r>
            <a:r>
              <a:rPr lang="zh-CN" altLang="en-US" dirty="0"/>
              <a:t>大数据系统的协调技术</a:t>
            </a:r>
          </a:p>
        </p:txBody>
      </p:sp>
      <p:pic>
        <p:nvPicPr>
          <p:cNvPr id="6" name="Picture 4" descr="paxos伪代码描述"/>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79900" y="978194"/>
            <a:ext cx="7912100" cy="5522743"/>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p:cNvSpPr/>
          <p:nvPr/>
        </p:nvSpPr>
        <p:spPr>
          <a:xfrm>
            <a:off x="333080" y="1835210"/>
            <a:ext cx="4041088" cy="3970318"/>
          </a:xfrm>
          <a:prstGeom prst="rect">
            <a:avLst/>
          </a:prstGeom>
        </p:spPr>
        <p:txBody>
          <a:bodyPr wrap="square">
            <a:spAutoFit/>
          </a:bodyPr>
          <a:lstStyle/>
          <a:p>
            <a:pPr latinLnBrk="1"/>
            <a:r>
              <a:rPr lang="en-US" altLang="zh-CN" b="1" dirty="0"/>
              <a:t>accept</a:t>
            </a:r>
            <a:r>
              <a:rPr lang="zh-CN" altLang="en-US" b="1" dirty="0" smtClean="0"/>
              <a:t>阶段：</a:t>
            </a:r>
            <a:endParaRPr lang="zh-CN" altLang="en-US" b="1" dirty="0"/>
          </a:p>
          <a:p>
            <a:pPr latinLnBrk="1"/>
            <a:r>
              <a:rPr lang="en-US" altLang="zh-CN" dirty="0"/>
              <a:t>accept</a:t>
            </a:r>
            <a:r>
              <a:rPr lang="zh-CN" altLang="en-US" dirty="0"/>
              <a:t>阶段，在</a:t>
            </a:r>
            <a:r>
              <a:rPr lang="en-US" altLang="zh-CN" dirty="0"/>
              <a:t>proposer</a:t>
            </a:r>
            <a:r>
              <a:rPr lang="zh-CN" altLang="en-US" dirty="0"/>
              <a:t>在</a:t>
            </a:r>
            <a:r>
              <a:rPr lang="en-US" altLang="zh-CN" dirty="0"/>
              <a:t>prepare</a:t>
            </a:r>
            <a:r>
              <a:rPr lang="zh-CN" altLang="en-US" dirty="0"/>
              <a:t>阶段收到大多数响应后，由</a:t>
            </a:r>
            <a:r>
              <a:rPr lang="en-US" altLang="zh-CN" dirty="0"/>
              <a:t>proposer</a:t>
            </a:r>
            <a:r>
              <a:rPr lang="zh-CN" altLang="en-US" dirty="0"/>
              <a:t>向</a:t>
            </a:r>
            <a:r>
              <a:rPr lang="en-US" altLang="zh-CN" dirty="0"/>
              <a:t>acceptor</a:t>
            </a:r>
            <a:r>
              <a:rPr lang="zh-CN" altLang="en-US" dirty="0"/>
              <a:t>发送</a:t>
            </a:r>
            <a:r>
              <a:rPr lang="en-US" altLang="zh-CN" dirty="0"/>
              <a:t>accept</a:t>
            </a:r>
            <a:r>
              <a:rPr lang="zh-CN" altLang="en-US" dirty="0"/>
              <a:t>请求。例如此时进行决策的提案是</a:t>
            </a:r>
            <a:r>
              <a:rPr lang="en-US" altLang="zh-CN" dirty="0"/>
              <a:t>M, V</a:t>
            </a:r>
            <a:r>
              <a:rPr lang="zh-CN" altLang="en-US" dirty="0"/>
              <a:t>，根据</a:t>
            </a:r>
            <a:r>
              <a:rPr lang="en-US" altLang="zh-CN" dirty="0"/>
              <a:t>acceptor</a:t>
            </a:r>
            <a:r>
              <a:rPr lang="zh-CN" altLang="en-US" dirty="0"/>
              <a:t>在</a:t>
            </a:r>
            <a:r>
              <a:rPr lang="en-US" altLang="zh-CN" dirty="0"/>
              <a:t>prepare</a:t>
            </a:r>
            <a:r>
              <a:rPr lang="zh-CN" altLang="en-US" dirty="0"/>
              <a:t>阶段对</a:t>
            </a:r>
            <a:r>
              <a:rPr lang="en-US" altLang="zh-CN" dirty="0"/>
              <a:t>proposer</a:t>
            </a:r>
            <a:r>
              <a:rPr lang="zh-CN" altLang="en-US" dirty="0"/>
              <a:t>的承诺。</a:t>
            </a:r>
          </a:p>
          <a:p>
            <a:pPr latinLnBrk="1"/>
            <a:r>
              <a:rPr lang="zh-CN" altLang="en-US" dirty="0"/>
              <a:t>如果此时</a:t>
            </a:r>
            <a:r>
              <a:rPr lang="en-US" altLang="zh-CN" dirty="0"/>
              <a:t>acceptor</a:t>
            </a:r>
            <a:r>
              <a:rPr lang="zh-CN" altLang="en-US" dirty="0"/>
              <a:t>没有通过编号大于</a:t>
            </a:r>
            <a:r>
              <a:rPr lang="en-US" altLang="zh-CN" dirty="0"/>
              <a:t>M</a:t>
            </a:r>
            <a:r>
              <a:rPr lang="zh-CN" altLang="en-US" dirty="0"/>
              <a:t>的</a:t>
            </a:r>
            <a:r>
              <a:rPr lang="en-US" altLang="zh-CN" dirty="0"/>
              <a:t>prepare</a:t>
            </a:r>
            <a:r>
              <a:rPr lang="zh-CN" altLang="en-US" dirty="0"/>
              <a:t>请求，则会批准提案</a:t>
            </a:r>
            <a:r>
              <a:rPr lang="en-US" altLang="zh-CN" dirty="0"/>
              <a:t>M, V</a:t>
            </a:r>
            <a:r>
              <a:rPr lang="zh-CN" altLang="en-US" dirty="0"/>
              <a:t>，并返回已通过的编号最大的提案（也就是</a:t>
            </a:r>
            <a:r>
              <a:rPr lang="en-US" altLang="zh-CN" dirty="0"/>
              <a:t>M, </a:t>
            </a:r>
            <a:r>
              <a:rPr lang="zh-CN" altLang="en-US" dirty="0"/>
              <a:t>）。</a:t>
            </a:r>
          </a:p>
          <a:p>
            <a:pPr latinLnBrk="1"/>
            <a:r>
              <a:rPr lang="zh-CN" altLang="en-US" dirty="0"/>
              <a:t>如果此时</a:t>
            </a:r>
            <a:r>
              <a:rPr lang="en-US" altLang="zh-CN" dirty="0"/>
              <a:t>acceptor</a:t>
            </a:r>
            <a:r>
              <a:rPr lang="zh-CN" altLang="en-US" dirty="0"/>
              <a:t>已经通过编号大于</a:t>
            </a:r>
            <a:r>
              <a:rPr lang="en-US" altLang="zh-CN" dirty="0"/>
              <a:t>M</a:t>
            </a:r>
            <a:r>
              <a:rPr lang="zh-CN" altLang="en-US" dirty="0"/>
              <a:t>的</a:t>
            </a:r>
            <a:r>
              <a:rPr lang="en-US" altLang="zh-CN" dirty="0"/>
              <a:t>prepare</a:t>
            </a:r>
            <a:r>
              <a:rPr lang="zh-CN" altLang="en-US" dirty="0"/>
              <a:t>请求，则会拒绝提案</a:t>
            </a:r>
            <a:r>
              <a:rPr lang="en-US" altLang="zh-CN" dirty="0"/>
              <a:t>M, V</a:t>
            </a:r>
            <a:r>
              <a:rPr lang="zh-CN" altLang="en-US" dirty="0"/>
              <a:t>，并返回已通过的编号最大的提案（大于</a:t>
            </a:r>
            <a:r>
              <a:rPr lang="en-US" altLang="zh-CN" dirty="0"/>
              <a:t>M</a:t>
            </a:r>
            <a:r>
              <a:rPr lang="zh-CN" altLang="en-US" dirty="0"/>
              <a:t>的编号）。</a:t>
            </a:r>
          </a:p>
        </p:txBody>
      </p:sp>
    </p:spTree>
    <p:extLst>
      <p:ext uri="{BB962C8B-B14F-4D97-AF65-F5344CB8AC3E}">
        <p14:creationId xmlns:p14="http://schemas.microsoft.com/office/powerpoint/2010/main" val="77140672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80483" y="1160756"/>
            <a:ext cx="11303432" cy="5016207"/>
          </a:xfrm>
        </p:spPr>
        <p:txBody>
          <a:bodyPr/>
          <a:lstStyle/>
          <a:p>
            <a:r>
              <a:rPr lang="zh-CN" altLang="en-US" dirty="0" smtClean="0"/>
              <a:t>实例：</a:t>
            </a:r>
            <a:r>
              <a:rPr lang="zh-CN" altLang="en-US" sz="2400" b="0" dirty="0"/>
              <a:t>假设存在</a:t>
            </a:r>
            <a:r>
              <a:rPr lang="en-US" altLang="zh-CN" sz="2400" b="0" dirty="0"/>
              <a:t>3</a:t>
            </a:r>
            <a:r>
              <a:rPr lang="zh-CN" altLang="en-US" sz="2400" b="0" dirty="0"/>
              <a:t>节点的</a:t>
            </a:r>
            <a:r>
              <a:rPr lang="en-US" altLang="zh-CN" sz="2400" b="0" dirty="0" err="1"/>
              <a:t>paxos</a:t>
            </a:r>
            <a:r>
              <a:rPr lang="zh-CN" altLang="en-US" sz="2400" b="0" dirty="0"/>
              <a:t>集群，</a:t>
            </a:r>
            <a:r>
              <a:rPr lang="en-US" altLang="zh-CN" sz="2400" b="0" dirty="0" err="1"/>
              <a:t>proposerA</a:t>
            </a:r>
            <a:r>
              <a:rPr lang="zh-CN" altLang="en-US" sz="2400" b="0" dirty="0"/>
              <a:t>收到请求将</a:t>
            </a:r>
            <a:r>
              <a:rPr lang="en-US" altLang="zh-CN" sz="2400" b="0" dirty="0"/>
              <a:t>X</a:t>
            </a:r>
            <a:r>
              <a:rPr lang="zh-CN" altLang="en-US" sz="2400" b="0" dirty="0"/>
              <a:t>设置成</a:t>
            </a:r>
            <a:r>
              <a:rPr lang="en-US" altLang="zh-CN" sz="2400" b="0" dirty="0"/>
              <a:t>3</a:t>
            </a:r>
            <a:r>
              <a:rPr lang="zh-CN" altLang="en-US" sz="2400" b="0" dirty="0"/>
              <a:t>，</a:t>
            </a:r>
            <a:r>
              <a:rPr lang="en-US" altLang="zh-CN" sz="2400" b="0" dirty="0" err="1"/>
              <a:t>proposerB</a:t>
            </a:r>
            <a:r>
              <a:rPr lang="zh-CN" altLang="en-US" sz="2400" b="0" dirty="0"/>
              <a:t>收到请求将</a:t>
            </a:r>
            <a:r>
              <a:rPr lang="en-US" altLang="zh-CN" sz="2400" b="0" dirty="0"/>
              <a:t>X</a:t>
            </a:r>
            <a:r>
              <a:rPr lang="zh-CN" altLang="en-US" sz="2400" b="0" dirty="0"/>
              <a:t>设置成</a:t>
            </a:r>
            <a:r>
              <a:rPr lang="en-US" altLang="zh-CN" sz="2400" b="0" dirty="0"/>
              <a:t>5</a:t>
            </a:r>
            <a:r>
              <a:rPr lang="zh-CN" altLang="en-US" sz="2400" b="0" dirty="0"/>
              <a:t>。</a:t>
            </a:r>
            <a:r>
              <a:rPr lang="en-US" altLang="zh-CN" sz="2400" b="0" dirty="0" err="1"/>
              <a:t>proposerA</a:t>
            </a:r>
            <a:r>
              <a:rPr lang="zh-CN" altLang="en-US" sz="2400" b="0" dirty="0"/>
              <a:t>和</a:t>
            </a:r>
            <a:r>
              <a:rPr lang="en-US" altLang="zh-CN" sz="2400" b="0" dirty="0" err="1"/>
              <a:t>proposerB</a:t>
            </a:r>
            <a:r>
              <a:rPr lang="zh-CN" altLang="en-US" sz="2400" b="0" dirty="0"/>
              <a:t>分别为此生成提案，其</a:t>
            </a:r>
            <a:r>
              <a:rPr lang="en-US" altLang="zh-CN" sz="2400" b="0" dirty="0" err="1"/>
              <a:t>proposerA</a:t>
            </a:r>
            <a:r>
              <a:rPr lang="zh-CN" altLang="en-US" sz="2400" b="0" dirty="0"/>
              <a:t>的提案编号为</a:t>
            </a:r>
            <a:r>
              <a:rPr lang="en-US" altLang="zh-CN" sz="2400" b="0" dirty="0"/>
              <a:t>1</a:t>
            </a:r>
            <a:r>
              <a:rPr lang="zh-CN" altLang="en-US" sz="2400" b="0" dirty="0"/>
              <a:t>，</a:t>
            </a:r>
            <a:r>
              <a:rPr lang="en-US" altLang="zh-CN" sz="2400" b="0" dirty="0" err="1"/>
              <a:t>proposerB</a:t>
            </a:r>
            <a:r>
              <a:rPr lang="zh-CN" altLang="en-US" sz="2400" b="0" dirty="0"/>
              <a:t>提案编号为</a:t>
            </a:r>
            <a:r>
              <a:rPr lang="en-US" altLang="zh-CN" sz="2400" b="0" dirty="0"/>
              <a:t>2</a:t>
            </a:r>
            <a:r>
              <a:rPr lang="zh-CN" altLang="en-US" sz="2400" b="0" dirty="0"/>
              <a:t>。在</a:t>
            </a:r>
            <a:r>
              <a:rPr lang="en-US" altLang="zh-CN" sz="2400" b="0" dirty="0"/>
              <a:t>prepare</a:t>
            </a:r>
            <a:r>
              <a:rPr lang="zh-CN" altLang="en-US" sz="2400" b="0" dirty="0"/>
              <a:t>阶段它们交互结果如下</a:t>
            </a:r>
            <a:endParaRPr lang="zh-CN" altLang="en-US" sz="2400" dirty="0"/>
          </a:p>
        </p:txBody>
      </p:sp>
      <p:sp>
        <p:nvSpPr>
          <p:cNvPr id="4" name="灯片编号占位符 3"/>
          <p:cNvSpPr>
            <a:spLocks noGrp="1"/>
          </p:cNvSpPr>
          <p:nvPr>
            <p:ph type="sldNum" sz="quarter" idx="12"/>
          </p:nvPr>
        </p:nvSpPr>
        <p:spPr/>
        <p:txBody>
          <a:bodyPr/>
          <a:lstStyle/>
          <a:p>
            <a:fld id="{B13F0FA4-29F4-4B1D-A16B-0D7169EBD889}" type="slidenum">
              <a:rPr lang="en-US" smtClean="0"/>
              <a:t>59</a:t>
            </a:fld>
            <a:endParaRPr lang="en-US"/>
          </a:p>
        </p:txBody>
      </p:sp>
      <p:sp>
        <p:nvSpPr>
          <p:cNvPr id="5" name="Title 1">
            <a:extLst>
              <a:ext uri="{FF2B5EF4-FFF2-40B4-BE49-F238E27FC236}">
                <a16:creationId xmlns:a16="http://schemas.microsoft.com/office/drawing/2014/main" id="{6CF3CDDD-4A08-4053-9BF9-3C4C1FDC299C}"/>
              </a:ext>
            </a:extLst>
          </p:cNvPr>
          <p:cNvSpPr>
            <a:spLocks noGrp="1"/>
          </p:cNvSpPr>
          <p:nvPr>
            <p:ph type="title"/>
          </p:nvPr>
        </p:nvSpPr>
        <p:spPr/>
        <p:txBody>
          <a:bodyPr/>
          <a:lstStyle/>
          <a:p>
            <a:r>
              <a:rPr lang="en-US" altLang="zh-CN" dirty="0"/>
              <a:t>7.3 </a:t>
            </a:r>
            <a:r>
              <a:rPr lang="zh-CN" altLang="en-US" dirty="0"/>
              <a:t>大数据系统的协调技术</a:t>
            </a:r>
          </a:p>
        </p:txBody>
      </p:sp>
      <p:pic>
        <p:nvPicPr>
          <p:cNvPr id="1026" name="Picture 2" descr="paxos prepare请求"/>
          <p:cNvPicPr>
            <a:picLocks noChangeAspect="1" noChangeArrowheads="1"/>
          </p:cNvPicPr>
          <p:nvPr/>
        </p:nvPicPr>
        <p:blipFill rotWithShape="1">
          <a:blip r:embed="rId3">
            <a:extLst>
              <a:ext uri="{28A0092B-C50C-407E-A947-70E740481C1C}">
                <a14:useLocalDpi xmlns:a14="http://schemas.microsoft.com/office/drawing/2010/main" val="0"/>
              </a:ext>
            </a:extLst>
          </a:blip>
          <a:srcRect r="20578"/>
          <a:stretch/>
        </p:blipFill>
        <p:spPr bwMode="auto">
          <a:xfrm>
            <a:off x="142288" y="2645182"/>
            <a:ext cx="6082666" cy="3741318"/>
          </a:xfrm>
          <a:prstGeom prst="rect">
            <a:avLst/>
          </a:prstGeom>
          <a:noFill/>
          <a:extLst>
            <a:ext uri="{909E8E84-426E-40DD-AFC4-6F175D3DCCD1}">
              <a14:hiddenFill xmlns:a14="http://schemas.microsoft.com/office/drawing/2010/main">
                <a:solidFill>
                  <a:srgbClr val="FFFFFF"/>
                </a:solidFill>
              </a14:hiddenFill>
            </a:ext>
          </a:extLst>
        </p:spPr>
      </p:pic>
      <p:sp>
        <p:nvSpPr>
          <p:cNvPr id="6" name="矩形 5"/>
          <p:cNvSpPr/>
          <p:nvPr/>
        </p:nvSpPr>
        <p:spPr>
          <a:xfrm>
            <a:off x="2295645" y="6488668"/>
            <a:ext cx="2146742" cy="369332"/>
          </a:xfrm>
          <a:prstGeom prst="rect">
            <a:avLst/>
          </a:prstGeom>
        </p:spPr>
        <p:txBody>
          <a:bodyPr wrap="none">
            <a:spAutoFit/>
          </a:bodyPr>
          <a:lstStyle/>
          <a:p>
            <a:r>
              <a:rPr lang="en-US" altLang="zh-CN" dirty="0" err="1">
                <a:solidFill>
                  <a:srgbClr val="FF0000"/>
                </a:solidFill>
                <a:latin typeface="pingfang SC"/>
              </a:rPr>
              <a:t>paxos</a:t>
            </a:r>
            <a:r>
              <a:rPr lang="en-US" altLang="zh-CN" dirty="0">
                <a:solidFill>
                  <a:srgbClr val="FF0000"/>
                </a:solidFill>
                <a:latin typeface="pingfang SC"/>
              </a:rPr>
              <a:t> prepare</a:t>
            </a:r>
            <a:r>
              <a:rPr lang="zh-CN" altLang="en-US" dirty="0">
                <a:solidFill>
                  <a:srgbClr val="FF0000"/>
                </a:solidFill>
                <a:latin typeface="pingfang SC"/>
              </a:rPr>
              <a:t>请求</a:t>
            </a:r>
            <a:endParaRPr lang="zh-CN" altLang="en-US" dirty="0">
              <a:solidFill>
                <a:srgbClr val="FF0000"/>
              </a:solidFill>
            </a:endParaRPr>
          </a:p>
        </p:txBody>
      </p:sp>
      <p:sp>
        <p:nvSpPr>
          <p:cNvPr id="7" name="矩形 6"/>
          <p:cNvSpPr/>
          <p:nvPr/>
        </p:nvSpPr>
        <p:spPr>
          <a:xfrm>
            <a:off x="6427177" y="2453738"/>
            <a:ext cx="5632938" cy="4124206"/>
          </a:xfrm>
          <a:prstGeom prst="rect">
            <a:avLst/>
          </a:prstGeom>
        </p:spPr>
        <p:txBody>
          <a:bodyPr wrap="square">
            <a:spAutoFit/>
          </a:bodyPr>
          <a:lstStyle/>
          <a:p>
            <a:pPr latinLnBrk="1">
              <a:buFont typeface="+mj-lt"/>
              <a:buAutoNum type="arabicPeriod"/>
            </a:pPr>
            <a:r>
              <a:rPr lang="en-US" altLang="zh-CN" sz="1600" dirty="0" err="1">
                <a:solidFill>
                  <a:srgbClr val="333333"/>
                </a:solidFill>
                <a:latin typeface="pingfang SC"/>
              </a:rPr>
              <a:t>proposerA</a:t>
            </a:r>
            <a:r>
              <a:rPr lang="zh-CN" altLang="en-US" sz="1600" dirty="0">
                <a:solidFill>
                  <a:srgbClr val="333333"/>
                </a:solidFill>
                <a:latin typeface="pingfang SC"/>
              </a:rPr>
              <a:t>和</a:t>
            </a:r>
            <a:r>
              <a:rPr lang="en-US" altLang="zh-CN" sz="1600" dirty="0" err="1">
                <a:solidFill>
                  <a:srgbClr val="333333"/>
                </a:solidFill>
                <a:latin typeface="pingfang SC"/>
              </a:rPr>
              <a:t>proposerB</a:t>
            </a:r>
            <a:r>
              <a:rPr lang="zh-CN" altLang="en-US" sz="1600" dirty="0">
                <a:solidFill>
                  <a:srgbClr val="333333"/>
                </a:solidFill>
                <a:latin typeface="pingfang SC"/>
              </a:rPr>
              <a:t>分别进入</a:t>
            </a:r>
            <a:r>
              <a:rPr lang="en-US" altLang="zh-CN" sz="1600" dirty="0">
                <a:solidFill>
                  <a:srgbClr val="333333"/>
                </a:solidFill>
                <a:latin typeface="pingfang SC"/>
              </a:rPr>
              <a:t>prepare</a:t>
            </a:r>
            <a:r>
              <a:rPr lang="zh-CN" altLang="en-US" sz="1600" dirty="0">
                <a:solidFill>
                  <a:srgbClr val="333333"/>
                </a:solidFill>
                <a:latin typeface="pingfang SC"/>
              </a:rPr>
              <a:t>阶段，将提案编号发给各个</a:t>
            </a:r>
            <a:r>
              <a:rPr lang="en-US" altLang="zh-CN" sz="1600" dirty="0">
                <a:solidFill>
                  <a:srgbClr val="333333"/>
                </a:solidFill>
                <a:latin typeface="pingfang SC"/>
              </a:rPr>
              <a:t>acceptor</a:t>
            </a:r>
            <a:r>
              <a:rPr lang="zh-CN" altLang="en-US" sz="1600" dirty="0">
                <a:solidFill>
                  <a:srgbClr val="333333"/>
                </a:solidFill>
                <a:latin typeface="pingfang SC"/>
              </a:rPr>
              <a:t>。</a:t>
            </a:r>
          </a:p>
          <a:p>
            <a:pPr latinLnBrk="1">
              <a:buFont typeface="+mj-lt"/>
              <a:buAutoNum type="arabicPeriod"/>
            </a:pPr>
            <a:r>
              <a:rPr lang="en-US" altLang="zh-CN" sz="1600" dirty="0" err="1">
                <a:solidFill>
                  <a:srgbClr val="333333"/>
                </a:solidFill>
                <a:latin typeface="pingfang SC"/>
              </a:rPr>
              <a:t>acceptorA</a:t>
            </a:r>
            <a:r>
              <a:rPr lang="zh-CN" altLang="en-US" sz="1600" dirty="0">
                <a:solidFill>
                  <a:srgbClr val="333333"/>
                </a:solidFill>
                <a:latin typeface="pingfang SC"/>
              </a:rPr>
              <a:t>和</a:t>
            </a:r>
            <a:r>
              <a:rPr lang="en-US" altLang="zh-CN" sz="1600" dirty="0" err="1">
                <a:solidFill>
                  <a:srgbClr val="333333"/>
                </a:solidFill>
                <a:latin typeface="pingfang SC"/>
              </a:rPr>
              <a:t>acceptorB</a:t>
            </a:r>
            <a:r>
              <a:rPr lang="zh-CN" altLang="en-US" sz="1600" dirty="0">
                <a:solidFill>
                  <a:srgbClr val="333333"/>
                </a:solidFill>
                <a:latin typeface="pingfang SC"/>
              </a:rPr>
              <a:t>在收到</a:t>
            </a:r>
            <a:r>
              <a:rPr lang="en-US" altLang="zh-CN" sz="1600" dirty="0" err="1">
                <a:solidFill>
                  <a:srgbClr val="333333"/>
                </a:solidFill>
                <a:latin typeface="pingfang SC"/>
              </a:rPr>
              <a:t>proposerA</a:t>
            </a:r>
            <a:r>
              <a:rPr lang="zh-CN" altLang="en-US" sz="1600" dirty="0">
                <a:solidFill>
                  <a:srgbClr val="333333"/>
                </a:solidFill>
                <a:latin typeface="pingfang SC"/>
              </a:rPr>
              <a:t>的</a:t>
            </a:r>
            <a:r>
              <a:rPr lang="en-US" altLang="zh-CN" sz="1600" dirty="0">
                <a:solidFill>
                  <a:srgbClr val="333333"/>
                </a:solidFill>
                <a:latin typeface="pingfang SC"/>
              </a:rPr>
              <a:t>prepare</a:t>
            </a:r>
            <a:r>
              <a:rPr lang="zh-CN" altLang="en-US" sz="1600" dirty="0">
                <a:solidFill>
                  <a:srgbClr val="333333"/>
                </a:solidFill>
                <a:latin typeface="pingfang SC"/>
              </a:rPr>
              <a:t>请求后，由于没有通过过任何</a:t>
            </a:r>
            <a:r>
              <a:rPr lang="en-US" altLang="zh-CN" sz="1600" dirty="0">
                <a:solidFill>
                  <a:srgbClr val="333333"/>
                </a:solidFill>
                <a:latin typeface="pingfang SC"/>
              </a:rPr>
              <a:t>prepare</a:t>
            </a:r>
            <a:r>
              <a:rPr lang="zh-CN" altLang="en-US" sz="1600" dirty="0">
                <a:solidFill>
                  <a:srgbClr val="333333"/>
                </a:solidFill>
                <a:latin typeface="pingfang SC"/>
              </a:rPr>
              <a:t>请求，也没有批准过任何的</a:t>
            </a:r>
            <a:r>
              <a:rPr lang="en-US" altLang="zh-CN" sz="1600" dirty="0">
                <a:solidFill>
                  <a:srgbClr val="333333"/>
                </a:solidFill>
                <a:latin typeface="pingfang SC"/>
              </a:rPr>
              <a:t>accept</a:t>
            </a:r>
            <a:r>
              <a:rPr lang="zh-CN" altLang="en-US" sz="1600" dirty="0">
                <a:solidFill>
                  <a:srgbClr val="333333"/>
                </a:solidFill>
                <a:latin typeface="pingfang SC"/>
              </a:rPr>
              <a:t>请求。则给</a:t>
            </a:r>
            <a:r>
              <a:rPr lang="en-US" altLang="zh-CN" sz="1600" dirty="0" err="1">
                <a:solidFill>
                  <a:srgbClr val="333333"/>
                </a:solidFill>
                <a:latin typeface="pingfang SC"/>
              </a:rPr>
              <a:t>proposerA</a:t>
            </a:r>
            <a:r>
              <a:rPr lang="zh-CN" altLang="en-US" sz="1600" dirty="0">
                <a:solidFill>
                  <a:srgbClr val="333333"/>
                </a:solidFill>
                <a:latin typeface="pingfang SC"/>
              </a:rPr>
              <a:t>返回尚无提案。</a:t>
            </a:r>
          </a:p>
          <a:p>
            <a:pPr latinLnBrk="1">
              <a:buFont typeface="+mj-lt"/>
              <a:buAutoNum type="arabicPeriod"/>
            </a:pPr>
            <a:r>
              <a:rPr lang="en-US" altLang="zh-CN" sz="1600" dirty="0" err="1">
                <a:solidFill>
                  <a:srgbClr val="333333"/>
                </a:solidFill>
                <a:latin typeface="pingfang SC"/>
              </a:rPr>
              <a:t>acceptorC</a:t>
            </a:r>
            <a:r>
              <a:rPr lang="zh-CN" altLang="en-US" sz="1600" dirty="0">
                <a:solidFill>
                  <a:srgbClr val="333333"/>
                </a:solidFill>
                <a:latin typeface="pingfang SC"/>
              </a:rPr>
              <a:t>由于在收到</a:t>
            </a:r>
            <a:r>
              <a:rPr lang="en-US" altLang="zh-CN" sz="1600" dirty="0" err="1">
                <a:solidFill>
                  <a:srgbClr val="333333"/>
                </a:solidFill>
                <a:latin typeface="pingfang SC"/>
              </a:rPr>
              <a:t>proposerB</a:t>
            </a:r>
            <a:r>
              <a:rPr lang="zh-CN" altLang="en-US" sz="1600" dirty="0">
                <a:solidFill>
                  <a:srgbClr val="333333"/>
                </a:solidFill>
                <a:latin typeface="pingfang SC"/>
              </a:rPr>
              <a:t>的</a:t>
            </a:r>
            <a:r>
              <a:rPr lang="en-US" altLang="zh-CN" sz="1600" dirty="0">
                <a:solidFill>
                  <a:srgbClr val="333333"/>
                </a:solidFill>
                <a:latin typeface="pingfang SC"/>
              </a:rPr>
              <a:t>prepare</a:t>
            </a:r>
            <a:r>
              <a:rPr lang="zh-CN" altLang="en-US" sz="1600" dirty="0">
                <a:solidFill>
                  <a:srgbClr val="333333"/>
                </a:solidFill>
                <a:latin typeface="pingfang SC"/>
              </a:rPr>
              <a:t>请求之后再收到</a:t>
            </a:r>
            <a:r>
              <a:rPr lang="en-US" altLang="zh-CN" sz="1600" dirty="0" err="1">
                <a:solidFill>
                  <a:srgbClr val="333333"/>
                </a:solidFill>
                <a:latin typeface="pingfang SC"/>
              </a:rPr>
              <a:t>proposerA</a:t>
            </a:r>
            <a:r>
              <a:rPr lang="zh-CN" altLang="en-US" sz="1600" dirty="0">
                <a:solidFill>
                  <a:srgbClr val="333333"/>
                </a:solidFill>
                <a:latin typeface="pingfang SC"/>
              </a:rPr>
              <a:t>的</a:t>
            </a:r>
            <a:r>
              <a:rPr lang="en-US" altLang="zh-CN" sz="1600" dirty="0">
                <a:solidFill>
                  <a:srgbClr val="333333"/>
                </a:solidFill>
                <a:latin typeface="pingfang SC"/>
              </a:rPr>
              <a:t>prepare</a:t>
            </a:r>
            <a:r>
              <a:rPr lang="zh-CN" altLang="en-US" sz="1600" dirty="0">
                <a:solidFill>
                  <a:srgbClr val="333333"/>
                </a:solidFill>
                <a:latin typeface="pingfang SC"/>
              </a:rPr>
              <a:t>请求，且</a:t>
            </a:r>
            <a:r>
              <a:rPr lang="en-US" altLang="zh-CN" sz="1600" dirty="0" err="1">
                <a:solidFill>
                  <a:srgbClr val="333333"/>
                </a:solidFill>
                <a:latin typeface="pingfang SC"/>
              </a:rPr>
              <a:t>proposerB</a:t>
            </a:r>
            <a:r>
              <a:rPr lang="zh-CN" altLang="en-US" sz="1600" dirty="0">
                <a:solidFill>
                  <a:srgbClr val="333333"/>
                </a:solidFill>
                <a:latin typeface="pingfang SC"/>
              </a:rPr>
              <a:t>的提案编号大于</a:t>
            </a:r>
            <a:r>
              <a:rPr lang="en-US" altLang="zh-CN" sz="1600" dirty="0" err="1">
                <a:solidFill>
                  <a:srgbClr val="333333"/>
                </a:solidFill>
                <a:latin typeface="pingfang SC"/>
              </a:rPr>
              <a:t>proposerA</a:t>
            </a:r>
            <a:r>
              <a:rPr lang="zh-CN" altLang="en-US" sz="1600" dirty="0">
                <a:solidFill>
                  <a:srgbClr val="333333"/>
                </a:solidFill>
                <a:latin typeface="pingfang SC"/>
              </a:rPr>
              <a:t>的提案编号，故不给</a:t>
            </a:r>
            <a:r>
              <a:rPr lang="en-US" altLang="zh-CN" sz="1600" dirty="0" err="1">
                <a:solidFill>
                  <a:srgbClr val="333333"/>
                </a:solidFill>
                <a:latin typeface="pingfang SC"/>
              </a:rPr>
              <a:t>proposerA</a:t>
            </a:r>
            <a:r>
              <a:rPr lang="zh-CN" altLang="en-US" sz="1600" dirty="0">
                <a:solidFill>
                  <a:srgbClr val="333333"/>
                </a:solidFill>
                <a:latin typeface="pingfang SC"/>
              </a:rPr>
              <a:t>返回</a:t>
            </a:r>
            <a:r>
              <a:rPr lang="en-US" altLang="zh-CN" sz="1600" dirty="0">
                <a:solidFill>
                  <a:srgbClr val="333333"/>
                </a:solidFill>
                <a:latin typeface="pingfang SC"/>
              </a:rPr>
              <a:t>prepare</a:t>
            </a:r>
            <a:r>
              <a:rPr lang="zh-CN" altLang="en-US" sz="1600" dirty="0">
                <a:solidFill>
                  <a:srgbClr val="333333"/>
                </a:solidFill>
                <a:latin typeface="pingfang SC"/>
              </a:rPr>
              <a:t>响应。</a:t>
            </a:r>
          </a:p>
          <a:p>
            <a:pPr latinLnBrk="1">
              <a:buFont typeface="+mj-lt"/>
              <a:buAutoNum type="arabicPeriod"/>
            </a:pPr>
            <a:r>
              <a:rPr lang="en-US" altLang="zh-CN" sz="1600" dirty="0" err="1">
                <a:solidFill>
                  <a:srgbClr val="333333"/>
                </a:solidFill>
                <a:latin typeface="pingfang SC"/>
              </a:rPr>
              <a:t>acceptorA</a:t>
            </a:r>
            <a:r>
              <a:rPr lang="zh-CN" altLang="en-US" sz="1600" dirty="0">
                <a:solidFill>
                  <a:srgbClr val="333333"/>
                </a:solidFill>
                <a:latin typeface="pingfang SC"/>
              </a:rPr>
              <a:t>和</a:t>
            </a:r>
            <a:r>
              <a:rPr lang="en-US" altLang="zh-CN" sz="1600" dirty="0" err="1">
                <a:solidFill>
                  <a:srgbClr val="333333"/>
                </a:solidFill>
                <a:latin typeface="pingfang SC"/>
              </a:rPr>
              <a:t>acceptorB</a:t>
            </a:r>
            <a:r>
              <a:rPr lang="zh-CN" altLang="en-US" sz="1600" dirty="0">
                <a:solidFill>
                  <a:srgbClr val="333333"/>
                </a:solidFill>
                <a:latin typeface="pingfang SC"/>
              </a:rPr>
              <a:t>在收到</a:t>
            </a:r>
            <a:r>
              <a:rPr lang="en-US" altLang="zh-CN" sz="1600" dirty="0" err="1">
                <a:solidFill>
                  <a:srgbClr val="333333"/>
                </a:solidFill>
                <a:latin typeface="pingfang SC"/>
              </a:rPr>
              <a:t>proposerB</a:t>
            </a:r>
            <a:r>
              <a:rPr lang="zh-CN" altLang="en-US" sz="1600" dirty="0">
                <a:solidFill>
                  <a:srgbClr val="333333"/>
                </a:solidFill>
                <a:latin typeface="pingfang SC"/>
              </a:rPr>
              <a:t>的</a:t>
            </a:r>
            <a:r>
              <a:rPr lang="en-US" altLang="zh-CN" sz="1600" dirty="0">
                <a:solidFill>
                  <a:srgbClr val="333333"/>
                </a:solidFill>
                <a:latin typeface="pingfang SC"/>
              </a:rPr>
              <a:t>prepare</a:t>
            </a:r>
            <a:r>
              <a:rPr lang="zh-CN" altLang="en-US" sz="1600" dirty="0">
                <a:solidFill>
                  <a:srgbClr val="333333"/>
                </a:solidFill>
                <a:latin typeface="pingfang SC"/>
              </a:rPr>
              <a:t>请求后，由于之前收到</a:t>
            </a:r>
            <a:r>
              <a:rPr lang="en-US" altLang="zh-CN" sz="1600" dirty="0" err="1">
                <a:solidFill>
                  <a:srgbClr val="333333"/>
                </a:solidFill>
                <a:latin typeface="pingfang SC"/>
              </a:rPr>
              <a:t>proposerA</a:t>
            </a:r>
            <a:r>
              <a:rPr lang="zh-CN" altLang="en-US" sz="1600" dirty="0">
                <a:solidFill>
                  <a:srgbClr val="333333"/>
                </a:solidFill>
                <a:latin typeface="pingfang SC"/>
              </a:rPr>
              <a:t>的</a:t>
            </a:r>
            <a:r>
              <a:rPr lang="en-US" altLang="zh-CN" sz="1600" dirty="0">
                <a:solidFill>
                  <a:srgbClr val="333333"/>
                </a:solidFill>
                <a:latin typeface="pingfang SC"/>
              </a:rPr>
              <a:t>prepare</a:t>
            </a:r>
            <a:r>
              <a:rPr lang="zh-CN" altLang="en-US" sz="1600" dirty="0">
                <a:solidFill>
                  <a:srgbClr val="333333"/>
                </a:solidFill>
                <a:latin typeface="pingfang SC"/>
              </a:rPr>
              <a:t>请求，则比较各自的提案编号，由于</a:t>
            </a:r>
            <a:r>
              <a:rPr lang="en-US" altLang="zh-CN" sz="1600" dirty="0" err="1">
                <a:solidFill>
                  <a:srgbClr val="333333"/>
                </a:solidFill>
                <a:latin typeface="pingfang SC"/>
              </a:rPr>
              <a:t>proposerB</a:t>
            </a:r>
            <a:r>
              <a:rPr lang="zh-CN" altLang="en-US" sz="1600" dirty="0">
                <a:solidFill>
                  <a:srgbClr val="333333"/>
                </a:solidFill>
                <a:latin typeface="pingfang SC"/>
              </a:rPr>
              <a:t>的提案编号大于</a:t>
            </a:r>
            <a:r>
              <a:rPr lang="en-US" altLang="zh-CN" sz="1600" dirty="0" err="1">
                <a:solidFill>
                  <a:srgbClr val="333333"/>
                </a:solidFill>
                <a:latin typeface="pingfang SC"/>
              </a:rPr>
              <a:t>proposerA</a:t>
            </a:r>
            <a:r>
              <a:rPr lang="zh-CN" altLang="en-US" sz="1600" dirty="0">
                <a:solidFill>
                  <a:srgbClr val="333333"/>
                </a:solidFill>
                <a:latin typeface="pingfang SC"/>
              </a:rPr>
              <a:t>的提案编号，但是又没有通过任何的</a:t>
            </a:r>
            <a:r>
              <a:rPr lang="en-US" altLang="zh-CN" sz="1600" dirty="0">
                <a:solidFill>
                  <a:srgbClr val="333333"/>
                </a:solidFill>
                <a:latin typeface="pingfang SC"/>
              </a:rPr>
              <a:t>accept</a:t>
            </a:r>
            <a:r>
              <a:rPr lang="zh-CN" altLang="en-US" sz="1600" dirty="0">
                <a:solidFill>
                  <a:srgbClr val="333333"/>
                </a:solidFill>
                <a:latin typeface="pingfang SC"/>
              </a:rPr>
              <a:t>请求，则给</a:t>
            </a:r>
            <a:r>
              <a:rPr lang="en-US" altLang="zh-CN" sz="1600" dirty="0" err="1">
                <a:solidFill>
                  <a:srgbClr val="333333"/>
                </a:solidFill>
                <a:latin typeface="pingfang SC"/>
              </a:rPr>
              <a:t>proposerB</a:t>
            </a:r>
            <a:r>
              <a:rPr lang="zh-CN" altLang="en-US" sz="1600" dirty="0">
                <a:solidFill>
                  <a:srgbClr val="333333"/>
                </a:solidFill>
                <a:latin typeface="pingfang SC"/>
              </a:rPr>
              <a:t>返回尚无提案，并向</a:t>
            </a:r>
            <a:r>
              <a:rPr lang="en-US" altLang="zh-CN" sz="1600" dirty="0" err="1">
                <a:solidFill>
                  <a:srgbClr val="333333"/>
                </a:solidFill>
                <a:latin typeface="pingfang SC"/>
              </a:rPr>
              <a:t>proposerB</a:t>
            </a:r>
            <a:r>
              <a:rPr lang="zh-CN" altLang="en-US" sz="1600" dirty="0" smtClean="0">
                <a:solidFill>
                  <a:srgbClr val="333333"/>
                </a:solidFill>
                <a:latin typeface="pingfang SC"/>
              </a:rPr>
              <a:t>保证</a:t>
            </a:r>
            <a:r>
              <a:rPr lang="en-US" altLang="zh-CN" sz="1600" dirty="0" smtClean="0">
                <a:solidFill>
                  <a:srgbClr val="333333"/>
                </a:solidFill>
                <a:latin typeface="pingfang SC"/>
              </a:rPr>
              <a:t>prepare</a:t>
            </a:r>
            <a:r>
              <a:rPr lang="zh-CN" altLang="en-US" sz="1600" dirty="0" smtClean="0">
                <a:solidFill>
                  <a:srgbClr val="333333"/>
                </a:solidFill>
                <a:latin typeface="pingfang SC"/>
              </a:rPr>
              <a:t>阶段的三</a:t>
            </a:r>
            <a:r>
              <a:rPr lang="zh-CN" altLang="en-US" sz="1600" dirty="0">
                <a:solidFill>
                  <a:srgbClr val="333333"/>
                </a:solidFill>
                <a:latin typeface="pingfang SC"/>
              </a:rPr>
              <a:t>个承诺。</a:t>
            </a:r>
          </a:p>
          <a:p>
            <a:pPr latinLnBrk="1"/>
            <a:r>
              <a:rPr lang="en-US" altLang="zh-CN" sz="1600" dirty="0" smtClean="0">
                <a:solidFill>
                  <a:srgbClr val="333333"/>
                </a:solidFill>
                <a:latin typeface="pingfang SC"/>
              </a:rPr>
              <a:t>5.proposerA</a:t>
            </a:r>
            <a:r>
              <a:rPr lang="zh-CN" altLang="en-US" sz="1600" dirty="0">
                <a:solidFill>
                  <a:srgbClr val="333333"/>
                </a:solidFill>
                <a:latin typeface="pingfang SC"/>
              </a:rPr>
              <a:t>获得</a:t>
            </a:r>
            <a:r>
              <a:rPr lang="en-US" altLang="zh-CN" sz="1600" dirty="0">
                <a:solidFill>
                  <a:srgbClr val="333333"/>
                </a:solidFill>
                <a:latin typeface="pingfang SC"/>
              </a:rPr>
              <a:t>2</a:t>
            </a:r>
            <a:r>
              <a:rPr lang="zh-CN" altLang="en-US" sz="1600" dirty="0">
                <a:solidFill>
                  <a:srgbClr val="333333"/>
                </a:solidFill>
                <a:latin typeface="pingfang SC"/>
              </a:rPr>
              <a:t>个</a:t>
            </a:r>
            <a:r>
              <a:rPr lang="en-US" altLang="zh-CN" sz="1600" dirty="0">
                <a:solidFill>
                  <a:srgbClr val="333333"/>
                </a:solidFill>
                <a:latin typeface="pingfang SC"/>
              </a:rPr>
              <a:t>prepare</a:t>
            </a:r>
            <a:r>
              <a:rPr lang="zh-CN" altLang="en-US" sz="1600" dirty="0">
                <a:solidFill>
                  <a:srgbClr val="333333"/>
                </a:solidFill>
                <a:latin typeface="pingfang SC"/>
              </a:rPr>
              <a:t>响应，</a:t>
            </a:r>
            <a:r>
              <a:rPr lang="en-US" altLang="zh-CN" sz="1600" dirty="0" err="1">
                <a:solidFill>
                  <a:srgbClr val="333333"/>
                </a:solidFill>
                <a:latin typeface="pingfang SC"/>
              </a:rPr>
              <a:t>proposerB</a:t>
            </a:r>
            <a:r>
              <a:rPr lang="zh-CN" altLang="en-US" sz="1600" dirty="0">
                <a:solidFill>
                  <a:srgbClr val="333333"/>
                </a:solidFill>
                <a:latin typeface="pingfang SC"/>
              </a:rPr>
              <a:t>获得三个</a:t>
            </a:r>
            <a:r>
              <a:rPr lang="en-US" altLang="zh-CN" sz="1600" dirty="0" smtClean="0">
                <a:solidFill>
                  <a:srgbClr val="333333"/>
                </a:solidFill>
                <a:latin typeface="pingfang SC"/>
              </a:rPr>
              <a:t>prepare</a:t>
            </a:r>
            <a:r>
              <a:rPr lang="zh-CN" altLang="en-US" sz="1600" dirty="0" smtClean="0">
                <a:solidFill>
                  <a:srgbClr val="333333"/>
                </a:solidFill>
                <a:latin typeface="pingfang SC"/>
              </a:rPr>
              <a:t>响应</a:t>
            </a:r>
            <a:r>
              <a:rPr lang="zh-CN" altLang="en-US" sz="1600" dirty="0">
                <a:solidFill>
                  <a:srgbClr val="333333"/>
                </a:solidFill>
                <a:latin typeface="pingfang SC"/>
              </a:rPr>
              <a:t>。即他们都获得了大多数节点的</a:t>
            </a:r>
            <a:r>
              <a:rPr lang="en-US" altLang="zh-CN" sz="1600" dirty="0">
                <a:solidFill>
                  <a:srgbClr val="333333"/>
                </a:solidFill>
                <a:latin typeface="pingfang SC"/>
              </a:rPr>
              <a:t>prepare</a:t>
            </a:r>
            <a:r>
              <a:rPr lang="zh-CN" altLang="en-US" sz="1600" dirty="0">
                <a:solidFill>
                  <a:srgbClr val="333333"/>
                </a:solidFill>
                <a:latin typeface="pingfang SC"/>
              </a:rPr>
              <a:t>响应，于是各自开始</a:t>
            </a:r>
            <a:r>
              <a:rPr lang="en-US" altLang="zh-CN" sz="1600" dirty="0">
                <a:solidFill>
                  <a:srgbClr val="333333"/>
                </a:solidFill>
                <a:latin typeface="pingfang SC"/>
              </a:rPr>
              <a:t>accept</a:t>
            </a:r>
            <a:r>
              <a:rPr lang="zh-CN" altLang="en-US" sz="1600" dirty="0">
                <a:solidFill>
                  <a:srgbClr val="333333"/>
                </a:solidFill>
                <a:latin typeface="pingfang SC"/>
              </a:rPr>
              <a:t>阶段提交。</a:t>
            </a:r>
            <a:endParaRPr lang="zh-CN" altLang="en-US" sz="1600" b="0" i="0" dirty="0">
              <a:solidFill>
                <a:srgbClr val="333333"/>
              </a:solidFill>
              <a:effectLst/>
              <a:latin typeface="pingfang SC"/>
            </a:endParaRPr>
          </a:p>
        </p:txBody>
      </p:sp>
    </p:spTree>
    <p:extLst>
      <p:ext uri="{BB962C8B-B14F-4D97-AF65-F5344CB8AC3E}">
        <p14:creationId xmlns:p14="http://schemas.microsoft.com/office/powerpoint/2010/main" val="5269008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F036B-66EF-49D3-8089-7027C9D28DD2}"/>
              </a:ext>
            </a:extLst>
          </p:cNvPr>
          <p:cNvSpPr>
            <a:spLocks noGrp="1"/>
          </p:cNvSpPr>
          <p:nvPr>
            <p:ph type="title"/>
          </p:nvPr>
        </p:nvSpPr>
        <p:spPr/>
        <p:txBody>
          <a:bodyPr/>
          <a:lstStyle/>
          <a:p>
            <a:r>
              <a:rPr lang="en-US" altLang="zh-CN" dirty="0"/>
              <a:t>7.1 </a:t>
            </a:r>
            <a:r>
              <a:rPr lang="zh-CN" altLang="en-US" dirty="0"/>
              <a:t>统一资源管理</a:t>
            </a:r>
            <a:endParaRPr lang="en-US" dirty="0"/>
          </a:p>
        </p:txBody>
      </p:sp>
      <p:sp>
        <p:nvSpPr>
          <p:cNvPr id="3" name="Content Placeholder 2">
            <a:extLst>
              <a:ext uri="{FF2B5EF4-FFF2-40B4-BE49-F238E27FC236}">
                <a16:creationId xmlns:a16="http://schemas.microsoft.com/office/drawing/2014/main" id="{CE267D19-4261-475F-AEB9-CFEBD030784B}"/>
              </a:ext>
            </a:extLst>
          </p:cNvPr>
          <p:cNvSpPr>
            <a:spLocks noGrp="1"/>
          </p:cNvSpPr>
          <p:nvPr>
            <p:ph idx="1"/>
          </p:nvPr>
        </p:nvSpPr>
        <p:spPr/>
        <p:txBody>
          <a:bodyPr>
            <a:normAutofit/>
          </a:bodyPr>
          <a:lstStyle/>
          <a:p>
            <a:r>
              <a:rPr lang="zh-CN" altLang="en-US" sz="3200" dirty="0"/>
              <a:t>面临挑战</a:t>
            </a:r>
            <a:endParaRPr lang="en-US" altLang="zh-CN" sz="3200" dirty="0"/>
          </a:p>
          <a:p>
            <a:pPr marL="457200" lvl="1" indent="0">
              <a:buNone/>
            </a:pPr>
            <a:r>
              <a:rPr lang="en-US" altLang="zh-CN" sz="2800" dirty="0"/>
              <a:t>1</a:t>
            </a:r>
            <a:r>
              <a:rPr lang="zh-CN" altLang="en-US" sz="2800" dirty="0"/>
              <a:t>）针对不同应用进行合理的资源分配、提高系统资源利用率</a:t>
            </a:r>
            <a:endParaRPr lang="en-US" altLang="zh-CN" sz="2800" dirty="0"/>
          </a:p>
          <a:p>
            <a:pPr marL="457200" lvl="1" indent="0">
              <a:buNone/>
            </a:pPr>
            <a:r>
              <a:rPr lang="zh-CN" altLang="en-US" sz="2000" dirty="0"/>
              <a:t>由于每个框架有不同的编程、通信模型，任务间的依赖关系和数据放置方法及资源的需求粒度都不尽相同，不同的计算框架有不同的调度需求。</a:t>
            </a:r>
            <a:endParaRPr lang="en-US" altLang="zh-CN" sz="1800" dirty="0"/>
          </a:p>
        </p:txBody>
      </p:sp>
      <p:pic>
        <p:nvPicPr>
          <p:cNvPr id="4" name="内容占位符 4" descr="地图的截图&#10;&#10;描述已自动生成">
            <a:extLst>
              <a:ext uri="{FF2B5EF4-FFF2-40B4-BE49-F238E27FC236}">
                <a16:creationId xmlns:a16="http://schemas.microsoft.com/office/drawing/2014/main" id="{2C462C9B-78A5-4A30-829A-74C5B30DD076}"/>
              </a:ext>
            </a:extLst>
          </p:cNvPr>
          <p:cNvPicPr>
            <a:picLocks noChangeAspect="1"/>
          </p:cNvPicPr>
          <p:nvPr/>
        </p:nvPicPr>
        <p:blipFill rotWithShape="1">
          <a:blip r:embed="rId2">
            <a:extLst>
              <a:ext uri="{28A0092B-C50C-407E-A947-70E740481C1C}">
                <a14:useLocalDpi xmlns:a14="http://schemas.microsoft.com/office/drawing/2010/main" val="0"/>
              </a:ext>
            </a:extLst>
          </a:blip>
          <a:srcRect b="20410"/>
          <a:stretch/>
        </p:blipFill>
        <p:spPr>
          <a:xfrm>
            <a:off x="4295176" y="2985750"/>
            <a:ext cx="2866751" cy="2285228"/>
          </a:xfrm>
          <a:prstGeom prst="rect">
            <a:avLst/>
          </a:prstGeom>
        </p:spPr>
      </p:pic>
      <p:sp>
        <p:nvSpPr>
          <p:cNvPr id="5" name="文本框 4">
            <a:extLst>
              <a:ext uri="{FF2B5EF4-FFF2-40B4-BE49-F238E27FC236}">
                <a16:creationId xmlns:a16="http://schemas.microsoft.com/office/drawing/2014/main" id="{B5342238-05EF-4E81-958B-F707D3DF987A}"/>
              </a:ext>
            </a:extLst>
          </p:cNvPr>
          <p:cNvSpPr txBox="1"/>
          <p:nvPr/>
        </p:nvSpPr>
        <p:spPr>
          <a:xfrm>
            <a:off x="1713331" y="5530632"/>
            <a:ext cx="8125864" cy="646331"/>
          </a:xfrm>
          <a:prstGeom prst="rect">
            <a:avLst/>
          </a:prstGeom>
          <a:noFill/>
        </p:spPr>
        <p:txBody>
          <a:bodyPr wrap="square" rtlCol="0">
            <a:spAutoFit/>
          </a:bodyPr>
          <a:lstStyle/>
          <a:p>
            <a:r>
              <a:rPr lang="en-US" altLang="zh-CN" dirty="0">
                <a:latin typeface="微软雅黑" panose="020B0503020204020204" pitchFamily="34" charset="-122"/>
                <a:ea typeface="微软雅黑" panose="020B0503020204020204" pitchFamily="34" charset="-122"/>
              </a:rPr>
              <a:t>2010</a:t>
            </a:r>
            <a:r>
              <a:rPr lang="zh-CN" altLang="en-US" dirty="0">
                <a:latin typeface="微软雅黑" panose="020B0503020204020204" pitchFamily="34" charset="-122"/>
                <a:ea typeface="微软雅黑" panose="020B0503020204020204" pitchFamily="34" charset="-122"/>
              </a:rPr>
              <a:t>年</a:t>
            </a:r>
            <a:r>
              <a:rPr lang="en-US" altLang="zh-CN" dirty="0">
                <a:latin typeface="微软雅黑" panose="020B0503020204020204" pitchFamily="34" charset="-122"/>
                <a:ea typeface="微软雅黑" panose="020B0503020204020204" pitchFamily="34" charset="-122"/>
              </a:rPr>
              <a:t>Facebook</a:t>
            </a:r>
            <a:r>
              <a:rPr lang="zh-CN" altLang="en-US" dirty="0">
                <a:latin typeface="微软雅黑" panose="020B0503020204020204" pitchFamily="34" charset="-122"/>
                <a:ea typeface="微软雅黑" panose="020B0503020204020204" pitchFamily="34" charset="-122"/>
              </a:rPr>
              <a:t>数据处理平台检测结果显示，不同的计算任务对计算资源的需求差异巨大。</a:t>
            </a:r>
            <a:r>
              <a:rPr lang="en-US" altLang="zh-CN" dirty="0">
                <a:latin typeface="微软雅黑" panose="020B0503020204020204" pitchFamily="34" charset="-122"/>
                <a:ea typeface="微软雅黑" panose="020B0503020204020204" pitchFamily="34" charset="-122"/>
              </a:rPr>
              <a:t>Map</a:t>
            </a:r>
            <a:r>
              <a:rPr lang="zh-CN" altLang="en-US" dirty="0">
                <a:latin typeface="微软雅黑" panose="020B0503020204020204" pitchFamily="34" charset="-122"/>
                <a:ea typeface="微软雅黑" panose="020B0503020204020204" pitchFamily="34" charset="-122"/>
              </a:rPr>
              <a:t>任务对</a:t>
            </a:r>
            <a:r>
              <a:rPr lang="en-US" altLang="zh-CN" dirty="0">
                <a:latin typeface="微软雅黑" panose="020B0503020204020204" pitchFamily="34" charset="-122"/>
                <a:ea typeface="微软雅黑" panose="020B0503020204020204" pitchFamily="34" charset="-122"/>
              </a:rPr>
              <a:t>CPU</a:t>
            </a:r>
            <a:r>
              <a:rPr lang="zh-CN" altLang="en-US" dirty="0">
                <a:latin typeface="微软雅黑" panose="020B0503020204020204" pitchFamily="34" charset="-122"/>
                <a:ea typeface="微软雅黑" panose="020B0503020204020204" pitchFamily="34" charset="-122"/>
              </a:rPr>
              <a:t>资源需求较高，</a:t>
            </a:r>
            <a:r>
              <a:rPr lang="en-US" altLang="zh-CN" dirty="0">
                <a:latin typeface="微软雅黑" panose="020B0503020204020204" pitchFamily="34" charset="-122"/>
                <a:ea typeface="微软雅黑" panose="020B0503020204020204" pitchFamily="34" charset="-122"/>
              </a:rPr>
              <a:t>Reduce</a:t>
            </a:r>
            <a:r>
              <a:rPr lang="zh-CN" altLang="en-US" dirty="0">
                <a:latin typeface="微软雅黑" panose="020B0503020204020204" pitchFamily="34" charset="-122"/>
                <a:ea typeface="微软雅黑" panose="020B0503020204020204" pitchFamily="34" charset="-122"/>
              </a:rPr>
              <a:t>任务需要更多内存资源</a:t>
            </a:r>
          </a:p>
        </p:txBody>
      </p:sp>
      <p:sp>
        <p:nvSpPr>
          <p:cNvPr id="6" name="灯片编号占位符 5">
            <a:extLst>
              <a:ext uri="{FF2B5EF4-FFF2-40B4-BE49-F238E27FC236}">
                <a16:creationId xmlns:a16="http://schemas.microsoft.com/office/drawing/2014/main" id="{72C0D967-EF04-0543-8F5E-4CD1352B8A9D}"/>
              </a:ext>
            </a:extLst>
          </p:cNvPr>
          <p:cNvSpPr>
            <a:spLocks noGrp="1"/>
          </p:cNvSpPr>
          <p:nvPr>
            <p:ph type="sldNum" sz="quarter" idx="12"/>
          </p:nvPr>
        </p:nvSpPr>
        <p:spPr/>
        <p:txBody>
          <a:bodyPr/>
          <a:lstStyle/>
          <a:p>
            <a:fld id="{B13F0FA4-29F4-4B1D-A16B-0D7169EBD889}" type="slidenum">
              <a:rPr lang="en-US" smtClean="0"/>
              <a:t>6</a:t>
            </a:fld>
            <a:endParaRPr lang="en-US"/>
          </a:p>
        </p:txBody>
      </p:sp>
    </p:spTree>
    <p:extLst>
      <p:ext uri="{BB962C8B-B14F-4D97-AF65-F5344CB8AC3E}">
        <p14:creationId xmlns:p14="http://schemas.microsoft.com/office/powerpoint/2010/main" val="22023177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endParaRPr lang="zh-CN" altLang="en-US" dirty="0"/>
          </a:p>
        </p:txBody>
      </p:sp>
      <p:sp>
        <p:nvSpPr>
          <p:cNvPr id="4" name="灯片编号占位符 3"/>
          <p:cNvSpPr>
            <a:spLocks noGrp="1"/>
          </p:cNvSpPr>
          <p:nvPr>
            <p:ph type="sldNum" sz="quarter" idx="12"/>
          </p:nvPr>
        </p:nvSpPr>
        <p:spPr/>
        <p:txBody>
          <a:bodyPr/>
          <a:lstStyle/>
          <a:p>
            <a:fld id="{B13F0FA4-29F4-4B1D-A16B-0D7169EBD889}" type="slidenum">
              <a:rPr lang="en-US" smtClean="0"/>
              <a:t>60</a:t>
            </a:fld>
            <a:endParaRPr lang="en-US"/>
          </a:p>
        </p:txBody>
      </p:sp>
      <p:sp>
        <p:nvSpPr>
          <p:cNvPr id="5" name="Title 1">
            <a:extLst>
              <a:ext uri="{FF2B5EF4-FFF2-40B4-BE49-F238E27FC236}">
                <a16:creationId xmlns:a16="http://schemas.microsoft.com/office/drawing/2014/main" id="{6CF3CDDD-4A08-4053-9BF9-3C4C1FDC299C}"/>
              </a:ext>
            </a:extLst>
          </p:cNvPr>
          <p:cNvSpPr>
            <a:spLocks noGrp="1"/>
          </p:cNvSpPr>
          <p:nvPr>
            <p:ph type="title"/>
          </p:nvPr>
        </p:nvSpPr>
        <p:spPr/>
        <p:txBody>
          <a:bodyPr/>
          <a:lstStyle/>
          <a:p>
            <a:r>
              <a:rPr lang="en-US" altLang="zh-CN" dirty="0"/>
              <a:t>7.3 </a:t>
            </a:r>
            <a:r>
              <a:rPr lang="zh-CN" altLang="en-US" dirty="0"/>
              <a:t>大数据系统的协调技术</a:t>
            </a:r>
          </a:p>
        </p:txBody>
      </p:sp>
      <p:pic>
        <p:nvPicPr>
          <p:cNvPr id="2050" name="Picture 2" descr="paxos accept请求"/>
          <p:cNvPicPr>
            <a:picLocks noChangeAspect="1" noChangeArrowheads="1"/>
          </p:cNvPicPr>
          <p:nvPr/>
        </p:nvPicPr>
        <p:blipFill rotWithShape="1">
          <a:blip r:embed="rId2">
            <a:extLst>
              <a:ext uri="{28A0092B-C50C-407E-A947-70E740481C1C}">
                <a14:useLocalDpi xmlns:a14="http://schemas.microsoft.com/office/drawing/2010/main" val="0"/>
              </a:ext>
            </a:extLst>
          </a:blip>
          <a:srcRect r="30838"/>
          <a:stretch/>
        </p:blipFill>
        <p:spPr bwMode="auto">
          <a:xfrm>
            <a:off x="210454" y="1806721"/>
            <a:ext cx="5304298" cy="3724276"/>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p:cNvSpPr/>
          <p:nvPr/>
        </p:nvSpPr>
        <p:spPr>
          <a:xfrm>
            <a:off x="2530567" y="5412246"/>
            <a:ext cx="2031325" cy="369332"/>
          </a:xfrm>
          <a:prstGeom prst="rect">
            <a:avLst/>
          </a:prstGeom>
        </p:spPr>
        <p:txBody>
          <a:bodyPr wrap="none">
            <a:spAutoFit/>
          </a:bodyPr>
          <a:lstStyle/>
          <a:p>
            <a:r>
              <a:rPr lang="en-US" altLang="zh-CN" dirty="0" err="1">
                <a:solidFill>
                  <a:srgbClr val="FF0000"/>
                </a:solidFill>
                <a:latin typeface="pingfang SC"/>
              </a:rPr>
              <a:t>paxos</a:t>
            </a:r>
            <a:r>
              <a:rPr lang="en-US" altLang="zh-CN" dirty="0">
                <a:solidFill>
                  <a:srgbClr val="FF0000"/>
                </a:solidFill>
                <a:latin typeface="pingfang SC"/>
              </a:rPr>
              <a:t> accept</a:t>
            </a:r>
            <a:r>
              <a:rPr lang="zh-CN" altLang="en-US" dirty="0">
                <a:solidFill>
                  <a:srgbClr val="FF0000"/>
                </a:solidFill>
                <a:latin typeface="pingfang SC"/>
              </a:rPr>
              <a:t>请求</a:t>
            </a:r>
            <a:endParaRPr lang="zh-CN" altLang="en-US" dirty="0">
              <a:solidFill>
                <a:srgbClr val="FF0000"/>
              </a:solidFill>
            </a:endParaRPr>
          </a:p>
        </p:txBody>
      </p:sp>
      <p:sp>
        <p:nvSpPr>
          <p:cNvPr id="6" name="矩形 5"/>
          <p:cNvSpPr/>
          <p:nvPr/>
        </p:nvSpPr>
        <p:spPr>
          <a:xfrm>
            <a:off x="5750169" y="1022122"/>
            <a:ext cx="6441831" cy="5355312"/>
          </a:xfrm>
          <a:prstGeom prst="rect">
            <a:avLst/>
          </a:prstGeom>
        </p:spPr>
        <p:txBody>
          <a:bodyPr wrap="square">
            <a:spAutoFit/>
          </a:bodyPr>
          <a:lstStyle/>
          <a:p>
            <a:pPr latinLnBrk="1">
              <a:buFont typeface="+mj-lt"/>
              <a:buAutoNum type="arabicPeriod"/>
            </a:pPr>
            <a:r>
              <a:rPr lang="en-US" altLang="zh-CN" dirty="0" err="1">
                <a:solidFill>
                  <a:srgbClr val="333333"/>
                </a:solidFill>
                <a:latin typeface="pingfang SC"/>
              </a:rPr>
              <a:t>proposerA</a:t>
            </a:r>
            <a:r>
              <a:rPr lang="zh-CN" altLang="en-US" dirty="0">
                <a:solidFill>
                  <a:srgbClr val="333333"/>
                </a:solidFill>
                <a:latin typeface="pingfang SC"/>
              </a:rPr>
              <a:t>由于收到的</a:t>
            </a:r>
            <a:r>
              <a:rPr lang="en-US" altLang="zh-CN" dirty="0">
                <a:solidFill>
                  <a:srgbClr val="333333"/>
                </a:solidFill>
                <a:latin typeface="pingfang SC"/>
              </a:rPr>
              <a:t>prepare</a:t>
            </a:r>
            <a:r>
              <a:rPr lang="zh-CN" altLang="en-US" dirty="0">
                <a:solidFill>
                  <a:srgbClr val="333333"/>
                </a:solidFill>
                <a:latin typeface="pingfang SC"/>
              </a:rPr>
              <a:t>响应中没有任何提案值，则</a:t>
            </a:r>
            <a:r>
              <a:rPr lang="zh-CN" altLang="en-US" dirty="0" smtClean="0">
                <a:solidFill>
                  <a:srgbClr val="333333"/>
                </a:solidFill>
                <a:latin typeface="pingfang SC"/>
              </a:rPr>
              <a:t>自己设置</a:t>
            </a:r>
            <a:r>
              <a:rPr lang="zh-CN" altLang="en-US" dirty="0">
                <a:solidFill>
                  <a:srgbClr val="333333"/>
                </a:solidFill>
                <a:latin typeface="pingfang SC"/>
              </a:rPr>
              <a:t>提案值，也就是</a:t>
            </a:r>
            <a:r>
              <a:rPr lang="en-US" altLang="zh-CN" dirty="0">
                <a:solidFill>
                  <a:srgbClr val="333333"/>
                </a:solidFill>
                <a:latin typeface="pingfang SC"/>
              </a:rPr>
              <a:t>1, 3</a:t>
            </a:r>
            <a:r>
              <a:rPr lang="zh-CN" altLang="en-US" dirty="0">
                <a:solidFill>
                  <a:srgbClr val="333333"/>
                </a:solidFill>
                <a:latin typeface="pingfang SC"/>
              </a:rPr>
              <a:t>。并向各个</a:t>
            </a:r>
            <a:r>
              <a:rPr lang="en-US" altLang="zh-CN" dirty="0">
                <a:solidFill>
                  <a:srgbClr val="333333"/>
                </a:solidFill>
                <a:latin typeface="pingfang SC"/>
              </a:rPr>
              <a:t>acceptor</a:t>
            </a:r>
            <a:r>
              <a:rPr lang="zh-CN" altLang="en-US" dirty="0">
                <a:solidFill>
                  <a:srgbClr val="333333"/>
                </a:solidFill>
                <a:latin typeface="pingfang SC"/>
              </a:rPr>
              <a:t>发起</a:t>
            </a:r>
            <a:r>
              <a:rPr lang="en-US" altLang="zh-CN" dirty="0">
                <a:solidFill>
                  <a:srgbClr val="333333"/>
                </a:solidFill>
                <a:latin typeface="pingfang SC"/>
              </a:rPr>
              <a:t>accept</a:t>
            </a:r>
            <a:r>
              <a:rPr lang="zh-CN" altLang="en-US" dirty="0">
                <a:solidFill>
                  <a:srgbClr val="333333"/>
                </a:solidFill>
                <a:latin typeface="pingfang SC"/>
              </a:rPr>
              <a:t>请求。</a:t>
            </a:r>
          </a:p>
          <a:p>
            <a:pPr latinLnBrk="1">
              <a:buFont typeface="+mj-lt"/>
              <a:buAutoNum type="arabicPeriod"/>
            </a:pPr>
            <a:r>
              <a:rPr lang="en-US" altLang="zh-CN" dirty="0" err="1">
                <a:solidFill>
                  <a:srgbClr val="333333"/>
                </a:solidFill>
                <a:latin typeface="pingfang SC"/>
              </a:rPr>
              <a:t>acceptorA</a:t>
            </a:r>
            <a:r>
              <a:rPr lang="zh-CN" altLang="en-US" dirty="0">
                <a:solidFill>
                  <a:srgbClr val="333333"/>
                </a:solidFill>
                <a:latin typeface="pingfang SC"/>
              </a:rPr>
              <a:t>、</a:t>
            </a:r>
            <a:r>
              <a:rPr lang="en-US" altLang="zh-CN" dirty="0" err="1">
                <a:solidFill>
                  <a:srgbClr val="333333"/>
                </a:solidFill>
                <a:latin typeface="pingfang SC"/>
              </a:rPr>
              <a:t>acceptorB</a:t>
            </a:r>
            <a:r>
              <a:rPr lang="zh-CN" altLang="en-US" dirty="0">
                <a:solidFill>
                  <a:srgbClr val="333333"/>
                </a:solidFill>
                <a:latin typeface="pingfang SC"/>
              </a:rPr>
              <a:t>、</a:t>
            </a:r>
            <a:r>
              <a:rPr lang="en-US" altLang="zh-CN" dirty="0" err="1">
                <a:solidFill>
                  <a:srgbClr val="333333"/>
                </a:solidFill>
                <a:latin typeface="pingfang SC"/>
              </a:rPr>
              <a:t>acceptorC</a:t>
            </a:r>
            <a:r>
              <a:rPr lang="zh-CN" altLang="en-US" dirty="0">
                <a:solidFill>
                  <a:srgbClr val="333333"/>
                </a:solidFill>
                <a:latin typeface="pingfang SC"/>
              </a:rPr>
              <a:t>收到</a:t>
            </a:r>
            <a:r>
              <a:rPr lang="en-US" altLang="zh-CN" dirty="0" err="1">
                <a:solidFill>
                  <a:srgbClr val="333333"/>
                </a:solidFill>
                <a:latin typeface="pingfang SC"/>
              </a:rPr>
              <a:t>proposerA</a:t>
            </a:r>
            <a:r>
              <a:rPr lang="zh-CN" altLang="en-US" dirty="0">
                <a:solidFill>
                  <a:srgbClr val="333333"/>
                </a:solidFill>
                <a:latin typeface="pingfang SC"/>
              </a:rPr>
              <a:t>的</a:t>
            </a:r>
            <a:r>
              <a:rPr lang="en-US" altLang="zh-CN" dirty="0">
                <a:solidFill>
                  <a:srgbClr val="333333"/>
                </a:solidFill>
                <a:latin typeface="pingfang SC"/>
              </a:rPr>
              <a:t>accept</a:t>
            </a:r>
            <a:r>
              <a:rPr lang="zh-CN" altLang="en-US" dirty="0">
                <a:solidFill>
                  <a:srgbClr val="333333"/>
                </a:solidFill>
                <a:latin typeface="pingfang SC"/>
              </a:rPr>
              <a:t>请求后，由于在</a:t>
            </a:r>
            <a:r>
              <a:rPr lang="en-US" altLang="zh-CN" dirty="0">
                <a:solidFill>
                  <a:srgbClr val="333333"/>
                </a:solidFill>
                <a:latin typeface="pingfang SC"/>
              </a:rPr>
              <a:t>prepare</a:t>
            </a:r>
            <a:r>
              <a:rPr lang="zh-CN" altLang="en-US" dirty="0">
                <a:solidFill>
                  <a:srgbClr val="333333"/>
                </a:solidFill>
                <a:latin typeface="pingfang SC"/>
              </a:rPr>
              <a:t>阶段，他们都向</a:t>
            </a:r>
            <a:r>
              <a:rPr lang="en-US" altLang="zh-CN" dirty="0" err="1">
                <a:solidFill>
                  <a:srgbClr val="333333"/>
                </a:solidFill>
                <a:latin typeface="pingfang SC"/>
              </a:rPr>
              <a:t>proposerB</a:t>
            </a:r>
            <a:r>
              <a:rPr lang="zh-CN" altLang="en-US" dirty="0">
                <a:solidFill>
                  <a:srgbClr val="333333"/>
                </a:solidFill>
                <a:latin typeface="pingfang SC"/>
              </a:rPr>
              <a:t>保证</a:t>
            </a:r>
            <a:r>
              <a:rPr lang="zh-CN" altLang="en-US" dirty="0" smtClean="0">
                <a:solidFill>
                  <a:srgbClr val="333333"/>
                </a:solidFill>
                <a:latin typeface="pingfang SC"/>
              </a:rPr>
              <a:t>了三</a:t>
            </a:r>
            <a:r>
              <a:rPr lang="zh-CN" altLang="en-US" dirty="0">
                <a:solidFill>
                  <a:srgbClr val="333333"/>
                </a:solidFill>
                <a:latin typeface="pingfang SC"/>
              </a:rPr>
              <a:t>个承诺，则他们</a:t>
            </a:r>
            <a:r>
              <a:rPr lang="zh-CN" altLang="en-US" dirty="0" smtClean="0">
                <a:solidFill>
                  <a:srgbClr val="333333"/>
                </a:solidFill>
                <a:latin typeface="pingfang SC"/>
              </a:rPr>
              <a:t>不会</a:t>
            </a:r>
            <a:r>
              <a:rPr lang="en-US" altLang="zh-CN" dirty="0" smtClean="0">
                <a:solidFill>
                  <a:srgbClr val="333333"/>
                </a:solidFill>
                <a:latin typeface="pingfang SC"/>
              </a:rPr>
              <a:t>accept</a:t>
            </a:r>
            <a:r>
              <a:rPr lang="zh-CN" altLang="en-US" dirty="0">
                <a:solidFill>
                  <a:srgbClr val="333333"/>
                </a:solidFill>
                <a:latin typeface="pingfang SC"/>
              </a:rPr>
              <a:t>该</a:t>
            </a:r>
            <a:r>
              <a:rPr lang="zh-CN" altLang="en-US" dirty="0" smtClean="0">
                <a:solidFill>
                  <a:srgbClr val="333333"/>
                </a:solidFill>
                <a:latin typeface="pingfang SC"/>
              </a:rPr>
              <a:t>请求</a:t>
            </a:r>
            <a:r>
              <a:rPr lang="zh-CN" altLang="en-US" dirty="0">
                <a:solidFill>
                  <a:srgbClr val="333333"/>
                </a:solidFill>
                <a:latin typeface="pingfang SC"/>
              </a:rPr>
              <a:t>，并将</a:t>
            </a:r>
            <a:r>
              <a:rPr lang="en-US" altLang="zh-CN" dirty="0">
                <a:solidFill>
                  <a:srgbClr val="333333"/>
                </a:solidFill>
                <a:latin typeface="pingfang SC"/>
              </a:rPr>
              <a:t>prepare</a:t>
            </a:r>
            <a:r>
              <a:rPr lang="zh-CN" altLang="en-US" dirty="0">
                <a:solidFill>
                  <a:srgbClr val="333333"/>
                </a:solidFill>
                <a:latin typeface="pingfang SC"/>
              </a:rPr>
              <a:t>阶段通过最大的提案编号返回给</a:t>
            </a:r>
            <a:r>
              <a:rPr lang="en-US" altLang="zh-CN" dirty="0" err="1">
                <a:solidFill>
                  <a:srgbClr val="333333"/>
                </a:solidFill>
                <a:latin typeface="pingfang SC"/>
              </a:rPr>
              <a:t>proposerA</a:t>
            </a:r>
            <a:r>
              <a:rPr lang="zh-CN" altLang="en-US" dirty="0">
                <a:solidFill>
                  <a:srgbClr val="333333"/>
                </a:solidFill>
                <a:latin typeface="pingfang SC"/>
              </a:rPr>
              <a:t>，</a:t>
            </a:r>
            <a:r>
              <a:rPr lang="zh-CN" altLang="en-US" dirty="0" smtClean="0">
                <a:solidFill>
                  <a:srgbClr val="333333"/>
                </a:solidFill>
                <a:latin typeface="pingfang SC"/>
              </a:rPr>
              <a:t>也就是</a:t>
            </a:r>
            <a:r>
              <a:rPr lang="en-US" altLang="zh-CN" dirty="0" smtClean="0">
                <a:solidFill>
                  <a:srgbClr val="333333"/>
                </a:solidFill>
                <a:latin typeface="pingfang SC"/>
              </a:rPr>
              <a:t>[2, ] </a:t>
            </a:r>
            <a:r>
              <a:rPr lang="zh-CN" altLang="en-US" dirty="0">
                <a:solidFill>
                  <a:srgbClr val="333333"/>
                </a:solidFill>
                <a:latin typeface="pingfang SC"/>
              </a:rPr>
              <a:t>。</a:t>
            </a:r>
          </a:p>
          <a:p>
            <a:pPr latinLnBrk="1">
              <a:buFont typeface="+mj-lt"/>
              <a:buAutoNum type="arabicPeriod"/>
            </a:pPr>
            <a:r>
              <a:rPr lang="en-US" altLang="zh-CN" dirty="0" err="1">
                <a:solidFill>
                  <a:srgbClr val="333333"/>
                </a:solidFill>
                <a:latin typeface="pingfang SC"/>
              </a:rPr>
              <a:t>proposerA</a:t>
            </a:r>
            <a:r>
              <a:rPr lang="zh-CN" altLang="en-US" dirty="0" smtClean="0">
                <a:solidFill>
                  <a:srgbClr val="333333"/>
                </a:solidFill>
                <a:latin typeface="pingfang SC"/>
              </a:rPr>
              <a:t>收到</a:t>
            </a:r>
            <a:r>
              <a:rPr lang="en-US" altLang="zh-CN" dirty="0" smtClean="0">
                <a:solidFill>
                  <a:srgbClr val="333333"/>
                </a:solidFill>
                <a:latin typeface="pingfang SC"/>
              </a:rPr>
              <a:t>[2</a:t>
            </a:r>
            <a:r>
              <a:rPr lang="en-US" altLang="zh-CN" dirty="0">
                <a:solidFill>
                  <a:srgbClr val="333333"/>
                </a:solidFill>
                <a:latin typeface="pingfang SC"/>
              </a:rPr>
              <a:t>, </a:t>
            </a:r>
            <a:r>
              <a:rPr lang="en-US" altLang="zh-CN" dirty="0" smtClean="0">
                <a:solidFill>
                  <a:srgbClr val="333333"/>
                </a:solidFill>
                <a:latin typeface="pingfang SC"/>
              </a:rPr>
              <a:t>]</a:t>
            </a:r>
            <a:r>
              <a:rPr lang="zh-CN" altLang="en-US" dirty="0" smtClean="0">
                <a:solidFill>
                  <a:srgbClr val="333333"/>
                </a:solidFill>
                <a:latin typeface="pingfang SC"/>
              </a:rPr>
              <a:t>后</a:t>
            </a:r>
            <a:r>
              <a:rPr lang="zh-CN" altLang="en-US" dirty="0">
                <a:solidFill>
                  <a:srgbClr val="333333"/>
                </a:solidFill>
                <a:latin typeface="pingfang SC"/>
              </a:rPr>
              <a:t>，发现响应中的提案编号</a:t>
            </a:r>
            <a:r>
              <a:rPr lang="en-US" altLang="zh-CN" dirty="0">
                <a:solidFill>
                  <a:srgbClr val="333333"/>
                </a:solidFill>
                <a:latin typeface="pingfang SC"/>
              </a:rPr>
              <a:t>2</a:t>
            </a:r>
            <a:r>
              <a:rPr lang="zh-CN" altLang="en-US" dirty="0">
                <a:solidFill>
                  <a:srgbClr val="333333"/>
                </a:solidFill>
                <a:latin typeface="pingfang SC"/>
              </a:rPr>
              <a:t>比自己的提案编号</a:t>
            </a:r>
            <a:r>
              <a:rPr lang="en-US" altLang="zh-CN" dirty="0">
                <a:solidFill>
                  <a:srgbClr val="333333"/>
                </a:solidFill>
                <a:latin typeface="pingfang SC"/>
              </a:rPr>
              <a:t>1</a:t>
            </a:r>
            <a:r>
              <a:rPr lang="zh-CN" altLang="en-US" dirty="0">
                <a:solidFill>
                  <a:srgbClr val="333333"/>
                </a:solidFill>
                <a:latin typeface="pingfang SC"/>
              </a:rPr>
              <a:t>大，则认为没有</a:t>
            </a:r>
            <a:r>
              <a:rPr lang="en-US" altLang="zh-CN" dirty="0" smtClean="0">
                <a:solidFill>
                  <a:srgbClr val="333333"/>
                </a:solidFill>
                <a:latin typeface="pingfang SC"/>
              </a:rPr>
              <a:t>acceptor</a:t>
            </a:r>
            <a:r>
              <a:rPr lang="zh-CN" altLang="en-US" dirty="0" smtClean="0">
                <a:solidFill>
                  <a:srgbClr val="333333"/>
                </a:solidFill>
                <a:latin typeface="pingfang SC"/>
              </a:rPr>
              <a:t>通过</a:t>
            </a:r>
            <a:r>
              <a:rPr lang="zh-CN" altLang="en-US" dirty="0">
                <a:solidFill>
                  <a:srgbClr val="333333"/>
                </a:solidFill>
                <a:latin typeface="pingfang SC"/>
              </a:rPr>
              <a:t>该提案。</a:t>
            </a:r>
            <a:r>
              <a:rPr lang="en-US" altLang="zh-CN" dirty="0" err="1">
                <a:solidFill>
                  <a:srgbClr val="333333"/>
                </a:solidFill>
                <a:latin typeface="pingfang SC"/>
              </a:rPr>
              <a:t>proposerA</a:t>
            </a:r>
            <a:r>
              <a:rPr lang="zh-CN" altLang="en-US" dirty="0">
                <a:solidFill>
                  <a:srgbClr val="333333"/>
                </a:solidFill>
                <a:latin typeface="pingfang SC"/>
              </a:rPr>
              <a:t>需要重新回到</a:t>
            </a:r>
            <a:r>
              <a:rPr lang="en-US" altLang="zh-CN" dirty="0">
                <a:solidFill>
                  <a:srgbClr val="333333"/>
                </a:solidFill>
                <a:latin typeface="pingfang SC"/>
              </a:rPr>
              <a:t>prepare</a:t>
            </a:r>
            <a:r>
              <a:rPr lang="zh-CN" altLang="en-US" dirty="0">
                <a:solidFill>
                  <a:srgbClr val="333333"/>
                </a:solidFill>
                <a:latin typeface="pingfang SC"/>
              </a:rPr>
              <a:t>阶段进行协商。</a:t>
            </a:r>
          </a:p>
          <a:p>
            <a:pPr latinLnBrk="1">
              <a:buFont typeface="+mj-lt"/>
              <a:buAutoNum type="arabicPeriod"/>
            </a:pPr>
            <a:r>
              <a:rPr lang="en-US" altLang="zh-CN" dirty="0" err="1">
                <a:solidFill>
                  <a:srgbClr val="333333"/>
                </a:solidFill>
                <a:latin typeface="pingfang SC"/>
              </a:rPr>
              <a:t>proposerB</a:t>
            </a:r>
            <a:r>
              <a:rPr lang="zh-CN" altLang="en-US" dirty="0">
                <a:solidFill>
                  <a:srgbClr val="333333"/>
                </a:solidFill>
                <a:latin typeface="pingfang SC"/>
              </a:rPr>
              <a:t>由于收到的</a:t>
            </a:r>
            <a:r>
              <a:rPr lang="en-US" altLang="zh-CN" dirty="0">
                <a:solidFill>
                  <a:srgbClr val="333333"/>
                </a:solidFill>
                <a:latin typeface="pingfang SC"/>
              </a:rPr>
              <a:t>prepare</a:t>
            </a:r>
            <a:r>
              <a:rPr lang="zh-CN" altLang="en-US" dirty="0">
                <a:solidFill>
                  <a:srgbClr val="333333"/>
                </a:solidFill>
                <a:latin typeface="pingfang SC"/>
              </a:rPr>
              <a:t>响应中没有任何提案值，则</a:t>
            </a:r>
            <a:r>
              <a:rPr lang="zh-CN" altLang="en-US" dirty="0" smtClean="0">
                <a:solidFill>
                  <a:srgbClr val="333333"/>
                </a:solidFill>
                <a:latin typeface="pingfang SC"/>
              </a:rPr>
              <a:t>自己设置</a:t>
            </a:r>
            <a:r>
              <a:rPr lang="zh-CN" altLang="en-US" dirty="0">
                <a:solidFill>
                  <a:srgbClr val="333333"/>
                </a:solidFill>
                <a:latin typeface="pingfang SC"/>
              </a:rPr>
              <a:t>提案值，</a:t>
            </a:r>
            <a:r>
              <a:rPr lang="zh-CN" altLang="en-US" dirty="0" smtClean="0">
                <a:solidFill>
                  <a:srgbClr val="333333"/>
                </a:solidFill>
                <a:latin typeface="pingfang SC"/>
              </a:rPr>
              <a:t>也就是</a:t>
            </a:r>
            <a:r>
              <a:rPr lang="en-US" altLang="zh-CN" dirty="0" smtClean="0">
                <a:solidFill>
                  <a:srgbClr val="333333"/>
                </a:solidFill>
                <a:latin typeface="pingfang SC"/>
              </a:rPr>
              <a:t>[2</a:t>
            </a:r>
            <a:r>
              <a:rPr lang="en-US" altLang="zh-CN" dirty="0">
                <a:solidFill>
                  <a:srgbClr val="333333"/>
                </a:solidFill>
                <a:latin typeface="pingfang SC"/>
              </a:rPr>
              <a:t>, </a:t>
            </a:r>
            <a:r>
              <a:rPr lang="en-US" altLang="zh-CN" dirty="0" smtClean="0">
                <a:solidFill>
                  <a:srgbClr val="333333"/>
                </a:solidFill>
                <a:latin typeface="pingfang SC"/>
              </a:rPr>
              <a:t>5],</a:t>
            </a:r>
            <a:r>
              <a:rPr lang="zh-CN" altLang="en-US" dirty="0" smtClean="0">
                <a:solidFill>
                  <a:srgbClr val="333333"/>
                </a:solidFill>
                <a:latin typeface="pingfang SC"/>
              </a:rPr>
              <a:t>并</a:t>
            </a:r>
            <a:r>
              <a:rPr lang="zh-CN" altLang="en-US" dirty="0">
                <a:solidFill>
                  <a:srgbClr val="333333"/>
                </a:solidFill>
                <a:latin typeface="pingfang SC"/>
              </a:rPr>
              <a:t>向各个</a:t>
            </a:r>
            <a:r>
              <a:rPr lang="en-US" altLang="zh-CN" dirty="0">
                <a:solidFill>
                  <a:srgbClr val="333333"/>
                </a:solidFill>
                <a:latin typeface="pingfang SC"/>
              </a:rPr>
              <a:t>acceptor</a:t>
            </a:r>
            <a:r>
              <a:rPr lang="zh-CN" altLang="en-US" dirty="0">
                <a:solidFill>
                  <a:srgbClr val="333333"/>
                </a:solidFill>
                <a:latin typeface="pingfang SC"/>
              </a:rPr>
              <a:t>发起</a:t>
            </a:r>
            <a:r>
              <a:rPr lang="en-US" altLang="zh-CN" dirty="0">
                <a:solidFill>
                  <a:srgbClr val="333333"/>
                </a:solidFill>
                <a:latin typeface="pingfang SC"/>
              </a:rPr>
              <a:t>accept</a:t>
            </a:r>
            <a:r>
              <a:rPr lang="zh-CN" altLang="en-US" dirty="0">
                <a:solidFill>
                  <a:srgbClr val="333333"/>
                </a:solidFill>
                <a:latin typeface="pingfang SC"/>
              </a:rPr>
              <a:t>请求。</a:t>
            </a:r>
          </a:p>
          <a:p>
            <a:pPr latinLnBrk="1">
              <a:buFont typeface="+mj-lt"/>
              <a:buAutoNum type="arabicPeriod"/>
            </a:pPr>
            <a:r>
              <a:rPr lang="en-US" altLang="zh-CN" dirty="0" err="1">
                <a:solidFill>
                  <a:srgbClr val="333333"/>
                </a:solidFill>
                <a:latin typeface="pingfang SC"/>
              </a:rPr>
              <a:t>acceptorA</a:t>
            </a:r>
            <a:r>
              <a:rPr lang="zh-CN" altLang="en-US" dirty="0">
                <a:solidFill>
                  <a:srgbClr val="333333"/>
                </a:solidFill>
                <a:latin typeface="pingfang SC"/>
              </a:rPr>
              <a:t>、</a:t>
            </a:r>
            <a:r>
              <a:rPr lang="en-US" altLang="zh-CN" dirty="0" err="1">
                <a:solidFill>
                  <a:srgbClr val="333333"/>
                </a:solidFill>
                <a:latin typeface="pingfang SC"/>
              </a:rPr>
              <a:t>acceptorB</a:t>
            </a:r>
            <a:r>
              <a:rPr lang="zh-CN" altLang="en-US" dirty="0">
                <a:solidFill>
                  <a:srgbClr val="333333"/>
                </a:solidFill>
                <a:latin typeface="pingfang SC"/>
              </a:rPr>
              <a:t>、</a:t>
            </a:r>
            <a:r>
              <a:rPr lang="en-US" altLang="zh-CN" dirty="0" err="1">
                <a:solidFill>
                  <a:srgbClr val="333333"/>
                </a:solidFill>
                <a:latin typeface="pingfang SC"/>
              </a:rPr>
              <a:t>acceptorC</a:t>
            </a:r>
            <a:r>
              <a:rPr lang="zh-CN" altLang="en-US" dirty="0">
                <a:solidFill>
                  <a:srgbClr val="333333"/>
                </a:solidFill>
                <a:latin typeface="pingfang SC"/>
              </a:rPr>
              <a:t>，在此期间没有通过任何的</a:t>
            </a:r>
            <a:r>
              <a:rPr lang="en-US" altLang="zh-CN" dirty="0">
                <a:solidFill>
                  <a:srgbClr val="333333"/>
                </a:solidFill>
                <a:latin typeface="pingfang SC"/>
              </a:rPr>
              <a:t>prepare</a:t>
            </a:r>
            <a:r>
              <a:rPr lang="zh-CN" altLang="en-US" dirty="0">
                <a:solidFill>
                  <a:srgbClr val="333333"/>
                </a:solidFill>
                <a:latin typeface="pingfang SC"/>
              </a:rPr>
              <a:t>请求也没有通过任何的</a:t>
            </a:r>
            <a:r>
              <a:rPr lang="en-US" altLang="zh-CN" dirty="0">
                <a:solidFill>
                  <a:srgbClr val="333333"/>
                </a:solidFill>
                <a:latin typeface="pingfang SC"/>
              </a:rPr>
              <a:t>accept</a:t>
            </a:r>
            <a:r>
              <a:rPr lang="zh-CN" altLang="en-US" dirty="0">
                <a:solidFill>
                  <a:srgbClr val="333333"/>
                </a:solidFill>
                <a:latin typeface="pingfang SC"/>
              </a:rPr>
              <a:t>请求，即同意批准该提案，返回</a:t>
            </a:r>
            <a:r>
              <a:rPr lang="en-US" altLang="zh-CN" dirty="0">
                <a:solidFill>
                  <a:srgbClr val="333333"/>
                </a:solidFill>
                <a:latin typeface="pingfang SC"/>
              </a:rPr>
              <a:t>2, </a:t>
            </a:r>
            <a:r>
              <a:rPr lang="zh-CN" altLang="en-US" dirty="0">
                <a:solidFill>
                  <a:srgbClr val="333333"/>
                </a:solidFill>
                <a:latin typeface="pingfang SC"/>
              </a:rPr>
              <a:t>给</a:t>
            </a:r>
            <a:r>
              <a:rPr lang="en-US" altLang="zh-CN" dirty="0" err="1">
                <a:solidFill>
                  <a:srgbClr val="333333"/>
                </a:solidFill>
                <a:latin typeface="pingfang SC"/>
              </a:rPr>
              <a:t>proposerB</a:t>
            </a:r>
            <a:r>
              <a:rPr lang="zh-CN" altLang="en-US" dirty="0">
                <a:solidFill>
                  <a:srgbClr val="333333"/>
                </a:solidFill>
                <a:latin typeface="pingfang SC"/>
              </a:rPr>
              <a:t>。</a:t>
            </a:r>
          </a:p>
          <a:p>
            <a:pPr latinLnBrk="1">
              <a:buFont typeface="+mj-lt"/>
              <a:buAutoNum type="arabicPeriod"/>
            </a:pPr>
            <a:r>
              <a:rPr lang="en-US" altLang="zh-CN" dirty="0" err="1">
                <a:solidFill>
                  <a:srgbClr val="333333"/>
                </a:solidFill>
                <a:latin typeface="pingfang SC"/>
              </a:rPr>
              <a:t>proposerB</a:t>
            </a:r>
            <a:r>
              <a:rPr lang="zh-CN" altLang="en-US" dirty="0">
                <a:solidFill>
                  <a:srgbClr val="333333"/>
                </a:solidFill>
                <a:latin typeface="pingfang SC"/>
              </a:rPr>
              <a:t>收到</a:t>
            </a:r>
            <a:r>
              <a:rPr lang="en-US" altLang="zh-CN" dirty="0">
                <a:solidFill>
                  <a:srgbClr val="333333"/>
                </a:solidFill>
                <a:latin typeface="pingfang SC"/>
              </a:rPr>
              <a:t>accept</a:t>
            </a:r>
            <a:r>
              <a:rPr lang="zh-CN" altLang="en-US" dirty="0">
                <a:solidFill>
                  <a:srgbClr val="333333"/>
                </a:solidFill>
                <a:latin typeface="pingfang SC"/>
              </a:rPr>
              <a:t>响应后，比对提案编号发现有大多数的提案编号是自己的编号，则认为该提案达成共识，完成协商过程。</a:t>
            </a:r>
            <a:endParaRPr lang="zh-CN" altLang="en-US" b="0" i="0" dirty="0">
              <a:solidFill>
                <a:srgbClr val="333333"/>
              </a:solidFill>
              <a:effectLst/>
              <a:latin typeface="pingfang SC"/>
            </a:endParaRPr>
          </a:p>
        </p:txBody>
      </p:sp>
    </p:spTree>
    <p:extLst>
      <p:ext uri="{BB962C8B-B14F-4D97-AF65-F5344CB8AC3E}">
        <p14:creationId xmlns:p14="http://schemas.microsoft.com/office/powerpoint/2010/main" val="337142805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B13F0FA4-29F4-4B1D-A16B-0D7169EBD889}" type="slidenum">
              <a:rPr lang="en-US" smtClean="0"/>
              <a:t>61</a:t>
            </a:fld>
            <a:endParaRPr lang="en-US"/>
          </a:p>
        </p:txBody>
      </p:sp>
      <p:sp>
        <p:nvSpPr>
          <p:cNvPr id="5" name="Title 1">
            <a:extLst>
              <a:ext uri="{FF2B5EF4-FFF2-40B4-BE49-F238E27FC236}">
                <a16:creationId xmlns:a16="http://schemas.microsoft.com/office/drawing/2014/main" id="{6CF3CDDD-4A08-4053-9BF9-3C4C1FDC299C}"/>
              </a:ext>
            </a:extLst>
          </p:cNvPr>
          <p:cNvSpPr>
            <a:spLocks noGrp="1"/>
          </p:cNvSpPr>
          <p:nvPr>
            <p:ph type="title"/>
          </p:nvPr>
        </p:nvSpPr>
        <p:spPr/>
        <p:txBody>
          <a:bodyPr/>
          <a:lstStyle/>
          <a:p>
            <a:r>
              <a:rPr lang="en-US" altLang="zh-CN" dirty="0"/>
              <a:t>7.3 </a:t>
            </a:r>
            <a:r>
              <a:rPr lang="zh-CN" altLang="en-US" dirty="0"/>
              <a:t>大数据系统的协调技术</a:t>
            </a:r>
          </a:p>
        </p:txBody>
      </p:sp>
      <p:sp>
        <p:nvSpPr>
          <p:cNvPr id="2" name="矩形 1"/>
          <p:cNvSpPr/>
          <p:nvPr/>
        </p:nvSpPr>
        <p:spPr>
          <a:xfrm>
            <a:off x="226243" y="978194"/>
            <a:ext cx="11689237" cy="369332"/>
          </a:xfrm>
          <a:prstGeom prst="rect">
            <a:avLst/>
          </a:prstGeom>
        </p:spPr>
        <p:txBody>
          <a:bodyPr wrap="square">
            <a:spAutoFit/>
          </a:bodyPr>
          <a:lstStyle/>
          <a:p>
            <a:r>
              <a:rPr lang="zh-CN" altLang="en-US" b="1" dirty="0" smtClean="0">
                <a:solidFill>
                  <a:srgbClr val="333333"/>
                </a:solidFill>
                <a:latin typeface="pingfang SC"/>
              </a:rPr>
              <a:t>承诺</a:t>
            </a:r>
            <a:r>
              <a:rPr lang="en-US" altLang="zh-CN" b="1" dirty="0" smtClean="0">
                <a:solidFill>
                  <a:srgbClr val="333333"/>
                </a:solidFill>
                <a:latin typeface="pingfang SC"/>
              </a:rPr>
              <a:t>3</a:t>
            </a:r>
            <a:r>
              <a:rPr lang="zh-CN" altLang="en-US" dirty="0" smtClean="0">
                <a:solidFill>
                  <a:srgbClr val="333333"/>
                </a:solidFill>
                <a:latin typeface="pingfang SC"/>
              </a:rPr>
              <a:t>：如果</a:t>
            </a:r>
            <a:r>
              <a:rPr lang="en-US" altLang="zh-CN" dirty="0">
                <a:solidFill>
                  <a:srgbClr val="333333"/>
                </a:solidFill>
                <a:latin typeface="pingfang SC"/>
              </a:rPr>
              <a:t>acceptor</a:t>
            </a:r>
            <a:r>
              <a:rPr lang="zh-CN" altLang="en-US" dirty="0">
                <a:solidFill>
                  <a:srgbClr val="333333"/>
                </a:solidFill>
                <a:latin typeface="pingfang SC"/>
              </a:rPr>
              <a:t>已经通过某一提案，则承诺在</a:t>
            </a:r>
            <a:r>
              <a:rPr lang="en-US" altLang="zh-CN" dirty="0">
                <a:solidFill>
                  <a:srgbClr val="333333"/>
                </a:solidFill>
                <a:latin typeface="pingfang SC"/>
              </a:rPr>
              <a:t>prepare</a:t>
            </a:r>
            <a:r>
              <a:rPr lang="zh-CN" altLang="en-US" dirty="0">
                <a:solidFill>
                  <a:srgbClr val="333333"/>
                </a:solidFill>
                <a:latin typeface="pingfang SC"/>
              </a:rPr>
              <a:t>请求的响应中返回</a:t>
            </a:r>
            <a:r>
              <a:rPr lang="zh-CN" altLang="en-US" b="1" dirty="0">
                <a:solidFill>
                  <a:srgbClr val="333333"/>
                </a:solidFill>
                <a:latin typeface="pingfang SC"/>
              </a:rPr>
              <a:t>已经通过的最大编号的提案内容</a:t>
            </a:r>
            <a:r>
              <a:rPr lang="zh-CN" altLang="en-US" dirty="0">
                <a:solidFill>
                  <a:srgbClr val="333333"/>
                </a:solidFill>
                <a:latin typeface="pingfang SC"/>
              </a:rPr>
              <a:t>。</a:t>
            </a:r>
            <a:endParaRPr lang="zh-CN" altLang="en-US" dirty="0"/>
          </a:p>
        </p:txBody>
      </p:sp>
      <p:pic>
        <p:nvPicPr>
          <p:cNvPr id="3074" name="Picture 2" descr="https://ask.qcloudimg.com/http-save/yehe-1688849/m2hb3g2pj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243" y="2650175"/>
            <a:ext cx="7598005" cy="4009647"/>
          </a:xfrm>
          <a:prstGeom prst="rect">
            <a:avLst/>
          </a:prstGeom>
          <a:noFill/>
          <a:extLst>
            <a:ext uri="{909E8E84-426E-40DD-AFC4-6F175D3DCCD1}">
              <a14:hiddenFill xmlns:a14="http://schemas.microsoft.com/office/drawing/2010/main">
                <a:solidFill>
                  <a:srgbClr val="FFFFFF"/>
                </a:solidFill>
              </a14:hiddenFill>
            </a:ext>
          </a:extLst>
        </p:spPr>
      </p:pic>
      <p:sp>
        <p:nvSpPr>
          <p:cNvPr id="6" name="矩形 5"/>
          <p:cNvSpPr/>
          <p:nvPr/>
        </p:nvSpPr>
        <p:spPr>
          <a:xfrm>
            <a:off x="226244" y="1398686"/>
            <a:ext cx="7598004" cy="1200329"/>
          </a:xfrm>
          <a:prstGeom prst="rect">
            <a:avLst/>
          </a:prstGeom>
        </p:spPr>
        <p:txBody>
          <a:bodyPr wrap="square">
            <a:spAutoFit/>
          </a:bodyPr>
          <a:lstStyle/>
          <a:p>
            <a:r>
              <a:rPr lang="zh-CN" altLang="en-US" dirty="0" smtClean="0">
                <a:solidFill>
                  <a:srgbClr val="333333"/>
                </a:solidFill>
                <a:latin typeface="pingfang SC"/>
              </a:rPr>
              <a:t>我们</a:t>
            </a:r>
            <a:r>
              <a:rPr lang="zh-CN" altLang="en-US" dirty="0">
                <a:solidFill>
                  <a:srgbClr val="333333"/>
                </a:solidFill>
                <a:latin typeface="pingfang SC"/>
              </a:rPr>
              <a:t>构造</a:t>
            </a:r>
            <a:r>
              <a:rPr lang="zh-CN" altLang="en-US" dirty="0" smtClean="0">
                <a:solidFill>
                  <a:srgbClr val="333333"/>
                </a:solidFill>
                <a:latin typeface="pingfang SC"/>
              </a:rPr>
              <a:t>出</a:t>
            </a:r>
            <a:r>
              <a:rPr lang="zh-CN" altLang="en-US" dirty="0">
                <a:solidFill>
                  <a:srgbClr val="333333"/>
                </a:solidFill>
                <a:latin typeface="pingfang SC"/>
              </a:rPr>
              <a:t>这样一个场景。</a:t>
            </a:r>
            <a:r>
              <a:rPr lang="en-US" altLang="zh-CN" dirty="0" err="1">
                <a:solidFill>
                  <a:srgbClr val="333333"/>
                </a:solidFill>
                <a:latin typeface="pingfang SC"/>
              </a:rPr>
              <a:t>proposeB</a:t>
            </a:r>
            <a:r>
              <a:rPr lang="zh-CN" altLang="en-US" dirty="0">
                <a:solidFill>
                  <a:srgbClr val="333333"/>
                </a:solidFill>
                <a:latin typeface="pingfang SC"/>
              </a:rPr>
              <a:t>完成</a:t>
            </a:r>
            <a:r>
              <a:rPr lang="en-US" altLang="zh-CN" dirty="0">
                <a:solidFill>
                  <a:srgbClr val="333333"/>
                </a:solidFill>
                <a:latin typeface="pingfang SC"/>
              </a:rPr>
              <a:t>prepare</a:t>
            </a:r>
            <a:r>
              <a:rPr lang="zh-CN" altLang="en-US" dirty="0">
                <a:solidFill>
                  <a:srgbClr val="333333"/>
                </a:solidFill>
                <a:latin typeface="pingfang SC"/>
              </a:rPr>
              <a:t>请求后，发起</a:t>
            </a:r>
            <a:r>
              <a:rPr lang="en-US" altLang="zh-CN" dirty="0">
                <a:solidFill>
                  <a:srgbClr val="333333"/>
                </a:solidFill>
                <a:latin typeface="pingfang SC"/>
              </a:rPr>
              <a:t>accept</a:t>
            </a:r>
            <a:r>
              <a:rPr lang="zh-CN" altLang="en-US" dirty="0">
                <a:solidFill>
                  <a:srgbClr val="333333"/>
                </a:solidFill>
                <a:latin typeface="pingfang SC"/>
              </a:rPr>
              <a:t>请求，且提案为</a:t>
            </a:r>
            <a:r>
              <a:rPr lang="en-US" altLang="zh-CN" dirty="0">
                <a:solidFill>
                  <a:srgbClr val="333333"/>
                </a:solidFill>
                <a:latin typeface="pingfang SC"/>
              </a:rPr>
              <a:t>3, 6</a:t>
            </a:r>
            <a:r>
              <a:rPr lang="zh-CN" altLang="en-US" dirty="0">
                <a:solidFill>
                  <a:srgbClr val="333333"/>
                </a:solidFill>
                <a:latin typeface="pingfang SC"/>
              </a:rPr>
              <a:t>。在此过程中，</a:t>
            </a:r>
            <a:r>
              <a:rPr lang="en-US" altLang="zh-CN" dirty="0" err="1">
                <a:solidFill>
                  <a:srgbClr val="333333"/>
                </a:solidFill>
                <a:latin typeface="pingfang SC"/>
              </a:rPr>
              <a:t>proposeA</a:t>
            </a:r>
            <a:r>
              <a:rPr lang="zh-CN" altLang="en-US" dirty="0">
                <a:solidFill>
                  <a:srgbClr val="333333"/>
                </a:solidFill>
                <a:latin typeface="pingfang SC"/>
              </a:rPr>
              <a:t>发起</a:t>
            </a:r>
            <a:r>
              <a:rPr lang="en-US" altLang="zh-CN" dirty="0">
                <a:solidFill>
                  <a:srgbClr val="333333"/>
                </a:solidFill>
                <a:latin typeface="pingfang SC"/>
              </a:rPr>
              <a:t>prepare</a:t>
            </a:r>
            <a:r>
              <a:rPr lang="zh-CN" altLang="en-US" dirty="0">
                <a:solidFill>
                  <a:srgbClr val="333333"/>
                </a:solidFill>
                <a:latin typeface="pingfang SC"/>
              </a:rPr>
              <a:t>请求，提案编号为</a:t>
            </a:r>
            <a:r>
              <a:rPr lang="en-US" altLang="zh-CN" dirty="0">
                <a:solidFill>
                  <a:srgbClr val="333333"/>
                </a:solidFill>
                <a:latin typeface="pingfang SC"/>
              </a:rPr>
              <a:t>4, </a:t>
            </a:r>
            <a:r>
              <a:rPr lang="zh-CN" altLang="en-US" dirty="0">
                <a:solidFill>
                  <a:srgbClr val="333333"/>
                </a:solidFill>
                <a:latin typeface="pingfang SC"/>
              </a:rPr>
              <a:t>，并且</a:t>
            </a:r>
            <a:r>
              <a:rPr lang="en-US" altLang="zh-CN" dirty="0" smtClean="0">
                <a:solidFill>
                  <a:srgbClr val="333333"/>
                </a:solidFill>
                <a:latin typeface="pingfang SC"/>
              </a:rPr>
              <a:t>acceptor B</a:t>
            </a:r>
            <a:r>
              <a:rPr lang="zh-CN" altLang="en-US" dirty="0" smtClean="0">
                <a:solidFill>
                  <a:srgbClr val="333333"/>
                </a:solidFill>
                <a:latin typeface="pingfang SC"/>
              </a:rPr>
              <a:t>和</a:t>
            </a:r>
            <a:r>
              <a:rPr lang="en-US" altLang="zh-CN" dirty="0" smtClean="0">
                <a:solidFill>
                  <a:srgbClr val="333333"/>
                </a:solidFill>
                <a:latin typeface="pingfang SC"/>
              </a:rPr>
              <a:t>C</a:t>
            </a:r>
            <a:r>
              <a:rPr lang="zh-CN" altLang="en-US" dirty="0" smtClean="0">
                <a:solidFill>
                  <a:srgbClr val="333333"/>
                </a:solidFill>
                <a:latin typeface="pingfang SC"/>
              </a:rPr>
              <a:t>先</a:t>
            </a:r>
            <a:r>
              <a:rPr lang="zh-CN" altLang="en-US" dirty="0">
                <a:solidFill>
                  <a:srgbClr val="333333"/>
                </a:solidFill>
                <a:latin typeface="pingfang SC"/>
              </a:rPr>
              <a:t>收到</a:t>
            </a:r>
            <a:r>
              <a:rPr lang="en-US" altLang="zh-CN" dirty="0" err="1">
                <a:solidFill>
                  <a:srgbClr val="333333"/>
                </a:solidFill>
                <a:latin typeface="pingfang SC"/>
              </a:rPr>
              <a:t>proposeA</a:t>
            </a:r>
            <a:r>
              <a:rPr lang="zh-CN" altLang="en-US" dirty="0">
                <a:solidFill>
                  <a:srgbClr val="333333"/>
                </a:solidFill>
                <a:latin typeface="pingfang SC"/>
              </a:rPr>
              <a:t>发起</a:t>
            </a:r>
            <a:r>
              <a:rPr lang="en-US" altLang="zh-CN" dirty="0">
                <a:solidFill>
                  <a:srgbClr val="333333"/>
                </a:solidFill>
                <a:latin typeface="pingfang SC"/>
              </a:rPr>
              <a:t>prepare</a:t>
            </a:r>
            <a:r>
              <a:rPr lang="zh-CN" altLang="en-US" dirty="0">
                <a:solidFill>
                  <a:srgbClr val="333333"/>
                </a:solidFill>
                <a:latin typeface="pingfang SC"/>
              </a:rPr>
              <a:t>请求，也就是说</a:t>
            </a:r>
            <a:r>
              <a:rPr lang="en-US" altLang="zh-CN" dirty="0" smtClean="0">
                <a:solidFill>
                  <a:srgbClr val="333333"/>
                </a:solidFill>
                <a:latin typeface="pingfang SC"/>
              </a:rPr>
              <a:t>acceptor </a:t>
            </a:r>
            <a:r>
              <a:rPr lang="en-US" altLang="zh-CN" dirty="0">
                <a:solidFill>
                  <a:srgbClr val="333333"/>
                </a:solidFill>
                <a:latin typeface="pingfang SC"/>
              </a:rPr>
              <a:t>B</a:t>
            </a:r>
            <a:r>
              <a:rPr lang="zh-CN" altLang="en-US" dirty="0">
                <a:solidFill>
                  <a:srgbClr val="333333"/>
                </a:solidFill>
                <a:latin typeface="pingfang SC"/>
              </a:rPr>
              <a:t>和</a:t>
            </a:r>
            <a:r>
              <a:rPr lang="en-US" altLang="zh-CN" dirty="0">
                <a:solidFill>
                  <a:srgbClr val="333333"/>
                </a:solidFill>
                <a:latin typeface="pingfang SC"/>
              </a:rPr>
              <a:t>C</a:t>
            </a:r>
            <a:r>
              <a:rPr lang="zh-CN" altLang="en-US" dirty="0" smtClean="0">
                <a:solidFill>
                  <a:srgbClr val="333333"/>
                </a:solidFill>
                <a:latin typeface="pingfang SC"/>
              </a:rPr>
              <a:t>会</a:t>
            </a:r>
            <a:r>
              <a:rPr lang="zh-CN" altLang="en-US" dirty="0">
                <a:solidFill>
                  <a:srgbClr val="333333"/>
                </a:solidFill>
                <a:latin typeface="pingfang SC"/>
              </a:rPr>
              <a:t>拒绝</a:t>
            </a:r>
            <a:r>
              <a:rPr lang="en-US" altLang="zh-CN" dirty="0" err="1">
                <a:solidFill>
                  <a:srgbClr val="333333"/>
                </a:solidFill>
                <a:latin typeface="pingfang SC"/>
              </a:rPr>
              <a:t>proposeB</a:t>
            </a:r>
            <a:r>
              <a:rPr lang="zh-CN" altLang="en-US" dirty="0">
                <a:solidFill>
                  <a:srgbClr val="333333"/>
                </a:solidFill>
                <a:latin typeface="pingfang SC"/>
              </a:rPr>
              <a:t>的</a:t>
            </a:r>
            <a:r>
              <a:rPr lang="en-US" altLang="zh-CN" dirty="0">
                <a:solidFill>
                  <a:srgbClr val="333333"/>
                </a:solidFill>
                <a:latin typeface="pingfang SC"/>
              </a:rPr>
              <a:t>accept</a:t>
            </a:r>
            <a:r>
              <a:rPr lang="zh-CN" altLang="en-US" dirty="0">
                <a:solidFill>
                  <a:srgbClr val="333333"/>
                </a:solidFill>
                <a:latin typeface="pingfang SC"/>
              </a:rPr>
              <a:t>请求。情况如下</a:t>
            </a:r>
            <a:endParaRPr lang="zh-CN" altLang="en-US" dirty="0"/>
          </a:p>
        </p:txBody>
      </p:sp>
      <p:sp>
        <p:nvSpPr>
          <p:cNvPr id="7" name="矩形 6"/>
          <p:cNvSpPr/>
          <p:nvPr/>
        </p:nvSpPr>
        <p:spPr>
          <a:xfrm>
            <a:off x="7748833" y="2110757"/>
            <a:ext cx="4443167" cy="4524315"/>
          </a:xfrm>
          <a:prstGeom prst="rect">
            <a:avLst/>
          </a:prstGeom>
        </p:spPr>
        <p:txBody>
          <a:bodyPr wrap="square">
            <a:spAutoFit/>
          </a:bodyPr>
          <a:lstStyle/>
          <a:p>
            <a:pPr latinLnBrk="1">
              <a:buFont typeface="+mj-lt"/>
              <a:buAutoNum type="arabicPeriod"/>
            </a:pPr>
            <a:r>
              <a:rPr lang="en-US" altLang="zh-CN" dirty="0" err="1">
                <a:solidFill>
                  <a:srgbClr val="333333"/>
                </a:solidFill>
                <a:latin typeface="pingfang SC"/>
              </a:rPr>
              <a:t>proposerB</a:t>
            </a:r>
            <a:r>
              <a:rPr lang="zh-CN" altLang="en-US" dirty="0">
                <a:solidFill>
                  <a:srgbClr val="333333"/>
                </a:solidFill>
                <a:latin typeface="pingfang SC"/>
              </a:rPr>
              <a:t>发起</a:t>
            </a:r>
            <a:r>
              <a:rPr lang="en-US" altLang="zh-CN" dirty="0">
                <a:solidFill>
                  <a:srgbClr val="333333"/>
                </a:solidFill>
                <a:latin typeface="pingfang SC"/>
              </a:rPr>
              <a:t>accept</a:t>
            </a:r>
            <a:r>
              <a:rPr lang="zh-CN" altLang="en-US" dirty="0">
                <a:solidFill>
                  <a:srgbClr val="333333"/>
                </a:solidFill>
                <a:latin typeface="pingfang SC"/>
              </a:rPr>
              <a:t>请求，提案为</a:t>
            </a:r>
            <a:r>
              <a:rPr lang="en-US" altLang="zh-CN" dirty="0">
                <a:solidFill>
                  <a:srgbClr val="333333"/>
                </a:solidFill>
                <a:latin typeface="pingfang SC"/>
              </a:rPr>
              <a:t>3, 6</a:t>
            </a:r>
            <a:r>
              <a:rPr lang="zh-CN" altLang="en-US" dirty="0">
                <a:solidFill>
                  <a:srgbClr val="333333"/>
                </a:solidFill>
                <a:latin typeface="pingfang SC"/>
              </a:rPr>
              <a:t>。</a:t>
            </a:r>
          </a:p>
          <a:p>
            <a:pPr latinLnBrk="1">
              <a:buFont typeface="+mj-lt"/>
              <a:buAutoNum type="arabicPeriod"/>
            </a:pPr>
            <a:r>
              <a:rPr lang="en-US" altLang="zh-CN" dirty="0" err="1">
                <a:solidFill>
                  <a:srgbClr val="333333"/>
                </a:solidFill>
                <a:latin typeface="pingfang SC"/>
              </a:rPr>
              <a:t>acceptorA</a:t>
            </a:r>
            <a:r>
              <a:rPr lang="zh-CN" altLang="en-US" dirty="0">
                <a:solidFill>
                  <a:srgbClr val="333333"/>
                </a:solidFill>
                <a:latin typeface="pingfang SC"/>
              </a:rPr>
              <a:t>收到</a:t>
            </a:r>
            <a:r>
              <a:rPr lang="en-US" altLang="zh-CN" dirty="0" err="1">
                <a:solidFill>
                  <a:srgbClr val="333333"/>
                </a:solidFill>
                <a:latin typeface="pingfang SC"/>
              </a:rPr>
              <a:t>proposerB</a:t>
            </a:r>
            <a:r>
              <a:rPr lang="zh-CN" altLang="en-US" dirty="0">
                <a:solidFill>
                  <a:srgbClr val="333333"/>
                </a:solidFill>
                <a:latin typeface="pingfang SC"/>
              </a:rPr>
              <a:t>的</a:t>
            </a:r>
            <a:r>
              <a:rPr lang="en-US" altLang="zh-CN" dirty="0">
                <a:solidFill>
                  <a:srgbClr val="333333"/>
                </a:solidFill>
                <a:latin typeface="pingfang SC"/>
              </a:rPr>
              <a:t>accept</a:t>
            </a:r>
            <a:r>
              <a:rPr lang="zh-CN" altLang="en-US" dirty="0">
                <a:solidFill>
                  <a:srgbClr val="333333"/>
                </a:solidFill>
                <a:latin typeface="pingfang SC"/>
              </a:rPr>
              <a:t>请求后，批准了该请求。</a:t>
            </a:r>
          </a:p>
          <a:p>
            <a:pPr latinLnBrk="1">
              <a:buFont typeface="+mj-lt"/>
              <a:buAutoNum type="arabicPeriod"/>
            </a:pPr>
            <a:r>
              <a:rPr lang="en-US" altLang="zh-CN" dirty="0" err="1">
                <a:solidFill>
                  <a:srgbClr val="333333"/>
                </a:solidFill>
                <a:latin typeface="pingfang SC"/>
              </a:rPr>
              <a:t>proposerA</a:t>
            </a:r>
            <a:r>
              <a:rPr lang="zh-CN" altLang="en-US" dirty="0">
                <a:solidFill>
                  <a:srgbClr val="333333"/>
                </a:solidFill>
                <a:latin typeface="pingfang SC"/>
              </a:rPr>
              <a:t>发起</a:t>
            </a:r>
            <a:r>
              <a:rPr lang="en-US" altLang="zh-CN" dirty="0">
                <a:solidFill>
                  <a:srgbClr val="333333"/>
                </a:solidFill>
                <a:latin typeface="pingfang SC"/>
              </a:rPr>
              <a:t>prepare</a:t>
            </a:r>
            <a:r>
              <a:rPr lang="zh-CN" altLang="en-US" dirty="0">
                <a:solidFill>
                  <a:srgbClr val="333333"/>
                </a:solidFill>
                <a:latin typeface="pingfang SC"/>
              </a:rPr>
              <a:t>请求，提案为</a:t>
            </a:r>
            <a:r>
              <a:rPr lang="en-US" altLang="zh-CN" dirty="0">
                <a:solidFill>
                  <a:srgbClr val="333333"/>
                </a:solidFill>
                <a:latin typeface="pingfang SC"/>
              </a:rPr>
              <a:t>4, </a:t>
            </a:r>
            <a:r>
              <a:rPr lang="zh-CN" altLang="en-US" dirty="0">
                <a:solidFill>
                  <a:srgbClr val="333333"/>
                </a:solidFill>
                <a:latin typeface="pingfang SC"/>
              </a:rPr>
              <a:t>。</a:t>
            </a:r>
          </a:p>
          <a:p>
            <a:pPr latinLnBrk="1">
              <a:buFont typeface="+mj-lt"/>
              <a:buAutoNum type="arabicPeriod"/>
            </a:pPr>
            <a:r>
              <a:rPr lang="en-US" altLang="zh-CN" dirty="0" err="1">
                <a:solidFill>
                  <a:srgbClr val="333333"/>
                </a:solidFill>
                <a:latin typeface="pingfang SC"/>
              </a:rPr>
              <a:t>acceptorB</a:t>
            </a:r>
            <a:r>
              <a:rPr lang="zh-CN" altLang="en-US" dirty="0">
                <a:solidFill>
                  <a:srgbClr val="333333"/>
                </a:solidFill>
                <a:latin typeface="pingfang SC"/>
              </a:rPr>
              <a:t>、</a:t>
            </a:r>
            <a:r>
              <a:rPr lang="en-US" altLang="zh-CN" dirty="0" err="1">
                <a:solidFill>
                  <a:srgbClr val="333333"/>
                </a:solidFill>
                <a:latin typeface="pingfang SC"/>
              </a:rPr>
              <a:t>acceptorC</a:t>
            </a:r>
            <a:r>
              <a:rPr lang="zh-CN" altLang="en-US" dirty="0">
                <a:solidFill>
                  <a:srgbClr val="333333"/>
                </a:solidFill>
                <a:latin typeface="pingfang SC"/>
              </a:rPr>
              <a:t>先收到</a:t>
            </a:r>
            <a:r>
              <a:rPr lang="en-US" altLang="zh-CN" dirty="0" err="1">
                <a:solidFill>
                  <a:srgbClr val="333333"/>
                </a:solidFill>
                <a:latin typeface="pingfang SC"/>
              </a:rPr>
              <a:t>proposerA</a:t>
            </a:r>
            <a:r>
              <a:rPr lang="zh-CN" altLang="en-US" dirty="0">
                <a:solidFill>
                  <a:srgbClr val="333333"/>
                </a:solidFill>
                <a:latin typeface="pingfang SC"/>
              </a:rPr>
              <a:t>的</a:t>
            </a:r>
            <a:r>
              <a:rPr lang="en-US" altLang="zh-CN" dirty="0">
                <a:solidFill>
                  <a:srgbClr val="333333"/>
                </a:solidFill>
                <a:latin typeface="pingfang SC"/>
              </a:rPr>
              <a:t>prepare</a:t>
            </a:r>
            <a:r>
              <a:rPr lang="zh-CN" altLang="en-US" dirty="0" smtClean="0">
                <a:solidFill>
                  <a:srgbClr val="333333"/>
                </a:solidFill>
                <a:latin typeface="pingfang SC"/>
              </a:rPr>
              <a:t>请求，则</a:t>
            </a:r>
            <a:r>
              <a:rPr lang="zh-CN" altLang="en-US" dirty="0">
                <a:solidFill>
                  <a:srgbClr val="333333"/>
                </a:solidFill>
                <a:latin typeface="pingfang SC"/>
              </a:rPr>
              <a:t>拒绝</a:t>
            </a:r>
            <a:r>
              <a:rPr lang="en-US" altLang="zh-CN" dirty="0" err="1">
                <a:solidFill>
                  <a:srgbClr val="333333"/>
                </a:solidFill>
                <a:latin typeface="pingfang SC"/>
              </a:rPr>
              <a:t>proposerB</a:t>
            </a:r>
            <a:r>
              <a:rPr lang="zh-CN" altLang="en-US" dirty="0">
                <a:solidFill>
                  <a:srgbClr val="333333"/>
                </a:solidFill>
                <a:latin typeface="pingfang SC"/>
              </a:rPr>
              <a:t>的</a:t>
            </a:r>
            <a:r>
              <a:rPr lang="en-US" altLang="zh-CN" dirty="0">
                <a:solidFill>
                  <a:srgbClr val="333333"/>
                </a:solidFill>
                <a:latin typeface="pingfang SC"/>
              </a:rPr>
              <a:t>accept</a:t>
            </a:r>
            <a:r>
              <a:rPr lang="zh-CN" altLang="en-US" dirty="0">
                <a:solidFill>
                  <a:srgbClr val="333333"/>
                </a:solidFill>
                <a:latin typeface="pingfang SC"/>
              </a:rPr>
              <a:t>请求。</a:t>
            </a:r>
          </a:p>
          <a:p>
            <a:pPr latinLnBrk="1">
              <a:buFont typeface="+mj-lt"/>
              <a:buAutoNum type="arabicPeriod"/>
            </a:pPr>
            <a:r>
              <a:rPr lang="en-US" altLang="zh-CN" dirty="0" err="1">
                <a:solidFill>
                  <a:srgbClr val="333333"/>
                </a:solidFill>
                <a:latin typeface="pingfang SC"/>
              </a:rPr>
              <a:t>acceptorA</a:t>
            </a:r>
            <a:r>
              <a:rPr lang="zh-CN" altLang="en-US" dirty="0">
                <a:solidFill>
                  <a:srgbClr val="333333"/>
                </a:solidFill>
                <a:latin typeface="pingfang SC"/>
              </a:rPr>
              <a:t>收到</a:t>
            </a:r>
            <a:r>
              <a:rPr lang="en-US" altLang="zh-CN" dirty="0" err="1">
                <a:solidFill>
                  <a:srgbClr val="333333"/>
                </a:solidFill>
                <a:latin typeface="pingfang SC"/>
              </a:rPr>
              <a:t>proposerA</a:t>
            </a:r>
            <a:r>
              <a:rPr lang="zh-CN" altLang="en-US" dirty="0">
                <a:solidFill>
                  <a:srgbClr val="333333"/>
                </a:solidFill>
                <a:latin typeface="pingfang SC"/>
              </a:rPr>
              <a:t>的</a:t>
            </a:r>
            <a:r>
              <a:rPr lang="en-US" altLang="zh-CN" dirty="0">
                <a:solidFill>
                  <a:srgbClr val="333333"/>
                </a:solidFill>
                <a:latin typeface="pingfang SC"/>
              </a:rPr>
              <a:t>prepare</a:t>
            </a:r>
            <a:r>
              <a:rPr lang="zh-CN" altLang="en-US" dirty="0">
                <a:solidFill>
                  <a:srgbClr val="333333"/>
                </a:solidFill>
                <a:latin typeface="pingfang SC"/>
              </a:rPr>
              <a:t>请求，由于之前接收了</a:t>
            </a:r>
            <a:r>
              <a:rPr lang="en-US" altLang="zh-CN" dirty="0" err="1">
                <a:solidFill>
                  <a:srgbClr val="333333"/>
                </a:solidFill>
                <a:latin typeface="pingfang SC"/>
              </a:rPr>
              <a:t>proposerB</a:t>
            </a:r>
            <a:r>
              <a:rPr lang="zh-CN" altLang="en-US" dirty="0">
                <a:solidFill>
                  <a:srgbClr val="333333"/>
                </a:solidFill>
                <a:latin typeface="pingfang SC"/>
              </a:rPr>
              <a:t>发起</a:t>
            </a:r>
            <a:r>
              <a:rPr lang="en-US" altLang="zh-CN" dirty="0">
                <a:solidFill>
                  <a:srgbClr val="333333"/>
                </a:solidFill>
                <a:latin typeface="pingfang SC"/>
              </a:rPr>
              <a:t>accept</a:t>
            </a:r>
            <a:r>
              <a:rPr lang="zh-CN" altLang="en-US" dirty="0">
                <a:solidFill>
                  <a:srgbClr val="333333"/>
                </a:solidFill>
                <a:latin typeface="pingfang SC"/>
              </a:rPr>
              <a:t>请求，则给</a:t>
            </a:r>
            <a:r>
              <a:rPr lang="en-US" altLang="zh-CN" dirty="0" err="1">
                <a:solidFill>
                  <a:srgbClr val="333333"/>
                </a:solidFill>
                <a:latin typeface="pingfang SC"/>
              </a:rPr>
              <a:t>proposeA</a:t>
            </a:r>
            <a:r>
              <a:rPr lang="zh-CN" altLang="en-US" dirty="0">
                <a:solidFill>
                  <a:srgbClr val="333333"/>
                </a:solidFill>
                <a:latin typeface="pingfang SC"/>
              </a:rPr>
              <a:t>返回已批准的提案</a:t>
            </a:r>
            <a:r>
              <a:rPr lang="en-US" altLang="zh-CN" dirty="0">
                <a:solidFill>
                  <a:srgbClr val="333333"/>
                </a:solidFill>
                <a:latin typeface="pingfang SC"/>
              </a:rPr>
              <a:t>3, 6</a:t>
            </a:r>
            <a:r>
              <a:rPr lang="zh-CN" altLang="en-US" dirty="0">
                <a:solidFill>
                  <a:srgbClr val="333333"/>
                </a:solidFill>
                <a:latin typeface="pingfang SC"/>
              </a:rPr>
              <a:t>。</a:t>
            </a:r>
          </a:p>
          <a:p>
            <a:pPr latinLnBrk="1">
              <a:buFont typeface="+mj-lt"/>
              <a:buAutoNum type="arabicPeriod"/>
            </a:pPr>
            <a:r>
              <a:rPr lang="zh-CN" altLang="en-US" dirty="0">
                <a:solidFill>
                  <a:srgbClr val="333333"/>
                </a:solidFill>
                <a:latin typeface="pingfang SC"/>
              </a:rPr>
              <a:t>此时，</a:t>
            </a:r>
            <a:r>
              <a:rPr lang="en-US" altLang="zh-CN" dirty="0" err="1">
                <a:solidFill>
                  <a:srgbClr val="333333"/>
                </a:solidFill>
                <a:latin typeface="pingfang SC"/>
              </a:rPr>
              <a:t>proposerB</a:t>
            </a:r>
            <a:r>
              <a:rPr lang="zh-CN" altLang="en-US" dirty="0">
                <a:solidFill>
                  <a:srgbClr val="333333"/>
                </a:solidFill>
                <a:latin typeface="pingfang SC"/>
              </a:rPr>
              <a:t>重新进入</a:t>
            </a:r>
            <a:r>
              <a:rPr lang="en-US" altLang="zh-CN" dirty="0">
                <a:solidFill>
                  <a:srgbClr val="333333"/>
                </a:solidFill>
                <a:latin typeface="pingfang SC"/>
              </a:rPr>
              <a:t>prepare</a:t>
            </a:r>
            <a:r>
              <a:rPr lang="zh-CN" altLang="en-US" dirty="0">
                <a:solidFill>
                  <a:srgbClr val="333333"/>
                </a:solidFill>
                <a:latin typeface="pingfang SC"/>
              </a:rPr>
              <a:t>协商，</a:t>
            </a:r>
            <a:r>
              <a:rPr lang="en-US" altLang="zh-CN" dirty="0" err="1">
                <a:solidFill>
                  <a:srgbClr val="333333"/>
                </a:solidFill>
                <a:latin typeface="pingfang SC"/>
              </a:rPr>
              <a:t>proposerA</a:t>
            </a:r>
            <a:r>
              <a:rPr lang="zh-CN" altLang="en-US" dirty="0">
                <a:solidFill>
                  <a:srgbClr val="333333"/>
                </a:solidFill>
                <a:latin typeface="pingfang SC"/>
              </a:rPr>
              <a:t>收到大多数</a:t>
            </a:r>
            <a:r>
              <a:rPr lang="en-US" altLang="zh-CN" dirty="0">
                <a:solidFill>
                  <a:srgbClr val="333333"/>
                </a:solidFill>
                <a:latin typeface="pingfang SC"/>
              </a:rPr>
              <a:t>prepare</a:t>
            </a:r>
            <a:r>
              <a:rPr lang="zh-CN" altLang="en-US" dirty="0">
                <a:solidFill>
                  <a:srgbClr val="333333"/>
                </a:solidFill>
                <a:latin typeface="pingfang SC"/>
              </a:rPr>
              <a:t>响应，发起</a:t>
            </a:r>
            <a:r>
              <a:rPr lang="en-US" altLang="zh-CN" dirty="0">
                <a:solidFill>
                  <a:srgbClr val="333333"/>
                </a:solidFill>
                <a:latin typeface="pingfang SC"/>
              </a:rPr>
              <a:t>accept</a:t>
            </a:r>
            <a:r>
              <a:rPr lang="zh-CN" altLang="en-US" dirty="0">
                <a:solidFill>
                  <a:srgbClr val="333333"/>
                </a:solidFill>
                <a:latin typeface="pingfang SC"/>
              </a:rPr>
              <a:t>请求，由于收到</a:t>
            </a:r>
            <a:r>
              <a:rPr lang="en-US" altLang="zh-CN" dirty="0" err="1">
                <a:solidFill>
                  <a:srgbClr val="333333"/>
                </a:solidFill>
                <a:latin typeface="pingfang SC"/>
              </a:rPr>
              <a:t>acceptorA</a:t>
            </a:r>
            <a:r>
              <a:rPr lang="zh-CN" altLang="en-US" dirty="0">
                <a:solidFill>
                  <a:srgbClr val="333333"/>
                </a:solidFill>
                <a:latin typeface="pingfang SC"/>
              </a:rPr>
              <a:t>返回的提案</a:t>
            </a:r>
            <a:r>
              <a:rPr lang="en-US" altLang="zh-CN" dirty="0">
                <a:solidFill>
                  <a:srgbClr val="333333"/>
                </a:solidFill>
                <a:latin typeface="pingfang SC"/>
              </a:rPr>
              <a:t>3, 6</a:t>
            </a:r>
            <a:r>
              <a:rPr lang="zh-CN" altLang="en-US" dirty="0">
                <a:solidFill>
                  <a:srgbClr val="333333"/>
                </a:solidFill>
                <a:latin typeface="pingfang SC"/>
              </a:rPr>
              <a:t>，那么</a:t>
            </a:r>
            <a:r>
              <a:rPr lang="en-US" altLang="zh-CN" dirty="0">
                <a:solidFill>
                  <a:srgbClr val="333333"/>
                </a:solidFill>
                <a:latin typeface="pingfang SC"/>
              </a:rPr>
              <a:t>proposer</a:t>
            </a:r>
            <a:r>
              <a:rPr lang="zh-CN" altLang="en-US" dirty="0">
                <a:solidFill>
                  <a:srgbClr val="333333"/>
                </a:solidFill>
                <a:latin typeface="pingfang SC"/>
              </a:rPr>
              <a:t>的提案值也只能为</a:t>
            </a:r>
            <a:r>
              <a:rPr lang="en-US" altLang="zh-CN" dirty="0">
                <a:solidFill>
                  <a:srgbClr val="333333"/>
                </a:solidFill>
                <a:latin typeface="pingfang SC"/>
              </a:rPr>
              <a:t>6</a:t>
            </a:r>
            <a:r>
              <a:rPr lang="zh-CN" altLang="en-US" dirty="0">
                <a:solidFill>
                  <a:srgbClr val="333333"/>
                </a:solidFill>
                <a:latin typeface="pingfang SC"/>
              </a:rPr>
              <a:t>，即</a:t>
            </a:r>
            <a:r>
              <a:rPr lang="en-US" altLang="zh-CN" dirty="0">
                <a:solidFill>
                  <a:srgbClr val="333333"/>
                </a:solidFill>
                <a:latin typeface="pingfang SC"/>
              </a:rPr>
              <a:t>4, 6</a:t>
            </a:r>
            <a:r>
              <a:rPr lang="zh-CN" altLang="en-US" dirty="0">
                <a:solidFill>
                  <a:srgbClr val="333333"/>
                </a:solidFill>
                <a:latin typeface="pingfang SC"/>
              </a:rPr>
              <a:t>。</a:t>
            </a:r>
          </a:p>
          <a:p>
            <a:pPr latinLnBrk="1">
              <a:buFont typeface="+mj-lt"/>
              <a:buAutoNum type="arabicPeriod"/>
            </a:pPr>
            <a:r>
              <a:rPr lang="en-US" altLang="zh-CN" dirty="0">
                <a:solidFill>
                  <a:srgbClr val="333333"/>
                </a:solidFill>
                <a:latin typeface="pingfang SC"/>
              </a:rPr>
              <a:t>accept</a:t>
            </a:r>
            <a:r>
              <a:rPr lang="zh-CN" altLang="en-US" dirty="0">
                <a:solidFill>
                  <a:srgbClr val="333333"/>
                </a:solidFill>
                <a:latin typeface="pingfang SC"/>
              </a:rPr>
              <a:t>完成协商。</a:t>
            </a:r>
            <a:endParaRPr lang="zh-CN" altLang="en-US" b="0" i="0" dirty="0">
              <a:solidFill>
                <a:srgbClr val="333333"/>
              </a:solidFill>
              <a:effectLst/>
              <a:latin typeface="pingfang SC"/>
            </a:endParaRPr>
          </a:p>
        </p:txBody>
      </p:sp>
    </p:spTree>
    <p:extLst>
      <p:ext uri="{BB962C8B-B14F-4D97-AF65-F5344CB8AC3E}">
        <p14:creationId xmlns:p14="http://schemas.microsoft.com/office/powerpoint/2010/main" val="421314319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7.3 </a:t>
            </a:r>
            <a:r>
              <a:rPr lang="zh-CN" altLang="en-US" dirty="0"/>
              <a:t>大数据系统的协调技术</a:t>
            </a:r>
          </a:p>
        </p:txBody>
      </p:sp>
      <p:sp>
        <p:nvSpPr>
          <p:cNvPr id="3" name="内容占位符 2"/>
          <p:cNvSpPr>
            <a:spLocks noGrp="1"/>
          </p:cNvSpPr>
          <p:nvPr>
            <p:ph idx="1"/>
          </p:nvPr>
        </p:nvSpPr>
        <p:spPr>
          <a:xfrm>
            <a:off x="746471" y="978194"/>
            <a:ext cx="10930269" cy="5016207"/>
          </a:xfrm>
        </p:spPr>
        <p:txBody>
          <a:bodyPr>
            <a:noAutofit/>
          </a:bodyPr>
          <a:lstStyle/>
          <a:p>
            <a:r>
              <a:rPr lang="en-US" altLang="zh-CN" sz="3200" dirty="0"/>
              <a:t>Multi </a:t>
            </a:r>
            <a:r>
              <a:rPr lang="en-US" altLang="zh-CN" sz="3200" dirty="0" err="1"/>
              <a:t>Paxos</a:t>
            </a:r>
            <a:endParaRPr lang="en-US" altLang="zh-CN" sz="3200" dirty="0"/>
          </a:p>
          <a:p>
            <a:r>
              <a:rPr lang="en-US" altLang="zh-CN" dirty="0"/>
              <a:t>Basic </a:t>
            </a:r>
            <a:r>
              <a:rPr lang="en-US" altLang="zh-CN" dirty="0" err="1"/>
              <a:t>Paxos</a:t>
            </a:r>
            <a:r>
              <a:rPr lang="zh-CN" altLang="en-US" dirty="0" smtClean="0"/>
              <a:t>缺陷</a:t>
            </a:r>
          </a:p>
          <a:p>
            <a:pPr lvl="1"/>
            <a:r>
              <a:rPr lang="en-US" altLang="zh-CN" sz="2000" b="0" dirty="0" smtClean="0"/>
              <a:t>Basic </a:t>
            </a:r>
            <a:r>
              <a:rPr lang="en-US" altLang="zh-CN" sz="2000" b="0" dirty="0" err="1" smtClean="0"/>
              <a:t>Paxos</a:t>
            </a:r>
            <a:r>
              <a:rPr lang="zh-CN" altLang="en-US" sz="2000" b="0" dirty="0" smtClean="0"/>
              <a:t>只能对单个值形成决议，并且一次</a:t>
            </a:r>
            <a:r>
              <a:rPr lang="en-US" altLang="zh-CN" sz="2000" b="0" dirty="0" smtClean="0"/>
              <a:t>Round</a:t>
            </a:r>
            <a:r>
              <a:rPr lang="zh-CN" altLang="en-US" sz="2000" b="0" dirty="0" smtClean="0"/>
              <a:t>的形成需要进行两轮</a:t>
            </a:r>
            <a:r>
              <a:rPr lang="en-US" altLang="zh-CN" sz="2000" b="0" dirty="0" smtClean="0"/>
              <a:t>RPC</a:t>
            </a:r>
            <a:r>
              <a:rPr lang="zh-CN" altLang="en-US" sz="2000" b="0" dirty="0" smtClean="0"/>
              <a:t>（</a:t>
            </a:r>
            <a:r>
              <a:rPr lang="en-US" altLang="zh-CN" sz="2000" b="0" dirty="0" smtClean="0"/>
              <a:t>prepare</a:t>
            </a:r>
            <a:r>
              <a:rPr lang="zh-CN" altLang="en-US" sz="2000" b="0" dirty="0" smtClean="0"/>
              <a:t>阶段、决策阶段），网络开销大，效率低，对工业化不友好；</a:t>
            </a:r>
            <a:r>
              <a:rPr lang="en-US" altLang="zh-CN" sz="2000" b="0" dirty="0" smtClean="0"/>
              <a:t>Base </a:t>
            </a:r>
            <a:r>
              <a:rPr lang="en-US" altLang="zh-CN" sz="2000" b="0" dirty="0" err="1" smtClean="0"/>
              <a:t>Paxos</a:t>
            </a:r>
            <a:r>
              <a:rPr lang="zh-CN" altLang="en-US" sz="2000" b="0" dirty="0" smtClean="0"/>
              <a:t>任何一个</a:t>
            </a:r>
            <a:r>
              <a:rPr lang="en-US" altLang="zh-CN" sz="2000" b="0" dirty="0" smtClean="0"/>
              <a:t>proposer</a:t>
            </a:r>
            <a:r>
              <a:rPr lang="zh-CN" altLang="en-US" sz="2000" b="0" dirty="0" smtClean="0"/>
              <a:t>节点都是平等的、可以与其他节点并发地提出提案因而带来的更大的实现复杂度。</a:t>
            </a:r>
          </a:p>
          <a:p>
            <a:pPr lvl="1"/>
            <a:r>
              <a:rPr lang="zh-CN" altLang="en-US" sz="2000" b="0" dirty="0" smtClean="0"/>
              <a:t>也</a:t>
            </a:r>
            <a:r>
              <a:rPr lang="zh-CN" altLang="en-US" sz="2000" b="0" dirty="0"/>
              <a:t>可以理解为</a:t>
            </a:r>
            <a:r>
              <a:rPr lang="en-US" altLang="zh-CN" sz="2000" b="0" dirty="0" err="1"/>
              <a:t>Paxos</a:t>
            </a:r>
            <a:r>
              <a:rPr lang="zh-CN" altLang="en-US" sz="2000" b="0" dirty="0"/>
              <a:t>是解决对某一个问题达成一致的一个协议，但是实际生产中大部分的应用场景是对一堆连续的问题达成一致，所以基本上</a:t>
            </a:r>
            <a:r>
              <a:rPr lang="en-US" altLang="zh-CN" sz="2000" b="0" dirty="0"/>
              <a:t>Basic </a:t>
            </a:r>
            <a:r>
              <a:rPr lang="en-US" altLang="zh-CN" sz="2000" b="0" dirty="0" err="1"/>
              <a:t>Paxos</a:t>
            </a:r>
            <a:r>
              <a:rPr lang="zh-CN" altLang="en-US" sz="2000" b="0" dirty="0"/>
              <a:t>几乎只被用作理论研究，实际应用都是基于更工业化的</a:t>
            </a:r>
            <a:r>
              <a:rPr lang="en-US" altLang="zh-CN" sz="2000" b="0" dirty="0"/>
              <a:t>Multi </a:t>
            </a:r>
            <a:r>
              <a:rPr lang="en-US" altLang="zh-CN" sz="2000" b="0" dirty="0" err="1"/>
              <a:t>Paxos</a:t>
            </a:r>
            <a:r>
              <a:rPr lang="zh-CN" altLang="en-US" sz="2000" b="0" dirty="0"/>
              <a:t>或者</a:t>
            </a:r>
            <a:r>
              <a:rPr lang="en-US" altLang="zh-CN" sz="2000" b="0" dirty="0"/>
              <a:t>Fast </a:t>
            </a:r>
            <a:r>
              <a:rPr lang="en-US" altLang="zh-CN" sz="2000" b="0" dirty="0" err="1"/>
              <a:t>Paxos</a:t>
            </a:r>
            <a:r>
              <a:rPr lang="zh-CN" altLang="en-US" sz="2000" b="0" dirty="0"/>
              <a:t>。</a:t>
            </a:r>
          </a:p>
          <a:p>
            <a:r>
              <a:rPr lang="en-US" altLang="zh-CN" sz="2400" dirty="0"/>
              <a:t>Multi </a:t>
            </a:r>
            <a:r>
              <a:rPr lang="en-US" altLang="zh-CN" sz="2400" dirty="0" err="1"/>
              <a:t>Paxos</a:t>
            </a:r>
            <a:r>
              <a:rPr lang="zh-CN" altLang="en-US" sz="2400" dirty="0"/>
              <a:t>的优化</a:t>
            </a:r>
          </a:p>
          <a:p>
            <a:pPr lvl="1"/>
            <a:r>
              <a:rPr lang="en-US" altLang="zh-CN" sz="2000" b="0" dirty="0"/>
              <a:t>Multi </a:t>
            </a:r>
            <a:r>
              <a:rPr lang="en-US" altLang="zh-CN" sz="2000" b="0" dirty="0" err="1"/>
              <a:t>Paxos</a:t>
            </a:r>
            <a:r>
              <a:rPr lang="zh-CN" altLang="en-US" sz="2000" b="0" dirty="0"/>
              <a:t>对</a:t>
            </a:r>
            <a:r>
              <a:rPr lang="en-US" altLang="zh-CN" sz="2000" b="0" dirty="0"/>
              <a:t>Basic </a:t>
            </a:r>
            <a:r>
              <a:rPr lang="en-US" altLang="zh-CN" sz="2000" b="0" dirty="0" err="1"/>
              <a:t>Paxos</a:t>
            </a:r>
            <a:r>
              <a:rPr lang="zh-CN" altLang="en-US" sz="2000" b="0" dirty="0"/>
              <a:t>的核心优化点是增加了</a:t>
            </a:r>
            <a:r>
              <a:rPr lang="en-US" altLang="zh-CN" sz="2000" b="0" dirty="0"/>
              <a:t>Leader</a:t>
            </a:r>
            <a:r>
              <a:rPr lang="zh-CN" altLang="en-US" sz="2000" b="0" dirty="0"/>
              <a:t>节点，只有</a:t>
            </a:r>
            <a:r>
              <a:rPr lang="en-US" altLang="zh-CN" sz="2000" b="0" dirty="0"/>
              <a:t>Leader</a:t>
            </a:r>
            <a:r>
              <a:rPr lang="zh-CN" altLang="en-US" sz="2000" b="0" dirty="0"/>
              <a:t>才能提出提案；再进一步简化节点角色，节点只有主（</a:t>
            </a:r>
            <a:r>
              <a:rPr lang="en-US" altLang="zh-CN" sz="2000" b="0" dirty="0"/>
              <a:t>Leader</a:t>
            </a:r>
            <a:r>
              <a:rPr lang="zh-CN" altLang="en-US" sz="2000" b="0" dirty="0"/>
              <a:t>）和从（</a:t>
            </a:r>
            <a:r>
              <a:rPr lang="en-US" altLang="zh-CN" sz="2000" b="0" dirty="0"/>
              <a:t>Follower</a:t>
            </a:r>
            <a:r>
              <a:rPr lang="zh-CN" altLang="en-US" sz="2000" b="0" dirty="0"/>
              <a:t>）的区别，</a:t>
            </a:r>
            <a:r>
              <a:rPr lang="en-US" altLang="zh-CN" sz="2000" b="0" dirty="0" smtClean="0"/>
              <a:t>Follower</a:t>
            </a:r>
            <a:r>
              <a:rPr lang="zh-CN" altLang="en-US" sz="2000" b="0" dirty="0"/>
              <a:t>节点接收到提案请求后，会转发给</a:t>
            </a:r>
            <a:r>
              <a:rPr lang="en-US" altLang="zh-CN" sz="2000" b="0" dirty="0"/>
              <a:t>Leader</a:t>
            </a:r>
            <a:r>
              <a:rPr lang="zh-CN" altLang="en-US" sz="2000" b="0" dirty="0"/>
              <a:t>节点进行发起提案。</a:t>
            </a:r>
          </a:p>
          <a:p>
            <a:pPr lvl="1"/>
            <a:r>
              <a:rPr lang="zh-CN" altLang="en-US" sz="2000" b="0" dirty="0"/>
              <a:t>因为只有</a:t>
            </a:r>
            <a:r>
              <a:rPr lang="en-US" altLang="zh-CN" sz="2000" b="0" dirty="0"/>
              <a:t>Leader</a:t>
            </a:r>
            <a:r>
              <a:rPr lang="zh-CN" altLang="en-US" sz="2000" b="0" dirty="0"/>
              <a:t>节点可以发起提案，可以视为对提案的批准处于无并发的全局有序环境中，可以支持批量为多次提案运行</a:t>
            </a:r>
            <a:r>
              <a:rPr lang="en-US" altLang="zh-CN" sz="2000" b="0" dirty="0"/>
              <a:t>prepare</a:t>
            </a:r>
            <a:r>
              <a:rPr lang="zh-CN" altLang="en-US" sz="2000" b="0" dirty="0"/>
              <a:t>阶段，此时对某个提案达成一致只需要进行一轮次的</a:t>
            </a:r>
            <a:r>
              <a:rPr lang="en-US" altLang="zh-CN" sz="2000" b="0" dirty="0"/>
              <a:t>RPC</a:t>
            </a:r>
            <a:r>
              <a:rPr lang="zh-CN" altLang="en-US" sz="2000" b="0" dirty="0"/>
              <a:t>请求，即批准（</a:t>
            </a:r>
            <a:r>
              <a:rPr lang="en-US" altLang="zh-CN" sz="2000" b="0" dirty="0"/>
              <a:t>accept</a:t>
            </a:r>
            <a:r>
              <a:rPr lang="zh-CN" altLang="en-US" sz="2000" b="0" dirty="0"/>
              <a:t>）阶段。</a:t>
            </a:r>
          </a:p>
          <a:p>
            <a:endParaRPr lang="zh-CN" altLang="en-US" sz="2400" dirty="0"/>
          </a:p>
        </p:txBody>
      </p:sp>
      <p:sp>
        <p:nvSpPr>
          <p:cNvPr id="4" name="灯片编号占位符 3"/>
          <p:cNvSpPr>
            <a:spLocks noGrp="1"/>
          </p:cNvSpPr>
          <p:nvPr>
            <p:ph type="sldNum" sz="quarter" idx="12"/>
          </p:nvPr>
        </p:nvSpPr>
        <p:spPr/>
        <p:txBody>
          <a:bodyPr/>
          <a:lstStyle/>
          <a:p>
            <a:fld id="{B13F0FA4-29F4-4B1D-A16B-0D7169EBD889}" type="slidenum">
              <a:rPr lang="en-US" smtClean="0"/>
              <a:t>62</a:t>
            </a:fld>
            <a:endParaRPr lang="en-US"/>
          </a:p>
        </p:txBody>
      </p:sp>
    </p:spTree>
    <p:extLst>
      <p:ext uri="{BB962C8B-B14F-4D97-AF65-F5344CB8AC3E}">
        <p14:creationId xmlns:p14="http://schemas.microsoft.com/office/powerpoint/2010/main" val="79087447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80484" y="1160756"/>
            <a:ext cx="7190898" cy="5016207"/>
          </a:xfrm>
        </p:spPr>
        <p:txBody>
          <a:bodyPr>
            <a:normAutofit fontScale="85000" lnSpcReduction="20000"/>
          </a:bodyPr>
          <a:lstStyle/>
          <a:p>
            <a:pPr>
              <a:lnSpc>
                <a:spcPct val="110000"/>
              </a:lnSpc>
            </a:pPr>
            <a:r>
              <a:rPr lang="en-US" altLang="zh-CN" dirty="0"/>
              <a:t>Raft</a:t>
            </a:r>
            <a:r>
              <a:rPr lang="zh-CN" altLang="en-US" dirty="0"/>
              <a:t>算法</a:t>
            </a:r>
            <a:r>
              <a:rPr lang="zh-CN" altLang="en-US" dirty="0" smtClean="0"/>
              <a:t>概述</a:t>
            </a:r>
            <a:r>
              <a:rPr lang="en-US" altLang="zh-CN" dirty="0" smtClean="0"/>
              <a:t>: </a:t>
            </a:r>
            <a:r>
              <a:rPr lang="en-US" altLang="zh-CN" b="0" dirty="0" smtClean="0"/>
              <a:t>Raft</a:t>
            </a:r>
            <a:r>
              <a:rPr lang="zh-CN" altLang="en-US" b="0" dirty="0"/>
              <a:t>算法则是从多副本状态机的角度提出，用于管理多副本状态机的日志复制。</a:t>
            </a:r>
            <a:r>
              <a:rPr lang="en-US" altLang="zh-CN" b="0" dirty="0"/>
              <a:t>Raft</a:t>
            </a:r>
            <a:r>
              <a:rPr lang="zh-CN" altLang="en-US" b="0" dirty="0"/>
              <a:t>实现了和</a:t>
            </a:r>
            <a:r>
              <a:rPr lang="en-US" altLang="zh-CN" b="0" dirty="0" err="1"/>
              <a:t>Paxos</a:t>
            </a:r>
            <a:r>
              <a:rPr lang="zh-CN" altLang="en-US" b="0" dirty="0"/>
              <a:t>相同的功能，它将一致性分解为多个子问题：</a:t>
            </a:r>
            <a:r>
              <a:rPr lang="en-US" altLang="zh-CN" b="0" dirty="0"/>
              <a:t>Leader</a:t>
            </a:r>
            <a:r>
              <a:rPr lang="zh-CN" altLang="en-US" b="0" dirty="0"/>
              <a:t>选举（</a:t>
            </a:r>
            <a:r>
              <a:rPr lang="en-US" altLang="zh-CN" b="0" dirty="0"/>
              <a:t>Leader election</a:t>
            </a:r>
            <a:r>
              <a:rPr lang="zh-CN" altLang="en-US" b="0" dirty="0"/>
              <a:t>）、日志同步（</a:t>
            </a:r>
            <a:r>
              <a:rPr lang="en-US" altLang="zh-CN" b="0" dirty="0"/>
              <a:t>Log replication</a:t>
            </a:r>
            <a:r>
              <a:rPr lang="zh-CN" altLang="en-US" b="0" dirty="0"/>
              <a:t>）、安全性（</a:t>
            </a:r>
            <a:r>
              <a:rPr lang="en-US" altLang="zh-CN" b="0" dirty="0"/>
              <a:t>Safety</a:t>
            </a:r>
            <a:r>
              <a:rPr lang="zh-CN" altLang="en-US" b="0" dirty="0"/>
              <a:t>）、日志压缩（</a:t>
            </a:r>
            <a:r>
              <a:rPr lang="en-US" altLang="zh-CN" b="0" dirty="0"/>
              <a:t>Log compaction</a:t>
            </a:r>
            <a:r>
              <a:rPr lang="zh-CN" altLang="en-US" b="0" dirty="0"/>
              <a:t>）、成员变更（</a:t>
            </a:r>
            <a:r>
              <a:rPr lang="en-US" altLang="zh-CN" b="0" dirty="0"/>
              <a:t>Membership change</a:t>
            </a:r>
            <a:r>
              <a:rPr lang="zh-CN" altLang="en-US" b="0" dirty="0"/>
              <a:t>）等</a:t>
            </a:r>
            <a:r>
              <a:rPr lang="zh-CN" altLang="en-US" b="0" dirty="0" smtClean="0"/>
              <a:t>。</a:t>
            </a:r>
          </a:p>
          <a:p>
            <a:pPr>
              <a:lnSpc>
                <a:spcPct val="110000"/>
              </a:lnSpc>
            </a:pPr>
            <a:r>
              <a:rPr lang="en-US" altLang="zh-CN" b="0" dirty="0" smtClean="0"/>
              <a:t>Raft</a:t>
            </a:r>
            <a:r>
              <a:rPr lang="zh-CN" altLang="en-US" b="0" dirty="0" smtClean="0"/>
              <a:t>将系统中的角色分为领导者（</a:t>
            </a:r>
            <a:r>
              <a:rPr lang="en-US" altLang="zh-CN" b="0" dirty="0" smtClean="0"/>
              <a:t>Leader</a:t>
            </a:r>
            <a:r>
              <a:rPr lang="zh-CN" altLang="en-US" b="0" dirty="0" smtClean="0"/>
              <a:t>）、跟从者（</a:t>
            </a:r>
            <a:r>
              <a:rPr lang="en-US" altLang="zh-CN" b="0" dirty="0" smtClean="0"/>
              <a:t>Follower</a:t>
            </a:r>
            <a:r>
              <a:rPr lang="zh-CN" altLang="en-US" b="0" dirty="0" smtClean="0"/>
              <a:t>）和候选人（</a:t>
            </a:r>
            <a:r>
              <a:rPr lang="en-US" altLang="zh-CN" b="0" dirty="0" smtClean="0"/>
              <a:t>Candidate</a:t>
            </a:r>
            <a:r>
              <a:rPr lang="zh-CN" altLang="en-US" b="0" dirty="0" smtClean="0"/>
              <a:t>）：</a:t>
            </a:r>
          </a:p>
          <a:p>
            <a:pPr lvl="1">
              <a:lnSpc>
                <a:spcPct val="110000"/>
              </a:lnSpc>
            </a:pPr>
            <a:r>
              <a:rPr lang="en-US" altLang="zh-CN" dirty="0" smtClean="0"/>
              <a:t>Leader</a:t>
            </a:r>
            <a:r>
              <a:rPr lang="zh-CN" altLang="en-US" b="0" dirty="0"/>
              <a:t>：接受客户端请求，并向</a:t>
            </a:r>
            <a:r>
              <a:rPr lang="en-US" altLang="zh-CN" b="0" dirty="0"/>
              <a:t>Follower</a:t>
            </a:r>
            <a:r>
              <a:rPr lang="zh-CN" altLang="en-US" b="0" dirty="0"/>
              <a:t>同步请求日志，当日志同步到大多数节点上后告诉</a:t>
            </a:r>
            <a:r>
              <a:rPr lang="en-US" altLang="zh-CN" b="0" dirty="0"/>
              <a:t>Follower</a:t>
            </a:r>
            <a:r>
              <a:rPr lang="zh-CN" altLang="en-US" b="0" dirty="0"/>
              <a:t>提交日志。</a:t>
            </a:r>
          </a:p>
          <a:p>
            <a:pPr lvl="1">
              <a:lnSpc>
                <a:spcPct val="110000"/>
              </a:lnSpc>
            </a:pPr>
            <a:r>
              <a:rPr lang="en-US" altLang="zh-CN" dirty="0"/>
              <a:t>Follower</a:t>
            </a:r>
            <a:r>
              <a:rPr lang="zh-CN" altLang="en-US" b="0" dirty="0"/>
              <a:t>：接受并持久化</a:t>
            </a:r>
            <a:r>
              <a:rPr lang="en-US" altLang="zh-CN" b="0" dirty="0"/>
              <a:t>Leader</a:t>
            </a:r>
            <a:r>
              <a:rPr lang="zh-CN" altLang="en-US" b="0" dirty="0"/>
              <a:t>同步的日志，在</a:t>
            </a:r>
            <a:r>
              <a:rPr lang="en-US" altLang="zh-CN" b="0" dirty="0"/>
              <a:t>Leader</a:t>
            </a:r>
            <a:r>
              <a:rPr lang="zh-CN" altLang="en-US" b="0" dirty="0"/>
              <a:t>告之日志可以提交之后，提交日志。</a:t>
            </a:r>
          </a:p>
          <a:p>
            <a:pPr lvl="1">
              <a:lnSpc>
                <a:spcPct val="110000"/>
              </a:lnSpc>
            </a:pPr>
            <a:r>
              <a:rPr lang="en-US" altLang="zh-CN" dirty="0"/>
              <a:t>Candidate</a:t>
            </a:r>
            <a:r>
              <a:rPr lang="zh-CN" altLang="en-US" b="0" dirty="0"/>
              <a:t>：</a:t>
            </a:r>
            <a:r>
              <a:rPr lang="en-US" altLang="zh-CN" b="0" dirty="0"/>
              <a:t>Leader</a:t>
            </a:r>
            <a:r>
              <a:rPr lang="zh-CN" altLang="en-US" b="0" dirty="0"/>
              <a:t>选举过程中的临时角色。</a:t>
            </a:r>
          </a:p>
          <a:p>
            <a:pPr>
              <a:lnSpc>
                <a:spcPct val="110000"/>
              </a:lnSpc>
            </a:pPr>
            <a:endParaRPr lang="zh-CN" altLang="en-US" dirty="0"/>
          </a:p>
        </p:txBody>
      </p:sp>
      <p:sp>
        <p:nvSpPr>
          <p:cNvPr id="4" name="灯片编号占位符 3"/>
          <p:cNvSpPr>
            <a:spLocks noGrp="1"/>
          </p:cNvSpPr>
          <p:nvPr>
            <p:ph type="sldNum" sz="quarter" idx="12"/>
          </p:nvPr>
        </p:nvSpPr>
        <p:spPr/>
        <p:txBody>
          <a:bodyPr/>
          <a:lstStyle/>
          <a:p>
            <a:fld id="{B13F0FA4-29F4-4B1D-A16B-0D7169EBD889}" type="slidenum">
              <a:rPr lang="en-US" smtClean="0"/>
              <a:t>63</a:t>
            </a:fld>
            <a:endParaRPr lang="en-US"/>
          </a:p>
        </p:txBody>
      </p:sp>
      <p:sp>
        <p:nvSpPr>
          <p:cNvPr id="5" name="标题 1"/>
          <p:cNvSpPr>
            <a:spLocks noGrp="1"/>
          </p:cNvSpPr>
          <p:nvPr>
            <p:ph type="title"/>
          </p:nvPr>
        </p:nvSpPr>
        <p:spPr/>
        <p:txBody>
          <a:bodyPr/>
          <a:lstStyle/>
          <a:p>
            <a:r>
              <a:rPr lang="en-US" altLang="zh-CN" dirty="0"/>
              <a:t>7.3 </a:t>
            </a:r>
            <a:r>
              <a:rPr lang="zh-CN" altLang="en-US" dirty="0"/>
              <a:t>大数据系统的协调技术</a:t>
            </a:r>
          </a:p>
        </p:txBody>
      </p:sp>
      <p:sp>
        <p:nvSpPr>
          <p:cNvPr id="9" name="AutoShape 6" descr="https://pic2.zhimg.com/80/v2-40d42747bec5c00503e4bd47566beb65_720w.webp"/>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10" name="图片 9"/>
          <p:cNvPicPr>
            <a:picLocks noChangeAspect="1"/>
          </p:cNvPicPr>
          <p:nvPr/>
        </p:nvPicPr>
        <p:blipFill>
          <a:blip r:embed="rId3"/>
          <a:stretch>
            <a:fillRect/>
          </a:stretch>
        </p:blipFill>
        <p:spPr>
          <a:xfrm>
            <a:off x="7753905" y="1421240"/>
            <a:ext cx="4438095" cy="4495238"/>
          </a:xfrm>
          <a:prstGeom prst="rect">
            <a:avLst/>
          </a:prstGeom>
        </p:spPr>
      </p:pic>
      <p:sp>
        <p:nvSpPr>
          <p:cNvPr id="11" name="矩形 10"/>
          <p:cNvSpPr/>
          <p:nvPr/>
        </p:nvSpPr>
        <p:spPr>
          <a:xfrm>
            <a:off x="7123521" y="5916478"/>
            <a:ext cx="5068479" cy="646331"/>
          </a:xfrm>
          <a:prstGeom prst="rect">
            <a:avLst/>
          </a:prstGeom>
        </p:spPr>
        <p:txBody>
          <a:bodyPr wrap="square">
            <a:spAutoFit/>
          </a:bodyPr>
          <a:lstStyle/>
          <a:p>
            <a:r>
              <a:rPr lang="en-US" altLang="zh-CN" dirty="0">
                <a:solidFill>
                  <a:srgbClr val="191B1F"/>
                </a:solidFill>
                <a:latin typeface="-apple-system"/>
              </a:rPr>
              <a:t>Raft</a:t>
            </a:r>
            <a:r>
              <a:rPr lang="zh-CN" altLang="en-US" dirty="0">
                <a:solidFill>
                  <a:srgbClr val="191B1F"/>
                </a:solidFill>
                <a:latin typeface="-apple-system"/>
              </a:rPr>
              <a:t>要求系统在任意时刻最多只有一个</a:t>
            </a:r>
            <a:r>
              <a:rPr lang="en-US" altLang="zh-CN" dirty="0">
                <a:solidFill>
                  <a:srgbClr val="191B1F"/>
                </a:solidFill>
                <a:latin typeface="-apple-system"/>
              </a:rPr>
              <a:t>Leader</a:t>
            </a:r>
            <a:r>
              <a:rPr lang="zh-CN" altLang="en-US" dirty="0">
                <a:solidFill>
                  <a:srgbClr val="191B1F"/>
                </a:solidFill>
                <a:latin typeface="-apple-system"/>
              </a:rPr>
              <a:t>，正常工作期间只有</a:t>
            </a:r>
            <a:r>
              <a:rPr lang="en-US" altLang="zh-CN" dirty="0">
                <a:solidFill>
                  <a:srgbClr val="191B1F"/>
                </a:solidFill>
                <a:latin typeface="-apple-system"/>
              </a:rPr>
              <a:t>Leader</a:t>
            </a:r>
            <a:r>
              <a:rPr lang="zh-CN" altLang="en-US" dirty="0">
                <a:solidFill>
                  <a:srgbClr val="191B1F"/>
                </a:solidFill>
                <a:latin typeface="-apple-system"/>
              </a:rPr>
              <a:t>和</a:t>
            </a:r>
            <a:r>
              <a:rPr lang="en-US" altLang="zh-CN" dirty="0">
                <a:solidFill>
                  <a:srgbClr val="191B1F"/>
                </a:solidFill>
                <a:latin typeface="-apple-system"/>
              </a:rPr>
              <a:t>Followers</a:t>
            </a:r>
            <a:r>
              <a:rPr lang="zh-CN" altLang="en-US" dirty="0">
                <a:solidFill>
                  <a:srgbClr val="191B1F"/>
                </a:solidFill>
                <a:latin typeface="-apple-system"/>
              </a:rPr>
              <a:t>。</a:t>
            </a:r>
            <a:endParaRPr lang="zh-CN" altLang="en-US" dirty="0"/>
          </a:p>
        </p:txBody>
      </p:sp>
    </p:spTree>
    <p:extLst>
      <p:ext uri="{BB962C8B-B14F-4D97-AF65-F5344CB8AC3E}">
        <p14:creationId xmlns:p14="http://schemas.microsoft.com/office/powerpoint/2010/main" val="332464113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80483" y="1160756"/>
            <a:ext cx="10930269" cy="742657"/>
          </a:xfrm>
        </p:spPr>
        <p:txBody>
          <a:bodyPr/>
          <a:lstStyle/>
          <a:p>
            <a:r>
              <a:rPr lang="zh-CN" altLang="en-US" b="0" smtClean="0"/>
              <a:t>角色状态转换状态机：</a:t>
            </a:r>
            <a:endParaRPr lang="zh-CN" altLang="en-US" dirty="0"/>
          </a:p>
        </p:txBody>
      </p:sp>
      <p:sp>
        <p:nvSpPr>
          <p:cNvPr id="4" name="灯片编号占位符 3"/>
          <p:cNvSpPr>
            <a:spLocks noGrp="1"/>
          </p:cNvSpPr>
          <p:nvPr>
            <p:ph type="sldNum" sz="quarter" idx="12"/>
          </p:nvPr>
        </p:nvSpPr>
        <p:spPr/>
        <p:txBody>
          <a:bodyPr/>
          <a:lstStyle/>
          <a:p>
            <a:fld id="{B13F0FA4-29F4-4B1D-A16B-0D7169EBD889}" type="slidenum">
              <a:rPr lang="en-US" smtClean="0"/>
              <a:t>64</a:t>
            </a:fld>
            <a:endParaRPr lang="en-US"/>
          </a:p>
        </p:txBody>
      </p:sp>
      <p:sp>
        <p:nvSpPr>
          <p:cNvPr id="5" name="标题 1"/>
          <p:cNvSpPr>
            <a:spLocks noGrp="1"/>
          </p:cNvSpPr>
          <p:nvPr>
            <p:ph type="title"/>
          </p:nvPr>
        </p:nvSpPr>
        <p:spPr/>
        <p:txBody>
          <a:bodyPr/>
          <a:lstStyle/>
          <a:p>
            <a:r>
              <a:rPr lang="en-US" altLang="zh-CN" dirty="0"/>
              <a:t>7.3 </a:t>
            </a:r>
            <a:r>
              <a:rPr lang="zh-CN" altLang="en-US" dirty="0"/>
              <a:t>大数据系统的协调技术</a:t>
            </a:r>
          </a:p>
        </p:txBody>
      </p:sp>
      <p:pic>
        <p:nvPicPr>
          <p:cNvPr id="10242" name="Picture 2" descr="https://pic2.zhimg.com/80/v2-7f64a2df8f8817932ed047d35878bca9_720w.web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73658" y="1160756"/>
            <a:ext cx="7114291" cy="2914884"/>
          </a:xfrm>
          <a:prstGeom prst="rect">
            <a:avLst/>
          </a:prstGeom>
          <a:noFill/>
          <a:extLst>
            <a:ext uri="{909E8E84-426E-40DD-AFC4-6F175D3DCCD1}">
              <a14:hiddenFill xmlns:a14="http://schemas.microsoft.com/office/drawing/2010/main">
                <a:solidFill>
                  <a:srgbClr val="FFFFFF"/>
                </a:solidFill>
              </a14:hiddenFill>
            </a:ext>
          </a:extLst>
        </p:spPr>
      </p:pic>
      <p:sp>
        <p:nvSpPr>
          <p:cNvPr id="6" name="矩形 5"/>
          <p:cNvSpPr/>
          <p:nvPr/>
        </p:nvSpPr>
        <p:spPr>
          <a:xfrm>
            <a:off x="548507" y="1820167"/>
            <a:ext cx="4494833" cy="1754326"/>
          </a:xfrm>
          <a:prstGeom prst="rect">
            <a:avLst/>
          </a:prstGeom>
        </p:spPr>
        <p:txBody>
          <a:bodyPr wrap="square">
            <a:spAutoFit/>
          </a:bodyPr>
          <a:lstStyle/>
          <a:p>
            <a:r>
              <a:rPr lang="en-US" altLang="zh-CN" dirty="0">
                <a:solidFill>
                  <a:srgbClr val="191B1F"/>
                </a:solidFill>
                <a:latin typeface="-apple-system"/>
              </a:rPr>
              <a:t>Follower</a:t>
            </a:r>
            <a:r>
              <a:rPr lang="zh-CN" altLang="en-US" dirty="0">
                <a:solidFill>
                  <a:srgbClr val="191B1F"/>
                </a:solidFill>
                <a:latin typeface="-apple-system"/>
              </a:rPr>
              <a:t>只响应其他服务器的请求。如果</a:t>
            </a:r>
            <a:r>
              <a:rPr lang="en-US" altLang="zh-CN" dirty="0">
                <a:solidFill>
                  <a:srgbClr val="191B1F"/>
                </a:solidFill>
                <a:latin typeface="-apple-system"/>
              </a:rPr>
              <a:t>Follower</a:t>
            </a:r>
            <a:r>
              <a:rPr lang="zh-CN" altLang="en-US" dirty="0">
                <a:solidFill>
                  <a:srgbClr val="191B1F"/>
                </a:solidFill>
                <a:latin typeface="-apple-system"/>
              </a:rPr>
              <a:t>超时没有收到</a:t>
            </a:r>
            <a:r>
              <a:rPr lang="en-US" altLang="zh-CN" dirty="0">
                <a:solidFill>
                  <a:srgbClr val="191B1F"/>
                </a:solidFill>
                <a:latin typeface="-apple-system"/>
              </a:rPr>
              <a:t>Leader</a:t>
            </a:r>
            <a:r>
              <a:rPr lang="zh-CN" altLang="en-US" dirty="0">
                <a:solidFill>
                  <a:srgbClr val="191B1F"/>
                </a:solidFill>
                <a:latin typeface="-apple-system"/>
              </a:rPr>
              <a:t>的消息，它会成为一个</a:t>
            </a:r>
            <a:r>
              <a:rPr lang="en-US" altLang="zh-CN" dirty="0">
                <a:solidFill>
                  <a:srgbClr val="191B1F"/>
                </a:solidFill>
                <a:latin typeface="-apple-system"/>
              </a:rPr>
              <a:t>Candidate</a:t>
            </a:r>
            <a:r>
              <a:rPr lang="zh-CN" altLang="en-US" dirty="0">
                <a:solidFill>
                  <a:srgbClr val="191B1F"/>
                </a:solidFill>
                <a:latin typeface="-apple-system"/>
              </a:rPr>
              <a:t>并且开始一次</a:t>
            </a:r>
            <a:r>
              <a:rPr lang="en-US" altLang="zh-CN" dirty="0">
                <a:solidFill>
                  <a:srgbClr val="191B1F"/>
                </a:solidFill>
                <a:latin typeface="-apple-system"/>
              </a:rPr>
              <a:t>Leader</a:t>
            </a:r>
            <a:r>
              <a:rPr lang="zh-CN" altLang="en-US" dirty="0">
                <a:solidFill>
                  <a:srgbClr val="191B1F"/>
                </a:solidFill>
                <a:latin typeface="-apple-system"/>
              </a:rPr>
              <a:t>选举。收到大多数服务器投票的</a:t>
            </a:r>
            <a:r>
              <a:rPr lang="en-US" altLang="zh-CN" dirty="0">
                <a:solidFill>
                  <a:srgbClr val="191B1F"/>
                </a:solidFill>
                <a:latin typeface="-apple-system"/>
              </a:rPr>
              <a:t>Candidate</a:t>
            </a:r>
            <a:r>
              <a:rPr lang="zh-CN" altLang="en-US" dirty="0">
                <a:solidFill>
                  <a:srgbClr val="191B1F"/>
                </a:solidFill>
                <a:latin typeface="-apple-system"/>
              </a:rPr>
              <a:t>会成为新的</a:t>
            </a:r>
            <a:r>
              <a:rPr lang="en-US" altLang="zh-CN" dirty="0">
                <a:solidFill>
                  <a:srgbClr val="191B1F"/>
                </a:solidFill>
                <a:latin typeface="-apple-system"/>
              </a:rPr>
              <a:t>Leader</a:t>
            </a:r>
            <a:r>
              <a:rPr lang="zh-CN" altLang="en-US" dirty="0">
                <a:solidFill>
                  <a:srgbClr val="191B1F"/>
                </a:solidFill>
                <a:latin typeface="-apple-system"/>
              </a:rPr>
              <a:t>。</a:t>
            </a:r>
            <a:r>
              <a:rPr lang="en-US" altLang="zh-CN" dirty="0">
                <a:solidFill>
                  <a:srgbClr val="191B1F"/>
                </a:solidFill>
                <a:latin typeface="-apple-system"/>
              </a:rPr>
              <a:t>Leader</a:t>
            </a:r>
            <a:r>
              <a:rPr lang="zh-CN" altLang="en-US" dirty="0">
                <a:solidFill>
                  <a:srgbClr val="191B1F"/>
                </a:solidFill>
                <a:latin typeface="-apple-system"/>
              </a:rPr>
              <a:t>在宕机之前会一直保持</a:t>
            </a:r>
            <a:r>
              <a:rPr lang="en-US" altLang="zh-CN" dirty="0">
                <a:solidFill>
                  <a:srgbClr val="191B1F"/>
                </a:solidFill>
                <a:latin typeface="-apple-system"/>
              </a:rPr>
              <a:t>Leader</a:t>
            </a:r>
            <a:r>
              <a:rPr lang="zh-CN" altLang="en-US" dirty="0">
                <a:solidFill>
                  <a:srgbClr val="191B1F"/>
                </a:solidFill>
                <a:latin typeface="-apple-system"/>
              </a:rPr>
              <a:t>的状态。</a:t>
            </a:r>
            <a:endParaRPr lang="zh-CN" altLang="en-US" dirty="0"/>
          </a:p>
        </p:txBody>
      </p:sp>
      <p:pic>
        <p:nvPicPr>
          <p:cNvPr id="10244" name="Picture 4" descr="https://pic1.zhimg.com/80/v2-d3cc1cb525ac72dc59ed34148cb3199c_720w.web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22450" y="4370548"/>
            <a:ext cx="6086646" cy="2298402"/>
          </a:xfrm>
          <a:prstGeom prst="rect">
            <a:avLst/>
          </a:prstGeom>
          <a:noFill/>
          <a:extLst>
            <a:ext uri="{909E8E84-426E-40DD-AFC4-6F175D3DCCD1}">
              <a14:hiddenFill xmlns:a14="http://schemas.microsoft.com/office/drawing/2010/main">
                <a:solidFill>
                  <a:srgbClr val="FFFFFF"/>
                </a:solidFill>
              </a14:hiddenFill>
            </a:ext>
          </a:extLst>
        </p:spPr>
      </p:pic>
      <p:sp>
        <p:nvSpPr>
          <p:cNvPr id="7" name="矩形 6"/>
          <p:cNvSpPr/>
          <p:nvPr/>
        </p:nvSpPr>
        <p:spPr>
          <a:xfrm>
            <a:off x="539080" y="4499712"/>
            <a:ext cx="4504260" cy="1754326"/>
          </a:xfrm>
          <a:prstGeom prst="rect">
            <a:avLst/>
          </a:prstGeom>
        </p:spPr>
        <p:txBody>
          <a:bodyPr wrap="square">
            <a:spAutoFit/>
          </a:bodyPr>
          <a:lstStyle/>
          <a:p>
            <a:r>
              <a:rPr lang="en-US" altLang="zh-CN" dirty="0">
                <a:solidFill>
                  <a:srgbClr val="191B1F"/>
                </a:solidFill>
                <a:latin typeface="-apple-system"/>
              </a:rPr>
              <a:t>Raft</a:t>
            </a:r>
            <a:r>
              <a:rPr lang="zh-CN" altLang="en-US" dirty="0">
                <a:solidFill>
                  <a:srgbClr val="191B1F"/>
                </a:solidFill>
                <a:latin typeface="-apple-system"/>
              </a:rPr>
              <a:t>算法将时间分为一个个的任期（</a:t>
            </a:r>
            <a:r>
              <a:rPr lang="en-US" altLang="zh-CN" dirty="0">
                <a:solidFill>
                  <a:srgbClr val="191B1F"/>
                </a:solidFill>
                <a:latin typeface="-apple-system"/>
              </a:rPr>
              <a:t>term</a:t>
            </a:r>
            <a:r>
              <a:rPr lang="zh-CN" altLang="en-US" dirty="0">
                <a:solidFill>
                  <a:srgbClr val="191B1F"/>
                </a:solidFill>
                <a:latin typeface="-apple-system"/>
              </a:rPr>
              <a:t>），每一个</a:t>
            </a:r>
            <a:r>
              <a:rPr lang="en-US" altLang="zh-CN" dirty="0">
                <a:solidFill>
                  <a:srgbClr val="191B1F"/>
                </a:solidFill>
                <a:latin typeface="-apple-system"/>
              </a:rPr>
              <a:t>term</a:t>
            </a:r>
            <a:r>
              <a:rPr lang="zh-CN" altLang="en-US" dirty="0">
                <a:solidFill>
                  <a:srgbClr val="191B1F"/>
                </a:solidFill>
                <a:latin typeface="-apple-system"/>
              </a:rPr>
              <a:t>的开始都是</a:t>
            </a:r>
            <a:r>
              <a:rPr lang="en-US" altLang="zh-CN" dirty="0">
                <a:solidFill>
                  <a:srgbClr val="191B1F"/>
                </a:solidFill>
                <a:latin typeface="-apple-system"/>
              </a:rPr>
              <a:t>Leader</a:t>
            </a:r>
            <a:r>
              <a:rPr lang="zh-CN" altLang="en-US" dirty="0">
                <a:solidFill>
                  <a:srgbClr val="191B1F"/>
                </a:solidFill>
                <a:latin typeface="-apple-system"/>
              </a:rPr>
              <a:t>选举。在成功选举</a:t>
            </a:r>
            <a:r>
              <a:rPr lang="en-US" altLang="zh-CN" dirty="0">
                <a:solidFill>
                  <a:srgbClr val="191B1F"/>
                </a:solidFill>
                <a:latin typeface="-apple-system"/>
              </a:rPr>
              <a:t>Leader</a:t>
            </a:r>
            <a:r>
              <a:rPr lang="zh-CN" altLang="en-US" dirty="0">
                <a:solidFill>
                  <a:srgbClr val="191B1F"/>
                </a:solidFill>
                <a:latin typeface="-apple-system"/>
              </a:rPr>
              <a:t>之后，</a:t>
            </a:r>
            <a:r>
              <a:rPr lang="en-US" altLang="zh-CN" dirty="0">
                <a:solidFill>
                  <a:srgbClr val="191B1F"/>
                </a:solidFill>
                <a:latin typeface="-apple-system"/>
              </a:rPr>
              <a:t>Leader</a:t>
            </a:r>
            <a:r>
              <a:rPr lang="zh-CN" altLang="en-US" dirty="0">
                <a:solidFill>
                  <a:srgbClr val="191B1F"/>
                </a:solidFill>
                <a:latin typeface="-apple-system"/>
              </a:rPr>
              <a:t>会在整个</a:t>
            </a:r>
            <a:r>
              <a:rPr lang="en-US" altLang="zh-CN" dirty="0">
                <a:solidFill>
                  <a:srgbClr val="191B1F"/>
                </a:solidFill>
                <a:latin typeface="-apple-system"/>
              </a:rPr>
              <a:t>term</a:t>
            </a:r>
            <a:r>
              <a:rPr lang="zh-CN" altLang="en-US" dirty="0">
                <a:solidFill>
                  <a:srgbClr val="191B1F"/>
                </a:solidFill>
                <a:latin typeface="-apple-system"/>
              </a:rPr>
              <a:t>内管理整个集群。如果</a:t>
            </a:r>
            <a:r>
              <a:rPr lang="en-US" altLang="zh-CN" dirty="0">
                <a:solidFill>
                  <a:srgbClr val="191B1F"/>
                </a:solidFill>
                <a:latin typeface="-apple-system"/>
              </a:rPr>
              <a:t>Leader</a:t>
            </a:r>
            <a:r>
              <a:rPr lang="zh-CN" altLang="en-US" dirty="0">
                <a:solidFill>
                  <a:srgbClr val="191B1F"/>
                </a:solidFill>
                <a:latin typeface="-apple-system"/>
              </a:rPr>
              <a:t>选举失败，该</a:t>
            </a:r>
            <a:r>
              <a:rPr lang="en-US" altLang="zh-CN" dirty="0">
                <a:solidFill>
                  <a:srgbClr val="191B1F"/>
                </a:solidFill>
                <a:latin typeface="-apple-system"/>
              </a:rPr>
              <a:t>term</a:t>
            </a:r>
            <a:r>
              <a:rPr lang="zh-CN" altLang="en-US" dirty="0">
                <a:solidFill>
                  <a:srgbClr val="191B1F"/>
                </a:solidFill>
                <a:latin typeface="-apple-system"/>
              </a:rPr>
              <a:t>就会因为没有</a:t>
            </a:r>
            <a:r>
              <a:rPr lang="en-US" altLang="zh-CN" dirty="0">
                <a:solidFill>
                  <a:srgbClr val="191B1F"/>
                </a:solidFill>
                <a:latin typeface="-apple-system"/>
              </a:rPr>
              <a:t>Leader</a:t>
            </a:r>
            <a:r>
              <a:rPr lang="zh-CN" altLang="en-US" dirty="0">
                <a:solidFill>
                  <a:srgbClr val="191B1F"/>
                </a:solidFill>
                <a:latin typeface="-apple-system"/>
              </a:rPr>
              <a:t>而结束。</a:t>
            </a:r>
            <a:endParaRPr lang="zh-CN" altLang="en-US" dirty="0"/>
          </a:p>
        </p:txBody>
      </p:sp>
      <p:sp>
        <p:nvSpPr>
          <p:cNvPr id="10" name="内容占位符 2"/>
          <p:cNvSpPr txBox="1">
            <a:spLocks/>
          </p:cNvSpPr>
          <p:nvPr/>
        </p:nvSpPr>
        <p:spPr>
          <a:xfrm>
            <a:off x="539080" y="3900333"/>
            <a:ext cx="10930269" cy="742657"/>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Font typeface="Arial" panose="020B0604020202020204" pitchFamily="34" charset="0"/>
              <a:buChar char="•"/>
              <a:defRPr sz="2800" b="1" kern="1200" baseline="0">
                <a:solidFill>
                  <a:schemeClr val="tx1"/>
                </a:solidFill>
                <a:latin typeface="+mn-lt"/>
                <a:ea typeface="微软雅黑" panose="020B0503020204020204" pitchFamily="34" charset="-122"/>
                <a:cs typeface="+mn-cs"/>
              </a:defRPr>
            </a:lvl1pPr>
            <a:lvl2pPr marL="685800" indent="-228600" algn="l" defTabSz="914400" rtl="0" eaLnBrk="1" latinLnBrk="0" hangingPunct="1">
              <a:lnSpc>
                <a:spcPct val="100000"/>
              </a:lnSpc>
              <a:spcBef>
                <a:spcPts val="500"/>
              </a:spcBef>
              <a:buFont typeface="Calibri" panose="020F0502020204030204" pitchFamily="34" charset="0"/>
              <a:buChar char="–"/>
              <a:defRPr sz="2400" kern="1200" baseline="0">
                <a:solidFill>
                  <a:schemeClr val="tx1"/>
                </a:solidFill>
                <a:latin typeface="+mn-lt"/>
                <a:ea typeface="微软雅黑" panose="020B0503020204020204" pitchFamily="34" charset="-122"/>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baseline="0">
                <a:solidFill>
                  <a:schemeClr val="tx1"/>
                </a:solidFill>
                <a:latin typeface="+mn-lt"/>
                <a:ea typeface="微软雅黑" panose="020B0503020204020204" pitchFamily="34" charset="-122"/>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baseline="0">
                <a:solidFill>
                  <a:schemeClr val="tx1"/>
                </a:solidFill>
                <a:latin typeface="+mn-lt"/>
                <a:ea typeface="微软雅黑" panose="020B0503020204020204" pitchFamily="34" charset="-122"/>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baseline="0">
                <a:solidFill>
                  <a:schemeClr val="tx1"/>
                </a:solidFill>
                <a:latin typeface="+mn-lt"/>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b="0" dirty="0" smtClean="0"/>
              <a:t>任期：</a:t>
            </a:r>
            <a:endParaRPr lang="zh-CN" altLang="en-US" dirty="0"/>
          </a:p>
        </p:txBody>
      </p:sp>
    </p:spTree>
    <p:extLst>
      <p:ext uri="{BB962C8B-B14F-4D97-AF65-F5344CB8AC3E}">
        <p14:creationId xmlns:p14="http://schemas.microsoft.com/office/powerpoint/2010/main" val="30461946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80484" y="1160756"/>
            <a:ext cx="5531780" cy="5016207"/>
          </a:xfrm>
        </p:spPr>
        <p:txBody>
          <a:bodyPr>
            <a:normAutofit lnSpcReduction="10000"/>
          </a:bodyPr>
          <a:lstStyle/>
          <a:p>
            <a:r>
              <a:rPr lang="en-US" altLang="zh-CN" sz="2000" dirty="0"/>
              <a:t>Leader</a:t>
            </a:r>
            <a:r>
              <a:rPr lang="zh-CN" altLang="en-US" sz="2000" dirty="0" smtClean="0"/>
              <a:t>选举</a:t>
            </a:r>
            <a:endParaRPr lang="en-US" altLang="zh-CN" sz="2000" dirty="0" smtClean="0"/>
          </a:p>
          <a:p>
            <a:r>
              <a:rPr lang="en-US" altLang="zh-CN" sz="2000" b="0" dirty="0"/>
              <a:t>Raft </a:t>
            </a:r>
            <a:r>
              <a:rPr lang="zh-CN" altLang="en-US" sz="2000" b="0" dirty="0"/>
              <a:t>使用心跳（</a:t>
            </a:r>
            <a:r>
              <a:rPr lang="en-US" altLang="zh-CN" sz="2000" b="0" dirty="0"/>
              <a:t>heartbeat</a:t>
            </a:r>
            <a:r>
              <a:rPr lang="zh-CN" altLang="en-US" sz="2000" b="0" dirty="0"/>
              <a:t>）触发</a:t>
            </a:r>
            <a:r>
              <a:rPr lang="en-US" altLang="zh-CN" sz="2000" b="0" dirty="0"/>
              <a:t>Leader</a:t>
            </a:r>
            <a:r>
              <a:rPr lang="zh-CN" altLang="en-US" sz="2000" b="0" dirty="0"/>
              <a:t>选举。当服务器启动时，初始化为</a:t>
            </a:r>
            <a:r>
              <a:rPr lang="en-US" altLang="zh-CN" sz="2000" b="0" dirty="0"/>
              <a:t>Follower</a:t>
            </a:r>
            <a:r>
              <a:rPr lang="zh-CN" altLang="en-US" sz="2000" b="0" dirty="0"/>
              <a:t>。</a:t>
            </a:r>
            <a:r>
              <a:rPr lang="en-US" altLang="zh-CN" sz="2000" b="0" dirty="0"/>
              <a:t>Leader</a:t>
            </a:r>
            <a:r>
              <a:rPr lang="zh-CN" altLang="en-US" sz="2000" b="0" dirty="0"/>
              <a:t>向所有</a:t>
            </a:r>
            <a:r>
              <a:rPr lang="en-US" altLang="zh-CN" sz="2000" b="0" dirty="0"/>
              <a:t>Followers</a:t>
            </a:r>
            <a:r>
              <a:rPr lang="zh-CN" altLang="en-US" sz="2000" b="0" dirty="0"/>
              <a:t>周期性发送</a:t>
            </a:r>
            <a:r>
              <a:rPr lang="en-US" altLang="zh-CN" sz="2000" b="0" dirty="0"/>
              <a:t>heartbeat</a:t>
            </a:r>
            <a:r>
              <a:rPr lang="zh-CN" altLang="en-US" sz="2000" b="0" dirty="0"/>
              <a:t>。如果</a:t>
            </a:r>
            <a:r>
              <a:rPr lang="en-US" altLang="zh-CN" sz="2000" b="0" dirty="0"/>
              <a:t>Follower</a:t>
            </a:r>
            <a:r>
              <a:rPr lang="zh-CN" altLang="en-US" sz="2000" b="0" dirty="0"/>
              <a:t>在选举超时时间内没有收到</a:t>
            </a:r>
            <a:r>
              <a:rPr lang="en-US" altLang="zh-CN" sz="2000" b="0" dirty="0"/>
              <a:t>Leader</a:t>
            </a:r>
            <a:r>
              <a:rPr lang="zh-CN" altLang="en-US" sz="2000" b="0" dirty="0"/>
              <a:t>的</a:t>
            </a:r>
            <a:r>
              <a:rPr lang="en-US" altLang="zh-CN" sz="2000" b="0" dirty="0"/>
              <a:t>heartbeat</a:t>
            </a:r>
            <a:r>
              <a:rPr lang="zh-CN" altLang="en-US" sz="2000" b="0" dirty="0"/>
              <a:t>，就会等待一段随机的时间后发起一次</a:t>
            </a:r>
            <a:r>
              <a:rPr lang="en-US" altLang="zh-CN" sz="2000" b="0" dirty="0"/>
              <a:t>Leader</a:t>
            </a:r>
            <a:r>
              <a:rPr lang="zh-CN" altLang="en-US" sz="2000" b="0" dirty="0"/>
              <a:t>选举。</a:t>
            </a:r>
          </a:p>
          <a:p>
            <a:r>
              <a:rPr lang="en-US" altLang="zh-CN" sz="2000" b="0" dirty="0"/>
              <a:t>Follower</a:t>
            </a:r>
            <a:r>
              <a:rPr lang="zh-CN" altLang="en-US" sz="2000" b="0" dirty="0"/>
              <a:t>将其当前</a:t>
            </a:r>
            <a:r>
              <a:rPr lang="en-US" altLang="zh-CN" sz="2000" b="0" dirty="0"/>
              <a:t>term</a:t>
            </a:r>
            <a:r>
              <a:rPr lang="zh-CN" altLang="en-US" sz="2000" b="0" dirty="0"/>
              <a:t>加一然后转换为</a:t>
            </a:r>
            <a:r>
              <a:rPr lang="en-US" altLang="zh-CN" sz="2000" b="0" dirty="0"/>
              <a:t>Candidate</a:t>
            </a:r>
            <a:r>
              <a:rPr lang="zh-CN" altLang="en-US" sz="2000" b="0" dirty="0"/>
              <a:t>。它首先给自己投票并且给集群中的其他服务器发送 </a:t>
            </a:r>
            <a:r>
              <a:rPr lang="en-US" altLang="zh-CN" sz="2000" b="0" dirty="0" err="1"/>
              <a:t>RequestVote</a:t>
            </a:r>
            <a:r>
              <a:rPr lang="en-US" altLang="zh-CN" sz="2000" b="0" dirty="0"/>
              <a:t> RPC </a:t>
            </a:r>
            <a:r>
              <a:rPr lang="zh-CN" altLang="en-US" sz="2000" b="0" dirty="0"/>
              <a:t>（</a:t>
            </a:r>
            <a:r>
              <a:rPr lang="en-US" altLang="zh-CN" sz="2000" b="0" dirty="0"/>
              <a:t>RPC</a:t>
            </a:r>
            <a:r>
              <a:rPr lang="zh-CN" altLang="en-US" sz="2000" b="0" dirty="0"/>
              <a:t>细节参见八、</a:t>
            </a:r>
            <a:r>
              <a:rPr lang="en-US" altLang="zh-CN" sz="2000" b="0" dirty="0"/>
              <a:t>Raft</a:t>
            </a:r>
            <a:r>
              <a:rPr lang="zh-CN" altLang="en-US" sz="2000" b="0" dirty="0"/>
              <a:t>算法总结）。结果有以下三种情况：</a:t>
            </a:r>
          </a:p>
          <a:p>
            <a:pPr lvl="1"/>
            <a:r>
              <a:rPr lang="zh-CN" altLang="en-US" sz="1800" b="0" dirty="0"/>
              <a:t>赢得了多数的选票，成功选举为</a:t>
            </a:r>
            <a:r>
              <a:rPr lang="en-US" altLang="zh-CN" sz="1800" b="0" dirty="0"/>
              <a:t>Leader</a:t>
            </a:r>
            <a:r>
              <a:rPr lang="zh-CN" altLang="en-US" sz="1800" b="0" dirty="0"/>
              <a:t>；</a:t>
            </a:r>
          </a:p>
          <a:p>
            <a:pPr lvl="1"/>
            <a:r>
              <a:rPr lang="zh-CN" altLang="en-US" sz="1800" b="0" dirty="0"/>
              <a:t>收到了</a:t>
            </a:r>
            <a:r>
              <a:rPr lang="en-US" altLang="zh-CN" sz="1800" b="0" dirty="0"/>
              <a:t>Leader</a:t>
            </a:r>
            <a:r>
              <a:rPr lang="zh-CN" altLang="en-US" sz="1800" b="0" dirty="0"/>
              <a:t>的消息，表示有其它服务器已经抢先当选了</a:t>
            </a:r>
            <a:r>
              <a:rPr lang="en-US" altLang="zh-CN" sz="1800" b="0" dirty="0"/>
              <a:t>Leader</a:t>
            </a:r>
            <a:r>
              <a:rPr lang="zh-CN" altLang="en-US" sz="1800" b="0" dirty="0"/>
              <a:t>；</a:t>
            </a:r>
          </a:p>
          <a:p>
            <a:pPr lvl="1"/>
            <a:r>
              <a:rPr lang="zh-CN" altLang="en-US" sz="1800" b="0" dirty="0"/>
              <a:t>没有服务器赢得多数的选票，</a:t>
            </a:r>
            <a:r>
              <a:rPr lang="en-US" altLang="zh-CN" sz="1800" b="0" dirty="0"/>
              <a:t>Leader</a:t>
            </a:r>
            <a:r>
              <a:rPr lang="zh-CN" altLang="en-US" sz="1800" b="0" dirty="0"/>
              <a:t>选举失败，等待选举时间超时后发起下一次选举。</a:t>
            </a:r>
          </a:p>
          <a:p>
            <a:endParaRPr lang="zh-CN" altLang="en-US" sz="2000" dirty="0"/>
          </a:p>
          <a:p>
            <a:endParaRPr lang="zh-CN" altLang="en-US" sz="2000" dirty="0"/>
          </a:p>
        </p:txBody>
      </p:sp>
      <p:sp>
        <p:nvSpPr>
          <p:cNvPr id="4" name="灯片编号占位符 3"/>
          <p:cNvSpPr>
            <a:spLocks noGrp="1"/>
          </p:cNvSpPr>
          <p:nvPr>
            <p:ph type="sldNum" sz="quarter" idx="12"/>
          </p:nvPr>
        </p:nvSpPr>
        <p:spPr/>
        <p:txBody>
          <a:bodyPr/>
          <a:lstStyle/>
          <a:p>
            <a:fld id="{B13F0FA4-29F4-4B1D-A16B-0D7169EBD889}" type="slidenum">
              <a:rPr lang="en-US" smtClean="0"/>
              <a:t>65</a:t>
            </a:fld>
            <a:endParaRPr lang="en-US"/>
          </a:p>
        </p:txBody>
      </p:sp>
      <p:sp>
        <p:nvSpPr>
          <p:cNvPr id="5" name="标题 1"/>
          <p:cNvSpPr>
            <a:spLocks noGrp="1"/>
          </p:cNvSpPr>
          <p:nvPr>
            <p:ph type="title"/>
          </p:nvPr>
        </p:nvSpPr>
        <p:spPr/>
        <p:txBody>
          <a:bodyPr/>
          <a:lstStyle/>
          <a:p>
            <a:r>
              <a:rPr lang="en-US" altLang="zh-CN" dirty="0"/>
              <a:t>7.3 </a:t>
            </a:r>
            <a:r>
              <a:rPr lang="zh-CN" altLang="en-US" dirty="0"/>
              <a:t>大数据系统的协调技术</a:t>
            </a:r>
          </a:p>
        </p:txBody>
      </p:sp>
      <p:pic>
        <p:nvPicPr>
          <p:cNvPr id="9218" name="Picture 2" descr="https://pic2.zhimg.com/v2-0471619d1b78ba6d57326d97825d9495_r.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48386" y="1150842"/>
            <a:ext cx="5943614" cy="5321029"/>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p:cNvSpPr/>
          <p:nvPr/>
        </p:nvSpPr>
        <p:spPr>
          <a:xfrm>
            <a:off x="860980" y="5976057"/>
            <a:ext cx="9744173" cy="646331"/>
          </a:xfrm>
          <a:prstGeom prst="rect">
            <a:avLst/>
          </a:prstGeom>
        </p:spPr>
        <p:txBody>
          <a:bodyPr wrap="square">
            <a:spAutoFit/>
          </a:bodyPr>
          <a:lstStyle/>
          <a:p>
            <a:r>
              <a:rPr lang="zh-CN" altLang="en-US" dirty="0">
                <a:solidFill>
                  <a:srgbClr val="191B1F"/>
                </a:solidFill>
                <a:latin typeface="-apple-system"/>
              </a:rPr>
              <a:t>选举出</a:t>
            </a:r>
            <a:r>
              <a:rPr lang="en-US" altLang="zh-CN" dirty="0">
                <a:solidFill>
                  <a:srgbClr val="191B1F"/>
                </a:solidFill>
                <a:latin typeface="-apple-system"/>
              </a:rPr>
              <a:t>Leader</a:t>
            </a:r>
            <a:r>
              <a:rPr lang="zh-CN" altLang="en-US" dirty="0">
                <a:solidFill>
                  <a:srgbClr val="191B1F"/>
                </a:solidFill>
                <a:latin typeface="-apple-system"/>
              </a:rPr>
              <a:t>后，</a:t>
            </a:r>
            <a:r>
              <a:rPr lang="en-US" altLang="zh-CN" dirty="0">
                <a:solidFill>
                  <a:srgbClr val="191B1F"/>
                </a:solidFill>
                <a:latin typeface="-apple-system"/>
              </a:rPr>
              <a:t>Leader</a:t>
            </a:r>
            <a:r>
              <a:rPr lang="zh-CN" altLang="en-US" dirty="0">
                <a:solidFill>
                  <a:srgbClr val="191B1F"/>
                </a:solidFill>
                <a:latin typeface="-apple-system"/>
              </a:rPr>
              <a:t>通过定期向所有</a:t>
            </a:r>
            <a:r>
              <a:rPr lang="en-US" altLang="zh-CN" dirty="0">
                <a:solidFill>
                  <a:srgbClr val="191B1F"/>
                </a:solidFill>
                <a:latin typeface="-apple-system"/>
              </a:rPr>
              <a:t>Followers</a:t>
            </a:r>
            <a:r>
              <a:rPr lang="zh-CN" altLang="en-US" dirty="0">
                <a:solidFill>
                  <a:srgbClr val="191B1F"/>
                </a:solidFill>
                <a:latin typeface="-apple-system"/>
              </a:rPr>
              <a:t>发送心跳信息维持其统治。若</a:t>
            </a:r>
            <a:r>
              <a:rPr lang="en-US" altLang="zh-CN" dirty="0">
                <a:solidFill>
                  <a:srgbClr val="191B1F"/>
                </a:solidFill>
                <a:latin typeface="-apple-system"/>
              </a:rPr>
              <a:t>Follower</a:t>
            </a:r>
            <a:r>
              <a:rPr lang="zh-CN" altLang="en-US" dirty="0">
                <a:solidFill>
                  <a:srgbClr val="191B1F"/>
                </a:solidFill>
                <a:latin typeface="-apple-system"/>
              </a:rPr>
              <a:t>一段时间未收到</a:t>
            </a:r>
            <a:r>
              <a:rPr lang="en-US" altLang="zh-CN" dirty="0">
                <a:solidFill>
                  <a:srgbClr val="191B1F"/>
                </a:solidFill>
                <a:latin typeface="-apple-system"/>
              </a:rPr>
              <a:t>Leader</a:t>
            </a:r>
            <a:r>
              <a:rPr lang="zh-CN" altLang="en-US" dirty="0">
                <a:solidFill>
                  <a:srgbClr val="191B1F"/>
                </a:solidFill>
                <a:latin typeface="-apple-system"/>
              </a:rPr>
              <a:t>的心跳则认为</a:t>
            </a:r>
            <a:r>
              <a:rPr lang="en-US" altLang="zh-CN" dirty="0">
                <a:solidFill>
                  <a:srgbClr val="191B1F"/>
                </a:solidFill>
                <a:latin typeface="-apple-system"/>
              </a:rPr>
              <a:t>Leader</a:t>
            </a:r>
            <a:r>
              <a:rPr lang="zh-CN" altLang="en-US" dirty="0">
                <a:solidFill>
                  <a:srgbClr val="191B1F"/>
                </a:solidFill>
                <a:latin typeface="-apple-system"/>
              </a:rPr>
              <a:t>可能已经挂了，再次发起</a:t>
            </a:r>
            <a:r>
              <a:rPr lang="en-US" altLang="zh-CN" dirty="0">
                <a:solidFill>
                  <a:srgbClr val="191B1F"/>
                </a:solidFill>
                <a:latin typeface="-apple-system"/>
              </a:rPr>
              <a:t>Leader</a:t>
            </a:r>
            <a:r>
              <a:rPr lang="zh-CN" altLang="en-US" dirty="0">
                <a:solidFill>
                  <a:srgbClr val="191B1F"/>
                </a:solidFill>
                <a:latin typeface="-apple-system"/>
              </a:rPr>
              <a:t>选举过程。</a:t>
            </a:r>
            <a:endParaRPr lang="zh-CN" altLang="en-US" dirty="0"/>
          </a:p>
        </p:txBody>
      </p:sp>
    </p:spTree>
    <p:extLst>
      <p:ext uri="{BB962C8B-B14F-4D97-AF65-F5344CB8AC3E}">
        <p14:creationId xmlns:p14="http://schemas.microsoft.com/office/powerpoint/2010/main" val="112605949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80483" y="1160756"/>
            <a:ext cx="4834197" cy="5016207"/>
          </a:xfrm>
        </p:spPr>
        <p:txBody>
          <a:bodyPr>
            <a:normAutofit/>
          </a:bodyPr>
          <a:lstStyle/>
          <a:p>
            <a:r>
              <a:rPr lang="zh-CN" altLang="en-US" sz="2400" dirty="0"/>
              <a:t>日志同步</a:t>
            </a:r>
          </a:p>
          <a:p>
            <a:r>
              <a:rPr lang="en-US" altLang="zh-CN" sz="2000" b="0" dirty="0"/>
              <a:t>Leader</a:t>
            </a:r>
            <a:r>
              <a:rPr lang="zh-CN" altLang="en-US" sz="2000" b="0" dirty="0"/>
              <a:t>选出后，就开始接收客户端的请求。</a:t>
            </a:r>
            <a:r>
              <a:rPr lang="en-US" altLang="zh-CN" sz="2000" b="0" dirty="0"/>
              <a:t>Leader</a:t>
            </a:r>
            <a:r>
              <a:rPr lang="zh-CN" altLang="en-US" sz="2000" b="0" dirty="0"/>
              <a:t>把请求作为日志条目（</a:t>
            </a:r>
            <a:r>
              <a:rPr lang="en-US" altLang="zh-CN" sz="2000" b="0" dirty="0"/>
              <a:t>Log entries</a:t>
            </a:r>
            <a:r>
              <a:rPr lang="zh-CN" altLang="en-US" sz="2000" b="0" dirty="0"/>
              <a:t>）加入到它的日志中，然后并行的向其他服务器发起 </a:t>
            </a:r>
            <a:r>
              <a:rPr lang="en-US" altLang="zh-CN" sz="2000" b="0" dirty="0" err="1"/>
              <a:t>AppendEntries</a:t>
            </a:r>
            <a:r>
              <a:rPr lang="en-US" altLang="zh-CN" sz="2000" b="0" dirty="0"/>
              <a:t> RPC </a:t>
            </a:r>
            <a:r>
              <a:rPr lang="zh-CN" altLang="en-US" sz="2000" b="0" dirty="0" smtClean="0"/>
              <a:t>复制</a:t>
            </a:r>
            <a:r>
              <a:rPr lang="zh-CN" altLang="en-US" sz="2000" b="0" dirty="0"/>
              <a:t>日志条目。当这条日志被复制到大多数服务器上，</a:t>
            </a:r>
            <a:r>
              <a:rPr lang="en-US" altLang="zh-CN" sz="2000" b="0" dirty="0"/>
              <a:t>Leader</a:t>
            </a:r>
            <a:r>
              <a:rPr lang="zh-CN" altLang="en-US" sz="2000" b="0" dirty="0"/>
              <a:t>将这条日志应用到它的状态机并向客户端返回执行结果。</a:t>
            </a:r>
            <a:endParaRPr lang="en-US" altLang="zh-CN" sz="2000" b="0" dirty="0"/>
          </a:p>
          <a:p>
            <a:r>
              <a:rPr lang="zh-CN" altLang="en-US" sz="2000" b="0" dirty="0"/>
              <a:t>某些</a:t>
            </a:r>
            <a:r>
              <a:rPr lang="en-US" altLang="zh-CN" sz="2000" b="0" dirty="0"/>
              <a:t>Followers</a:t>
            </a:r>
            <a:r>
              <a:rPr lang="zh-CN" altLang="en-US" sz="2000" b="0" dirty="0"/>
              <a:t>可能没有成功的复制日志，</a:t>
            </a:r>
            <a:r>
              <a:rPr lang="en-US" altLang="zh-CN" sz="2000" b="0" dirty="0"/>
              <a:t>Leader</a:t>
            </a:r>
            <a:r>
              <a:rPr lang="zh-CN" altLang="en-US" sz="2000" b="0" dirty="0"/>
              <a:t>会无限的重试 </a:t>
            </a:r>
            <a:r>
              <a:rPr lang="en-US" altLang="zh-CN" sz="2000" b="0" dirty="0" err="1"/>
              <a:t>AppendEntries</a:t>
            </a:r>
            <a:r>
              <a:rPr lang="en-US" altLang="zh-CN" sz="2000" b="0" dirty="0"/>
              <a:t> RPC</a:t>
            </a:r>
            <a:r>
              <a:rPr lang="zh-CN" altLang="en-US" sz="2000" b="0" dirty="0"/>
              <a:t>直到所有的</a:t>
            </a:r>
            <a:r>
              <a:rPr lang="en-US" altLang="zh-CN" sz="2000" b="0" dirty="0"/>
              <a:t>Followers</a:t>
            </a:r>
            <a:r>
              <a:rPr lang="zh-CN" altLang="en-US" sz="2000" b="0" dirty="0"/>
              <a:t>最终存储了所有的日志条目。</a:t>
            </a:r>
          </a:p>
          <a:p>
            <a:endParaRPr lang="zh-CN" altLang="en-US" sz="2400" dirty="0"/>
          </a:p>
        </p:txBody>
      </p:sp>
      <p:sp>
        <p:nvSpPr>
          <p:cNvPr id="4" name="灯片编号占位符 3"/>
          <p:cNvSpPr>
            <a:spLocks noGrp="1"/>
          </p:cNvSpPr>
          <p:nvPr>
            <p:ph type="sldNum" sz="quarter" idx="12"/>
          </p:nvPr>
        </p:nvSpPr>
        <p:spPr/>
        <p:txBody>
          <a:bodyPr/>
          <a:lstStyle/>
          <a:p>
            <a:fld id="{B13F0FA4-29F4-4B1D-A16B-0D7169EBD889}" type="slidenum">
              <a:rPr lang="en-US" smtClean="0"/>
              <a:t>66</a:t>
            </a:fld>
            <a:endParaRPr lang="en-US"/>
          </a:p>
        </p:txBody>
      </p:sp>
      <p:sp>
        <p:nvSpPr>
          <p:cNvPr id="5" name="标题 1"/>
          <p:cNvSpPr>
            <a:spLocks noGrp="1"/>
          </p:cNvSpPr>
          <p:nvPr>
            <p:ph type="title"/>
          </p:nvPr>
        </p:nvSpPr>
        <p:spPr/>
        <p:txBody>
          <a:bodyPr/>
          <a:lstStyle/>
          <a:p>
            <a:r>
              <a:rPr lang="en-US" altLang="zh-CN" dirty="0"/>
              <a:t>7.3 </a:t>
            </a:r>
            <a:r>
              <a:rPr lang="zh-CN" altLang="en-US" dirty="0"/>
              <a:t>大数据系统的协调技术</a:t>
            </a:r>
          </a:p>
        </p:txBody>
      </p:sp>
      <p:pic>
        <p:nvPicPr>
          <p:cNvPr id="6" name="图片 5"/>
          <p:cNvPicPr>
            <a:picLocks noChangeAspect="1"/>
          </p:cNvPicPr>
          <p:nvPr/>
        </p:nvPicPr>
        <p:blipFill>
          <a:blip r:embed="rId2"/>
          <a:stretch>
            <a:fillRect/>
          </a:stretch>
        </p:blipFill>
        <p:spPr>
          <a:xfrm>
            <a:off x="5377370" y="1531725"/>
            <a:ext cx="6739215" cy="3850980"/>
          </a:xfrm>
          <a:prstGeom prst="rect">
            <a:avLst/>
          </a:prstGeom>
        </p:spPr>
      </p:pic>
    </p:spTree>
    <p:extLst>
      <p:ext uri="{BB962C8B-B14F-4D97-AF65-F5344CB8AC3E}">
        <p14:creationId xmlns:p14="http://schemas.microsoft.com/office/powerpoint/2010/main" val="78096463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86498" y="1085343"/>
            <a:ext cx="5825765" cy="5016207"/>
          </a:xfrm>
        </p:spPr>
        <p:txBody>
          <a:bodyPr>
            <a:noAutofit/>
          </a:bodyPr>
          <a:lstStyle/>
          <a:p>
            <a:pPr>
              <a:lnSpc>
                <a:spcPct val="120000"/>
              </a:lnSpc>
            </a:pPr>
            <a:r>
              <a:rPr lang="zh-CN" altLang="en-US" sz="1600" b="0" dirty="0"/>
              <a:t>日志由有序编号（</a:t>
            </a:r>
            <a:r>
              <a:rPr lang="en-US" altLang="zh-CN" sz="1600" b="0" dirty="0"/>
              <a:t>log index</a:t>
            </a:r>
            <a:r>
              <a:rPr lang="zh-CN" altLang="en-US" sz="1600" b="0" dirty="0"/>
              <a:t>）的日志条目组成。每个日志条目包含它被创建时的任期号（</a:t>
            </a:r>
            <a:r>
              <a:rPr lang="en-US" altLang="zh-CN" sz="1600" b="0" dirty="0"/>
              <a:t>term</a:t>
            </a:r>
            <a:r>
              <a:rPr lang="zh-CN" altLang="en-US" sz="1600" b="0" dirty="0"/>
              <a:t>），和用于状态机执行的命令。如果一个日志条目被复制到大多数服务器上，就被认为可以提交（</a:t>
            </a:r>
            <a:r>
              <a:rPr lang="en-US" altLang="zh-CN" sz="1600" b="0" dirty="0"/>
              <a:t>commit</a:t>
            </a:r>
            <a:r>
              <a:rPr lang="zh-CN" altLang="en-US" sz="1600" b="0" dirty="0"/>
              <a:t>）了。</a:t>
            </a:r>
            <a:endParaRPr lang="en-US" altLang="zh-CN" sz="1600" b="0" dirty="0"/>
          </a:p>
          <a:p>
            <a:pPr>
              <a:lnSpc>
                <a:spcPct val="120000"/>
              </a:lnSpc>
            </a:pPr>
            <a:r>
              <a:rPr lang="en-US" altLang="zh-CN" sz="1600" b="0" dirty="0"/>
              <a:t>Raft</a:t>
            </a:r>
            <a:r>
              <a:rPr lang="zh-CN" altLang="en-US" sz="1600" b="0" dirty="0"/>
              <a:t>日志同步保证如下两点：</a:t>
            </a:r>
          </a:p>
          <a:p>
            <a:pPr lvl="1">
              <a:lnSpc>
                <a:spcPct val="120000"/>
              </a:lnSpc>
            </a:pPr>
            <a:r>
              <a:rPr lang="zh-CN" altLang="en-US" sz="1600" b="1" dirty="0"/>
              <a:t>如果不同日志中的两个条目有着相同的索引和任期号，则它们所存储的命令是相同的</a:t>
            </a:r>
            <a:r>
              <a:rPr lang="zh-CN" altLang="en-US" sz="1600" b="1" dirty="0" smtClean="0"/>
              <a:t>。</a:t>
            </a:r>
            <a:r>
              <a:rPr lang="zh-CN" altLang="en-US" sz="1600" dirty="0" smtClean="0"/>
              <a:t>这一</a:t>
            </a:r>
            <a:r>
              <a:rPr lang="zh-CN" altLang="en-US" sz="1600" dirty="0"/>
              <a:t>条特性源于</a:t>
            </a:r>
            <a:r>
              <a:rPr lang="en-US" altLang="zh-CN" sz="1600" dirty="0"/>
              <a:t>Leader</a:t>
            </a:r>
            <a:r>
              <a:rPr lang="zh-CN" altLang="en-US" sz="1600" dirty="0"/>
              <a:t>在一个</a:t>
            </a:r>
            <a:r>
              <a:rPr lang="en-US" altLang="zh-CN" sz="1600" dirty="0"/>
              <a:t>term</a:t>
            </a:r>
            <a:r>
              <a:rPr lang="zh-CN" altLang="en-US" sz="1600" dirty="0"/>
              <a:t>内在给定的一个</a:t>
            </a:r>
            <a:r>
              <a:rPr lang="en-US" altLang="zh-CN" sz="1600" dirty="0"/>
              <a:t>log index</a:t>
            </a:r>
            <a:r>
              <a:rPr lang="zh-CN" altLang="en-US" sz="1600" dirty="0"/>
              <a:t>最多创建一条日志条目，同时该条目在日志中的位置也从来不会改变。</a:t>
            </a:r>
            <a:endParaRPr lang="zh-CN" altLang="en-US" sz="1600" b="0" dirty="0"/>
          </a:p>
          <a:p>
            <a:pPr lvl="1">
              <a:lnSpc>
                <a:spcPct val="120000"/>
              </a:lnSpc>
            </a:pPr>
            <a:r>
              <a:rPr lang="zh-CN" altLang="en-US" sz="1600" b="1" dirty="0"/>
              <a:t>如果不同日志中的两个条目有着相同的索引和任期号，则它们之前的所有条目都是完全一样的</a:t>
            </a:r>
            <a:r>
              <a:rPr lang="zh-CN" altLang="en-US" sz="1600" b="1" dirty="0" smtClean="0"/>
              <a:t>。</a:t>
            </a:r>
            <a:r>
              <a:rPr lang="zh-CN" altLang="en-US" sz="1600" dirty="0" smtClean="0"/>
              <a:t>这一</a:t>
            </a:r>
            <a:r>
              <a:rPr lang="zh-CN" altLang="en-US" sz="1600" b="0" dirty="0" smtClean="0"/>
              <a:t>条</a:t>
            </a:r>
            <a:r>
              <a:rPr lang="zh-CN" altLang="en-US" sz="1600" b="0" dirty="0"/>
              <a:t>特性源于 </a:t>
            </a:r>
            <a:r>
              <a:rPr lang="en-US" altLang="zh-CN" sz="1600" b="0" dirty="0" err="1"/>
              <a:t>AppendEntries</a:t>
            </a:r>
            <a:r>
              <a:rPr lang="en-US" altLang="zh-CN" sz="1600" b="0" dirty="0"/>
              <a:t> </a:t>
            </a:r>
            <a:r>
              <a:rPr lang="zh-CN" altLang="en-US" sz="1600" b="0" dirty="0"/>
              <a:t>的一个简单的一致性检查。当发送一个 </a:t>
            </a:r>
            <a:r>
              <a:rPr lang="en-US" altLang="zh-CN" sz="1600" b="0" dirty="0" err="1"/>
              <a:t>AppendEntries</a:t>
            </a:r>
            <a:r>
              <a:rPr lang="en-US" altLang="zh-CN" sz="1600" b="0" dirty="0"/>
              <a:t> RPC </a:t>
            </a:r>
            <a:r>
              <a:rPr lang="zh-CN" altLang="en-US" sz="1600" b="0" dirty="0"/>
              <a:t>时，</a:t>
            </a:r>
            <a:r>
              <a:rPr lang="en-US" altLang="zh-CN" sz="1600" b="0" dirty="0"/>
              <a:t>Leader</a:t>
            </a:r>
            <a:r>
              <a:rPr lang="zh-CN" altLang="en-US" sz="1600" b="0" dirty="0"/>
              <a:t>会把新日志条目紧接着之前的条目的</a:t>
            </a:r>
            <a:r>
              <a:rPr lang="en-US" altLang="zh-CN" sz="1600" b="0" dirty="0"/>
              <a:t>log index</a:t>
            </a:r>
            <a:r>
              <a:rPr lang="zh-CN" altLang="en-US" sz="1600" b="0" dirty="0"/>
              <a:t>和</a:t>
            </a:r>
            <a:r>
              <a:rPr lang="en-US" altLang="zh-CN" sz="1600" b="0" dirty="0"/>
              <a:t>term</a:t>
            </a:r>
            <a:r>
              <a:rPr lang="zh-CN" altLang="en-US" sz="1600" b="0" dirty="0"/>
              <a:t>都包含在里面。如果</a:t>
            </a:r>
            <a:r>
              <a:rPr lang="en-US" altLang="zh-CN" sz="1600" b="0" dirty="0"/>
              <a:t>Follower</a:t>
            </a:r>
            <a:r>
              <a:rPr lang="zh-CN" altLang="en-US" sz="1600" b="0" dirty="0"/>
              <a:t>没有在它的日志中找到</a:t>
            </a:r>
            <a:r>
              <a:rPr lang="en-US" altLang="zh-CN" sz="1600" b="0" dirty="0"/>
              <a:t>log index</a:t>
            </a:r>
            <a:r>
              <a:rPr lang="zh-CN" altLang="en-US" sz="1600" b="0" dirty="0"/>
              <a:t>和</a:t>
            </a:r>
            <a:r>
              <a:rPr lang="en-US" altLang="zh-CN" sz="1600" b="0" dirty="0"/>
              <a:t>term</a:t>
            </a:r>
            <a:r>
              <a:rPr lang="zh-CN" altLang="en-US" sz="1600" b="0" dirty="0"/>
              <a:t>都相同的日志，它就会拒绝新的日志条目。</a:t>
            </a:r>
          </a:p>
          <a:p>
            <a:pPr>
              <a:lnSpc>
                <a:spcPct val="120000"/>
              </a:lnSpc>
            </a:pPr>
            <a:endParaRPr lang="zh-CN" altLang="en-US" sz="1200" dirty="0"/>
          </a:p>
        </p:txBody>
      </p:sp>
      <p:sp>
        <p:nvSpPr>
          <p:cNvPr id="4" name="灯片编号占位符 3"/>
          <p:cNvSpPr>
            <a:spLocks noGrp="1"/>
          </p:cNvSpPr>
          <p:nvPr>
            <p:ph type="sldNum" sz="quarter" idx="12"/>
          </p:nvPr>
        </p:nvSpPr>
        <p:spPr/>
        <p:txBody>
          <a:bodyPr/>
          <a:lstStyle/>
          <a:p>
            <a:fld id="{B13F0FA4-29F4-4B1D-A16B-0D7169EBD889}" type="slidenum">
              <a:rPr lang="en-US" smtClean="0"/>
              <a:t>67</a:t>
            </a:fld>
            <a:endParaRPr lang="en-US"/>
          </a:p>
        </p:txBody>
      </p:sp>
      <p:sp>
        <p:nvSpPr>
          <p:cNvPr id="5" name="标题 1"/>
          <p:cNvSpPr>
            <a:spLocks noGrp="1"/>
          </p:cNvSpPr>
          <p:nvPr>
            <p:ph type="title"/>
          </p:nvPr>
        </p:nvSpPr>
        <p:spPr/>
        <p:txBody>
          <a:bodyPr/>
          <a:lstStyle/>
          <a:p>
            <a:r>
              <a:rPr lang="en-US" altLang="zh-CN" dirty="0"/>
              <a:t>7.3 </a:t>
            </a:r>
            <a:r>
              <a:rPr lang="zh-CN" altLang="en-US" dirty="0"/>
              <a:t>大数据系统的协调技术</a:t>
            </a:r>
          </a:p>
        </p:txBody>
      </p:sp>
      <p:pic>
        <p:nvPicPr>
          <p:cNvPr id="7170" name="Picture 2" descr="https://pic3.zhimg.com/v2-ee29a89e4eb63468e142bb6103dbe4de_r.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45617" y="1406671"/>
            <a:ext cx="6029325" cy="4524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552017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80483" y="1160756"/>
            <a:ext cx="5244433" cy="5016207"/>
          </a:xfrm>
        </p:spPr>
        <p:txBody>
          <a:bodyPr>
            <a:normAutofit fontScale="62500" lnSpcReduction="20000"/>
          </a:bodyPr>
          <a:lstStyle/>
          <a:p>
            <a:pPr>
              <a:lnSpc>
                <a:spcPct val="120000"/>
              </a:lnSpc>
            </a:pPr>
            <a:r>
              <a:rPr lang="en-US" altLang="zh-CN" sz="2900" b="0" dirty="0"/>
              <a:t>Leader</a:t>
            </a:r>
            <a:r>
              <a:rPr lang="zh-CN" altLang="en-US" sz="2900" b="0" dirty="0"/>
              <a:t>崩溃可能会导致日志不一致：旧的</a:t>
            </a:r>
            <a:r>
              <a:rPr lang="en-US" altLang="zh-CN" sz="2900" b="0" dirty="0"/>
              <a:t>Leader</a:t>
            </a:r>
            <a:r>
              <a:rPr lang="zh-CN" altLang="en-US" sz="2900" b="0" dirty="0"/>
              <a:t>可能没有完全复制完日志中的所有条目。</a:t>
            </a:r>
            <a:endParaRPr lang="en-US" altLang="zh-CN" sz="2900" b="0" dirty="0"/>
          </a:p>
          <a:p>
            <a:pPr>
              <a:lnSpc>
                <a:spcPct val="120000"/>
              </a:lnSpc>
            </a:pPr>
            <a:r>
              <a:rPr lang="zh-CN" altLang="en-US" b="0" dirty="0"/>
              <a:t>一个</a:t>
            </a:r>
            <a:r>
              <a:rPr lang="en-US" altLang="zh-CN" b="0" dirty="0"/>
              <a:t>Follower</a:t>
            </a:r>
            <a:r>
              <a:rPr lang="zh-CN" altLang="en-US" b="0" dirty="0"/>
              <a:t>可能会丢失掉</a:t>
            </a:r>
            <a:r>
              <a:rPr lang="en-US" altLang="zh-CN" b="0" dirty="0"/>
              <a:t>Leader</a:t>
            </a:r>
            <a:r>
              <a:rPr lang="zh-CN" altLang="en-US" b="0" dirty="0"/>
              <a:t>上的一些条目，也有可能包含一些</a:t>
            </a:r>
            <a:r>
              <a:rPr lang="en-US" altLang="zh-CN" b="0" dirty="0"/>
              <a:t>Leader</a:t>
            </a:r>
            <a:r>
              <a:rPr lang="zh-CN" altLang="en-US" b="0" dirty="0"/>
              <a:t>没有的条目，也有可能两者都会发生。丢失的或者多出来的条目可能会持续多个任期</a:t>
            </a:r>
            <a:r>
              <a:rPr lang="zh-CN" altLang="en-US" b="0" dirty="0" smtClean="0"/>
              <a:t>。</a:t>
            </a:r>
            <a:endParaRPr lang="en-US" altLang="zh-CN" b="0" dirty="0" smtClean="0"/>
          </a:p>
          <a:p>
            <a:pPr>
              <a:lnSpc>
                <a:spcPct val="120000"/>
              </a:lnSpc>
            </a:pPr>
            <a:r>
              <a:rPr lang="en-US" altLang="zh-CN" b="0" dirty="0"/>
              <a:t>Leader</a:t>
            </a:r>
            <a:r>
              <a:rPr lang="zh-CN" altLang="en-US" b="0" dirty="0"/>
              <a:t>通过强制</a:t>
            </a:r>
            <a:r>
              <a:rPr lang="en-US" altLang="zh-CN" b="0" dirty="0"/>
              <a:t>Followers</a:t>
            </a:r>
            <a:r>
              <a:rPr lang="zh-CN" altLang="en-US" b="0" dirty="0"/>
              <a:t>复制它的日志来处理日志的不一致，</a:t>
            </a:r>
            <a:r>
              <a:rPr lang="en-US" altLang="zh-CN" b="0" dirty="0"/>
              <a:t>Followers</a:t>
            </a:r>
            <a:r>
              <a:rPr lang="zh-CN" altLang="en-US" b="0" dirty="0"/>
              <a:t>上的不一致的日志会被</a:t>
            </a:r>
            <a:r>
              <a:rPr lang="en-US" altLang="zh-CN" b="0" dirty="0"/>
              <a:t>Leader</a:t>
            </a:r>
            <a:r>
              <a:rPr lang="zh-CN" altLang="en-US" b="0" dirty="0"/>
              <a:t>的日志覆盖</a:t>
            </a:r>
            <a:r>
              <a:rPr lang="zh-CN" altLang="en-US" b="0" dirty="0" smtClean="0"/>
              <a:t>。</a:t>
            </a:r>
            <a:endParaRPr lang="en-US" altLang="zh-CN" b="0" dirty="0" smtClean="0"/>
          </a:p>
          <a:p>
            <a:pPr>
              <a:lnSpc>
                <a:spcPct val="120000"/>
              </a:lnSpc>
            </a:pPr>
            <a:r>
              <a:rPr lang="en-US" altLang="zh-CN" b="0" dirty="0"/>
              <a:t>Leader</a:t>
            </a:r>
            <a:r>
              <a:rPr lang="zh-CN" altLang="en-US" b="0" dirty="0"/>
              <a:t>为了使</a:t>
            </a:r>
            <a:r>
              <a:rPr lang="en-US" altLang="zh-CN" b="0" dirty="0"/>
              <a:t>Followers</a:t>
            </a:r>
            <a:r>
              <a:rPr lang="zh-CN" altLang="en-US" b="0" dirty="0"/>
              <a:t>的日志同自己的一致，</a:t>
            </a:r>
            <a:r>
              <a:rPr lang="en-US" altLang="zh-CN" b="0" dirty="0"/>
              <a:t>Leader</a:t>
            </a:r>
            <a:r>
              <a:rPr lang="zh-CN" altLang="en-US" b="0" dirty="0"/>
              <a:t>需要找到</a:t>
            </a:r>
            <a:r>
              <a:rPr lang="en-US" altLang="zh-CN" b="0" dirty="0"/>
              <a:t>Followers</a:t>
            </a:r>
            <a:r>
              <a:rPr lang="zh-CN" altLang="en-US" b="0" dirty="0"/>
              <a:t>同它的日志一致的地方，然后覆盖</a:t>
            </a:r>
            <a:r>
              <a:rPr lang="en-US" altLang="zh-CN" b="0" dirty="0"/>
              <a:t>Followers</a:t>
            </a:r>
            <a:r>
              <a:rPr lang="zh-CN" altLang="en-US" b="0" dirty="0"/>
              <a:t>在该位置之后的条目。</a:t>
            </a:r>
          </a:p>
          <a:p>
            <a:pPr>
              <a:lnSpc>
                <a:spcPct val="120000"/>
              </a:lnSpc>
            </a:pPr>
            <a:r>
              <a:rPr lang="en-US" altLang="zh-CN" b="0" dirty="0"/>
              <a:t>Leader</a:t>
            </a:r>
            <a:r>
              <a:rPr lang="zh-CN" altLang="en-US" b="0" dirty="0"/>
              <a:t>会从后往前试，每次</a:t>
            </a:r>
            <a:r>
              <a:rPr lang="en-US" altLang="zh-CN" b="0" dirty="0" err="1"/>
              <a:t>AppendEntries</a:t>
            </a:r>
            <a:r>
              <a:rPr lang="zh-CN" altLang="en-US" b="0" dirty="0"/>
              <a:t>失败后尝试前一个日志条目，直到成功找到每个</a:t>
            </a:r>
            <a:r>
              <a:rPr lang="en-US" altLang="zh-CN" b="0" dirty="0"/>
              <a:t>Follower</a:t>
            </a:r>
            <a:r>
              <a:rPr lang="zh-CN" altLang="en-US" b="0" dirty="0"/>
              <a:t>的日志一致位点，然后向后逐条覆盖</a:t>
            </a:r>
            <a:r>
              <a:rPr lang="en-US" altLang="zh-CN" b="0" dirty="0"/>
              <a:t>Followers</a:t>
            </a:r>
            <a:r>
              <a:rPr lang="zh-CN" altLang="en-US" b="0" dirty="0"/>
              <a:t>在该位置之后的条目。</a:t>
            </a:r>
          </a:p>
          <a:p>
            <a:pPr>
              <a:lnSpc>
                <a:spcPct val="120000"/>
              </a:lnSpc>
            </a:pPr>
            <a:endParaRPr lang="zh-CN" altLang="en-US" sz="2400" dirty="0"/>
          </a:p>
        </p:txBody>
      </p:sp>
      <p:sp>
        <p:nvSpPr>
          <p:cNvPr id="4" name="灯片编号占位符 3"/>
          <p:cNvSpPr>
            <a:spLocks noGrp="1"/>
          </p:cNvSpPr>
          <p:nvPr>
            <p:ph type="sldNum" sz="quarter" idx="12"/>
          </p:nvPr>
        </p:nvSpPr>
        <p:spPr/>
        <p:txBody>
          <a:bodyPr/>
          <a:lstStyle/>
          <a:p>
            <a:fld id="{B13F0FA4-29F4-4B1D-A16B-0D7169EBD889}" type="slidenum">
              <a:rPr lang="en-US" smtClean="0"/>
              <a:t>68</a:t>
            </a:fld>
            <a:endParaRPr lang="en-US"/>
          </a:p>
        </p:txBody>
      </p:sp>
      <p:sp>
        <p:nvSpPr>
          <p:cNvPr id="5" name="标题 1"/>
          <p:cNvSpPr>
            <a:spLocks noGrp="1"/>
          </p:cNvSpPr>
          <p:nvPr>
            <p:ph type="title"/>
          </p:nvPr>
        </p:nvSpPr>
        <p:spPr/>
        <p:txBody>
          <a:bodyPr/>
          <a:lstStyle/>
          <a:p>
            <a:r>
              <a:rPr lang="en-US" altLang="zh-CN" dirty="0"/>
              <a:t>7.3 </a:t>
            </a:r>
            <a:r>
              <a:rPr lang="zh-CN" altLang="en-US" dirty="0"/>
              <a:t>大数据系统的协调技术</a:t>
            </a:r>
          </a:p>
        </p:txBody>
      </p:sp>
      <p:pic>
        <p:nvPicPr>
          <p:cNvPr id="6146" name="Picture 2" descr="https://pic4.zhimg.com/v2-d36c587901391cae50788061f568d24f_r.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24917" y="1367370"/>
            <a:ext cx="6085361" cy="41804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738996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79108" y="978194"/>
            <a:ext cx="5750349" cy="5016207"/>
          </a:xfrm>
        </p:spPr>
        <p:txBody>
          <a:bodyPr>
            <a:noAutofit/>
          </a:bodyPr>
          <a:lstStyle/>
          <a:p>
            <a:r>
              <a:rPr lang="en-US" altLang="zh-CN" sz="1800" b="0" dirty="0" smtClean="0"/>
              <a:t>Raft</a:t>
            </a:r>
            <a:r>
              <a:rPr lang="zh-CN" altLang="en-US" sz="1800" b="0" dirty="0"/>
              <a:t>增加了如下两条限制以保证</a:t>
            </a:r>
            <a:r>
              <a:rPr lang="zh-CN" altLang="en-US" sz="1800" dirty="0"/>
              <a:t>安全性</a:t>
            </a:r>
            <a:r>
              <a:rPr lang="zh-CN" altLang="en-US" sz="1800" b="0" dirty="0"/>
              <a:t>：</a:t>
            </a:r>
          </a:p>
          <a:p>
            <a:r>
              <a:rPr lang="zh-CN" altLang="en-US" sz="1600" dirty="0"/>
              <a:t>拥有最新的已提交的</a:t>
            </a:r>
            <a:r>
              <a:rPr lang="en-US" altLang="zh-CN" sz="1600" dirty="0"/>
              <a:t>log entry</a:t>
            </a:r>
            <a:r>
              <a:rPr lang="zh-CN" altLang="en-US" sz="1600" dirty="0"/>
              <a:t>的</a:t>
            </a:r>
            <a:r>
              <a:rPr lang="en-US" altLang="zh-CN" sz="1600" dirty="0"/>
              <a:t>Follower</a:t>
            </a:r>
            <a:r>
              <a:rPr lang="zh-CN" altLang="en-US" sz="1600" dirty="0"/>
              <a:t>才有资格成为</a:t>
            </a:r>
            <a:r>
              <a:rPr lang="en-US" altLang="zh-CN" sz="1600" dirty="0"/>
              <a:t>Leader</a:t>
            </a:r>
            <a:r>
              <a:rPr lang="zh-CN" altLang="en-US" sz="1600" dirty="0" smtClean="0"/>
              <a:t>。</a:t>
            </a:r>
            <a:r>
              <a:rPr lang="zh-CN" altLang="en-US" sz="1600" b="0" dirty="0" smtClean="0"/>
              <a:t>这个</a:t>
            </a:r>
            <a:r>
              <a:rPr lang="zh-CN" altLang="en-US" sz="1600" b="0" dirty="0"/>
              <a:t>保证是在</a:t>
            </a:r>
            <a:r>
              <a:rPr lang="en-US" altLang="zh-CN" sz="1600" b="0" dirty="0" err="1"/>
              <a:t>RequestVote</a:t>
            </a:r>
            <a:r>
              <a:rPr lang="en-US" altLang="zh-CN" sz="1600" b="0" dirty="0"/>
              <a:t> RPC</a:t>
            </a:r>
            <a:r>
              <a:rPr lang="zh-CN" altLang="en-US" sz="1600" b="0" dirty="0"/>
              <a:t>中做的，</a:t>
            </a:r>
            <a:r>
              <a:rPr lang="en-US" altLang="zh-CN" sz="1600" b="0" dirty="0"/>
              <a:t>Candidate</a:t>
            </a:r>
            <a:r>
              <a:rPr lang="zh-CN" altLang="en-US" sz="1600" b="0" dirty="0"/>
              <a:t>在发送</a:t>
            </a:r>
            <a:r>
              <a:rPr lang="en-US" altLang="zh-CN" sz="1600" b="0" dirty="0" err="1"/>
              <a:t>RequestVote</a:t>
            </a:r>
            <a:r>
              <a:rPr lang="en-US" altLang="zh-CN" sz="1600" b="0" dirty="0"/>
              <a:t> RPC</a:t>
            </a:r>
            <a:r>
              <a:rPr lang="zh-CN" altLang="en-US" sz="1600" b="0" dirty="0"/>
              <a:t>时，要带上自己的最后一条日志的</a:t>
            </a:r>
            <a:r>
              <a:rPr lang="en-US" altLang="zh-CN" sz="1600" b="0" dirty="0"/>
              <a:t>term</a:t>
            </a:r>
            <a:r>
              <a:rPr lang="zh-CN" altLang="en-US" sz="1600" b="0" dirty="0"/>
              <a:t>和</a:t>
            </a:r>
            <a:r>
              <a:rPr lang="en-US" altLang="zh-CN" sz="1600" b="0" dirty="0"/>
              <a:t>log index</a:t>
            </a:r>
            <a:r>
              <a:rPr lang="zh-CN" altLang="en-US" sz="1600" b="0" dirty="0"/>
              <a:t>，其他节点收到消息时，如果发现自己的日志比请求中携带的更新，则拒绝投票</a:t>
            </a:r>
            <a:r>
              <a:rPr lang="zh-CN" altLang="en-US" sz="1600" b="0" dirty="0" smtClean="0"/>
              <a:t>。</a:t>
            </a:r>
            <a:endParaRPr lang="en-US" altLang="zh-CN" sz="1600" b="0" dirty="0" smtClean="0"/>
          </a:p>
          <a:p>
            <a:r>
              <a:rPr lang="en-US" altLang="zh-CN" sz="1600" dirty="0" smtClean="0"/>
              <a:t>Leader</a:t>
            </a:r>
            <a:r>
              <a:rPr lang="zh-CN" altLang="en-US" sz="1600" dirty="0"/>
              <a:t>只能推进</a:t>
            </a:r>
            <a:r>
              <a:rPr lang="en-US" altLang="zh-CN" sz="1600" dirty="0"/>
              <a:t>commit index</a:t>
            </a:r>
            <a:r>
              <a:rPr lang="zh-CN" altLang="en-US" sz="1600" dirty="0"/>
              <a:t>来提交当前</a:t>
            </a:r>
            <a:r>
              <a:rPr lang="en-US" altLang="zh-CN" sz="1600" dirty="0"/>
              <a:t>term</a:t>
            </a:r>
            <a:r>
              <a:rPr lang="zh-CN" altLang="en-US" sz="1600" dirty="0"/>
              <a:t>的已经</a:t>
            </a:r>
            <a:r>
              <a:rPr lang="zh-CN" altLang="en-US" sz="1600" dirty="0">
                <a:solidFill>
                  <a:srgbClr val="FF0000"/>
                </a:solidFill>
              </a:rPr>
              <a:t>复制到大多数服务器</a:t>
            </a:r>
            <a:r>
              <a:rPr lang="zh-CN" altLang="en-US" sz="1600" dirty="0"/>
              <a:t>上的日志，旧</a:t>
            </a:r>
            <a:r>
              <a:rPr lang="en-US" altLang="zh-CN" sz="1600" dirty="0"/>
              <a:t>term</a:t>
            </a:r>
            <a:r>
              <a:rPr lang="zh-CN" altLang="en-US" sz="1600" dirty="0"/>
              <a:t>日志的提交要等到提交当前</a:t>
            </a:r>
            <a:r>
              <a:rPr lang="en-US" altLang="zh-CN" sz="1600" dirty="0"/>
              <a:t>term</a:t>
            </a:r>
            <a:r>
              <a:rPr lang="zh-CN" altLang="en-US" sz="1600" dirty="0"/>
              <a:t>的日志来间接提交（</a:t>
            </a:r>
            <a:r>
              <a:rPr lang="en-US" altLang="zh-CN" sz="1600" dirty="0"/>
              <a:t>log index </a:t>
            </a:r>
            <a:r>
              <a:rPr lang="zh-CN" altLang="en-US" sz="1600" dirty="0"/>
              <a:t>小于 </a:t>
            </a:r>
            <a:r>
              <a:rPr lang="en-US" altLang="zh-CN" sz="1600" dirty="0"/>
              <a:t>commit index</a:t>
            </a:r>
            <a:r>
              <a:rPr lang="zh-CN" altLang="en-US" sz="1600" dirty="0"/>
              <a:t>的日志被间接提交）</a:t>
            </a:r>
            <a:r>
              <a:rPr lang="zh-CN" altLang="en-US" sz="1600" dirty="0" smtClean="0"/>
              <a:t>。</a:t>
            </a:r>
            <a:r>
              <a:rPr lang="zh-CN" altLang="en-US" sz="1600" b="0" dirty="0" smtClean="0"/>
              <a:t>之所以</a:t>
            </a:r>
            <a:r>
              <a:rPr lang="zh-CN" altLang="en-US" sz="1600" b="0" dirty="0"/>
              <a:t>要这样，是因为可能会出现已提交的日志又被覆盖的</a:t>
            </a:r>
            <a:r>
              <a:rPr lang="zh-CN" altLang="en-US" sz="1600" b="0" dirty="0" smtClean="0"/>
              <a:t>情况</a:t>
            </a:r>
            <a:endParaRPr lang="zh-CN" altLang="en-US" sz="1600" b="0" dirty="0"/>
          </a:p>
          <a:p>
            <a:pPr marL="0" indent="0">
              <a:buNone/>
            </a:pPr>
            <a:endParaRPr lang="zh-CN" altLang="en-US" sz="1600" dirty="0"/>
          </a:p>
        </p:txBody>
      </p:sp>
      <p:sp>
        <p:nvSpPr>
          <p:cNvPr id="4" name="灯片编号占位符 3"/>
          <p:cNvSpPr>
            <a:spLocks noGrp="1"/>
          </p:cNvSpPr>
          <p:nvPr>
            <p:ph type="sldNum" sz="quarter" idx="12"/>
          </p:nvPr>
        </p:nvSpPr>
        <p:spPr/>
        <p:txBody>
          <a:bodyPr/>
          <a:lstStyle/>
          <a:p>
            <a:fld id="{B13F0FA4-29F4-4B1D-A16B-0D7169EBD889}" type="slidenum">
              <a:rPr lang="en-US" smtClean="0"/>
              <a:t>69</a:t>
            </a:fld>
            <a:endParaRPr lang="en-US"/>
          </a:p>
        </p:txBody>
      </p:sp>
      <p:sp>
        <p:nvSpPr>
          <p:cNvPr id="5" name="标题 1"/>
          <p:cNvSpPr>
            <a:spLocks noGrp="1"/>
          </p:cNvSpPr>
          <p:nvPr>
            <p:ph type="title"/>
          </p:nvPr>
        </p:nvSpPr>
        <p:spPr/>
        <p:txBody>
          <a:bodyPr/>
          <a:lstStyle/>
          <a:p>
            <a:r>
              <a:rPr lang="en-US" altLang="zh-CN" dirty="0"/>
              <a:t>7.3 </a:t>
            </a:r>
            <a:r>
              <a:rPr lang="zh-CN" altLang="en-US" dirty="0"/>
              <a:t>大数据系统的协调技术</a:t>
            </a:r>
          </a:p>
        </p:txBody>
      </p:sp>
      <p:pic>
        <p:nvPicPr>
          <p:cNvPr id="5122" name="Picture 2" descr="https://pic4.zhimg.com/v2-12a5ebab63781f9ec49e14e331775537_r.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5971" y="3998063"/>
            <a:ext cx="5722341" cy="2684769"/>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p:cNvSpPr/>
          <p:nvPr/>
        </p:nvSpPr>
        <p:spPr>
          <a:xfrm>
            <a:off x="5874870" y="1044183"/>
            <a:ext cx="6317130" cy="5509200"/>
          </a:xfrm>
          <a:prstGeom prst="rect">
            <a:avLst/>
          </a:prstGeom>
        </p:spPr>
        <p:txBody>
          <a:bodyPr wrap="square">
            <a:spAutoFit/>
          </a:bodyPr>
          <a:lstStyle/>
          <a:p>
            <a:pPr marL="285750" indent="-285750">
              <a:buFont typeface="Arial" panose="020B0604020202020204" pitchFamily="34" charset="0"/>
              <a:buChar char="•"/>
            </a:pPr>
            <a:r>
              <a:rPr lang="zh-CN" altLang="en-US" sz="1600" dirty="0">
                <a:solidFill>
                  <a:srgbClr val="191B1F"/>
                </a:solidFill>
                <a:latin typeface="-apple-system"/>
              </a:rPr>
              <a:t>在阶段</a:t>
            </a:r>
            <a:r>
              <a:rPr lang="en-US" altLang="zh-CN" sz="1600" dirty="0">
                <a:solidFill>
                  <a:srgbClr val="191B1F"/>
                </a:solidFill>
                <a:latin typeface="-apple-system"/>
              </a:rPr>
              <a:t>a</a:t>
            </a:r>
            <a:r>
              <a:rPr lang="zh-CN" altLang="en-US" sz="1600" dirty="0">
                <a:solidFill>
                  <a:srgbClr val="191B1F"/>
                </a:solidFill>
                <a:latin typeface="-apple-system"/>
              </a:rPr>
              <a:t>，</a:t>
            </a:r>
            <a:r>
              <a:rPr lang="en-US" altLang="zh-CN" sz="1600" dirty="0">
                <a:solidFill>
                  <a:srgbClr val="191B1F"/>
                </a:solidFill>
                <a:latin typeface="-apple-system"/>
              </a:rPr>
              <a:t>term</a:t>
            </a:r>
            <a:r>
              <a:rPr lang="zh-CN" altLang="en-US" sz="1600" dirty="0">
                <a:solidFill>
                  <a:srgbClr val="191B1F"/>
                </a:solidFill>
                <a:latin typeface="-apple-system"/>
              </a:rPr>
              <a:t>为</a:t>
            </a:r>
            <a:r>
              <a:rPr lang="en-US" altLang="zh-CN" sz="1600" dirty="0">
                <a:solidFill>
                  <a:srgbClr val="191B1F"/>
                </a:solidFill>
                <a:latin typeface="-apple-system"/>
              </a:rPr>
              <a:t>2</a:t>
            </a:r>
            <a:r>
              <a:rPr lang="zh-CN" altLang="en-US" sz="1600" dirty="0">
                <a:solidFill>
                  <a:srgbClr val="191B1F"/>
                </a:solidFill>
                <a:latin typeface="-apple-system"/>
              </a:rPr>
              <a:t>，</a:t>
            </a:r>
            <a:r>
              <a:rPr lang="en-US" altLang="zh-CN" sz="1600" dirty="0">
                <a:solidFill>
                  <a:srgbClr val="191B1F"/>
                </a:solidFill>
                <a:latin typeface="-apple-system"/>
              </a:rPr>
              <a:t>S1</a:t>
            </a:r>
            <a:r>
              <a:rPr lang="zh-CN" altLang="en-US" sz="1600" dirty="0">
                <a:solidFill>
                  <a:srgbClr val="191B1F"/>
                </a:solidFill>
                <a:latin typeface="-apple-system"/>
              </a:rPr>
              <a:t>是</a:t>
            </a:r>
            <a:r>
              <a:rPr lang="en-US" altLang="zh-CN" sz="1600" dirty="0">
                <a:solidFill>
                  <a:srgbClr val="191B1F"/>
                </a:solidFill>
                <a:latin typeface="-apple-system"/>
              </a:rPr>
              <a:t>Leader</a:t>
            </a:r>
            <a:r>
              <a:rPr lang="zh-CN" altLang="en-US" sz="1600" dirty="0">
                <a:solidFill>
                  <a:srgbClr val="191B1F"/>
                </a:solidFill>
                <a:latin typeface="-apple-system"/>
              </a:rPr>
              <a:t>，且</a:t>
            </a:r>
            <a:r>
              <a:rPr lang="en-US" altLang="zh-CN" sz="1600" dirty="0">
                <a:solidFill>
                  <a:srgbClr val="191B1F"/>
                </a:solidFill>
                <a:latin typeface="-apple-system"/>
              </a:rPr>
              <a:t>S1</a:t>
            </a:r>
            <a:r>
              <a:rPr lang="zh-CN" altLang="en-US" sz="1600" dirty="0">
                <a:solidFill>
                  <a:srgbClr val="191B1F"/>
                </a:solidFill>
                <a:latin typeface="-apple-system"/>
              </a:rPr>
              <a:t>写入日志（</a:t>
            </a:r>
            <a:r>
              <a:rPr lang="en-US" altLang="zh-CN" sz="1600" dirty="0">
                <a:solidFill>
                  <a:srgbClr val="191B1F"/>
                </a:solidFill>
                <a:latin typeface="-apple-system"/>
              </a:rPr>
              <a:t>term, index</a:t>
            </a:r>
            <a:r>
              <a:rPr lang="zh-CN" altLang="en-US" sz="1600" dirty="0">
                <a:solidFill>
                  <a:srgbClr val="191B1F"/>
                </a:solidFill>
                <a:latin typeface="-apple-system"/>
              </a:rPr>
              <a:t>）为</a:t>
            </a:r>
            <a:r>
              <a:rPr lang="en-US" altLang="zh-CN" sz="1600" dirty="0">
                <a:solidFill>
                  <a:srgbClr val="191B1F"/>
                </a:solidFill>
                <a:latin typeface="-apple-system"/>
              </a:rPr>
              <a:t>(2, 2)</a:t>
            </a:r>
            <a:r>
              <a:rPr lang="zh-CN" altLang="en-US" sz="1600" dirty="0">
                <a:solidFill>
                  <a:srgbClr val="191B1F"/>
                </a:solidFill>
                <a:latin typeface="-apple-system"/>
              </a:rPr>
              <a:t>，并且日志被同步写入了</a:t>
            </a:r>
            <a:r>
              <a:rPr lang="en-US" altLang="zh-CN" sz="1600" dirty="0">
                <a:solidFill>
                  <a:srgbClr val="191B1F"/>
                </a:solidFill>
                <a:latin typeface="-apple-system"/>
              </a:rPr>
              <a:t>S2</a:t>
            </a:r>
            <a:r>
              <a:rPr lang="zh-CN" altLang="en-US" sz="1600" dirty="0">
                <a:solidFill>
                  <a:srgbClr val="191B1F"/>
                </a:solidFill>
                <a:latin typeface="-apple-system"/>
              </a:rPr>
              <a:t>；</a:t>
            </a:r>
          </a:p>
          <a:p>
            <a:pPr marL="285750" indent="-285750">
              <a:buFont typeface="Arial" panose="020B0604020202020204" pitchFamily="34" charset="0"/>
              <a:buChar char="•"/>
            </a:pPr>
            <a:r>
              <a:rPr lang="zh-CN" altLang="en-US" sz="1600" dirty="0">
                <a:solidFill>
                  <a:srgbClr val="191B1F"/>
                </a:solidFill>
                <a:latin typeface="-apple-system"/>
              </a:rPr>
              <a:t>在阶段</a:t>
            </a:r>
            <a:r>
              <a:rPr lang="en-US" altLang="zh-CN" sz="1600" dirty="0">
                <a:solidFill>
                  <a:srgbClr val="191B1F"/>
                </a:solidFill>
                <a:latin typeface="-apple-system"/>
              </a:rPr>
              <a:t>b</a:t>
            </a:r>
            <a:r>
              <a:rPr lang="zh-CN" altLang="en-US" sz="1600" dirty="0">
                <a:solidFill>
                  <a:srgbClr val="191B1F"/>
                </a:solidFill>
                <a:latin typeface="-apple-system"/>
              </a:rPr>
              <a:t>，</a:t>
            </a:r>
            <a:r>
              <a:rPr lang="en-US" altLang="zh-CN" sz="1600" dirty="0">
                <a:solidFill>
                  <a:srgbClr val="191B1F"/>
                </a:solidFill>
                <a:latin typeface="-apple-system"/>
              </a:rPr>
              <a:t>S1</a:t>
            </a:r>
            <a:r>
              <a:rPr lang="zh-CN" altLang="en-US" sz="1600" dirty="0">
                <a:solidFill>
                  <a:srgbClr val="191B1F"/>
                </a:solidFill>
                <a:latin typeface="-apple-system"/>
              </a:rPr>
              <a:t>离线，触发一次新的选主，此时</a:t>
            </a:r>
            <a:r>
              <a:rPr lang="en-US" altLang="zh-CN" sz="1600" dirty="0">
                <a:solidFill>
                  <a:srgbClr val="191B1F"/>
                </a:solidFill>
                <a:latin typeface="-apple-system"/>
              </a:rPr>
              <a:t>S5</a:t>
            </a:r>
            <a:r>
              <a:rPr lang="zh-CN" altLang="en-US" sz="1600" dirty="0">
                <a:solidFill>
                  <a:srgbClr val="191B1F"/>
                </a:solidFill>
                <a:latin typeface="-apple-system"/>
              </a:rPr>
              <a:t>被选为新的</a:t>
            </a:r>
            <a:r>
              <a:rPr lang="en-US" altLang="zh-CN" sz="1600" dirty="0">
                <a:solidFill>
                  <a:srgbClr val="191B1F"/>
                </a:solidFill>
                <a:latin typeface="-apple-system"/>
              </a:rPr>
              <a:t>Leader</a:t>
            </a:r>
            <a:r>
              <a:rPr lang="zh-CN" altLang="en-US" sz="1600" dirty="0">
                <a:solidFill>
                  <a:srgbClr val="191B1F"/>
                </a:solidFill>
                <a:latin typeface="-apple-system"/>
              </a:rPr>
              <a:t>，此时系统</a:t>
            </a:r>
            <a:r>
              <a:rPr lang="en-US" altLang="zh-CN" sz="1600" dirty="0">
                <a:solidFill>
                  <a:srgbClr val="191B1F"/>
                </a:solidFill>
                <a:latin typeface="-apple-system"/>
              </a:rPr>
              <a:t>term</a:t>
            </a:r>
            <a:r>
              <a:rPr lang="zh-CN" altLang="en-US" sz="1600" dirty="0">
                <a:solidFill>
                  <a:srgbClr val="191B1F"/>
                </a:solidFill>
                <a:latin typeface="-apple-system"/>
              </a:rPr>
              <a:t>为</a:t>
            </a:r>
            <a:r>
              <a:rPr lang="en-US" altLang="zh-CN" sz="1600" dirty="0">
                <a:solidFill>
                  <a:srgbClr val="191B1F"/>
                </a:solidFill>
                <a:latin typeface="-apple-system"/>
              </a:rPr>
              <a:t>3</a:t>
            </a:r>
            <a:r>
              <a:rPr lang="zh-CN" altLang="en-US" sz="1600" dirty="0">
                <a:solidFill>
                  <a:srgbClr val="191B1F"/>
                </a:solidFill>
                <a:latin typeface="-apple-system"/>
              </a:rPr>
              <a:t>，且写入了日志（</a:t>
            </a:r>
            <a:r>
              <a:rPr lang="en-US" altLang="zh-CN" sz="1600" dirty="0">
                <a:solidFill>
                  <a:srgbClr val="191B1F"/>
                </a:solidFill>
                <a:latin typeface="-apple-system"/>
              </a:rPr>
              <a:t>term, index</a:t>
            </a:r>
            <a:r>
              <a:rPr lang="zh-CN" altLang="en-US" sz="1600" dirty="0">
                <a:solidFill>
                  <a:srgbClr val="191B1F"/>
                </a:solidFill>
                <a:latin typeface="-apple-system"/>
              </a:rPr>
              <a:t>）为（</a:t>
            </a:r>
            <a:r>
              <a:rPr lang="en-US" altLang="zh-CN" sz="1600" dirty="0">
                <a:solidFill>
                  <a:srgbClr val="191B1F"/>
                </a:solidFill>
                <a:latin typeface="-apple-system"/>
              </a:rPr>
              <a:t>3</a:t>
            </a:r>
            <a:r>
              <a:rPr lang="zh-CN" altLang="en-US" sz="1600" dirty="0">
                <a:solidFill>
                  <a:srgbClr val="191B1F"/>
                </a:solidFill>
                <a:latin typeface="-apple-system"/>
              </a:rPr>
              <a:t>， </a:t>
            </a:r>
            <a:r>
              <a:rPr lang="en-US" altLang="zh-CN" sz="1600" dirty="0">
                <a:solidFill>
                  <a:srgbClr val="191B1F"/>
                </a:solidFill>
                <a:latin typeface="-apple-system"/>
              </a:rPr>
              <a:t>2</a:t>
            </a:r>
            <a:r>
              <a:rPr lang="zh-CN" altLang="en-US" sz="1600" dirty="0">
                <a:solidFill>
                  <a:srgbClr val="191B1F"/>
                </a:solidFill>
                <a:latin typeface="-apple-system"/>
              </a:rPr>
              <a:t>）</a:t>
            </a:r>
            <a:r>
              <a:rPr lang="en-US" altLang="zh-CN" sz="1600" dirty="0">
                <a:solidFill>
                  <a:srgbClr val="191B1F"/>
                </a:solidFill>
                <a:latin typeface="-apple-system"/>
              </a:rPr>
              <a:t>;</a:t>
            </a:r>
          </a:p>
          <a:p>
            <a:pPr marL="285750" indent="-285750">
              <a:buFont typeface="Arial" panose="020B0604020202020204" pitchFamily="34" charset="0"/>
              <a:buChar char="•"/>
            </a:pPr>
            <a:r>
              <a:rPr lang="en-US" altLang="zh-CN" sz="1600" dirty="0">
                <a:solidFill>
                  <a:srgbClr val="191B1F"/>
                </a:solidFill>
                <a:latin typeface="-apple-system"/>
              </a:rPr>
              <a:t>S5</a:t>
            </a:r>
            <a:r>
              <a:rPr lang="zh-CN" altLang="en-US" sz="1600" dirty="0">
                <a:solidFill>
                  <a:srgbClr val="191B1F"/>
                </a:solidFill>
                <a:latin typeface="-apple-system"/>
              </a:rPr>
              <a:t>尚未将日志推送到</a:t>
            </a:r>
            <a:r>
              <a:rPr lang="en-US" altLang="zh-CN" sz="1600" dirty="0">
                <a:solidFill>
                  <a:srgbClr val="191B1F"/>
                </a:solidFill>
                <a:latin typeface="-apple-system"/>
              </a:rPr>
              <a:t>Followers</a:t>
            </a:r>
            <a:r>
              <a:rPr lang="zh-CN" altLang="en-US" sz="1600" dirty="0">
                <a:solidFill>
                  <a:srgbClr val="191B1F"/>
                </a:solidFill>
                <a:latin typeface="-apple-system"/>
              </a:rPr>
              <a:t>就离线了，进而触发了一次新的选主，而之前离线的</a:t>
            </a:r>
            <a:r>
              <a:rPr lang="en-US" altLang="zh-CN" sz="1600" dirty="0">
                <a:solidFill>
                  <a:srgbClr val="191B1F"/>
                </a:solidFill>
                <a:latin typeface="-apple-system"/>
              </a:rPr>
              <a:t>S1</a:t>
            </a:r>
            <a:r>
              <a:rPr lang="zh-CN" altLang="en-US" sz="1600" dirty="0">
                <a:solidFill>
                  <a:srgbClr val="191B1F"/>
                </a:solidFill>
                <a:latin typeface="-apple-system"/>
              </a:rPr>
              <a:t>经过重新上线后被选中变成</a:t>
            </a:r>
            <a:r>
              <a:rPr lang="en-US" altLang="zh-CN" sz="1600" dirty="0">
                <a:solidFill>
                  <a:srgbClr val="191B1F"/>
                </a:solidFill>
                <a:latin typeface="-apple-system"/>
              </a:rPr>
              <a:t>Leader</a:t>
            </a:r>
            <a:r>
              <a:rPr lang="zh-CN" altLang="en-US" sz="1600" dirty="0">
                <a:solidFill>
                  <a:srgbClr val="191B1F"/>
                </a:solidFill>
                <a:latin typeface="-apple-system"/>
              </a:rPr>
              <a:t>，此时系统</a:t>
            </a:r>
            <a:r>
              <a:rPr lang="en-US" altLang="zh-CN" sz="1600" dirty="0">
                <a:solidFill>
                  <a:srgbClr val="191B1F"/>
                </a:solidFill>
                <a:latin typeface="-apple-system"/>
              </a:rPr>
              <a:t>term</a:t>
            </a:r>
            <a:r>
              <a:rPr lang="zh-CN" altLang="en-US" sz="1600" dirty="0">
                <a:solidFill>
                  <a:srgbClr val="191B1F"/>
                </a:solidFill>
                <a:latin typeface="-apple-system"/>
              </a:rPr>
              <a:t>为</a:t>
            </a:r>
            <a:r>
              <a:rPr lang="en-US" altLang="zh-CN" sz="1600" dirty="0">
                <a:solidFill>
                  <a:srgbClr val="191B1F"/>
                </a:solidFill>
                <a:latin typeface="-apple-system"/>
              </a:rPr>
              <a:t>4</a:t>
            </a:r>
            <a:r>
              <a:rPr lang="zh-CN" altLang="en-US" sz="1600" dirty="0">
                <a:solidFill>
                  <a:srgbClr val="191B1F"/>
                </a:solidFill>
                <a:latin typeface="-apple-system"/>
              </a:rPr>
              <a:t>，此时</a:t>
            </a:r>
            <a:r>
              <a:rPr lang="en-US" altLang="zh-CN" sz="1600" dirty="0">
                <a:solidFill>
                  <a:srgbClr val="191B1F"/>
                </a:solidFill>
                <a:latin typeface="-apple-system"/>
              </a:rPr>
              <a:t>S1</a:t>
            </a:r>
            <a:r>
              <a:rPr lang="zh-CN" altLang="en-US" sz="1600" dirty="0">
                <a:solidFill>
                  <a:srgbClr val="191B1F"/>
                </a:solidFill>
                <a:latin typeface="-apple-system"/>
              </a:rPr>
              <a:t>会将自己的日志同步到</a:t>
            </a:r>
            <a:r>
              <a:rPr lang="en-US" altLang="zh-CN" sz="1600" dirty="0">
                <a:solidFill>
                  <a:srgbClr val="191B1F"/>
                </a:solidFill>
                <a:latin typeface="-apple-system"/>
              </a:rPr>
              <a:t>Followers</a:t>
            </a:r>
            <a:r>
              <a:rPr lang="zh-CN" altLang="en-US" sz="1600" dirty="0">
                <a:solidFill>
                  <a:srgbClr val="191B1F"/>
                </a:solidFill>
                <a:latin typeface="-apple-system"/>
              </a:rPr>
              <a:t>，按照上图就是将日志（</a:t>
            </a:r>
            <a:r>
              <a:rPr lang="en-US" altLang="zh-CN" sz="1600" dirty="0">
                <a:solidFill>
                  <a:srgbClr val="191B1F"/>
                </a:solidFill>
                <a:latin typeface="-apple-system"/>
              </a:rPr>
              <a:t>2</a:t>
            </a:r>
            <a:r>
              <a:rPr lang="zh-CN" altLang="en-US" sz="1600" dirty="0">
                <a:solidFill>
                  <a:srgbClr val="191B1F"/>
                </a:solidFill>
                <a:latin typeface="-apple-system"/>
              </a:rPr>
              <a:t>， </a:t>
            </a:r>
            <a:r>
              <a:rPr lang="en-US" altLang="zh-CN" sz="1600" dirty="0">
                <a:solidFill>
                  <a:srgbClr val="191B1F"/>
                </a:solidFill>
                <a:latin typeface="-apple-system"/>
              </a:rPr>
              <a:t>2</a:t>
            </a:r>
            <a:r>
              <a:rPr lang="zh-CN" altLang="en-US" sz="1600" dirty="0">
                <a:solidFill>
                  <a:srgbClr val="191B1F"/>
                </a:solidFill>
                <a:latin typeface="-apple-system"/>
              </a:rPr>
              <a:t>）同步到了</a:t>
            </a:r>
            <a:r>
              <a:rPr lang="en-US" altLang="zh-CN" sz="1600" dirty="0">
                <a:solidFill>
                  <a:srgbClr val="191B1F"/>
                </a:solidFill>
                <a:latin typeface="-apple-system"/>
              </a:rPr>
              <a:t>S3</a:t>
            </a:r>
            <a:r>
              <a:rPr lang="zh-CN" altLang="en-US" sz="1600" dirty="0">
                <a:solidFill>
                  <a:srgbClr val="191B1F"/>
                </a:solidFill>
                <a:latin typeface="-apple-system"/>
              </a:rPr>
              <a:t>，而此时由于该日志已经被同步到了多数节点（</a:t>
            </a:r>
            <a:r>
              <a:rPr lang="en-US" altLang="zh-CN" sz="1600" dirty="0">
                <a:solidFill>
                  <a:srgbClr val="191B1F"/>
                </a:solidFill>
                <a:latin typeface="-apple-system"/>
              </a:rPr>
              <a:t>S1, S2, S3</a:t>
            </a:r>
            <a:r>
              <a:rPr lang="zh-CN" altLang="en-US" sz="1600" dirty="0">
                <a:solidFill>
                  <a:srgbClr val="191B1F"/>
                </a:solidFill>
                <a:latin typeface="-apple-system"/>
              </a:rPr>
              <a:t>），因此，此时日志（</a:t>
            </a:r>
            <a:r>
              <a:rPr lang="en-US" altLang="zh-CN" sz="1600" dirty="0">
                <a:solidFill>
                  <a:srgbClr val="191B1F"/>
                </a:solidFill>
                <a:latin typeface="-apple-system"/>
              </a:rPr>
              <a:t>2</a:t>
            </a:r>
            <a:r>
              <a:rPr lang="zh-CN" altLang="en-US" sz="1600" dirty="0">
                <a:solidFill>
                  <a:srgbClr val="191B1F"/>
                </a:solidFill>
                <a:latin typeface="-apple-system"/>
              </a:rPr>
              <a:t>，</a:t>
            </a:r>
            <a:r>
              <a:rPr lang="en-US" altLang="zh-CN" sz="1600" dirty="0">
                <a:solidFill>
                  <a:srgbClr val="191B1F"/>
                </a:solidFill>
                <a:latin typeface="-apple-system"/>
              </a:rPr>
              <a:t>2</a:t>
            </a:r>
            <a:r>
              <a:rPr lang="zh-CN" altLang="en-US" sz="1600" dirty="0">
                <a:solidFill>
                  <a:srgbClr val="191B1F"/>
                </a:solidFill>
                <a:latin typeface="-apple-system"/>
              </a:rPr>
              <a:t>）可以被提交了</a:t>
            </a:r>
            <a:r>
              <a:rPr lang="zh-CN" altLang="en-US" sz="1600" dirty="0" smtClean="0">
                <a:solidFill>
                  <a:srgbClr val="191B1F"/>
                </a:solidFill>
                <a:latin typeface="-apple-system"/>
              </a:rPr>
              <a:t>。</a:t>
            </a:r>
            <a:endParaRPr lang="zh-CN" altLang="en-US" sz="1600" dirty="0">
              <a:solidFill>
                <a:srgbClr val="191B1F"/>
              </a:solidFill>
              <a:latin typeface="-apple-system"/>
            </a:endParaRPr>
          </a:p>
          <a:p>
            <a:pPr marL="285750" indent="-285750">
              <a:buFont typeface="Arial" panose="020B0604020202020204" pitchFamily="34" charset="0"/>
              <a:buChar char="•"/>
            </a:pPr>
            <a:r>
              <a:rPr lang="zh-CN" altLang="en-US" sz="1600" dirty="0">
                <a:solidFill>
                  <a:srgbClr val="191B1F"/>
                </a:solidFill>
                <a:latin typeface="-apple-system"/>
              </a:rPr>
              <a:t>在阶段</a:t>
            </a:r>
            <a:r>
              <a:rPr lang="en-US" altLang="zh-CN" sz="1600" dirty="0">
                <a:solidFill>
                  <a:srgbClr val="191B1F"/>
                </a:solidFill>
                <a:latin typeface="-apple-system"/>
              </a:rPr>
              <a:t>d</a:t>
            </a:r>
            <a:r>
              <a:rPr lang="zh-CN" altLang="en-US" sz="1600" dirty="0">
                <a:solidFill>
                  <a:srgbClr val="191B1F"/>
                </a:solidFill>
                <a:latin typeface="-apple-system"/>
              </a:rPr>
              <a:t>，</a:t>
            </a:r>
            <a:r>
              <a:rPr lang="en-US" altLang="zh-CN" sz="1600" dirty="0">
                <a:solidFill>
                  <a:srgbClr val="191B1F"/>
                </a:solidFill>
                <a:latin typeface="-apple-system"/>
              </a:rPr>
              <a:t>S1</a:t>
            </a:r>
            <a:r>
              <a:rPr lang="zh-CN" altLang="en-US" sz="1600" dirty="0">
                <a:solidFill>
                  <a:srgbClr val="191B1F"/>
                </a:solidFill>
                <a:latin typeface="-apple-system"/>
              </a:rPr>
              <a:t>又下线了，触发一次选主，而</a:t>
            </a:r>
            <a:r>
              <a:rPr lang="en-US" altLang="zh-CN" sz="1600" dirty="0">
                <a:solidFill>
                  <a:srgbClr val="191B1F"/>
                </a:solidFill>
                <a:latin typeface="-apple-system"/>
              </a:rPr>
              <a:t>S5</a:t>
            </a:r>
            <a:r>
              <a:rPr lang="zh-CN" altLang="en-US" sz="1600" dirty="0">
                <a:solidFill>
                  <a:srgbClr val="191B1F"/>
                </a:solidFill>
                <a:latin typeface="-apple-system"/>
              </a:rPr>
              <a:t>有可能被选为新的</a:t>
            </a:r>
            <a:r>
              <a:rPr lang="en-US" altLang="zh-CN" sz="1600" dirty="0">
                <a:solidFill>
                  <a:srgbClr val="191B1F"/>
                </a:solidFill>
                <a:latin typeface="-apple-system"/>
              </a:rPr>
              <a:t>Leader</a:t>
            </a:r>
            <a:r>
              <a:rPr lang="zh-CN" altLang="en-US" sz="1600" dirty="0">
                <a:solidFill>
                  <a:srgbClr val="191B1F"/>
                </a:solidFill>
                <a:latin typeface="-apple-system"/>
              </a:rPr>
              <a:t>（这是因为</a:t>
            </a:r>
            <a:r>
              <a:rPr lang="en-US" altLang="zh-CN" sz="1600" dirty="0">
                <a:solidFill>
                  <a:srgbClr val="191B1F"/>
                </a:solidFill>
                <a:latin typeface="-apple-system"/>
              </a:rPr>
              <a:t>S5</a:t>
            </a:r>
            <a:r>
              <a:rPr lang="zh-CN" altLang="en-US" sz="1600" dirty="0">
                <a:solidFill>
                  <a:srgbClr val="191B1F"/>
                </a:solidFill>
                <a:latin typeface="-apple-system"/>
              </a:rPr>
              <a:t>可以满足</a:t>
            </a:r>
            <a:r>
              <a:rPr lang="zh-CN" altLang="en-US" sz="1600" dirty="0" smtClean="0">
                <a:solidFill>
                  <a:srgbClr val="191B1F"/>
                </a:solidFill>
                <a:latin typeface="-apple-system"/>
              </a:rPr>
              <a:t>作为</a:t>
            </a:r>
            <a:r>
              <a:rPr lang="en-US" altLang="zh-CN" sz="1600" dirty="0" smtClean="0">
                <a:solidFill>
                  <a:srgbClr val="191B1F"/>
                </a:solidFill>
                <a:latin typeface="-apple-system"/>
              </a:rPr>
              <a:t>leader</a:t>
            </a:r>
            <a:r>
              <a:rPr lang="zh-CN" altLang="en-US" sz="1600" dirty="0" smtClean="0">
                <a:solidFill>
                  <a:srgbClr val="191B1F"/>
                </a:solidFill>
                <a:latin typeface="-apple-system"/>
              </a:rPr>
              <a:t>的</a:t>
            </a:r>
            <a:r>
              <a:rPr lang="zh-CN" altLang="en-US" sz="1600" dirty="0">
                <a:solidFill>
                  <a:srgbClr val="191B1F"/>
                </a:solidFill>
                <a:latin typeface="-apple-system"/>
              </a:rPr>
              <a:t>一切条件</a:t>
            </a:r>
            <a:r>
              <a:rPr lang="zh-CN" altLang="en-US" sz="1600" dirty="0" smtClean="0">
                <a:solidFill>
                  <a:srgbClr val="191B1F"/>
                </a:solidFill>
                <a:latin typeface="-apple-system"/>
              </a:rPr>
              <a:t>：</a:t>
            </a:r>
            <a:r>
              <a:rPr lang="en-US" altLang="zh-CN" sz="1600" dirty="0" smtClean="0">
                <a:solidFill>
                  <a:srgbClr val="191B1F"/>
                </a:solidFill>
                <a:latin typeface="-apple-system"/>
              </a:rPr>
              <a:t> </a:t>
            </a:r>
            <a:r>
              <a:rPr lang="en-US" altLang="zh-CN" sz="1600" dirty="0">
                <a:solidFill>
                  <a:srgbClr val="191B1F"/>
                </a:solidFill>
                <a:latin typeface="-apple-system"/>
              </a:rPr>
              <a:t>term = 5 &gt; 4</a:t>
            </a:r>
            <a:r>
              <a:rPr lang="zh-CN" altLang="en-US" sz="1600" dirty="0" smtClean="0">
                <a:solidFill>
                  <a:srgbClr val="191B1F"/>
                </a:solidFill>
                <a:latin typeface="-apple-system"/>
              </a:rPr>
              <a:t>，</a:t>
            </a:r>
            <a:r>
              <a:rPr lang="zh-CN" altLang="en-US" sz="1600" dirty="0">
                <a:solidFill>
                  <a:srgbClr val="191B1F"/>
                </a:solidFill>
                <a:latin typeface="-apple-system"/>
              </a:rPr>
              <a:t>且</a:t>
            </a:r>
            <a:r>
              <a:rPr lang="zh-CN" altLang="en-US" sz="1600" dirty="0" smtClean="0">
                <a:solidFill>
                  <a:srgbClr val="191B1F"/>
                </a:solidFill>
                <a:latin typeface="-apple-system"/>
              </a:rPr>
              <a:t>最新</a:t>
            </a:r>
            <a:r>
              <a:rPr lang="zh-CN" altLang="en-US" sz="1600" dirty="0">
                <a:solidFill>
                  <a:srgbClr val="191B1F"/>
                </a:solidFill>
                <a:latin typeface="-apple-system"/>
              </a:rPr>
              <a:t>的日志为（</a:t>
            </a:r>
            <a:r>
              <a:rPr lang="en-US" altLang="zh-CN" sz="1600" dirty="0">
                <a:solidFill>
                  <a:srgbClr val="191B1F"/>
                </a:solidFill>
                <a:latin typeface="-apple-system"/>
              </a:rPr>
              <a:t>3</a:t>
            </a:r>
            <a:r>
              <a:rPr lang="zh-CN" altLang="en-US" sz="1600" dirty="0">
                <a:solidFill>
                  <a:srgbClr val="191B1F"/>
                </a:solidFill>
                <a:latin typeface="-apple-system"/>
              </a:rPr>
              <a:t>，</a:t>
            </a:r>
            <a:r>
              <a:rPr lang="en-US" altLang="zh-CN" sz="1600" dirty="0">
                <a:solidFill>
                  <a:srgbClr val="191B1F"/>
                </a:solidFill>
                <a:latin typeface="-apple-system"/>
              </a:rPr>
              <a:t>2</a:t>
            </a:r>
            <a:r>
              <a:rPr lang="zh-CN" altLang="en-US" sz="1600" dirty="0">
                <a:solidFill>
                  <a:srgbClr val="191B1F"/>
                </a:solidFill>
                <a:latin typeface="-apple-system"/>
              </a:rPr>
              <a:t>），比大多数节点（如</a:t>
            </a:r>
            <a:r>
              <a:rPr lang="en-US" altLang="zh-CN" sz="1600" dirty="0">
                <a:solidFill>
                  <a:srgbClr val="191B1F"/>
                </a:solidFill>
                <a:latin typeface="-apple-system"/>
              </a:rPr>
              <a:t>S2/S3/S4</a:t>
            </a:r>
            <a:r>
              <a:rPr lang="zh-CN" altLang="en-US" sz="1600" dirty="0">
                <a:solidFill>
                  <a:srgbClr val="191B1F"/>
                </a:solidFill>
                <a:latin typeface="-apple-system"/>
              </a:rPr>
              <a:t>的日志都新），然后</a:t>
            </a:r>
            <a:r>
              <a:rPr lang="en-US" altLang="zh-CN" sz="1600" dirty="0">
                <a:solidFill>
                  <a:srgbClr val="191B1F"/>
                </a:solidFill>
                <a:latin typeface="-apple-system"/>
              </a:rPr>
              <a:t>S5</a:t>
            </a:r>
            <a:r>
              <a:rPr lang="zh-CN" altLang="en-US" sz="1600" dirty="0">
                <a:solidFill>
                  <a:srgbClr val="191B1F"/>
                </a:solidFill>
                <a:latin typeface="-apple-system"/>
              </a:rPr>
              <a:t>会将自己的日志更新到</a:t>
            </a:r>
            <a:r>
              <a:rPr lang="en-US" altLang="zh-CN" sz="1600" dirty="0">
                <a:solidFill>
                  <a:srgbClr val="191B1F"/>
                </a:solidFill>
                <a:latin typeface="-apple-system"/>
              </a:rPr>
              <a:t>Followers</a:t>
            </a:r>
            <a:r>
              <a:rPr lang="zh-CN" altLang="en-US" sz="1600" dirty="0">
                <a:solidFill>
                  <a:srgbClr val="191B1F"/>
                </a:solidFill>
                <a:latin typeface="-apple-system"/>
              </a:rPr>
              <a:t>，于是</a:t>
            </a:r>
            <a:r>
              <a:rPr lang="en-US" altLang="zh-CN" sz="1600" dirty="0">
                <a:solidFill>
                  <a:srgbClr val="191B1F"/>
                </a:solidFill>
                <a:latin typeface="-apple-system"/>
              </a:rPr>
              <a:t>S2</a:t>
            </a:r>
            <a:r>
              <a:rPr lang="zh-CN" altLang="en-US" sz="1600" dirty="0">
                <a:solidFill>
                  <a:srgbClr val="191B1F"/>
                </a:solidFill>
                <a:latin typeface="-apple-system"/>
              </a:rPr>
              <a:t>、</a:t>
            </a:r>
            <a:r>
              <a:rPr lang="en-US" altLang="zh-CN" sz="1600" dirty="0">
                <a:solidFill>
                  <a:srgbClr val="191B1F"/>
                </a:solidFill>
                <a:latin typeface="-apple-system"/>
              </a:rPr>
              <a:t>S3</a:t>
            </a:r>
            <a:r>
              <a:rPr lang="zh-CN" altLang="en-US" sz="1600" dirty="0">
                <a:solidFill>
                  <a:srgbClr val="191B1F"/>
                </a:solidFill>
                <a:latin typeface="-apple-system"/>
              </a:rPr>
              <a:t>中已经被提交的日志（</a:t>
            </a:r>
            <a:r>
              <a:rPr lang="en-US" altLang="zh-CN" sz="1600" dirty="0">
                <a:solidFill>
                  <a:srgbClr val="191B1F"/>
                </a:solidFill>
                <a:latin typeface="-apple-system"/>
              </a:rPr>
              <a:t>2</a:t>
            </a:r>
            <a:r>
              <a:rPr lang="zh-CN" altLang="en-US" sz="1600" dirty="0">
                <a:solidFill>
                  <a:srgbClr val="191B1F"/>
                </a:solidFill>
                <a:latin typeface="-apple-system"/>
              </a:rPr>
              <a:t>，</a:t>
            </a:r>
            <a:r>
              <a:rPr lang="en-US" altLang="zh-CN" sz="1600" dirty="0">
                <a:solidFill>
                  <a:srgbClr val="191B1F"/>
                </a:solidFill>
                <a:latin typeface="-apple-system"/>
              </a:rPr>
              <a:t>2</a:t>
            </a:r>
            <a:r>
              <a:rPr lang="zh-CN" altLang="en-US" sz="1600" dirty="0" smtClean="0">
                <a:solidFill>
                  <a:srgbClr val="191B1F"/>
                </a:solidFill>
                <a:latin typeface="-apple-system"/>
              </a:rPr>
              <a:t>）就会被截断。</a:t>
            </a:r>
            <a:endParaRPr lang="zh-CN" altLang="en-US" sz="1600" dirty="0">
              <a:solidFill>
                <a:srgbClr val="191B1F"/>
              </a:solidFill>
              <a:latin typeface="-apple-system"/>
            </a:endParaRPr>
          </a:p>
          <a:p>
            <a:pPr marL="285750" indent="-285750">
              <a:buFont typeface="Arial" panose="020B0604020202020204" pitchFamily="34" charset="0"/>
              <a:buChar char="•"/>
            </a:pPr>
            <a:r>
              <a:rPr lang="zh-CN" altLang="en-US" sz="1600" dirty="0">
                <a:solidFill>
                  <a:srgbClr val="191B1F"/>
                </a:solidFill>
                <a:latin typeface="-apple-system"/>
              </a:rPr>
              <a:t>增加上述限制后，即使日志（</a:t>
            </a:r>
            <a:r>
              <a:rPr lang="en-US" altLang="zh-CN" sz="1600" dirty="0">
                <a:solidFill>
                  <a:srgbClr val="191B1F"/>
                </a:solidFill>
                <a:latin typeface="-apple-system"/>
              </a:rPr>
              <a:t>2</a:t>
            </a:r>
            <a:r>
              <a:rPr lang="zh-CN" altLang="en-US" sz="1600" dirty="0">
                <a:solidFill>
                  <a:srgbClr val="191B1F"/>
                </a:solidFill>
                <a:latin typeface="-apple-system"/>
              </a:rPr>
              <a:t>，</a:t>
            </a:r>
            <a:r>
              <a:rPr lang="en-US" altLang="zh-CN" sz="1600" dirty="0">
                <a:solidFill>
                  <a:srgbClr val="191B1F"/>
                </a:solidFill>
                <a:latin typeface="-apple-system"/>
              </a:rPr>
              <a:t>2</a:t>
            </a:r>
            <a:r>
              <a:rPr lang="zh-CN" altLang="en-US" sz="1600" dirty="0">
                <a:solidFill>
                  <a:srgbClr val="191B1F"/>
                </a:solidFill>
                <a:latin typeface="-apple-system"/>
              </a:rPr>
              <a:t>）已经被大多数节点（</a:t>
            </a:r>
            <a:r>
              <a:rPr lang="en-US" altLang="zh-CN" sz="1600" dirty="0">
                <a:solidFill>
                  <a:srgbClr val="191B1F"/>
                </a:solidFill>
                <a:latin typeface="-apple-system"/>
              </a:rPr>
              <a:t>S1</a:t>
            </a:r>
            <a:r>
              <a:rPr lang="zh-CN" altLang="en-US" sz="1600" dirty="0">
                <a:solidFill>
                  <a:srgbClr val="191B1F"/>
                </a:solidFill>
                <a:latin typeface="-apple-system"/>
              </a:rPr>
              <a:t>、</a:t>
            </a:r>
            <a:r>
              <a:rPr lang="en-US" altLang="zh-CN" sz="1600" dirty="0">
                <a:solidFill>
                  <a:srgbClr val="191B1F"/>
                </a:solidFill>
                <a:latin typeface="-apple-system"/>
              </a:rPr>
              <a:t>S2</a:t>
            </a:r>
            <a:r>
              <a:rPr lang="zh-CN" altLang="en-US" sz="1600" dirty="0">
                <a:solidFill>
                  <a:srgbClr val="191B1F"/>
                </a:solidFill>
                <a:latin typeface="-apple-system"/>
              </a:rPr>
              <a:t>、</a:t>
            </a:r>
            <a:r>
              <a:rPr lang="en-US" altLang="zh-CN" sz="1600" dirty="0">
                <a:solidFill>
                  <a:srgbClr val="191B1F"/>
                </a:solidFill>
                <a:latin typeface="-apple-system"/>
              </a:rPr>
              <a:t>S3</a:t>
            </a:r>
            <a:r>
              <a:rPr lang="zh-CN" altLang="en-US" sz="1600" dirty="0">
                <a:solidFill>
                  <a:srgbClr val="191B1F"/>
                </a:solidFill>
                <a:latin typeface="-apple-system"/>
              </a:rPr>
              <a:t>）确认了，但是它不能被提交，因为它是来自之前</a:t>
            </a:r>
            <a:r>
              <a:rPr lang="en-US" altLang="zh-CN" sz="1600" dirty="0">
                <a:solidFill>
                  <a:srgbClr val="191B1F"/>
                </a:solidFill>
                <a:latin typeface="-apple-system"/>
              </a:rPr>
              <a:t>term</a:t>
            </a:r>
            <a:r>
              <a:rPr lang="zh-CN" altLang="en-US" sz="1600" dirty="0">
                <a:solidFill>
                  <a:srgbClr val="191B1F"/>
                </a:solidFill>
                <a:latin typeface="-apple-system"/>
              </a:rPr>
              <a:t>（</a:t>
            </a:r>
            <a:r>
              <a:rPr lang="en-US" altLang="zh-CN" sz="1600" dirty="0">
                <a:solidFill>
                  <a:srgbClr val="191B1F"/>
                </a:solidFill>
                <a:latin typeface="-apple-system"/>
              </a:rPr>
              <a:t>2</a:t>
            </a:r>
            <a:r>
              <a:rPr lang="zh-CN" altLang="en-US" sz="1600" dirty="0">
                <a:solidFill>
                  <a:srgbClr val="191B1F"/>
                </a:solidFill>
                <a:latin typeface="-apple-system"/>
              </a:rPr>
              <a:t>）的日志，直到</a:t>
            </a:r>
            <a:r>
              <a:rPr lang="en-US" altLang="zh-CN" sz="1600" dirty="0">
                <a:solidFill>
                  <a:srgbClr val="191B1F"/>
                </a:solidFill>
                <a:latin typeface="-apple-system"/>
              </a:rPr>
              <a:t>S1</a:t>
            </a:r>
            <a:r>
              <a:rPr lang="zh-CN" altLang="en-US" sz="1600" dirty="0">
                <a:solidFill>
                  <a:srgbClr val="191B1F"/>
                </a:solidFill>
                <a:latin typeface="-apple-system"/>
              </a:rPr>
              <a:t>在当前</a:t>
            </a:r>
            <a:r>
              <a:rPr lang="en-US" altLang="zh-CN" sz="1600" dirty="0">
                <a:solidFill>
                  <a:srgbClr val="191B1F"/>
                </a:solidFill>
                <a:latin typeface="-apple-system"/>
              </a:rPr>
              <a:t>term</a:t>
            </a:r>
            <a:r>
              <a:rPr lang="zh-CN" altLang="en-US" sz="1600" dirty="0">
                <a:solidFill>
                  <a:srgbClr val="191B1F"/>
                </a:solidFill>
                <a:latin typeface="-apple-system"/>
              </a:rPr>
              <a:t>（</a:t>
            </a:r>
            <a:r>
              <a:rPr lang="en-US" altLang="zh-CN" sz="1600" dirty="0">
                <a:solidFill>
                  <a:srgbClr val="191B1F"/>
                </a:solidFill>
                <a:latin typeface="-apple-system"/>
              </a:rPr>
              <a:t>4</a:t>
            </a:r>
            <a:r>
              <a:rPr lang="zh-CN" altLang="en-US" sz="1600" dirty="0">
                <a:solidFill>
                  <a:srgbClr val="191B1F"/>
                </a:solidFill>
                <a:latin typeface="-apple-system"/>
              </a:rPr>
              <a:t>）产生的日志（</a:t>
            </a:r>
            <a:r>
              <a:rPr lang="en-US" altLang="zh-CN" sz="1600" dirty="0">
                <a:solidFill>
                  <a:srgbClr val="191B1F"/>
                </a:solidFill>
                <a:latin typeface="-apple-system"/>
              </a:rPr>
              <a:t>4</a:t>
            </a:r>
            <a:r>
              <a:rPr lang="zh-CN" altLang="en-US" sz="1600" dirty="0">
                <a:solidFill>
                  <a:srgbClr val="191B1F"/>
                </a:solidFill>
                <a:latin typeface="-apple-system"/>
              </a:rPr>
              <a:t>， </a:t>
            </a:r>
            <a:r>
              <a:rPr lang="en-US" altLang="zh-CN" sz="1600" dirty="0">
                <a:solidFill>
                  <a:srgbClr val="191B1F"/>
                </a:solidFill>
                <a:latin typeface="-apple-system"/>
              </a:rPr>
              <a:t>4</a:t>
            </a:r>
            <a:r>
              <a:rPr lang="zh-CN" altLang="en-US" sz="1600" dirty="0">
                <a:solidFill>
                  <a:srgbClr val="191B1F"/>
                </a:solidFill>
                <a:latin typeface="-apple-system"/>
              </a:rPr>
              <a:t>）被大多数</a:t>
            </a:r>
            <a:r>
              <a:rPr lang="en-US" altLang="zh-CN" sz="1600" dirty="0">
                <a:solidFill>
                  <a:srgbClr val="191B1F"/>
                </a:solidFill>
                <a:latin typeface="-apple-system"/>
              </a:rPr>
              <a:t>Followers</a:t>
            </a:r>
            <a:r>
              <a:rPr lang="zh-CN" altLang="en-US" sz="1600" dirty="0">
                <a:solidFill>
                  <a:srgbClr val="191B1F"/>
                </a:solidFill>
                <a:latin typeface="-apple-system"/>
              </a:rPr>
              <a:t>确认，</a:t>
            </a:r>
            <a:r>
              <a:rPr lang="en-US" altLang="zh-CN" sz="1600" dirty="0">
                <a:solidFill>
                  <a:srgbClr val="191B1F"/>
                </a:solidFill>
                <a:latin typeface="-apple-system"/>
              </a:rPr>
              <a:t>S1</a:t>
            </a:r>
            <a:r>
              <a:rPr lang="zh-CN" altLang="en-US" sz="1600" dirty="0">
                <a:solidFill>
                  <a:srgbClr val="191B1F"/>
                </a:solidFill>
                <a:latin typeface="-apple-system"/>
              </a:rPr>
              <a:t>方可提交日志（</a:t>
            </a:r>
            <a:r>
              <a:rPr lang="en-US" altLang="zh-CN" sz="1600" dirty="0">
                <a:solidFill>
                  <a:srgbClr val="191B1F"/>
                </a:solidFill>
                <a:latin typeface="-apple-system"/>
              </a:rPr>
              <a:t>4</a:t>
            </a:r>
            <a:r>
              <a:rPr lang="zh-CN" altLang="en-US" sz="1600" dirty="0">
                <a:solidFill>
                  <a:srgbClr val="191B1F"/>
                </a:solidFill>
                <a:latin typeface="-apple-system"/>
              </a:rPr>
              <a:t>，</a:t>
            </a:r>
            <a:r>
              <a:rPr lang="en-US" altLang="zh-CN" sz="1600" dirty="0">
                <a:solidFill>
                  <a:srgbClr val="191B1F"/>
                </a:solidFill>
                <a:latin typeface="-apple-system"/>
              </a:rPr>
              <a:t>4</a:t>
            </a:r>
            <a:r>
              <a:rPr lang="zh-CN" altLang="en-US" sz="1600" dirty="0">
                <a:solidFill>
                  <a:srgbClr val="191B1F"/>
                </a:solidFill>
                <a:latin typeface="-apple-system"/>
              </a:rPr>
              <a:t>）这条日志，当然，根据</a:t>
            </a:r>
            <a:r>
              <a:rPr lang="en-US" altLang="zh-CN" sz="1600" dirty="0">
                <a:solidFill>
                  <a:srgbClr val="191B1F"/>
                </a:solidFill>
                <a:latin typeface="-apple-system"/>
              </a:rPr>
              <a:t>Raft</a:t>
            </a:r>
            <a:r>
              <a:rPr lang="zh-CN" altLang="en-US" sz="1600" dirty="0">
                <a:solidFill>
                  <a:srgbClr val="191B1F"/>
                </a:solidFill>
                <a:latin typeface="-apple-system"/>
              </a:rPr>
              <a:t>定义，（</a:t>
            </a:r>
            <a:r>
              <a:rPr lang="en-US" altLang="zh-CN" sz="1600" dirty="0">
                <a:solidFill>
                  <a:srgbClr val="191B1F"/>
                </a:solidFill>
                <a:latin typeface="-apple-system"/>
              </a:rPr>
              <a:t>4</a:t>
            </a:r>
            <a:r>
              <a:rPr lang="zh-CN" altLang="en-US" sz="1600" dirty="0">
                <a:solidFill>
                  <a:srgbClr val="191B1F"/>
                </a:solidFill>
                <a:latin typeface="-apple-system"/>
              </a:rPr>
              <a:t>，</a:t>
            </a:r>
            <a:r>
              <a:rPr lang="en-US" altLang="zh-CN" sz="1600" dirty="0">
                <a:solidFill>
                  <a:srgbClr val="191B1F"/>
                </a:solidFill>
                <a:latin typeface="-apple-system"/>
              </a:rPr>
              <a:t>4</a:t>
            </a:r>
            <a:r>
              <a:rPr lang="zh-CN" altLang="en-US" sz="1600" dirty="0">
                <a:solidFill>
                  <a:srgbClr val="191B1F"/>
                </a:solidFill>
                <a:latin typeface="-apple-system"/>
              </a:rPr>
              <a:t>）之前的所有日志也会被提交。此时即使</a:t>
            </a:r>
            <a:r>
              <a:rPr lang="en-US" altLang="zh-CN" sz="1600" dirty="0">
                <a:solidFill>
                  <a:srgbClr val="191B1F"/>
                </a:solidFill>
                <a:latin typeface="-apple-system"/>
              </a:rPr>
              <a:t>S1</a:t>
            </a:r>
            <a:r>
              <a:rPr lang="zh-CN" altLang="en-US" sz="1600" dirty="0">
                <a:solidFill>
                  <a:srgbClr val="191B1F"/>
                </a:solidFill>
                <a:latin typeface="-apple-system"/>
              </a:rPr>
              <a:t>再下线，重新选主时</a:t>
            </a:r>
            <a:r>
              <a:rPr lang="en-US" altLang="zh-CN" sz="1600" dirty="0">
                <a:solidFill>
                  <a:srgbClr val="191B1F"/>
                </a:solidFill>
                <a:latin typeface="-apple-system"/>
              </a:rPr>
              <a:t>S5</a:t>
            </a:r>
            <a:r>
              <a:rPr lang="zh-CN" altLang="en-US" sz="1600" dirty="0">
                <a:solidFill>
                  <a:srgbClr val="191B1F"/>
                </a:solidFill>
                <a:latin typeface="-apple-system"/>
              </a:rPr>
              <a:t>不可能成为</a:t>
            </a:r>
            <a:r>
              <a:rPr lang="en-US" altLang="zh-CN" sz="1600" dirty="0">
                <a:solidFill>
                  <a:srgbClr val="191B1F"/>
                </a:solidFill>
                <a:latin typeface="-apple-system"/>
              </a:rPr>
              <a:t>Leader</a:t>
            </a:r>
            <a:r>
              <a:rPr lang="zh-CN" altLang="en-US" sz="1600" dirty="0">
                <a:solidFill>
                  <a:srgbClr val="191B1F"/>
                </a:solidFill>
                <a:latin typeface="-apple-system"/>
              </a:rPr>
              <a:t>，因为它没有包含大多数节点已经拥有的日志（</a:t>
            </a:r>
            <a:r>
              <a:rPr lang="en-US" altLang="zh-CN" sz="1600" dirty="0">
                <a:solidFill>
                  <a:srgbClr val="191B1F"/>
                </a:solidFill>
                <a:latin typeface="-apple-system"/>
              </a:rPr>
              <a:t>4</a:t>
            </a:r>
            <a:r>
              <a:rPr lang="zh-CN" altLang="en-US" sz="1600" dirty="0">
                <a:solidFill>
                  <a:srgbClr val="191B1F"/>
                </a:solidFill>
                <a:latin typeface="-apple-system"/>
              </a:rPr>
              <a:t>，</a:t>
            </a:r>
            <a:r>
              <a:rPr lang="en-US" altLang="zh-CN" sz="1600" dirty="0">
                <a:solidFill>
                  <a:srgbClr val="191B1F"/>
                </a:solidFill>
                <a:latin typeface="-apple-system"/>
              </a:rPr>
              <a:t>4</a:t>
            </a:r>
            <a:r>
              <a:rPr lang="zh-CN" altLang="en-US" sz="1600" dirty="0">
                <a:solidFill>
                  <a:srgbClr val="191B1F"/>
                </a:solidFill>
                <a:latin typeface="-apple-system"/>
              </a:rPr>
              <a:t>）。</a:t>
            </a:r>
            <a:endParaRPr lang="zh-CN" altLang="en-US" sz="1600" b="0" i="0" dirty="0">
              <a:solidFill>
                <a:srgbClr val="191B1F"/>
              </a:solidFill>
              <a:effectLst/>
              <a:latin typeface="-apple-system"/>
            </a:endParaRPr>
          </a:p>
        </p:txBody>
      </p:sp>
    </p:spTree>
    <p:extLst>
      <p:ext uri="{BB962C8B-B14F-4D97-AF65-F5344CB8AC3E}">
        <p14:creationId xmlns:p14="http://schemas.microsoft.com/office/powerpoint/2010/main" val="15927762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F036B-66EF-49D3-8089-7027C9D28DD2}"/>
              </a:ext>
            </a:extLst>
          </p:cNvPr>
          <p:cNvSpPr>
            <a:spLocks noGrp="1"/>
          </p:cNvSpPr>
          <p:nvPr>
            <p:ph type="title"/>
          </p:nvPr>
        </p:nvSpPr>
        <p:spPr/>
        <p:txBody>
          <a:bodyPr/>
          <a:lstStyle/>
          <a:p>
            <a:r>
              <a:rPr lang="en-US" altLang="zh-CN" dirty="0"/>
              <a:t>7.1 </a:t>
            </a:r>
            <a:r>
              <a:rPr lang="zh-CN" altLang="en-US" dirty="0"/>
              <a:t>统一资源管理</a:t>
            </a:r>
            <a:endParaRPr lang="en-US" dirty="0"/>
          </a:p>
        </p:txBody>
      </p:sp>
      <p:sp>
        <p:nvSpPr>
          <p:cNvPr id="3" name="Content Placeholder 2">
            <a:extLst>
              <a:ext uri="{FF2B5EF4-FFF2-40B4-BE49-F238E27FC236}">
                <a16:creationId xmlns:a16="http://schemas.microsoft.com/office/drawing/2014/main" id="{CE267D19-4261-475F-AEB9-CFEBD030784B}"/>
              </a:ext>
            </a:extLst>
          </p:cNvPr>
          <p:cNvSpPr>
            <a:spLocks noGrp="1"/>
          </p:cNvSpPr>
          <p:nvPr>
            <p:ph idx="1"/>
          </p:nvPr>
        </p:nvSpPr>
        <p:spPr>
          <a:xfrm>
            <a:off x="680483" y="1160757"/>
            <a:ext cx="10930269" cy="2152378"/>
          </a:xfrm>
        </p:spPr>
        <p:txBody>
          <a:bodyPr>
            <a:normAutofit/>
          </a:bodyPr>
          <a:lstStyle/>
          <a:p>
            <a:r>
              <a:rPr lang="zh-CN" altLang="en-US" sz="3200" dirty="0"/>
              <a:t>面临挑战</a:t>
            </a:r>
            <a:endParaRPr lang="en-US" altLang="zh-CN" sz="3200" dirty="0"/>
          </a:p>
          <a:p>
            <a:pPr marL="457200" lvl="1" indent="0">
              <a:buNone/>
            </a:pPr>
            <a:r>
              <a:rPr lang="en-US" sz="2800" dirty="0"/>
              <a:t>2</a:t>
            </a:r>
            <a:r>
              <a:rPr lang="zh-CN" altLang="en-US" sz="2800" dirty="0"/>
              <a:t>）为多种计算框架同时提供基础保障</a:t>
            </a:r>
            <a:endParaRPr lang="en-US" altLang="zh-CN" sz="2800" dirty="0"/>
          </a:p>
          <a:p>
            <a:pPr marL="457200" lvl="1" indent="0">
              <a:buNone/>
            </a:pPr>
            <a:r>
              <a:rPr lang="zh-CN" altLang="en-US" sz="2000" dirty="0"/>
              <a:t>每种计算框架针对的应用特征不尽相同，其偏好的调度策略也不一样。需要充分考虑不同任务的特征和其对硬件资源的需求，是一重要挑战。</a:t>
            </a:r>
            <a:endParaRPr lang="en-US" altLang="zh-CN" sz="2800" dirty="0"/>
          </a:p>
        </p:txBody>
      </p:sp>
      <p:pic>
        <p:nvPicPr>
          <p:cNvPr id="5" name="图片 4" descr="地图的截图&#10;&#10;描述已自动生成">
            <a:extLst>
              <a:ext uri="{FF2B5EF4-FFF2-40B4-BE49-F238E27FC236}">
                <a16:creationId xmlns:a16="http://schemas.microsoft.com/office/drawing/2014/main" id="{877C7629-D092-4F49-9B47-C26FC9D451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15310" y="3136433"/>
            <a:ext cx="3275800" cy="2057324"/>
          </a:xfrm>
          <a:prstGeom prst="rect">
            <a:avLst/>
          </a:prstGeom>
        </p:spPr>
      </p:pic>
      <p:sp>
        <p:nvSpPr>
          <p:cNvPr id="7" name="文本框 6">
            <a:extLst>
              <a:ext uri="{FF2B5EF4-FFF2-40B4-BE49-F238E27FC236}">
                <a16:creationId xmlns:a16="http://schemas.microsoft.com/office/drawing/2014/main" id="{4B2A80DB-AD42-4961-89A1-1864993EDC96}"/>
              </a:ext>
            </a:extLst>
          </p:cNvPr>
          <p:cNvSpPr txBox="1"/>
          <p:nvPr/>
        </p:nvSpPr>
        <p:spPr>
          <a:xfrm>
            <a:off x="6814159" y="5439351"/>
            <a:ext cx="4055511" cy="1077218"/>
          </a:xfrm>
          <a:prstGeom prst="rect">
            <a:avLst/>
          </a:prstGeom>
          <a:noFill/>
        </p:spPr>
        <p:txBody>
          <a:bodyPr wrap="square" rtlCol="0">
            <a:spAutoFit/>
          </a:bodyPr>
          <a:lstStyle/>
          <a:p>
            <a:r>
              <a:rPr lang="zh-CN" altLang="en-US" sz="1600" dirty="0">
                <a:latin typeface="微软雅黑" panose="020B0503020204020204" pitchFamily="34" charset="-122"/>
                <a:ea typeface="微软雅黑" panose="020B0503020204020204" pitchFamily="34" charset="-122"/>
              </a:rPr>
              <a:t>根据任务对</a:t>
            </a:r>
            <a:r>
              <a:rPr lang="en-US" altLang="zh-CN" sz="1600" dirty="0">
                <a:latin typeface="微软雅黑" panose="020B0503020204020204" pitchFamily="34" charset="-122"/>
                <a:ea typeface="微软雅黑" panose="020B0503020204020204" pitchFamily="34" charset="-122"/>
              </a:rPr>
              <a:t>CPU</a:t>
            </a:r>
            <a:r>
              <a:rPr lang="zh-CN" altLang="en-US" sz="1600" dirty="0">
                <a:latin typeface="微软雅黑" panose="020B0503020204020204" pitchFamily="34" charset="-122"/>
                <a:ea typeface="微软雅黑" panose="020B0503020204020204" pitchFamily="34" charset="-122"/>
              </a:rPr>
              <a:t>和内存等不同资源的需求观测发现，</a:t>
            </a:r>
            <a:r>
              <a:rPr lang="en-US" altLang="zh-CN" sz="1600" dirty="0">
                <a:latin typeface="微软雅黑" panose="020B0503020204020204" pitchFamily="34" charset="-122"/>
                <a:ea typeface="微软雅黑" panose="020B0503020204020204" pitchFamily="34" charset="-122"/>
              </a:rPr>
              <a:t>I/O</a:t>
            </a:r>
            <a:r>
              <a:rPr lang="zh-CN" altLang="en-US" sz="1600" dirty="0">
                <a:latin typeface="微软雅黑" panose="020B0503020204020204" pitchFamily="34" charset="-122"/>
                <a:ea typeface="微软雅黑" panose="020B0503020204020204" pitchFamily="34" charset="-122"/>
              </a:rPr>
              <a:t>密集型和计算密集型等不同应用中，单纯按照某一资源有限的调度策略同样会造成一定的性能损失</a:t>
            </a:r>
          </a:p>
        </p:txBody>
      </p:sp>
      <p:pic>
        <p:nvPicPr>
          <p:cNvPr id="9" name="内容占位符 4" descr="地图的截图&#10;&#10;描述已自动生成">
            <a:extLst>
              <a:ext uri="{FF2B5EF4-FFF2-40B4-BE49-F238E27FC236}">
                <a16:creationId xmlns:a16="http://schemas.microsoft.com/office/drawing/2014/main" id="{EC33530A-E7BA-45BF-B9E9-AFBEA1C76F34}"/>
              </a:ext>
            </a:extLst>
          </p:cNvPr>
          <p:cNvPicPr>
            <a:picLocks noChangeAspect="1"/>
          </p:cNvPicPr>
          <p:nvPr/>
        </p:nvPicPr>
        <p:blipFill rotWithShape="1">
          <a:blip r:embed="rId3">
            <a:extLst>
              <a:ext uri="{28A0092B-C50C-407E-A947-70E740481C1C}">
                <a14:useLocalDpi xmlns:a14="http://schemas.microsoft.com/office/drawing/2010/main" val="0"/>
              </a:ext>
            </a:extLst>
          </a:blip>
          <a:srcRect b="20410"/>
          <a:stretch/>
        </p:blipFill>
        <p:spPr>
          <a:xfrm>
            <a:off x="1652185" y="2985750"/>
            <a:ext cx="2866751" cy="2285228"/>
          </a:xfrm>
          <a:prstGeom prst="rect">
            <a:avLst/>
          </a:prstGeom>
        </p:spPr>
      </p:pic>
      <p:sp>
        <p:nvSpPr>
          <p:cNvPr id="11" name="文本框 10">
            <a:extLst>
              <a:ext uri="{FF2B5EF4-FFF2-40B4-BE49-F238E27FC236}">
                <a16:creationId xmlns:a16="http://schemas.microsoft.com/office/drawing/2014/main" id="{14F15A89-4BEB-41A4-9186-AA2BA3712F70}"/>
              </a:ext>
            </a:extLst>
          </p:cNvPr>
          <p:cNvSpPr txBox="1"/>
          <p:nvPr/>
        </p:nvSpPr>
        <p:spPr>
          <a:xfrm>
            <a:off x="1236604" y="5439351"/>
            <a:ext cx="3935906" cy="830997"/>
          </a:xfrm>
          <a:prstGeom prst="rect">
            <a:avLst/>
          </a:prstGeom>
          <a:noFill/>
        </p:spPr>
        <p:txBody>
          <a:bodyPr wrap="square" rtlCol="0">
            <a:spAutoFit/>
          </a:bodyPr>
          <a:lstStyle/>
          <a:p>
            <a:r>
              <a:rPr lang="en-US" altLang="zh-CN" sz="1600" dirty="0">
                <a:latin typeface="微软雅黑" panose="020B0503020204020204" pitchFamily="34" charset="-122"/>
                <a:ea typeface="微软雅黑" panose="020B0503020204020204" pitchFamily="34" charset="-122"/>
              </a:rPr>
              <a:t>MapReduce</a:t>
            </a:r>
            <a:r>
              <a:rPr lang="zh-CN" altLang="en-US" sz="1600" dirty="0">
                <a:latin typeface="微软雅黑" panose="020B0503020204020204" pitchFamily="34" charset="-122"/>
                <a:ea typeface="微软雅黑" panose="020B0503020204020204" pitchFamily="34" charset="-122"/>
              </a:rPr>
              <a:t>任务执行过程中任务大小的分布存在一定程度的长尾特征，小作业优先的调度策略就容易造成大作业饿死</a:t>
            </a:r>
          </a:p>
        </p:txBody>
      </p:sp>
      <p:sp>
        <p:nvSpPr>
          <p:cNvPr id="4" name="灯片编号占位符 3">
            <a:extLst>
              <a:ext uri="{FF2B5EF4-FFF2-40B4-BE49-F238E27FC236}">
                <a16:creationId xmlns:a16="http://schemas.microsoft.com/office/drawing/2014/main" id="{6CE300B4-F09B-F841-A6C6-C41172BAF155}"/>
              </a:ext>
            </a:extLst>
          </p:cNvPr>
          <p:cNvSpPr>
            <a:spLocks noGrp="1"/>
          </p:cNvSpPr>
          <p:nvPr>
            <p:ph type="sldNum" sz="quarter" idx="12"/>
          </p:nvPr>
        </p:nvSpPr>
        <p:spPr/>
        <p:txBody>
          <a:bodyPr/>
          <a:lstStyle/>
          <a:p>
            <a:fld id="{B13F0FA4-29F4-4B1D-A16B-0D7169EBD889}" type="slidenum">
              <a:rPr lang="en-US" smtClean="0"/>
              <a:t>7</a:t>
            </a:fld>
            <a:endParaRPr lang="en-US"/>
          </a:p>
        </p:txBody>
      </p:sp>
    </p:spTree>
    <p:extLst>
      <p:ext uri="{BB962C8B-B14F-4D97-AF65-F5344CB8AC3E}">
        <p14:creationId xmlns:p14="http://schemas.microsoft.com/office/powerpoint/2010/main" val="316621495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7.3 </a:t>
            </a:r>
            <a:r>
              <a:rPr lang="zh-CN" altLang="en-US" dirty="0"/>
              <a:t>大数据系统的协调技术</a:t>
            </a:r>
          </a:p>
        </p:txBody>
      </p:sp>
      <p:sp>
        <p:nvSpPr>
          <p:cNvPr id="3" name="内容占位符 2"/>
          <p:cNvSpPr>
            <a:spLocks noGrp="1"/>
          </p:cNvSpPr>
          <p:nvPr>
            <p:ph idx="1"/>
          </p:nvPr>
        </p:nvSpPr>
        <p:spPr>
          <a:xfrm>
            <a:off x="216818" y="1119596"/>
            <a:ext cx="7183224" cy="5016207"/>
          </a:xfrm>
        </p:spPr>
        <p:txBody>
          <a:bodyPr>
            <a:noAutofit/>
          </a:bodyPr>
          <a:lstStyle/>
          <a:p>
            <a:r>
              <a:rPr lang="zh-CN" altLang="en-US" sz="1600" dirty="0"/>
              <a:t>日志压缩</a:t>
            </a:r>
          </a:p>
          <a:p>
            <a:r>
              <a:rPr lang="zh-CN" altLang="en-US" sz="1600" b="0" dirty="0"/>
              <a:t>在实际的系统中，不能让日志无限增长，否则系统重启时需要花很长的时间进行回放，从而影响可用性。</a:t>
            </a:r>
            <a:r>
              <a:rPr lang="en-US" altLang="zh-CN" sz="1600" b="0" dirty="0"/>
              <a:t>Raft</a:t>
            </a:r>
            <a:r>
              <a:rPr lang="zh-CN" altLang="en-US" sz="1600" b="0" dirty="0"/>
              <a:t>采用对整个系统进行</a:t>
            </a:r>
            <a:r>
              <a:rPr lang="en-US" altLang="zh-CN" sz="1600" b="0" dirty="0"/>
              <a:t>snapshot</a:t>
            </a:r>
            <a:r>
              <a:rPr lang="zh-CN" altLang="en-US" sz="1600" b="0" dirty="0"/>
              <a:t>来解决，</a:t>
            </a:r>
            <a:r>
              <a:rPr lang="en-US" altLang="zh-CN" sz="1600" b="0" dirty="0"/>
              <a:t>snapshot</a:t>
            </a:r>
            <a:r>
              <a:rPr lang="zh-CN" altLang="en-US" sz="1600" b="0" dirty="0"/>
              <a:t>之前的日志都可以丢弃。</a:t>
            </a:r>
          </a:p>
          <a:p>
            <a:r>
              <a:rPr lang="zh-CN" altLang="en-US" sz="1600" b="0" dirty="0"/>
              <a:t>每个副本独立的对自己的系统状态进行</a:t>
            </a:r>
            <a:r>
              <a:rPr lang="en-US" altLang="zh-CN" sz="1600" b="0" dirty="0"/>
              <a:t>snapshot</a:t>
            </a:r>
            <a:r>
              <a:rPr lang="zh-CN" altLang="en-US" sz="1600" b="0" dirty="0"/>
              <a:t>，并且只能对已经提交的日志记录进行</a:t>
            </a:r>
            <a:r>
              <a:rPr lang="en-US" altLang="zh-CN" sz="1600" b="0" dirty="0"/>
              <a:t>snapshot</a:t>
            </a:r>
            <a:r>
              <a:rPr lang="zh-CN" altLang="en-US" sz="1600" b="0" dirty="0"/>
              <a:t>。</a:t>
            </a:r>
          </a:p>
          <a:p>
            <a:r>
              <a:rPr lang="en-US" altLang="zh-CN" sz="1600" b="0" dirty="0"/>
              <a:t>Snapshot</a:t>
            </a:r>
            <a:r>
              <a:rPr lang="zh-CN" altLang="en-US" sz="1600" b="0" dirty="0"/>
              <a:t>中包含以下内容：</a:t>
            </a:r>
          </a:p>
          <a:p>
            <a:pPr lvl="1"/>
            <a:r>
              <a:rPr lang="zh-CN" altLang="en-US" sz="1400" b="0" dirty="0"/>
              <a:t>日志元数据。最后一条已提交的 </a:t>
            </a:r>
            <a:r>
              <a:rPr lang="en-US" altLang="zh-CN" sz="1400" b="0" dirty="0"/>
              <a:t>log entry</a:t>
            </a:r>
            <a:r>
              <a:rPr lang="zh-CN" altLang="en-US" sz="1400" b="0" dirty="0"/>
              <a:t>的 </a:t>
            </a:r>
            <a:r>
              <a:rPr lang="en-US" altLang="zh-CN" sz="1400" b="0" dirty="0"/>
              <a:t>log index</a:t>
            </a:r>
            <a:r>
              <a:rPr lang="zh-CN" altLang="en-US" sz="1400" b="0" dirty="0"/>
              <a:t>和</a:t>
            </a:r>
            <a:r>
              <a:rPr lang="en-US" altLang="zh-CN" sz="1400" b="0" dirty="0"/>
              <a:t>term</a:t>
            </a:r>
            <a:r>
              <a:rPr lang="zh-CN" altLang="en-US" sz="1400" b="0" dirty="0"/>
              <a:t>。这两个值在</a:t>
            </a:r>
            <a:r>
              <a:rPr lang="en-US" altLang="zh-CN" sz="1400" b="0" dirty="0"/>
              <a:t>snapshot</a:t>
            </a:r>
            <a:r>
              <a:rPr lang="zh-CN" altLang="en-US" sz="1400" b="0" dirty="0"/>
              <a:t>之后的第一条</a:t>
            </a:r>
            <a:r>
              <a:rPr lang="en-US" altLang="zh-CN" sz="1400" b="0" dirty="0"/>
              <a:t>log entry</a:t>
            </a:r>
            <a:r>
              <a:rPr lang="zh-CN" altLang="en-US" sz="1400" b="0" dirty="0"/>
              <a:t>的</a:t>
            </a:r>
            <a:r>
              <a:rPr lang="en-US" altLang="zh-CN" sz="1400" b="0" dirty="0" err="1"/>
              <a:t>AppendEntries</a:t>
            </a:r>
            <a:r>
              <a:rPr lang="en-US" altLang="zh-CN" sz="1400" b="0" dirty="0"/>
              <a:t> RPC</a:t>
            </a:r>
            <a:r>
              <a:rPr lang="zh-CN" altLang="en-US" sz="1400" b="0" dirty="0"/>
              <a:t>的完整性检查的时候会被用上。</a:t>
            </a:r>
          </a:p>
          <a:p>
            <a:pPr lvl="1"/>
            <a:r>
              <a:rPr lang="zh-CN" altLang="en-US" sz="1400" b="0" dirty="0"/>
              <a:t>系统当前</a:t>
            </a:r>
            <a:r>
              <a:rPr lang="zh-CN" altLang="en-US" sz="1400" dirty="0"/>
              <a:t>状态</a:t>
            </a:r>
            <a:r>
              <a:rPr lang="zh-CN" altLang="en-US" sz="1400" dirty="0" smtClean="0"/>
              <a:t>。</a:t>
            </a:r>
            <a:r>
              <a:rPr lang="zh-CN" altLang="en-US" sz="1400" dirty="0"/>
              <a:t>右</a:t>
            </a:r>
            <a:r>
              <a:rPr lang="zh-CN" altLang="en-US" sz="1400" dirty="0" smtClean="0"/>
              <a:t>面的</a:t>
            </a:r>
            <a:r>
              <a:rPr lang="zh-CN" altLang="en-US" sz="1400" dirty="0"/>
              <a:t>例子中，</a:t>
            </a:r>
            <a:r>
              <a:rPr lang="en-US" altLang="zh-CN" sz="1400" dirty="0"/>
              <a:t>x</a:t>
            </a:r>
            <a:r>
              <a:rPr lang="zh-CN" altLang="en-US" sz="1400" dirty="0"/>
              <a:t>为</a:t>
            </a:r>
            <a:r>
              <a:rPr lang="en-US" altLang="zh-CN" sz="1400" dirty="0"/>
              <a:t>0</a:t>
            </a:r>
            <a:r>
              <a:rPr lang="zh-CN" altLang="en-US" sz="1400" dirty="0"/>
              <a:t>，</a:t>
            </a:r>
            <a:r>
              <a:rPr lang="en-US" altLang="zh-CN" sz="1400" dirty="0"/>
              <a:t>y</a:t>
            </a:r>
            <a:r>
              <a:rPr lang="zh-CN" altLang="en-US" sz="1400" dirty="0"/>
              <a:t>为</a:t>
            </a:r>
            <a:r>
              <a:rPr lang="en-US" altLang="zh-CN" sz="1400" dirty="0"/>
              <a:t>9.</a:t>
            </a:r>
            <a:endParaRPr lang="zh-CN" altLang="en-US" sz="1400" dirty="0"/>
          </a:p>
          <a:p>
            <a:r>
              <a:rPr lang="zh-CN" altLang="en-US" sz="1600" b="0" dirty="0"/>
              <a:t>当</a:t>
            </a:r>
            <a:r>
              <a:rPr lang="en-US" altLang="zh-CN" sz="1600" b="0" dirty="0"/>
              <a:t>Leader</a:t>
            </a:r>
            <a:r>
              <a:rPr lang="zh-CN" altLang="en-US" sz="1600" b="0" dirty="0"/>
              <a:t>要发给某个日志落后太多的</a:t>
            </a:r>
            <a:r>
              <a:rPr lang="en-US" altLang="zh-CN" sz="1600" b="0" dirty="0"/>
              <a:t>Follower</a:t>
            </a:r>
            <a:r>
              <a:rPr lang="zh-CN" altLang="en-US" sz="1600" b="0" dirty="0"/>
              <a:t>的</a:t>
            </a:r>
            <a:r>
              <a:rPr lang="en-US" altLang="zh-CN" sz="1600" b="0" dirty="0"/>
              <a:t>log entry</a:t>
            </a:r>
            <a:r>
              <a:rPr lang="zh-CN" altLang="en-US" sz="1600" b="0" dirty="0"/>
              <a:t>被丢弃，</a:t>
            </a:r>
            <a:r>
              <a:rPr lang="en-US" altLang="zh-CN" sz="1600" b="0" dirty="0"/>
              <a:t>Leader</a:t>
            </a:r>
            <a:r>
              <a:rPr lang="zh-CN" altLang="en-US" sz="1600" b="0" dirty="0"/>
              <a:t>会将</a:t>
            </a:r>
            <a:r>
              <a:rPr lang="en-US" altLang="zh-CN" sz="1600" b="0" dirty="0"/>
              <a:t>snapshot</a:t>
            </a:r>
            <a:r>
              <a:rPr lang="zh-CN" altLang="en-US" sz="1600" b="0" dirty="0"/>
              <a:t>发给</a:t>
            </a:r>
            <a:r>
              <a:rPr lang="en-US" altLang="zh-CN" sz="1600" b="0" dirty="0"/>
              <a:t>Follower</a:t>
            </a:r>
            <a:r>
              <a:rPr lang="zh-CN" altLang="en-US" sz="1600" b="0" dirty="0"/>
              <a:t>。或者当新加进一台机器时，也会发送</a:t>
            </a:r>
            <a:r>
              <a:rPr lang="en-US" altLang="zh-CN" sz="1600" b="0" dirty="0"/>
              <a:t>snapshot</a:t>
            </a:r>
            <a:r>
              <a:rPr lang="zh-CN" altLang="en-US" sz="1600" b="0" dirty="0"/>
              <a:t>给它。发送</a:t>
            </a:r>
            <a:r>
              <a:rPr lang="en-US" altLang="zh-CN" sz="1600" b="0" dirty="0"/>
              <a:t>snapshot</a:t>
            </a:r>
            <a:r>
              <a:rPr lang="zh-CN" altLang="en-US" sz="1600" b="0" dirty="0"/>
              <a:t>使用</a:t>
            </a:r>
            <a:r>
              <a:rPr lang="en-US" altLang="zh-CN" sz="1600" b="0" dirty="0" err="1"/>
              <a:t>InstalledSnapshot</a:t>
            </a:r>
            <a:r>
              <a:rPr lang="en-US" altLang="zh-CN" sz="1600" b="0" dirty="0"/>
              <a:t> RPC</a:t>
            </a:r>
            <a:r>
              <a:rPr lang="zh-CN" altLang="en-US" sz="1600" b="0" dirty="0"/>
              <a:t>（</a:t>
            </a:r>
            <a:r>
              <a:rPr lang="en-US" altLang="zh-CN" sz="1600" b="0" dirty="0"/>
              <a:t>RPC</a:t>
            </a:r>
            <a:r>
              <a:rPr lang="zh-CN" altLang="en-US" sz="1600" b="0" dirty="0"/>
              <a:t>细节参见八、</a:t>
            </a:r>
            <a:r>
              <a:rPr lang="en-US" altLang="zh-CN" sz="1600" b="0" dirty="0"/>
              <a:t>Raft</a:t>
            </a:r>
            <a:r>
              <a:rPr lang="zh-CN" altLang="en-US" sz="1600" b="0" dirty="0"/>
              <a:t>算法总结）。</a:t>
            </a:r>
          </a:p>
          <a:p>
            <a:r>
              <a:rPr lang="zh-CN" altLang="en-US" sz="1600" b="0" dirty="0"/>
              <a:t>做</a:t>
            </a:r>
            <a:r>
              <a:rPr lang="en-US" altLang="zh-CN" sz="1600" b="0" dirty="0"/>
              <a:t>snapshot</a:t>
            </a:r>
            <a:r>
              <a:rPr lang="zh-CN" altLang="en-US" sz="1600" b="0" dirty="0"/>
              <a:t>既不要做的太频繁，否则消耗磁盘带宽， 也不要做的太不频繁，否则一旦节点重启需要回放大量日志，影响可用性。推荐当日志达到某个固定的大小做一次</a:t>
            </a:r>
            <a:r>
              <a:rPr lang="en-US" altLang="zh-CN" sz="1600" b="0" dirty="0"/>
              <a:t>snapshot</a:t>
            </a:r>
            <a:r>
              <a:rPr lang="zh-CN" altLang="en-US" sz="1600" b="0" dirty="0"/>
              <a:t>。</a:t>
            </a:r>
          </a:p>
          <a:p>
            <a:r>
              <a:rPr lang="zh-CN" altLang="en-US" sz="1600" b="0" dirty="0"/>
              <a:t>做一次</a:t>
            </a:r>
            <a:r>
              <a:rPr lang="en-US" altLang="zh-CN" sz="1600" b="0" dirty="0"/>
              <a:t>snapshot</a:t>
            </a:r>
            <a:r>
              <a:rPr lang="zh-CN" altLang="en-US" sz="1600" b="0" dirty="0"/>
              <a:t>可能耗时过长，会影响正常日志同步。可以通过使用</a:t>
            </a:r>
            <a:r>
              <a:rPr lang="en-US" altLang="zh-CN" sz="1600" b="0" dirty="0"/>
              <a:t>copy-on-write</a:t>
            </a:r>
            <a:r>
              <a:rPr lang="zh-CN" altLang="en-US" sz="1600" b="0" dirty="0"/>
              <a:t>技术避免</a:t>
            </a:r>
            <a:r>
              <a:rPr lang="en-US" altLang="zh-CN" sz="1600" b="0" dirty="0"/>
              <a:t>snapshot</a:t>
            </a:r>
            <a:r>
              <a:rPr lang="zh-CN" altLang="en-US" sz="1600" b="0" dirty="0"/>
              <a:t>过程影响正常日志同步。</a:t>
            </a:r>
          </a:p>
          <a:p>
            <a:endParaRPr lang="zh-CN" altLang="en-US" sz="1600" dirty="0"/>
          </a:p>
        </p:txBody>
      </p:sp>
      <p:sp>
        <p:nvSpPr>
          <p:cNvPr id="4" name="灯片编号占位符 3"/>
          <p:cNvSpPr>
            <a:spLocks noGrp="1"/>
          </p:cNvSpPr>
          <p:nvPr>
            <p:ph type="sldNum" sz="quarter" idx="12"/>
          </p:nvPr>
        </p:nvSpPr>
        <p:spPr/>
        <p:txBody>
          <a:bodyPr/>
          <a:lstStyle/>
          <a:p>
            <a:fld id="{B13F0FA4-29F4-4B1D-A16B-0D7169EBD889}" type="slidenum">
              <a:rPr lang="en-US" smtClean="0"/>
              <a:t>70</a:t>
            </a:fld>
            <a:endParaRPr lang="en-US"/>
          </a:p>
        </p:txBody>
      </p:sp>
      <p:pic>
        <p:nvPicPr>
          <p:cNvPr id="13314" name="Picture 2" descr="bFOq4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96030" y="1904706"/>
            <a:ext cx="4923769" cy="30632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652276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7.3 </a:t>
            </a:r>
            <a:r>
              <a:rPr lang="zh-CN" altLang="en-US" dirty="0"/>
              <a:t>大数据系统的协调技术</a:t>
            </a:r>
          </a:p>
        </p:txBody>
      </p:sp>
      <p:sp>
        <p:nvSpPr>
          <p:cNvPr id="3" name="内容占位符 2"/>
          <p:cNvSpPr>
            <a:spLocks noGrp="1"/>
          </p:cNvSpPr>
          <p:nvPr>
            <p:ph idx="1"/>
          </p:nvPr>
        </p:nvSpPr>
        <p:spPr/>
        <p:txBody>
          <a:bodyPr/>
          <a:lstStyle/>
          <a:p>
            <a:r>
              <a:rPr lang="en-US" altLang="zh-CN" dirty="0"/>
              <a:t>Raft</a:t>
            </a:r>
            <a:r>
              <a:rPr lang="zh-CN" altLang="en-US" dirty="0"/>
              <a:t>与</a:t>
            </a:r>
            <a:r>
              <a:rPr lang="en-US" altLang="zh-CN" dirty="0"/>
              <a:t>Multi-</a:t>
            </a:r>
            <a:r>
              <a:rPr lang="en-US" altLang="zh-CN" dirty="0" err="1"/>
              <a:t>Paxos</a:t>
            </a:r>
            <a:r>
              <a:rPr lang="zh-CN" altLang="en-US" dirty="0"/>
              <a:t>的异同</a:t>
            </a:r>
          </a:p>
          <a:p>
            <a:r>
              <a:rPr lang="en-US" altLang="zh-CN" sz="2400" b="0" dirty="0"/>
              <a:t>Raft</a:t>
            </a:r>
            <a:r>
              <a:rPr lang="zh-CN" altLang="en-US" sz="2400" b="0" dirty="0"/>
              <a:t>与</a:t>
            </a:r>
            <a:r>
              <a:rPr lang="en-US" altLang="zh-CN" sz="2400" b="0" dirty="0"/>
              <a:t>Multi-</a:t>
            </a:r>
            <a:r>
              <a:rPr lang="en-US" altLang="zh-CN" sz="2400" b="0" dirty="0" err="1"/>
              <a:t>Paxos</a:t>
            </a:r>
            <a:r>
              <a:rPr lang="zh-CN" altLang="en-US" sz="2400" b="0" dirty="0"/>
              <a:t>都是基于领导者的一致性算法，乍一看有很多地方相同，下面总结一下</a:t>
            </a:r>
            <a:r>
              <a:rPr lang="en-US" altLang="zh-CN" sz="2400" b="0" dirty="0"/>
              <a:t>Raft</a:t>
            </a:r>
            <a:r>
              <a:rPr lang="zh-CN" altLang="en-US" sz="2400" b="0" dirty="0"/>
              <a:t>与</a:t>
            </a:r>
            <a:r>
              <a:rPr lang="en-US" altLang="zh-CN" sz="2400" b="0" dirty="0"/>
              <a:t>Multi-</a:t>
            </a:r>
            <a:r>
              <a:rPr lang="en-US" altLang="zh-CN" sz="2400" b="0" dirty="0" err="1"/>
              <a:t>Paxos</a:t>
            </a:r>
            <a:r>
              <a:rPr lang="zh-CN" altLang="en-US" sz="2400" b="0" dirty="0"/>
              <a:t>的异同。</a:t>
            </a:r>
          </a:p>
          <a:p>
            <a:r>
              <a:rPr lang="en-US" altLang="zh-CN" sz="2400" b="0" dirty="0"/>
              <a:t>Raft</a:t>
            </a:r>
            <a:r>
              <a:rPr lang="zh-CN" altLang="en-US" sz="2400" b="0" dirty="0"/>
              <a:t>与</a:t>
            </a:r>
            <a:r>
              <a:rPr lang="en-US" altLang="zh-CN" sz="2400" b="0" dirty="0"/>
              <a:t>Multi-</a:t>
            </a:r>
            <a:r>
              <a:rPr lang="en-US" altLang="zh-CN" sz="2400" b="0" dirty="0" err="1"/>
              <a:t>Paxos</a:t>
            </a:r>
            <a:r>
              <a:rPr lang="zh-CN" altLang="en-US" sz="2400" b="0" dirty="0"/>
              <a:t>中相似的概念：</a:t>
            </a:r>
          </a:p>
          <a:p>
            <a:endParaRPr lang="zh-CN" altLang="en-US" dirty="0"/>
          </a:p>
        </p:txBody>
      </p:sp>
      <p:sp>
        <p:nvSpPr>
          <p:cNvPr id="4" name="灯片编号占位符 3"/>
          <p:cNvSpPr>
            <a:spLocks noGrp="1"/>
          </p:cNvSpPr>
          <p:nvPr>
            <p:ph type="sldNum" sz="quarter" idx="12"/>
          </p:nvPr>
        </p:nvSpPr>
        <p:spPr/>
        <p:txBody>
          <a:bodyPr/>
          <a:lstStyle/>
          <a:p>
            <a:fld id="{B13F0FA4-29F4-4B1D-A16B-0D7169EBD889}" type="slidenum">
              <a:rPr lang="en-US" smtClean="0"/>
              <a:t>71</a:t>
            </a:fld>
            <a:endParaRPr lang="en-US"/>
          </a:p>
        </p:txBody>
      </p:sp>
      <p:pic>
        <p:nvPicPr>
          <p:cNvPr id="11266" name="Picture 2" descr="https://pic1.zhimg.com/v2-a932cb62a02604d5ec57dc0a046a1414_r.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82905" y="3174394"/>
            <a:ext cx="7172111" cy="31851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707093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7.3 </a:t>
            </a:r>
            <a:r>
              <a:rPr lang="zh-CN" altLang="en-US" dirty="0"/>
              <a:t>大数据系统的协调技术</a:t>
            </a:r>
          </a:p>
        </p:txBody>
      </p:sp>
      <p:sp>
        <p:nvSpPr>
          <p:cNvPr id="3" name="内容占位符 2"/>
          <p:cNvSpPr>
            <a:spLocks noGrp="1"/>
          </p:cNvSpPr>
          <p:nvPr>
            <p:ph idx="1"/>
          </p:nvPr>
        </p:nvSpPr>
        <p:spPr/>
        <p:txBody>
          <a:bodyPr/>
          <a:lstStyle/>
          <a:p>
            <a:r>
              <a:rPr lang="en-US" altLang="zh-CN" b="0" dirty="0"/>
              <a:t>Raft</a:t>
            </a:r>
            <a:r>
              <a:rPr lang="zh-CN" altLang="en-US" b="0" dirty="0"/>
              <a:t>与</a:t>
            </a:r>
            <a:r>
              <a:rPr lang="en-US" altLang="zh-CN" b="0" dirty="0"/>
              <a:t>Multi-</a:t>
            </a:r>
            <a:r>
              <a:rPr lang="en-US" altLang="zh-CN" b="0" dirty="0" err="1"/>
              <a:t>Paxos</a:t>
            </a:r>
            <a:r>
              <a:rPr lang="zh-CN" altLang="en-US" b="0" dirty="0"/>
              <a:t>的不同</a:t>
            </a:r>
            <a:endParaRPr lang="zh-CN" altLang="en-US" dirty="0"/>
          </a:p>
        </p:txBody>
      </p:sp>
      <p:sp>
        <p:nvSpPr>
          <p:cNvPr id="4" name="灯片编号占位符 3"/>
          <p:cNvSpPr>
            <a:spLocks noGrp="1"/>
          </p:cNvSpPr>
          <p:nvPr>
            <p:ph type="sldNum" sz="quarter" idx="12"/>
          </p:nvPr>
        </p:nvSpPr>
        <p:spPr/>
        <p:txBody>
          <a:bodyPr/>
          <a:lstStyle/>
          <a:p>
            <a:fld id="{B13F0FA4-29F4-4B1D-A16B-0D7169EBD889}" type="slidenum">
              <a:rPr lang="en-US" smtClean="0"/>
              <a:t>72</a:t>
            </a:fld>
            <a:endParaRPr lang="en-US"/>
          </a:p>
        </p:txBody>
      </p:sp>
      <p:pic>
        <p:nvPicPr>
          <p:cNvPr id="12290" name="Picture 2" descr="https://pic3.zhimg.com/v2-7679d235c0ac8056552ba88b677e73a2_r.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35584" y="2092357"/>
            <a:ext cx="8647628" cy="24325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5609812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114149-263B-47CC-83E4-B6C906F50D17}"/>
              </a:ext>
            </a:extLst>
          </p:cNvPr>
          <p:cNvSpPr>
            <a:spLocks noGrp="1"/>
          </p:cNvSpPr>
          <p:nvPr>
            <p:ph type="title"/>
          </p:nvPr>
        </p:nvSpPr>
        <p:spPr/>
        <p:txBody>
          <a:bodyPr>
            <a:normAutofit/>
          </a:bodyPr>
          <a:lstStyle/>
          <a:p>
            <a:r>
              <a:rPr lang="zh-CN" altLang="en-US" dirty="0"/>
              <a:t>目    录</a:t>
            </a:r>
            <a:endParaRPr lang="en-US" dirty="0"/>
          </a:p>
        </p:txBody>
      </p:sp>
      <p:sp>
        <p:nvSpPr>
          <p:cNvPr id="3" name="Content Placeholder 2">
            <a:extLst>
              <a:ext uri="{FF2B5EF4-FFF2-40B4-BE49-F238E27FC236}">
                <a16:creationId xmlns:a16="http://schemas.microsoft.com/office/drawing/2014/main" id="{257E60E8-C24A-4ABE-A75A-68AD41EFD850}"/>
              </a:ext>
            </a:extLst>
          </p:cNvPr>
          <p:cNvSpPr>
            <a:spLocks noGrp="1"/>
          </p:cNvSpPr>
          <p:nvPr>
            <p:ph idx="1"/>
          </p:nvPr>
        </p:nvSpPr>
        <p:spPr/>
        <p:txBody>
          <a:bodyPr/>
          <a:lstStyle/>
          <a:p>
            <a:r>
              <a:rPr lang="en-US" altLang="zh-CN" dirty="0">
                <a:solidFill>
                  <a:schemeClr val="bg1">
                    <a:lumMod val="50000"/>
                  </a:schemeClr>
                </a:solidFill>
              </a:rPr>
              <a:t>7</a:t>
            </a:r>
            <a:r>
              <a:rPr lang="en-US" dirty="0">
                <a:solidFill>
                  <a:schemeClr val="bg1">
                    <a:lumMod val="50000"/>
                  </a:schemeClr>
                </a:solidFill>
              </a:rPr>
              <a:t>.1 </a:t>
            </a:r>
            <a:r>
              <a:rPr lang="zh-CN" altLang="en-US" dirty="0">
                <a:solidFill>
                  <a:schemeClr val="bg1">
                    <a:lumMod val="50000"/>
                  </a:schemeClr>
                </a:solidFill>
              </a:rPr>
              <a:t>统一资源管理</a:t>
            </a:r>
            <a:endParaRPr lang="en-US" altLang="zh-CN" dirty="0">
              <a:solidFill>
                <a:schemeClr val="bg1">
                  <a:lumMod val="50000"/>
                </a:schemeClr>
              </a:solidFill>
            </a:endParaRPr>
          </a:p>
          <a:p>
            <a:r>
              <a:rPr lang="en-US" altLang="zh-CN" dirty="0">
                <a:solidFill>
                  <a:schemeClr val="bg1">
                    <a:lumMod val="50000"/>
                  </a:schemeClr>
                </a:solidFill>
              </a:rPr>
              <a:t>7.2 </a:t>
            </a:r>
            <a:r>
              <a:rPr lang="zh-CN" altLang="en-US" dirty="0">
                <a:solidFill>
                  <a:schemeClr val="bg1">
                    <a:lumMod val="50000"/>
                  </a:schemeClr>
                </a:solidFill>
              </a:rPr>
              <a:t>大数据系统资源调度</a:t>
            </a:r>
            <a:endParaRPr lang="en-US" altLang="zh-CN" dirty="0">
              <a:solidFill>
                <a:schemeClr val="bg1">
                  <a:lumMod val="50000"/>
                </a:schemeClr>
              </a:solidFill>
            </a:endParaRPr>
          </a:p>
          <a:p>
            <a:r>
              <a:rPr lang="en-US" altLang="zh-CN" dirty="0">
                <a:solidFill>
                  <a:schemeClr val="bg1">
                    <a:lumMod val="50000"/>
                  </a:schemeClr>
                </a:solidFill>
              </a:rPr>
              <a:t>7.3 </a:t>
            </a:r>
            <a:r>
              <a:rPr lang="zh-CN" altLang="en-US" dirty="0">
                <a:solidFill>
                  <a:schemeClr val="bg1">
                    <a:lumMod val="50000"/>
                  </a:schemeClr>
                </a:solidFill>
              </a:rPr>
              <a:t>大数据系统的协调技术</a:t>
            </a:r>
            <a:endParaRPr lang="en-US" altLang="zh-CN" dirty="0">
              <a:solidFill>
                <a:schemeClr val="bg1">
                  <a:lumMod val="50000"/>
                </a:schemeClr>
              </a:solidFill>
            </a:endParaRPr>
          </a:p>
          <a:p>
            <a:r>
              <a:rPr lang="en-US" altLang="zh-CN" dirty="0">
                <a:solidFill>
                  <a:srgbClr val="FF0000"/>
                </a:solidFill>
              </a:rPr>
              <a:t>7.4 </a:t>
            </a:r>
            <a:r>
              <a:rPr lang="zh-CN" altLang="en-US" dirty="0">
                <a:solidFill>
                  <a:srgbClr val="FF0000"/>
                </a:solidFill>
              </a:rPr>
              <a:t>案例研究</a:t>
            </a:r>
            <a:endParaRPr lang="en-US" altLang="zh-CN" dirty="0">
              <a:solidFill>
                <a:srgbClr val="FF0000"/>
              </a:solidFill>
            </a:endParaRPr>
          </a:p>
        </p:txBody>
      </p:sp>
      <p:sp>
        <p:nvSpPr>
          <p:cNvPr id="4" name="灯片编号占位符 3">
            <a:extLst>
              <a:ext uri="{FF2B5EF4-FFF2-40B4-BE49-F238E27FC236}">
                <a16:creationId xmlns:a16="http://schemas.microsoft.com/office/drawing/2014/main" id="{8583E3A5-33E6-C24A-ABB6-596A2AA9CCD9}"/>
              </a:ext>
            </a:extLst>
          </p:cNvPr>
          <p:cNvSpPr>
            <a:spLocks noGrp="1"/>
          </p:cNvSpPr>
          <p:nvPr>
            <p:ph type="sldNum" sz="quarter" idx="12"/>
          </p:nvPr>
        </p:nvSpPr>
        <p:spPr/>
        <p:txBody>
          <a:bodyPr/>
          <a:lstStyle/>
          <a:p>
            <a:fld id="{B13F0FA4-29F4-4B1D-A16B-0D7169EBD889}" type="slidenum">
              <a:rPr lang="en-US" smtClean="0"/>
              <a:t>73</a:t>
            </a:fld>
            <a:endParaRPr lang="en-US"/>
          </a:p>
        </p:txBody>
      </p:sp>
    </p:spTree>
    <p:extLst>
      <p:ext uri="{BB962C8B-B14F-4D97-AF65-F5344CB8AC3E}">
        <p14:creationId xmlns:p14="http://schemas.microsoft.com/office/powerpoint/2010/main" val="728713602"/>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89B50-E120-4922-96FE-AA48332DB7A1}"/>
              </a:ext>
            </a:extLst>
          </p:cNvPr>
          <p:cNvSpPr>
            <a:spLocks noGrp="1"/>
          </p:cNvSpPr>
          <p:nvPr>
            <p:ph type="title"/>
          </p:nvPr>
        </p:nvSpPr>
        <p:spPr/>
        <p:txBody>
          <a:bodyPr/>
          <a:lstStyle/>
          <a:p>
            <a:r>
              <a:rPr lang="en-US" altLang="zh-CN" dirty="0"/>
              <a:t>7.4 </a:t>
            </a:r>
            <a:r>
              <a:rPr lang="zh-CN" altLang="en-US" dirty="0"/>
              <a:t>案例研究</a:t>
            </a:r>
          </a:p>
        </p:txBody>
      </p:sp>
      <p:sp>
        <p:nvSpPr>
          <p:cNvPr id="3" name="Content Placeholder 2">
            <a:extLst>
              <a:ext uri="{FF2B5EF4-FFF2-40B4-BE49-F238E27FC236}">
                <a16:creationId xmlns:a16="http://schemas.microsoft.com/office/drawing/2014/main" id="{97D6FE25-E22E-459C-81BC-9E316DDA587D}"/>
              </a:ext>
            </a:extLst>
          </p:cNvPr>
          <p:cNvSpPr>
            <a:spLocks noGrp="1"/>
          </p:cNvSpPr>
          <p:nvPr>
            <p:ph idx="1"/>
          </p:nvPr>
        </p:nvSpPr>
        <p:spPr/>
        <p:txBody>
          <a:bodyPr/>
          <a:lstStyle/>
          <a:p>
            <a:r>
              <a:rPr lang="en-US" altLang="zh-CN" b="0" dirty="0"/>
              <a:t>YARN</a:t>
            </a:r>
            <a:r>
              <a:rPr lang="zh-CN" altLang="en-US" b="0" dirty="0"/>
              <a:t>是目前常用的大数据处理平台的通用资源管理系统，可为多个上层应用和计算框架提供统一的资源管理和调度服务，便于资源的统一管理和数据共享，同时可提高资源利用率</a:t>
            </a:r>
            <a:endParaRPr lang="en-US" altLang="zh-CN" b="0" dirty="0"/>
          </a:p>
          <a:p>
            <a:r>
              <a:rPr lang="en-US" altLang="zh-CN" b="0" dirty="0" err="1"/>
              <a:t>ZooKeeper</a:t>
            </a:r>
            <a:r>
              <a:rPr lang="zh-CN" altLang="en-US" b="0" dirty="0"/>
              <a:t>是一个开源的分布式应用程序协调服务，能够为用户提供简单易用的高性能、稳定的协调服务</a:t>
            </a:r>
          </a:p>
        </p:txBody>
      </p:sp>
      <p:sp>
        <p:nvSpPr>
          <p:cNvPr id="4" name="灯片编号占位符 3">
            <a:extLst>
              <a:ext uri="{FF2B5EF4-FFF2-40B4-BE49-F238E27FC236}">
                <a16:creationId xmlns:a16="http://schemas.microsoft.com/office/drawing/2014/main" id="{132C3140-2513-9040-953F-7BE393C93700}"/>
              </a:ext>
            </a:extLst>
          </p:cNvPr>
          <p:cNvSpPr>
            <a:spLocks noGrp="1"/>
          </p:cNvSpPr>
          <p:nvPr>
            <p:ph type="sldNum" sz="quarter" idx="12"/>
          </p:nvPr>
        </p:nvSpPr>
        <p:spPr/>
        <p:txBody>
          <a:bodyPr/>
          <a:lstStyle/>
          <a:p>
            <a:fld id="{B13F0FA4-29F4-4B1D-A16B-0D7169EBD889}" type="slidenum">
              <a:rPr lang="en-US" smtClean="0"/>
              <a:t>74</a:t>
            </a:fld>
            <a:endParaRPr lang="en-US"/>
          </a:p>
        </p:txBody>
      </p:sp>
    </p:spTree>
    <p:extLst>
      <p:ext uri="{BB962C8B-B14F-4D97-AF65-F5344CB8AC3E}">
        <p14:creationId xmlns:p14="http://schemas.microsoft.com/office/powerpoint/2010/main" val="520190013"/>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97649-975B-44C0-B899-FDD238213524}"/>
              </a:ext>
            </a:extLst>
          </p:cNvPr>
          <p:cNvSpPr>
            <a:spLocks noGrp="1"/>
          </p:cNvSpPr>
          <p:nvPr>
            <p:ph type="title"/>
          </p:nvPr>
        </p:nvSpPr>
        <p:spPr/>
        <p:txBody>
          <a:bodyPr/>
          <a:lstStyle/>
          <a:p>
            <a:r>
              <a:rPr lang="en-US" altLang="zh-CN" dirty="0"/>
              <a:t>7.4 </a:t>
            </a:r>
            <a:r>
              <a:rPr lang="zh-CN" altLang="en-US" dirty="0"/>
              <a:t>案例研究</a:t>
            </a:r>
          </a:p>
        </p:txBody>
      </p:sp>
      <p:sp>
        <p:nvSpPr>
          <p:cNvPr id="3" name="Content Placeholder 2">
            <a:extLst>
              <a:ext uri="{FF2B5EF4-FFF2-40B4-BE49-F238E27FC236}">
                <a16:creationId xmlns:a16="http://schemas.microsoft.com/office/drawing/2014/main" id="{C2B136A4-E32F-4ACB-889D-C3DDE846753E}"/>
              </a:ext>
            </a:extLst>
          </p:cNvPr>
          <p:cNvSpPr>
            <a:spLocks noGrp="1"/>
          </p:cNvSpPr>
          <p:nvPr>
            <p:ph idx="1"/>
          </p:nvPr>
        </p:nvSpPr>
        <p:spPr/>
        <p:txBody>
          <a:bodyPr/>
          <a:lstStyle/>
          <a:p>
            <a:r>
              <a:rPr lang="en-US" altLang="zh-CN" dirty="0"/>
              <a:t>YARN</a:t>
            </a:r>
            <a:r>
              <a:rPr lang="zh-CN" altLang="en-US" dirty="0"/>
              <a:t>系统</a:t>
            </a:r>
            <a:endParaRPr lang="en-US" altLang="zh-CN" dirty="0"/>
          </a:p>
          <a:p>
            <a:pPr lvl="1"/>
            <a:r>
              <a:rPr lang="en-US" altLang="zh-CN" dirty="0"/>
              <a:t>Hadoop 2.0</a:t>
            </a:r>
            <a:r>
              <a:rPr lang="zh-CN" altLang="en-US" dirty="0"/>
              <a:t>的重要组成部分，是一个独立的统一资源管理系统</a:t>
            </a:r>
            <a:endParaRPr lang="en-US" altLang="zh-CN" dirty="0"/>
          </a:p>
          <a:p>
            <a:pPr lvl="1"/>
            <a:r>
              <a:rPr lang="en-US" altLang="zh-CN" dirty="0"/>
              <a:t>YARN</a:t>
            </a:r>
            <a:r>
              <a:rPr lang="zh-CN" altLang="en-US" dirty="0"/>
              <a:t>的资源管理器</a:t>
            </a:r>
            <a:r>
              <a:rPr lang="en-US" altLang="zh-CN" dirty="0"/>
              <a:t>RM</a:t>
            </a:r>
            <a:r>
              <a:rPr lang="zh-CN" altLang="en-US" dirty="0"/>
              <a:t>负责整个集群的资源管理功能，</a:t>
            </a:r>
            <a:endParaRPr lang="en-US" altLang="zh-CN" dirty="0"/>
          </a:p>
          <a:p>
            <a:pPr lvl="1"/>
            <a:r>
              <a:rPr lang="zh-CN" altLang="en-US" dirty="0"/>
              <a:t>节点管理器</a:t>
            </a:r>
            <a:r>
              <a:rPr lang="en-US" altLang="zh-CN" dirty="0"/>
              <a:t>NM</a:t>
            </a:r>
            <a:r>
              <a:rPr lang="zh-CN" altLang="en-US" dirty="0"/>
              <a:t>负责管理本节点上的所有资源</a:t>
            </a:r>
            <a:endParaRPr lang="en-US" altLang="zh-CN" dirty="0"/>
          </a:p>
          <a:p>
            <a:pPr lvl="2"/>
            <a:r>
              <a:rPr lang="zh-CN" altLang="en-US" dirty="0"/>
              <a:t>监控本节点上的可用资源</a:t>
            </a:r>
            <a:endParaRPr lang="en-US" altLang="zh-CN" dirty="0"/>
          </a:p>
          <a:p>
            <a:pPr lvl="2"/>
            <a:r>
              <a:rPr lang="zh-CN" altLang="en-US" dirty="0"/>
              <a:t>向</a:t>
            </a:r>
            <a:r>
              <a:rPr lang="en-US" altLang="zh-CN" dirty="0"/>
              <a:t>RM</a:t>
            </a:r>
            <a:r>
              <a:rPr lang="zh-CN" altLang="en-US" dirty="0"/>
              <a:t>报告本节点上的错误信息</a:t>
            </a:r>
            <a:endParaRPr lang="en-US" altLang="zh-CN" dirty="0"/>
          </a:p>
          <a:p>
            <a:pPr lvl="1"/>
            <a:r>
              <a:rPr lang="en-US" altLang="zh-CN" dirty="0"/>
              <a:t>RM</a:t>
            </a:r>
            <a:r>
              <a:rPr lang="zh-CN" altLang="en-US" dirty="0"/>
              <a:t>通过多个</a:t>
            </a:r>
            <a:r>
              <a:rPr lang="en-US" altLang="zh-CN" dirty="0"/>
              <a:t>NM</a:t>
            </a:r>
            <a:r>
              <a:rPr lang="zh-CN" altLang="en-US" dirty="0"/>
              <a:t>管理整个集群的全局资源和所有节点，并通过与</a:t>
            </a:r>
            <a:r>
              <a:rPr lang="en-US" altLang="zh-CN" dirty="0"/>
              <a:t>NM</a:t>
            </a:r>
            <a:r>
              <a:rPr lang="zh-CN" altLang="en-US" dirty="0"/>
              <a:t>间不间断的心跳消息检测系统的状态</a:t>
            </a:r>
            <a:endParaRPr lang="en-US" altLang="zh-CN" dirty="0"/>
          </a:p>
          <a:p>
            <a:pPr lvl="1"/>
            <a:r>
              <a:rPr lang="zh-CN" altLang="en-US" dirty="0"/>
              <a:t>每个任务都单独有一个任务控制器</a:t>
            </a:r>
            <a:r>
              <a:rPr lang="en-US" altLang="zh-CN" dirty="0"/>
              <a:t>AM</a:t>
            </a:r>
            <a:r>
              <a:rPr lang="zh-CN" altLang="en-US" dirty="0"/>
              <a:t>负责完成任务所需资源的申请以及任务生命周期的管理功能</a:t>
            </a:r>
          </a:p>
        </p:txBody>
      </p:sp>
      <p:sp>
        <p:nvSpPr>
          <p:cNvPr id="4" name="灯片编号占位符 3">
            <a:extLst>
              <a:ext uri="{FF2B5EF4-FFF2-40B4-BE49-F238E27FC236}">
                <a16:creationId xmlns:a16="http://schemas.microsoft.com/office/drawing/2014/main" id="{4F06B0F2-62A4-284A-9ED5-FB5648A87BFB}"/>
              </a:ext>
            </a:extLst>
          </p:cNvPr>
          <p:cNvSpPr>
            <a:spLocks noGrp="1"/>
          </p:cNvSpPr>
          <p:nvPr>
            <p:ph type="sldNum" sz="quarter" idx="12"/>
          </p:nvPr>
        </p:nvSpPr>
        <p:spPr/>
        <p:txBody>
          <a:bodyPr/>
          <a:lstStyle/>
          <a:p>
            <a:fld id="{B13F0FA4-29F4-4B1D-A16B-0D7169EBD889}" type="slidenum">
              <a:rPr lang="en-US" smtClean="0"/>
              <a:t>75</a:t>
            </a:fld>
            <a:endParaRPr lang="en-US"/>
          </a:p>
        </p:txBody>
      </p:sp>
    </p:spTree>
    <p:extLst>
      <p:ext uri="{BB962C8B-B14F-4D97-AF65-F5344CB8AC3E}">
        <p14:creationId xmlns:p14="http://schemas.microsoft.com/office/powerpoint/2010/main" val="307682185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97649-975B-44C0-B899-FDD238213524}"/>
              </a:ext>
            </a:extLst>
          </p:cNvPr>
          <p:cNvSpPr>
            <a:spLocks noGrp="1"/>
          </p:cNvSpPr>
          <p:nvPr>
            <p:ph type="title"/>
          </p:nvPr>
        </p:nvSpPr>
        <p:spPr/>
        <p:txBody>
          <a:bodyPr/>
          <a:lstStyle/>
          <a:p>
            <a:r>
              <a:rPr lang="en-US" altLang="zh-CN" dirty="0"/>
              <a:t>7.4 </a:t>
            </a:r>
            <a:r>
              <a:rPr lang="zh-CN" altLang="en-US" dirty="0"/>
              <a:t>案例研究</a:t>
            </a:r>
          </a:p>
        </p:txBody>
      </p:sp>
      <p:sp>
        <p:nvSpPr>
          <p:cNvPr id="9" name="Content Placeholder 2">
            <a:extLst>
              <a:ext uri="{FF2B5EF4-FFF2-40B4-BE49-F238E27FC236}">
                <a16:creationId xmlns:a16="http://schemas.microsoft.com/office/drawing/2014/main" id="{B6F3D22C-1531-4DFD-8061-1FD3D6A9D1BF}"/>
              </a:ext>
            </a:extLst>
          </p:cNvPr>
          <p:cNvSpPr>
            <a:spLocks noGrp="1"/>
          </p:cNvSpPr>
          <p:nvPr>
            <p:ph idx="1"/>
          </p:nvPr>
        </p:nvSpPr>
        <p:spPr>
          <a:xfrm>
            <a:off x="680483" y="1160756"/>
            <a:ext cx="10930269" cy="5016207"/>
          </a:xfrm>
        </p:spPr>
        <p:txBody>
          <a:bodyPr/>
          <a:lstStyle/>
          <a:p>
            <a:r>
              <a:rPr lang="en-US" altLang="zh-CN" dirty="0"/>
              <a:t>YARN</a:t>
            </a:r>
            <a:r>
              <a:rPr lang="zh-CN" altLang="en-US" dirty="0"/>
              <a:t>系统</a:t>
            </a:r>
            <a:endParaRPr lang="en-US" altLang="zh-CN" dirty="0"/>
          </a:p>
          <a:p>
            <a:pPr lvl="1"/>
            <a:r>
              <a:rPr lang="zh-CN" altLang="en-US" dirty="0"/>
              <a:t>采用两级调度策略，包括</a:t>
            </a:r>
            <a:r>
              <a:rPr lang="zh-CN" altLang="en-US" b="1" dirty="0"/>
              <a:t>调度器</a:t>
            </a:r>
            <a:r>
              <a:rPr lang="zh-CN" altLang="en-US" dirty="0"/>
              <a:t>和</a:t>
            </a:r>
            <a:r>
              <a:rPr lang="zh-CN" altLang="en-US" b="1" dirty="0"/>
              <a:t>应用控制器</a:t>
            </a:r>
            <a:r>
              <a:rPr lang="zh-CN" altLang="en-US" dirty="0"/>
              <a:t>。调度器全局唯一，每个作业应对一个应用控制器，每个节点应对一个节点管理器</a:t>
            </a:r>
            <a:endParaRPr lang="en-US" altLang="zh-CN" dirty="0"/>
          </a:p>
        </p:txBody>
      </p:sp>
      <p:sp>
        <p:nvSpPr>
          <p:cNvPr id="10" name="Rectangle 9">
            <a:extLst>
              <a:ext uri="{FF2B5EF4-FFF2-40B4-BE49-F238E27FC236}">
                <a16:creationId xmlns:a16="http://schemas.microsoft.com/office/drawing/2014/main" id="{D2F5BE1D-788A-43ED-9AF6-78FC71AE350B}"/>
              </a:ext>
            </a:extLst>
          </p:cNvPr>
          <p:cNvSpPr/>
          <p:nvPr/>
        </p:nvSpPr>
        <p:spPr>
          <a:xfrm>
            <a:off x="8578669" y="6080443"/>
            <a:ext cx="1557349" cy="338554"/>
          </a:xfrm>
          <a:prstGeom prst="rect">
            <a:avLst/>
          </a:prstGeom>
        </p:spPr>
        <p:txBody>
          <a:bodyPr wrap="none">
            <a:spAutoFit/>
          </a:bodyPr>
          <a:lstStyle/>
          <a:p>
            <a:r>
              <a:rPr lang="en-US" altLang="zh-CN" sz="1600" dirty="0">
                <a:latin typeface="微软雅黑" panose="020B0503020204020204" pitchFamily="34" charset="-122"/>
                <a:ea typeface="微软雅黑" panose="020B0503020204020204" pitchFamily="34" charset="-122"/>
              </a:rPr>
              <a:t>YARN</a:t>
            </a:r>
            <a:r>
              <a:rPr lang="zh-CN" altLang="en-US" sz="1600" dirty="0">
                <a:latin typeface="微软雅黑" panose="020B0503020204020204" pitchFamily="34" charset="-122"/>
                <a:ea typeface="微软雅黑" panose="020B0503020204020204" pitchFamily="34" charset="-122"/>
              </a:rPr>
              <a:t>整体架构</a:t>
            </a:r>
            <a:endParaRPr lang="en-US" sz="1600" dirty="0">
              <a:latin typeface="微软雅黑" panose="020B0503020204020204" pitchFamily="34" charset="-122"/>
              <a:ea typeface="微软雅黑" panose="020B0503020204020204" pitchFamily="34" charset="-122"/>
            </a:endParaRPr>
          </a:p>
        </p:txBody>
      </p:sp>
      <p:sp>
        <p:nvSpPr>
          <p:cNvPr id="11" name="Content Placeholder 2">
            <a:extLst>
              <a:ext uri="{FF2B5EF4-FFF2-40B4-BE49-F238E27FC236}">
                <a16:creationId xmlns:a16="http://schemas.microsoft.com/office/drawing/2014/main" id="{0DED34A3-B11B-4461-A4C9-A9777809062A}"/>
              </a:ext>
            </a:extLst>
          </p:cNvPr>
          <p:cNvSpPr txBox="1"/>
          <p:nvPr/>
        </p:nvSpPr>
        <p:spPr>
          <a:xfrm>
            <a:off x="680720" y="2624455"/>
            <a:ext cx="5789930" cy="3705225"/>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100000"/>
              </a:lnSpc>
              <a:spcBef>
                <a:spcPts val="1000"/>
              </a:spcBef>
              <a:buFont typeface="Arial" panose="020B0604020202020204" pitchFamily="34" charset="0"/>
              <a:buChar char="•"/>
              <a:defRPr sz="2800" b="1" kern="1200" baseline="0">
                <a:solidFill>
                  <a:schemeClr val="tx1"/>
                </a:solidFill>
                <a:latin typeface="+mn-lt"/>
                <a:ea typeface="微软雅黑" panose="020B0503020204020204" pitchFamily="34" charset="-122"/>
                <a:cs typeface="+mn-cs"/>
              </a:defRPr>
            </a:lvl1pPr>
            <a:lvl2pPr marL="685800" indent="-228600" algn="l" defTabSz="914400" rtl="0" eaLnBrk="1" latinLnBrk="0" hangingPunct="1">
              <a:lnSpc>
                <a:spcPct val="100000"/>
              </a:lnSpc>
              <a:spcBef>
                <a:spcPts val="500"/>
              </a:spcBef>
              <a:buFont typeface="Calibri" panose="020F0502020204030204" charset="0"/>
              <a:buChar char="–"/>
              <a:defRPr sz="2400" kern="1200" baseline="0">
                <a:solidFill>
                  <a:schemeClr val="tx1"/>
                </a:solidFill>
                <a:latin typeface="+mn-lt"/>
                <a:ea typeface="微软雅黑" panose="020B0503020204020204" pitchFamily="34" charset="-122"/>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baseline="0">
                <a:solidFill>
                  <a:schemeClr val="tx1"/>
                </a:solidFill>
                <a:latin typeface="+mn-lt"/>
                <a:ea typeface="微软雅黑" panose="020B0503020204020204" pitchFamily="34" charset="-122"/>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baseline="0">
                <a:solidFill>
                  <a:schemeClr val="tx1"/>
                </a:solidFill>
                <a:latin typeface="+mn-lt"/>
                <a:ea typeface="微软雅黑" panose="020B0503020204020204" pitchFamily="34" charset="-122"/>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baseline="0">
                <a:solidFill>
                  <a:schemeClr val="tx1"/>
                </a:solidFill>
                <a:latin typeface="+mn-lt"/>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zh-CN" altLang="en-US" sz="2200" dirty="0"/>
              <a:t>调度器：负责全局的资源调度工作，提供各种可定制的调度策略，系统管理者可以根据应用需求选用不同的资源分配策略</a:t>
            </a:r>
            <a:endParaRPr lang="en-US" altLang="zh-CN" sz="2200" dirty="0"/>
          </a:p>
          <a:p>
            <a:pPr lvl="1"/>
            <a:r>
              <a:rPr lang="zh-CN" altLang="en-US" sz="2200" dirty="0"/>
              <a:t>应用控制器：负责向调度申请启动任务所需的资源，并为各个任务分配资源，同时协调作业内各个任务的运行过程，</a:t>
            </a:r>
            <a:endParaRPr lang="en-US" altLang="zh-CN" sz="2200" dirty="0"/>
          </a:p>
          <a:p>
            <a:pPr lvl="1"/>
            <a:r>
              <a:rPr lang="zh-CN" altLang="en-US" sz="2200" dirty="0"/>
              <a:t>节点管理器：负责本节点上所有容器资源的管理，其在对应节点启动后向调度器注册，并通过心跳信息调度器汇报状态信息，执行指令</a:t>
            </a:r>
          </a:p>
        </p:txBody>
      </p:sp>
      <p:sp>
        <p:nvSpPr>
          <p:cNvPr id="13" name="圆角矩形 5">
            <a:extLst>
              <a:ext uri="{FF2B5EF4-FFF2-40B4-BE49-F238E27FC236}">
                <a16:creationId xmlns:a16="http://schemas.microsoft.com/office/drawing/2014/main" id="{F5EA9A03-7259-4305-AB1B-ED6F83020BB1}"/>
              </a:ext>
            </a:extLst>
          </p:cNvPr>
          <p:cNvSpPr/>
          <p:nvPr/>
        </p:nvSpPr>
        <p:spPr>
          <a:xfrm>
            <a:off x="8879205" y="3487420"/>
            <a:ext cx="965200" cy="713740"/>
          </a:xfrm>
          <a:prstGeom prst="roundRect">
            <a:avLst/>
          </a:prstGeom>
          <a:gradFill>
            <a:gsLst>
              <a:gs pos="0">
                <a:schemeClr val="accent1">
                  <a:lumMod val="20000"/>
                  <a:lumOff val="80000"/>
                </a:schemeClr>
              </a:gs>
              <a:gs pos="100000">
                <a:schemeClr val="accent1">
                  <a:lumMod val="75000"/>
                </a:schemeClr>
              </a:gs>
            </a:gsLst>
            <a:lin ang="162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圆角矩形 8">
            <a:extLst>
              <a:ext uri="{FF2B5EF4-FFF2-40B4-BE49-F238E27FC236}">
                <a16:creationId xmlns:a16="http://schemas.microsoft.com/office/drawing/2014/main" id="{E63CE789-9737-4055-B20A-1EAED22863CC}"/>
              </a:ext>
            </a:extLst>
          </p:cNvPr>
          <p:cNvSpPr/>
          <p:nvPr/>
        </p:nvSpPr>
        <p:spPr>
          <a:xfrm>
            <a:off x="6928485" y="4627245"/>
            <a:ext cx="1040130" cy="464185"/>
          </a:xfrm>
          <a:prstGeom prst="roundRect">
            <a:avLst/>
          </a:prstGeom>
          <a:gradFill>
            <a:gsLst>
              <a:gs pos="0">
                <a:schemeClr val="accent1">
                  <a:lumMod val="20000"/>
                  <a:lumOff val="80000"/>
                </a:schemeClr>
              </a:gs>
              <a:gs pos="100000">
                <a:schemeClr val="accent1">
                  <a:lumMod val="75000"/>
                </a:schemeClr>
              </a:gs>
            </a:gsLst>
            <a:lin ang="162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0">
            <a:extLst>
              <a:ext uri="{FF2B5EF4-FFF2-40B4-BE49-F238E27FC236}">
                <a16:creationId xmlns:a16="http://schemas.microsoft.com/office/drawing/2014/main" id="{5545151E-5017-41F7-B846-94BFCD27DA38}"/>
              </a:ext>
            </a:extLst>
          </p:cNvPr>
          <p:cNvSpPr/>
          <p:nvPr/>
        </p:nvSpPr>
        <p:spPr>
          <a:xfrm>
            <a:off x="7094855" y="5221605"/>
            <a:ext cx="708660" cy="327025"/>
          </a:xfrm>
          <a:prstGeom prst="rect">
            <a:avLst/>
          </a:prstGeom>
          <a:gradFill>
            <a:gsLst>
              <a:gs pos="0">
                <a:schemeClr val="accent1">
                  <a:lumMod val="55000"/>
                  <a:alpha val="0"/>
                  <a:lumOff val="45000"/>
                </a:schemeClr>
              </a:gs>
              <a:gs pos="100000">
                <a:schemeClr val="accent1">
                  <a:lumMod val="75000"/>
                </a:schemeClr>
              </a:gs>
            </a:gsLst>
            <a:lin ang="162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9">
            <a:extLst>
              <a:ext uri="{FF2B5EF4-FFF2-40B4-BE49-F238E27FC236}">
                <a16:creationId xmlns:a16="http://schemas.microsoft.com/office/drawing/2014/main" id="{4E3AB5E8-B969-4CC1-B4EC-4ADCEFFE88EC}"/>
              </a:ext>
            </a:extLst>
          </p:cNvPr>
          <p:cNvSpPr/>
          <p:nvPr/>
        </p:nvSpPr>
        <p:spPr>
          <a:xfrm>
            <a:off x="7094220" y="5220970"/>
            <a:ext cx="709295" cy="327660"/>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7" name="组合 21">
            <a:extLst>
              <a:ext uri="{FF2B5EF4-FFF2-40B4-BE49-F238E27FC236}">
                <a16:creationId xmlns:a16="http://schemas.microsoft.com/office/drawing/2014/main" id="{C7377AB0-D0BA-484E-82C2-08F4778B007D}"/>
              </a:ext>
            </a:extLst>
          </p:cNvPr>
          <p:cNvGrpSpPr/>
          <p:nvPr/>
        </p:nvGrpSpPr>
        <p:grpSpPr>
          <a:xfrm>
            <a:off x="7977505" y="2834005"/>
            <a:ext cx="2769870" cy="350520"/>
            <a:chOff x="12563" y="4824"/>
            <a:chExt cx="4362" cy="552"/>
          </a:xfrm>
        </p:grpSpPr>
        <p:sp>
          <p:nvSpPr>
            <p:cNvPr id="18" name="椭圆 3">
              <a:extLst>
                <a:ext uri="{FF2B5EF4-FFF2-40B4-BE49-F238E27FC236}">
                  <a16:creationId xmlns:a16="http://schemas.microsoft.com/office/drawing/2014/main" id="{8170EE9F-E47C-4F8D-B10A-BB1E1A2FE642}"/>
                </a:ext>
              </a:extLst>
            </p:cNvPr>
            <p:cNvSpPr/>
            <p:nvPr/>
          </p:nvSpPr>
          <p:spPr>
            <a:xfrm>
              <a:off x="12563" y="4862"/>
              <a:ext cx="948" cy="512"/>
            </a:xfrm>
            <a:prstGeom prst="ellipse">
              <a:avLst/>
            </a:prstGeom>
            <a:gradFill>
              <a:gsLst>
                <a:gs pos="0">
                  <a:srgbClr val="FCDAA0"/>
                </a:gs>
                <a:gs pos="50000">
                  <a:schemeClr val="accent2">
                    <a:lumMod val="40000"/>
                    <a:lumOff val="60000"/>
                  </a:schemeClr>
                </a:gs>
                <a:gs pos="78000">
                  <a:schemeClr val="accent2">
                    <a:lumMod val="60000"/>
                    <a:lumOff val="40000"/>
                  </a:schemeClr>
                </a:gs>
                <a:gs pos="25000">
                  <a:schemeClr val="accent2">
                    <a:lumMod val="60000"/>
                    <a:lumOff val="40000"/>
                    <a:alpha val="48000"/>
                  </a:schemeClr>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2">
              <a:extLst>
                <a:ext uri="{FF2B5EF4-FFF2-40B4-BE49-F238E27FC236}">
                  <a16:creationId xmlns:a16="http://schemas.microsoft.com/office/drawing/2014/main" id="{391EC0FD-5C77-42D4-AE89-F6DF14A08E02}"/>
                </a:ext>
              </a:extLst>
            </p:cNvPr>
            <p:cNvSpPr txBox="1"/>
            <p:nvPr/>
          </p:nvSpPr>
          <p:spPr>
            <a:xfrm>
              <a:off x="12563" y="4903"/>
              <a:ext cx="1118" cy="434"/>
            </a:xfrm>
            <a:prstGeom prst="rect">
              <a:avLst/>
            </a:prstGeom>
            <a:noFill/>
          </p:spPr>
          <p:txBody>
            <a:bodyPr wrap="square" rtlCol="0">
              <a:spAutoFit/>
            </a:bodyPr>
            <a:lstStyle/>
            <a:p>
              <a:r>
                <a:rPr lang="en-US" altLang="zh-CN" sz="1200">
                  <a:latin typeface="微软雅黑" panose="020B0503020204020204" pitchFamily="34" charset="-122"/>
                  <a:ea typeface="微软雅黑" panose="020B0503020204020204" pitchFamily="34" charset="-122"/>
                </a:rPr>
                <a:t>Client</a:t>
              </a:r>
            </a:p>
          </p:txBody>
        </p:sp>
        <p:sp>
          <p:nvSpPr>
            <p:cNvPr id="20" name="椭圆 15">
              <a:extLst>
                <a:ext uri="{FF2B5EF4-FFF2-40B4-BE49-F238E27FC236}">
                  <a16:creationId xmlns:a16="http://schemas.microsoft.com/office/drawing/2014/main" id="{DF2FBFCC-4B53-4BA3-B131-5F3CE4FCE1F5}"/>
                </a:ext>
              </a:extLst>
            </p:cNvPr>
            <p:cNvSpPr/>
            <p:nvPr/>
          </p:nvSpPr>
          <p:spPr>
            <a:xfrm>
              <a:off x="14269" y="4824"/>
              <a:ext cx="948" cy="512"/>
            </a:xfrm>
            <a:prstGeom prst="ellipse">
              <a:avLst/>
            </a:prstGeom>
            <a:gradFill>
              <a:gsLst>
                <a:gs pos="0">
                  <a:srgbClr val="FCDAA0"/>
                </a:gs>
                <a:gs pos="50000">
                  <a:schemeClr val="accent2">
                    <a:lumMod val="40000"/>
                    <a:lumOff val="60000"/>
                  </a:schemeClr>
                </a:gs>
                <a:gs pos="78000">
                  <a:schemeClr val="accent2">
                    <a:lumMod val="60000"/>
                    <a:lumOff val="40000"/>
                  </a:schemeClr>
                </a:gs>
                <a:gs pos="25000">
                  <a:schemeClr val="accent2">
                    <a:lumMod val="60000"/>
                    <a:lumOff val="40000"/>
                    <a:alpha val="48000"/>
                  </a:schemeClr>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16">
              <a:extLst>
                <a:ext uri="{FF2B5EF4-FFF2-40B4-BE49-F238E27FC236}">
                  <a16:creationId xmlns:a16="http://schemas.microsoft.com/office/drawing/2014/main" id="{A58C002F-D01F-4E19-A25E-41264AD36D11}"/>
                </a:ext>
              </a:extLst>
            </p:cNvPr>
            <p:cNvSpPr txBox="1"/>
            <p:nvPr/>
          </p:nvSpPr>
          <p:spPr>
            <a:xfrm>
              <a:off x="14269" y="4862"/>
              <a:ext cx="950" cy="434"/>
            </a:xfrm>
            <a:prstGeom prst="rect">
              <a:avLst/>
            </a:prstGeom>
            <a:noFill/>
          </p:spPr>
          <p:txBody>
            <a:bodyPr wrap="none" rtlCol="0">
              <a:spAutoFit/>
            </a:bodyPr>
            <a:lstStyle/>
            <a:p>
              <a:r>
                <a:rPr lang="en-US" altLang="zh-CN" sz="1200">
                  <a:latin typeface="微软雅黑" panose="020B0503020204020204" pitchFamily="34" charset="-122"/>
                  <a:ea typeface="微软雅黑" panose="020B0503020204020204" pitchFamily="34" charset="-122"/>
                </a:rPr>
                <a:t>Client</a:t>
              </a:r>
            </a:p>
          </p:txBody>
        </p:sp>
        <p:sp>
          <p:nvSpPr>
            <p:cNvPr id="22" name="椭圆 18">
              <a:extLst>
                <a:ext uri="{FF2B5EF4-FFF2-40B4-BE49-F238E27FC236}">
                  <a16:creationId xmlns:a16="http://schemas.microsoft.com/office/drawing/2014/main" id="{2141B91A-88DE-488F-8946-F81095A79409}"/>
                </a:ext>
              </a:extLst>
            </p:cNvPr>
            <p:cNvSpPr/>
            <p:nvPr/>
          </p:nvSpPr>
          <p:spPr>
            <a:xfrm>
              <a:off x="15977" y="4864"/>
              <a:ext cx="948" cy="512"/>
            </a:xfrm>
            <a:prstGeom prst="ellipse">
              <a:avLst/>
            </a:prstGeom>
            <a:gradFill>
              <a:gsLst>
                <a:gs pos="0">
                  <a:srgbClr val="FCDAA0"/>
                </a:gs>
                <a:gs pos="50000">
                  <a:schemeClr val="accent2">
                    <a:lumMod val="40000"/>
                    <a:lumOff val="60000"/>
                  </a:schemeClr>
                </a:gs>
                <a:gs pos="78000">
                  <a:schemeClr val="accent2">
                    <a:lumMod val="60000"/>
                    <a:lumOff val="40000"/>
                  </a:schemeClr>
                </a:gs>
                <a:gs pos="25000">
                  <a:schemeClr val="accent2">
                    <a:lumMod val="60000"/>
                    <a:lumOff val="40000"/>
                    <a:alpha val="48000"/>
                  </a:schemeClr>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文本框 19">
              <a:extLst>
                <a:ext uri="{FF2B5EF4-FFF2-40B4-BE49-F238E27FC236}">
                  <a16:creationId xmlns:a16="http://schemas.microsoft.com/office/drawing/2014/main" id="{5CF63B08-0F29-4D11-8652-47FB1BD45F18}"/>
                </a:ext>
              </a:extLst>
            </p:cNvPr>
            <p:cNvSpPr txBox="1"/>
            <p:nvPr/>
          </p:nvSpPr>
          <p:spPr>
            <a:xfrm>
              <a:off x="15963" y="4901"/>
              <a:ext cx="950" cy="434"/>
            </a:xfrm>
            <a:prstGeom prst="rect">
              <a:avLst/>
            </a:prstGeom>
            <a:noFill/>
          </p:spPr>
          <p:txBody>
            <a:bodyPr wrap="none" rtlCol="0">
              <a:spAutoFit/>
            </a:bodyPr>
            <a:lstStyle/>
            <a:p>
              <a:r>
                <a:rPr lang="en-US" altLang="zh-CN" sz="1200">
                  <a:latin typeface="微软雅黑" panose="020B0503020204020204" pitchFamily="34" charset="-122"/>
                  <a:ea typeface="微软雅黑" panose="020B0503020204020204" pitchFamily="34" charset="-122"/>
                </a:rPr>
                <a:t>Client</a:t>
              </a:r>
            </a:p>
          </p:txBody>
        </p:sp>
      </p:grpSp>
      <p:sp>
        <p:nvSpPr>
          <p:cNvPr id="24" name="文本框 20">
            <a:extLst>
              <a:ext uri="{FF2B5EF4-FFF2-40B4-BE49-F238E27FC236}">
                <a16:creationId xmlns:a16="http://schemas.microsoft.com/office/drawing/2014/main" id="{C0F32632-BCEB-4B73-AC42-69411B7F7D15}"/>
              </a:ext>
            </a:extLst>
          </p:cNvPr>
          <p:cNvSpPr txBox="1"/>
          <p:nvPr/>
        </p:nvSpPr>
        <p:spPr>
          <a:xfrm>
            <a:off x="8931275" y="3613785"/>
            <a:ext cx="843915" cy="460375"/>
          </a:xfrm>
          <a:prstGeom prst="rect">
            <a:avLst/>
          </a:prstGeom>
          <a:noFill/>
        </p:spPr>
        <p:txBody>
          <a:bodyPr wrap="none" rtlCol="0">
            <a:spAutoFit/>
          </a:bodyPr>
          <a:lstStyle/>
          <a:p>
            <a:pPr algn="ctr"/>
            <a:r>
              <a:rPr lang="en-US" altLang="zh-CN" sz="1200">
                <a:latin typeface="微软雅黑" panose="020B0503020204020204" pitchFamily="34" charset="-122"/>
                <a:ea typeface="微软雅黑" panose="020B0503020204020204" pitchFamily="34" charset="-122"/>
              </a:rPr>
              <a:t>Resource</a:t>
            </a:r>
          </a:p>
          <a:p>
            <a:pPr algn="ctr"/>
            <a:r>
              <a:rPr lang="en-US" altLang="zh-CN" sz="1200">
                <a:latin typeface="微软雅黑" panose="020B0503020204020204" pitchFamily="34" charset="-122"/>
                <a:ea typeface="微软雅黑" panose="020B0503020204020204" pitchFamily="34" charset="-122"/>
              </a:rPr>
              <a:t>Masager</a:t>
            </a:r>
          </a:p>
        </p:txBody>
      </p:sp>
      <p:sp>
        <p:nvSpPr>
          <p:cNvPr id="25" name="文本框 22">
            <a:extLst>
              <a:ext uri="{FF2B5EF4-FFF2-40B4-BE49-F238E27FC236}">
                <a16:creationId xmlns:a16="http://schemas.microsoft.com/office/drawing/2014/main" id="{91D789CC-B234-4F9F-BF12-0390C0DF1594}"/>
              </a:ext>
            </a:extLst>
          </p:cNvPr>
          <p:cNvSpPr txBox="1"/>
          <p:nvPr/>
        </p:nvSpPr>
        <p:spPr>
          <a:xfrm>
            <a:off x="7094855" y="4659630"/>
            <a:ext cx="708025" cy="398780"/>
          </a:xfrm>
          <a:prstGeom prst="rect">
            <a:avLst/>
          </a:prstGeom>
          <a:noFill/>
        </p:spPr>
        <p:txBody>
          <a:bodyPr wrap="none" rtlCol="0">
            <a:spAutoFit/>
          </a:bodyPr>
          <a:lstStyle/>
          <a:p>
            <a:pPr algn="ctr"/>
            <a:r>
              <a:rPr lang="en-US" altLang="zh-CN" sz="1000">
                <a:latin typeface="微软雅黑" panose="020B0503020204020204" pitchFamily="34" charset="-122"/>
                <a:ea typeface="微软雅黑" panose="020B0503020204020204" pitchFamily="34" charset="-122"/>
              </a:rPr>
              <a:t>Node</a:t>
            </a:r>
          </a:p>
          <a:p>
            <a:pPr algn="ctr"/>
            <a:r>
              <a:rPr lang="en-US" altLang="zh-CN" sz="1000">
                <a:latin typeface="微软雅黑" panose="020B0503020204020204" pitchFamily="34" charset="-122"/>
                <a:ea typeface="微软雅黑" panose="020B0503020204020204" pitchFamily="34" charset="-122"/>
              </a:rPr>
              <a:t>Masager</a:t>
            </a:r>
          </a:p>
        </p:txBody>
      </p:sp>
      <p:sp>
        <p:nvSpPr>
          <p:cNvPr id="26" name="圆角矩形 23">
            <a:extLst>
              <a:ext uri="{FF2B5EF4-FFF2-40B4-BE49-F238E27FC236}">
                <a16:creationId xmlns:a16="http://schemas.microsoft.com/office/drawing/2014/main" id="{28366422-C42D-4BC7-9C06-19F0240CF425}"/>
              </a:ext>
            </a:extLst>
          </p:cNvPr>
          <p:cNvSpPr/>
          <p:nvPr/>
        </p:nvSpPr>
        <p:spPr>
          <a:xfrm>
            <a:off x="8832850" y="4627245"/>
            <a:ext cx="1040130" cy="464185"/>
          </a:xfrm>
          <a:prstGeom prst="roundRect">
            <a:avLst/>
          </a:prstGeom>
          <a:gradFill>
            <a:gsLst>
              <a:gs pos="0">
                <a:schemeClr val="accent1">
                  <a:lumMod val="20000"/>
                  <a:lumOff val="80000"/>
                </a:schemeClr>
              </a:gs>
              <a:gs pos="100000">
                <a:schemeClr val="accent1">
                  <a:lumMod val="75000"/>
                </a:schemeClr>
              </a:gs>
            </a:gsLst>
            <a:lin ang="162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文本框 24">
            <a:extLst>
              <a:ext uri="{FF2B5EF4-FFF2-40B4-BE49-F238E27FC236}">
                <a16:creationId xmlns:a16="http://schemas.microsoft.com/office/drawing/2014/main" id="{5C20AF6F-494E-4871-AC12-EC3BC20B3E43}"/>
              </a:ext>
            </a:extLst>
          </p:cNvPr>
          <p:cNvSpPr txBox="1"/>
          <p:nvPr/>
        </p:nvSpPr>
        <p:spPr>
          <a:xfrm>
            <a:off x="8999220" y="4659630"/>
            <a:ext cx="708025" cy="398780"/>
          </a:xfrm>
          <a:prstGeom prst="rect">
            <a:avLst/>
          </a:prstGeom>
          <a:noFill/>
        </p:spPr>
        <p:txBody>
          <a:bodyPr wrap="none" rtlCol="0">
            <a:spAutoFit/>
          </a:bodyPr>
          <a:lstStyle/>
          <a:p>
            <a:pPr algn="ctr"/>
            <a:r>
              <a:rPr lang="en-US" altLang="zh-CN" sz="1000">
                <a:latin typeface="微软雅黑" panose="020B0503020204020204" pitchFamily="34" charset="-122"/>
                <a:ea typeface="微软雅黑" panose="020B0503020204020204" pitchFamily="34" charset="-122"/>
              </a:rPr>
              <a:t>Node</a:t>
            </a:r>
          </a:p>
          <a:p>
            <a:pPr algn="ctr"/>
            <a:r>
              <a:rPr lang="en-US" altLang="zh-CN" sz="1000">
                <a:latin typeface="微软雅黑" panose="020B0503020204020204" pitchFamily="34" charset="-122"/>
                <a:ea typeface="微软雅黑" panose="020B0503020204020204" pitchFamily="34" charset="-122"/>
              </a:rPr>
              <a:t>Masager</a:t>
            </a:r>
          </a:p>
        </p:txBody>
      </p:sp>
      <p:sp>
        <p:nvSpPr>
          <p:cNvPr id="28" name="圆角矩形 25">
            <a:extLst>
              <a:ext uri="{FF2B5EF4-FFF2-40B4-BE49-F238E27FC236}">
                <a16:creationId xmlns:a16="http://schemas.microsoft.com/office/drawing/2014/main" id="{9D2780A5-BDC3-4C3B-8672-66D3B001E5F9}"/>
              </a:ext>
            </a:extLst>
          </p:cNvPr>
          <p:cNvSpPr/>
          <p:nvPr/>
        </p:nvSpPr>
        <p:spPr>
          <a:xfrm>
            <a:off x="10747375" y="4627245"/>
            <a:ext cx="1040130" cy="464185"/>
          </a:xfrm>
          <a:prstGeom prst="roundRect">
            <a:avLst/>
          </a:prstGeom>
          <a:gradFill>
            <a:gsLst>
              <a:gs pos="0">
                <a:schemeClr val="accent1">
                  <a:lumMod val="20000"/>
                  <a:lumOff val="80000"/>
                </a:schemeClr>
              </a:gs>
              <a:gs pos="100000">
                <a:schemeClr val="accent1">
                  <a:lumMod val="75000"/>
                </a:schemeClr>
              </a:gs>
            </a:gsLst>
            <a:lin ang="162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文本框 26">
            <a:extLst>
              <a:ext uri="{FF2B5EF4-FFF2-40B4-BE49-F238E27FC236}">
                <a16:creationId xmlns:a16="http://schemas.microsoft.com/office/drawing/2014/main" id="{C68CDBD1-4865-40DC-943A-1BE2296E2B9C}"/>
              </a:ext>
            </a:extLst>
          </p:cNvPr>
          <p:cNvSpPr txBox="1"/>
          <p:nvPr/>
        </p:nvSpPr>
        <p:spPr>
          <a:xfrm>
            <a:off x="10923905" y="4659630"/>
            <a:ext cx="708025" cy="398780"/>
          </a:xfrm>
          <a:prstGeom prst="rect">
            <a:avLst/>
          </a:prstGeom>
          <a:noFill/>
        </p:spPr>
        <p:txBody>
          <a:bodyPr wrap="none" rtlCol="0">
            <a:spAutoFit/>
          </a:bodyPr>
          <a:lstStyle/>
          <a:p>
            <a:pPr algn="ctr"/>
            <a:r>
              <a:rPr lang="en-US" altLang="zh-CN" sz="1000">
                <a:latin typeface="微软雅黑" panose="020B0503020204020204" pitchFamily="34" charset="-122"/>
                <a:ea typeface="微软雅黑" panose="020B0503020204020204" pitchFamily="34" charset="-122"/>
              </a:rPr>
              <a:t>Node</a:t>
            </a:r>
          </a:p>
          <a:p>
            <a:pPr algn="ctr"/>
            <a:r>
              <a:rPr lang="en-US" altLang="zh-CN" sz="1000">
                <a:latin typeface="微软雅黑" panose="020B0503020204020204" pitchFamily="34" charset="-122"/>
                <a:ea typeface="微软雅黑" panose="020B0503020204020204" pitchFamily="34" charset="-122"/>
              </a:rPr>
              <a:t>Masager</a:t>
            </a:r>
          </a:p>
        </p:txBody>
      </p:sp>
      <p:sp>
        <p:nvSpPr>
          <p:cNvPr id="30" name="文本框 27">
            <a:extLst>
              <a:ext uri="{FF2B5EF4-FFF2-40B4-BE49-F238E27FC236}">
                <a16:creationId xmlns:a16="http://schemas.microsoft.com/office/drawing/2014/main" id="{6749E6F0-1EC5-45CD-91AC-0AE37B525273}"/>
              </a:ext>
            </a:extLst>
          </p:cNvPr>
          <p:cNvSpPr txBox="1"/>
          <p:nvPr/>
        </p:nvSpPr>
        <p:spPr>
          <a:xfrm>
            <a:off x="6811645" y="5221605"/>
            <a:ext cx="1273175" cy="368300"/>
          </a:xfrm>
          <a:prstGeom prst="rect">
            <a:avLst/>
          </a:prstGeom>
          <a:noFill/>
        </p:spPr>
        <p:txBody>
          <a:bodyPr wrap="square" rtlCol="0">
            <a:spAutoFit/>
          </a:bodyPr>
          <a:lstStyle/>
          <a:p>
            <a:pPr algn="ctr"/>
            <a:r>
              <a:rPr lang="en-US" altLang="zh-CN" sz="900">
                <a:latin typeface="微软雅黑" panose="020B0503020204020204" pitchFamily="34" charset="-122"/>
                <a:ea typeface="微软雅黑" panose="020B0503020204020204" pitchFamily="34" charset="-122"/>
              </a:rPr>
              <a:t>MR App</a:t>
            </a:r>
          </a:p>
          <a:p>
            <a:pPr algn="ctr"/>
            <a:r>
              <a:rPr lang="en-US" altLang="zh-CN" sz="900">
                <a:latin typeface="微软雅黑" panose="020B0503020204020204" pitchFamily="34" charset="-122"/>
                <a:ea typeface="微软雅黑" panose="020B0503020204020204" pitchFamily="34" charset="-122"/>
              </a:rPr>
              <a:t>Mstr</a:t>
            </a:r>
          </a:p>
        </p:txBody>
      </p:sp>
      <p:sp>
        <p:nvSpPr>
          <p:cNvPr id="31" name="矩形 28">
            <a:extLst>
              <a:ext uri="{FF2B5EF4-FFF2-40B4-BE49-F238E27FC236}">
                <a16:creationId xmlns:a16="http://schemas.microsoft.com/office/drawing/2014/main" id="{EA7EBE16-A495-4238-BFFD-626AE8454BAB}"/>
              </a:ext>
            </a:extLst>
          </p:cNvPr>
          <p:cNvSpPr/>
          <p:nvPr/>
        </p:nvSpPr>
        <p:spPr>
          <a:xfrm>
            <a:off x="7094855" y="5584825"/>
            <a:ext cx="708660" cy="327025"/>
          </a:xfrm>
          <a:prstGeom prst="rect">
            <a:avLst/>
          </a:prstGeom>
          <a:gradFill>
            <a:gsLst>
              <a:gs pos="0">
                <a:schemeClr val="accent1">
                  <a:lumMod val="55000"/>
                  <a:alpha val="0"/>
                  <a:lumOff val="45000"/>
                </a:schemeClr>
              </a:gs>
              <a:gs pos="100000">
                <a:schemeClr val="accent1">
                  <a:lumMod val="75000"/>
                </a:schemeClr>
              </a:gs>
            </a:gsLst>
            <a:lin ang="162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29">
            <a:extLst>
              <a:ext uri="{FF2B5EF4-FFF2-40B4-BE49-F238E27FC236}">
                <a16:creationId xmlns:a16="http://schemas.microsoft.com/office/drawing/2014/main" id="{B8655F6C-31F0-4A06-9163-83C910370884}"/>
              </a:ext>
            </a:extLst>
          </p:cNvPr>
          <p:cNvSpPr/>
          <p:nvPr/>
        </p:nvSpPr>
        <p:spPr>
          <a:xfrm>
            <a:off x="7094220" y="5584190"/>
            <a:ext cx="709295" cy="327660"/>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文本框 30">
            <a:extLst>
              <a:ext uri="{FF2B5EF4-FFF2-40B4-BE49-F238E27FC236}">
                <a16:creationId xmlns:a16="http://schemas.microsoft.com/office/drawing/2014/main" id="{ED3243C0-8065-4243-BEE4-C889C9477527}"/>
              </a:ext>
            </a:extLst>
          </p:cNvPr>
          <p:cNvSpPr txBox="1"/>
          <p:nvPr/>
        </p:nvSpPr>
        <p:spPr>
          <a:xfrm>
            <a:off x="6811645" y="5548630"/>
            <a:ext cx="1273175" cy="368300"/>
          </a:xfrm>
          <a:prstGeom prst="rect">
            <a:avLst/>
          </a:prstGeom>
          <a:noFill/>
        </p:spPr>
        <p:txBody>
          <a:bodyPr wrap="square" rtlCol="0">
            <a:spAutoFit/>
          </a:bodyPr>
          <a:lstStyle/>
          <a:p>
            <a:pPr algn="ctr"/>
            <a:r>
              <a:rPr lang="en-US" altLang="zh-CN" sz="900">
                <a:latin typeface="微软雅黑" panose="020B0503020204020204" pitchFamily="34" charset="-122"/>
                <a:ea typeface="微软雅黑" panose="020B0503020204020204" pitchFamily="34" charset="-122"/>
              </a:rPr>
              <a:t>MR App</a:t>
            </a:r>
          </a:p>
          <a:p>
            <a:pPr algn="ctr"/>
            <a:r>
              <a:rPr lang="en-US" altLang="zh-CN" sz="900">
                <a:latin typeface="微软雅黑" panose="020B0503020204020204" pitchFamily="34" charset="-122"/>
                <a:ea typeface="微软雅黑" panose="020B0503020204020204" pitchFamily="34" charset="-122"/>
              </a:rPr>
              <a:t>Mstr</a:t>
            </a:r>
          </a:p>
        </p:txBody>
      </p:sp>
      <p:sp>
        <p:nvSpPr>
          <p:cNvPr id="34" name="文本框 31">
            <a:extLst>
              <a:ext uri="{FF2B5EF4-FFF2-40B4-BE49-F238E27FC236}">
                <a16:creationId xmlns:a16="http://schemas.microsoft.com/office/drawing/2014/main" id="{2E998785-5C24-4362-9A86-2FC432803AF1}"/>
              </a:ext>
            </a:extLst>
          </p:cNvPr>
          <p:cNvSpPr txBox="1"/>
          <p:nvPr/>
        </p:nvSpPr>
        <p:spPr>
          <a:xfrm>
            <a:off x="6246495" y="5273040"/>
            <a:ext cx="972820" cy="275590"/>
          </a:xfrm>
          <a:prstGeom prst="rect">
            <a:avLst/>
          </a:prstGeom>
          <a:noFill/>
        </p:spPr>
        <p:txBody>
          <a:bodyPr wrap="square" rtlCol="0">
            <a:spAutoFit/>
          </a:bodyPr>
          <a:lstStyle/>
          <a:p>
            <a:r>
              <a:rPr lang="en-US" altLang="zh-CN" sz="1200">
                <a:latin typeface="微软雅黑" panose="020B0503020204020204" pitchFamily="34" charset="-122"/>
                <a:ea typeface="微软雅黑" panose="020B0503020204020204" pitchFamily="34" charset="-122"/>
              </a:rPr>
              <a:t>Container</a:t>
            </a:r>
          </a:p>
        </p:txBody>
      </p:sp>
      <p:sp>
        <p:nvSpPr>
          <p:cNvPr id="35" name="文本框 32">
            <a:extLst>
              <a:ext uri="{FF2B5EF4-FFF2-40B4-BE49-F238E27FC236}">
                <a16:creationId xmlns:a16="http://schemas.microsoft.com/office/drawing/2014/main" id="{CCEB82D5-F62A-4798-9201-F2D79058FEB9}"/>
              </a:ext>
            </a:extLst>
          </p:cNvPr>
          <p:cNvSpPr txBox="1"/>
          <p:nvPr/>
        </p:nvSpPr>
        <p:spPr>
          <a:xfrm>
            <a:off x="6246495" y="5589905"/>
            <a:ext cx="972820" cy="275590"/>
          </a:xfrm>
          <a:prstGeom prst="rect">
            <a:avLst/>
          </a:prstGeom>
          <a:noFill/>
        </p:spPr>
        <p:txBody>
          <a:bodyPr wrap="square" rtlCol="0">
            <a:spAutoFit/>
          </a:bodyPr>
          <a:lstStyle/>
          <a:p>
            <a:r>
              <a:rPr lang="en-US" altLang="zh-CN" sz="1200">
                <a:latin typeface="微软雅黑" panose="020B0503020204020204" pitchFamily="34" charset="-122"/>
                <a:ea typeface="微软雅黑" panose="020B0503020204020204" pitchFamily="34" charset="-122"/>
              </a:rPr>
              <a:t>Container</a:t>
            </a:r>
          </a:p>
        </p:txBody>
      </p:sp>
      <p:sp>
        <p:nvSpPr>
          <p:cNvPr id="36" name="矩形 33">
            <a:extLst>
              <a:ext uri="{FF2B5EF4-FFF2-40B4-BE49-F238E27FC236}">
                <a16:creationId xmlns:a16="http://schemas.microsoft.com/office/drawing/2014/main" id="{70ED1ED2-BC1E-490D-AA89-D5AE97F8D059}"/>
              </a:ext>
            </a:extLst>
          </p:cNvPr>
          <p:cNvSpPr/>
          <p:nvPr/>
        </p:nvSpPr>
        <p:spPr>
          <a:xfrm>
            <a:off x="8672830" y="5216525"/>
            <a:ext cx="708660" cy="327025"/>
          </a:xfrm>
          <a:prstGeom prst="rect">
            <a:avLst/>
          </a:prstGeom>
          <a:gradFill>
            <a:gsLst>
              <a:gs pos="0">
                <a:schemeClr val="accent1">
                  <a:lumMod val="55000"/>
                  <a:alpha val="0"/>
                  <a:lumOff val="45000"/>
                </a:schemeClr>
              </a:gs>
              <a:gs pos="100000">
                <a:schemeClr val="accent1">
                  <a:lumMod val="75000"/>
                </a:schemeClr>
              </a:gs>
            </a:gsLst>
            <a:lin ang="162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椭圆 34">
            <a:extLst>
              <a:ext uri="{FF2B5EF4-FFF2-40B4-BE49-F238E27FC236}">
                <a16:creationId xmlns:a16="http://schemas.microsoft.com/office/drawing/2014/main" id="{9B9E18A0-68AF-4FFD-A32F-301F2F15C5DD}"/>
              </a:ext>
            </a:extLst>
          </p:cNvPr>
          <p:cNvSpPr/>
          <p:nvPr/>
        </p:nvSpPr>
        <p:spPr>
          <a:xfrm>
            <a:off x="8672195" y="5215890"/>
            <a:ext cx="709295" cy="327660"/>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文本框 35">
            <a:extLst>
              <a:ext uri="{FF2B5EF4-FFF2-40B4-BE49-F238E27FC236}">
                <a16:creationId xmlns:a16="http://schemas.microsoft.com/office/drawing/2014/main" id="{5A3A6CC1-CECB-4908-94D9-4E0EFB516736}"/>
              </a:ext>
            </a:extLst>
          </p:cNvPr>
          <p:cNvSpPr txBox="1"/>
          <p:nvPr/>
        </p:nvSpPr>
        <p:spPr>
          <a:xfrm>
            <a:off x="8389620" y="5273040"/>
            <a:ext cx="1273175" cy="229870"/>
          </a:xfrm>
          <a:prstGeom prst="rect">
            <a:avLst/>
          </a:prstGeom>
          <a:noFill/>
        </p:spPr>
        <p:txBody>
          <a:bodyPr wrap="square" rtlCol="0">
            <a:spAutoFit/>
          </a:bodyPr>
          <a:lstStyle/>
          <a:p>
            <a:pPr algn="ctr"/>
            <a:r>
              <a:rPr lang="en-US" altLang="zh-CN" sz="900">
                <a:latin typeface="微软雅黑" panose="020B0503020204020204" pitchFamily="34" charset="-122"/>
                <a:ea typeface="微软雅黑" panose="020B0503020204020204" pitchFamily="34" charset="-122"/>
              </a:rPr>
              <a:t>ReduceTask</a:t>
            </a:r>
          </a:p>
        </p:txBody>
      </p:sp>
      <p:sp>
        <p:nvSpPr>
          <p:cNvPr id="39" name="矩形 36">
            <a:extLst>
              <a:ext uri="{FF2B5EF4-FFF2-40B4-BE49-F238E27FC236}">
                <a16:creationId xmlns:a16="http://schemas.microsoft.com/office/drawing/2014/main" id="{2A73701F-BE31-4877-AE0E-C211ACBFD656}"/>
              </a:ext>
            </a:extLst>
          </p:cNvPr>
          <p:cNvSpPr/>
          <p:nvPr/>
        </p:nvSpPr>
        <p:spPr>
          <a:xfrm>
            <a:off x="9436735" y="5201285"/>
            <a:ext cx="708660" cy="327025"/>
          </a:xfrm>
          <a:prstGeom prst="rect">
            <a:avLst/>
          </a:prstGeom>
          <a:gradFill>
            <a:gsLst>
              <a:gs pos="0">
                <a:schemeClr val="accent1">
                  <a:lumMod val="55000"/>
                  <a:alpha val="0"/>
                  <a:lumOff val="45000"/>
                </a:schemeClr>
              </a:gs>
              <a:gs pos="100000">
                <a:schemeClr val="accent1">
                  <a:lumMod val="75000"/>
                </a:schemeClr>
              </a:gs>
            </a:gsLst>
            <a:lin ang="162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椭圆 37">
            <a:extLst>
              <a:ext uri="{FF2B5EF4-FFF2-40B4-BE49-F238E27FC236}">
                <a16:creationId xmlns:a16="http://schemas.microsoft.com/office/drawing/2014/main" id="{C02B4C25-6C1C-4A99-BA8D-A37938880240}"/>
              </a:ext>
            </a:extLst>
          </p:cNvPr>
          <p:cNvSpPr/>
          <p:nvPr/>
        </p:nvSpPr>
        <p:spPr>
          <a:xfrm>
            <a:off x="9436100" y="5200650"/>
            <a:ext cx="709295" cy="327660"/>
          </a:xfrm>
          <a:prstGeom prst="ellips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文本框 38">
            <a:extLst>
              <a:ext uri="{FF2B5EF4-FFF2-40B4-BE49-F238E27FC236}">
                <a16:creationId xmlns:a16="http://schemas.microsoft.com/office/drawing/2014/main" id="{A11CD500-8141-48B0-9CDB-048E0B700B09}"/>
              </a:ext>
            </a:extLst>
          </p:cNvPr>
          <p:cNvSpPr txBox="1"/>
          <p:nvPr/>
        </p:nvSpPr>
        <p:spPr>
          <a:xfrm>
            <a:off x="9154160" y="5264785"/>
            <a:ext cx="1273175" cy="229870"/>
          </a:xfrm>
          <a:prstGeom prst="rect">
            <a:avLst/>
          </a:prstGeom>
          <a:noFill/>
        </p:spPr>
        <p:txBody>
          <a:bodyPr wrap="square" rtlCol="0">
            <a:spAutoFit/>
          </a:bodyPr>
          <a:lstStyle/>
          <a:p>
            <a:pPr algn="ctr"/>
            <a:r>
              <a:rPr lang="en-US" altLang="zh-CN" sz="900">
                <a:latin typeface="微软雅黑" panose="020B0503020204020204" pitchFamily="34" charset="-122"/>
                <a:ea typeface="微软雅黑" panose="020B0503020204020204" pitchFamily="34" charset="-122"/>
              </a:rPr>
              <a:t>MPI Task</a:t>
            </a:r>
          </a:p>
        </p:txBody>
      </p:sp>
      <p:sp>
        <p:nvSpPr>
          <p:cNvPr id="42" name="矩形 39">
            <a:extLst>
              <a:ext uri="{FF2B5EF4-FFF2-40B4-BE49-F238E27FC236}">
                <a16:creationId xmlns:a16="http://schemas.microsoft.com/office/drawing/2014/main" id="{F0D782CB-144E-46EC-9977-29FEC212287C}"/>
              </a:ext>
            </a:extLst>
          </p:cNvPr>
          <p:cNvSpPr/>
          <p:nvPr/>
        </p:nvSpPr>
        <p:spPr>
          <a:xfrm>
            <a:off x="9066530" y="5584190"/>
            <a:ext cx="708660" cy="327025"/>
          </a:xfrm>
          <a:prstGeom prst="rect">
            <a:avLst/>
          </a:prstGeom>
          <a:gradFill>
            <a:gsLst>
              <a:gs pos="0">
                <a:schemeClr val="accent1">
                  <a:lumMod val="55000"/>
                  <a:alpha val="0"/>
                  <a:lumOff val="45000"/>
                </a:schemeClr>
              </a:gs>
              <a:gs pos="100000">
                <a:schemeClr val="accent1">
                  <a:lumMod val="75000"/>
                </a:schemeClr>
              </a:gs>
            </a:gsLst>
            <a:lin ang="162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椭圆 40">
            <a:extLst>
              <a:ext uri="{FF2B5EF4-FFF2-40B4-BE49-F238E27FC236}">
                <a16:creationId xmlns:a16="http://schemas.microsoft.com/office/drawing/2014/main" id="{5F8B9731-A31C-47EB-8ACB-83739FB6B448}"/>
              </a:ext>
            </a:extLst>
          </p:cNvPr>
          <p:cNvSpPr/>
          <p:nvPr/>
        </p:nvSpPr>
        <p:spPr>
          <a:xfrm>
            <a:off x="9065895" y="5583555"/>
            <a:ext cx="709295" cy="327660"/>
          </a:xfrm>
          <a:prstGeom prst="ellips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文本框 41">
            <a:extLst>
              <a:ext uri="{FF2B5EF4-FFF2-40B4-BE49-F238E27FC236}">
                <a16:creationId xmlns:a16="http://schemas.microsoft.com/office/drawing/2014/main" id="{72D0F718-3F52-4D74-BCB5-999DBF8351EF}"/>
              </a:ext>
            </a:extLst>
          </p:cNvPr>
          <p:cNvSpPr txBox="1"/>
          <p:nvPr/>
        </p:nvSpPr>
        <p:spPr>
          <a:xfrm>
            <a:off x="8783955" y="5647690"/>
            <a:ext cx="1273175" cy="229870"/>
          </a:xfrm>
          <a:prstGeom prst="rect">
            <a:avLst/>
          </a:prstGeom>
          <a:noFill/>
        </p:spPr>
        <p:txBody>
          <a:bodyPr wrap="square" rtlCol="0">
            <a:spAutoFit/>
          </a:bodyPr>
          <a:lstStyle/>
          <a:p>
            <a:pPr algn="ctr"/>
            <a:r>
              <a:rPr lang="en-US" altLang="zh-CN" sz="900">
                <a:latin typeface="微软雅黑" panose="020B0503020204020204" pitchFamily="34" charset="-122"/>
                <a:ea typeface="微软雅黑" panose="020B0503020204020204" pitchFamily="34" charset="-122"/>
              </a:rPr>
              <a:t>MPI Task</a:t>
            </a:r>
          </a:p>
        </p:txBody>
      </p:sp>
      <p:sp>
        <p:nvSpPr>
          <p:cNvPr id="45" name="矩形 42">
            <a:extLst>
              <a:ext uri="{FF2B5EF4-FFF2-40B4-BE49-F238E27FC236}">
                <a16:creationId xmlns:a16="http://schemas.microsoft.com/office/drawing/2014/main" id="{AB1647A5-7786-4911-8076-DBB9EB053595}"/>
              </a:ext>
            </a:extLst>
          </p:cNvPr>
          <p:cNvSpPr/>
          <p:nvPr/>
        </p:nvSpPr>
        <p:spPr>
          <a:xfrm>
            <a:off x="10913110" y="5201920"/>
            <a:ext cx="708660" cy="327025"/>
          </a:xfrm>
          <a:prstGeom prst="rect">
            <a:avLst/>
          </a:prstGeom>
          <a:gradFill>
            <a:gsLst>
              <a:gs pos="0">
                <a:schemeClr val="accent1">
                  <a:lumMod val="55000"/>
                  <a:alpha val="0"/>
                  <a:lumOff val="45000"/>
                </a:schemeClr>
              </a:gs>
              <a:gs pos="100000">
                <a:schemeClr val="accent1">
                  <a:lumMod val="75000"/>
                </a:schemeClr>
              </a:gs>
            </a:gsLst>
            <a:lin ang="162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椭圆 43">
            <a:extLst>
              <a:ext uri="{FF2B5EF4-FFF2-40B4-BE49-F238E27FC236}">
                <a16:creationId xmlns:a16="http://schemas.microsoft.com/office/drawing/2014/main" id="{1C32FEA6-CCDF-498A-B559-DAA65513B9DA}"/>
              </a:ext>
            </a:extLst>
          </p:cNvPr>
          <p:cNvSpPr/>
          <p:nvPr/>
        </p:nvSpPr>
        <p:spPr>
          <a:xfrm>
            <a:off x="10912475" y="5201285"/>
            <a:ext cx="709295" cy="327660"/>
          </a:xfrm>
          <a:prstGeom prst="ellips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文本框 44">
            <a:extLst>
              <a:ext uri="{FF2B5EF4-FFF2-40B4-BE49-F238E27FC236}">
                <a16:creationId xmlns:a16="http://schemas.microsoft.com/office/drawing/2014/main" id="{B54FBB96-1864-44EC-843D-FDB043CA2D34}"/>
              </a:ext>
            </a:extLst>
          </p:cNvPr>
          <p:cNvSpPr txBox="1"/>
          <p:nvPr/>
        </p:nvSpPr>
        <p:spPr>
          <a:xfrm>
            <a:off x="10630535" y="5265420"/>
            <a:ext cx="1273175" cy="229870"/>
          </a:xfrm>
          <a:prstGeom prst="rect">
            <a:avLst/>
          </a:prstGeom>
          <a:noFill/>
        </p:spPr>
        <p:txBody>
          <a:bodyPr wrap="square" rtlCol="0">
            <a:spAutoFit/>
          </a:bodyPr>
          <a:lstStyle/>
          <a:p>
            <a:pPr algn="ctr"/>
            <a:r>
              <a:rPr lang="en-US" altLang="zh-CN" sz="900">
                <a:latin typeface="微软雅黑" panose="020B0503020204020204" pitchFamily="34" charset="-122"/>
                <a:ea typeface="微软雅黑" panose="020B0503020204020204" pitchFamily="34" charset="-122"/>
              </a:rPr>
              <a:t>MPI Task</a:t>
            </a:r>
          </a:p>
        </p:txBody>
      </p:sp>
      <p:sp>
        <p:nvSpPr>
          <p:cNvPr id="48" name="矩形 45">
            <a:extLst>
              <a:ext uri="{FF2B5EF4-FFF2-40B4-BE49-F238E27FC236}">
                <a16:creationId xmlns:a16="http://schemas.microsoft.com/office/drawing/2014/main" id="{CDB37739-F2A4-4100-BD65-046166BC3FEC}"/>
              </a:ext>
            </a:extLst>
          </p:cNvPr>
          <p:cNvSpPr/>
          <p:nvPr/>
        </p:nvSpPr>
        <p:spPr>
          <a:xfrm>
            <a:off x="10923905" y="5584190"/>
            <a:ext cx="708660" cy="327025"/>
          </a:xfrm>
          <a:prstGeom prst="rect">
            <a:avLst/>
          </a:prstGeom>
          <a:gradFill>
            <a:gsLst>
              <a:gs pos="0">
                <a:schemeClr val="accent1">
                  <a:lumMod val="55000"/>
                  <a:alpha val="0"/>
                  <a:lumOff val="45000"/>
                </a:schemeClr>
              </a:gs>
              <a:gs pos="100000">
                <a:schemeClr val="accent1">
                  <a:lumMod val="75000"/>
                </a:schemeClr>
              </a:gs>
            </a:gsLst>
            <a:lin ang="162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椭圆 46">
            <a:extLst>
              <a:ext uri="{FF2B5EF4-FFF2-40B4-BE49-F238E27FC236}">
                <a16:creationId xmlns:a16="http://schemas.microsoft.com/office/drawing/2014/main" id="{ED8E4160-2983-4667-A41E-FE8F4B2A5829}"/>
              </a:ext>
            </a:extLst>
          </p:cNvPr>
          <p:cNvSpPr/>
          <p:nvPr/>
        </p:nvSpPr>
        <p:spPr>
          <a:xfrm>
            <a:off x="10923270" y="5583555"/>
            <a:ext cx="709295" cy="327660"/>
          </a:xfrm>
          <a:prstGeom prst="ellips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文本框 47">
            <a:extLst>
              <a:ext uri="{FF2B5EF4-FFF2-40B4-BE49-F238E27FC236}">
                <a16:creationId xmlns:a16="http://schemas.microsoft.com/office/drawing/2014/main" id="{A2B86E9D-7E65-4477-BD77-E98F5FC32734}"/>
              </a:ext>
            </a:extLst>
          </p:cNvPr>
          <p:cNvSpPr txBox="1"/>
          <p:nvPr/>
        </p:nvSpPr>
        <p:spPr>
          <a:xfrm>
            <a:off x="10641330" y="5647690"/>
            <a:ext cx="1273175" cy="229870"/>
          </a:xfrm>
          <a:prstGeom prst="rect">
            <a:avLst/>
          </a:prstGeom>
          <a:noFill/>
        </p:spPr>
        <p:txBody>
          <a:bodyPr wrap="square" rtlCol="0">
            <a:spAutoFit/>
          </a:bodyPr>
          <a:lstStyle/>
          <a:p>
            <a:pPr algn="ctr"/>
            <a:r>
              <a:rPr lang="en-US" altLang="zh-CN" sz="900">
                <a:latin typeface="微软雅黑" panose="020B0503020204020204" pitchFamily="34" charset="-122"/>
                <a:ea typeface="微软雅黑" panose="020B0503020204020204" pitchFamily="34" charset="-122"/>
              </a:rPr>
              <a:t>MPI Task</a:t>
            </a:r>
          </a:p>
        </p:txBody>
      </p:sp>
      <p:cxnSp>
        <p:nvCxnSpPr>
          <p:cNvPr id="51" name="直接箭头连接符 48">
            <a:extLst>
              <a:ext uri="{FF2B5EF4-FFF2-40B4-BE49-F238E27FC236}">
                <a16:creationId xmlns:a16="http://schemas.microsoft.com/office/drawing/2014/main" id="{C2ECE6C2-6C74-4D80-B830-067900B0E4DF}"/>
              </a:ext>
            </a:extLst>
          </p:cNvPr>
          <p:cNvCxnSpPr>
            <a:stCxn id="20" idx="4"/>
            <a:endCxn id="13" idx="0"/>
          </p:cNvCxnSpPr>
          <p:nvPr/>
        </p:nvCxnSpPr>
        <p:spPr>
          <a:xfrm>
            <a:off x="9361805" y="3147060"/>
            <a:ext cx="0" cy="3282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直接箭头连接符 49">
            <a:extLst>
              <a:ext uri="{FF2B5EF4-FFF2-40B4-BE49-F238E27FC236}">
                <a16:creationId xmlns:a16="http://schemas.microsoft.com/office/drawing/2014/main" id="{0AC9CF6A-D27C-49AA-9047-4973CE8FB678}"/>
              </a:ext>
            </a:extLst>
          </p:cNvPr>
          <p:cNvCxnSpPr>
            <a:stCxn id="18" idx="4"/>
            <a:endCxn id="13" idx="1"/>
          </p:cNvCxnSpPr>
          <p:nvPr/>
        </p:nvCxnSpPr>
        <p:spPr>
          <a:xfrm>
            <a:off x="8278495" y="3171190"/>
            <a:ext cx="600710" cy="6610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直接箭头连接符 50">
            <a:extLst>
              <a:ext uri="{FF2B5EF4-FFF2-40B4-BE49-F238E27FC236}">
                <a16:creationId xmlns:a16="http://schemas.microsoft.com/office/drawing/2014/main" id="{76520476-E1B3-4710-925B-F586F7D7B24C}"/>
              </a:ext>
            </a:extLst>
          </p:cNvPr>
          <p:cNvCxnSpPr>
            <a:stCxn id="22" idx="4"/>
            <a:endCxn id="13" idx="3"/>
          </p:cNvCxnSpPr>
          <p:nvPr/>
        </p:nvCxnSpPr>
        <p:spPr>
          <a:xfrm flipH="1">
            <a:off x="9844405" y="3172460"/>
            <a:ext cx="601980" cy="6597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4" name="文本框 51">
            <a:extLst>
              <a:ext uri="{FF2B5EF4-FFF2-40B4-BE49-F238E27FC236}">
                <a16:creationId xmlns:a16="http://schemas.microsoft.com/office/drawing/2014/main" id="{BF48FA83-D178-41B2-8362-FE703CFE9B13}"/>
              </a:ext>
            </a:extLst>
          </p:cNvPr>
          <p:cNvSpPr txBox="1"/>
          <p:nvPr/>
        </p:nvSpPr>
        <p:spPr>
          <a:xfrm>
            <a:off x="7605395" y="3284220"/>
            <a:ext cx="1067435" cy="460375"/>
          </a:xfrm>
          <a:prstGeom prst="rect">
            <a:avLst/>
          </a:prstGeom>
          <a:noFill/>
        </p:spPr>
        <p:txBody>
          <a:bodyPr wrap="square" rtlCol="0">
            <a:spAutoFit/>
          </a:bodyPr>
          <a:lstStyle/>
          <a:p>
            <a:pPr algn="ctr"/>
            <a:r>
              <a:rPr lang="en-US" altLang="zh-CN" sz="1200">
                <a:latin typeface="微软雅黑" panose="020B0503020204020204" pitchFamily="34" charset="-122"/>
                <a:ea typeface="微软雅黑" panose="020B0503020204020204" pitchFamily="34" charset="-122"/>
              </a:rPr>
              <a:t>App</a:t>
            </a:r>
          </a:p>
          <a:p>
            <a:pPr algn="ctr"/>
            <a:r>
              <a:rPr lang="en-US" altLang="zh-CN" sz="1200">
                <a:latin typeface="微软雅黑" panose="020B0503020204020204" pitchFamily="34" charset="-122"/>
                <a:ea typeface="微软雅黑" panose="020B0503020204020204" pitchFamily="34" charset="-122"/>
              </a:rPr>
              <a:t>Submission</a:t>
            </a:r>
          </a:p>
        </p:txBody>
      </p:sp>
      <p:cxnSp>
        <p:nvCxnSpPr>
          <p:cNvPr id="55" name="曲线连接符 52">
            <a:extLst>
              <a:ext uri="{FF2B5EF4-FFF2-40B4-BE49-F238E27FC236}">
                <a16:creationId xmlns:a16="http://schemas.microsoft.com/office/drawing/2014/main" id="{6B4F01F5-C8A3-41FF-BF97-5996E3667796}"/>
              </a:ext>
            </a:extLst>
          </p:cNvPr>
          <p:cNvCxnSpPr>
            <a:stCxn id="25" idx="0"/>
          </p:cNvCxnSpPr>
          <p:nvPr/>
        </p:nvCxnSpPr>
        <p:spPr>
          <a:xfrm rot="16200000">
            <a:off x="7926070" y="3674745"/>
            <a:ext cx="495935" cy="1449705"/>
          </a:xfrm>
          <a:prstGeom prst="curvedConnector2">
            <a:avLst/>
          </a:prstGeom>
          <a:ln w="12700" cmpd="sng">
            <a:solidFill>
              <a:schemeClr val="accent1">
                <a:shade val="50000"/>
              </a:schemeClr>
            </a:solidFill>
            <a:prstDash val="lgDashDotDot"/>
            <a:tailEnd type="triangle"/>
          </a:ln>
        </p:spPr>
        <p:style>
          <a:lnRef idx="1">
            <a:schemeClr val="accent1"/>
          </a:lnRef>
          <a:fillRef idx="0">
            <a:schemeClr val="accent1"/>
          </a:fillRef>
          <a:effectRef idx="0">
            <a:schemeClr val="accent1"/>
          </a:effectRef>
          <a:fontRef idx="minor">
            <a:schemeClr val="tx1"/>
          </a:fontRef>
        </p:style>
      </p:cxnSp>
      <p:cxnSp>
        <p:nvCxnSpPr>
          <p:cNvPr id="56" name="曲线连接符 53">
            <a:extLst>
              <a:ext uri="{FF2B5EF4-FFF2-40B4-BE49-F238E27FC236}">
                <a16:creationId xmlns:a16="http://schemas.microsoft.com/office/drawing/2014/main" id="{50A025E7-9DD8-4C13-AAB3-6929425E61E0}"/>
              </a:ext>
            </a:extLst>
          </p:cNvPr>
          <p:cNvCxnSpPr/>
          <p:nvPr/>
        </p:nvCxnSpPr>
        <p:spPr>
          <a:xfrm flipV="1">
            <a:off x="7783830" y="4176395"/>
            <a:ext cx="1365885" cy="1252855"/>
          </a:xfrm>
          <a:prstGeom prst="curvedConnector3">
            <a:avLst>
              <a:gd name="adj1" fmla="val 50023"/>
            </a:avLst>
          </a:prstGeom>
          <a:ln w="12700" cmpd="sng">
            <a:solidFill>
              <a:schemeClr val="accent1">
                <a:shade val="50000"/>
              </a:schemeClr>
            </a:solidFill>
            <a:prstDash val="lgDashDotDot"/>
            <a:headEnd type="none"/>
            <a:tailEnd type="triangle"/>
          </a:ln>
        </p:spPr>
        <p:style>
          <a:lnRef idx="1">
            <a:schemeClr val="accent1"/>
          </a:lnRef>
          <a:fillRef idx="0">
            <a:schemeClr val="accent1"/>
          </a:fillRef>
          <a:effectRef idx="0">
            <a:schemeClr val="accent1"/>
          </a:effectRef>
          <a:fontRef idx="minor">
            <a:schemeClr val="tx1"/>
          </a:fontRef>
        </p:style>
      </p:cxnSp>
      <p:cxnSp>
        <p:nvCxnSpPr>
          <p:cNvPr id="57" name="直接箭头连接符 55">
            <a:extLst>
              <a:ext uri="{FF2B5EF4-FFF2-40B4-BE49-F238E27FC236}">
                <a16:creationId xmlns:a16="http://schemas.microsoft.com/office/drawing/2014/main" id="{E23B3634-31DA-4F5E-9274-9B15A45B021B}"/>
              </a:ext>
            </a:extLst>
          </p:cNvPr>
          <p:cNvCxnSpPr>
            <a:stCxn id="27" idx="0"/>
            <a:endCxn id="13" idx="2"/>
          </p:cNvCxnSpPr>
          <p:nvPr/>
        </p:nvCxnSpPr>
        <p:spPr>
          <a:xfrm flipV="1">
            <a:off x="9353550" y="4189095"/>
            <a:ext cx="8255" cy="458470"/>
          </a:xfrm>
          <a:prstGeom prst="straightConnector1">
            <a:avLst/>
          </a:prstGeom>
          <a:ln w="12700" cmpd="sng">
            <a:solidFill>
              <a:schemeClr val="accent1">
                <a:shade val="50000"/>
              </a:schemeClr>
            </a:solidFill>
            <a:prstDash val="lgDashDotDot"/>
            <a:tailEnd type="triangle"/>
          </a:ln>
        </p:spPr>
        <p:style>
          <a:lnRef idx="1">
            <a:schemeClr val="accent1"/>
          </a:lnRef>
          <a:fillRef idx="0">
            <a:schemeClr val="accent1"/>
          </a:fillRef>
          <a:effectRef idx="0">
            <a:schemeClr val="accent1"/>
          </a:effectRef>
          <a:fontRef idx="minor">
            <a:schemeClr val="tx1"/>
          </a:fontRef>
        </p:style>
      </p:cxnSp>
      <p:cxnSp>
        <p:nvCxnSpPr>
          <p:cNvPr id="58" name="曲线连接符 56">
            <a:extLst>
              <a:ext uri="{FF2B5EF4-FFF2-40B4-BE49-F238E27FC236}">
                <a16:creationId xmlns:a16="http://schemas.microsoft.com/office/drawing/2014/main" id="{B3E09244-39F4-4EAD-BE81-A039982D73BC}"/>
              </a:ext>
            </a:extLst>
          </p:cNvPr>
          <p:cNvCxnSpPr/>
          <p:nvPr/>
        </p:nvCxnSpPr>
        <p:spPr>
          <a:xfrm rot="10800000">
            <a:off x="9575165" y="4200525"/>
            <a:ext cx="1341120" cy="1191260"/>
          </a:xfrm>
          <a:prstGeom prst="curvedConnector3">
            <a:avLst>
              <a:gd name="adj1" fmla="val 49953"/>
            </a:avLst>
          </a:prstGeom>
          <a:ln w="12700" cmpd="sng">
            <a:solidFill>
              <a:schemeClr val="accent1">
                <a:shade val="50000"/>
              </a:schemeClr>
            </a:solidFill>
            <a:prstDash val="lgDashDotDot"/>
            <a:tailEnd type="triangle"/>
          </a:ln>
        </p:spPr>
        <p:style>
          <a:lnRef idx="1">
            <a:schemeClr val="accent1"/>
          </a:lnRef>
          <a:fillRef idx="0">
            <a:schemeClr val="accent1"/>
          </a:fillRef>
          <a:effectRef idx="0">
            <a:schemeClr val="accent1"/>
          </a:effectRef>
          <a:fontRef idx="minor">
            <a:schemeClr val="tx1"/>
          </a:fontRef>
        </p:style>
      </p:cxnSp>
      <p:cxnSp>
        <p:nvCxnSpPr>
          <p:cNvPr id="59" name="曲线连接符 57">
            <a:extLst>
              <a:ext uri="{FF2B5EF4-FFF2-40B4-BE49-F238E27FC236}">
                <a16:creationId xmlns:a16="http://schemas.microsoft.com/office/drawing/2014/main" id="{5A3BF383-13BA-4622-B04B-86E0161DB221}"/>
              </a:ext>
            </a:extLst>
          </p:cNvPr>
          <p:cNvCxnSpPr>
            <a:stCxn id="29" idx="0"/>
          </p:cNvCxnSpPr>
          <p:nvPr/>
        </p:nvCxnSpPr>
        <p:spPr>
          <a:xfrm rot="16200000" flipV="1">
            <a:off x="10285730" y="3655060"/>
            <a:ext cx="558165" cy="1426845"/>
          </a:xfrm>
          <a:prstGeom prst="curvedConnector2">
            <a:avLst/>
          </a:prstGeom>
          <a:ln w="12700" cmpd="sng">
            <a:solidFill>
              <a:schemeClr val="accent1">
                <a:shade val="50000"/>
              </a:schemeClr>
            </a:solidFill>
            <a:prstDash val="lgDashDotDot"/>
            <a:tailEnd type="triangle"/>
          </a:ln>
        </p:spPr>
        <p:style>
          <a:lnRef idx="1">
            <a:schemeClr val="accent1"/>
          </a:lnRef>
          <a:fillRef idx="0">
            <a:schemeClr val="accent1"/>
          </a:fillRef>
          <a:effectRef idx="0">
            <a:schemeClr val="accent1"/>
          </a:effectRef>
          <a:fontRef idx="minor">
            <a:schemeClr val="tx1"/>
          </a:fontRef>
        </p:style>
      </p:cxnSp>
      <p:sp>
        <p:nvSpPr>
          <p:cNvPr id="60" name="文本框 58">
            <a:extLst>
              <a:ext uri="{FF2B5EF4-FFF2-40B4-BE49-F238E27FC236}">
                <a16:creationId xmlns:a16="http://schemas.microsoft.com/office/drawing/2014/main" id="{8FCBA058-6645-4697-B100-6BFDAB354C05}"/>
              </a:ext>
            </a:extLst>
          </p:cNvPr>
          <p:cNvSpPr txBox="1"/>
          <p:nvPr/>
        </p:nvSpPr>
        <p:spPr>
          <a:xfrm>
            <a:off x="6928485" y="4017645"/>
            <a:ext cx="1067435" cy="460375"/>
          </a:xfrm>
          <a:prstGeom prst="rect">
            <a:avLst/>
          </a:prstGeom>
          <a:noFill/>
        </p:spPr>
        <p:txBody>
          <a:bodyPr wrap="square" rtlCol="0">
            <a:spAutoFit/>
          </a:bodyPr>
          <a:lstStyle/>
          <a:p>
            <a:pPr algn="ctr"/>
            <a:r>
              <a:rPr lang="en-US" altLang="zh-CN" sz="1200">
                <a:latin typeface="微软雅黑" panose="020B0503020204020204" pitchFamily="34" charset="-122"/>
                <a:ea typeface="微软雅黑" panose="020B0503020204020204" pitchFamily="34" charset="-122"/>
              </a:rPr>
              <a:t>Node</a:t>
            </a:r>
          </a:p>
          <a:p>
            <a:pPr algn="ctr"/>
            <a:r>
              <a:rPr lang="en-US" altLang="zh-CN" sz="1200">
                <a:latin typeface="微软雅黑" panose="020B0503020204020204" pitchFamily="34" charset="-122"/>
                <a:ea typeface="微软雅黑" panose="020B0503020204020204" pitchFamily="34" charset="-122"/>
              </a:rPr>
              <a:t>Status</a:t>
            </a:r>
          </a:p>
        </p:txBody>
      </p:sp>
      <p:sp>
        <p:nvSpPr>
          <p:cNvPr id="61" name="文本框 59">
            <a:extLst>
              <a:ext uri="{FF2B5EF4-FFF2-40B4-BE49-F238E27FC236}">
                <a16:creationId xmlns:a16="http://schemas.microsoft.com/office/drawing/2014/main" id="{A6FB714C-6E0A-4E01-BF11-9805E21D1D4C}"/>
              </a:ext>
            </a:extLst>
          </p:cNvPr>
          <p:cNvSpPr txBox="1"/>
          <p:nvPr/>
        </p:nvSpPr>
        <p:spPr>
          <a:xfrm>
            <a:off x="7867650" y="4370070"/>
            <a:ext cx="929640" cy="460375"/>
          </a:xfrm>
          <a:prstGeom prst="rect">
            <a:avLst/>
          </a:prstGeom>
          <a:noFill/>
        </p:spPr>
        <p:txBody>
          <a:bodyPr wrap="square" rtlCol="0">
            <a:spAutoFit/>
          </a:bodyPr>
          <a:lstStyle/>
          <a:p>
            <a:pPr algn="ctr"/>
            <a:r>
              <a:rPr lang="en-US" altLang="zh-CN" sz="1200">
                <a:latin typeface="微软雅黑" panose="020B0503020204020204" pitchFamily="34" charset="-122"/>
                <a:ea typeface="微软雅黑" panose="020B0503020204020204" pitchFamily="34" charset="-122"/>
              </a:rPr>
              <a:t>ResourceRequest</a:t>
            </a:r>
          </a:p>
        </p:txBody>
      </p:sp>
      <p:cxnSp>
        <p:nvCxnSpPr>
          <p:cNvPr id="62" name="直接箭头连接符 60">
            <a:extLst>
              <a:ext uri="{FF2B5EF4-FFF2-40B4-BE49-F238E27FC236}">
                <a16:creationId xmlns:a16="http://schemas.microsoft.com/office/drawing/2014/main" id="{4D22F6B0-207D-4096-92B3-870EAF8A5425}"/>
              </a:ext>
            </a:extLst>
          </p:cNvPr>
          <p:cNvCxnSpPr/>
          <p:nvPr/>
        </p:nvCxnSpPr>
        <p:spPr>
          <a:xfrm flipH="1">
            <a:off x="7809230" y="5441950"/>
            <a:ext cx="864235" cy="12700"/>
          </a:xfrm>
          <a:prstGeom prst="straightConnector1">
            <a:avLst/>
          </a:prstGeom>
          <a:ln w="12700" cmpd="sng">
            <a:solidFill>
              <a:schemeClr val="accent1">
                <a:shade val="50000"/>
              </a:schemeClr>
            </a:solidFill>
            <a:prstDash val="dashDot"/>
            <a:tailEnd type="triangle"/>
          </a:ln>
        </p:spPr>
        <p:style>
          <a:lnRef idx="1">
            <a:schemeClr val="accent1"/>
          </a:lnRef>
          <a:fillRef idx="0">
            <a:schemeClr val="accent1"/>
          </a:fillRef>
          <a:effectRef idx="0">
            <a:schemeClr val="accent1"/>
          </a:effectRef>
          <a:fontRef idx="minor">
            <a:schemeClr val="tx1"/>
          </a:fontRef>
        </p:style>
      </p:cxnSp>
      <p:cxnSp>
        <p:nvCxnSpPr>
          <p:cNvPr id="63" name="直接箭头连接符 61">
            <a:extLst>
              <a:ext uri="{FF2B5EF4-FFF2-40B4-BE49-F238E27FC236}">
                <a16:creationId xmlns:a16="http://schemas.microsoft.com/office/drawing/2014/main" id="{D6956491-EDDA-42B6-A3A6-E926CEDBBC44}"/>
              </a:ext>
            </a:extLst>
          </p:cNvPr>
          <p:cNvCxnSpPr/>
          <p:nvPr/>
        </p:nvCxnSpPr>
        <p:spPr>
          <a:xfrm flipV="1">
            <a:off x="10152380" y="5391785"/>
            <a:ext cx="751840" cy="12700"/>
          </a:xfrm>
          <a:prstGeom prst="straightConnector1">
            <a:avLst/>
          </a:prstGeom>
          <a:ln w="12700" cmpd="sng">
            <a:solidFill>
              <a:schemeClr val="accent1">
                <a:shade val="50000"/>
              </a:schemeClr>
            </a:solidFill>
            <a:prstDash val="dashDot"/>
            <a:tailEnd type="triangle"/>
          </a:ln>
        </p:spPr>
        <p:style>
          <a:lnRef idx="1">
            <a:schemeClr val="accent1"/>
          </a:lnRef>
          <a:fillRef idx="0">
            <a:schemeClr val="accent1"/>
          </a:fillRef>
          <a:effectRef idx="0">
            <a:schemeClr val="accent1"/>
          </a:effectRef>
          <a:fontRef idx="minor">
            <a:schemeClr val="tx1"/>
          </a:fontRef>
        </p:style>
      </p:cxnSp>
      <p:cxnSp>
        <p:nvCxnSpPr>
          <p:cNvPr id="64" name="直接箭头连接符 62">
            <a:extLst>
              <a:ext uri="{FF2B5EF4-FFF2-40B4-BE49-F238E27FC236}">
                <a16:creationId xmlns:a16="http://schemas.microsoft.com/office/drawing/2014/main" id="{2B4DED28-A2E3-4AF2-8E32-B8EDDD9C7B61}"/>
              </a:ext>
            </a:extLst>
          </p:cNvPr>
          <p:cNvCxnSpPr/>
          <p:nvPr/>
        </p:nvCxnSpPr>
        <p:spPr>
          <a:xfrm flipV="1">
            <a:off x="9763760" y="5479415"/>
            <a:ext cx="1252855" cy="351155"/>
          </a:xfrm>
          <a:prstGeom prst="straightConnector1">
            <a:avLst/>
          </a:prstGeom>
          <a:ln w="12700" cmpd="sng">
            <a:solidFill>
              <a:schemeClr val="accent1">
                <a:shade val="50000"/>
              </a:schemeClr>
            </a:solidFill>
            <a:prstDash val="dashDot"/>
            <a:tailEnd type="triangle"/>
          </a:ln>
        </p:spPr>
        <p:style>
          <a:lnRef idx="1">
            <a:schemeClr val="accent1"/>
          </a:lnRef>
          <a:fillRef idx="0">
            <a:schemeClr val="accent1"/>
          </a:fillRef>
          <a:effectRef idx="0">
            <a:schemeClr val="accent1"/>
          </a:effectRef>
          <a:fontRef idx="minor">
            <a:schemeClr val="tx1"/>
          </a:fontRef>
        </p:style>
      </p:cxnSp>
      <p:sp>
        <p:nvSpPr>
          <p:cNvPr id="3" name="灯片编号占位符 2">
            <a:extLst>
              <a:ext uri="{FF2B5EF4-FFF2-40B4-BE49-F238E27FC236}">
                <a16:creationId xmlns:a16="http://schemas.microsoft.com/office/drawing/2014/main" id="{88D2CC61-48E7-3E4C-BD26-A7C7EDCD6820}"/>
              </a:ext>
            </a:extLst>
          </p:cNvPr>
          <p:cNvSpPr>
            <a:spLocks noGrp="1"/>
          </p:cNvSpPr>
          <p:nvPr>
            <p:ph type="sldNum" sz="quarter" idx="12"/>
          </p:nvPr>
        </p:nvSpPr>
        <p:spPr/>
        <p:txBody>
          <a:bodyPr/>
          <a:lstStyle/>
          <a:p>
            <a:fld id="{B13F0FA4-29F4-4B1D-A16B-0D7169EBD889}" type="slidenum">
              <a:rPr lang="en-US" smtClean="0"/>
              <a:t>76</a:t>
            </a:fld>
            <a:endParaRPr lang="en-US"/>
          </a:p>
        </p:txBody>
      </p:sp>
    </p:spTree>
    <p:extLst>
      <p:ext uri="{BB962C8B-B14F-4D97-AF65-F5344CB8AC3E}">
        <p14:creationId xmlns:p14="http://schemas.microsoft.com/office/powerpoint/2010/main" val="316063320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09236E-F368-4C91-A7F6-137C86754A34}"/>
              </a:ext>
            </a:extLst>
          </p:cNvPr>
          <p:cNvSpPr>
            <a:spLocks noGrp="1"/>
          </p:cNvSpPr>
          <p:nvPr>
            <p:ph type="title"/>
          </p:nvPr>
        </p:nvSpPr>
        <p:spPr/>
        <p:txBody>
          <a:bodyPr/>
          <a:lstStyle/>
          <a:p>
            <a:r>
              <a:rPr lang="en-US" altLang="zh-CN" dirty="0"/>
              <a:t>7.4 </a:t>
            </a:r>
            <a:r>
              <a:rPr lang="zh-CN" altLang="en-US" dirty="0"/>
              <a:t>案例研究</a:t>
            </a:r>
          </a:p>
        </p:txBody>
      </p:sp>
      <p:sp>
        <p:nvSpPr>
          <p:cNvPr id="8" name="内容占位符 2">
            <a:extLst>
              <a:ext uri="{FF2B5EF4-FFF2-40B4-BE49-F238E27FC236}">
                <a16:creationId xmlns:a16="http://schemas.microsoft.com/office/drawing/2014/main" id="{0E54E2F7-EDA8-470C-B303-870364CA95E6}"/>
              </a:ext>
            </a:extLst>
          </p:cNvPr>
          <p:cNvSpPr>
            <a:spLocks noGrp="1"/>
          </p:cNvSpPr>
          <p:nvPr>
            <p:ph idx="1"/>
          </p:nvPr>
        </p:nvSpPr>
        <p:spPr>
          <a:xfrm>
            <a:off x="680483" y="1160756"/>
            <a:ext cx="10930269" cy="5016207"/>
          </a:xfrm>
        </p:spPr>
        <p:txBody>
          <a:bodyPr/>
          <a:lstStyle/>
          <a:p>
            <a:r>
              <a:rPr lang="en-US" altLang="zh-CN" dirty="0"/>
              <a:t>YARN</a:t>
            </a:r>
            <a:r>
              <a:rPr lang="zh-CN" altLang="en-US" dirty="0"/>
              <a:t>资源表示模型</a:t>
            </a:r>
            <a:endParaRPr lang="en-US" altLang="zh-CN" dirty="0"/>
          </a:p>
          <a:p>
            <a:pPr lvl="1"/>
            <a:r>
              <a:rPr lang="en-US" altLang="zh-CN" dirty="0"/>
              <a:t>YARN</a:t>
            </a:r>
            <a:r>
              <a:rPr lang="zh-CN" altLang="en-US" dirty="0"/>
              <a:t>同</a:t>
            </a:r>
            <a:r>
              <a:rPr lang="en-US" altLang="zh-CN" dirty="0"/>
              <a:t>MapReduce</a:t>
            </a:r>
            <a:r>
              <a:rPr lang="zh-CN" altLang="en-US" dirty="0"/>
              <a:t>一样，采用动态资源分配机制，其整体架构如图</a:t>
            </a:r>
            <a:endParaRPr lang="en-US" altLang="zh-CN" dirty="0"/>
          </a:p>
          <a:p>
            <a:pPr lvl="1"/>
            <a:r>
              <a:rPr lang="en-US" altLang="zh-CN" dirty="0"/>
              <a:t>YARN</a:t>
            </a:r>
            <a:r>
              <a:rPr lang="zh-CN" altLang="en-US" dirty="0"/>
              <a:t>资源表示方式是容器，而不是槽位</a:t>
            </a:r>
            <a:endParaRPr lang="en-US" altLang="zh-CN" dirty="0"/>
          </a:p>
          <a:p>
            <a:pPr lvl="1"/>
            <a:r>
              <a:rPr lang="zh-CN" altLang="en-US" dirty="0"/>
              <a:t>容器封装一定资源，资源量动态可变，更加灵活</a:t>
            </a:r>
          </a:p>
        </p:txBody>
      </p:sp>
      <p:sp>
        <p:nvSpPr>
          <p:cNvPr id="9" name="椭圆 3">
            <a:extLst>
              <a:ext uri="{FF2B5EF4-FFF2-40B4-BE49-F238E27FC236}">
                <a16:creationId xmlns:a16="http://schemas.microsoft.com/office/drawing/2014/main" id="{629934D3-2CD5-4210-88FF-64B2349719F9}"/>
              </a:ext>
            </a:extLst>
          </p:cNvPr>
          <p:cNvSpPr/>
          <p:nvPr/>
        </p:nvSpPr>
        <p:spPr>
          <a:xfrm>
            <a:off x="3019425" y="3228975"/>
            <a:ext cx="1190625" cy="713740"/>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solidFill>
                  <a:schemeClr val="tx1"/>
                </a:solidFill>
              </a:rPr>
              <a:t>客户端</a:t>
            </a:r>
            <a:r>
              <a:rPr lang="en-US" altLang="zh-CN" sz="1400">
                <a:solidFill>
                  <a:schemeClr val="tx1"/>
                </a:solidFill>
              </a:rPr>
              <a:t>1</a:t>
            </a:r>
          </a:p>
        </p:txBody>
      </p:sp>
      <p:sp>
        <p:nvSpPr>
          <p:cNvPr id="10" name="椭圆 4">
            <a:extLst>
              <a:ext uri="{FF2B5EF4-FFF2-40B4-BE49-F238E27FC236}">
                <a16:creationId xmlns:a16="http://schemas.microsoft.com/office/drawing/2014/main" id="{E8A8D5F7-DDAF-41C1-947B-A2ED2E1BD819}"/>
              </a:ext>
            </a:extLst>
          </p:cNvPr>
          <p:cNvSpPr/>
          <p:nvPr/>
        </p:nvSpPr>
        <p:spPr>
          <a:xfrm>
            <a:off x="3019425" y="4419600"/>
            <a:ext cx="1190625" cy="713740"/>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solidFill>
                  <a:schemeClr val="tx1"/>
                </a:solidFill>
              </a:rPr>
              <a:t>客户端</a:t>
            </a:r>
            <a:r>
              <a:rPr lang="en-US" altLang="zh-CN" sz="1400">
                <a:solidFill>
                  <a:schemeClr val="tx1"/>
                </a:solidFill>
              </a:rPr>
              <a:t>2</a:t>
            </a:r>
          </a:p>
        </p:txBody>
      </p:sp>
      <p:sp>
        <p:nvSpPr>
          <p:cNvPr id="11" name="矩形 5">
            <a:extLst>
              <a:ext uri="{FF2B5EF4-FFF2-40B4-BE49-F238E27FC236}">
                <a16:creationId xmlns:a16="http://schemas.microsoft.com/office/drawing/2014/main" id="{AA806BCE-4630-47D7-89CA-1D72A26CDEC9}"/>
              </a:ext>
            </a:extLst>
          </p:cNvPr>
          <p:cNvSpPr/>
          <p:nvPr/>
        </p:nvSpPr>
        <p:spPr>
          <a:xfrm>
            <a:off x="5607050" y="3961765"/>
            <a:ext cx="1077595" cy="563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solidFill>
                  <a:schemeClr val="tx1"/>
                </a:solidFill>
                <a:latin typeface="微软雅黑" panose="020B0503020204020204" pitchFamily="34" charset="-122"/>
                <a:ea typeface="微软雅黑" panose="020B0503020204020204" pitchFamily="34" charset="-122"/>
              </a:rPr>
              <a:t>资源管理器</a:t>
            </a:r>
          </a:p>
        </p:txBody>
      </p:sp>
      <p:grpSp>
        <p:nvGrpSpPr>
          <p:cNvPr id="12" name="组合 11">
            <a:extLst>
              <a:ext uri="{FF2B5EF4-FFF2-40B4-BE49-F238E27FC236}">
                <a16:creationId xmlns:a16="http://schemas.microsoft.com/office/drawing/2014/main" id="{603FA038-2071-45B5-86CA-2D33A5CAABA8}"/>
              </a:ext>
            </a:extLst>
          </p:cNvPr>
          <p:cNvGrpSpPr/>
          <p:nvPr/>
        </p:nvGrpSpPr>
        <p:grpSpPr>
          <a:xfrm>
            <a:off x="8136890" y="2614930"/>
            <a:ext cx="2242820" cy="1189990"/>
            <a:chOff x="9490" y="5304"/>
            <a:chExt cx="3532" cy="1874"/>
          </a:xfrm>
        </p:grpSpPr>
        <p:sp>
          <p:nvSpPr>
            <p:cNvPr id="13" name="矩形 7">
              <a:extLst>
                <a:ext uri="{FF2B5EF4-FFF2-40B4-BE49-F238E27FC236}">
                  <a16:creationId xmlns:a16="http://schemas.microsoft.com/office/drawing/2014/main" id="{587EB8E1-6CC8-418F-BC7B-4D7CD5FA55B5}"/>
                </a:ext>
              </a:extLst>
            </p:cNvPr>
            <p:cNvSpPr/>
            <p:nvPr/>
          </p:nvSpPr>
          <p:spPr>
            <a:xfrm>
              <a:off x="10287" y="5505"/>
              <a:ext cx="1697" cy="54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solidFill>
                    <a:schemeClr val="tx1"/>
                  </a:solidFill>
                  <a:latin typeface="微软雅黑" panose="020B0503020204020204" pitchFamily="34" charset="-122"/>
                  <a:ea typeface="微软雅黑" panose="020B0503020204020204" pitchFamily="34" charset="-122"/>
                </a:rPr>
                <a:t>节点管理器</a:t>
              </a:r>
            </a:p>
          </p:txBody>
        </p:sp>
        <p:sp>
          <p:nvSpPr>
            <p:cNvPr id="14" name="椭圆 8">
              <a:extLst>
                <a:ext uri="{FF2B5EF4-FFF2-40B4-BE49-F238E27FC236}">
                  <a16:creationId xmlns:a16="http://schemas.microsoft.com/office/drawing/2014/main" id="{12F9719B-6DD2-478A-B19A-18011B0045C6}"/>
                </a:ext>
              </a:extLst>
            </p:cNvPr>
            <p:cNvSpPr/>
            <p:nvPr/>
          </p:nvSpPr>
          <p:spPr>
            <a:xfrm>
              <a:off x="9710" y="6310"/>
              <a:ext cx="1307" cy="690"/>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solidFill>
                    <a:schemeClr val="tx1"/>
                  </a:solidFill>
                </a:rPr>
                <a:t>容器</a:t>
              </a:r>
            </a:p>
          </p:txBody>
        </p:sp>
        <p:sp>
          <p:nvSpPr>
            <p:cNvPr id="15" name="椭圆 9">
              <a:extLst>
                <a:ext uri="{FF2B5EF4-FFF2-40B4-BE49-F238E27FC236}">
                  <a16:creationId xmlns:a16="http://schemas.microsoft.com/office/drawing/2014/main" id="{A18239B8-C901-40DC-A02B-0C5281B6CC8B}"/>
                </a:ext>
              </a:extLst>
            </p:cNvPr>
            <p:cNvSpPr/>
            <p:nvPr/>
          </p:nvSpPr>
          <p:spPr>
            <a:xfrm>
              <a:off x="11173" y="6153"/>
              <a:ext cx="1641" cy="847"/>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solidFill>
                    <a:schemeClr val="tx1"/>
                  </a:solidFill>
                </a:rPr>
                <a:t>应用</a:t>
              </a:r>
            </a:p>
            <a:p>
              <a:pPr algn="ctr"/>
              <a:r>
                <a:rPr lang="zh-CN" altLang="en-US" sz="1400">
                  <a:solidFill>
                    <a:schemeClr val="tx1"/>
                  </a:solidFill>
                </a:rPr>
                <a:t>控制器</a:t>
              </a:r>
            </a:p>
          </p:txBody>
        </p:sp>
        <p:sp>
          <p:nvSpPr>
            <p:cNvPr id="16" name="矩形 10">
              <a:extLst>
                <a:ext uri="{FF2B5EF4-FFF2-40B4-BE49-F238E27FC236}">
                  <a16:creationId xmlns:a16="http://schemas.microsoft.com/office/drawing/2014/main" id="{B1CFF4DA-9866-404C-AF28-C0F58162FEE0}"/>
                </a:ext>
              </a:extLst>
            </p:cNvPr>
            <p:cNvSpPr/>
            <p:nvPr/>
          </p:nvSpPr>
          <p:spPr>
            <a:xfrm>
              <a:off x="9490" y="5304"/>
              <a:ext cx="3532" cy="187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7" name="组合 12">
            <a:extLst>
              <a:ext uri="{FF2B5EF4-FFF2-40B4-BE49-F238E27FC236}">
                <a16:creationId xmlns:a16="http://schemas.microsoft.com/office/drawing/2014/main" id="{2E124C23-3E52-4334-A42A-474102B06FF5}"/>
              </a:ext>
            </a:extLst>
          </p:cNvPr>
          <p:cNvGrpSpPr/>
          <p:nvPr/>
        </p:nvGrpSpPr>
        <p:grpSpPr>
          <a:xfrm>
            <a:off x="8136890" y="3942715"/>
            <a:ext cx="2242820" cy="1189990"/>
            <a:chOff x="9490" y="5304"/>
            <a:chExt cx="3532" cy="1874"/>
          </a:xfrm>
        </p:grpSpPr>
        <p:sp>
          <p:nvSpPr>
            <p:cNvPr id="18" name="矩形 13">
              <a:extLst>
                <a:ext uri="{FF2B5EF4-FFF2-40B4-BE49-F238E27FC236}">
                  <a16:creationId xmlns:a16="http://schemas.microsoft.com/office/drawing/2014/main" id="{89DD55EB-0E7D-4D63-81C2-F2A36FA80274}"/>
                </a:ext>
              </a:extLst>
            </p:cNvPr>
            <p:cNvSpPr/>
            <p:nvPr/>
          </p:nvSpPr>
          <p:spPr>
            <a:xfrm>
              <a:off x="10287" y="5505"/>
              <a:ext cx="1697" cy="54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solidFill>
                    <a:schemeClr val="tx1"/>
                  </a:solidFill>
                  <a:latin typeface="微软雅黑" panose="020B0503020204020204" pitchFamily="34" charset="-122"/>
                  <a:ea typeface="微软雅黑" panose="020B0503020204020204" pitchFamily="34" charset="-122"/>
                </a:rPr>
                <a:t>节点管理器</a:t>
              </a:r>
            </a:p>
          </p:txBody>
        </p:sp>
        <p:sp>
          <p:nvSpPr>
            <p:cNvPr id="19" name="椭圆 14">
              <a:extLst>
                <a:ext uri="{FF2B5EF4-FFF2-40B4-BE49-F238E27FC236}">
                  <a16:creationId xmlns:a16="http://schemas.microsoft.com/office/drawing/2014/main" id="{4AE7A446-1079-4E45-B7DB-8407EED23790}"/>
                </a:ext>
              </a:extLst>
            </p:cNvPr>
            <p:cNvSpPr/>
            <p:nvPr/>
          </p:nvSpPr>
          <p:spPr>
            <a:xfrm>
              <a:off x="11507" y="6272"/>
              <a:ext cx="1307" cy="690"/>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solidFill>
                    <a:schemeClr val="tx1"/>
                  </a:solidFill>
                </a:rPr>
                <a:t>容器</a:t>
              </a:r>
            </a:p>
          </p:txBody>
        </p:sp>
        <p:sp>
          <p:nvSpPr>
            <p:cNvPr id="20" name="椭圆 15">
              <a:extLst>
                <a:ext uri="{FF2B5EF4-FFF2-40B4-BE49-F238E27FC236}">
                  <a16:creationId xmlns:a16="http://schemas.microsoft.com/office/drawing/2014/main" id="{CCE0DB0D-447B-4CE1-AD6F-32148F2E803E}"/>
                </a:ext>
              </a:extLst>
            </p:cNvPr>
            <p:cNvSpPr/>
            <p:nvPr/>
          </p:nvSpPr>
          <p:spPr>
            <a:xfrm>
              <a:off x="9710" y="6193"/>
              <a:ext cx="1641" cy="847"/>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solidFill>
                    <a:schemeClr val="tx1"/>
                  </a:solidFill>
                </a:rPr>
                <a:t>应用</a:t>
              </a:r>
            </a:p>
            <a:p>
              <a:pPr algn="ctr"/>
              <a:r>
                <a:rPr lang="zh-CN" altLang="en-US" sz="1400">
                  <a:solidFill>
                    <a:schemeClr val="tx1"/>
                  </a:solidFill>
                </a:rPr>
                <a:t>控制器</a:t>
              </a:r>
            </a:p>
          </p:txBody>
        </p:sp>
        <p:sp>
          <p:nvSpPr>
            <p:cNvPr id="21" name="矩形 16">
              <a:extLst>
                <a:ext uri="{FF2B5EF4-FFF2-40B4-BE49-F238E27FC236}">
                  <a16:creationId xmlns:a16="http://schemas.microsoft.com/office/drawing/2014/main" id="{E902D2F0-A1F3-4AF8-B6D1-4B533A4897D8}"/>
                </a:ext>
              </a:extLst>
            </p:cNvPr>
            <p:cNvSpPr/>
            <p:nvPr/>
          </p:nvSpPr>
          <p:spPr>
            <a:xfrm>
              <a:off x="9490" y="5304"/>
              <a:ext cx="3532" cy="187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2" name="组合 17">
            <a:extLst>
              <a:ext uri="{FF2B5EF4-FFF2-40B4-BE49-F238E27FC236}">
                <a16:creationId xmlns:a16="http://schemas.microsoft.com/office/drawing/2014/main" id="{5A0F51BA-EE4E-42EA-BB83-17D186172D3B}"/>
              </a:ext>
            </a:extLst>
          </p:cNvPr>
          <p:cNvGrpSpPr/>
          <p:nvPr/>
        </p:nvGrpSpPr>
        <p:grpSpPr>
          <a:xfrm>
            <a:off x="8136890" y="5247005"/>
            <a:ext cx="2242820" cy="1189990"/>
            <a:chOff x="9490" y="5304"/>
            <a:chExt cx="3532" cy="1874"/>
          </a:xfrm>
        </p:grpSpPr>
        <p:sp>
          <p:nvSpPr>
            <p:cNvPr id="23" name="矩形 18">
              <a:extLst>
                <a:ext uri="{FF2B5EF4-FFF2-40B4-BE49-F238E27FC236}">
                  <a16:creationId xmlns:a16="http://schemas.microsoft.com/office/drawing/2014/main" id="{2DC002AA-BB8D-4DFC-81D9-3D1B71136333}"/>
                </a:ext>
              </a:extLst>
            </p:cNvPr>
            <p:cNvSpPr/>
            <p:nvPr/>
          </p:nvSpPr>
          <p:spPr>
            <a:xfrm>
              <a:off x="10287" y="5505"/>
              <a:ext cx="1697" cy="54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solidFill>
                    <a:schemeClr val="tx1"/>
                  </a:solidFill>
                  <a:latin typeface="微软雅黑" panose="020B0503020204020204" pitchFamily="34" charset="-122"/>
                  <a:ea typeface="微软雅黑" panose="020B0503020204020204" pitchFamily="34" charset="-122"/>
                </a:rPr>
                <a:t>节点管理器</a:t>
              </a:r>
            </a:p>
          </p:txBody>
        </p:sp>
        <p:sp>
          <p:nvSpPr>
            <p:cNvPr id="24" name="椭圆 19">
              <a:extLst>
                <a:ext uri="{FF2B5EF4-FFF2-40B4-BE49-F238E27FC236}">
                  <a16:creationId xmlns:a16="http://schemas.microsoft.com/office/drawing/2014/main" id="{8BF07854-C5E4-48C9-8850-8FC5966BE86E}"/>
                </a:ext>
              </a:extLst>
            </p:cNvPr>
            <p:cNvSpPr/>
            <p:nvPr/>
          </p:nvSpPr>
          <p:spPr>
            <a:xfrm>
              <a:off x="11507" y="6272"/>
              <a:ext cx="1307" cy="690"/>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solidFill>
                    <a:schemeClr val="tx1"/>
                  </a:solidFill>
                </a:rPr>
                <a:t>容器</a:t>
              </a:r>
            </a:p>
          </p:txBody>
        </p:sp>
        <p:sp>
          <p:nvSpPr>
            <p:cNvPr id="25" name="矩形 21">
              <a:extLst>
                <a:ext uri="{FF2B5EF4-FFF2-40B4-BE49-F238E27FC236}">
                  <a16:creationId xmlns:a16="http://schemas.microsoft.com/office/drawing/2014/main" id="{A2DB8831-2597-40FD-B426-A82777057574}"/>
                </a:ext>
              </a:extLst>
            </p:cNvPr>
            <p:cNvSpPr/>
            <p:nvPr/>
          </p:nvSpPr>
          <p:spPr>
            <a:xfrm>
              <a:off x="9490" y="5304"/>
              <a:ext cx="3532" cy="187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6" name="椭圆 22">
            <a:extLst>
              <a:ext uri="{FF2B5EF4-FFF2-40B4-BE49-F238E27FC236}">
                <a16:creationId xmlns:a16="http://schemas.microsoft.com/office/drawing/2014/main" id="{7621D02B-0270-4F17-9E40-1B884A68F8A9}"/>
              </a:ext>
            </a:extLst>
          </p:cNvPr>
          <p:cNvSpPr/>
          <p:nvPr/>
        </p:nvSpPr>
        <p:spPr>
          <a:xfrm>
            <a:off x="8382635" y="5861685"/>
            <a:ext cx="829945" cy="438150"/>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solidFill>
                  <a:schemeClr val="tx1"/>
                </a:solidFill>
              </a:rPr>
              <a:t>容器</a:t>
            </a:r>
          </a:p>
        </p:txBody>
      </p:sp>
      <p:cxnSp>
        <p:nvCxnSpPr>
          <p:cNvPr id="27" name="直接箭头连接符 23">
            <a:extLst>
              <a:ext uri="{FF2B5EF4-FFF2-40B4-BE49-F238E27FC236}">
                <a16:creationId xmlns:a16="http://schemas.microsoft.com/office/drawing/2014/main" id="{BBD39F12-0B5C-46AF-A230-B4B3F7F7C5A2}"/>
              </a:ext>
            </a:extLst>
          </p:cNvPr>
          <p:cNvCxnSpPr>
            <a:stCxn id="9" idx="6"/>
            <a:endCxn id="11" idx="1"/>
          </p:cNvCxnSpPr>
          <p:nvPr/>
        </p:nvCxnSpPr>
        <p:spPr>
          <a:xfrm>
            <a:off x="4210050" y="3585845"/>
            <a:ext cx="1397000" cy="657860"/>
          </a:xfrm>
          <a:prstGeom prst="straightConnector1">
            <a:avLst/>
          </a:prstGeom>
          <a:ln w="12700" cmpd="sng">
            <a:solidFill>
              <a:schemeClr val="accent1">
                <a:shade val="50000"/>
              </a:schemeClr>
            </a:solidFill>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28" name="直接箭头连接符 24">
            <a:extLst>
              <a:ext uri="{FF2B5EF4-FFF2-40B4-BE49-F238E27FC236}">
                <a16:creationId xmlns:a16="http://schemas.microsoft.com/office/drawing/2014/main" id="{04831E95-A6A2-428C-8EAC-05915556FDDD}"/>
              </a:ext>
            </a:extLst>
          </p:cNvPr>
          <p:cNvCxnSpPr>
            <a:stCxn id="10" idx="6"/>
            <a:endCxn id="11" idx="1"/>
          </p:cNvCxnSpPr>
          <p:nvPr/>
        </p:nvCxnSpPr>
        <p:spPr>
          <a:xfrm flipV="1">
            <a:off x="4210050" y="4243705"/>
            <a:ext cx="1397000" cy="532765"/>
          </a:xfrm>
          <a:prstGeom prst="straightConnector1">
            <a:avLst/>
          </a:prstGeom>
          <a:ln w="12700" cmpd="sng">
            <a:solidFill>
              <a:schemeClr val="accent1">
                <a:shade val="50000"/>
              </a:schemeClr>
            </a:solidFill>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29" name="曲线连接符 25">
            <a:extLst>
              <a:ext uri="{FF2B5EF4-FFF2-40B4-BE49-F238E27FC236}">
                <a16:creationId xmlns:a16="http://schemas.microsoft.com/office/drawing/2014/main" id="{C29705EB-0AF0-4F26-8862-FB641A5E13B7}"/>
              </a:ext>
            </a:extLst>
          </p:cNvPr>
          <p:cNvCxnSpPr/>
          <p:nvPr/>
        </p:nvCxnSpPr>
        <p:spPr>
          <a:xfrm rot="10800000" flipV="1">
            <a:off x="6146165" y="2905760"/>
            <a:ext cx="2496820" cy="1045845"/>
          </a:xfrm>
          <a:prstGeom prst="curvedConnector2">
            <a:avLst/>
          </a:prstGeom>
          <a:ln w="12700" cmpd="sng">
            <a:solidFill>
              <a:schemeClr val="accent1">
                <a:shade val="50000"/>
              </a:schemeClr>
            </a:solidFill>
            <a:prstDash val="lgDashDotDot"/>
            <a:tailEnd type="triangle"/>
          </a:ln>
        </p:spPr>
        <p:style>
          <a:lnRef idx="1">
            <a:schemeClr val="accent1"/>
          </a:lnRef>
          <a:fillRef idx="0">
            <a:schemeClr val="accent1"/>
          </a:fillRef>
          <a:effectRef idx="0">
            <a:schemeClr val="accent1"/>
          </a:effectRef>
          <a:fontRef idx="minor">
            <a:schemeClr val="tx1"/>
          </a:fontRef>
        </p:style>
      </p:cxnSp>
      <p:cxnSp>
        <p:nvCxnSpPr>
          <p:cNvPr id="30" name="曲线连接符 26">
            <a:extLst>
              <a:ext uri="{FF2B5EF4-FFF2-40B4-BE49-F238E27FC236}">
                <a16:creationId xmlns:a16="http://schemas.microsoft.com/office/drawing/2014/main" id="{BC20B228-C2D4-43DB-B7F5-A0751C09FF2E}"/>
              </a:ext>
            </a:extLst>
          </p:cNvPr>
          <p:cNvCxnSpPr>
            <a:stCxn id="15" idx="0"/>
          </p:cNvCxnSpPr>
          <p:nvPr/>
        </p:nvCxnSpPr>
        <p:spPr>
          <a:xfrm rot="16200000" flipH="1" flipV="1">
            <a:off x="7613015" y="1855470"/>
            <a:ext cx="815340" cy="3412490"/>
          </a:xfrm>
          <a:prstGeom prst="curvedConnector4">
            <a:avLst>
              <a:gd name="adj1" fmla="val -3115"/>
              <a:gd name="adj2" fmla="val 71585"/>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直接箭头连接符 27">
            <a:extLst>
              <a:ext uri="{FF2B5EF4-FFF2-40B4-BE49-F238E27FC236}">
                <a16:creationId xmlns:a16="http://schemas.microsoft.com/office/drawing/2014/main" id="{F3739923-300E-4734-869E-806E26E7A2E6}"/>
              </a:ext>
            </a:extLst>
          </p:cNvPr>
          <p:cNvCxnSpPr>
            <a:stCxn id="18" idx="1"/>
            <a:endCxn id="11" idx="3"/>
          </p:cNvCxnSpPr>
          <p:nvPr/>
        </p:nvCxnSpPr>
        <p:spPr>
          <a:xfrm flipH="1">
            <a:off x="6684645" y="4243705"/>
            <a:ext cx="1958340" cy="0"/>
          </a:xfrm>
          <a:prstGeom prst="straightConnector1">
            <a:avLst/>
          </a:prstGeom>
          <a:ln w="12700" cmpd="sng">
            <a:solidFill>
              <a:schemeClr val="accent1">
                <a:shade val="50000"/>
              </a:schemeClr>
            </a:solidFill>
            <a:prstDash val="lgDashDotDot"/>
            <a:tailEnd type="triangle"/>
          </a:ln>
        </p:spPr>
        <p:style>
          <a:lnRef idx="1">
            <a:schemeClr val="accent1"/>
          </a:lnRef>
          <a:fillRef idx="0">
            <a:schemeClr val="accent1"/>
          </a:fillRef>
          <a:effectRef idx="0">
            <a:schemeClr val="accent1"/>
          </a:effectRef>
          <a:fontRef idx="minor">
            <a:schemeClr val="tx1"/>
          </a:fontRef>
        </p:style>
      </p:cxnSp>
      <p:cxnSp>
        <p:nvCxnSpPr>
          <p:cNvPr id="32" name="直接箭头连接符 28">
            <a:extLst>
              <a:ext uri="{FF2B5EF4-FFF2-40B4-BE49-F238E27FC236}">
                <a16:creationId xmlns:a16="http://schemas.microsoft.com/office/drawing/2014/main" id="{556A0316-141E-41ED-95AF-6A0FBFB6EF1A}"/>
              </a:ext>
            </a:extLst>
          </p:cNvPr>
          <p:cNvCxnSpPr>
            <a:stCxn id="20" idx="2"/>
            <a:endCxn id="11" idx="3"/>
          </p:cNvCxnSpPr>
          <p:nvPr/>
        </p:nvCxnSpPr>
        <p:spPr>
          <a:xfrm flipH="1" flipV="1">
            <a:off x="6684645" y="4243705"/>
            <a:ext cx="1591945" cy="5327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直接箭头连接符 29">
            <a:extLst>
              <a:ext uri="{FF2B5EF4-FFF2-40B4-BE49-F238E27FC236}">
                <a16:creationId xmlns:a16="http://schemas.microsoft.com/office/drawing/2014/main" id="{309F3167-5F1E-46BC-9C2A-ACD252ACA011}"/>
              </a:ext>
            </a:extLst>
          </p:cNvPr>
          <p:cNvCxnSpPr>
            <a:stCxn id="23" idx="1"/>
          </p:cNvCxnSpPr>
          <p:nvPr/>
        </p:nvCxnSpPr>
        <p:spPr>
          <a:xfrm flipH="1" flipV="1">
            <a:off x="6677660" y="4307840"/>
            <a:ext cx="1965325" cy="1240155"/>
          </a:xfrm>
          <a:prstGeom prst="straightConnector1">
            <a:avLst/>
          </a:prstGeom>
          <a:ln w="12700" cmpd="sng">
            <a:solidFill>
              <a:schemeClr val="accent1">
                <a:shade val="50000"/>
              </a:schemeClr>
            </a:solidFill>
            <a:prstDash val="lgDashDotDot"/>
            <a:tailEnd type="triangle"/>
          </a:ln>
        </p:spPr>
        <p:style>
          <a:lnRef idx="1">
            <a:schemeClr val="accent1"/>
          </a:lnRef>
          <a:fillRef idx="0">
            <a:schemeClr val="accent1"/>
          </a:fillRef>
          <a:effectRef idx="0">
            <a:schemeClr val="accent1"/>
          </a:effectRef>
          <a:fontRef idx="minor">
            <a:schemeClr val="tx1"/>
          </a:fontRef>
        </p:style>
      </p:cxnSp>
      <p:cxnSp>
        <p:nvCxnSpPr>
          <p:cNvPr id="34" name="曲线连接符 30">
            <a:extLst>
              <a:ext uri="{FF2B5EF4-FFF2-40B4-BE49-F238E27FC236}">
                <a16:creationId xmlns:a16="http://schemas.microsoft.com/office/drawing/2014/main" id="{C827A66A-7FF4-440C-8FC3-B565B523934B}"/>
              </a:ext>
            </a:extLst>
          </p:cNvPr>
          <p:cNvCxnSpPr>
            <a:stCxn id="14" idx="2"/>
            <a:endCxn id="20" idx="2"/>
          </p:cNvCxnSpPr>
          <p:nvPr/>
        </p:nvCxnSpPr>
        <p:spPr>
          <a:xfrm rot="10800000" flipV="1">
            <a:off x="8276590" y="3472180"/>
            <a:ext cx="3175" cy="1303655"/>
          </a:xfrm>
          <a:prstGeom prst="curvedConnector3">
            <a:avLst>
              <a:gd name="adj1" fmla="val 760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曲线连接符 31">
            <a:extLst>
              <a:ext uri="{FF2B5EF4-FFF2-40B4-BE49-F238E27FC236}">
                <a16:creationId xmlns:a16="http://schemas.microsoft.com/office/drawing/2014/main" id="{287006C8-7C2A-4D9B-9D26-3847BF453345}"/>
              </a:ext>
            </a:extLst>
          </p:cNvPr>
          <p:cNvCxnSpPr>
            <a:stCxn id="19" idx="7"/>
            <a:endCxn id="15" idx="6"/>
          </p:cNvCxnSpPr>
          <p:nvPr/>
        </p:nvCxnSpPr>
        <p:spPr>
          <a:xfrm rot="16200000">
            <a:off x="9587230" y="3961765"/>
            <a:ext cx="1198245" cy="121285"/>
          </a:xfrm>
          <a:prstGeom prst="curvedConnector4">
            <a:avLst>
              <a:gd name="adj1" fmla="val 6889"/>
              <a:gd name="adj2" fmla="val 296335"/>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曲线连接符 32">
            <a:extLst>
              <a:ext uri="{FF2B5EF4-FFF2-40B4-BE49-F238E27FC236}">
                <a16:creationId xmlns:a16="http://schemas.microsoft.com/office/drawing/2014/main" id="{ACA4289D-BD5A-4966-BC0D-2B03613293CE}"/>
              </a:ext>
            </a:extLst>
          </p:cNvPr>
          <p:cNvCxnSpPr>
            <a:stCxn id="26" idx="2"/>
            <a:endCxn id="20" idx="2"/>
          </p:cNvCxnSpPr>
          <p:nvPr/>
        </p:nvCxnSpPr>
        <p:spPr>
          <a:xfrm rot="10800000">
            <a:off x="8275955" y="4776470"/>
            <a:ext cx="106045" cy="1304290"/>
          </a:xfrm>
          <a:prstGeom prst="curvedConnector3">
            <a:avLst>
              <a:gd name="adj1" fmla="val 32455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曲线连接符 33">
            <a:extLst>
              <a:ext uri="{FF2B5EF4-FFF2-40B4-BE49-F238E27FC236}">
                <a16:creationId xmlns:a16="http://schemas.microsoft.com/office/drawing/2014/main" id="{8498AC6B-6E7A-47FB-B66C-DBE75415EDB6}"/>
              </a:ext>
            </a:extLst>
          </p:cNvPr>
          <p:cNvCxnSpPr>
            <a:stCxn id="24" idx="0"/>
            <a:endCxn id="20" idx="6"/>
          </p:cNvCxnSpPr>
          <p:nvPr/>
        </p:nvCxnSpPr>
        <p:spPr>
          <a:xfrm rot="16200000" flipV="1">
            <a:off x="9032875" y="5061585"/>
            <a:ext cx="1085215" cy="514350"/>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直接箭头连接符 34">
            <a:extLst>
              <a:ext uri="{FF2B5EF4-FFF2-40B4-BE49-F238E27FC236}">
                <a16:creationId xmlns:a16="http://schemas.microsoft.com/office/drawing/2014/main" id="{3CBB028C-34F8-4730-A573-A5B4280C30A6}"/>
              </a:ext>
            </a:extLst>
          </p:cNvPr>
          <p:cNvCxnSpPr/>
          <p:nvPr/>
        </p:nvCxnSpPr>
        <p:spPr>
          <a:xfrm>
            <a:off x="1508125" y="4953635"/>
            <a:ext cx="136525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9" name="直接箭头连接符 35">
            <a:extLst>
              <a:ext uri="{FF2B5EF4-FFF2-40B4-BE49-F238E27FC236}">
                <a16:creationId xmlns:a16="http://schemas.microsoft.com/office/drawing/2014/main" id="{C25FC2C8-4D19-48D1-AD19-A031E3E5FDA7}"/>
              </a:ext>
            </a:extLst>
          </p:cNvPr>
          <p:cNvCxnSpPr/>
          <p:nvPr/>
        </p:nvCxnSpPr>
        <p:spPr>
          <a:xfrm>
            <a:off x="1508125" y="5393690"/>
            <a:ext cx="1365250" cy="0"/>
          </a:xfrm>
          <a:prstGeom prst="straightConnector1">
            <a:avLst/>
          </a:prstGeom>
          <a:ln w="12700" cmpd="sng">
            <a:solidFill>
              <a:schemeClr val="accent1">
                <a:shade val="50000"/>
              </a:schemeClr>
            </a:solidFill>
            <a:prstDash val="lgDash"/>
            <a:tailEnd type="arrow"/>
          </a:ln>
        </p:spPr>
        <p:style>
          <a:lnRef idx="1">
            <a:schemeClr val="accent1"/>
          </a:lnRef>
          <a:fillRef idx="0">
            <a:schemeClr val="accent1"/>
          </a:fillRef>
          <a:effectRef idx="0">
            <a:schemeClr val="accent1"/>
          </a:effectRef>
          <a:fontRef idx="minor">
            <a:schemeClr val="tx1"/>
          </a:fontRef>
        </p:style>
      </p:cxnSp>
      <p:cxnSp>
        <p:nvCxnSpPr>
          <p:cNvPr id="40" name="直接箭头连接符 36">
            <a:extLst>
              <a:ext uri="{FF2B5EF4-FFF2-40B4-BE49-F238E27FC236}">
                <a16:creationId xmlns:a16="http://schemas.microsoft.com/office/drawing/2014/main" id="{536F6D66-BBE5-49E2-86E0-E36F4D15DA81}"/>
              </a:ext>
            </a:extLst>
          </p:cNvPr>
          <p:cNvCxnSpPr/>
          <p:nvPr/>
        </p:nvCxnSpPr>
        <p:spPr>
          <a:xfrm>
            <a:off x="1508125" y="5833745"/>
            <a:ext cx="1365250" cy="0"/>
          </a:xfrm>
          <a:prstGeom prst="straightConnector1">
            <a:avLst/>
          </a:prstGeom>
          <a:ln w="12700" cmpd="sng">
            <a:solidFill>
              <a:schemeClr val="accent1">
                <a:shade val="50000"/>
              </a:schemeClr>
            </a:solidFill>
            <a:prstDash val="lgDashDotDot"/>
            <a:tailEnd type="arrow"/>
          </a:ln>
        </p:spPr>
        <p:style>
          <a:lnRef idx="1">
            <a:schemeClr val="accent1"/>
          </a:lnRef>
          <a:fillRef idx="0">
            <a:schemeClr val="accent1"/>
          </a:fillRef>
          <a:effectRef idx="0">
            <a:schemeClr val="accent1"/>
          </a:effectRef>
          <a:fontRef idx="minor">
            <a:schemeClr val="tx1"/>
          </a:fontRef>
        </p:style>
      </p:cxnSp>
      <p:cxnSp>
        <p:nvCxnSpPr>
          <p:cNvPr id="41" name="直接箭头连接符 37">
            <a:extLst>
              <a:ext uri="{FF2B5EF4-FFF2-40B4-BE49-F238E27FC236}">
                <a16:creationId xmlns:a16="http://schemas.microsoft.com/office/drawing/2014/main" id="{D5EFD40C-5DC7-4D41-A9A6-B1A0E7F18A8B}"/>
              </a:ext>
            </a:extLst>
          </p:cNvPr>
          <p:cNvCxnSpPr/>
          <p:nvPr/>
        </p:nvCxnSpPr>
        <p:spPr>
          <a:xfrm>
            <a:off x="1508125" y="6273800"/>
            <a:ext cx="1365250" cy="0"/>
          </a:xfrm>
          <a:prstGeom prst="straightConnector1">
            <a:avLst/>
          </a:prstGeom>
          <a:ln w="12700" cmpd="sng">
            <a:solidFill>
              <a:schemeClr val="accent1">
                <a:shade val="50000"/>
              </a:schemeClr>
            </a:solidFill>
            <a:prstDash val="sysDot"/>
            <a:tailEnd type="arrow"/>
          </a:ln>
        </p:spPr>
        <p:style>
          <a:lnRef idx="1">
            <a:schemeClr val="accent1"/>
          </a:lnRef>
          <a:fillRef idx="0">
            <a:schemeClr val="accent1"/>
          </a:fillRef>
          <a:effectRef idx="0">
            <a:schemeClr val="accent1"/>
          </a:effectRef>
          <a:fontRef idx="minor">
            <a:schemeClr val="tx1"/>
          </a:fontRef>
        </p:style>
      </p:cxnSp>
      <p:sp>
        <p:nvSpPr>
          <p:cNvPr id="42" name="文本框 38">
            <a:extLst>
              <a:ext uri="{FF2B5EF4-FFF2-40B4-BE49-F238E27FC236}">
                <a16:creationId xmlns:a16="http://schemas.microsoft.com/office/drawing/2014/main" id="{71291894-5BDE-44A4-B9AB-4F26D054B0FF}"/>
              </a:ext>
            </a:extLst>
          </p:cNvPr>
          <p:cNvSpPr txBox="1"/>
          <p:nvPr/>
        </p:nvSpPr>
        <p:spPr>
          <a:xfrm>
            <a:off x="512445" y="4785360"/>
            <a:ext cx="995680" cy="337185"/>
          </a:xfrm>
          <a:prstGeom prst="rect">
            <a:avLst/>
          </a:prstGeom>
          <a:noFill/>
        </p:spPr>
        <p:txBody>
          <a:bodyPr wrap="none" rtlCol="0">
            <a:spAutoFit/>
          </a:bodyPr>
          <a:lstStyle/>
          <a:p>
            <a:r>
              <a:rPr lang="zh-CN" altLang="en-US" sz="1600">
                <a:latin typeface="微软雅黑" panose="020B0503020204020204" pitchFamily="34" charset="-122"/>
                <a:ea typeface="微软雅黑" panose="020B0503020204020204" pitchFamily="34" charset="-122"/>
              </a:rPr>
              <a:t>任务状态</a:t>
            </a:r>
          </a:p>
        </p:txBody>
      </p:sp>
      <p:sp>
        <p:nvSpPr>
          <p:cNvPr id="43" name="文本框 39">
            <a:extLst>
              <a:ext uri="{FF2B5EF4-FFF2-40B4-BE49-F238E27FC236}">
                <a16:creationId xmlns:a16="http://schemas.microsoft.com/office/drawing/2014/main" id="{3771367F-F76F-4DC2-8E88-C879AFB321BB}"/>
              </a:ext>
            </a:extLst>
          </p:cNvPr>
          <p:cNvSpPr txBox="1"/>
          <p:nvPr/>
        </p:nvSpPr>
        <p:spPr>
          <a:xfrm>
            <a:off x="512445" y="5224780"/>
            <a:ext cx="995680" cy="337185"/>
          </a:xfrm>
          <a:prstGeom prst="rect">
            <a:avLst/>
          </a:prstGeom>
          <a:noFill/>
        </p:spPr>
        <p:txBody>
          <a:bodyPr wrap="none" rtlCol="0">
            <a:spAutoFit/>
          </a:bodyPr>
          <a:lstStyle/>
          <a:p>
            <a:r>
              <a:rPr lang="zh-CN" altLang="en-US" sz="1600">
                <a:latin typeface="微软雅黑" panose="020B0503020204020204" pitchFamily="34" charset="-122"/>
                <a:ea typeface="微软雅黑" panose="020B0503020204020204" pitchFamily="34" charset="-122"/>
              </a:rPr>
              <a:t>作业提交</a:t>
            </a:r>
          </a:p>
        </p:txBody>
      </p:sp>
      <p:sp>
        <p:nvSpPr>
          <p:cNvPr id="44" name="文本框 40">
            <a:extLst>
              <a:ext uri="{FF2B5EF4-FFF2-40B4-BE49-F238E27FC236}">
                <a16:creationId xmlns:a16="http://schemas.microsoft.com/office/drawing/2014/main" id="{44BD8145-DEED-4B90-9629-F4F0FCA3C1FA}"/>
              </a:ext>
            </a:extLst>
          </p:cNvPr>
          <p:cNvSpPr txBox="1"/>
          <p:nvPr/>
        </p:nvSpPr>
        <p:spPr>
          <a:xfrm>
            <a:off x="512445" y="5621020"/>
            <a:ext cx="995680" cy="337185"/>
          </a:xfrm>
          <a:prstGeom prst="rect">
            <a:avLst/>
          </a:prstGeom>
          <a:noFill/>
        </p:spPr>
        <p:txBody>
          <a:bodyPr wrap="none" rtlCol="0">
            <a:spAutoFit/>
          </a:bodyPr>
          <a:lstStyle/>
          <a:p>
            <a:r>
              <a:rPr lang="zh-CN" altLang="en-US" sz="1600">
                <a:latin typeface="微软雅黑" panose="020B0503020204020204" pitchFamily="34" charset="-122"/>
                <a:ea typeface="微软雅黑" panose="020B0503020204020204" pitchFamily="34" charset="-122"/>
              </a:rPr>
              <a:t>节点状态</a:t>
            </a:r>
          </a:p>
        </p:txBody>
      </p:sp>
      <p:sp>
        <p:nvSpPr>
          <p:cNvPr id="45" name="文本框 41">
            <a:extLst>
              <a:ext uri="{FF2B5EF4-FFF2-40B4-BE49-F238E27FC236}">
                <a16:creationId xmlns:a16="http://schemas.microsoft.com/office/drawing/2014/main" id="{0E105697-4F04-4084-B3FB-0F4623FB419B}"/>
              </a:ext>
            </a:extLst>
          </p:cNvPr>
          <p:cNvSpPr txBox="1"/>
          <p:nvPr/>
        </p:nvSpPr>
        <p:spPr>
          <a:xfrm>
            <a:off x="512445" y="6059170"/>
            <a:ext cx="995680" cy="337185"/>
          </a:xfrm>
          <a:prstGeom prst="rect">
            <a:avLst/>
          </a:prstGeom>
          <a:noFill/>
        </p:spPr>
        <p:txBody>
          <a:bodyPr wrap="none" rtlCol="0">
            <a:spAutoFit/>
          </a:bodyPr>
          <a:lstStyle/>
          <a:p>
            <a:r>
              <a:rPr lang="zh-CN" altLang="en-US" sz="1600">
                <a:latin typeface="微软雅黑" panose="020B0503020204020204" pitchFamily="34" charset="-122"/>
                <a:ea typeface="微软雅黑" panose="020B0503020204020204" pitchFamily="34" charset="-122"/>
              </a:rPr>
              <a:t>资源请求</a:t>
            </a:r>
          </a:p>
        </p:txBody>
      </p:sp>
      <p:sp>
        <p:nvSpPr>
          <p:cNvPr id="3" name="灯片编号占位符 2">
            <a:extLst>
              <a:ext uri="{FF2B5EF4-FFF2-40B4-BE49-F238E27FC236}">
                <a16:creationId xmlns:a16="http://schemas.microsoft.com/office/drawing/2014/main" id="{D004F08F-A757-544D-AD3C-1F8686D1AD5F}"/>
              </a:ext>
            </a:extLst>
          </p:cNvPr>
          <p:cNvSpPr>
            <a:spLocks noGrp="1"/>
          </p:cNvSpPr>
          <p:nvPr>
            <p:ph type="sldNum" sz="quarter" idx="12"/>
          </p:nvPr>
        </p:nvSpPr>
        <p:spPr/>
        <p:txBody>
          <a:bodyPr/>
          <a:lstStyle/>
          <a:p>
            <a:fld id="{B13F0FA4-29F4-4B1D-A16B-0D7169EBD889}" type="slidenum">
              <a:rPr lang="en-US" smtClean="0"/>
              <a:t>77</a:t>
            </a:fld>
            <a:endParaRPr lang="en-US"/>
          </a:p>
        </p:txBody>
      </p:sp>
    </p:spTree>
    <p:extLst>
      <p:ext uri="{BB962C8B-B14F-4D97-AF65-F5344CB8AC3E}">
        <p14:creationId xmlns:p14="http://schemas.microsoft.com/office/powerpoint/2010/main" val="35909733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D2E413-6B22-4FAF-BFF3-E256D4D1AA18}"/>
              </a:ext>
            </a:extLst>
          </p:cNvPr>
          <p:cNvSpPr>
            <a:spLocks noGrp="1"/>
          </p:cNvSpPr>
          <p:nvPr>
            <p:ph type="title"/>
          </p:nvPr>
        </p:nvSpPr>
        <p:spPr/>
        <p:txBody>
          <a:bodyPr/>
          <a:lstStyle/>
          <a:p>
            <a:r>
              <a:rPr lang="en-US" altLang="zh-CN" dirty="0"/>
              <a:t>7.4 </a:t>
            </a:r>
            <a:r>
              <a:rPr lang="zh-CN" altLang="en-US" dirty="0"/>
              <a:t>案例研究</a:t>
            </a:r>
          </a:p>
        </p:txBody>
      </p:sp>
      <p:sp>
        <p:nvSpPr>
          <p:cNvPr id="9" name="Content Placeholder 2">
            <a:extLst>
              <a:ext uri="{FF2B5EF4-FFF2-40B4-BE49-F238E27FC236}">
                <a16:creationId xmlns:a16="http://schemas.microsoft.com/office/drawing/2014/main" id="{302654CD-8BA1-482B-9579-C6A22328B441}"/>
              </a:ext>
            </a:extLst>
          </p:cNvPr>
          <p:cNvSpPr txBox="1"/>
          <p:nvPr/>
        </p:nvSpPr>
        <p:spPr>
          <a:xfrm>
            <a:off x="481330" y="1681480"/>
            <a:ext cx="4431665" cy="4839335"/>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100000"/>
              </a:lnSpc>
              <a:spcBef>
                <a:spcPts val="1000"/>
              </a:spcBef>
              <a:buFont typeface="Arial" panose="020B0604020202020204" pitchFamily="34" charset="0"/>
              <a:buChar char="•"/>
              <a:defRPr sz="2800" b="1" kern="1200" baseline="0">
                <a:solidFill>
                  <a:schemeClr val="tx1"/>
                </a:solidFill>
                <a:latin typeface="+mn-lt"/>
                <a:ea typeface="微软雅黑" panose="020B0503020204020204" pitchFamily="34" charset="-122"/>
                <a:cs typeface="+mn-cs"/>
              </a:defRPr>
            </a:lvl1pPr>
            <a:lvl2pPr marL="685800" indent="-228600" algn="l" defTabSz="914400" rtl="0" eaLnBrk="1" latinLnBrk="0" hangingPunct="1">
              <a:lnSpc>
                <a:spcPct val="100000"/>
              </a:lnSpc>
              <a:spcBef>
                <a:spcPts val="500"/>
              </a:spcBef>
              <a:buFont typeface="Calibri" panose="020F0502020204030204" charset="0"/>
              <a:buChar char="–"/>
              <a:defRPr sz="2400" kern="1200" baseline="0">
                <a:solidFill>
                  <a:schemeClr val="tx1"/>
                </a:solidFill>
                <a:latin typeface="+mn-lt"/>
                <a:ea typeface="微软雅黑" panose="020B0503020204020204" pitchFamily="34" charset="-122"/>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baseline="0">
                <a:solidFill>
                  <a:schemeClr val="tx1"/>
                </a:solidFill>
                <a:latin typeface="+mn-lt"/>
                <a:ea typeface="微软雅黑" panose="020B0503020204020204" pitchFamily="34" charset="-122"/>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baseline="0">
                <a:solidFill>
                  <a:schemeClr val="tx1"/>
                </a:solidFill>
                <a:latin typeface="+mn-lt"/>
                <a:ea typeface="微软雅黑" panose="020B0503020204020204" pitchFamily="34" charset="-122"/>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baseline="0">
                <a:solidFill>
                  <a:schemeClr val="tx1"/>
                </a:solidFill>
                <a:latin typeface="+mn-lt"/>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zh-CN" altLang="en-US" dirty="0"/>
              <a:t>采用双层资源调度机制：</a:t>
            </a:r>
          </a:p>
          <a:p>
            <a:pPr marL="899795" lvl="2"/>
            <a:r>
              <a:rPr lang="zh-CN" altLang="en-US" dirty="0"/>
              <a:t>第一层：资源管理系统将资源分配给框架</a:t>
            </a:r>
            <a:endParaRPr lang="en-US" altLang="zh-CN" dirty="0"/>
          </a:p>
          <a:p>
            <a:pPr marL="899795" lvl="2"/>
            <a:r>
              <a:rPr lang="zh-CN" altLang="en-US" dirty="0"/>
              <a:t>第二层：框架将收到的资源分配给内部任务</a:t>
            </a:r>
            <a:endParaRPr lang="en-US" altLang="zh-CN" dirty="0"/>
          </a:p>
          <a:p>
            <a:pPr marL="899795" lvl="2"/>
            <a:endParaRPr lang="en-US" altLang="zh-CN" dirty="0"/>
          </a:p>
          <a:p>
            <a:pPr lvl="1"/>
            <a:r>
              <a:rPr lang="zh-CN" altLang="en-US" dirty="0"/>
              <a:t>资源管理器主要关注第一层的管理问题，第二层的管理策略则由用户应用程序的</a:t>
            </a:r>
            <a:r>
              <a:rPr lang="en-US" altLang="zh-CN" dirty="0"/>
              <a:t>AM</a:t>
            </a:r>
            <a:r>
              <a:rPr lang="zh-CN" altLang="en-US" dirty="0"/>
              <a:t>决定</a:t>
            </a:r>
            <a:endParaRPr lang="en-US" altLang="zh-CN" dirty="0"/>
          </a:p>
          <a:p>
            <a:pPr lvl="1"/>
            <a:endParaRPr lang="en-US" altLang="zh-CN" dirty="0"/>
          </a:p>
          <a:p>
            <a:pPr lvl="1"/>
            <a:r>
              <a:rPr lang="zh-CN" altLang="en-US" dirty="0"/>
              <a:t>资源分配过程是异步的，采用了基于拉模式的通信模型</a:t>
            </a:r>
            <a:endParaRPr lang="en-US" altLang="zh-CN" dirty="0"/>
          </a:p>
          <a:p>
            <a:pPr marL="442595" lvl="1"/>
            <a:endParaRPr lang="zh-CN" altLang="en-US" dirty="0"/>
          </a:p>
        </p:txBody>
      </p:sp>
      <p:sp>
        <p:nvSpPr>
          <p:cNvPr id="10" name="Content Placeholder 2">
            <a:extLst>
              <a:ext uri="{FF2B5EF4-FFF2-40B4-BE49-F238E27FC236}">
                <a16:creationId xmlns:a16="http://schemas.microsoft.com/office/drawing/2014/main" id="{3826F170-D86B-45FA-95F2-ABD9820AB430}"/>
              </a:ext>
            </a:extLst>
          </p:cNvPr>
          <p:cNvSpPr>
            <a:spLocks noGrp="1"/>
          </p:cNvSpPr>
          <p:nvPr>
            <p:ph idx="1"/>
          </p:nvPr>
        </p:nvSpPr>
        <p:spPr>
          <a:xfrm>
            <a:off x="680483" y="1160756"/>
            <a:ext cx="10930269" cy="1040838"/>
          </a:xfrm>
        </p:spPr>
        <p:txBody>
          <a:bodyPr/>
          <a:lstStyle/>
          <a:p>
            <a:r>
              <a:rPr lang="en-US" altLang="zh-CN" dirty="0"/>
              <a:t>YARN</a:t>
            </a:r>
            <a:r>
              <a:rPr lang="zh-CN" altLang="en-US" dirty="0"/>
              <a:t>双层资源管理机制</a:t>
            </a:r>
          </a:p>
        </p:txBody>
      </p:sp>
      <p:sp>
        <p:nvSpPr>
          <p:cNvPr id="11" name="Rectangle 10">
            <a:extLst>
              <a:ext uri="{FF2B5EF4-FFF2-40B4-BE49-F238E27FC236}">
                <a16:creationId xmlns:a16="http://schemas.microsoft.com/office/drawing/2014/main" id="{5F438019-23E6-49B4-9A72-BD216C0DB423}"/>
              </a:ext>
            </a:extLst>
          </p:cNvPr>
          <p:cNvSpPr/>
          <p:nvPr/>
        </p:nvSpPr>
        <p:spPr>
          <a:xfrm>
            <a:off x="7732605" y="6182065"/>
            <a:ext cx="2411750" cy="338554"/>
          </a:xfrm>
          <a:prstGeom prst="rect">
            <a:avLst/>
          </a:prstGeom>
        </p:spPr>
        <p:txBody>
          <a:bodyPr wrap="none">
            <a:spAutoFit/>
          </a:bodyPr>
          <a:lstStyle/>
          <a:p>
            <a:r>
              <a:rPr lang="en-US" altLang="zh-CN" sz="1600" dirty="0">
                <a:latin typeface="微软雅黑" panose="020B0503020204020204" pitchFamily="34" charset="-122"/>
                <a:ea typeface="微软雅黑" panose="020B0503020204020204" pitchFamily="34" charset="-122"/>
              </a:rPr>
              <a:t>YARN</a:t>
            </a:r>
            <a:r>
              <a:rPr lang="zh-CN" altLang="en-US" sz="1600" dirty="0">
                <a:latin typeface="微软雅黑" panose="020B0503020204020204" pitchFamily="34" charset="-122"/>
                <a:ea typeface="微软雅黑" panose="020B0503020204020204" pitchFamily="34" charset="-122"/>
              </a:rPr>
              <a:t>双层资源调度机制</a:t>
            </a:r>
            <a:endParaRPr lang="en-US" sz="1600" dirty="0">
              <a:latin typeface="微软雅黑" panose="020B0503020204020204" pitchFamily="34" charset="-122"/>
              <a:ea typeface="微软雅黑" panose="020B0503020204020204" pitchFamily="34" charset="-122"/>
            </a:endParaRPr>
          </a:p>
        </p:txBody>
      </p:sp>
      <p:grpSp>
        <p:nvGrpSpPr>
          <p:cNvPr id="13" name="组合 51">
            <a:extLst>
              <a:ext uri="{FF2B5EF4-FFF2-40B4-BE49-F238E27FC236}">
                <a16:creationId xmlns:a16="http://schemas.microsoft.com/office/drawing/2014/main" id="{07BBF481-2219-4692-9BD3-90A22615499E}"/>
              </a:ext>
            </a:extLst>
          </p:cNvPr>
          <p:cNvGrpSpPr/>
          <p:nvPr/>
        </p:nvGrpSpPr>
        <p:grpSpPr>
          <a:xfrm>
            <a:off x="5050790" y="1979930"/>
            <a:ext cx="6560185" cy="4202430"/>
            <a:chOff x="8518" y="2076"/>
            <a:chExt cx="10331" cy="6618"/>
          </a:xfrm>
        </p:grpSpPr>
        <p:sp>
          <p:nvSpPr>
            <p:cNvPr id="14" name="矩形 3">
              <a:extLst>
                <a:ext uri="{FF2B5EF4-FFF2-40B4-BE49-F238E27FC236}">
                  <a16:creationId xmlns:a16="http://schemas.microsoft.com/office/drawing/2014/main" id="{02E83E50-70EB-43D6-A4BB-A80C56D365CD}"/>
                </a:ext>
              </a:extLst>
            </p:cNvPr>
            <p:cNvSpPr/>
            <p:nvPr/>
          </p:nvSpPr>
          <p:spPr>
            <a:xfrm>
              <a:off x="13356" y="2076"/>
              <a:ext cx="1440" cy="57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solidFill>
                    <a:schemeClr val="tx1"/>
                  </a:solidFill>
                  <a:latin typeface="微软雅黑" panose="020B0503020204020204" pitchFamily="34" charset="-122"/>
                  <a:ea typeface="微软雅黑" panose="020B0503020204020204" pitchFamily="34" charset="-122"/>
                </a:rPr>
                <a:t>根队列</a:t>
              </a:r>
            </a:p>
          </p:txBody>
        </p:sp>
        <p:sp>
          <p:nvSpPr>
            <p:cNvPr id="15" name="矩形 5">
              <a:extLst>
                <a:ext uri="{FF2B5EF4-FFF2-40B4-BE49-F238E27FC236}">
                  <a16:creationId xmlns:a16="http://schemas.microsoft.com/office/drawing/2014/main" id="{DBF694B5-FECF-49C3-9FDF-D8A63C136351}"/>
                </a:ext>
              </a:extLst>
            </p:cNvPr>
            <p:cNvSpPr/>
            <p:nvPr/>
          </p:nvSpPr>
          <p:spPr>
            <a:xfrm>
              <a:off x="11623" y="3467"/>
              <a:ext cx="1440" cy="57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solidFill>
                    <a:schemeClr val="tx1"/>
                  </a:solidFill>
                  <a:latin typeface="微软雅黑" panose="020B0503020204020204" pitchFamily="34" charset="-122"/>
                  <a:ea typeface="微软雅黑" panose="020B0503020204020204" pitchFamily="34" charset="-122"/>
                </a:rPr>
                <a:t>队列</a:t>
              </a:r>
              <a:r>
                <a:rPr lang="en-US" altLang="zh-CN" sz="1400">
                  <a:solidFill>
                    <a:schemeClr val="tx1"/>
                  </a:solidFill>
                  <a:latin typeface="微软雅黑" panose="020B0503020204020204" pitchFamily="34" charset="-122"/>
                  <a:ea typeface="微软雅黑" panose="020B0503020204020204" pitchFamily="34" charset="-122"/>
                </a:rPr>
                <a:t>A</a:t>
              </a:r>
            </a:p>
          </p:txBody>
        </p:sp>
        <p:sp>
          <p:nvSpPr>
            <p:cNvPr id="16" name="矩形 6">
              <a:extLst>
                <a:ext uri="{FF2B5EF4-FFF2-40B4-BE49-F238E27FC236}">
                  <a16:creationId xmlns:a16="http://schemas.microsoft.com/office/drawing/2014/main" id="{2901E68B-D338-45F1-AE16-AF87A907BDC9}"/>
                </a:ext>
              </a:extLst>
            </p:cNvPr>
            <p:cNvSpPr/>
            <p:nvPr/>
          </p:nvSpPr>
          <p:spPr>
            <a:xfrm>
              <a:off x="15073" y="3467"/>
              <a:ext cx="1440" cy="57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solidFill>
                    <a:schemeClr val="tx1"/>
                  </a:solidFill>
                  <a:latin typeface="微软雅黑" panose="020B0503020204020204" pitchFamily="34" charset="-122"/>
                  <a:ea typeface="微软雅黑" panose="020B0503020204020204" pitchFamily="34" charset="-122"/>
                </a:rPr>
                <a:t>队列</a:t>
              </a:r>
              <a:r>
                <a:rPr lang="en-US" altLang="zh-CN" sz="1400">
                  <a:solidFill>
                    <a:schemeClr val="tx1"/>
                  </a:solidFill>
                  <a:latin typeface="微软雅黑" panose="020B0503020204020204" pitchFamily="34" charset="-122"/>
                  <a:ea typeface="微软雅黑" panose="020B0503020204020204" pitchFamily="34" charset="-122"/>
                </a:rPr>
                <a:t>B</a:t>
              </a:r>
            </a:p>
          </p:txBody>
        </p:sp>
        <p:sp>
          <p:nvSpPr>
            <p:cNvPr id="17" name="矩形 8">
              <a:extLst>
                <a:ext uri="{FF2B5EF4-FFF2-40B4-BE49-F238E27FC236}">
                  <a16:creationId xmlns:a16="http://schemas.microsoft.com/office/drawing/2014/main" id="{D5475EE6-F2EB-4C17-A5EE-E1610A8093BD}"/>
                </a:ext>
              </a:extLst>
            </p:cNvPr>
            <p:cNvSpPr/>
            <p:nvPr/>
          </p:nvSpPr>
          <p:spPr>
            <a:xfrm>
              <a:off x="10423" y="4949"/>
              <a:ext cx="1440" cy="57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solidFill>
                    <a:schemeClr val="tx1"/>
                  </a:solidFill>
                  <a:latin typeface="微软雅黑" panose="020B0503020204020204" pitchFamily="34" charset="-122"/>
                  <a:ea typeface="微软雅黑" panose="020B0503020204020204" pitchFamily="34" charset="-122"/>
                </a:rPr>
                <a:t>队列</a:t>
              </a:r>
              <a:r>
                <a:rPr lang="en-US" altLang="zh-CN" sz="1400">
                  <a:solidFill>
                    <a:schemeClr val="tx1"/>
                  </a:solidFill>
                  <a:latin typeface="微软雅黑" panose="020B0503020204020204" pitchFamily="34" charset="-122"/>
                  <a:ea typeface="微软雅黑" panose="020B0503020204020204" pitchFamily="34" charset="-122"/>
                </a:rPr>
                <a:t>A1</a:t>
              </a:r>
            </a:p>
          </p:txBody>
        </p:sp>
        <p:sp>
          <p:nvSpPr>
            <p:cNvPr id="18" name="矩形 9">
              <a:extLst>
                <a:ext uri="{FF2B5EF4-FFF2-40B4-BE49-F238E27FC236}">
                  <a16:creationId xmlns:a16="http://schemas.microsoft.com/office/drawing/2014/main" id="{19753067-207B-46ED-9C5A-6A679401B3DC}"/>
                </a:ext>
              </a:extLst>
            </p:cNvPr>
            <p:cNvSpPr/>
            <p:nvPr/>
          </p:nvSpPr>
          <p:spPr>
            <a:xfrm>
              <a:off x="12361" y="4949"/>
              <a:ext cx="1440" cy="57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solidFill>
                    <a:schemeClr val="tx1"/>
                  </a:solidFill>
                  <a:latin typeface="微软雅黑" panose="020B0503020204020204" pitchFamily="34" charset="-122"/>
                  <a:ea typeface="微软雅黑" panose="020B0503020204020204" pitchFamily="34" charset="-122"/>
                </a:rPr>
                <a:t>队列</a:t>
              </a:r>
              <a:r>
                <a:rPr lang="en-US" altLang="zh-CN" sz="1400">
                  <a:solidFill>
                    <a:schemeClr val="tx1"/>
                  </a:solidFill>
                  <a:latin typeface="微软雅黑" panose="020B0503020204020204" pitchFamily="34" charset="-122"/>
                  <a:ea typeface="微软雅黑" panose="020B0503020204020204" pitchFamily="34" charset="-122"/>
                </a:rPr>
                <a:t>A2</a:t>
              </a:r>
            </a:p>
          </p:txBody>
        </p:sp>
        <p:sp>
          <p:nvSpPr>
            <p:cNvPr id="19" name="矩形 10">
              <a:extLst>
                <a:ext uri="{FF2B5EF4-FFF2-40B4-BE49-F238E27FC236}">
                  <a16:creationId xmlns:a16="http://schemas.microsoft.com/office/drawing/2014/main" id="{195C5DF4-2052-4BFB-AC5A-C1A67D75071C}"/>
                </a:ext>
              </a:extLst>
            </p:cNvPr>
            <p:cNvSpPr/>
            <p:nvPr/>
          </p:nvSpPr>
          <p:spPr>
            <a:xfrm>
              <a:off x="14299" y="4949"/>
              <a:ext cx="1440" cy="57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solidFill>
                    <a:schemeClr val="tx1"/>
                  </a:solidFill>
                  <a:latin typeface="微软雅黑" panose="020B0503020204020204" pitchFamily="34" charset="-122"/>
                  <a:ea typeface="微软雅黑" panose="020B0503020204020204" pitchFamily="34" charset="-122"/>
                </a:rPr>
                <a:t>队列</a:t>
              </a:r>
              <a:r>
                <a:rPr lang="en-US" altLang="zh-CN" sz="1400">
                  <a:solidFill>
                    <a:schemeClr val="tx1"/>
                  </a:solidFill>
                  <a:latin typeface="微软雅黑" panose="020B0503020204020204" pitchFamily="34" charset="-122"/>
                  <a:ea typeface="微软雅黑" panose="020B0503020204020204" pitchFamily="34" charset="-122"/>
                </a:rPr>
                <a:t>B1</a:t>
              </a:r>
            </a:p>
          </p:txBody>
        </p:sp>
        <p:sp>
          <p:nvSpPr>
            <p:cNvPr id="20" name="矩形 12">
              <a:extLst>
                <a:ext uri="{FF2B5EF4-FFF2-40B4-BE49-F238E27FC236}">
                  <a16:creationId xmlns:a16="http://schemas.microsoft.com/office/drawing/2014/main" id="{E6BF1564-0861-43F9-87DE-3284FD18542A}"/>
                </a:ext>
              </a:extLst>
            </p:cNvPr>
            <p:cNvSpPr/>
            <p:nvPr/>
          </p:nvSpPr>
          <p:spPr>
            <a:xfrm>
              <a:off x="16237" y="4949"/>
              <a:ext cx="1440" cy="57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solidFill>
                    <a:schemeClr val="tx1"/>
                  </a:solidFill>
                  <a:latin typeface="微软雅黑" panose="020B0503020204020204" pitchFamily="34" charset="-122"/>
                  <a:ea typeface="微软雅黑" panose="020B0503020204020204" pitchFamily="34" charset="-122"/>
                </a:rPr>
                <a:t>队列</a:t>
              </a:r>
              <a:r>
                <a:rPr lang="en-US" altLang="zh-CN" sz="1400">
                  <a:solidFill>
                    <a:schemeClr val="tx1"/>
                  </a:solidFill>
                  <a:latin typeface="微软雅黑" panose="020B0503020204020204" pitchFamily="34" charset="-122"/>
                  <a:ea typeface="微软雅黑" panose="020B0503020204020204" pitchFamily="34" charset="-122"/>
                </a:rPr>
                <a:t>B2</a:t>
              </a:r>
            </a:p>
          </p:txBody>
        </p:sp>
        <p:sp>
          <p:nvSpPr>
            <p:cNvPr id="21" name="椭圆 13">
              <a:extLst>
                <a:ext uri="{FF2B5EF4-FFF2-40B4-BE49-F238E27FC236}">
                  <a16:creationId xmlns:a16="http://schemas.microsoft.com/office/drawing/2014/main" id="{813A43A9-8358-4303-BB27-624AD06EFF66}"/>
                </a:ext>
              </a:extLst>
            </p:cNvPr>
            <p:cNvSpPr/>
            <p:nvPr/>
          </p:nvSpPr>
          <p:spPr>
            <a:xfrm>
              <a:off x="9904" y="6464"/>
              <a:ext cx="1026" cy="67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rPr>
                <a:t>A1</a:t>
              </a:r>
            </a:p>
          </p:txBody>
        </p:sp>
        <p:sp>
          <p:nvSpPr>
            <p:cNvPr id="22" name="椭圆 14">
              <a:extLst>
                <a:ext uri="{FF2B5EF4-FFF2-40B4-BE49-F238E27FC236}">
                  <a16:creationId xmlns:a16="http://schemas.microsoft.com/office/drawing/2014/main" id="{C97D0901-C507-469B-8316-1109E9E4C15C}"/>
                </a:ext>
              </a:extLst>
            </p:cNvPr>
            <p:cNvSpPr/>
            <p:nvPr/>
          </p:nvSpPr>
          <p:spPr>
            <a:xfrm>
              <a:off x="11151" y="6464"/>
              <a:ext cx="1026" cy="67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rPr>
                <a:t>A2</a:t>
              </a:r>
            </a:p>
          </p:txBody>
        </p:sp>
        <p:sp>
          <p:nvSpPr>
            <p:cNvPr id="23" name="椭圆 15">
              <a:extLst>
                <a:ext uri="{FF2B5EF4-FFF2-40B4-BE49-F238E27FC236}">
                  <a16:creationId xmlns:a16="http://schemas.microsoft.com/office/drawing/2014/main" id="{F0607D3A-D157-472E-A364-7CFD1C375025}"/>
                </a:ext>
              </a:extLst>
            </p:cNvPr>
            <p:cNvSpPr/>
            <p:nvPr/>
          </p:nvSpPr>
          <p:spPr>
            <a:xfrm>
              <a:off x="12568" y="6464"/>
              <a:ext cx="1026" cy="67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rPr>
                <a:t>A3</a:t>
              </a:r>
            </a:p>
          </p:txBody>
        </p:sp>
        <p:sp>
          <p:nvSpPr>
            <p:cNvPr id="24" name="椭圆 16">
              <a:extLst>
                <a:ext uri="{FF2B5EF4-FFF2-40B4-BE49-F238E27FC236}">
                  <a16:creationId xmlns:a16="http://schemas.microsoft.com/office/drawing/2014/main" id="{7A0DEA16-9B13-4F9E-88BB-5294C2FB6F02}"/>
                </a:ext>
              </a:extLst>
            </p:cNvPr>
            <p:cNvSpPr/>
            <p:nvPr/>
          </p:nvSpPr>
          <p:spPr>
            <a:xfrm>
              <a:off x="14506" y="6464"/>
              <a:ext cx="1026" cy="67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rPr>
                <a:t>B1</a:t>
              </a:r>
            </a:p>
          </p:txBody>
        </p:sp>
        <p:sp>
          <p:nvSpPr>
            <p:cNvPr id="25" name="椭圆 17">
              <a:extLst>
                <a:ext uri="{FF2B5EF4-FFF2-40B4-BE49-F238E27FC236}">
                  <a16:creationId xmlns:a16="http://schemas.microsoft.com/office/drawing/2014/main" id="{06AE4BC5-365E-46A0-860E-FA02DED05CCD}"/>
                </a:ext>
              </a:extLst>
            </p:cNvPr>
            <p:cNvSpPr/>
            <p:nvPr/>
          </p:nvSpPr>
          <p:spPr>
            <a:xfrm>
              <a:off x="15975" y="6464"/>
              <a:ext cx="1026" cy="67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rPr>
                <a:t>B2</a:t>
              </a:r>
            </a:p>
          </p:txBody>
        </p:sp>
        <p:sp>
          <p:nvSpPr>
            <p:cNvPr id="26" name="椭圆 18">
              <a:extLst>
                <a:ext uri="{FF2B5EF4-FFF2-40B4-BE49-F238E27FC236}">
                  <a16:creationId xmlns:a16="http://schemas.microsoft.com/office/drawing/2014/main" id="{AC60A03B-4DB5-48F9-8E93-3F8FCBD2A1BF}"/>
                </a:ext>
              </a:extLst>
            </p:cNvPr>
            <p:cNvSpPr/>
            <p:nvPr/>
          </p:nvSpPr>
          <p:spPr>
            <a:xfrm>
              <a:off x="17259" y="6464"/>
              <a:ext cx="1026" cy="67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rPr>
                <a:t>B3</a:t>
              </a:r>
            </a:p>
          </p:txBody>
        </p:sp>
        <p:cxnSp>
          <p:nvCxnSpPr>
            <p:cNvPr id="27" name="肘形连接符 19">
              <a:extLst>
                <a:ext uri="{FF2B5EF4-FFF2-40B4-BE49-F238E27FC236}">
                  <a16:creationId xmlns:a16="http://schemas.microsoft.com/office/drawing/2014/main" id="{E61C2A16-2C14-4DFC-82CC-971F52F5441F}"/>
                </a:ext>
              </a:extLst>
            </p:cNvPr>
            <p:cNvCxnSpPr>
              <a:stCxn id="15" idx="0"/>
              <a:endCxn id="16" idx="0"/>
            </p:cNvCxnSpPr>
            <p:nvPr/>
          </p:nvCxnSpPr>
          <p:spPr>
            <a:xfrm rot="16200000">
              <a:off x="14068" y="1742"/>
              <a:ext cx="5" cy="3450"/>
            </a:xfrm>
            <a:prstGeom prst="bentConnector3">
              <a:avLst>
                <a:gd name="adj1" fmla="val 7550000"/>
              </a:avLst>
            </a:prstGeom>
          </p:spPr>
          <p:style>
            <a:lnRef idx="1">
              <a:schemeClr val="accent1"/>
            </a:lnRef>
            <a:fillRef idx="0">
              <a:schemeClr val="accent1"/>
            </a:fillRef>
            <a:effectRef idx="0">
              <a:schemeClr val="accent1"/>
            </a:effectRef>
            <a:fontRef idx="minor">
              <a:schemeClr val="tx1"/>
            </a:fontRef>
          </p:style>
        </p:cxnSp>
        <p:cxnSp>
          <p:nvCxnSpPr>
            <p:cNvPr id="28" name="直接连接符 20">
              <a:extLst>
                <a:ext uri="{FF2B5EF4-FFF2-40B4-BE49-F238E27FC236}">
                  <a16:creationId xmlns:a16="http://schemas.microsoft.com/office/drawing/2014/main" id="{FE590092-57CD-4B94-8919-5ADC57568271}"/>
                </a:ext>
              </a:extLst>
            </p:cNvPr>
            <p:cNvCxnSpPr>
              <a:stCxn id="14" idx="2"/>
            </p:cNvCxnSpPr>
            <p:nvPr/>
          </p:nvCxnSpPr>
          <p:spPr>
            <a:xfrm flipH="1">
              <a:off x="14068" y="2648"/>
              <a:ext cx="8" cy="442"/>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肘形连接符 21">
              <a:extLst>
                <a:ext uri="{FF2B5EF4-FFF2-40B4-BE49-F238E27FC236}">
                  <a16:creationId xmlns:a16="http://schemas.microsoft.com/office/drawing/2014/main" id="{44783450-EB5C-49BE-8722-8DA2E9CC0D15}"/>
                </a:ext>
              </a:extLst>
            </p:cNvPr>
            <p:cNvCxnSpPr>
              <a:stCxn id="17" idx="0"/>
              <a:endCxn id="18" idx="0"/>
            </p:cNvCxnSpPr>
            <p:nvPr/>
          </p:nvCxnSpPr>
          <p:spPr>
            <a:xfrm rot="16200000">
              <a:off x="12112" y="3980"/>
              <a:ext cx="5" cy="1938"/>
            </a:xfrm>
            <a:prstGeom prst="bentConnector3">
              <a:avLst>
                <a:gd name="adj1" fmla="val 7550000"/>
              </a:avLst>
            </a:prstGeom>
          </p:spPr>
          <p:style>
            <a:lnRef idx="1">
              <a:schemeClr val="accent1"/>
            </a:lnRef>
            <a:fillRef idx="0">
              <a:schemeClr val="accent1"/>
            </a:fillRef>
            <a:effectRef idx="0">
              <a:schemeClr val="accent1"/>
            </a:effectRef>
            <a:fontRef idx="minor">
              <a:schemeClr val="tx1"/>
            </a:fontRef>
          </p:style>
        </p:cxnSp>
        <p:cxnSp>
          <p:nvCxnSpPr>
            <p:cNvPr id="30" name="肘形连接符 22">
              <a:extLst>
                <a:ext uri="{FF2B5EF4-FFF2-40B4-BE49-F238E27FC236}">
                  <a16:creationId xmlns:a16="http://schemas.microsoft.com/office/drawing/2014/main" id="{ED233869-6509-4EB1-8E0E-5DFB9536215A}"/>
                </a:ext>
              </a:extLst>
            </p:cNvPr>
            <p:cNvCxnSpPr>
              <a:stCxn id="19" idx="0"/>
              <a:endCxn id="20" idx="0"/>
            </p:cNvCxnSpPr>
            <p:nvPr/>
          </p:nvCxnSpPr>
          <p:spPr>
            <a:xfrm rot="16200000">
              <a:off x="15988" y="3980"/>
              <a:ext cx="5" cy="1938"/>
            </a:xfrm>
            <a:prstGeom prst="bentConnector3">
              <a:avLst>
                <a:gd name="adj1" fmla="val 7550000"/>
              </a:avLst>
            </a:prstGeom>
          </p:spPr>
          <p:style>
            <a:lnRef idx="1">
              <a:schemeClr val="accent1"/>
            </a:lnRef>
            <a:fillRef idx="0">
              <a:schemeClr val="accent1"/>
            </a:fillRef>
            <a:effectRef idx="0">
              <a:schemeClr val="accent1"/>
            </a:effectRef>
            <a:fontRef idx="minor">
              <a:schemeClr val="tx1"/>
            </a:fontRef>
          </p:style>
        </p:cxnSp>
        <p:cxnSp>
          <p:nvCxnSpPr>
            <p:cNvPr id="31" name="直接连接符 23">
              <a:extLst>
                <a:ext uri="{FF2B5EF4-FFF2-40B4-BE49-F238E27FC236}">
                  <a16:creationId xmlns:a16="http://schemas.microsoft.com/office/drawing/2014/main" id="{470AECC6-A3BC-4BD3-8412-20539EAD31FB}"/>
                </a:ext>
              </a:extLst>
            </p:cNvPr>
            <p:cNvCxnSpPr>
              <a:stCxn id="15" idx="2"/>
            </p:cNvCxnSpPr>
            <p:nvPr/>
          </p:nvCxnSpPr>
          <p:spPr>
            <a:xfrm flipH="1">
              <a:off x="12332" y="4039"/>
              <a:ext cx="11" cy="531"/>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直接连接符 24">
              <a:extLst>
                <a:ext uri="{FF2B5EF4-FFF2-40B4-BE49-F238E27FC236}">
                  <a16:creationId xmlns:a16="http://schemas.microsoft.com/office/drawing/2014/main" id="{5DF0CD40-9337-40D7-937C-56F23EA8B4EC}"/>
                </a:ext>
              </a:extLst>
            </p:cNvPr>
            <p:cNvCxnSpPr>
              <a:stCxn id="16" idx="2"/>
            </p:cNvCxnSpPr>
            <p:nvPr/>
          </p:nvCxnSpPr>
          <p:spPr>
            <a:xfrm flipH="1">
              <a:off x="15785" y="4039"/>
              <a:ext cx="8" cy="531"/>
            </a:xfrm>
            <a:prstGeom prst="line">
              <a:avLst/>
            </a:prstGeom>
          </p:spPr>
          <p:style>
            <a:lnRef idx="1">
              <a:schemeClr val="accent1"/>
            </a:lnRef>
            <a:fillRef idx="0">
              <a:schemeClr val="accent1"/>
            </a:fillRef>
            <a:effectRef idx="0">
              <a:schemeClr val="accent1"/>
            </a:effectRef>
            <a:fontRef idx="minor">
              <a:schemeClr val="tx1"/>
            </a:fontRef>
          </p:style>
        </p:cxnSp>
        <p:sp>
          <p:nvSpPr>
            <p:cNvPr id="33" name="矩形 25">
              <a:extLst>
                <a:ext uri="{FF2B5EF4-FFF2-40B4-BE49-F238E27FC236}">
                  <a16:creationId xmlns:a16="http://schemas.microsoft.com/office/drawing/2014/main" id="{ABF67BF8-F057-4A30-AC47-FEAFFEB37068}"/>
                </a:ext>
              </a:extLst>
            </p:cNvPr>
            <p:cNvSpPr/>
            <p:nvPr/>
          </p:nvSpPr>
          <p:spPr>
            <a:xfrm>
              <a:off x="10299" y="4767"/>
              <a:ext cx="7637" cy="1027"/>
            </a:xfrm>
            <a:prstGeom prst="rect">
              <a:avLst/>
            </a:prstGeom>
            <a:noFill/>
            <a:ln w="12700" cmpd="sng">
              <a:solidFill>
                <a:schemeClr val="accent1">
                  <a:shade val="5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矩形 26">
              <a:extLst>
                <a:ext uri="{FF2B5EF4-FFF2-40B4-BE49-F238E27FC236}">
                  <a16:creationId xmlns:a16="http://schemas.microsoft.com/office/drawing/2014/main" id="{B8A70F95-8A0C-4274-9CC3-A760510F29A1}"/>
                </a:ext>
              </a:extLst>
            </p:cNvPr>
            <p:cNvSpPr/>
            <p:nvPr/>
          </p:nvSpPr>
          <p:spPr>
            <a:xfrm>
              <a:off x="9786" y="6267"/>
              <a:ext cx="8643" cy="1085"/>
            </a:xfrm>
            <a:prstGeom prst="rect">
              <a:avLst/>
            </a:prstGeom>
            <a:noFill/>
            <a:ln w="12700" cmpd="sng">
              <a:solidFill>
                <a:schemeClr val="accent1">
                  <a:shade val="5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5" name="肘形连接符 27">
              <a:extLst>
                <a:ext uri="{FF2B5EF4-FFF2-40B4-BE49-F238E27FC236}">
                  <a16:creationId xmlns:a16="http://schemas.microsoft.com/office/drawing/2014/main" id="{F57C7ADE-991A-4A16-A0A5-7FDC399422FE}"/>
                </a:ext>
              </a:extLst>
            </p:cNvPr>
            <p:cNvCxnSpPr>
              <a:stCxn id="21" idx="0"/>
              <a:endCxn id="22" idx="0"/>
            </p:cNvCxnSpPr>
            <p:nvPr/>
          </p:nvCxnSpPr>
          <p:spPr>
            <a:xfrm rot="16200000">
              <a:off x="11040" y="5841"/>
              <a:ext cx="5" cy="1247"/>
            </a:xfrm>
            <a:prstGeom prst="bentConnector3">
              <a:avLst>
                <a:gd name="adj1" fmla="val 7560000"/>
              </a:avLst>
            </a:prstGeom>
          </p:spPr>
          <p:style>
            <a:lnRef idx="1">
              <a:schemeClr val="accent1"/>
            </a:lnRef>
            <a:fillRef idx="0">
              <a:schemeClr val="accent1"/>
            </a:fillRef>
            <a:effectRef idx="0">
              <a:schemeClr val="accent1"/>
            </a:effectRef>
            <a:fontRef idx="minor">
              <a:schemeClr val="tx1"/>
            </a:fontRef>
          </p:style>
        </p:cxnSp>
        <p:cxnSp>
          <p:nvCxnSpPr>
            <p:cNvPr id="36" name="直接连接符 28">
              <a:extLst>
                <a:ext uri="{FF2B5EF4-FFF2-40B4-BE49-F238E27FC236}">
                  <a16:creationId xmlns:a16="http://schemas.microsoft.com/office/drawing/2014/main" id="{7ED9DE39-D20E-41A6-86A6-9B1ECE19EC44}"/>
                </a:ext>
              </a:extLst>
            </p:cNvPr>
            <p:cNvCxnSpPr>
              <a:stCxn id="17" idx="2"/>
            </p:cNvCxnSpPr>
            <p:nvPr/>
          </p:nvCxnSpPr>
          <p:spPr>
            <a:xfrm>
              <a:off x="11143" y="5521"/>
              <a:ext cx="5" cy="569"/>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肘形连接符 29">
              <a:extLst>
                <a:ext uri="{FF2B5EF4-FFF2-40B4-BE49-F238E27FC236}">
                  <a16:creationId xmlns:a16="http://schemas.microsoft.com/office/drawing/2014/main" id="{5FC8CCCD-5296-43BF-8E5C-3A8EE7ACC8D1}"/>
                </a:ext>
              </a:extLst>
            </p:cNvPr>
            <p:cNvCxnSpPr>
              <a:stCxn id="18" idx="2"/>
              <a:endCxn id="23" idx="0"/>
            </p:cNvCxnSpPr>
            <p:nvPr/>
          </p:nvCxnSpPr>
          <p:spPr>
            <a:xfrm rot="5400000">
              <a:off x="12610" y="5992"/>
              <a:ext cx="943" cy="5"/>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38" name="肘形连接符 30">
              <a:extLst>
                <a:ext uri="{FF2B5EF4-FFF2-40B4-BE49-F238E27FC236}">
                  <a16:creationId xmlns:a16="http://schemas.microsoft.com/office/drawing/2014/main" id="{F1CE608B-CF26-4792-BE87-7C454C3BD476}"/>
                </a:ext>
              </a:extLst>
            </p:cNvPr>
            <p:cNvCxnSpPr>
              <a:stCxn id="25" idx="0"/>
              <a:endCxn id="26" idx="0"/>
            </p:cNvCxnSpPr>
            <p:nvPr/>
          </p:nvCxnSpPr>
          <p:spPr>
            <a:xfrm rot="16200000">
              <a:off x="17130" y="5822"/>
              <a:ext cx="5" cy="1284"/>
            </a:xfrm>
            <a:prstGeom prst="bentConnector3">
              <a:avLst>
                <a:gd name="adj1" fmla="val 7550000"/>
              </a:avLst>
            </a:prstGeom>
          </p:spPr>
          <p:style>
            <a:lnRef idx="1">
              <a:schemeClr val="accent1"/>
            </a:lnRef>
            <a:fillRef idx="0">
              <a:schemeClr val="accent1"/>
            </a:fillRef>
            <a:effectRef idx="0">
              <a:schemeClr val="accent1"/>
            </a:effectRef>
            <a:fontRef idx="minor">
              <a:schemeClr val="tx1"/>
            </a:fontRef>
          </p:style>
        </p:cxnSp>
        <p:cxnSp>
          <p:nvCxnSpPr>
            <p:cNvPr id="39" name="直接连接符 31">
              <a:extLst>
                <a:ext uri="{FF2B5EF4-FFF2-40B4-BE49-F238E27FC236}">
                  <a16:creationId xmlns:a16="http://schemas.microsoft.com/office/drawing/2014/main" id="{C34A509D-18CA-4AF2-8286-B74986E0451B}"/>
                </a:ext>
              </a:extLst>
            </p:cNvPr>
            <p:cNvCxnSpPr/>
            <p:nvPr/>
          </p:nvCxnSpPr>
          <p:spPr>
            <a:xfrm>
              <a:off x="17245" y="5498"/>
              <a:ext cx="0" cy="572"/>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直接连接符 32">
              <a:extLst>
                <a:ext uri="{FF2B5EF4-FFF2-40B4-BE49-F238E27FC236}">
                  <a16:creationId xmlns:a16="http://schemas.microsoft.com/office/drawing/2014/main" id="{EE883206-20FB-48A8-BE96-EF2EE408DB2D}"/>
                </a:ext>
              </a:extLst>
            </p:cNvPr>
            <p:cNvCxnSpPr>
              <a:endCxn id="14" idx="1"/>
            </p:cNvCxnSpPr>
            <p:nvPr/>
          </p:nvCxnSpPr>
          <p:spPr>
            <a:xfrm>
              <a:off x="8726" y="2360"/>
              <a:ext cx="4630" cy="2"/>
            </a:xfrm>
            <a:prstGeom prst="line">
              <a:avLst/>
            </a:prstGeom>
            <a:ln w="12700" cmpd="sng">
              <a:solidFill>
                <a:schemeClr val="accent1">
                  <a:shade val="50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41" name="直接连接符 33">
              <a:extLst>
                <a:ext uri="{FF2B5EF4-FFF2-40B4-BE49-F238E27FC236}">
                  <a16:creationId xmlns:a16="http://schemas.microsoft.com/office/drawing/2014/main" id="{7720C514-5476-4C99-A653-BB1DE59C2986}"/>
                </a:ext>
              </a:extLst>
            </p:cNvPr>
            <p:cNvCxnSpPr/>
            <p:nvPr/>
          </p:nvCxnSpPr>
          <p:spPr>
            <a:xfrm>
              <a:off x="8739" y="7589"/>
              <a:ext cx="10035" cy="0"/>
            </a:xfrm>
            <a:prstGeom prst="line">
              <a:avLst/>
            </a:prstGeom>
            <a:ln w="12700" cmpd="sng">
              <a:solidFill>
                <a:schemeClr val="accent1">
                  <a:shade val="50000"/>
                </a:schemeClr>
              </a:solidFill>
              <a:prstDash val="lgDash"/>
            </a:ln>
          </p:spPr>
          <p:style>
            <a:lnRef idx="1">
              <a:schemeClr val="accent1"/>
            </a:lnRef>
            <a:fillRef idx="0">
              <a:schemeClr val="accent1"/>
            </a:fillRef>
            <a:effectRef idx="0">
              <a:schemeClr val="accent1"/>
            </a:effectRef>
            <a:fontRef idx="minor">
              <a:schemeClr val="tx1"/>
            </a:fontRef>
          </p:style>
        </p:cxnSp>
        <p:sp>
          <p:nvSpPr>
            <p:cNvPr id="42" name="矩形 34">
              <a:extLst>
                <a:ext uri="{FF2B5EF4-FFF2-40B4-BE49-F238E27FC236}">
                  <a16:creationId xmlns:a16="http://schemas.microsoft.com/office/drawing/2014/main" id="{BF747195-9FD4-4F19-94B6-299A8E029214}"/>
                </a:ext>
              </a:extLst>
            </p:cNvPr>
            <p:cNvSpPr/>
            <p:nvPr/>
          </p:nvSpPr>
          <p:spPr>
            <a:xfrm>
              <a:off x="10419" y="7831"/>
              <a:ext cx="1440" cy="57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solidFill>
                    <a:schemeClr val="tx1"/>
                  </a:solidFill>
                  <a:latin typeface="微软雅黑" panose="020B0503020204020204" pitchFamily="34" charset="-122"/>
                  <a:ea typeface="微软雅黑" panose="020B0503020204020204" pitchFamily="34" charset="-122"/>
                </a:rPr>
                <a:t>容器</a:t>
              </a:r>
            </a:p>
          </p:txBody>
        </p:sp>
        <p:sp>
          <p:nvSpPr>
            <p:cNvPr id="43" name="矩形 35">
              <a:extLst>
                <a:ext uri="{FF2B5EF4-FFF2-40B4-BE49-F238E27FC236}">
                  <a16:creationId xmlns:a16="http://schemas.microsoft.com/office/drawing/2014/main" id="{252A3E4F-F759-4663-9D50-5AB0E5AB3FFC}"/>
                </a:ext>
              </a:extLst>
            </p:cNvPr>
            <p:cNvSpPr/>
            <p:nvPr/>
          </p:nvSpPr>
          <p:spPr>
            <a:xfrm>
              <a:off x="12568" y="7831"/>
              <a:ext cx="1440" cy="57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solidFill>
                    <a:schemeClr val="tx1"/>
                  </a:solidFill>
                  <a:latin typeface="微软雅黑" panose="020B0503020204020204" pitchFamily="34" charset="-122"/>
                  <a:ea typeface="微软雅黑" panose="020B0503020204020204" pitchFamily="34" charset="-122"/>
                </a:rPr>
                <a:t>容器</a:t>
              </a:r>
            </a:p>
          </p:txBody>
        </p:sp>
        <p:sp>
          <p:nvSpPr>
            <p:cNvPr id="44" name="矩形 36">
              <a:extLst>
                <a:ext uri="{FF2B5EF4-FFF2-40B4-BE49-F238E27FC236}">
                  <a16:creationId xmlns:a16="http://schemas.microsoft.com/office/drawing/2014/main" id="{4C852B37-4F6A-4B28-B87D-1253546997F6}"/>
                </a:ext>
              </a:extLst>
            </p:cNvPr>
            <p:cNvSpPr/>
            <p:nvPr/>
          </p:nvSpPr>
          <p:spPr>
            <a:xfrm>
              <a:off x="15073" y="7831"/>
              <a:ext cx="1440" cy="57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solidFill>
                    <a:schemeClr val="tx1"/>
                  </a:solidFill>
                  <a:latin typeface="微软雅黑" panose="020B0503020204020204" pitchFamily="34" charset="-122"/>
                  <a:ea typeface="微软雅黑" panose="020B0503020204020204" pitchFamily="34" charset="-122"/>
                </a:rPr>
                <a:t>AM</a:t>
              </a:r>
            </a:p>
          </p:txBody>
        </p:sp>
        <p:cxnSp>
          <p:nvCxnSpPr>
            <p:cNvPr id="45" name="直接箭头连接符 37">
              <a:extLst>
                <a:ext uri="{FF2B5EF4-FFF2-40B4-BE49-F238E27FC236}">
                  <a16:creationId xmlns:a16="http://schemas.microsoft.com/office/drawing/2014/main" id="{58A77551-6483-446C-928E-F0CCA574F8F6}"/>
                </a:ext>
              </a:extLst>
            </p:cNvPr>
            <p:cNvCxnSpPr>
              <a:endCxn id="42" idx="0"/>
            </p:cNvCxnSpPr>
            <p:nvPr/>
          </p:nvCxnSpPr>
          <p:spPr>
            <a:xfrm flipH="1">
              <a:off x="11139" y="7333"/>
              <a:ext cx="9" cy="49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6" name="直接箭头连接符 38">
              <a:extLst>
                <a:ext uri="{FF2B5EF4-FFF2-40B4-BE49-F238E27FC236}">
                  <a16:creationId xmlns:a16="http://schemas.microsoft.com/office/drawing/2014/main" id="{C02F5FF2-4AA0-45F7-99FA-B2555FF3A036}"/>
                </a:ext>
              </a:extLst>
            </p:cNvPr>
            <p:cNvCxnSpPr/>
            <p:nvPr/>
          </p:nvCxnSpPr>
          <p:spPr>
            <a:xfrm flipH="1">
              <a:off x="13283" y="7333"/>
              <a:ext cx="9" cy="49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7" name="直接箭头连接符 39">
              <a:extLst>
                <a:ext uri="{FF2B5EF4-FFF2-40B4-BE49-F238E27FC236}">
                  <a16:creationId xmlns:a16="http://schemas.microsoft.com/office/drawing/2014/main" id="{F538F19E-C585-4C98-AE19-FBA2CCD3AE7D}"/>
                </a:ext>
              </a:extLst>
            </p:cNvPr>
            <p:cNvCxnSpPr>
              <a:stCxn id="43" idx="3"/>
              <a:endCxn id="44" idx="1"/>
            </p:cNvCxnSpPr>
            <p:nvPr/>
          </p:nvCxnSpPr>
          <p:spPr>
            <a:xfrm>
              <a:off x="14008" y="8117"/>
              <a:ext cx="106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8" name="直接箭头连接符 40">
              <a:extLst>
                <a:ext uri="{FF2B5EF4-FFF2-40B4-BE49-F238E27FC236}">
                  <a16:creationId xmlns:a16="http://schemas.microsoft.com/office/drawing/2014/main" id="{48481C7A-00C2-46D0-AB92-2585E72F06CC}"/>
                </a:ext>
              </a:extLst>
            </p:cNvPr>
            <p:cNvCxnSpPr>
              <a:endCxn id="14" idx="3"/>
            </p:cNvCxnSpPr>
            <p:nvPr/>
          </p:nvCxnSpPr>
          <p:spPr>
            <a:xfrm flipH="1" flipV="1">
              <a:off x="14796" y="2362"/>
              <a:ext cx="1271" cy="1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9" name="直接箭头连接符 41">
              <a:extLst>
                <a:ext uri="{FF2B5EF4-FFF2-40B4-BE49-F238E27FC236}">
                  <a16:creationId xmlns:a16="http://schemas.microsoft.com/office/drawing/2014/main" id="{35365925-24BE-40F6-AFCF-13C65DA8389A}"/>
                </a:ext>
              </a:extLst>
            </p:cNvPr>
            <p:cNvCxnSpPr/>
            <p:nvPr/>
          </p:nvCxnSpPr>
          <p:spPr>
            <a:xfrm flipH="1" flipV="1">
              <a:off x="18119" y="7313"/>
              <a:ext cx="20" cy="80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0" name="矩形 42">
              <a:extLst>
                <a:ext uri="{FF2B5EF4-FFF2-40B4-BE49-F238E27FC236}">
                  <a16:creationId xmlns:a16="http://schemas.microsoft.com/office/drawing/2014/main" id="{2359BEA1-0D6C-4D48-BAC2-BA431C5EE955}"/>
                </a:ext>
              </a:extLst>
            </p:cNvPr>
            <p:cNvSpPr/>
            <p:nvPr/>
          </p:nvSpPr>
          <p:spPr>
            <a:xfrm>
              <a:off x="15819" y="2085"/>
              <a:ext cx="1440" cy="57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solidFill>
                    <a:schemeClr val="tx1"/>
                  </a:solidFill>
                  <a:latin typeface="微软雅黑" panose="020B0503020204020204" pitchFamily="34" charset="-122"/>
                  <a:ea typeface="微软雅黑" panose="020B0503020204020204" pitchFamily="34" charset="-122"/>
                </a:rPr>
                <a:t>起点</a:t>
              </a:r>
            </a:p>
          </p:txBody>
        </p:sp>
        <p:sp>
          <p:nvSpPr>
            <p:cNvPr id="51" name="矩形 44">
              <a:extLst>
                <a:ext uri="{FF2B5EF4-FFF2-40B4-BE49-F238E27FC236}">
                  <a16:creationId xmlns:a16="http://schemas.microsoft.com/office/drawing/2014/main" id="{673C86FE-0AFF-4697-A5B7-9321484FA028}"/>
                </a:ext>
              </a:extLst>
            </p:cNvPr>
            <p:cNvSpPr/>
            <p:nvPr/>
          </p:nvSpPr>
          <p:spPr>
            <a:xfrm>
              <a:off x="13351" y="3182"/>
              <a:ext cx="1440" cy="57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solidFill>
                    <a:schemeClr val="tx1"/>
                  </a:solidFill>
                  <a:latin typeface="微软雅黑" panose="020B0503020204020204" pitchFamily="34" charset="-122"/>
                  <a:ea typeface="微软雅黑" panose="020B0503020204020204" pitchFamily="34" charset="-122"/>
                </a:rPr>
                <a:t>......</a:t>
              </a:r>
            </a:p>
          </p:txBody>
        </p:sp>
        <p:sp>
          <p:nvSpPr>
            <p:cNvPr id="52" name="矩形 45">
              <a:extLst>
                <a:ext uri="{FF2B5EF4-FFF2-40B4-BE49-F238E27FC236}">
                  <a16:creationId xmlns:a16="http://schemas.microsoft.com/office/drawing/2014/main" id="{EA7B169A-6AB4-4C4A-9C38-C58088CB17CD}"/>
                </a:ext>
              </a:extLst>
            </p:cNvPr>
            <p:cNvSpPr/>
            <p:nvPr/>
          </p:nvSpPr>
          <p:spPr>
            <a:xfrm>
              <a:off x="16679" y="3465"/>
              <a:ext cx="1440" cy="57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solidFill>
                    <a:schemeClr val="tx1"/>
                  </a:solidFill>
                  <a:latin typeface="微软雅黑" panose="020B0503020204020204" pitchFamily="34" charset="-122"/>
                  <a:ea typeface="微软雅黑" panose="020B0503020204020204" pitchFamily="34" charset="-122"/>
                </a:rPr>
                <a:t>叶子队列</a:t>
              </a:r>
            </a:p>
          </p:txBody>
        </p:sp>
        <p:cxnSp>
          <p:nvCxnSpPr>
            <p:cNvPr id="53" name="直接箭头连接符 46">
              <a:extLst>
                <a:ext uri="{FF2B5EF4-FFF2-40B4-BE49-F238E27FC236}">
                  <a16:creationId xmlns:a16="http://schemas.microsoft.com/office/drawing/2014/main" id="{EC38E086-D273-4B6B-9655-B49D0E77DF4A}"/>
                </a:ext>
              </a:extLst>
            </p:cNvPr>
            <p:cNvCxnSpPr>
              <a:stCxn id="52" idx="2"/>
            </p:cNvCxnSpPr>
            <p:nvPr/>
          </p:nvCxnSpPr>
          <p:spPr>
            <a:xfrm flipH="1">
              <a:off x="17389" y="4037"/>
              <a:ext cx="10" cy="71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4" name="矩形 47">
              <a:extLst>
                <a:ext uri="{FF2B5EF4-FFF2-40B4-BE49-F238E27FC236}">
                  <a16:creationId xmlns:a16="http://schemas.microsoft.com/office/drawing/2014/main" id="{865A126F-84B2-431E-A602-7BA0FD575EE2}"/>
                </a:ext>
              </a:extLst>
            </p:cNvPr>
            <p:cNvSpPr/>
            <p:nvPr/>
          </p:nvSpPr>
          <p:spPr>
            <a:xfrm>
              <a:off x="17409" y="8122"/>
              <a:ext cx="1440" cy="57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solidFill>
                    <a:schemeClr val="tx1"/>
                  </a:solidFill>
                  <a:latin typeface="微软雅黑" panose="020B0503020204020204" pitchFamily="34" charset="-122"/>
                  <a:ea typeface="微软雅黑" panose="020B0503020204020204" pitchFamily="34" charset="-122"/>
                </a:rPr>
                <a:t>应用程序</a:t>
              </a:r>
            </a:p>
          </p:txBody>
        </p:sp>
        <p:cxnSp>
          <p:nvCxnSpPr>
            <p:cNvPr id="55" name="直接箭头连接符 48">
              <a:extLst>
                <a:ext uri="{FF2B5EF4-FFF2-40B4-BE49-F238E27FC236}">
                  <a16:creationId xmlns:a16="http://schemas.microsoft.com/office/drawing/2014/main" id="{16B36476-4BDC-4D01-9D18-0C16A32D0E39}"/>
                </a:ext>
              </a:extLst>
            </p:cNvPr>
            <p:cNvCxnSpPr/>
            <p:nvPr/>
          </p:nvCxnSpPr>
          <p:spPr>
            <a:xfrm>
              <a:off x="9238" y="2321"/>
              <a:ext cx="0" cy="5229"/>
            </a:xfrm>
            <a:prstGeom prst="straightConnector1">
              <a:avLst/>
            </a:prstGeom>
            <a:ln w="12700" cmpd="sng">
              <a:solidFill>
                <a:schemeClr val="accent1">
                  <a:shade val="50000"/>
                </a:schemeClr>
              </a:solidFill>
              <a:prstDash val="lgDash"/>
              <a:headEnd type="arrow"/>
              <a:tailEnd type="arrow"/>
            </a:ln>
          </p:spPr>
          <p:style>
            <a:lnRef idx="1">
              <a:schemeClr val="accent1"/>
            </a:lnRef>
            <a:fillRef idx="0">
              <a:schemeClr val="accent1"/>
            </a:fillRef>
            <a:effectRef idx="0">
              <a:schemeClr val="accent1"/>
            </a:effectRef>
            <a:fontRef idx="minor">
              <a:schemeClr val="tx1"/>
            </a:fontRef>
          </p:style>
        </p:cxnSp>
        <p:sp>
          <p:nvSpPr>
            <p:cNvPr id="56" name="矩形 49">
              <a:extLst>
                <a:ext uri="{FF2B5EF4-FFF2-40B4-BE49-F238E27FC236}">
                  <a16:creationId xmlns:a16="http://schemas.microsoft.com/office/drawing/2014/main" id="{605B9677-743E-4481-8DAF-95B0D0B924B7}"/>
                </a:ext>
              </a:extLst>
            </p:cNvPr>
            <p:cNvSpPr/>
            <p:nvPr/>
          </p:nvSpPr>
          <p:spPr>
            <a:xfrm>
              <a:off x="8518" y="4926"/>
              <a:ext cx="1440" cy="5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solidFill>
                    <a:schemeClr val="tx1"/>
                  </a:solidFill>
                  <a:latin typeface="微软雅黑" panose="020B0503020204020204" pitchFamily="34" charset="-122"/>
                  <a:ea typeface="微软雅黑" panose="020B0503020204020204" pitchFamily="34" charset="-122"/>
                </a:rPr>
                <a:t>第一层</a:t>
              </a:r>
            </a:p>
          </p:txBody>
        </p:sp>
        <p:sp>
          <p:nvSpPr>
            <p:cNvPr id="57" name="矩形 50">
              <a:extLst>
                <a:ext uri="{FF2B5EF4-FFF2-40B4-BE49-F238E27FC236}">
                  <a16:creationId xmlns:a16="http://schemas.microsoft.com/office/drawing/2014/main" id="{B42D5E82-41EE-4B3D-8477-CE2F15F4C949}"/>
                </a:ext>
              </a:extLst>
            </p:cNvPr>
            <p:cNvSpPr/>
            <p:nvPr/>
          </p:nvSpPr>
          <p:spPr>
            <a:xfrm>
              <a:off x="8518" y="7831"/>
              <a:ext cx="1440" cy="5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solidFill>
                    <a:schemeClr val="tx1"/>
                  </a:solidFill>
                  <a:latin typeface="微软雅黑" panose="020B0503020204020204" pitchFamily="34" charset="-122"/>
                  <a:ea typeface="微软雅黑" panose="020B0503020204020204" pitchFamily="34" charset="-122"/>
                </a:rPr>
                <a:t>第二层</a:t>
              </a:r>
            </a:p>
          </p:txBody>
        </p:sp>
      </p:grpSp>
      <p:sp>
        <p:nvSpPr>
          <p:cNvPr id="3" name="灯片编号占位符 2">
            <a:extLst>
              <a:ext uri="{FF2B5EF4-FFF2-40B4-BE49-F238E27FC236}">
                <a16:creationId xmlns:a16="http://schemas.microsoft.com/office/drawing/2014/main" id="{B724CFE8-F91B-0540-BEC1-865BB4E46AC9}"/>
              </a:ext>
            </a:extLst>
          </p:cNvPr>
          <p:cNvSpPr>
            <a:spLocks noGrp="1"/>
          </p:cNvSpPr>
          <p:nvPr>
            <p:ph type="sldNum" sz="quarter" idx="12"/>
          </p:nvPr>
        </p:nvSpPr>
        <p:spPr/>
        <p:txBody>
          <a:bodyPr/>
          <a:lstStyle/>
          <a:p>
            <a:fld id="{B13F0FA4-29F4-4B1D-A16B-0D7169EBD889}" type="slidenum">
              <a:rPr lang="en-US" smtClean="0"/>
              <a:t>78</a:t>
            </a:fld>
            <a:endParaRPr lang="en-US"/>
          </a:p>
        </p:txBody>
      </p:sp>
    </p:spTree>
    <p:extLst>
      <p:ext uri="{BB962C8B-B14F-4D97-AF65-F5344CB8AC3E}">
        <p14:creationId xmlns:p14="http://schemas.microsoft.com/office/powerpoint/2010/main" val="99947597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DE470F-614B-47E2-9768-9F739D08CAEB}"/>
              </a:ext>
            </a:extLst>
          </p:cNvPr>
          <p:cNvSpPr>
            <a:spLocks noGrp="1"/>
          </p:cNvSpPr>
          <p:nvPr>
            <p:ph type="title"/>
          </p:nvPr>
        </p:nvSpPr>
        <p:spPr/>
        <p:txBody>
          <a:bodyPr/>
          <a:lstStyle/>
          <a:p>
            <a:r>
              <a:rPr lang="en-US" altLang="zh-CN" dirty="0"/>
              <a:t>7.4 </a:t>
            </a:r>
            <a:r>
              <a:rPr lang="zh-CN" altLang="en-US" dirty="0"/>
              <a:t>案例研究</a:t>
            </a:r>
          </a:p>
        </p:txBody>
      </p:sp>
      <p:sp>
        <p:nvSpPr>
          <p:cNvPr id="3" name="Content Placeholder 2">
            <a:extLst>
              <a:ext uri="{FF2B5EF4-FFF2-40B4-BE49-F238E27FC236}">
                <a16:creationId xmlns:a16="http://schemas.microsoft.com/office/drawing/2014/main" id="{66545B0C-8838-46B1-9978-4A0C3005A0BE}"/>
              </a:ext>
            </a:extLst>
          </p:cNvPr>
          <p:cNvSpPr>
            <a:spLocks noGrp="1"/>
          </p:cNvSpPr>
          <p:nvPr>
            <p:ph idx="1"/>
          </p:nvPr>
        </p:nvSpPr>
        <p:spPr/>
        <p:txBody>
          <a:bodyPr/>
          <a:lstStyle/>
          <a:p>
            <a:r>
              <a:rPr lang="en-US" altLang="zh-CN" dirty="0"/>
              <a:t>YARN</a:t>
            </a:r>
            <a:r>
              <a:rPr lang="zh-CN" altLang="en-US" dirty="0"/>
              <a:t>层级队列管理机制</a:t>
            </a:r>
            <a:endParaRPr lang="en-US" altLang="zh-CN" dirty="0"/>
          </a:p>
          <a:p>
            <a:pPr lvl="1"/>
            <a:r>
              <a:rPr lang="zh-CN" altLang="en-US" dirty="0"/>
              <a:t>用户和资源管理机制是任何资源调度器的基础</a:t>
            </a:r>
            <a:endParaRPr lang="en-US" altLang="zh-CN" dirty="0"/>
          </a:p>
          <a:p>
            <a:pPr lvl="1"/>
            <a:r>
              <a:rPr lang="zh-CN" altLang="en-US" dirty="0"/>
              <a:t>用户以层级队列的形式组织。该队列组织方式具有队列可嵌套、最少容量和最大容量等特点</a:t>
            </a:r>
            <a:endParaRPr lang="en-US" altLang="zh-CN" dirty="0"/>
          </a:p>
          <a:p>
            <a:pPr lvl="1"/>
            <a:r>
              <a:rPr lang="zh-CN" altLang="en-US" dirty="0"/>
              <a:t>每个队列划分一定比例的资源</a:t>
            </a:r>
            <a:endParaRPr lang="en-US" altLang="zh-CN" dirty="0"/>
          </a:p>
          <a:p>
            <a:pPr lvl="1"/>
            <a:r>
              <a:rPr lang="zh-CN" altLang="en-US" dirty="0"/>
              <a:t>用户可属于多个队列，且只能向这些队列提交应用程序</a:t>
            </a:r>
            <a:endParaRPr lang="en-US" altLang="zh-CN" dirty="0"/>
          </a:p>
          <a:p>
            <a:pPr lvl="1"/>
            <a:r>
              <a:rPr lang="zh-CN" altLang="en-US" dirty="0"/>
              <a:t>采用自顶向下的路径命名队列</a:t>
            </a:r>
          </a:p>
        </p:txBody>
      </p:sp>
      <p:sp>
        <p:nvSpPr>
          <p:cNvPr id="4" name="灯片编号占位符 3">
            <a:extLst>
              <a:ext uri="{FF2B5EF4-FFF2-40B4-BE49-F238E27FC236}">
                <a16:creationId xmlns:a16="http://schemas.microsoft.com/office/drawing/2014/main" id="{524A2A01-63A3-8E40-B80D-25809714E53A}"/>
              </a:ext>
            </a:extLst>
          </p:cNvPr>
          <p:cNvSpPr>
            <a:spLocks noGrp="1"/>
          </p:cNvSpPr>
          <p:nvPr>
            <p:ph type="sldNum" sz="quarter" idx="12"/>
          </p:nvPr>
        </p:nvSpPr>
        <p:spPr/>
        <p:txBody>
          <a:bodyPr/>
          <a:lstStyle/>
          <a:p>
            <a:fld id="{B13F0FA4-29F4-4B1D-A16B-0D7169EBD889}" type="slidenum">
              <a:rPr lang="en-US" smtClean="0"/>
              <a:t>79</a:t>
            </a:fld>
            <a:endParaRPr lang="en-US"/>
          </a:p>
        </p:txBody>
      </p:sp>
    </p:spTree>
    <p:extLst>
      <p:ext uri="{BB962C8B-B14F-4D97-AF65-F5344CB8AC3E}">
        <p14:creationId xmlns:p14="http://schemas.microsoft.com/office/powerpoint/2010/main" val="3405718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F036B-66EF-49D3-8089-7027C9D28DD2}"/>
              </a:ext>
            </a:extLst>
          </p:cNvPr>
          <p:cNvSpPr>
            <a:spLocks noGrp="1"/>
          </p:cNvSpPr>
          <p:nvPr>
            <p:ph type="title"/>
          </p:nvPr>
        </p:nvSpPr>
        <p:spPr/>
        <p:txBody>
          <a:bodyPr/>
          <a:lstStyle/>
          <a:p>
            <a:r>
              <a:rPr lang="en-US" altLang="zh-CN" dirty="0"/>
              <a:t>7.1 </a:t>
            </a:r>
            <a:r>
              <a:rPr lang="zh-CN" altLang="en-US" dirty="0"/>
              <a:t>统一资源管理</a:t>
            </a:r>
            <a:endParaRPr lang="en-US" dirty="0"/>
          </a:p>
        </p:txBody>
      </p:sp>
      <p:sp>
        <p:nvSpPr>
          <p:cNvPr id="3" name="Content Placeholder 2">
            <a:extLst>
              <a:ext uri="{FF2B5EF4-FFF2-40B4-BE49-F238E27FC236}">
                <a16:creationId xmlns:a16="http://schemas.microsoft.com/office/drawing/2014/main" id="{CE267D19-4261-475F-AEB9-CFEBD030784B}"/>
              </a:ext>
            </a:extLst>
          </p:cNvPr>
          <p:cNvSpPr>
            <a:spLocks noGrp="1"/>
          </p:cNvSpPr>
          <p:nvPr>
            <p:ph idx="1"/>
          </p:nvPr>
        </p:nvSpPr>
        <p:spPr>
          <a:xfrm>
            <a:off x="680483" y="1160756"/>
            <a:ext cx="10930269" cy="2971857"/>
          </a:xfrm>
        </p:spPr>
        <p:txBody>
          <a:bodyPr>
            <a:normAutofit/>
          </a:bodyPr>
          <a:lstStyle/>
          <a:p>
            <a:r>
              <a:rPr lang="zh-CN" altLang="en-US" sz="3200" dirty="0"/>
              <a:t>面临挑战</a:t>
            </a:r>
            <a:endParaRPr lang="en-US" altLang="zh-CN" sz="3200" dirty="0"/>
          </a:p>
          <a:p>
            <a:pPr marL="457200" lvl="1" indent="0">
              <a:buNone/>
            </a:pPr>
            <a:r>
              <a:rPr lang="en-US" sz="2800" dirty="0"/>
              <a:t>3</a:t>
            </a:r>
            <a:r>
              <a:rPr lang="zh-CN" altLang="en-US" sz="2800" dirty="0"/>
              <a:t>）统一资源管理系统可容错、高可用</a:t>
            </a:r>
            <a:endParaRPr lang="en-US" altLang="zh-CN" sz="2800" dirty="0"/>
          </a:p>
          <a:p>
            <a:pPr marL="457200" lvl="1" indent="0">
              <a:buNone/>
            </a:pPr>
            <a:r>
              <a:rPr lang="zh-CN" altLang="en-US" sz="2000" dirty="0"/>
              <a:t>分布式系统中所有应用程序都依赖于统一资源管理系统，其必须是可容错和高可靠，保证多种应用程序在同一个分布式系统资源上能够稳定、高效地运行。</a:t>
            </a:r>
            <a:endParaRPr lang="en-US" altLang="zh-CN" sz="2000" dirty="0"/>
          </a:p>
          <a:p>
            <a:pPr marL="457200" lvl="1" indent="0">
              <a:buNone/>
            </a:pPr>
            <a:r>
              <a:rPr lang="zh-CN" altLang="en-US" sz="2000" dirty="0"/>
              <a:t>可通过配置</a:t>
            </a:r>
            <a:r>
              <a:rPr lang="en-US" altLang="zh-CN" sz="2000" dirty="0" err="1"/>
              <a:t>ZooKeeper</a:t>
            </a:r>
            <a:r>
              <a:rPr lang="zh-CN" altLang="en-US" sz="2000" dirty="0"/>
              <a:t>等协调系统在多个备份主控服务器中进行领导选举，当主控节点发送故障时，可以通过协调系统的选举机制在多个备份主控节点中选择新的主控节点。</a:t>
            </a:r>
            <a:endParaRPr lang="en-US" sz="2000" dirty="0"/>
          </a:p>
        </p:txBody>
      </p:sp>
      <p:pic>
        <p:nvPicPr>
          <p:cNvPr id="5" name="Picture 4">
            <a:extLst>
              <a:ext uri="{FF2B5EF4-FFF2-40B4-BE49-F238E27FC236}">
                <a16:creationId xmlns:a16="http://schemas.microsoft.com/office/drawing/2014/main" id="{A2F6188F-C7E3-4F9C-BFF6-876E4FD28B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77417" y="4329853"/>
            <a:ext cx="3637165" cy="1964069"/>
          </a:xfrm>
          <a:prstGeom prst="rect">
            <a:avLst/>
          </a:prstGeom>
        </p:spPr>
      </p:pic>
      <p:sp>
        <p:nvSpPr>
          <p:cNvPr id="4" name="灯片编号占位符 3">
            <a:extLst>
              <a:ext uri="{FF2B5EF4-FFF2-40B4-BE49-F238E27FC236}">
                <a16:creationId xmlns:a16="http://schemas.microsoft.com/office/drawing/2014/main" id="{AC581C08-8718-3342-9150-EBD65DC93593}"/>
              </a:ext>
            </a:extLst>
          </p:cNvPr>
          <p:cNvSpPr>
            <a:spLocks noGrp="1"/>
          </p:cNvSpPr>
          <p:nvPr>
            <p:ph type="sldNum" sz="quarter" idx="12"/>
          </p:nvPr>
        </p:nvSpPr>
        <p:spPr/>
        <p:txBody>
          <a:bodyPr/>
          <a:lstStyle/>
          <a:p>
            <a:fld id="{B13F0FA4-29F4-4B1D-A16B-0D7169EBD889}" type="slidenum">
              <a:rPr lang="en-US" smtClean="0"/>
              <a:t>8</a:t>
            </a:fld>
            <a:endParaRPr lang="en-US"/>
          </a:p>
        </p:txBody>
      </p:sp>
    </p:spTree>
    <p:extLst>
      <p:ext uri="{BB962C8B-B14F-4D97-AF65-F5344CB8AC3E}">
        <p14:creationId xmlns:p14="http://schemas.microsoft.com/office/powerpoint/2010/main" val="1841009443"/>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DE470F-614B-47E2-9768-9F739D08CAEB}"/>
              </a:ext>
            </a:extLst>
          </p:cNvPr>
          <p:cNvSpPr>
            <a:spLocks noGrp="1"/>
          </p:cNvSpPr>
          <p:nvPr>
            <p:ph type="title"/>
          </p:nvPr>
        </p:nvSpPr>
        <p:spPr/>
        <p:txBody>
          <a:bodyPr/>
          <a:lstStyle/>
          <a:p>
            <a:r>
              <a:rPr lang="en-US" altLang="zh-CN" dirty="0"/>
              <a:t>7.4 </a:t>
            </a:r>
            <a:r>
              <a:rPr lang="zh-CN" altLang="en-US" dirty="0"/>
              <a:t>案例研究</a:t>
            </a:r>
          </a:p>
        </p:txBody>
      </p:sp>
      <p:sp>
        <p:nvSpPr>
          <p:cNvPr id="3" name="Content Placeholder 2">
            <a:extLst>
              <a:ext uri="{FF2B5EF4-FFF2-40B4-BE49-F238E27FC236}">
                <a16:creationId xmlns:a16="http://schemas.microsoft.com/office/drawing/2014/main" id="{66545B0C-8838-46B1-9978-4A0C3005A0BE}"/>
              </a:ext>
            </a:extLst>
          </p:cNvPr>
          <p:cNvSpPr>
            <a:spLocks noGrp="1"/>
          </p:cNvSpPr>
          <p:nvPr>
            <p:ph idx="1"/>
          </p:nvPr>
        </p:nvSpPr>
        <p:spPr/>
        <p:txBody>
          <a:bodyPr/>
          <a:lstStyle/>
          <a:p>
            <a:r>
              <a:rPr lang="en-US" altLang="zh-CN" dirty="0"/>
              <a:t>YARN</a:t>
            </a:r>
            <a:r>
              <a:rPr lang="zh-CN" altLang="en-US" dirty="0"/>
              <a:t>灵活的资源调度算法</a:t>
            </a:r>
            <a:endParaRPr lang="en-US" altLang="zh-CN" dirty="0"/>
          </a:p>
          <a:p>
            <a:pPr lvl="1"/>
            <a:r>
              <a:rPr lang="zh-CN" altLang="en-US" dirty="0"/>
              <a:t>支持多种资源调度算法</a:t>
            </a:r>
            <a:endParaRPr lang="en-US" altLang="zh-CN" dirty="0"/>
          </a:p>
          <a:p>
            <a:pPr lvl="1"/>
            <a:r>
              <a:rPr lang="zh-CN" altLang="en-US" dirty="0"/>
              <a:t>支持用户选择可配置，可插拔的调度器</a:t>
            </a:r>
            <a:endParaRPr lang="en-US" altLang="zh-CN" dirty="0"/>
          </a:p>
          <a:p>
            <a:pPr lvl="1"/>
            <a:r>
              <a:rPr lang="zh-CN" altLang="en-US" dirty="0"/>
              <a:t>系统管理者可定制全局的资源管理策略</a:t>
            </a:r>
          </a:p>
        </p:txBody>
      </p:sp>
      <p:sp>
        <p:nvSpPr>
          <p:cNvPr id="4" name="灯片编号占位符 3">
            <a:extLst>
              <a:ext uri="{FF2B5EF4-FFF2-40B4-BE49-F238E27FC236}">
                <a16:creationId xmlns:a16="http://schemas.microsoft.com/office/drawing/2014/main" id="{BECFF385-05E1-EC46-B415-82FA632E6B96}"/>
              </a:ext>
            </a:extLst>
          </p:cNvPr>
          <p:cNvSpPr>
            <a:spLocks noGrp="1"/>
          </p:cNvSpPr>
          <p:nvPr>
            <p:ph type="sldNum" sz="quarter" idx="12"/>
          </p:nvPr>
        </p:nvSpPr>
        <p:spPr/>
        <p:txBody>
          <a:bodyPr/>
          <a:lstStyle/>
          <a:p>
            <a:fld id="{B13F0FA4-29F4-4B1D-A16B-0D7169EBD889}" type="slidenum">
              <a:rPr lang="en-US" smtClean="0"/>
              <a:t>80</a:t>
            </a:fld>
            <a:endParaRPr lang="en-US"/>
          </a:p>
        </p:txBody>
      </p:sp>
    </p:spTree>
    <p:extLst>
      <p:ext uri="{BB962C8B-B14F-4D97-AF65-F5344CB8AC3E}">
        <p14:creationId xmlns:p14="http://schemas.microsoft.com/office/powerpoint/2010/main" val="4275219037"/>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D19059-0665-4434-90A8-942216284B04}"/>
              </a:ext>
            </a:extLst>
          </p:cNvPr>
          <p:cNvSpPr>
            <a:spLocks noGrp="1"/>
          </p:cNvSpPr>
          <p:nvPr>
            <p:ph type="title"/>
          </p:nvPr>
        </p:nvSpPr>
        <p:spPr/>
        <p:txBody>
          <a:bodyPr/>
          <a:lstStyle/>
          <a:p>
            <a:r>
              <a:rPr lang="en-US" altLang="zh-CN" dirty="0"/>
              <a:t>7.4 </a:t>
            </a:r>
            <a:r>
              <a:rPr lang="zh-CN" altLang="en-US" dirty="0"/>
              <a:t>案例研究</a:t>
            </a:r>
          </a:p>
        </p:txBody>
      </p:sp>
      <p:sp>
        <p:nvSpPr>
          <p:cNvPr id="9" name="Content Placeholder 2">
            <a:extLst>
              <a:ext uri="{FF2B5EF4-FFF2-40B4-BE49-F238E27FC236}">
                <a16:creationId xmlns:a16="http://schemas.microsoft.com/office/drawing/2014/main" id="{CBD30598-AF52-4A8C-B27B-5472249E5A8C}"/>
              </a:ext>
            </a:extLst>
          </p:cNvPr>
          <p:cNvSpPr>
            <a:spLocks noGrp="1"/>
          </p:cNvSpPr>
          <p:nvPr>
            <p:ph idx="1"/>
          </p:nvPr>
        </p:nvSpPr>
        <p:spPr>
          <a:xfrm>
            <a:off x="680483" y="1160757"/>
            <a:ext cx="10930269" cy="2166252"/>
          </a:xfrm>
        </p:spPr>
        <p:txBody>
          <a:bodyPr/>
          <a:lstStyle/>
          <a:p>
            <a:r>
              <a:rPr lang="en-US" altLang="zh-CN" dirty="0" err="1"/>
              <a:t>ZooKeeper</a:t>
            </a:r>
            <a:r>
              <a:rPr lang="zh-CN" altLang="en-US" dirty="0"/>
              <a:t>系统</a:t>
            </a:r>
            <a:endParaRPr lang="en-US" altLang="zh-CN" dirty="0"/>
          </a:p>
          <a:p>
            <a:pPr lvl="1"/>
            <a:r>
              <a:rPr lang="en-US" altLang="zh-CN" dirty="0" err="1"/>
              <a:t>ZooKeeper</a:t>
            </a:r>
            <a:r>
              <a:rPr lang="zh-CN" altLang="en-US" dirty="0"/>
              <a:t>是</a:t>
            </a:r>
            <a:r>
              <a:rPr lang="en-US" altLang="zh-CN" dirty="0"/>
              <a:t>Yahoo</a:t>
            </a:r>
            <a:r>
              <a:rPr lang="zh-CN" altLang="en-US" dirty="0"/>
              <a:t>开发并开源的一套可扩展高吞吐分布式协调系统，同一时刻可以响应上万个客户端请求</a:t>
            </a:r>
            <a:endParaRPr lang="en-US" altLang="zh-CN" dirty="0"/>
          </a:p>
          <a:p>
            <a:pPr lvl="1"/>
            <a:endParaRPr lang="zh-CN" altLang="en-US" dirty="0"/>
          </a:p>
        </p:txBody>
      </p:sp>
      <p:sp>
        <p:nvSpPr>
          <p:cNvPr id="11" name="Rectangle 10">
            <a:extLst>
              <a:ext uri="{FF2B5EF4-FFF2-40B4-BE49-F238E27FC236}">
                <a16:creationId xmlns:a16="http://schemas.microsoft.com/office/drawing/2014/main" id="{8D14B8CD-04AB-4522-8643-CE6F280654FB}"/>
              </a:ext>
            </a:extLst>
          </p:cNvPr>
          <p:cNvSpPr/>
          <p:nvPr/>
        </p:nvSpPr>
        <p:spPr>
          <a:xfrm>
            <a:off x="7588168" y="6021192"/>
            <a:ext cx="2057358" cy="338554"/>
          </a:xfrm>
          <a:prstGeom prst="rect">
            <a:avLst/>
          </a:prstGeom>
        </p:spPr>
        <p:txBody>
          <a:bodyPr wrap="none">
            <a:spAutoFit/>
          </a:bodyPr>
          <a:lstStyle/>
          <a:p>
            <a:r>
              <a:rPr lang="en-US" altLang="zh-CN" sz="1600" dirty="0">
                <a:latin typeface="微软雅黑" panose="020B0503020204020204" pitchFamily="34" charset="-122"/>
                <a:ea typeface="微软雅黑" panose="020B0503020204020204" pitchFamily="34" charset="-122"/>
              </a:rPr>
              <a:t>Zookeeper</a:t>
            </a:r>
            <a:r>
              <a:rPr lang="zh-CN" altLang="en-US" sz="1600" dirty="0">
                <a:latin typeface="微软雅黑" panose="020B0503020204020204" pitchFamily="34" charset="-122"/>
                <a:ea typeface="微软雅黑" panose="020B0503020204020204" pitchFamily="34" charset="-122"/>
              </a:rPr>
              <a:t>整体架构</a:t>
            </a:r>
            <a:endParaRPr lang="en-US" sz="1600" dirty="0">
              <a:latin typeface="微软雅黑" panose="020B0503020204020204" pitchFamily="34" charset="-122"/>
              <a:ea typeface="微软雅黑" panose="020B0503020204020204" pitchFamily="34" charset="-122"/>
            </a:endParaRPr>
          </a:p>
        </p:txBody>
      </p:sp>
      <p:sp>
        <p:nvSpPr>
          <p:cNvPr id="12" name="Content Placeholder 2">
            <a:extLst>
              <a:ext uri="{FF2B5EF4-FFF2-40B4-BE49-F238E27FC236}">
                <a16:creationId xmlns:a16="http://schemas.microsoft.com/office/drawing/2014/main" id="{ADB2032F-2BB7-4F86-844C-AABD9D9D9B05}"/>
              </a:ext>
            </a:extLst>
          </p:cNvPr>
          <p:cNvSpPr txBox="1"/>
          <p:nvPr/>
        </p:nvSpPr>
        <p:spPr>
          <a:xfrm>
            <a:off x="680720" y="2679700"/>
            <a:ext cx="4401185" cy="3679825"/>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Font typeface="Arial" panose="020B0604020202020204" pitchFamily="34" charset="0"/>
              <a:buChar char="•"/>
              <a:defRPr sz="2800" b="1" kern="1200" baseline="0">
                <a:solidFill>
                  <a:schemeClr val="tx1"/>
                </a:solidFill>
                <a:latin typeface="+mn-lt"/>
                <a:ea typeface="微软雅黑" panose="020B0503020204020204" pitchFamily="34" charset="-122"/>
                <a:cs typeface="+mn-cs"/>
              </a:defRPr>
            </a:lvl1pPr>
            <a:lvl2pPr marL="685800" indent="-228600" algn="l" defTabSz="914400" rtl="0" eaLnBrk="1" latinLnBrk="0" hangingPunct="1">
              <a:lnSpc>
                <a:spcPct val="100000"/>
              </a:lnSpc>
              <a:spcBef>
                <a:spcPts val="500"/>
              </a:spcBef>
              <a:buFont typeface="Calibri" panose="020F0502020204030204" charset="0"/>
              <a:buChar char="–"/>
              <a:defRPr sz="2400" kern="1200" baseline="0">
                <a:solidFill>
                  <a:schemeClr val="tx1"/>
                </a:solidFill>
                <a:latin typeface="+mn-lt"/>
                <a:ea typeface="微软雅黑" panose="020B0503020204020204" pitchFamily="34" charset="-122"/>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baseline="0">
                <a:solidFill>
                  <a:schemeClr val="tx1"/>
                </a:solidFill>
                <a:latin typeface="+mn-lt"/>
                <a:ea typeface="微软雅黑" panose="020B0503020204020204" pitchFamily="34" charset="-122"/>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baseline="0">
                <a:solidFill>
                  <a:schemeClr val="tx1"/>
                </a:solidFill>
                <a:latin typeface="+mn-lt"/>
                <a:ea typeface="微软雅黑" panose="020B0503020204020204" pitchFamily="34" charset="-122"/>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baseline="0">
                <a:solidFill>
                  <a:schemeClr val="tx1"/>
                </a:solidFill>
                <a:latin typeface="+mn-lt"/>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zh-CN" altLang="en-US" dirty="0"/>
              <a:t>由若干台服务器构成，每台服务器内存维护相同的树形数据结构，其中一台服务器通过</a:t>
            </a:r>
            <a:r>
              <a:rPr lang="en-US" altLang="zh-CN" dirty="0"/>
              <a:t>Zab</a:t>
            </a:r>
            <a:r>
              <a:rPr lang="zh-CN" altLang="en-US" dirty="0"/>
              <a:t>协议选举成为主控服务器，其他为从属服务器</a:t>
            </a:r>
          </a:p>
        </p:txBody>
      </p:sp>
      <p:grpSp>
        <p:nvGrpSpPr>
          <p:cNvPr id="13" name="组合 67">
            <a:extLst>
              <a:ext uri="{FF2B5EF4-FFF2-40B4-BE49-F238E27FC236}">
                <a16:creationId xmlns:a16="http://schemas.microsoft.com/office/drawing/2014/main" id="{A63BF267-0D26-4BDC-8719-0CD231EFA224}"/>
              </a:ext>
            </a:extLst>
          </p:cNvPr>
          <p:cNvGrpSpPr/>
          <p:nvPr/>
        </p:nvGrpSpPr>
        <p:grpSpPr>
          <a:xfrm>
            <a:off x="5266055" y="2651760"/>
            <a:ext cx="6572885" cy="3131820"/>
            <a:chOff x="8293" y="3131"/>
            <a:chExt cx="10351" cy="4932"/>
          </a:xfrm>
        </p:grpSpPr>
        <p:grpSp>
          <p:nvGrpSpPr>
            <p:cNvPr id="14" name="组合 38">
              <a:extLst>
                <a:ext uri="{FF2B5EF4-FFF2-40B4-BE49-F238E27FC236}">
                  <a16:creationId xmlns:a16="http://schemas.microsoft.com/office/drawing/2014/main" id="{133AC157-1084-4821-BF28-76A87680F761}"/>
                </a:ext>
              </a:extLst>
            </p:cNvPr>
            <p:cNvGrpSpPr/>
            <p:nvPr/>
          </p:nvGrpSpPr>
          <p:grpSpPr>
            <a:xfrm>
              <a:off x="10566" y="3131"/>
              <a:ext cx="6009" cy="4932"/>
              <a:chOff x="11947" y="3241"/>
              <a:chExt cx="6009" cy="4932"/>
            </a:xfrm>
          </p:grpSpPr>
          <p:grpSp>
            <p:nvGrpSpPr>
              <p:cNvPr id="27" name="组合 7">
                <a:extLst>
                  <a:ext uri="{FF2B5EF4-FFF2-40B4-BE49-F238E27FC236}">
                    <a16:creationId xmlns:a16="http://schemas.microsoft.com/office/drawing/2014/main" id="{0D5B7B12-089C-4413-A11B-D14175EF7A91}"/>
                  </a:ext>
                </a:extLst>
              </p:cNvPr>
              <p:cNvGrpSpPr/>
              <p:nvPr/>
            </p:nvGrpSpPr>
            <p:grpSpPr>
              <a:xfrm>
                <a:off x="12983" y="3958"/>
                <a:ext cx="1134" cy="1134"/>
                <a:chOff x="12983" y="3958"/>
                <a:chExt cx="1134" cy="1134"/>
              </a:xfrm>
            </p:grpSpPr>
            <p:sp>
              <p:nvSpPr>
                <p:cNvPr id="58" name="椭圆 3">
                  <a:extLst>
                    <a:ext uri="{FF2B5EF4-FFF2-40B4-BE49-F238E27FC236}">
                      <a16:creationId xmlns:a16="http://schemas.microsoft.com/office/drawing/2014/main" id="{7EE77C4B-5EE1-46DC-AF7B-7B60A4D39CD4}"/>
                    </a:ext>
                  </a:extLst>
                </p:cNvPr>
                <p:cNvSpPr/>
                <p:nvPr/>
              </p:nvSpPr>
              <p:spPr>
                <a:xfrm>
                  <a:off x="12983" y="3958"/>
                  <a:ext cx="1134" cy="1134"/>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微软雅黑" panose="020B0503020204020204" pitchFamily="34" charset="-122"/>
                    <a:ea typeface="微软雅黑" panose="020B0503020204020204" pitchFamily="34" charset="-122"/>
                  </a:endParaRPr>
                </a:p>
              </p:txBody>
            </p:sp>
            <p:sp>
              <p:nvSpPr>
                <p:cNvPr id="59" name="文本框 5">
                  <a:extLst>
                    <a:ext uri="{FF2B5EF4-FFF2-40B4-BE49-F238E27FC236}">
                      <a16:creationId xmlns:a16="http://schemas.microsoft.com/office/drawing/2014/main" id="{18483952-7799-47A8-A3EC-EFCE1CB4FA84}"/>
                    </a:ext>
                  </a:extLst>
                </p:cNvPr>
                <p:cNvSpPr txBox="1"/>
                <p:nvPr/>
              </p:nvSpPr>
              <p:spPr>
                <a:xfrm>
                  <a:off x="12983" y="4284"/>
                  <a:ext cx="1128" cy="483"/>
                </a:xfrm>
                <a:prstGeom prst="rect">
                  <a:avLst/>
                </a:prstGeom>
                <a:noFill/>
              </p:spPr>
              <p:txBody>
                <a:bodyPr wrap="none" rtlCol="0">
                  <a:spAutoFit/>
                </a:bodyPr>
                <a:lstStyle/>
                <a:p>
                  <a:r>
                    <a:rPr lang="zh-CN" altLang="en-US" sz="1400">
                      <a:latin typeface="微软雅黑" panose="020B0503020204020204" pitchFamily="34" charset="-122"/>
                      <a:ea typeface="微软雅黑" panose="020B0503020204020204" pitchFamily="34" charset="-122"/>
                    </a:rPr>
                    <a:t>追随者</a:t>
                  </a:r>
                </a:p>
              </p:txBody>
            </p:sp>
          </p:grpSp>
          <p:grpSp>
            <p:nvGrpSpPr>
              <p:cNvPr id="28" name="组合 8">
                <a:extLst>
                  <a:ext uri="{FF2B5EF4-FFF2-40B4-BE49-F238E27FC236}">
                    <a16:creationId xmlns:a16="http://schemas.microsoft.com/office/drawing/2014/main" id="{6E623A81-777B-4C6D-A3B2-9E84866F7F91}"/>
                  </a:ext>
                </a:extLst>
              </p:cNvPr>
              <p:cNvGrpSpPr/>
              <p:nvPr/>
            </p:nvGrpSpPr>
            <p:grpSpPr>
              <a:xfrm>
                <a:off x="12137" y="5092"/>
                <a:ext cx="1134" cy="1134"/>
                <a:chOff x="12983" y="3958"/>
                <a:chExt cx="1134" cy="1134"/>
              </a:xfrm>
            </p:grpSpPr>
            <p:sp>
              <p:nvSpPr>
                <p:cNvPr id="56" name="椭圆 10">
                  <a:extLst>
                    <a:ext uri="{FF2B5EF4-FFF2-40B4-BE49-F238E27FC236}">
                      <a16:creationId xmlns:a16="http://schemas.microsoft.com/office/drawing/2014/main" id="{D437CBCD-B4F5-4974-87DE-3637A560810C}"/>
                    </a:ext>
                  </a:extLst>
                </p:cNvPr>
                <p:cNvSpPr/>
                <p:nvPr/>
              </p:nvSpPr>
              <p:spPr>
                <a:xfrm>
                  <a:off x="12983" y="3958"/>
                  <a:ext cx="1134" cy="1134"/>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微软雅黑" panose="020B0503020204020204" pitchFamily="34" charset="-122"/>
                    <a:ea typeface="微软雅黑" panose="020B0503020204020204" pitchFamily="34" charset="-122"/>
                  </a:endParaRPr>
                </a:p>
              </p:txBody>
            </p:sp>
            <p:sp>
              <p:nvSpPr>
                <p:cNvPr id="57" name="文本框 11">
                  <a:extLst>
                    <a:ext uri="{FF2B5EF4-FFF2-40B4-BE49-F238E27FC236}">
                      <a16:creationId xmlns:a16="http://schemas.microsoft.com/office/drawing/2014/main" id="{E190066A-9F60-4C19-951A-22BFF7335DDF}"/>
                    </a:ext>
                  </a:extLst>
                </p:cNvPr>
                <p:cNvSpPr txBox="1"/>
                <p:nvPr/>
              </p:nvSpPr>
              <p:spPr>
                <a:xfrm>
                  <a:off x="12983" y="4284"/>
                  <a:ext cx="1128" cy="483"/>
                </a:xfrm>
                <a:prstGeom prst="rect">
                  <a:avLst/>
                </a:prstGeom>
                <a:noFill/>
              </p:spPr>
              <p:txBody>
                <a:bodyPr wrap="none" rtlCol="0">
                  <a:spAutoFit/>
                </a:bodyPr>
                <a:lstStyle/>
                <a:p>
                  <a:pPr algn="l"/>
                  <a:r>
                    <a:rPr lang="zh-CN" altLang="en-US" sz="1400">
                      <a:latin typeface="微软雅黑" panose="020B0503020204020204" pitchFamily="34" charset="-122"/>
                      <a:ea typeface="微软雅黑" panose="020B0503020204020204" pitchFamily="34" charset="-122"/>
                      <a:sym typeface="+mn-ea"/>
                    </a:rPr>
                    <a:t>追随者</a:t>
                  </a:r>
                  <a:endParaRPr lang="zh-CN" altLang="en-US" sz="1400">
                    <a:latin typeface="微软雅黑" panose="020B0503020204020204" pitchFamily="34" charset="-122"/>
                    <a:ea typeface="微软雅黑" panose="020B0503020204020204" pitchFamily="34" charset="-122"/>
                  </a:endParaRPr>
                </a:p>
              </p:txBody>
            </p:sp>
          </p:grpSp>
          <p:grpSp>
            <p:nvGrpSpPr>
              <p:cNvPr id="29" name="组合 12">
                <a:extLst>
                  <a:ext uri="{FF2B5EF4-FFF2-40B4-BE49-F238E27FC236}">
                    <a16:creationId xmlns:a16="http://schemas.microsoft.com/office/drawing/2014/main" id="{1606A996-F593-450D-80F2-6ACFE522EB80}"/>
                  </a:ext>
                </a:extLst>
              </p:cNvPr>
              <p:cNvGrpSpPr/>
              <p:nvPr/>
            </p:nvGrpSpPr>
            <p:grpSpPr>
              <a:xfrm>
                <a:off x="12977" y="6283"/>
                <a:ext cx="1134" cy="1134"/>
                <a:chOff x="12983" y="3958"/>
                <a:chExt cx="1134" cy="1134"/>
              </a:xfrm>
            </p:grpSpPr>
            <p:sp>
              <p:nvSpPr>
                <p:cNvPr id="54" name="椭圆 13">
                  <a:extLst>
                    <a:ext uri="{FF2B5EF4-FFF2-40B4-BE49-F238E27FC236}">
                      <a16:creationId xmlns:a16="http://schemas.microsoft.com/office/drawing/2014/main" id="{CF3F6215-6B0E-4AF1-B0B4-11FF77A272BB}"/>
                    </a:ext>
                  </a:extLst>
                </p:cNvPr>
                <p:cNvSpPr/>
                <p:nvPr/>
              </p:nvSpPr>
              <p:spPr>
                <a:xfrm>
                  <a:off x="12983" y="3958"/>
                  <a:ext cx="1134" cy="1134"/>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微软雅黑" panose="020B0503020204020204" pitchFamily="34" charset="-122"/>
                    <a:ea typeface="微软雅黑" panose="020B0503020204020204" pitchFamily="34" charset="-122"/>
                  </a:endParaRPr>
                </a:p>
              </p:txBody>
            </p:sp>
            <p:sp>
              <p:nvSpPr>
                <p:cNvPr id="55" name="文本框 14">
                  <a:extLst>
                    <a:ext uri="{FF2B5EF4-FFF2-40B4-BE49-F238E27FC236}">
                      <a16:creationId xmlns:a16="http://schemas.microsoft.com/office/drawing/2014/main" id="{3D668512-FAAF-45BA-BEA8-A5CE5A490080}"/>
                    </a:ext>
                  </a:extLst>
                </p:cNvPr>
                <p:cNvSpPr txBox="1"/>
                <p:nvPr/>
              </p:nvSpPr>
              <p:spPr>
                <a:xfrm>
                  <a:off x="12983" y="4284"/>
                  <a:ext cx="1128" cy="483"/>
                </a:xfrm>
                <a:prstGeom prst="rect">
                  <a:avLst/>
                </a:prstGeom>
                <a:noFill/>
              </p:spPr>
              <p:txBody>
                <a:bodyPr wrap="none" rtlCol="0">
                  <a:spAutoFit/>
                </a:bodyPr>
                <a:lstStyle/>
                <a:p>
                  <a:pPr algn="l"/>
                  <a:r>
                    <a:rPr lang="zh-CN" altLang="en-US" sz="1400">
                      <a:latin typeface="微软雅黑" panose="020B0503020204020204" pitchFamily="34" charset="-122"/>
                      <a:ea typeface="微软雅黑" panose="020B0503020204020204" pitchFamily="34" charset="-122"/>
                      <a:sym typeface="+mn-ea"/>
                    </a:rPr>
                    <a:t>追随者</a:t>
                  </a:r>
                  <a:endParaRPr lang="zh-CN" altLang="en-US" sz="1400">
                    <a:latin typeface="微软雅黑" panose="020B0503020204020204" pitchFamily="34" charset="-122"/>
                    <a:ea typeface="微软雅黑" panose="020B0503020204020204" pitchFamily="34" charset="-122"/>
                  </a:endParaRPr>
                </a:p>
              </p:txBody>
            </p:sp>
          </p:grpSp>
          <p:grpSp>
            <p:nvGrpSpPr>
              <p:cNvPr id="30" name="组合 15">
                <a:extLst>
                  <a:ext uri="{FF2B5EF4-FFF2-40B4-BE49-F238E27FC236}">
                    <a16:creationId xmlns:a16="http://schemas.microsoft.com/office/drawing/2014/main" id="{D050FC73-E7B8-434E-AA41-A29E348C7CF0}"/>
                  </a:ext>
                </a:extLst>
              </p:cNvPr>
              <p:cNvGrpSpPr/>
              <p:nvPr/>
            </p:nvGrpSpPr>
            <p:grpSpPr>
              <a:xfrm>
                <a:off x="14420" y="6609"/>
                <a:ext cx="1134" cy="1134"/>
                <a:chOff x="12983" y="3958"/>
                <a:chExt cx="1134" cy="1134"/>
              </a:xfrm>
            </p:grpSpPr>
            <p:sp>
              <p:nvSpPr>
                <p:cNvPr id="52" name="椭圆 16">
                  <a:extLst>
                    <a:ext uri="{FF2B5EF4-FFF2-40B4-BE49-F238E27FC236}">
                      <a16:creationId xmlns:a16="http://schemas.microsoft.com/office/drawing/2014/main" id="{E0CB6200-7F5D-48B0-A0CE-8C7E5E675AA6}"/>
                    </a:ext>
                  </a:extLst>
                </p:cNvPr>
                <p:cNvSpPr/>
                <p:nvPr/>
              </p:nvSpPr>
              <p:spPr>
                <a:xfrm>
                  <a:off x="12983" y="3958"/>
                  <a:ext cx="1134" cy="1134"/>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微软雅黑" panose="020B0503020204020204" pitchFamily="34" charset="-122"/>
                    <a:ea typeface="微软雅黑" panose="020B0503020204020204" pitchFamily="34" charset="-122"/>
                  </a:endParaRPr>
                </a:p>
              </p:txBody>
            </p:sp>
            <p:sp>
              <p:nvSpPr>
                <p:cNvPr id="53" name="文本框 17">
                  <a:extLst>
                    <a:ext uri="{FF2B5EF4-FFF2-40B4-BE49-F238E27FC236}">
                      <a16:creationId xmlns:a16="http://schemas.microsoft.com/office/drawing/2014/main" id="{9FA0BA38-6E74-4B92-8975-1FBD39D3389C}"/>
                    </a:ext>
                  </a:extLst>
                </p:cNvPr>
                <p:cNvSpPr txBox="1"/>
                <p:nvPr/>
              </p:nvSpPr>
              <p:spPr>
                <a:xfrm>
                  <a:off x="12983" y="4284"/>
                  <a:ext cx="1128" cy="483"/>
                </a:xfrm>
                <a:prstGeom prst="rect">
                  <a:avLst/>
                </a:prstGeom>
                <a:noFill/>
              </p:spPr>
              <p:txBody>
                <a:bodyPr wrap="none" rtlCol="0">
                  <a:spAutoFit/>
                </a:bodyPr>
                <a:lstStyle/>
                <a:p>
                  <a:pPr algn="l"/>
                  <a:r>
                    <a:rPr lang="zh-CN" altLang="en-US" sz="1400">
                      <a:latin typeface="微软雅黑" panose="020B0503020204020204" pitchFamily="34" charset="-122"/>
                      <a:ea typeface="微软雅黑" panose="020B0503020204020204" pitchFamily="34" charset="-122"/>
                      <a:sym typeface="+mn-ea"/>
                    </a:rPr>
                    <a:t>追随者</a:t>
                  </a:r>
                  <a:endParaRPr lang="zh-CN" altLang="en-US" sz="1400">
                    <a:latin typeface="微软雅黑" panose="020B0503020204020204" pitchFamily="34" charset="-122"/>
                    <a:ea typeface="微软雅黑" panose="020B0503020204020204" pitchFamily="34" charset="-122"/>
                  </a:endParaRPr>
                </a:p>
              </p:txBody>
            </p:sp>
          </p:grpSp>
          <p:grpSp>
            <p:nvGrpSpPr>
              <p:cNvPr id="31" name="组合 18">
                <a:extLst>
                  <a:ext uri="{FF2B5EF4-FFF2-40B4-BE49-F238E27FC236}">
                    <a16:creationId xmlns:a16="http://schemas.microsoft.com/office/drawing/2014/main" id="{D85C29DD-2F05-41F0-B998-171DF212ED10}"/>
                  </a:ext>
                </a:extLst>
              </p:cNvPr>
              <p:cNvGrpSpPr/>
              <p:nvPr/>
            </p:nvGrpSpPr>
            <p:grpSpPr>
              <a:xfrm>
                <a:off x="15883" y="6284"/>
                <a:ext cx="1134" cy="1134"/>
                <a:chOff x="12983" y="3958"/>
                <a:chExt cx="1134" cy="1134"/>
              </a:xfrm>
            </p:grpSpPr>
            <p:sp>
              <p:nvSpPr>
                <p:cNvPr id="50" name="椭圆 19">
                  <a:extLst>
                    <a:ext uri="{FF2B5EF4-FFF2-40B4-BE49-F238E27FC236}">
                      <a16:creationId xmlns:a16="http://schemas.microsoft.com/office/drawing/2014/main" id="{DE2E7133-F4D3-4FB8-8EDF-2687F09B720A}"/>
                    </a:ext>
                  </a:extLst>
                </p:cNvPr>
                <p:cNvSpPr/>
                <p:nvPr/>
              </p:nvSpPr>
              <p:spPr>
                <a:xfrm>
                  <a:off x="12983" y="3958"/>
                  <a:ext cx="1134" cy="1134"/>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微软雅黑" panose="020B0503020204020204" pitchFamily="34" charset="-122"/>
                    <a:ea typeface="微软雅黑" panose="020B0503020204020204" pitchFamily="34" charset="-122"/>
                  </a:endParaRPr>
                </a:p>
              </p:txBody>
            </p:sp>
            <p:sp>
              <p:nvSpPr>
                <p:cNvPr id="51" name="文本框 20">
                  <a:extLst>
                    <a:ext uri="{FF2B5EF4-FFF2-40B4-BE49-F238E27FC236}">
                      <a16:creationId xmlns:a16="http://schemas.microsoft.com/office/drawing/2014/main" id="{46DD8564-3384-4397-8CC5-067BC75A51F7}"/>
                    </a:ext>
                  </a:extLst>
                </p:cNvPr>
                <p:cNvSpPr txBox="1"/>
                <p:nvPr/>
              </p:nvSpPr>
              <p:spPr>
                <a:xfrm>
                  <a:off x="12983" y="4284"/>
                  <a:ext cx="1128" cy="483"/>
                </a:xfrm>
                <a:prstGeom prst="rect">
                  <a:avLst/>
                </a:prstGeom>
                <a:noFill/>
              </p:spPr>
              <p:txBody>
                <a:bodyPr wrap="none" rtlCol="0">
                  <a:spAutoFit/>
                </a:bodyPr>
                <a:lstStyle/>
                <a:p>
                  <a:pPr algn="l"/>
                  <a:r>
                    <a:rPr lang="zh-CN" altLang="en-US" sz="1400">
                      <a:latin typeface="微软雅黑" panose="020B0503020204020204" pitchFamily="34" charset="-122"/>
                      <a:ea typeface="微软雅黑" panose="020B0503020204020204" pitchFamily="34" charset="-122"/>
                      <a:sym typeface="+mn-ea"/>
                    </a:rPr>
                    <a:t>追随者</a:t>
                  </a:r>
                  <a:endParaRPr lang="zh-CN" altLang="en-US" sz="1400">
                    <a:latin typeface="微软雅黑" panose="020B0503020204020204" pitchFamily="34" charset="-122"/>
                    <a:ea typeface="微软雅黑" panose="020B0503020204020204" pitchFamily="34" charset="-122"/>
                  </a:endParaRPr>
                </a:p>
              </p:txBody>
            </p:sp>
          </p:grpSp>
          <p:grpSp>
            <p:nvGrpSpPr>
              <p:cNvPr id="32" name="组合 21">
                <a:extLst>
                  <a:ext uri="{FF2B5EF4-FFF2-40B4-BE49-F238E27FC236}">
                    <a16:creationId xmlns:a16="http://schemas.microsoft.com/office/drawing/2014/main" id="{B5D49586-9A20-47BC-99BD-717A32864ED9}"/>
                  </a:ext>
                </a:extLst>
              </p:cNvPr>
              <p:cNvGrpSpPr/>
              <p:nvPr/>
            </p:nvGrpSpPr>
            <p:grpSpPr>
              <a:xfrm>
                <a:off x="16537" y="5093"/>
                <a:ext cx="1134" cy="1134"/>
                <a:chOff x="12983" y="3958"/>
                <a:chExt cx="1134" cy="1134"/>
              </a:xfrm>
            </p:grpSpPr>
            <p:sp>
              <p:nvSpPr>
                <p:cNvPr id="48" name="椭圆 22">
                  <a:extLst>
                    <a:ext uri="{FF2B5EF4-FFF2-40B4-BE49-F238E27FC236}">
                      <a16:creationId xmlns:a16="http://schemas.microsoft.com/office/drawing/2014/main" id="{65BB59D1-EC91-40EA-9CFC-69767CB71B3D}"/>
                    </a:ext>
                  </a:extLst>
                </p:cNvPr>
                <p:cNvSpPr/>
                <p:nvPr/>
              </p:nvSpPr>
              <p:spPr>
                <a:xfrm>
                  <a:off x="12983" y="3958"/>
                  <a:ext cx="1134" cy="1134"/>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微软雅黑" panose="020B0503020204020204" pitchFamily="34" charset="-122"/>
                    <a:ea typeface="微软雅黑" panose="020B0503020204020204" pitchFamily="34" charset="-122"/>
                  </a:endParaRPr>
                </a:p>
              </p:txBody>
            </p:sp>
            <p:sp>
              <p:nvSpPr>
                <p:cNvPr id="49" name="文本框 23">
                  <a:extLst>
                    <a:ext uri="{FF2B5EF4-FFF2-40B4-BE49-F238E27FC236}">
                      <a16:creationId xmlns:a16="http://schemas.microsoft.com/office/drawing/2014/main" id="{13027E61-C824-4EFF-802C-A453388BA6DB}"/>
                    </a:ext>
                  </a:extLst>
                </p:cNvPr>
                <p:cNvSpPr txBox="1"/>
                <p:nvPr/>
              </p:nvSpPr>
              <p:spPr>
                <a:xfrm>
                  <a:off x="12983" y="4284"/>
                  <a:ext cx="1128" cy="483"/>
                </a:xfrm>
                <a:prstGeom prst="rect">
                  <a:avLst/>
                </a:prstGeom>
                <a:noFill/>
              </p:spPr>
              <p:txBody>
                <a:bodyPr wrap="none" rtlCol="0">
                  <a:spAutoFit/>
                </a:bodyPr>
                <a:lstStyle/>
                <a:p>
                  <a:pPr algn="l"/>
                  <a:r>
                    <a:rPr lang="zh-CN" altLang="en-US" sz="1400">
                      <a:latin typeface="微软雅黑" panose="020B0503020204020204" pitchFamily="34" charset="-122"/>
                      <a:ea typeface="微软雅黑" panose="020B0503020204020204" pitchFamily="34" charset="-122"/>
                      <a:sym typeface="+mn-ea"/>
                    </a:rPr>
                    <a:t>追随者</a:t>
                  </a:r>
                  <a:endParaRPr lang="zh-CN" altLang="en-US" sz="1400">
                    <a:latin typeface="微软雅黑" panose="020B0503020204020204" pitchFamily="34" charset="-122"/>
                    <a:ea typeface="微软雅黑" panose="020B0503020204020204" pitchFamily="34" charset="-122"/>
                  </a:endParaRPr>
                </a:p>
              </p:txBody>
            </p:sp>
          </p:grpSp>
          <p:grpSp>
            <p:nvGrpSpPr>
              <p:cNvPr id="33" name="组合 24">
                <a:extLst>
                  <a:ext uri="{FF2B5EF4-FFF2-40B4-BE49-F238E27FC236}">
                    <a16:creationId xmlns:a16="http://schemas.microsoft.com/office/drawing/2014/main" id="{8D86C0C7-BBC0-472B-8079-E33EA6A14071}"/>
                  </a:ext>
                </a:extLst>
              </p:cNvPr>
              <p:cNvGrpSpPr/>
              <p:nvPr/>
            </p:nvGrpSpPr>
            <p:grpSpPr>
              <a:xfrm>
                <a:off x="15877" y="3958"/>
                <a:ext cx="1134" cy="1134"/>
                <a:chOff x="12983" y="3958"/>
                <a:chExt cx="1134" cy="1134"/>
              </a:xfrm>
            </p:grpSpPr>
            <p:sp>
              <p:nvSpPr>
                <p:cNvPr id="46" name="椭圆 25">
                  <a:extLst>
                    <a:ext uri="{FF2B5EF4-FFF2-40B4-BE49-F238E27FC236}">
                      <a16:creationId xmlns:a16="http://schemas.microsoft.com/office/drawing/2014/main" id="{D5650985-ABEB-47A4-8885-896D96401C55}"/>
                    </a:ext>
                  </a:extLst>
                </p:cNvPr>
                <p:cNvSpPr/>
                <p:nvPr/>
              </p:nvSpPr>
              <p:spPr>
                <a:xfrm>
                  <a:off x="12983" y="3958"/>
                  <a:ext cx="1134" cy="1134"/>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微软雅黑" panose="020B0503020204020204" pitchFamily="34" charset="-122"/>
                    <a:ea typeface="微软雅黑" panose="020B0503020204020204" pitchFamily="34" charset="-122"/>
                  </a:endParaRPr>
                </a:p>
              </p:txBody>
            </p:sp>
            <p:sp>
              <p:nvSpPr>
                <p:cNvPr id="47" name="文本框 26">
                  <a:extLst>
                    <a:ext uri="{FF2B5EF4-FFF2-40B4-BE49-F238E27FC236}">
                      <a16:creationId xmlns:a16="http://schemas.microsoft.com/office/drawing/2014/main" id="{4019FC57-6E3D-4DEB-A5B7-1DE03AB384FF}"/>
                    </a:ext>
                  </a:extLst>
                </p:cNvPr>
                <p:cNvSpPr txBox="1"/>
                <p:nvPr/>
              </p:nvSpPr>
              <p:spPr>
                <a:xfrm>
                  <a:off x="12983" y="4284"/>
                  <a:ext cx="1128" cy="483"/>
                </a:xfrm>
                <a:prstGeom prst="rect">
                  <a:avLst/>
                </a:prstGeom>
                <a:noFill/>
              </p:spPr>
              <p:txBody>
                <a:bodyPr wrap="none" rtlCol="0">
                  <a:spAutoFit/>
                </a:bodyPr>
                <a:lstStyle/>
                <a:p>
                  <a:pPr algn="l"/>
                  <a:r>
                    <a:rPr lang="zh-CN" altLang="en-US" sz="1400">
                      <a:latin typeface="微软雅黑" panose="020B0503020204020204" pitchFamily="34" charset="-122"/>
                      <a:ea typeface="微软雅黑" panose="020B0503020204020204" pitchFamily="34" charset="-122"/>
                      <a:sym typeface="+mn-ea"/>
                    </a:rPr>
                    <a:t>追随者</a:t>
                  </a:r>
                  <a:endParaRPr lang="zh-CN" altLang="en-US" sz="1400">
                    <a:latin typeface="微软雅黑" panose="020B0503020204020204" pitchFamily="34" charset="-122"/>
                    <a:ea typeface="微软雅黑" panose="020B0503020204020204" pitchFamily="34" charset="-122"/>
                  </a:endParaRPr>
                </a:p>
              </p:txBody>
            </p:sp>
          </p:grpSp>
          <p:grpSp>
            <p:nvGrpSpPr>
              <p:cNvPr id="34" name="组合 27">
                <a:extLst>
                  <a:ext uri="{FF2B5EF4-FFF2-40B4-BE49-F238E27FC236}">
                    <a16:creationId xmlns:a16="http://schemas.microsoft.com/office/drawing/2014/main" id="{F59840FA-0AEC-4FF7-9594-F272E3C52F27}"/>
                  </a:ext>
                </a:extLst>
              </p:cNvPr>
              <p:cNvGrpSpPr/>
              <p:nvPr/>
            </p:nvGrpSpPr>
            <p:grpSpPr>
              <a:xfrm>
                <a:off x="14420" y="5092"/>
                <a:ext cx="1134" cy="1134"/>
                <a:chOff x="12983" y="3958"/>
                <a:chExt cx="1134" cy="1134"/>
              </a:xfrm>
            </p:grpSpPr>
            <p:sp>
              <p:nvSpPr>
                <p:cNvPr id="44" name="椭圆 28">
                  <a:extLst>
                    <a:ext uri="{FF2B5EF4-FFF2-40B4-BE49-F238E27FC236}">
                      <a16:creationId xmlns:a16="http://schemas.microsoft.com/office/drawing/2014/main" id="{CF2724B1-0DA1-499C-AB10-E9B0790B110C}"/>
                    </a:ext>
                  </a:extLst>
                </p:cNvPr>
                <p:cNvSpPr/>
                <p:nvPr/>
              </p:nvSpPr>
              <p:spPr>
                <a:xfrm>
                  <a:off x="12983" y="3958"/>
                  <a:ext cx="1134" cy="113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微软雅黑" panose="020B0503020204020204" pitchFamily="34" charset="-122"/>
                    <a:ea typeface="微软雅黑" panose="020B0503020204020204" pitchFamily="34" charset="-122"/>
                  </a:endParaRPr>
                </a:p>
              </p:txBody>
            </p:sp>
            <p:sp>
              <p:nvSpPr>
                <p:cNvPr id="45" name="文本框 29">
                  <a:extLst>
                    <a:ext uri="{FF2B5EF4-FFF2-40B4-BE49-F238E27FC236}">
                      <a16:creationId xmlns:a16="http://schemas.microsoft.com/office/drawing/2014/main" id="{57604C6E-21A6-4A4C-AB19-465F54BD9101}"/>
                    </a:ext>
                  </a:extLst>
                </p:cNvPr>
                <p:cNvSpPr txBox="1"/>
                <p:nvPr/>
              </p:nvSpPr>
              <p:spPr>
                <a:xfrm>
                  <a:off x="12983" y="4284"/>
                  <a:ext cx="1128" cy="483"/>
                </a:xfrm>
                <a:prstGeom prst="rect">
                  <a:avLst/>
                </a:prstGeom>
                <a:noFill/>
              </p:spPr>
              <p:txBody>
                <a:bodyPr wrap="none" rtlCol="0">
                  <a:spAutoFit/>
                </a:bodyPr>
                <a:lstStyle/>
                <a:p>
                  <a:r>
                    <a:rPr lang="zh-CN" altLang="en-US" sz="1400">
                      <a:latin typeface="微软雅黑" panose="020B0503020204020204" pitchFamily="34" charset="-122"/>
                      <a:ea typeface="微软雅黑" panose="020B0503020204020204" pitchFamily="34" charset="-122"/>
                    </a:rPr>
                    <a:t>领导者</a:t>
                  </a:r>
                </a:p>
              </p:txBody>
            </p:sp>
          </p:grpSp>
          <p:sp>
            <p:nvSpPr>
              <p:cNvPr id="35" name="椭圆 30">
                <a:extLst>
                  <a:ext uri="{FF2B5EF4-FFF2-40B4-BE49-F238E27FC236}">
                    <a16:creationId xmlns:a16="http://schemas.microsoft.com/office/drawing/2014/main" id="{7EAAA07D-7E73-4444-9A0D-E7AB21140540}"/>
                  </a:ext>
                </a:extLst>
              </p:cNvPr>
              <p:cNvSpPr/>
              <p:nvPr/>
            </p:nvSpPr>
            <p:spPr>
              <a:xfrm>
                <a:off x="11947" y="3241"/>
                <a:ext cx="6009" cy="493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文本框 31">
                <a:extLst>
                  <a:ext uri="{FF2B5EF4-FFF2-40B4-BE49-F238E27FC236}">
                    <a16:creationId xmlns:a16="http://schemas.microsoft.com/office/drawing/2014/main" id="{B5E97202-6CE4-4CCE-9EC5-BD34CE52D44E}"/>
                  </a:ext>
                </a:extLst>
              </p:cNvPr>
              <p:cNvSpPr txBox="1"/>
              <p:nvPr/>
            </p:nvSpPr>
            <p:spPr>
              <a:xfrm>
                <a:off x="14283" y="3475"/>
                <a:ext cx="1755" cy="483"/>
              </a:xfrm>
              <a:prstGeom prst="rect">
                <a:avLst/>
              </a:prstGeom>
              <a:noFill/>
            </p:spPr>
            <p:txBody>
              <a:bodyPr wrap="none" rtlCol="0">
                <a:spAutoFit/>
              </a:bodyPr>
              <a:lstStyle/>
              <a:p>
                <a:r>
                  <a:rPr lang="en-US" altLang="zh-CN" sz="1400">
                    <a:latin typeface="微软雅黑" panose="020B0503020204020204" pitchFamily="34" charset="-122"/>
                    <a:ea typeface="微软雅黑" panose="020B0503020204020204" pitchFamily="34" charset="-122"/>
                  </a:rPr>
                  <a:t>ZooKeeper</a:t>
                </a:r>
              </a:p>
            </p:txBody>
          </p:sp>
          <p:cxnSp>
            <p:nvCxnSpPr>
              <p:cNvPr id="37" name="直接箭头连接符 32">
                <a:extLst>
                  <a:ext uri="{FF2B5EF4-FFF2-40B4-BE49-F238E27FC236}">
                    <a16:creationId xmlns:a16="http://schemas.microsoft.com/office/drawing/2014/main" id="{2C68772D-638E-4B51-B6E1-032F5D243007}"/>
                  </a:ext>
                </a:extLst>
              </p:cNvPr>
              <p:cNvCxnSpPr>
                <a:stCxn id="44" idx="1"/>
              </p:cNvCxnSpPr>
              <p:nvPr/>
            </p:nvCxnSpPr>
            <p:spPr>
              <a:xfrm flipH="1" flipV="1">
                <a:off x="14048" y="4846"/>
                <a:ext cx="538" cy="41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8" name="直接箭头连接符 33">
                <a:extLst>
                  <a:ext uri="{FF2B5EF4-FFF2-40B4-BE49-F238E27FC236}">
                    <a16:creationId xmlns:a16="http://schemas.microsoft.com/office/drawing/2014/main" id="{CD4253D4-71D8-494D-A943-793F601D3DE8}"/>
                  </a:ext>
                </a:extLst>
              </p:cNvPr>
              <p:cNvCxnSpPr>
                <a:stCxn id="57" idx="3"/>
                <a:endCxn id="45" idx="1"/>
              </p:cNvCxnSpPr>
              <p:nvPr/>
            </p:nvCxnSpPr>
            <p:spPr>
              <a:xfrm>
                <a:off x="13265" y="5660"/>
                <a:ext cx="1155"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9" name="直接箭头连接符 34">
                <a:extLst>
                  <a:ext uri="{FF2B5EF4-FFF2-40B4-BE49-F238E27FC236}">
                    <a16:creationId xmlns:a16="http://schemas.microsoft.com/office/drawing/2014/main" id="{E781A94B-881A-4485-A491-A9462A634A31}"/>
                  </a:ext>
                </a:extLst>
              </p:cNvPr>
              <p:cNvCxnSpPr>
                <a:stCxn id="44" idx="3"/>
                <a:endCxn id="54" idx="7"/>
              </p:cNvCxnSpPr>
              <p:nvPr/>
            </p:nvCxnSpPr>
            <p:spPr>
              <a:xfrm flipH="1">
                <a:off x="13945" y="6060"/>
                <a:ext cx="641" cy="38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0" name="直接箭头连接符 35">
                <a:extLst>
                  <a:ext uri="{FF2B5EF4-FFF2-40B4-BE49-F238E27FC236}">
                    <a16:creationId xmlns:a16="http://schemas.microsoft.com/office/drawing/2014/main" id="{10AACCEB-93AF-4159-83DD-FAD9D0029527}"/>
                  </a:ext>
                </a:extLst>
              </p:cNvPr>
              <p:cNvCxnSpPr>
                <a:stCxn id="44" idx="7"/>
                <a:endCxn id="46" idx="3"/>
              </p:cNvCxnSpPr>
              <p:nvPr/>
            </p:nvCxnSpPr>
            <p:spPr>
              <a:xfrm flipV="1">
                <a:off x="15388" y="4926"/>
                <a:ext cx="655" cy="33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1" name="直接箭头连接符 36">
                <a:extLst>
                  <a:ext uri="{FF2B5EF4-FFF2-40B4-BE49-F238E27FC236}">
                    <a16:creationId xmlns:a16="http://schemas.microsoft.com/office/drawing/2014/main" id="{F4E4E4D7-85B8-4D60-AF60-47F52C4A9B40}"/>
                  </a:ext>
                </a:extLst>
              </p:cNvPr>
              <p:cNvCxnSpPr>
                <a:stCxn id="45" idx="3"/>
                <a:endCxn id="49" idx="1"/>
              </p:cNvCxnSpPr>
              <p:nvPr/>
            </p:nvCxnSpPr>
            <p:spPr>
              <a:xfrm>
                <a:off x="15548" y="5660"/>
                <a:ext cx="989" cy="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2" name="直接箭头连接符 37">
                <a:extLst>
                  <a:ext uri="{FF2B5EF4-FFF2-40B4-BE49-F238E27FC236}">
                    <a16:creationId xmlns:a16="http://schemas.microsoft.com/office/drawing/2014/main" id="{EAA313DB-CA18-45DC-9652-028063D722CE}"/>
                  </a:ext>
                </a:extLst>
              </p:cNvPr>
              <p:cNvCxnSpPr>
                <a:stCxn id="44" idx="5"/>
                <a:endCxn id="50" idx="1"/>
              </p:cNvCxnSpPr>
              <p:nvPr/>
            </p:nvCxnSpPr>
            <p:spPr>
              <a:xfrm>
                <a:off x="15388" y="6060"/>
                <a:ext cx="661" cy="39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3" name="直接箭头连接符 39">
                <a:extLst>
                  <a:ext uri="{FF2B5EF4-FFF2-40B4-BE49-F238E27FC236}">
                    <a16:creationId xmlns:a16="http://schemas.microsoft.com/office/drawing/2014/main" id="{3F799165-5032-423E-BA99-5696D935F74F}"/>
                  </a:ext>
                </a:extLst>
              </p:cNvPr>
              <p:cNvCxnSpPr>
                <a:stCxn id="44" idx="4"/>
                <a:endCxn id="52" idx="0"/>
              </p:cNvCxnSpPr>
              <p:nvPr/>
            </p:nvCxnSpPr>
            <p:spPr>
              <a:xfrm>
                <a:off x="14987" y="6226"/>
                <a:ext cx="0" cy="383"/>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grpSp>
        <p:sp>
          <p:nvSpPr>
            <p:cNvPr id="15" name="矩形 41">
              <a:extLst>
                <a:ext uri="{FF2B5EF4-FFF2-40B4-BE49-F238E27FC236}">
                  <a16:creationId xmlns:a16="http://schemas.microsoft.com/office/drawing/2014/main" id="{4AD50941-8EC9-409D-AD3F-122EE8979F29}"/>
                </a:ext>
              </a:extLst>
            </p:cNvPr>
            <p:cNvSpPr/>
            <p:nvPr/>
          </p:nvSpPr>
          <p:spPr>
            <a:xfrm>
              <a:off x="8293" y="5287"/>
              <a:ext cx="1305" cy="66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solidFill>
                    <a:schemeClr val="tx1"/>
                  </a:solidFill>
                  <a:latin typeface="微软雅黑" panose="020B0503020204020204" pitchFamily="34" charset="-122"/>
                  <a:ea typeface="微软雅黑" panose="020B0503020204020204" pitchFamily="34" charset="-122"/>
                </a:rPr>
                <a:t>客户端</a:t>
              </a:r>
            </a:p>
          </p:txBody>
        </p:sp>
        <p:sp>
          <p:nvSpPr>
            <p:cNvPr id="16" name="矩形 47">
              <a:extLst>
                <a:ext uri="{FF2B5EF4-FFF2-40B4-BE49-F238E27FC236}">
                  <a16:creationId xmlns:a16="http://schemas.microsoft.com/office/drawing/2014/main" id="{D7296CF1-1D92-472C-9DB2-DEE2C8E983D8}"/>
                </a:ext>
              </a:extLst>
            </p:cNvPr>
            <p:cNvSpPr/>
            <p:nvPr/>
          </p:nvSpPr>
          <p:spPr>
            <a:xfrm>
              <a:off x="17338" y="5148"/>
              <a:ext cx="1307" cy="80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solidFill>
                    <a:schemeClr val="tx1"/>
                  </a:solidFill>
                  <a:latin typeface="微软雅黑" panose="020B0503020204020204" pitchFamily="34" charset="-122"/>
                  <a:ea typeface="微软雅黑" panose="020B0503020204020204" pitchFamily="34" charset="-122"/>
                </a:rPr>
                <a:t>客户端</a:t>
              </a:r>
            </a:p>
          </p:txBody>
        </p:sp>
        <p:cxnSp>
          <p:nvCxnSpPr>
            <p:cNvPr id="17" name="直接箭头连接符 56">
              <a:extLst>
                <a:ext uri="{FF2B5EF4-FFF2-40B4-BE49-F238E27FC236}">
                  <a16:creationId xmlns:a16="http://schemas.microsoft.com/office/drawing/2014/main" id="{65B26092-3FF4-4799-AA50-0A56B1D4B062}"/>
                </a:ext>
              </a:extLst>
            </p:cNvPr>
            <p:cNvCxnSpPr/>
            <p:nvPr/>
          </p:nvCxnSpPr>
          <p:spPr>
            <a:xfrm>
              <a:off x="9578" y="5537"/>
              <a:ext cx="1197" cy="13"/>
            </a:xfrm>
            <a:prstGeom prst="straightConnector1">
              <a:avLst/>
            </a:prstGeom>
            <a:ln w="12700" cmpd="sng">
              <a:solidFill>
                <a:schemeClr val="accent1">
                  <a:shade val="50000"/>
                </a:schemeClr>
              </a:solidFill>
              <a:prstDash val="lgDash"/>
              <a:tailEnd type="triangle"/>
            </a:ln>
          </p:spPr>
          <p:style>
            <a:lnRef idx="1">
              <a:schemeClr val="accent1"/>
            </a:lnRef>
            <a:fillRef idx="0">
              <a:schemeClr val="accent1"/>
            </a:fillRef>
            <a:effectRef idx="0">
              <a:schemeClr val="accent1"/>
            </a:effectRef>
            <a:fontRef idx="minor">
              <a:schemeClr val="tx1"/>
            </a:fontRef>
          </p:style>
        </p:cxnSp>
        <p:sp>
          <p:nvSpPr>
            <p:cNvPr id="18" name="矩形 57">
              <a:extLst>
                <a:ext uri="{FF2B5EF4-FFF2-40B4-BE49-F238E27FC236}">
                  <a16:creationId xmlns:a16="http://schemas.microsoft.com/office/drawing/2014/main" id="{4F2F85EB-FFD6-4FE1-A90E-F4CFD84B9804}"/>
                </a:ext>
              </a:extLst>
            </p:cNvPr>
            <p:cNvSpPr/>
            <p:nvPr/>
          </p:nvSpPr>
          <p:spPr>
            <a:xfrm>
              <a:off x="9449" y="4983"/>
              <a:ext cx="1307" cy="50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a:solidFill>
                    <a:schemeClr val="tx1"/>
                  </a:solidFill>
                  <a:latin typeface="微软雅黑" panose="020B0503020204020204" pitchFamily="34" charset="-122"/>
                  <a:ea typeface="微软雅黑" panose="020B0503020204020204" pitchFamily="34" charset="-122"/>
                </a:rPr>
                <a:t>读请求</a:t>
              </a:r>
            </a:p>
          </p:txBody>
        </p:sp>
        <p:sp>
          <p:nvSpPr>
            <p:cNvPr id="19" name="矩形 58">
              <a:extLst>
                <a:ext uri="{FF2B5EF4-FFF2-40B4-BE49-F238E27FC236}">
                  <a16:creationId xmlns:a16="http://schemas.microsoft.com/office/drawing/2014/main" id="{79B2942A-9735-4B87-A724-684997820957}"/>
                </a:ext>
              </a:extLst>
            </p:cNvPr>
            <p:cNvSpPr/>
            <p:nvPr/>
          </p:nvSpPr>
          <p:spPr>
            <a:xfrm>
              <a:off x="9449" y="5791"/>
              <a:ext cx="1307" cy="50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a:solidFill>
                    <a:schemeClr val="tx1"/>
                  </a:solidFill>
                  <a:latin typeface="微软雅黑" panose="020B0503020204020204" pitchFamily="34" charset="-122"/>
                  <a:ea typeface="微软雅黑" panose="020B0503020204020204" pitchFamily="34" charset="-122"/>
                </a:rPr>
                <a:t>返回值</a:t>
              </a:r>
            </a:p>
          </p:txBody>
        </p:sp>
        <p:cxnSp>
          <p:nvCxnSpPr>
            <p:cNvPr id="20" name="直接箭头连接符 59">
              <a:extLst>
                <a:ext uri="{FF2B5EF4-FFF2-40B4-BE49-F238E27FC236}">
                  <a16:creationId xmlns:a16="http://schemas.microsoft.com/office/drawing/2014/main" id="{37AC5A07-F3E1-48A0-A587-475791C64377}"/>
                </a:ext>
              </a:extLst>
            </p:cNvPr>
            <p:cNvCxnSpPr/>
            <p:nvPr/>
          </p:nvCxnSpPr>
          <p:spPr>
            <a:xfrm flipH="1" flipV="1">
              <a:off x="9599" y="5774"/>
              <a:ext cx="1223" cy="20"/>
            </a:xfrm>
            <a:prstGeom prst="straightConnector1">
              <a:avLst/>
            </a:prstGeom>
            <a:ln w="12700" cmpd="sng">
              <a:solidFill>
                <a:schemeClr val="accent1">
                  <a:shade val="50000"/>
                </a:schemeClr>
              </a:solidFill>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21" name="直接箭头连接符 60">
              <a:extLst>
                <a:ext uri="{FF2B5EF4-FFF2-40B4-BE49-F238E27FC236}">
                  <a16:creationId xmlns:a16="http://schemas.microsoft.com/office/drawing/2014/main" id="{14855A00-CE58-4F44-AE60-5266AC5380C1}"/>
                </a:ext>
              </a:extLst>
            </p:cNvPr>
            <p:cNvCxnSpPr/>
            <p:nvPr/>
          </p:nvCxnSpPr>
          <p:spPr>
            <a:xfrm flipH="1" flipV="1">
              <a:off x="16308" y="5362"/>
              <a:ext cx="1026" cy="19"/>
            </a:xfrm>
            <a:prstGeom prst="straightConnector1">
              <a:avLst/>
            </a:prstGeom>
            <a:ln w="12700" cmpd="sng">
              <a:solidFill>
                <a:schemeClr val="accent1">
                  <a:shade val="50000"/>
                </a:schemeClr>
              </a:solidFill>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22" name="直接箭头连接符 61">
              <a:extLst>
                <a:ext uri="{FF2B5EF4-FFF2-40B4-BE49-F238E27FC236}">
                  <a16:creationId xmlns:a16="http://schemas.microsoft.com/office/drawing/2014/main" id="{89053D50-0360-4110-9362-9DFC7898F4CE}"/>
                </a:ext>
              </a:extLst>
            </p:cNvPr>
            <p:cNvCxnSpPr/>
            <p:nvPr/>
          </p:nvCxnSpPr>
          <p:spPr>
            <a:xfrm flipH="1" flipV="1">
              <a:off x="14117" y="5340"/>
              <a:ext cx="1066" cy="19"/>
            </a:xfrm>
            <a:prstGeom prst="straightConnector1">
              <a:avLst/>
            </a:prstGeom>
            <a:ln w="12700" cmpd="sng">
              <a:solidFill>
                <a:schemeClr val="accent1">
                  <a:shade val="50000"/>
                </a:schemeClr>
              </a:solidFill>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23" name="曲线连接符 63">
              <a:extLst>
                <a:ext uri="{FF2B5EF4-FFF2-40B4-BE49-F238E27FC236}">
                  <a16:creationId xmlns:a16="http://schemas.microsoft.com/office/drawing/2014/main" id="{B1B8769D-D229-4CA4-9BE5-E1CA43BAC2AB}"/>
                </a:ext>
              </a:extLst>
            </p:cNvPr>
            <p:cNvCxnSpPr>
              <a:stCxn id="44" idx="5"/>
              <a:endCxn id="16" idx="2"/>
            </p:cNvCxnSpPr>
            <p:nvPr/>
          </p:nvCxnSpPr>
          <p:spPr>
            <a:xfrm rot="5400000" flipH="1" flipV="1">
              <a:off x="15999" y="3956"/>
              <a:ext cx="5" cy="3985"/>
            </a:xfrm>
            <a:prstGeom prst="curvedConnector3">
              <a:avLst>
                <a:gd name="adj1" fmla="val -4760000"/>
              </a:avLst>
            </a:prstGeom>
            <a:ln w="12700" cmpd="sng">
              <a:solidFill>
                <a:schemeClr val="accent1">
                  <a:shade val="50000"/>
                </a:schemeClr>
              </a:solidFill>
              <a:prstDash val="lgDash"/>
              <a:tailEnd type="triangle"/>
            </a:ln>
          </p:spPr>
          <p:style>
            <a:lnRef idx="1">
              <a:schemeClr val="accent1"/>
            </a:lnRef>
            <a:fillRef idx="0">
              <a:schemeClr val="accent1"/>
            </a:fillRef>
            <a:effectRef idx="0">
              <a:schemeClr val="accent1"/>
            </a:effectRef>
            <a:fontRef idx="minor">
              <a:schemeClr val="tx1"/>
            </a:fontRef>
          </p:style>
        </p:cxnSp>
        <p:sp>
          <p:nvSpPr>
            <p:cNvPr id="24" name="矩形 64">
              <a:extLst>
                <a:ext uri="{FF2B5EF4-FFF2-40B4-BE49-F238E27FC236}">
                  <a16:creationId xmlns:a16="http://schemas.microsoft.com/office/drawing/2014/main" id="{625DD12B-EA36-4687-8555-F18CED0D3B44}"/>
                </a:ext>
              </a:extLst>
            </p:cNvPr>
            <p:cNvSpPr/>
            <p:nvPr/>
          </p:nvSpPr>
          <p:spPr>
            <a:xfrm>
              <a:off x="16167" y="4836"/>
              <a:ext cx="1307" cy="50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a:solidFill>
                    <a:schemeClr val="tx1"/>
                  </a:solidFill>
                  <a:latin typeface="微软雅黑" panose="020B0503020204020204" pitchFamily="34" charset="-122"/>
                  <a:ea typeface="微软雅黑" panose="020B0503020204020204" pitchFamily="34" charset="-122"/>
                </a:rPr>
                <a:t>写请求</a:t>
              </a:r>
            </a:p>
          </p:txBody>
        </p:sp>
        <p:sp>
          <p:nvSpPr>
            <p:cNvPr id="25" name="矩形 65">
              <a:extLst>
                <a:ext uri="{FF2B5EF4-FFF2-40B4-BE49-F238E27FC236}">
                  <a16:creationId xmlns:a16="http://schemas.microsoft.com/office/drawing/2014/main" id="{935AC670-2FA9-48EC-BCEF-13A1A118A308}"/>
                </a:ext>
              </a:extLst>
            </p:cNvPr>
            <p:cNvSpPr/>
            <p:nvPr/>
          </p:nvSpPr>
          <p:spPr>
            <a:xfrm>
              <a:off x="13997" y="4874"/>
              <a:ext cx="1307" cy="50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a:solidFill>
                    <a:schemeClr val="tx1"/>
                  </a:solidFill>
                  <a:latin typeface="微软雅黑" panose="020B0503020204020204" pitchFamily="34" charset="-122"/>
                  <a:ea typeface="微软雅黑" panose="020B0503020204020204" pitchFamily="34" charset="-122"/>
                </a:rPr>
                <a:t>写请求</a:t>
              </a:r>
            </a:p>
          </p:txBody>
        </p:sp>
        <p:sp>
          <p:nvSpPr>
            <p:cNvPr id="26" name="矩形 66">
              <a:extLst>
                <a:ext uri="{FF2B5EF4-FFF2-40B4-BE49-F238E27FC236}">
                  <a16:creationId xmlns:a16="http://schemas.microsoft.com/office/drawing/2014/main" id="{18BD27DA-B32A-44DD-B385-23FFDB954D88}"/>
                </a:ext>
              </a:extLst>
            </p:cNvPr>
            <p:cNvSpPr/>
            <p:nvPr/>
          </p:nvSpPr>
          <p:spPr>
            <a:xfrm>
              <a:off x="16284" y="6174"/>
              <a:ext cx="1307" cy="50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a:solidFill>
                    <a:schemeClr val="tx1"/>
                  </a:solidFill>
                  <a:latin typeface="微软雅黑" panose="020B0503020204020204" pitchFamily="34" charset="-122"/>
                  <a:ea typeface="微软雅黑" panose="020B0503020204020204" pitchFamily="34" charset="-122"/>
                </a:rPr>
                <a:t>操作结果</a:t>
              </a:r>
            </a:p>
          </p:txBody>
        </p:sp>
      </p:grpSp>
      <p:sp>
        <p:nvSpPr>
          <p:cNvPr id="3" name="灯片编号占位符 2">
            <a:extLst>
              <a:ext uri="{FF2B5EF4-FFF2-40B4-BE49-F238E27FC236}">
                <a16:creationId xmlns:a16="http://schemas.microsoft.com/office/drawing/2014/main" id="{9B793B55-50DF-0C4C-9290-55725F93D6E9}"/>
              </a:ext>
            </a:extLst>
          </p:cNvPr>
          <p:cNvSpPr>
            <a:spLocks noGrp="1"/>
          </p:cNvSpPr>
          <p:nvPr>
            <p:ph type="sldNum" sz="quarter" idx="12"/>
          </p:nvPr>
        </p:nvSpPr>
        <p:spPr/>
        <p:txBody>
          <a:bodyPr/>
          <a:lstStyle/>
          <a:p>
            <a:fld id="{B13F0FA4-29F4-4B1D-A16B-0D7169EBD889}" type="slidenum">
              <a:rPr lang="en-US" smtClean="0"/>
              <a:t>81</a:t>
            </a:fld>
            <a:endParaRPr lang="en-US"/>
          </a:p>
        </p:txBody>
      </p:sp>
    </p:spTree>
    <p:extLst>
      <p:ext uri="{BB962C8B-B14F-4D97-AF65-F5344CB8AC3E}">
        <p14:creationId xmlns:p14="http://schemas.microsoft.com/office/powerpoint/2010/main" val="2263786862"/>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D4C590-ACB1-4C51-B020-9D8F69A33E0B}"/>
              </a:ext>
            </a:extLst>
          </p:cNvPr>
          <p:cNvSpPr>
            <a:spLocks noGrp="1"/>
          </p:cNvSpPr>
          <p:nvPr>
            <p:ph type="title"/>
          </p:nvPr>
        </p:nvSpPr>
        <p:spPr/>
        <p:txBody>
          <a:bodyPr/>
          <a:lstStyle/>
          <a:p>
            <a:r>
              <a:rPr lang="en-US" altLang="zh-CN" dirty="0"/>
              <a:t>7.4 </a:t>
            </a:r>
            <a:r>
              <a:rPr lang="zh-CN" altLang="en-US" dirty="0"/>
              <a:t>案例研究</a:t>
            </a:r>
          </a:p>
        </p:txBody>
      </p:sp>
      <p:sp>
        <p:nvSpPr>
          <p:cNvPr id="3" name="Content Placeholder 2">
            <a:extLst>
              <a:ext uri="{FF2B5EF4-FFF2-40B4-BE49-F238E27FC236}">
                <a16:creationId xmlns:a16="http://schemas.microsoft.com/office/drawing/2014/main" id="{1991235A-F31A-4E52-90A2-D8C8FD9EE112}"/>
              </a:ext>
            </a:extLst>
          </p:cNvPr>
          <p:cNvSpPr>
            <a:spLocks noGrp="1"/>
          </p:cNvSpPr>
          <p:nvPr>
            <p:ph idx="1"/>
          </p:nvPr>
        </p:nvSpPr>
        <p:spPr>
          <a:xfrm>
            <a:off x="680483" y="1160757"/>
            <a:ext cx="10930269" cy="2201422"/>
          </a:xfrm>
        </p:spPr>
        <p:txBody>
          <a:bodyPr/>
          <a:lstStyle/>
          <a:p>
            <a:r>
              <a:rPr lang="en-US" altLang="zh-CN" dirty="0" err="1"/>
              <a:t>ZooKeeper</a:t>
            </a:r>
            <a:r>
              <a:rPr lang="zh-CN" altLang="en-US" dirty="0"/>
              <a:t>系统</a:t>
            </a:r>
            <a:endParaRPr lang="en-US" altLang="zh-CN" dirty="0"/>
          </a:p>
          <a:p>
            <a:pPr lvl="1"/>
            <a:r>
              <a:rPr lang="zh-CN" altLang="en-US" dirty="0"/>
              <a:t>为客户端提供统一的共享数据抽象模型，称为</a:t>
            </a:r>
            <a:r>
              <a:rPr lang="en-US" altLang="zh-CN" dirty="0" err="1"/>
              <a:t>znode</a:t>
            </a:r>
            <a:endParaRPr lang="en-US" altLang="zh-CN" dirty="0"/>
          </a:p>
          <a:p>
            <a:pPr lvl="1"/>
            <a:r>
              <a:rPr lang="zh-CN" altLang="en-US" dirty="0"/>
              <a:t>所有客户端可通过</a:t>
            </a:r>
            <a:r>
              <a:rPr lang="en-US" altLang="zh-CN" dirty="0"/>
              <a:t>API</a:t>
            </a:r>
            <a:r>
              <a:rPr lang="zh-CN" altLang="en-US" dirty="0"/>
              <a:t>读写</a:t>
            </a:r>
            <a:r>
              <a:rPr lang="en-US" altLang="zh-CN" dirty="0" err="1"/>
              <a:t>znode</a:t>
            </a:r>
            <a:r>
              <a:rPr lang="zh-CN" altLang="en-US" dirty="0"/>
              <a:t>，实现协调功能</a:t>
            </a:r>
            <a:endParaRPr lang="en-US" altLang="zh-CN" dirty="0"/>
          </a:p>
          <a:p>
            <a:pPr lvl="1"/>
            <a:endParaRPr lang="en-US" altLang="zh-CN" dirty="0"/>
          </a:p>
        </p:txBody>
      </p:sp>
      <p:sp>
        <p:nvSpPr>
          <p:cNvPr id="9" name="Content Placeholder 2">
            <a:extLst>
              <a:ext uri="{FF2B5EF4-FFF2-40B4-BE49-F238E27FC236}">
                <a16:creationId xmlns:a16="http://schemas.microsoft.com/office/drawing/2014/main" id="{F9AA9025-C17B-46F2-8B5C-49B4E7C2C09D}"/>
              </a:ext>
            </a:extLst>
          </p:cNvPr>
          <p:cNvSpPr txBox="1">
            <a:spLocks/>
          </p:cNvSpPr>
          <p:nvPr/>
        </p:nvSpPr>
        <p:spPr>
          <a:xfrm>
            <a:off x="680483" y="2609557"/>
            <a:ext cx="4418567" cy="3679630"/>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Font typeface="Arial" panose="020B0604020202020204" pitchFamily="34" charset="0"/>
              <a:buChar char="•"/>
              <a:defRPr sz="2800" b="1" kern="1200" baseline="0">
                <a:solidFill>
                  <a:schemeClr val="tx1"/>
                </a:solidFill>
                <a:latin typeface="+mn-lt"/>
                <a:ea typeface="微软雅黑" panose="020B0503020204020204" pitchFamily="34" charset="-122"/>
                <a:cs typeface="+mn-cs"/>
              </a:defRPr>
            </a:lvl1pPr>
            <a:lvl2pPr marL="685800" indent="-228600" algn="l" defTabSz="914400" rtl="0" eaLnBrk="1" latinLnBrk="0" hangingPunct="1">
              <a:lnSpc>
                <a:spcPct val="100000"/>
              </a:lnSpc>
              <a:spcBef>
                <a:spcPts val="500"/>
              </a:spcBef>
              <a:buFont typeface="Calibri" panose="020F0502020204030204" pitchFamily="34" charset="0"/>
              <a:buChar char="–"/>
              <a:defRPr sz="2400" kern="1200" baseline="0">
                <a:solidFill>
                  <a:schemeClr val="tx1"/>
                </a:solidFill>
                <a:latin typeface="+mn-lt"/>
                <a:ea typeface="微软雅黑" panose="020B0503020204020204" pitchFamily="34" charset="-122"/>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baseline="0">
                <a:solidFill>
                  <a:schemeClr val="tx1"/>
                </a:solidFill>
                <a:latin typeface="+mn-lt"/>
                <a:ea typeface="微软雅黑" panose="020B0503020204020204" pitchFamily="34" charset="-122"/>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baseline="0">
                <a:solidFill>
                  <a:schemeClr val="tx1"/>
                </a:solidFill>
                <a:latin typeface="+mn-lt"/>
                <a:ea typeface="微软雅黑" panose="020B0503020204020204" pitchFamily="34" charset="-122"/>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baseline="0">
                <a:solidFill>
                  <a:schemeClr val="tx1"/>
                </a:solidFill>
                <a:latin typeface="+mn-lt"/>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zh-CN" altLang="en-US" dirty="0"/>
              <a:t>所有</a:t>
            </a:r>
            <a:r>
              <a:rPr lang="en-US" altLang="zh-CN" dirty="0" err="1"/>
              <a:t>znode</a:t>
            </a:r>
            <a:r>
              <a:rPr lang="zh-CN" altLang="en-US" dirty="0"/>
              <a:t>都是通过层次化组织</a:t>
            </a:r>
            <a:endParaRPr lang="en-US" altLang="zh-CN" dirty="0"/>
          </a:p>
          <a:p>
            <a:pPr lvl="1"/>
            <a:r>
              <a:rPr lang="en-US" altLang="zh-CN" dirty="0" err="1"/>
              <a:t>znode</a:t>
            </a:r>
            <a:r>
              <a:rPr lang="zh-CN" altLang="en-US" dirty="0"/>
              <a:t>分为两类：</a:t>
            </a:r>
            <a:endParaRPr lang="en-US" altLang="zh-CN" dirty="0"/>
          </a:p>
          <a:p>
            <a:pPr lvl="2"/>
            <a:r>
              <a:rPr lang="zh-CN" altLang="en-US" dirty="0"/>
              <a:t>持久</a:t>
            </a:r>
            <a:r>
              <a:rPr lang="en-US" altLang="zh-CN" dirty="0" err="1"/>
              <a:t>znode</a:t>
            </a:r>
            <a:r>
              <a:rPr lang="zh-CN" altLang="en-US" dirty="0"/>
              <a:t>，只能被客户端</a:t>
            </a:r>
            <a:r>
              <a:rPr lang="zh-CN" altLang="en-US" dirty="0" smtClean="0"/>
              <a:t>显</a:t>
            </a:r>
            <a:r>
              <a:rPr lang="zh-CN" altLang="en-US" dirty="0"/>
              <a:t>式</a:t>
            </a:r>
            <a:r>
              <a:rPr lang="zh-CN" altLang="en-US" dirty="0" smtClean="0"/>
              <a:t>创建</a:t>
            </a:r>
            <a:r>
              <a:rPr lang="zh-CN" altLang="en-US" dirty="0"/>
              <a:t>和删除</a:t>
            </a:r>
            <a:endParaRPr lang="en-US" altLang="zh-CN" dirty="0"/>
          </a:p>
          <a:p>
            <a:pPr lvl="2"/>
            <a:r>
              <a:rPr lang="zh-CN" altLang="en-US" dirty="0"/>
              <a:t>临时</a:t>
            </a:r>
            <a:r>
              <a:rPr lang="en-US" altLang="zh-CN" dirty="0" err="1"/>
              <a:t>znode</a:t>
            </a:r>
            <a:r>
              <a:rPr lang="zh-CN" altLang="en-US" dirty="0"/>
              <a:t>，可被客户端显式删除，也可在对应的会话结束后自动删除</a:t>
            </a:r>
          </a:p>
        </p:txBody>
      </p:sp>
      <p:sp>
        <p:nvSpPr>
          <p:cNvPr id="8" name="Rectangle 7">
            <a:extLst>
              <a:ext uri="{FF2B5EF4-FFF2-40B4-BE49-F238E27FC236}">
                <a16:creationId xmlns:a16="http://schemas.microsoft.com/office/drawing/2014/main" id="{7846B444-B3AD-486D-A86E-132646F9A287}"/>
              </a:ext>
            </a:extLst>
          </p:cNvPr>
          <p:cNvSpPr/>
          <p:nvPr/>
        </p:nvSpPr>
        <p:spPr>
          <a:xfrm>
            <a:off x="7588168" y="6021192"/>
            <a:ext cx="2057358" cy="338554"/>
          </a:xfrm>
          <a:prstGeom prst="rect">
            <a:avLst/>
          </a:prstGeom>
        </p:spPr>
        <p:txBody>
          <a:bodyPr wrap="none">
            <a:spAutoFit/>
          </a:bodyPr>
          <a:lstStyle/>
          <a:p>
            <a:r>
              <a:rPr lang="en-US" altLang="zh-CN" sz="1600" dirty="0">
                <a:latin typeface="微软雅黑" panose="020B0503020204020204" pitchFamily="34" charset="-122"/>
                <a:ea typeface="微软雅黑" panose="020B0503020204020204" pitchFamily="34" charset="-122"/>
              </a:rPr>
              <a:t>Zookeeper</a:t>
            </a:r>
            <a:r>
              <a:rPr lang="zh-CN" altLang="en-US" sz="1600" dirty="0">
                <a:latin typeface="微软雅黑" panose="020B0503020204020204" pitchFamily="34" charset="-122"/>
                <a:ea typeface="微软雅黑" panose="020B0503020204020204" pitchFamily="34" charset="-122"/>
              </a:rPr>
              <a:t>整体架构</a:t>
            </a:r>
            <a:endParaRPr lang="en-US" sz="1600" dirty="0">
              <a:latin typeface="微软雅黑" panose="020B0503020204020204" pitchFamily="34" charset="-122"/>
              <a:ea typeface="微软雅黑" panose="020B0503020204020204" pitchFamily="34" charset="-122"/>
            </a:endParaRPr>
          </a:p>
        </p:txBody>
      </p:sp>
      <p:grpSp>
        <p:nvGrpSpPr>
          <p:cNvPr id="10" name="组合 67">
            <a:extLst>
              <a:ext uri="{FF2B5EF4-FFF2-40B4-BE49-F238E27FC236}">
                <a16:creationId xmlns:a16="http://schemas.microsoft.com/office/drawing/2014/main" id="{CD45174C-730D-4701-BEB0-513D9CA54CAD}"/>
              </a:ext>
            </a:extLst>
          </p:cNvPr>
          <p:cNvGrpSpPr/>
          <p:nvPr/>
        </p:nvGrpSpPr>
        <p:grpSpPr>
          <a:xfrm>
            <a:off x="5266055" y="2651760"/>
            <a:ext cx="6572885" cy="3131820"/>
            <a:chOff x="8293" y="3131"/>
            <a:chExt cx="10351" cy="4932"/>
          </a:xfrm>
        </p:grpSpPr>
        <p:grpSp>
          <p:nvGrpSpPr>
            <p:cNvPr id="11" name="组合 38">
              <a:extLst>
                <a:ext uri="{FF2B5EF4-FFF2-40B4-BE49-F238E27FC236}">
                  <a16:creationId xmlns:a16="http://schemas.microsoft.com/office/drawing/2014/main" id="{7FED8354-CDED-456F-BB47-8412C6023675}"/>
                </a:ext>
              </a:extLst>
            </p:cNvPr>
            <p:cNvGrpSpPr/>
            <p:nvPr/>
          </p:nvGrpSpPr>
          <p:grpSpPr>
            <a:xfrm>
              <a:off x="10566" y="3131"/>
              <a:ext cx="6009" cy="4932"/>
              <a:chOff x="11947" y="3241"/>
              <a:chExt cx="6009" cy="4932"/>
            </a:xfrm>
          </p:grpSpPr>
          <p:grpSp>
            <p:nvGrpSpPr>
              <p:cNvPr id="24" name="组合 7">
                <a:extLst>
                  <a:ext uri="{FF2B5EF4-FFF2-40B4-BE49-F238E27FC236}">
                    <a16:creationId xmlns:a16="http://schemas.microsoft.com/office/drawing/2014/main" id="{3FE0134B-1287-4105-84FC-E167FB6667D9}"/>
                  </a:ext>
                </a:extLst>
              </p:cNvPr>
              <p:cNvGrpSpPr/>
              <p:nvPr/>
            </p:nvGrpSpPr>
            <p:grpSpPr>
              <a:xfrm>
                <a:off x="12983" y="3958"/>
                <a:ext cx="1134" cy="1134"/>
                <a:chOff x="12983" y="3958"/>
                <a:chExt cx="1134" cy="1134"/>
              </a:xfrm>
            </p:grpSpPr>
            <p:sp>
              <p:nvSpPr>
                <p:cNvPr id="55" name="椭圆 3">
                  <a:extLst>
                    <a:ext uri="{FF2B5EF4-FFF2-40B4-BE49-F238E27FC236}">
                      <a16:creationId xmlns:a16="http://schemas.microsoft.com/office/drawing/2014/main" id="{6EC02153-EED6-41C2-B6AE-C8E00E89E7F3}"/>
                    </a:ext>
                  </a:extLst>
                </p:cNvPr>
                <p:cNvSpPr/>
                <p:nvPr/>
              </p:nvSpPr>
              <p:spPr>
                <a:xfrm>
                  <a:off x="12983" y="3958"/>
                  <a:ext cx="1134" cy="1134"/>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微软雅黑" panose="020B0503020204020204" pitchFamily="34" charset="-122"/>
                    <a:ea typeface="微软雅黑" panose="020B0503020204020204" pitchFamily="34" charset="-122"/>
                  </a:endParaRPr>
                </a:p>
              </p:txBody>
            </p:sp>
            <p:sp>
              <p:nvSpPr>
                <p:cNvPr id="56" name="文本框 5">
                  <a:extLst>
                    <a:ext uri="{FF2B5EF4-FFF2-40B4-BE49-F238E27FC236}">
                      <a16:creationId xmlns:a16="http://schemas.microsoft.com/office/drawing/2014/main" id="{EF25B6BF-1A00-4FEF-9AF7-C7C3E5E25E14}"/>
                    </a:ext>
                  </a:extLst>
                </p:cNvPr>
                <p:cNvSpPr txBox="1"/>
                <p:nvPr/>
              </p:nvSpPr>
              <p:spPr>
                <a:xfrm>
                  <a:off x="12983" y="4284"/>
                  <a:ext cx="1128" cy="483"/>
                </a:xfrm>
                <a:prstGeom prst="rect">
                  <a:avLst/>
                </a:prstGeom>
                <a:noFill/>
              </p:spPr>
              <p:txBody>
                <a:bodyPr wrap="none" rtlCol="0">
                  <a:spAutoFit/>
                </a:bodyPr>
                <a:lstStyle/>
                <a:p>
                  <a:r>
                    <a:rPr lang="zh-CN" altLang="en-US" sz="1400">
                      <a:latin typeface="微软雅黑" panose="020B0503020204020204" pitchFamily="34" charset="-122"/>
                      <a:ea typeface="微软雅黑" panose="020B0503020204020204" pitchFamily="34" charset="-122"/>
                    </a:rPr>
                    <a:t>追随者</a:t>
                  </a:r>
                </a:p>
              </p:txBody>
            </p:sp>
          </p:grpSp>
          <p:grpSp>
            <p:nvGrpSpPr>
              <p:cNvPr id="25" name="组合 8">
                <a:extLst>
                  <a:ext uri="{FF2B5EF4-FFF2-40B4-BE49-F238E27FC236}">
                    <a16:creationId xmlns:a16="http://schemas.microsoft.com/office/drawing/2014/main" id="{F08A2909-B8E9-4984-B18C-9B3B2CDCD79A}"/>
                  </a:ext>
                </a:extLst>
              </p:cNvPr>
              <p:cNvGrpSpPr/>
              <p:nvPr/>
            </p:nvGrpSpPr>
            <p:grpSpPr>
              <a:xfrm>
                <a:off x="12137" y="5092"/>
                <a:ext cx="1134" cy="1134"/>
                <a:chOff x="12983" y="3958"/>
                <a:chExt cx="1134" cy="1134"/>
              </a:xfrm>
            </p:grpSpPr>
            <p:sp>
              <p:nvSpPr>
                <p:cNvPr id="53" name="椭圆 10">
                  <a:extLst>
                    <a:ext uri="{FF2B5EF4-FFF2-40B4-BE49-F238E27FC236}">
                      <a16:creationId xmlns:a16="http://schemas.microsoft.com/office/drawing/2014/main" id="{5FE0E476-1D0B-42C2-94D8-88E3840641E4}"/>
                    </a:ext>
                  </a:extLst>
                </p:cNvPr>
                <p:cNvSpPr/>
                <p:nvPr/>
              </p:nvSpPr>
              <p:spPr>
                <a:xfrm>
                  <a:off x="12983" y="3958"/>
                  <a:ext cx="1134" cy="1134"/>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微软雅黑" panose="020B0503020204020204" pitchFamily="34" charset="-122"/>
                    <a:ea typeface="微软雅黑" panose="020B0503020204020204" pitchFamily="34" charset="-122"/>
                  </a:endParaRPr>
                </a:p>
              </p:txBody>
            </p:sp>
            <p:sp>
              <p:nvSpPr>
                <p:cNvPr id="54" name="文本框 11">
                  <a:extLst>
                    <a:ext uri="{FF2B5EF4-FFF2-40B4-BE49-F238E27FC236}">
                      <a16:creationId xmlns:a16="http://schemas.microsoft.com/office/drawing/2014/main" id="{B4626C35-4505-4A54-9AD5-91321EED15CD}"/>
                    </a:ext>
                  </a:extLst>
                </p:cNvPr>
                <p:cNvSpPr txBox="1"/>
                <p:nvPr/>
              </p:nvSpPr>
              <p:spPr>
                <a:xfrm>
                  <a:off x="12983" y="4284"/>
                  <a:ext cx="1128" cy="483"/>
                </a:xfrm>
                <a:prstGeom prst="rect">
                  <a:avLst/>
                </a:prstGeom>
                <a:noFill/>
              </p:spPr>
              <p:txBody>
                <a:bodyPr wrap="none" rtlCol="0">
                  <a:spAutoFit/>
                </a:bodyPr>
                <a:lstStyle/>
                <a:p>
                  <a:pPr algn="l"/>
                  <a:r>
                    <a:rPr lang="zh-CN" altLang="en-US" sz="1400">
                      <a:latin typeface="微软雅黑" panose="020B0503020204020204" pitchFamily="34" charset="-122"/>
                      <a:ea typeface="微软雅黑" panose="020B0503020204020204" pitchFamily="34" charset="-122"/>
                      <a:sym typeface="+mn-ea"/>
                    </a:rPr>
                    <a:t>追随者</a:t>
                  </a:r>
                  <a:endParaRPr lang="zh-CN" altLang="en-US" sz="1400">
                    <a:latin typeface="微软雅黑" panose="020B0503020204020204" pitchFamily="34" charset="-122"/>
                    <a:ea typeface="微软雅黑" panose="020B0503020204020204" pitchFamily="34" charset="-122"/>
                  </a:endParaRPr>
                </a:p>
              </p:txBody>
            </p:sp>
          </p:grpSp>
          <p:grpSp>
            <p:nvGrpSpPr>
              <p:cNvPr id="26" name="组合 12">
                <a:extLst>
                  <a:ext uri="{FF2B5EF4-FFF2-40B4-BE49-F238E27FC236}">
                    <a16:creationId xmlns:a16="http://schemas.microsoft.com/office/drawing/2014/main" id="{F13604E1-DEBE-4C79-8A3E-C5CF72A84F2C}"/>
                  </a:ext>
                </a:extLst>
              </p:cNvPr>
              <p:cNvGrpSpPr/>
              <p:nvPr/>
            </p:nvGrpSpPr>
            <p:grpSpPr>
              <a:xfrm>
                <a:off x="12977" y="6283"/>
                <a:ext cx="1134" cy="1134"/>
                <a:chOff x="12983" y="3958"/>
                <a:chExt cx="1134" cy="1134"/>
              </a:xfrm>
            </p:grpSpPr>
            <p:sp>
              <p:nvSpPr>
                <p:cNvPr id="51" name="椭圆 13">
                  <a:extLst>
                    <a:ext uri="{FF2B5EF4-FFF2-40B4-BE49-F238E27FC236}">
                      <a16:creationId xmlns:a16="http://schemas.microsoft.com/office/drawing/2014/main" id="{4AD4DF85-5BD5-4552-958D-07850D894D84}"/>
                    </a:ext>
                  </a:extLst>
                </p:cNvPr>
                <p:cNvSpPr/>
                <p:nvPr/>
              </p:nvSpPr>
              <p:spPr>
                <a:xfrm>
                  <a:off x="12983" y="3958"/>
                  <a:ext cx="1134" cy="1134"/>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微软雅黑" panose="020B0503020204020204" pitchFamily="34" charset="-122"/>
                    <a:ea typeface="微软雅黑" panose="020B0503020204020204" pitchFamily="34" charset="-122"/>
                  </a:endParaRPr>
                </a:p>
              </p:txBody>
            </p:sp>
            <p:sp>
              <p:nvSpPr>
                <p:cNvPr id="52" name="文本框 14">
                  <a:extLst>
                    <a:ext uri="{FF2B5EF4-FFF2-40B4-BE49-F238E27FC236}">
                      <a16:creationId xmlns:a16="http://schemas.microsoft.com/office/drawing/2014/main" id="{58F9EB01-BAD4-4F56-A43A-A509C5BD63D8}"/>
                    </a:ext>
                  </a:extLst>
                </p:cNvPr>
                <p:cNvSpPr txBox="1"/>
                <p:nvPr/>
              </p:nvSpPr>
              <p:spPr>
                <a:xfrm>
                  <a:off x="12983" y="4284"/>
                  <a:ext cx="1128" cy="483"/>
                </a:xfrm>
                <a:prstGeom prst="rect">
                  <a:avLst/>
                </a:prstGeom>
                <a:noFill/>
              </p:spPr>
              <p:txBody>
                <a:bodyPr wrap="none" rtlCol="0">
                  <a:spAutoFit/>
                </a:bodyPr>
                <a:lstStyle/>
                <a:p>
                  <a:pPr algn="l"/>
                  <a:r>
                    <a:rPr lang="zh-CN" altLang="en-US" sz="1400">
                      <a:latin typeface="微软雅黑" panose="020B0503020204020204" pitchFamily="34" charset="-122"/>
                      <a:ea typeface="微软雅黑" panose="020B0503020204020204" pitchFamily="34" charset="-122"/>
                      <a:sym typeface="+mn-ea"/>
                    </a:rPr>
                    <a:t>追随者</a:t>
                  </a:r>
                  <a:endParaRPr lang="zh-CN" altLang="en-US" sz="1400">
                    <a:latin typeface="微软雅黑" panose="020B0503020204020204" pitchFamily="34" charset="-122"/>
                    <a:ea typeface="微软雅黑" panose="020B0503020204020204" pitchFamily="34" charset="-122"/>
                  </a:endParaRPr>
                </a:p>
              </p:txBody>
            </p:sp>
          </p:grpSp>
          <p:grpSp>
            <p:nvGrpSpPr>
              <p:cNvPr id="27" name="组合 15">
                <a:extLst>
                  <a:ext uri="{FF2B5EF4-FFF2-40B4-BE49-F238E27FC236}">
                    <a16:creationId xmlns:a16="http://schemas.microsoft.com/office/drawing/2014/main" id="{945861AF-743F-4E77-9F87-58172896816F}"/>
                  </a:ext>
                </a:extLst>
              </p:cNvPr>
              <p:cNvGrpSpPr/>
              <p:nvPr/>
            </p:nvGrpSpPr>
            <p:grpSpPr>
              <a:xfrm>
                <a:off x="14420" y="6609"/>
                <a:ext cx="1134" cy="1134"/>
                <a:chOff x="12983" y="3958"/>
                <a:chExt cx="1134" cy="1134"/>
              </a:xfrm>
            </p:grpSpPr>
            <p:sp>
              <p:nvSpPr>
                <p:cNvPr id="49" name="椭圆 16">
                  <a:extLst>
                    <a:ext uri="{FF2B5EF4-FFF2-40B4-BE49-F238E27FC236}">
                      <a16:creationId xmlns:a16="http://schemas.microsoft.com/office/drawing/2014/main" id="{C850F659-98E6-40D4-86DF-7EF52B9B7DEF}"/>
                    </a:ext>
                  </a:extLst>
                </p:cNvPr>
                <p:cNvSpPr/>
                <p:nvPr/>
              </p:nvSpPr>
              <p:spPr>
                <a:xfrm>
                  <a:off x="12983" y="3958"/>
                  <a:ext cx="1134" cy="1134"/>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微软雅黑" panose="020B0503020204020204" pitchFamily="34" charset="-122"/>
                    <a:ea typeface="微软雅黑" panose="020B0503020204020204" pitchFamily="34" charset="-122"/>
                  </a:endParaRPr>
                </a:p>
              </p:txBody>
            </p:sp>
            <p:sp>
              <p:nvSpPr>
                <p:cNvPr id="50" name="文本框 17">
                  <a:extLst>
                    <a:ext uri="{FF2B5EF4-FFF2-40B4-BE49-F238E27FC236}">
                      <a16:creationId xmlns:a16="http://schemas.microsoft.com/office/drawing/2014/main" id="{F711F332-8966-4A07-B23F-3BE7735FA414}"/>
                    </a:ext>
                  </a:extLst>
                </p:cNvPr>
                <p:cNvSpPr txBox="1"/>
                <p:nvPr/>
              </p:nvSpPr>
              <p:spPr>
                <a:xfrm>
                  <a:off x="12983" y="4284"/>
                  <a:ext cx="1128" cy="483"/>
                </a:xfrm>
                <a:prstGeom prst="rect">
                  <a:avLst/>
                </a:prstGeom>
                <a:noFill/>
              </p:spPr>
              <p:txBody>
                <a:bodyPr wrap="none" rtlCol="0">
                  <a:spAutoFit/>
                </a:bodyPr>
                <a:lstStyle/>
                <a:p>
                  <a:pPr algn="l"/>
                  <a:r>
                    <a:rPr lang="zh-CN" altLang="en-US" sz="1400">
                      <a:latin typeface="微软雅黑" panose="020B0503020204020204" pitchFamily="34" charset="-122"/>
                      <a:ea typeface="微软雅黑" panose="020B0503020204020204" pitchFamily="34" charset="-122"/>
                      <a:sym typeface="+mn-ea"/>
                    </a:rPr>
                    <a:t>追随者</a:t>
                  </a:r>
                  <a:endParaRPr lang="zh-CN" altLang="en-US" sz="1400">
                    <a:latin typeface="微软雅黑" panose="020B0503020204020204" pitchFamily="34" charset="-122"/>
                    <a:ea typeface="微软雅黑" panose="020B0503020204020204" pitchFamily="34" charset="-122"/>
                  </a:endParaRPr>
                </a:p>
              </p:txBody>
            </p:sp>
          </p:grpSp>
          <p:grpSp>
            <p:nvGrpSpPr>
              <p:cNvPr id="28" name="组合 18">
                <a:extLst>
                  <a:ext uri="{FF2B5EF4-FFF2-40B4-BE49-F238E27FC236}">
                    <a16:creationId xmlns:a16="http://schemas.microsoft.com/office/drawing/2014/main" id="{997D03B4-178C-497D-B089-AA716E62581B}"/>
                  </a:ext>
                </a:extLst>
              </p:cNvPr>
              <p:cNvGrpSpPr/>
              <p:nvPr/>
            </p:nvGrpSpPr>
            <p:grpSpPr>
              <a:xfrm>
                <a:off x="15883" y="6284"/>
                <a:ext cx="1134" cy="1134"/>
                <a:chOff x="12983" y="3958"/>
                <a:chExt cx="1134" cy="1134"/>
              </a:xfrm>
            </p:grpSpPr>
            <p:sp>
              <p:nvSpPr>
                <p:cNvPr id="47" name="椭圆 19">
                  <a:extLst>
                    <a:ext uri="{FF2B5EF4-FFF2-40B4-BE49-F238E27FC236}">
                      <a16:creationId xmlns:a16="http://schemas.microsoft.com/office/drawing/2014/main" id="{983045ED-A1BF-4CDC-A5D7-8CFBFEC5DAF6}"/>
                    </a:ext>
                  </a:extLst>
                </p:cNvPr>
                <p:cNvSpPr/>
                <p:nvPr/>
              </p:nvSpPr>
              <p:spPr>
                <a:xfrm>
                  <a:off x="12983" y="3958"/>
                  <a:ext cx="1134" cy="1134"/>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微软雅黑" panose="020B0503020204020204" pitchFamily="34" charset="-122"/>
                    <a:ea typeface="微软雅黑" panose="020B0503020204020204" pitchFamily="34" charset="-122"/>
                  </a:endParaRPr>
                </a:p>
              </p:txBody>
            </p:sp>
            <p:sp>
              <p:nvSpPr>
                <p:cNvPr id="48" name="文本框 20">
                  <a:extLst>
                    <a:ext uri="{FF2B5EF4-FFF2-40B4-BE49-F238E27FC236}">
                      <a16:creationId xmlns:a16="http://schemas.microsoft.com/office/drawing/2014/main" id="{CABDBCC7-E183-4B68-B6C1-DB0548113CE9}"/>
                    </a:ext>
                  </a:extLst>
                </p:cNvPr>
                <p:cNvSpPr txBox="1"/>
                <p:nvPr/>
              </p:nvSpPr>
              <p:spPr>
                <a:xfrm>
                  <a:off x="12983" y="4284"/>
                  <a:ext cx="1128" cy="483"/>
                </a:xfrm>
                <a:prstGeom prst="rect">
                  <a:avLst/>
                </a:prstGeom>
                <a:noFill/>
              </p:spPr>
              <p:txBody>
                <a:bodyPr wrap="none" rtlCol="0">
                  <a:spAutoFit/>
                </a:bodyPr>
                <a:lstStyle/>
                <a:p>
                  <a:pPr algn="l"/>
                  <a:r>
                    <a:rPr lang="zh-CN" altLang="en-US" sz="1400">
                      <a:latin typeface="微软雅黑" panose="020B0503020204020204" pitchFamily="34" charset="-122"/>
                      <a:ea typeface="微软雅黑" panose="020B0503020204020204" pitchFamily="34" charset="-122"/>
                      <a:sym typeface="+mn-ea"/>
                    </a:rPr>
                    <a:t>追随者</a:t>
                  </a:r>
                  <a:endParaRPr lang="zh-CN" altLang="en-US" sz="1400">
                    <a:latin typeface="微软雅黑" panose="020B0503020204020204" pitchFamily="34" charset="-122"/>
                    <a:ea typeface="微软雅黑" panose="020B0503020204020204" pitchFamily="34" charset="-122"/>
                  </a:endParaRPr>
                </a:p>
              </p:txBody>
            </p:sp>
          </p:grpSp>
          <p:grpSp>
            <p:nvGrpSpPr>
              <p:cNvPr id="29" name="组合 21">
                <a:extLst>
                  <a:ext uri="{FF2B5EF4-FFF2-40B4-BE49-F238E27FC236}">
                    <a16:creationId xmlns:a16="http://schemas.microsoft.com/office/drawing/2014/main" id="{4DA71B5A-B1E3-4E2B-A7A8-5672BCA207CC}"/>
                  </a:ext>
                </a:extLst>
              </p:cNvPr>
              <p:cNvGrpSpPr/>
              <p:nvPr/>
            </p:nvGrpSpPr>
            <p:grpSpPr>
              <a:xfrm>
                <a:off x="16537" y="5093"/>
                <a:ext cx="1134" cy="1134"/>
                <a:chOff x="12983" y="3958"/>
                <a:chExt cx="1134" cy="1134"/>
              </a:xfrm>
            </p:grpSpPr>
            <p:sp>
              <p:nvSpPr>
                <p:cNvPr id="45" name="椭圆 22">
                  <a:extLst>
                    <a:ext uri="{FF2B5EF4-FFF2-40B4-BE49-F238E27FC236}">
                      <a16:creationId xmlns:a16="http://schemas.microsoft.com/office/drawing/2014/main" id="{45D43190-3CC6-4106-8E3C-CFFEB3A36FF8}"/>
                    </a:ext>
                  </a:extLst>
                </p:cNvPr>
                <p:cNvSpPr/>
                <p:nvPr/>
              </p:nvSpPr>
              <p:spPr>
                <a:xfrm>
                  <a:off x="12983" y="3958"/>
                  <a:ext cx="1134" cy="1134"/>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微软雅黑" panose="020B0503020204020204" pitchFamily="34" charset="-122"/>
                    <a:ea typeface="微软雅黑" panose="020B0503020204020204" pitchFamily="34" charset="-122"/>
                  </a:endParaRPr>
                </a:p>
              </p:txBody>
            </p:sp>
            <p:sp>
              <p:nvSpPr>
                <p:cNvPr id="46" name="文本框 23">
                  <a:extLst>
                    <a:ext uri="{FF2B5EF4-FFF2-40B4-BE49-F238E27FC236}">
                      <a16:creationId xmlns:a16="http://schemas.microsoft.com/office/drawing/2014/main" id="{DC7A07A1-CB66-433A-88EE-C04AE4643E0A}"/>
                    </a:ext>
                  </a:extLst>
                </p:cNvPr>
                <p:cNvSpPr txBox="1"/>
                <p:nvPr/>
              </p:nvSpPr>
              <p:spPr>
                <a:xfrm>
                  <a:off x="12983" y="4284"/>
                  <a:ext cx="1128" cy="483"/>
                </a:xfrm>
                <a:prstGeom prst="rect">
                  <a:avLst/>
                </a:prstGeom>
                <a:noFill/>
              </p:spPr>
              <p:txBody>
                <a:bodyPr wrap="none" rtlCol="0">
                  <a:spAutoFit/>
                </a:bodyPr>
                <a:lstStyle/>
                <a:p>
                  <a:pPr algn="l"/>
                  <a:r>
                    <a:rPr lang="zh-CN" altLang="en-US" sz="1400">
                      <a:latin typeface="微软雅黑" panose="020B0503020204020204" pitchFamily="34" charset="-122"/>
                      <a:ea typeface="微软雅黑" panose="020B0503020204020204" pitchFamily="34" charset="-122"/>
                      <a:sym typeface="+mn-ea"/>
                    </a:rPr>
                    <a:t>追随者</a:t>
                  </a:r>
                  <a:endParaRPr lang="zh-CN" altLang="en-US" sz="1400">
                    <a:latin typeface="微软雅黑" panose="020B0503020204020204" pitchFamily="34" charset="-122"/>
                    <a:ea typeface="微软雅黑" panose="020B0503020204020204" pitchFamily="34" charset="-122"/>
                  </a:endParaRPr>
                </a:p>
              </p:txBody>
            </p:sp>
          </p:grpSp>
          <p:grpSp>
            <p:nvGrpSpPr>
              <p:cNvPr id="30" name="组合 24">
                <a:extLst>
                  <a:ext uri="{FF2B5EF4-FFF2-40B4-BE49-F238E27FC236}">
                    <a16:creationId xmlns:a16="http://schemas.microsoft.com/office/drawing/2014/main" id="{822767DC-D1C6-448E-9234-354120DE3035}"/>
                  </a:ext>
                </a:extLst>
              </p:cNvPr>
              <p:cNvGrpSpPr/>
              <p:nvPr/>
            </p:nvGrpSpPr>
            <p:grpSpPr>
              <a:xfrm>
                <a:off x="15877" y="3958"/>
                <a:ext cx="1134" cy="1134"/>
                <a:chOff x="12983" y="3958"/>
                <a:chExt cx="1134" cy="1134"/>
              </a:xfrm>
            </p:grpSpPr>
            <p:sp>
              <p:nvSpPr>
                <p:cNvPr id="43" name="椭圆 25">
                  <a:extLst>
                    <a:ext uri="{FF2B5EF4-FFF2-40B4-BE49-F238E27FC236}">
                      <a16:creationId xmlns:a16="http://schemas.microsoft.com/office/drawing/2014/main" id="{BCA4C584-A1DC-4FE3-9831-C56D073703B2}"/>
                    </a:ext>
                  </a:extLst>
                </p:cNvPr>
                <p:cNvSpPr/>
                <p:nvPr/>
              </p:nvSpPr>
              <p:spPr>
                <a:xfrm>
                  <a:off x="12983" y="3958"/>
                  <a:ext cx="1134" cy="1134"/>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微软雅黑" panose="020B0503020204020204" pitchFamily="34" charset="-122"/>
                    <a:ea typeface="微软雅黑" panose="020B0503020204020204" pitchFamily="34" charset="-122"/>
                  </a:endParaRPr>
                </a:p>
              </p:txBody>
            </p:sp>
            <p:sp>
              <p:nvSpPr>
                <p:cNvPr id="44" name="文本框 26">
                  <a:extLst>
                    <a:ext uri="{FF2B5EF4-FFF2-40B4-BE49-F238E27FC236}">
                      <a16:creationId xmlns:a16="http://schemas.microsoft.com/office/drawing/2014/main" id="{4A254A00-D1BF-44BE-9316-C8312EBAEF9F}"/>
                    </a:ext>
                  </a:extLst>
                </p:cNvPr>
                <p:cNvSpPr txBox="1"/>
                <p:nvPr/>
              </p:nvSpPr>
              <p:spPr>
                <a:xfrm>
                  <a:off x="12983" y="4284"/>
                  <a:ext cx="1128" cy="483"/>
                </a:xfrm>
                <a:prstGeom prst="rect">
                  <a:avLst/>
                </a:prstGeom>
                <a:noFill/>
              </p:spPr>
              <p:txBody>
                <a:bodyPr wrap="none" rtlCol="0">
                  <a:spAutoFit/>
                </a:bodyPr>
                <a:lstStyle/>
                <a:p>
                  <a:pPr algn="l"/>
                  <a:r>
                    <a:rPr lang="zh-CN" altLang="en-US" sz="1400">
                      <a:latin typeface="微软雅黑" panose="020B0503020204020204" pitchFamily="34" charset="-122"/>
                      <a:ea typeface="微软雅黑" panose="020B0503020204020204" pitchFamily="34" charset="-122"/>
                      <a:sym typeface="+mn-ea"/>
                    </a:rPr>
                    <a:t>追随者</a:t>
                  </a:r>
                  <a:endParaRPr lang="zh-CN" altLang="en-US" sz="1400">
                    <a:latin typeface="微软雅黑" panose="020B0503020204020204" pitchFamily="34" charset="-122"/>
                    <a:ea typeface="微软雅黑" panose="020B0503020204020204" pitchFamily="34" charset="-122"/>
                  </a:endParaRPr>
                </a:p>
              </p:txBody>
            </p:sp>
          </p:grpSp>
          <p:grpSp>
            <p:nvGrpSpPr>
              <p:cNvPr id="31" name="组合 27">
                <a:extLst>
                  <a:ext uri="{FF2B5EF4-FFF2-40B4-BE49-F238E27FC236}">
                    <a16:creationId xmlns:a16="http://schemas.microsoft.com/office/drawing/2014/main" id="{ADE08350-5ABF-4081-9B5F-21DAD8D94963}"/>
                  </a:ext>
                </a:extLst>
              </p:cNvPr>
              <p:cNvGrpSpPr/>
              <p:nvPr/>
            </p:nvGrpSpPr>
            <p:grpSpPr>
              <a:xfrm>
                <a:off x="14420" y="5092"/>
                <a:ext cx="1134" cy="1134"/>
                <a:chOff x="12983" y="3958"/>
                <a:chExt cx="1134" cy="1134"/>
              </a:xfrm>
            </p:grpSpPr>
            <p:sp>
              <p:nvSpPr>
                <p:cNvPr id="41" name="椭圆 28">
                  <a:extLst>
                    <a:ext uri="{FF2B5EF4-FFF2-40B4-BE49-F238E27FC236}">
                      <a16:creationId xmlns:a16="http://schemas.microsoft.com/office/drawing/2014/main" id="{21CC09CC-CEAA-4A0E-A67E-00182CDE21B9}"/>
                    </a:ext>
                  </a:extLst>
                </p:cNvPr>
                <p:cNvSpPr/>
                <p:nvPr/>
              </p:nvSpPr>
              <p:spPr>
                <a:xfrm>
                  <a:off x="12983" y="3958"/>
                  <a:ext cx="1134" cy="113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微软雅黑" panose="020B0503020204020204" pitchFamily="34" charset="-122"/>
                    <a:ea typeface="微软雅黑" panose="020B0503020204020204" pitchFamily="34" charset="-122"/>
                  </a:endParaRPr>
                </a:p>
              </p:txBody>
            </p:sp>
            <p:sp>
              <p:nvSpPr>
                <p:cNvPr id="42" name="文本框 29">
                  <a:extLst>
                    <a:ext uri="{FF2B5EF4-FFF2-40B4-BE49-F238E27FC236}">
                      <a16:creationId xmlns:a16="http://schemas.microsoft.com/office/drawing/2014/main" id="{A0AF015B-EBF9-482E-9809-BBC6C5FD676E}"/>
                    </a:ext>
                  </a:extLst>
                </p:cNvPr>
                <p:cNvSpPr txBox="1"/>
                <p:nvPr/>
              </p:nvSpPr>
              <p:spPr>
                <a:xfrm>
                  <a:off x="12983" y="4284"/>
                  <a:ext cx="1128" cy="483"/>
                </a:xfrm>
                <a:prstGeom prst="rect">
                  <a:avLst/>
                </a:prstGeom>
                <a:noFill/>
              </p:spPr>
              <p:txBody>
                <a:bodyPr wrap="none" rtlCol="0">
                  <a:spAutoFit/>
                </a:bodyPr>
                <a:lstStyle/>
                <a:p>
                  <a:r>
                    <a:rPr lang="zh-CN" altLang="en-US" sz="1400">
                      <a:latin typeface="微软雅黑" panose="020B0503020204020204" pitchFamily="34" charset="-122"/>
                      <a:ea typeface="微软雅黑" panose="020B0503020204020204" pitchFamily="34" charset="-122"/>
                    </a:rPr>
                    <a:t>领导者</a:t>
                  </a:r>
                </a:p>
              </p:txBody>
            </p:sp>
          </p:grpSp>
          <p:sp>
            <p:nvSpPr>
              <p:cNvPr id="32" name="椭圆 30">
                <a:extLst>
                  <a:ext uri="{FF2B5EF4-FFF2-40B4-BE49-F238E27FC236}">
                    <a16:creationId xmlns:a16="http://schemas.microsoft.com/office/drawing/2014/main" id="{5F6F6CEA-4B39-4B85-980F-B7949703B323}"/>
                  </a:ext>
                </a:extLst>
              </p:cNvPr>
              <p:cNvSpPr/>
              <p:nvPr/>
            </p:nvSpPr>
            <p:spPr>
              <a:xfrm>
                <a:off x="11947" y="3241"/>
                <a:ext cx="6009" cy="493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文本框 31">
                <a:extLst>
                  <a:ext uri="{FF2B5EF4-FFF2-40B4-BE49-F238E27FC236}">
                    <a16:creationId xmlns:a16="http://schemas.microsoft.com/office/drawing/2014/main" id="{78AD519A-B3CE-41B8-938D-0087717B02F0}"/>
                  </a:ext>
                </a:extLst>
              </p:cNvPr>
              <p:cNvSpPr txBox="1"/>
              <p:nvPr/>
            </p:nvSpPr>
            <p:spPr>
              <a:xfrm>
                <a:off x="14283" y="3475"/>
                <a:ext cx="1755" cy="483"/>
              </a:xfrm>
              <a:prstGeom prst="rect">
                <a:avLst/>
              </a:prstGeom>
              <a:noFill/>
            </p:spPr>
            <p:txBody>
              <a:bodyPr wrap="none" rtlCol="0">
                <a:spAutoFit/>
              </a:bodyPr>
              <a:lstStyle/>
              <a:p>
                <a:r>
                  <a:rPr lang="en-US" altLang="zh-CN" sz="1400">
                    <a:latin typeface="微软雅黑" panose="020B0503020204020204" pitchFamily="34" charset="-122"/>
                    <a:ea typeface="微软雅黑" panose="020B0503020204020204" pitchFamily="34" charset="-122"/>
                  </a:rPr>
                  <a:t>ZooKeeper</a:t>
                </a:r>
              </a:p>
            </p:txBody>
          </p:sp>
          <p:cxnSp>
            <p:nvCxnSpPr>
              <p:cNvPr id="34" name="直接箭头连接符 32">
                <a:extLst>
                  <a:ext uri="{FF2B5EF4-FFF2-40B4-BE49-F238E27FC236}">
                    <a16:creationId xmlns:a16="http://schemas.microsoft.com/office/drawing/2014/main" id="{E18BE0C0-2869-4444-9EA1-C5D30E0EF5DC}"/>
                  </a:ext>
                </a:extLst>
              </p:cNvPr>
              <p:cNvCxnSpPr>
                <a:stCxn id="41" idx="1"/>
              </p:cNvCxnSpPr>
              <p:nvPr/>
            </p:nvCxnSpPr>
            <p:spPr>
              <a:xfrm flipH="1" flipV="1">
                <a:off x="14048" y="4846"/>
                <a:ext cx="538" cy="41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5" name="直接箭头连接符 33">
                <a:extLst>
                  <a:ext uri="{FF2B5EF4-FFF2-40B4-BE49-F238E27FC236}">
                    <a16:creationId xmlns:a16="http://schemas.microsoft.com/office/drawing/2014/main" id="{92BE28AE-116E-4E21-89CD-3D8C5FAFAA89}"/>
                  </a:ext>
                </a:extLst>
              </p:cNvPr>
              <p:cNvCxnSpPr>
                <a:stCxn id="54" idx="3"/>
                <a:endCxn id="42" idx="1"/>
              </p:cNvCxnSpPr>
              <p:nvPr/>
            </p:nvCxnSpPr>
            <p:spPr>
              <a:xfrm>
                <a:off x="13265" y="5660"/>
                <a:ext cx="1155"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6" name="直接箭头连接符 34">
                <a:extLst>
                  <a:ext uri="{FF2B5EF4-FFF2-40B4-BE49-F238E27FC236}">
                    <a16:creationId xmlns:a16="http://schemas.microsoft.com/office/drawing/2014/main" id="{4EFD2CB5-9F04-4844-B3D7-DCDA49848EE7}"/>
                  </a:ext>
                </a:extLst>
              </p:cNvPr>
              <p:cNvCxnSpPr>
                <a:stCxn id="41" idx="3"/>
                <a:endCxn id="51" idx="7"/>
              </p:cNvCxnSpPr>
              <p:nvPr/>
            </p:nvCxnSpPr>
            <p:spPr>
              <a:xfrm flipH="1">
                <a:off x="13945" y="6060"/>
                <a:ext cx="641" cy="38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7" name="直接箭头连接符 35">
                <a:extLst>
                  <a:ext uri="{FF2B5EF4-FFF2-40B4-BE49-F238E27FC236}">
                    <a16:creationId xmlns:a16="http://schemas.microsoft.com/office/drawing/2014/main" id="{3A5094C9-844F-4D01-818F-9606775F6852}"/>
                  </a:ext>
                </a:extLst>
              </p:cNvPr>
              <p:cNvCxnSpPr>
                <a:stCxn id="41" idx="7"/>
                <a:endCxn id="43" idx="3"/>
              </p:cNvCxnSpPr>
              <p:nvPr/>
            </p:nvCxnSpPr>
            <p:spPr>
              <a:xfrm flipV="1">
                <a:off x="15388" y="4926"/>
                <a:ext cx="655" cy="33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8" name="直接箭头连接符 36">
                <a:extLst>
                  <a:ext uri="{FF2B5EF4-FFF2-40B4-BE49-F238E27FC236}">
                    <a16:creationId xmlns:a16="http://schemas.microsoft.com/office/drawing/2014/main" id="{A0D76470-C012-45FA-AD4F-ADCBA8A9BADC}"/>
                  </a:ext>
                </a:extLst>
              </p:cNvPr>
              <p:cNvCxnSpPr>
                <a:stCxn id="42" idx="3"/>
                <a:endCxn id="46" idx="1"/>
              </p:cNvCxnSpPr>
              <p:nvPr/>
            </p:nvCxnSpPr>
            <p:spPr>
              <a:xfrm>
                <a:off x="15548" y="5660"/>
                <a:ext cx="989" cy="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9" name="直接箭头连接符 37">
                <a:extLst>
                  <a:ext uri="{FF2B5EF4-FFF2-40B4-BE49-F238E27FC236}">
                    <a16:creationId xmlns:a16="http://schemas.microsoft.com/office/drawing/2014/main" id="{E3E267AD-F181-4F46-8963-D9785A24F964}"/>
                  </a:ext>
                </a:extLst>
              </p:cNvPr>
              <p:cNvCxnSpPr>
                <a:stCxn id="41" idx="5"/>
                <a:endCxn id="47" idx="1"/>
              </p:cNvCxnSpPr>
              <p:nvPr/>
            </p:nvCxnSpPr>
            <p:spPr>
              <a:xfrm>
                <a:off x="15388" y="6060"/>
                <a:ext cx="661" cy="39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0" name="直接箭头连接符 39">
                <a:extLst>
                  <a:ext uri="{FF2B5EF4-FFF2-40B4-BE49-F238E27FC236}">
                    <a16:creationId xmlns:a16="http://schemas.microsoft.com/office/drawing/2014/main" id="{AA096EE9-744E-40EC-93DE-0BD716F0638D}"/>
                  </a:ext>
                </a:extLst>
              </p:cNvPr>
              <p:cNvCxnSpPr>
                <a:stCxn id="41" idx="4"/>
                <a:endCxn id="49" idx="0"/>
              </p:cNvCxnSpPr>
              <p:nvPr/>
            </p:nvCxnSpPr>
            <p:spPr>
              <a:xfrm>
                <a:off x="14987" y="6226"/>
                <a:ext cx="0" cy="383"/>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grpSp>
        <p:sp>
          <p:nvSpPr>
            <p:cNvPr id="12" name="矩形 41">
              <a:extLst>
                <a:ext uri="{FF2B5EF4-FFF2-40B4-BE49-F238E27FC236}">
                  <a16:creationId xmlns:a16="http://schemas.microsoft.com/office/drawing/2014/main" id="{2FD831A8-BE46-49D0-B697-9F8BE621DC87}"/>
                </a:ext>
              </a:extLst>
            </p:cNvPr>
            <p:cNvSpPr/>
            <p:nvPr/>
          </p:nvSpPr>
          <p:spPr>
            <a:xfrm>
              <a:off x="8293" y="5287"/>
              <a:ext cx="1305" cy="66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solidFill>
                    <a:schemeClr val="tx1"/>
                  </a:solidFill>
                  <a:latin typeface="微软雅黑" panose="020B0503020204020204" pitchFamily="34" charset="-122"/>
                  <a:ea typeface="微软雅黑" panose="020B0503020204020204" pitchFamily="34" charset="-122"/>
                </a:rPr>
                <a:t>客户端</a:t>
              </a:r>
            </a:p>
          </p:txBody>
        </p:sp>
        <p:sp>
          <p:nvSpPr>
            <p:cNvPr id="13" name="矩形 47">
              <a:extLst>
                <a:ext uri="{FF2B5EF4-FFF2-40B4-BE49-F238E27FC236}">
                  <a16:creationId xmlns:a16="http://schemas.microsoft.com/office/drawing/2014/main" id="{37B125DD-C8DD-4E30-A657-7B1F8461C072}"/>
                </a:ext>
              </a:extLst>
            </p:cNvPr>
            <p:cNvSpPr/>
            <p:nvPr/>
          </p:nvSpPr>
          <p:spPr>
            <a:xfrm>
              <a:off x="17338" y="5148"/>
              <a:ext cx="1307" cy="80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solidFill>
                    <a:schemeClr val="tx1"/>
                  </a:solidFill>
                  <a:latin typeface="微软雅黑" panose="020B0503020204020204" pitchFamily="34" charset="-122"/>
                  <a:ea typeface="微软雅黑" panose="020B0503020204020204" pitchFamily="34" charset="-122"/>
                </a:rPr>
                <a:t>客户端</a:t>
              </a:r>
            </a:p>
          </p:txBody>
        </p:sp>
        <p:cxnSp>
          <p:nvCxnSpPr>
            <p:cNvPr id="14" name="直接箭头连接符 56">
              <a:extLst>
                <a:ext uri="{FF2B5EF4-FFF2-40B4-BE49-F238E27FC236}">
                  <a16:creationId xmlns:a16="http://schemas.microsoft.com/office/drawing/2014/main" id="{0B3D1DEF-7DED-4230-98C1-2D26083723FC}"/>
                </a:ext>
              </a:extLst>
            </p:cNvPr>
            <p:cNvCxnSpPr/>
            <p:nvPr/>
          </p:nvCxnSpPr>
          <p:spPr>
            <a:xfrm>
              <a:off x="9578" y="5537"/>
              <a:ext cx="1197" cy="13"/>
            </a:xfrm>
            <a:prstGeom prst="straightConnector1">
              <a:avLst/>
            </a:prstGeom>
            <a:ln w="12700" cmpd="sng">
              <a:solidFill>
                <a:schemeClr val="accent1">
                  <a:shade val="50000"/>
                </a:schemeClr>
              </a:solidFill>
              <a:prstDash val="lgDash"/>
              <a:tailEnd type="triangle"/>
            </a:ln>
          </p:spPr>
          <p:style>
            <a:lnRef idx="1">
              <a:schemeClr val="accent1"/>
            </a:lnRef>
            <a:fillRef idx="0">
              <a:schemeClr val="accent1"/>
            </a:fillRef>
            <a:effectRef idx="0">
              <a:schemeClr val="accent1"/>
            </a:effectRef>
            <a:fontRef idx="minor">
              <a:schemeClr val="tx1"/>
            </a:fontRef>
          </p:style>
        </p:cxnSp>
        <p:sp>
          <p:nvSpPr>
            <p:cNvPr id="15" name="矩形 57">
              <a:extLst>
                <a:ext uri="{FF2B5EF4-FFF2-40B4-BE49-F238E27FC236}">
                  <a16:creationId xmlns:a16="http://schemas.microsoft.com/office/drawing/2014/main" id="{690213E3-B262-4896-9030-1C962E7C35F6}"/>
                </a:ext>
              </a:extLst>
            </p:cNvPr>
            <p:cNvSpPr/>
            <p:nvPr/>
          </p:nvSpPr>
          <p:spPr>
            <a:xfrm>
              <a:off x="9449" y="4983"/>
              <a:ext cx="1307" cy="50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a:solidFill>
                    <a:schemeClr val="tx1"/>
                  </a:solidFill>
                  <a:latin typeface="微软雅黑" panose="020B0503020204020204" pitchFamily="34" charset="-122"/>
                  <a:ea typeface="微软雅黑" panose="020B0503020204020204" pitchFamily="34" charset="-122"/>
                </a:rPr>
                <a:t>读请求</a:t>
              </a:r>
            </a:p>
          </p:txBody>
        </p:sp>
        <p:sp>
          <p:nvSpPr>
            <p:cNvPr id="16" name="矩形 58">
              <a:extLst>
                <a:ext uri="{FF2B5EF4-FFF2-40B4-BE49-F238E27FC236}">
                  <a16:creationId xmlns:a16="http://schemas.microsoft.com/office/drawing/2014/main" id="{C4D8965E-C610-49B4-9953-400486E6F99A}"/>
                </a:ext>
              </a:extLst>
            </p:cNvPr>
            <p:cNvSpPr/>
            <p:nvPr/>
          </p:nvSpPr>
          <p:spPr>
            <a:xfrm>
              <a:off x="9449" y="5791"/>
              <a:ext cx="1307" cy="50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a:solidFill>
                    <a:schemeClr val="tx1"/>
                  </a:solidFill>
                  <a:latin typeface="微软雅黑" panose="020B0503020204020204" pitchFamily="34" charset="-122"/>
                  <a:ea typeface="微软雅黑" panose="020B0503020204020204" pitchFamily="34" charset="-122"/>
                </a:rPr>
                <a:t>返回值</a:t>
              </a:r>
            </a:p>
          </p:txBody>
        </p:sp>
        <p:cxnSp>
          <p:nvCxnSpPr>
            <p:cNvPr id="17" name="直接箭头连接符 59">
              <a:extLst>
                <a:ext uri="{FF2B5EF4-FFF2-40B4-BE49-F238E27FC236}">
                  <a16:creationId xmlns:a16="http://schemas.microsoft.com/office/drawing/2014/main" id="{14FE96BE-4970-4E91-9674-26E5797EB132}"/>
                </a:ext>
              </a:extLst>
            </p:cNvPr>
            <p:cNvCxnSpPr/>
            <p:nvPr/>
          </p:nvCxnSpPr>
          <p:spPr>
            <a:xfrm flipH="1" flipV="1">
              <a:off x="9599" y="5774"/>
              <a:ext cx="1223" cy="20"/>
            </a:xfrm>
            <a:prstGeom prst="straightConnector1">
              <a:avLst/>
            </a:prstGeom>
            <a:ln w="12700" cmpd="sng">
              <a:solidFill>
                <a:schemeClr val="accent1">
                  <a:shade val="50000"/>
                </a:schemeClr>
              </a:solidFill>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18" name="直接箭头连接符 60">
              <a:extLst>
                <a:ext uri="{FF2B5EF4-FFF2-40B4-BE49-F238E27FC236}">
                  <a16:creationId xmlns:a16="http://schemas.microsoft.com/office/drawing/2014/main" id="{B6BEFA83-46AF-41FA-9AB1-580184E2E31D}"/>
                </a:ext>
              </a:extLst>
            </p:cNvPr>
            <p:cNvCxnSpPr/>
            <p:nvPr/>
          </p:nvCxnSpPr>
          <p:spPr>
            <a:xfrm flipH="1" flipV="1">
              <a:off x="16308" y="5362"/>
              <a:ext cx="1026" cy="19"/>
            </a:xfrm>
            <a:prstGeom prst="straightConnector1">
              <a:avLst/>
            </a:prstGeom>
            <a:ln w="12700" cmpd="sng">
              <a:solidFill>
                <a:schemeClr val="accent1">
                  <a:shade val="50000"/>
                </a:schemeClr>
              </a:solidFill>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19" name="直接箭头连接符 61">
              <a:extLst>
                <a:ext uri="{FF2B5EF4-FFF2-40B4-BE49-F238E27FC236}">
                  <a16:creationId xmlns:a16="http://schemas.microsoft.com/office/drawing/2014/main" id="{42641342-7DB5-4973-9E8B-DBF76F08070A}"/>
                </a:ext>
              </a:extLst>
            </p:cNvPr>
            <p:cNvCxnSpPr/>
            <p:nvPr/>
          </p:nvCxnSpPr>
          <p:spPr>
            <a:xfrm flipH="1" flipV="1">
              <a:off x="14117" y="5340"/>
              <a:ext cx="1066" cy="19"/>
            </a:xfrm>
            <a:prstGeom prst="straightConnector1">
              <a:avLst/>
            </a:prstGeom>
            <a:ln w="12700" cmpd="sng">
              <a:solidFill>
                <a:schemeClr val="accent1">
                  <a:shade val="50000"/>
                </a:schemeClr>
              </a:solidFill>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20" name="曲线连接符 63">
              <a:extLst>
                <a:ext uri="{FF2B5EF4-FFF2-40B4-BE49-F238E27FC236}">
                  <a16:creationId xmlns:a16="http://schemas.microsoft.com/office/drawing/2014/main" id="{F49665B9-F44A-4E5A-B30A-8DF6742EE65B}"/>
                </a:ext>
              </a:extLst>
            </p:cNvPr>
            <p:cNvCxnSpPr>
              <a:stCxn id="41" idx="5"/>
              <a:endCxn id="13" idx="2"/>
            </p:cNvCxnSpPr>
            <p:nvPr/>
          </p:nvCxnSpPr>
          <p:spPr>
            <a:xfrm rot="5400000" flipH="1" flipV="1">
              <a:off x="15999" y="3956"/>
              <a:ext cx="5" cy="3985"/>
            </a:xfrm>
            <a:prstGeom prst="curvedConnector3">
              <a:avLst>
                <a:gd name="adj1" fmla="val -4760000"/>
              </a:avLst>
            </a:prstGeom>
            <a:ln w="12700" cmpd="sng">
              <a:solidFill>
                <a:schemeClr val="accent1">
                  <a:shade val="50000"/>
                </a:schemeClr>
              </a:solidFill>
              <a:prstDash val="lgDash"/>
              <a:tailEnd type="triangle"/>
            </a:ln>
          </p:spPr>
          <p:style>
            <a:lnRef idx="1">
              <a:schemeClr val="accent1"/>
            </a:lnRef>
            <a:fillRef idx="0">
              <a:schemeClr val="accent1"/>
            </a:fillRef>
            <a:effectRef idx="0">
              <a:schemeClr val="accent1"/>
            </a:effectRef>
            <a:fontRef idx="minor">
              <a:schemeClr val="tx1"/>
            </a:fontRef>
          </p:style>
        </p:cxnSp>
        <p:sp>
          <p:nvSpPr>
            <p:cNvPr id="21" name="矩形 64">
              <a:extLst>
                <a:ext uri="{FF2B5EF4-FFF2-40B4-BE49-F238E27FC236}">
                  <a16:creationId xmlns:a16="http://schemas.microsoft.com/office/drawing/2014/main" id="{67AFCEC7-2556-42FF-86E4-2837B79C5213}"/>
                </a:ext>
              </a:extLst>
            </p:cNvPr>
            <p:cNvSpPr/>
            <p:nvPr/>
          </p:nvSpPr>
          <p:spPr>
            <a:xfrm>
              <a:off x="16167" y="4836"/>
              <a:ext cx="1307" cy="50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a:solidFill>
                    <a:schemeClr val="tx1"/>
                  </a:solidFill>
                  <a:latin typeface="微软雅黑" panose="020B0503020204020204" pitchFamily="34" charset="-122"/>
                  <a:ea typeface="微软雅黑" panose="020B0503020204020204" pitchFamily="34" charset="-122"/>
                </a:rPr>
                <a:t>写请求</a:t>
              </a:r>
            </a:p>
          </p:txBody>
        </p:sp>
        <p:sp>
          <p:nvSpPr>
            <p:cNvPr id="22" name="矩形 65">
              <a:extLst>
                <a:ext uri="{FF2B5EF4-FFF2-40B4-BE49-F238E27FC236}">
                  <a16:creationId xmlns:a16="http://schemas.microsoft.com/office/drawing/2014/main" id="{1944D92B-7729-43E3-AFE6-9385C23113A3}"/>
                </a:ext>
              </a:extLst>
            </p:cNvPr>
            <p:cNvSpPr/>
            <p:nvPr/>
          </p:nvSpPr>
          <p:spPr>
            <a:xfrm>
              <a:off x="13997" y="4874"/>
              <a:ext cx="1307" cy="50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a:solidFill>
                    <a:schemeClr val="tx1"/>
                  </a:solidFill>
                  <a:latin typeface="微软雅黑" panose="020B0503020204020204" pitchFamily="34" charset="-122"/>
                  <a:ea typeface="微软雅黑" panose="020B0503020204020204" pitchFamily="34" charset="-122"/>
                </a:rPr>
                <a:t>写请求</a:t>
              </a:r>
            </a:p>
          </p:txBody>
        </p:sp>
        <p:sp>
          <p:nvSpPr>
            <p:cNvPr id="23" name="矩形 66">
              <a:extLst>
                <a:ext uri="{FF2B5EF4-FFF2-40B4-BE49-F238E27FC236}">
                  <a16:creationId xmlns:a16="http://schemas.microsoft.com/office/drawing/2014/main" id="{6A0AF9BA-A45A-4E00-8B77-B0110BDA6DAB}"/>
                </a:ext>
              </a:extLst>
            </p:cNvPr>
            <p:cNvSpPr/>
            <p:nvPr/>
          </p:nvSpPr>
          <p:spPr>
            <a:xfrm>
              <a:off x="16284" y="6174"/>
              <a:ext cx="1307" cy="50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a:solidFill>
                    <a:schemeClr val="tx1"/>
                  </a:solidFill>
                  <a:latin typeface="微软雅黑" panose="020B0503020204020204" pitchFamily="34" charset="-122"/>
                  <a:ea typeface="微软雅黑" panose="020B0503020204020204" pitchFamily="34" charset="-122"/>
                </a:rPr>
                <a:t>操作结果</a:t>
              </a:r>
            </a:p>
          </p:txBody>
        </p:sp>
      </p:grpSp>
      <p:sp>
        <p:nvSpPr>
          <p:cNvPr id="4" name="灯片编号占位符 3">
            <a:extLst>
              <a:ext uri="{FF2B5EF4-FFF2-40B4-BE49-F238E27FC236}">
                <a16:creationId xmlns:a16="http://schemas.microsoft.com/office/drawing/2014/main" id="{7C5EF0B3-6870-C24E-9D3C-00EFB84D60E7}"/>
              </a:ext>
            </a:extLst>
          </p:cNvPr>
          <p:cNvSpPr>
            <a:spLocks noGrp="1"/>
          </p:cNvSpPr>
          <p:nvPr>
            <p:ph type="sldNum" sz="quarter" idx="12"/>
          </p:nvPr>
        </p:nvSpPr>
        <p:spPr/>
        <p:txBody>
          <a:bodyPr/>
          <a:lstStyle/>
          <a:p>
            <a:fld id="{B13F0FA4-29F4-4B1D-A16B-0D7169EBD889}" type="slidenum">
              <a:rPr lang="en-US" smtClean="0"/>
              <a:t>82</a:t>
            </a:fld>
            <a:endParaRPr lang="en-US"/>
          </a:p>
        </p:txBody>
      </p:sp>
    </p:spTree>
    <p:extLst>
      <p:ext uri="{BB962C8B-B14F-4D97-AF65-F5344CB8AC3E}">
        <p14:creationId xmlns:p14="http://schemas.microsoft.com/office/powerpoint/2010/main" val="227256401"/>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410BA8-FA8D-4A28-A5C4-694B1D6F2186}"/>
              </a:ext>
            </a:extLst>
          </p:cNvPr>
          <p:cNvSpPr>
            <a:spLocks noGrp="1"/>
          </p:cNvSpPr>
          <p:nvPr>
            <p:ph type="title"/>
          </p:nvPr>
        </p:nvSpPr>
        <p:spPr/>
        <p:txBody>
          <a:bodyPr/>
          <a:lstStyle/>
          <a:p>
            <a:r>
              <a:rPr lang="en-US" altLang="zh-CN" dirty="0"/>
              <a:t>7.4 </a:t>
            </a:r>
            <a:r>
              <a:rPr lang="zh-CN" altLang="en-US" dirty="0"/>
              <a:t>案例研究</a:t>
            </a:r>
          </a:p>
        </p:txBody>
      </p:sp>
      <p:sp>
        <p:nvSpPr>
          <p:cNvPr id="3" name="Content Placeholder 2">
            <a:extLst>
              <a:ext uri="{FF2B5EF4-FFF2-40B4-BE49-F238E27FC236}">
                <a16:creationId xmlns:a16="http://schemas.microsoft.com/office/drawing/2014/main" id="{A6A406BC-EF08-4F7E-A0E9-03D5C53F00EA}"/>
              </a:ext>
            </a:extLst>
          </p:cNvPr>
          <p:cNvSpPr>
            <a:spLocks noGrp="1"/>
          </p:cNvSpPr>
          <p:nvPr>
            <p:ph idx="1"/>
          </p:nvPr>
        </p:nvSpPr>
        <p:spPr/>
        <p:txBody>
          <a:bodyPr/>
          <a:lstStyle/>
          <a:p>
            <a:r>
              <a:rPr lang="en-US" altLang="zh-CN" dirty="0" err="1"/>
              <a:t>ZooKeeper</a:t>
            </a:r>
            <a:r>
              <a:rPr lang="zh-CN" altLang="en-US" dirty="0"/>
              <a:t>系统数据同步</a:t>
            </a:r>
            <a:endParaRPr lang="en-US" altLang="zh-CN" dirty="0"/>
          </a:p>
          <a:p>
            <a:pPr lvl="1"/>
            <a:r>
              <a:rPr lang="zh-CN" altLang="en-US" dirty="0"/>
              <a:t>各个服务器之间通过</a:t>
            </a:r>
            <a:r>
              <a:rPr lang="en-US" altLang="zh-CN" dirty="0"/>
              <a:t>Zab</a:t>
            </a:r>
            <a:r>
              <a:rPr lang="zh-CN" altLang="en-US" dirty="0"/>
              <a:t>协议进行数据同步</a:t>
            </a:r>
            <a:endParaRPr lang="en-US" altLang="zh-CN" dirty="0"/>
          </a:p>
          <a:p>
            <a:pPr lvl="1"/>
            <a:r>
              <a:rPr lang="en-US" altLang="zh-CN" dirty="0"/>
              <a:t>Zab</a:t>
            </a:r>
            <a:r>
              <a:rPr lang="zh-CN" altLang="en-US" dirty="0"/>
              <a:t>协议（</a:t>
            </a:r>
            <a:r>
              <a:rPr lang="en-US" altLang="zh-CN" dirty="0" err="1"/>
              <a:t>ZooKeeper</a:t>
            </a:r>
            <a:r>
              <a:rPr lang="en-US" altLang="zh-CN" dirty="0"/>
              <a:t> atomic broadcast</a:t>
            </a:r>
            <a:r>
              <a:rPr lang="zh-CN" altLang="en-US" dirty="0"/>
              <a:t>）是</a:t>
            </a:r>
            <a:r>
              <a:rPr lang="en-US" altLang="zh-CN" dirty="0" err="1"/>
              <a:t>Paxos</a:t>
            </a:r>
            <a:r>
              <a:rPr lang="zh-CN" altLang="en-US" dirty="0"/>
              <a:t>协议的一个变种，全称为原子消息广播协议</a:t>
            </a:r>
            <a:endParaRPr lang="en-US" altLang="zh-CN" dirty="0"/>
          </a:p>
          <a:p>
            <a:pPr lvl="1"/>
            <a:r>
              <a:rPr lang="zh-CN" altLang="en-US" dirty="0"/>
              <a:t>能够提供极大的吞吐量，响应多个客户端的大量并发请求</a:t>
            </a:r>
            <a:endParaRPr lang="en-US" altLang="zh-CN" dirty="0"/>
          </a:p>
          <a:p>
            <a:pPr lvl="1"/>
            <a:r>
              <a:rPr lang="en-US" altLang="zh-CN" dirty="0"/>
              <a:t>Zab</a:t>
            </a:r>
            <a:r>
              <a:rPr lang="zh-CN" altLang="en-US" dirty="0"/>
              <a:t>协议两种工作模式：</a:t>
            </a:r>
            <a:endParaRPr lang="en-US" altLang="zh-CN" dirty="0"/>
          </a:p>
          <a:p>
            <a:pPr lvl="2"/>
            <a:r>
              <a:rPr lang="zh-CN" altLang="en-US" dirty="0"/>
              <a:t>广播模式：让领导者与追随者之间实现数据同步</a:t>
            </a:r>
            <a:endParaRPr lang="en-US" altLang="zh-CN" dirty="0"/>
          </a:p>
          <a:p>
            <a:pPr lvl="2"/>
            <a:r>
              <a:rPr lang="zh-CN" altLang="en-US" dirty="0"/>
              <a:t>恢复模式：</a:t>
            </a:r>
            <a:r>
              <a:rPr lang="zh-CN" altLang="en-US" dirty="0" smtClean="0"/>
              <a:t>主要作用是从</a:t>
            </a:r>
            <a:r>
              <a:rPr lang="zh-CN" altLang="en-US" dirty="0"/>
              <a:t>多个服务器中选出一个领导者</a:t>
            </a:r>
            <a:endParaRPr lang="en-US" altLang="zh-CN" dirty="0"/>
          </a:p>
          <a:p>
            <a:endParaRPr lang="zh-CN" altLang="en-US" b="0" dirty="0"/>
          </a:p>
        </p:txBody>
      </p:sp>
      <p:sp>
        <p:nvSpPr>
          <p:cNvPr id="4" name="灯片编号占位符 3">
            <a:extLst>
              <a:ext uri="{FF2B5EF4-FFF2-40B4-BE49-F238E27FC236}">
                <a16:creationId xmlns:a16="http://schemas.microsoft.com/office/drawing/2014/main" id="{6AC3C526-8077-7B44-ACE8-B32BC94D220E}"/>
              </a:ext>
            </a:extLst>
          </p:cNvPr>
          <p:cNvSpPr>
            <a:spLocks noGrp="1"/>
          </p:cNvSpPr>
          <p:nvPr>
            <p:ph type="sldNum" sz="quarter" idx="12"/>
          </p:nvPr>
        </p:nvSpPr>
        <p:spPr/>
        <p:txBody>
          <a:bodyPr/>
          <a:lstStyle/>
          <a:p>
            <a:fld id="{B13F0FA4-29F4-4B1D-A16B-0D7169EBD889}" type="slidenum">
              <a:rPr lang="en-US" smtClean="0"/>
              <a:t>83</a:t>
            </a:fld>
            <a:endParaRPr lang="en-US"/>
          </a:p>
        </p:txBody>
      </p:sp>
    </p:spTree>
    <p:extLst>
      <p:ext uri="{BB962C8B-B14F-4D97-AF65-F5344CB8AC3E}">
        <p14:creationId xmlns:p14="http://schemas.microsoft.com/office/powerpoint/2010/main" val="189098109"/>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56E2C7-9BD6-4D43-836B-D4EFFC977B39}"/>
              </a:ext>
            </a:extLst>
          </p:cNvPr>
          <p:cNvSpPr>
            <a:spLocks noGrp="1"/>
          </p:cNvSpPr>
          <p:nvPr>
            <p:ph type="title"/>
          </p:nvPr>
        </p:nvSpPr>
        <p:spPr/>
        <p:txBody>
          <a:bodyPr/>
          <a:lstStyle/>
          <a:p>
            <a:r>
              <a:rPr lang="en-US" altLang="zh-CN" dirty="0"/>
              <a:t>7.4 </a:t>
            </a:r>
            <a:r>
              <a:rPr lang="zh-CN" altLang="en-US" dirty="0"/>
              <a:t>案例研究</a:t>
            </a:r>
          </a:p>
        </p:txBody>
      </p:sp>
      <p:sp>
        <p:nvSpPr>
          <p:cNvPr id="3" name="Content Placeholder 2">
            <a:extLst>
              <a:ext uri="{FF2B5EF4-FFF2-40B4-BE49-F238E27FC236}">
                <a16:creationId xmlns:a16="http://schemas.microsoft.com/office/drawing/2014/main" id="{D5B23CE6-1FC9-4B6F-AC83-18456ED707AF}"/>
              </a:ext>
            </a:extLst>
          </p:cNvPr>
          <p:cNvSpPr>
            <a:spLocks noGrp="1"/>
          </p:cNvSpPr>
          <p:nvPr>
            <p:ph idx="1"/>
          </p:nvPr>
        </p:nvSpPr>
        <p:spPr/>
        <p:txBody>
          <a:bodyPr/>
          <a:lstStyle/>
          <a:p>
            <a:r>
              <a:rPr lang="en-US" altLang="zh-CN" dirty="0" err="1"/>
              <a:t>ZooKeeper</a:t>
            </a:r>
            <a:r>
              <a:rPr lang="zh-CN" altLang="en-US" dirty="0"/>
              <a:t>系统容错</a:t>
            </a:r>
            <a:endParaRPr lang="en-US" altLang="zh-CN" dirty="0"/>
          </a:p>
          <a:p>
            <a:pPr lvl="1"/>
            <a:r>
              <a:rPr lang="zh-CN" altLang="en-US" dirty="0"/>
              <a:t>通过重放日志和模糊快照的方式来对所有服务器进行容错，保证协调系统的可用性</a:t>
            </a:r>
            <a:endParaRPr lang="en-US" altLang="zh-CN" dirty="0"/>
          </a:p>
          <a:p>
            <a:pPr lvl="1"/>
            <a:r>
              <a:rPr lang="zh-CN" altLang="en-US" dirty="0"/>
              <a:t>重放日志：在内存数据更新之前先写入外存日志中避免数据丢失</a:t>
            </a:r>
            <a:endParaRPr lang="en-US" altLang="zh-CN" dirty="0"/>
          </a:p>
          <a:p>
            <a:pPr lvl="1"/>
            <a:r>
              <a:rPr lang="zh-CN" altLang="en-US" dirty="0"/>
              <a:t>模糊快照：周期性对内存数据做快照时，为提高数据访问效率，不对内存数据加锁，而是用深度遍历的方式将内存中的树形结构数据保存到外存中</a:t>
            </a:r>
          </a:p>
        </p:txBody>
      </p:sp>
      <p:sp>
        <p:nvSpPr>
          <p:cNvPr id="4" name="灯片编号占位符 3">
            <a:extLst>
              <a:ext uri="{FF2B5EF4-FFF2-40B4-BE49-F238E27FC236}">
                <a16:creationId xmlns:a16="http://schemas.microsoft.com/office/drawing/2014/main" id="{D6582A9C-FB1E-FF49-8EDA-7A5A7BEEEFAC}"/>
              </a:ext>
            </a:extLst>
          </p:cNvPr>
          <p:cNvSpPr>
            <a:spLocks noGrp="1"/>
          </p:cNvSpPr>
          <p:nvPr>
            <p:ph type="sldNum" sz="quarter" idx="12"/>
          </p:nvPr>
        </p:nvSpPr>
        <p:spPr/>
        <p:txBody>
          <a:bodyPr/>
          <a:lstStyle/>
          <a:p>
            <a:fld id="{B13F0FA4-29F4-4B1D-A16B-0D7169EBD889}" type="slidenum">
              <a:rPr lang="en-US" smtClean="0"/>
              <a:t>84</a:t>
            </a:fld>
            <a:endParaRPr lang="en-US"/>
          </a:p>
        </p:txBody>
      </p:sp>
    </p:spTree>
    <p:extLst>
      <p:ext uri="{BB962C8B-B14F-4D97-AF65-F5344CB8AC3E}">
        <p14:creationId xmlns:p14="http://schemas.microsoft.com/office/powerpoint/2010/main" val="3249659086"/>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B816A9-314E-4F10-9766-E93B8EDDFA02}"/>
              </a:ext>
            </a:extLst>
          </p:cNvPr>
          <p:cNvSpPr>
            <a:spLocks noGrp="1"/>
          </p:cNvSpPr>
          <p:nvPr>
            <p:ph type="title"/>
          </p:nvPr>
        </p:nvSpPr>
        <p:spPr/>
        <p:txBody>
          <a:bodyPr/>
          <a:lstStyle/>
          <a:p>
            <a:r>
              <a:rPr lang="zh-CN" altLang="en-US" dirty="0"/>
              <a:t>本章小结</a:t>
            </a:r>
            <a:endParaRPr lang="en-US" dirty="0"/>
          </a:p>
        </p:txBody>
      </p:sp>
      <p:sp>
        <p:nvSpPr>
          <p:cNvPr id="3" name="Content Placeholder 2">
            <a:extLst>
              <a:ext uri="{FF2B5EF4-FFF2-40B4-BE49-F238E27FC236}">
                <a16:creationId xmlns:a16="http://schemas.microsoft.com/office/drawing/2014/main" id="{3A26B60E-11DE-488B-8CE2-96B04DE40B62}"/>
              </a:ext>
            </a:extLst>
          </p:cNvPr>
          <p:cNvSpPr>
            <a:spLocks noGrp="1"/>
          </p:cNvSpPr>
          <p:nvPr>
            <p:ph idx="1"/>
          </p:nvPr>
        </p:nvSpPr>
        <p:spPr/>
        <p:txBody>
          <a:bodyPr/>
          <a:lstStyle/>
          <a:p>
            <a:r>
              <a:rPr lang="zh-CN" altLang="en-US" dirty="0"/>
              <a:t>统一资源管理</a:t>
            </a:r>
            <a:endParaRPr lang="en-US" altLang="zh-CN" dirty="0"/>
          </a:p>
          <a:p>
            <a:r>
              <a:rPr lang="zh-CN" altLang="en-US" dirty="0"/>
              <a:t>大数据系统资源调度</a:t>
            </a:r>
            <a:endParaRPr lang="en-US" altLang="zh-CN" dirty="0"/>
          </a:p>
          <a:p>
            <a:r>
              <a:rPr lang="zh-CN" altLang="en-US" dirty="0"/>
              <a:t>大数据系统的协调技术</a:t>
            </a:r>
            <a:endParaRPr lang="en-US" altLang="zh-CN" dirty="0"/>
          </a:p>
          <a:p>
            <a:r>
              <a:rPr lang="zh-CN" altLang="en-US" dirty="0"/>
              <a:t>案例研究</a:t>
            </a:r>
            <a:endParaRPr lang="en-US" altLang="zh-CN" dirty="0"/>
          </a:p>
        </p:txBody>
      </p:sp>
      <p:sp>
        <p:nvSpPr>
          <p:cNvPr id="4" name="灯片编号占位符 3">
            <a:extLst>
              <a:ext uri="{FF2B5EF4-FFF2-40B4-BE49-F238E27FC236}">
                <a16:creationId xmlns:a16="http://schemas.microsoft.com/office/drawing/2014/main" id="{4B65D86B-17CC-104B-A01E-EAC1151278C7}"/>
              </a:ext>
            </a:extLst>
          </p:cNvPr>
          <p:cNvSpPr>
            <a:spLocks noGrp="1"/>
          </p:cNvSpPr>
          <p:nvPr>
            <p:ph type="sldNum" sz="quarter" idx="12"/>
          </p:nvPr>
        </p:nvSpPr>
        <p:spPr/>
        <p:txBody>
          <a:bodyPr/>
          <a:lstStyle/>
          <a:p>
            <a:fld id="{B13F0FA4-29F4-4B1D-A16B-0D7169EBD889}" type="slidenum">
              <a:rPr lang="en-US" smtClean="0"/>
              <a:t>85</a:t>
            </a:fld>
            <a:endParaRPr lang="en-US"/>
          </a:p>
        </p:txBody>
      </p:sp>
    </p:spTree>
    <p:extLst>
      <p:ext uri="{BB962C8B-B14F-4D97-AF65-F5344CB8AC3E}">
        <p14:creationId xmlns:p14="http://schemas.microsoft.com/office/powerpoint/2010/main" val="11624216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F57F39-BDA3-40FA-9634-6CC679A47EC8}"/>
              </a:ext>
            </a:extLst>
          </p:cNvPr>
          <p:cNvSpPr>
            <a:spLocks noGrp="1"/>
          </p:cNvSpPr>
          <p:nvPr>
            <p:ph type="title"/>
          </p:nvPr>
        </p:nvSpPr>
        <p:spPr/>
        <p:txBody>
          <a:bodyPr/>
          <a:lstStyle/>
          <a:p>
            <a:r>
              <a:rPr lang="en-US" altLang="zh-CN" dirty="0"/>
              <a:t>7.1 </a:t>
            </a:r>
            <a:r>
              <a:rPr lang="zh-CN" altLang="en-US" dirty="0"/>
              <a:t>统一资源管理</a:t>
            </a:r>
            <a:endParaRPr lang="en-US" dirty="0"/>
          </a:p>
        </p:txBody>
      </p:sp>
      <p:sp>
        <p:nvSpPr>
          <p:cNvPr id="3" name="Content Placeholder 2">
            <a:extLst>
              <a:ext uri="{FF2B5EF4-FFF2-40B4-BE49-F238E27FC236}">
                <a16:creationId xmlns:a16="http://schemas.microsoft.com/office/drawing/2014/main" id="{D67E2392-7455-4FC7-922C-C3B979086710}"/>
              </a:ext>
            </a:extLst>
          </p:cNvPr>
          <p:cNvSpPr>
            <a:spLocks noGrp="1"/>
          </p:cNvSpPr>
          <p:nvPr>
            <p:ph idx="1"/>
          </p:nvPr>
        </p:nvSpPr>
        <p:spPr>
          <a:xfrm>
            <a:off x="680483" y="1160756"/>
            <a:ext cx="6456587" cy="5016207"/>
          </a:xfrm>
        </p:spPr>
        <p:txBody>
          <a:bodyPr/>
          <a:lstStyle/>
          <a:p>
            <a:r>
              <a:rPr lang="zh-CN" altLang="en-US" dirty="0"/>
              <a:t>大数据生态系统</a:t>
            </a:r>
            <a:endParaRPr lang="en-US" altLang="zh-CN" dirty="0"/>
          </a:p>
          <a:p>
            <a:pPr marL="457200" lvl="1" indent="0">
              <a:buNone/>
            </a:pPr>
            <a:r>
              <a:rPr lang="zh-CN" altLang="en-US" dirty="0"/>
              <a:t>对于基于统一资源管理的大数据处理系统而言，计算框架不再直接管理所有的硬件资源，而是将资源管理功能转移到大数据系统的统一资源管理系统中，并根据需要向统一资源管理系统申请和释放资源。</a:t>
            </a:r>
            <a:endParaRPr lang="en-US" altLang="zh-CN" dirty="0"/>
          </a:p>
          <a:p>
            <a:pPr marL="457200" lvl="1" indent="0">
              <a:buNone/>
            </a:pPr>
            <a:endParaRPr lang="en-US" altLang="zh-CN" dirty="0"/>
          </a:p>
          <a:p>
            <a:pPr marL="228600" lvl="1">
              <a:spcBef>
                <a:spcPts val="1000"/>
              </a:spcBef>
              <a:buFont typeface="Arial" panose="020B0604020202020204" pitchFamily="34" charset="0"/>
              <a:buChar char="•"/>
            </a:pPr>
            <a:r>
              <a:rPr lang="zh-CN" altLang="en-US" sz="2800" b="1" dirty="0"/>
              <a:t>常见统一资源管理系统</a:t>
            </a:r>
            <a:endParaRPr lang="en-US" altLang="zh-CN" sz="2800" b="1" dirty="0"/>
          </a:p>
          <a:p>
            <a:pPr marL="457200" lvl="1" indent="0">
              <a:buNone/>
            </a:pPr>
            <a:r>
              <a:rPr lang="en-US" altLang="zh-CN" dirty="0"/>
              <a:t>YARN</a:t>
            </a:r>
            <a:r>
              <a:rPr lang="zh-CN" altLang="en-US" dirty="0"/>
              <a:t>，</a:t>
            </a:r>
            <a:r>
              <a:rPr lang="en-US" altLang="zh-CN" dirty="0"/>
              <a:t>Mesos</a:t>
            </a:r>
            <a:r>
              <a:rPr lang="zh-CN" altLang="en-US" dirty="0"/>
              <a:t>、</a:t>
            </a:r>
            <a:r>
              <a:rPr lang="en-US" altLang="zh-CN" dirty="0"/>
              <a:t>Corona</a:t>
            </a:r>
          </a:p>
          <a:p>
            <a:pPr marL="457200" lvl="1" indent="0">
              <a:buNone/>
            </a:pPr>
            <a:endParaRPr lang="en-US" dirty="0"/>
          </a:p>
        </p:txBody>
      </p:sp>
      <p:sp>
        <p:nvSpPr>
          <p:cNvPr id="6" name="矩形 37">
            <a:extLst>
              <a:ext uri="{FF2B5EF4-FFF2-40B4-BE49-F238E27FC236}">
                <a16:creationId xmlns:a16="http://schemas.microsoft.com/office/drawing/2014/main" id="{41C8D894-5821-471B-B038-6181D8C37D2E}"/>
              </a:ext>
            </a:extLst>
          </p:cNvPr>
          <p:cNvSpPr/>
          <p:nvPr/>
        </p:nvSpPr>
        <p:spPr>
          <a:xfrm>
            <a:off x="7266940" y="1636395"/>
            <a:ext cx="4523105" cy="441071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灯片编号占位符 3">
            <a:extLst>
              <a:ext uri="{FF2B5EF4-FFF2-40B4-BE49-F238E27FC236}">
                <a16:creationId xmlns:a16="http://schemas.microsoft.com/office/drawing/2014/main" id="{DAFA0BC5-470B-3F4D-8F3E-5E71D515A74E}"/>
              </a:ext>
            </a:extLst>
          </p:cNvPr>
          <p:cNvSpPr>
            <a:spLocks noGrp="1"/>
          </p:cNvSpPr>
          <p:nvPr>
            <p:ph type="sldNum" sz="quarter" idx="12"/>
          </p:nvPr>
        </p:nvSpPr>
        <p:spPr/>
        <p:txBody>
          <a:bodyPr/>
          <a:lstStyle/>
          <a:p>
            <a:fld id="{B13F0FA4-29F4-4B1D-A16B-0D7169EBD889}" type="slidenum">
              <a:rPr lang="en-US" smtClean="0"/>
              <a:t>9</a:t>
            </a:fld>
            <a:endParaRPr lang="en-US"/>
          </a:p>
        </p:txBody>
      </p:sp>
    </p:spTree>
    <p:extLst>
      <p:ext uri="{BB962C8B-B14F-4D97-AF65-F5344CB8AC3E}">
        <p14:creationId xmlns:p14="http://schemas.microsoft.com/office/powerpoint/2010/main" val="136351351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UNIT_TABLE_BEAUTIFY" val="smartTable{d1d01b6b-8b74-40db-86e0-08575d59a046}"/>
</p:tagLst>
</file>

<file path=ppt/tags/tag2.xml><?xml version="1.0" encoding="utf-8"?>
<p:tagLst xmlns:a="http://schemas.openxmlformats.org/drawingml/2006/main" xmlns:r="http://schemas.openxmlformats.org/officeDocument/2006/relationships" xmlns:p="http://schemas.openxmlformats.org/presentationml/2006/main">
  <p:tag name="KSO_WM_UNIT_TABLE_BEAUTIFY" val="smartTable{d1d01b6b-8b74-40db-86e0-08575d59a046}"/>
</p:tagLst>
</file>

<file path=ppt/tags/tag3.xml><?xml version="1.0" encoding="utf-8"?>
<p:tagLst xmlns:a="http://schemas.openxmlformats.org/drawingml/2006/main" xmlns:r="http://schemas.openxmlformats.org/officeDocument/2006/relationships" xmlns:p="http://schemas.openxmlformats.org/presentationml/2006/main">
  <p:tag name="KSO_WM_UNIT_TABLE_BEAUTIFY" val="smartTable{d1d01b6b-8b74-40db-86e0-08575d59a046}"/>
</p:tagLst>
</file>

<file path=ppt/tags/tag4.xml><?xml version="1.0" encoding="utf-8"?>
<p:tagLst xmlns:a="http://schemas.openxmlformats.org/drawingml/2006/main" xmlns:r="http://schemas.openxmlformats.org/officeDocument/2006/relationships" xmlns:p="http://schemas.openxmlformats.org/presentationml/2006/main">
  <p:tag name="KSO_WM_UNIT_TABLE_BEAUTIFY" val="smartTable{d1d01b6b-8b74-40db-86e0-08575d59a046}"/>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9256</TotalTime>
  <Words>9751</Words>
  <Application>Microsoft Office PowerPoint</Application>
  <PresentationFormat>宽屏</PresentationFormat>
  <Paragraphs>1358</Paragraphs>
  <Slides>85</Slides>
  <Notes>15</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85</vt:i4>
      </vt:variant>
    </vt:vector>
  </HeadingPairs>
  <TitlesOfParts>
    <vt:vector size="98" baseType="lpstr">
      <vt:lpstr>-apple-system</vt:lpstr>
      <vt:lpstr>pingfang SC</vt:lpstr>
      <vt:lpstr>等线</vt:lpstr>
      <vt:lpstr>楷体</vt:lpstr>
      <vt:lpstr>宋体</vt:lpstr>
      <vt:lpstr>微软雅黑</vt:lpstr>
      <vt:lpstr>微软雅黑</vt:lpstr>
      <vt:lpstr>Arial</vt:lpstr>
      <vt:lpstr>Calibri</vt:lpstr>
      <vt:lpstr>Calibri Light</vt:lpstr>
      <vt:lpstr>Times New Roman</vt:lpstr>
      <vt:lpstr>Wingdings</vt:lpstr>
      <vt:lpstr>Office Theme</vt:lpstr>
      <vt:lpstr>大数据处理 2024春</vt:lpstr>
      <vt:lpstr>目    录</vt:lpstr>
      <vt:lpstr>目    录</vt:lpstr>
      <vt:lpstr>7.1 统一资源管理</vt:lpstr>
      <vt:lpstr>7.1 统一资源管理</vt:lpstr>
      <vt:lpstr>7.1 统一资源管理</vt:lpstr>
      <vt:lpstr>7.1 统一资源管理</vt:lpstr>
      <vt:lpstr>7.1 统一资源管理</vt:lpstr>
      <vt:lpstr>7.1 统一资源管理</vt:lpstr>
      <vt:lpstr>7.1 统一资源管理</vt:lpstr>
      <vt:lpstr>7.1 统一资源管理</vt:lpstr>
      <vt:lpstr>7.1 统一资源管理</vt:lpstr>
      <vt:lpstr>7.1 统一资源管理</vt:lpstr>
      <vt:lpstr>7.1 统一资源管理</vt:lpstr>
      <vt:lpstr>7.1 统一资源管理</vt:lpstr>
      <vt:lpstr>7.1 统一资源管理</vt:lpstr>
      <vt:lpstr>7.1 统一资源管理</vt:lpstr>
      <vt:lpstr>7.1 统一资源管理</vt:lpstr>
      <vt:lpstr>7.1 统一资源管理</vt:lpstr>
      <vt:lpstr>7.1 统一资源管理</vt:lpstr>
      <vt:lpstr>7.1 统一资源管理</vt:lpstr>
      <vt:lpstr>7.1 统一资源管理</vt:lpstr>
      <vt:lpstr>7.1 统一资源管理</vt:lpstr>
      <vt:lpstr>目    录</vt:lpstr>
      <vt:lpstr>7.2 大数据系统资源调度</vt:lpstr>
      <vt:lpstr>7.2 大数据系统资源调度</vt:lpstr>
      <vt:lpstr>7.2 大数据系统资源调度</vt:lpstr>
      <vt:lpstr>7.2 大数据系统资源调度</vt:lpstr>
      <vt:lpstr>7.2 大数据系统资源调度</vt:lpstr>
      <vt:lpstr>7.2 大数据系统资源调度</vt:lpstr>
      <vt:lpstr>7.2 大数据系统资源调度</vt:lpstr>
      <vt:lpstr>7.2 大数据系统资源调度</vt:lpstr>
      <vt:lpstr>7.2 大数据系统资源调度</vt:lpstr>
      <vt:lpstr>7.2 大数据系统资源调度</vt:lpstr>
      <vt:lpstr>7.2 大数据系统资源调度</vt:lpstr>
      <vt:lpstr>7.2 大数据系统资源调度</vt:lpstr>
      <vt:lpstr>7.2 大数据系统资源调度</vt:lpstr>
      <vt:lpstr>7.2 大数据系统资源调度</vt:lpstr>
      <vt:lpstr>7.2 大数据系统资源调度</vt:lpstr>
      <vt:lpstr>7.2 大数据系统资源调度</vt:lpstr>
      <vt:lpstr>目    录</vt:lpstr>
      <vt:lpstr>7.3 大数据系统的协调技术</vt:lpstr>
      <vt:lpstr>7.3 大数据系统的协调技术</vt:lpstr>
      <vt:lpstr>7.3 大数据系统的协调技术</vt:lpstr>
      <vt:lpstr>7.3 大数据系统的协调技术</vt:lpstr>
      <vt:lpstr>7.3 大数据系统的协调技术</vt:lpstr>
      <vt:lpstr>7.3 大数据系统的协调技术</vt:lpstr>
      <vt:lpstr>7.3 大数据系统的协调技术</vt:lpstr>
      <vt:lpstr>7.3 大数据系统的协调技术</vt:lpstr>
      <vt:lpstr>7.3 大数据系统的协调技术</vt:lpstr>
      <vt:lpstr>7.3 大数据系统的协调技术</vt:lpstr>
      <vt:lpstr>7.3 大数据系统的协调技术</vt:lpstr>
      <vt:lpstr>7.3 大数据系统的协调技术</vt:lpstr>
      <vt:lpstr>7.3 大数据系统的协调技术</vt:lpstr>
      <vt:lpstr>7.3 大数据系统的协调技术</vt:lpstr>
      <vt:lpstr>7.3 大数据系统的协调技术</vt:lpstr>
      <vt:lpstr>7.3 大数据系统的协调技术</vt:lpstr>
      <vt:lpstr>7.3 大数据系统的协调技术</vt:lpstr>
      <vt:lpstr>7.3 大数据系统的协调技术</vt:lpstr>
      <vt:lpstr>7.3 大数据系统的协调技术</vt:lpstr>
      <vt:lpstr>7.3 大数据系统的协调技术</vt:lpstr>
      <vt:lpstr>7.3 大数据系统的协调技术</vt:lpstr>
      <vt:lpstr>7.3 大数据系统的协调技术</vt:lpstr>
      <vt:lpstr>7.3 大数据系统的协调技术</vt:lpstr>
      <vt:lpstr>7.3 大数据系统的协调技术</vt:lpstr>
      <vt:lpstr>7.3 大数据系统的协调技术</vt:lpstr>
      <vt:lpstr>7.3 大数据系统的协调技术</vt:lpstr>
      <vt:lpstr>7.3 大数据系统的协调技术</vt:lpstr>
      <vt:lpstr>7.3 大数据系统的协调技术</vt:lpstr>
      <vt:lpstr>7.3 大数据系统的协调技术</vt:lpstr>
      <vt:lpstr>7.3 大数据系统的协调技术</vt:lpstr>
      <vt:lpstr>7.3 大数据系统的协调技术</vt:lpstr>
      <vt:lpstr>目    录</vt:lpstr>
      <vt:lpstr>7.4 案例研究</vt:lpstr>
      <vt:lpstr>7.4 案例研究</vt:lpstr>
      <vt:lpstr>7.4 案例研究</vt:lpstr>
      <vt:lpstr>7.4 案例研究</vt:lpstr>
      <vt:lpstr>7.4 案例研究</vt:lpstr>
      <vt:lpstr>7.4 案例研究</vt:lpstr>
      <vt:lpstr>7.4 案例研究</vt:lpstr>
      <vt:lpstr>7.4 案例研究</vt:lpstr>
      <vt:lpstr>7.4 案例研究</vt:lpstr>
      <vt:lpstr>7.4 案例研究</vt:lpstr>
      <vt:lpstr>7.4 案例研究</vt:lpstr>
      <vt:lpstr>本章小结</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Dezhong Yao</dc:creator>
  <cp:lastModifiedBy>Windows User</cp:lastModifiedBy>
  <cp:revision>62</cp:revision>
  <dcterms:created xsi:type="dcterms:W3CDTF">2020-06-08T07:12:41Z</dcterms:created>
  <dcterms:modified xsi:type="dcterms:W3CDTF">2024-04-24T04:34:49Z</dcterms:modified>
</cp:coreProperties>
</file>