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2E597-012C-4AD4-9328-0C12D460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BE39FA-AFCF-4943-9037-32E5A0DD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03CCB-F2AD-473F-8932-C1109BD5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40EAE-9A36-4269-B302-760B8BB7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CCF99-4AAC-40BB-A251-8860EE2F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AD770-C7E9-48A1-BB71-D3FD9C0B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D4130-1918-41BA-B4E3-2227A4797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282CF-12B7-4E98-A43A-8AE20A27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F20FC-6A81-4212-9F36-0B5A15D9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E0F43-D40B-4A11-8119-5B97477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2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100F2-378E-415E-9B87-6432D7D1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A4F98-475E-4F9A-8979-16BDA71D0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DD480-FBF4-49DC-BFEB-C738A289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44E27-9555-4565-A5AE-50F81F6D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84F24-D025-454F-A1E6-13876A5A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72D2C-373A-4354-9E6C-1F2977C7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A741D-B196-46EE-8DBE-58003AD3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F2493-57AA-4F1E-BA9B-360668DB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8031F-7D98-4A13-ABBA-654B2854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92AE-DCB2-4A57-83DB-DAE105C2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B1483-91D1-4848-A617-678E1C72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B5371-E8D7-480D-8094-0E1846C7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F240D-9D47-460A-8FE7-F8AA0090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596DA-C888-442C-A9F4-84FD1D85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747FE-4594-4DB2-B0DA-4CDA68A9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8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26B29-27B9-4EB5-9B79-F7D3FD6D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9CBA0-4F6C-4D78-B4F3-F958F211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DFCA05-8031-46C3-995B-D18933C2A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2850E-9E99-435D-9B85-6D45CAC5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87994-5250-409A-8B82-536AFD43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E29D2-6C9F-4E16-BEBF-994F69ED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BEBDA-B53D-4968-A7A6-754F87A1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5A76F-2F26-4F72-AEE2-FFD3B693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07933-DA0C-45FC-863A-4716FEA07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FDC1D-B3DC-40AB-AA46-4C81F5D93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4EB31D-908E-410E-AE6E-507410B70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3B37E-01D6-427D-8D67-570AD0E1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778E80-7E34-4F27-B386-1BD958F1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11D787-236C-48CF-AA89-9D2B332D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9C46C-8F38-48AD-8955-17EB0121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750C1B-4C90-4CA7-A6B8-576FA120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54891-92C2-440D-BB67-CC581FF1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1F2D44-EE56-4421-ACF2-3BB2487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54AE72-9980-43D8-9C5C-291467CB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3B4B8-0240-43C3-9792-C99D416A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7B3DB-45DE-44AF-915E-98C4013B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30A60-3E87-46EA-8C46-FEA167A2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34DDF-42EC-46B3-A4D8-21EC79BD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818C4-3AC1-4A7F-90AB-DDBB3E87A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F631F-249C-4448-91BE-09FBFFD0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9D6B-63DC-46C8-9ED5-F4AA3B5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FE335-ACD5-4E1F-9C44-5BE2F300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522C-199F-4A0C-92CC-4E9CC9A9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3AB3C0-CFF3-48E4-B6D5-928727F3B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FB03A7-A0F6-4E1C-9371-9B63E8331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7C514-D9C5-43BD-B50B-B133717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B7C12-6140-4A33-A0B2-9191A5E8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07580-5E06-4055-9674-BD31D2FB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2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75482-6F6F-4BBC-8BA5-7E175838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D1080-144A-4A23-B9E7-B93A2287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D6929-15FE-4E53-99EF-539FAE609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6949-E54D-4503-B7D2-3FB6AE00000A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3FB3A-77DC-417C-8DAC-1E883F214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AC2F7-8742-46BD-9F27-6575813C5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1DE9-CC43-4BA0-9050-EF70FB367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EB503-6D23-426B-B06D-56FD8254F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세미프로젝트 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D9646-375F-4F80-9479-8187FA0A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2434"/>
            <a:ext cx="9144000" cy="1655762"/>
          </a:xfrm>
        </p:spPr>
        <p:txBody>
          <a:bodyPr/>
          <a:lstStyle/>
          <a:p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김현지</a:t>
            </a:r>
          </a:p>
        </p:txBody>
      </p:sp>
    </p:spTree>
    <p:extLst>
      <p:ext uri="{BB962C8B-B14F-4D97-AF65-F5344CB8AC3E}">
        <p14:creationId xmlns:p14="http://schemas.microsoft.com/office/powerpoint/2010/main" val="21776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10B2-94B5-436C-9601-AB30C117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느낀점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0DD5-BAAB-4FB1-A232-2B15AC9A13B4}"/>
              </a:ext>
            </a:extLst>
          </p:cNvPr>
          <p:cNvSpPr txBox="1"/>
          <p:nvPr/>
        </p:nvSpPr>
        <p:spPr>
          <a:xfrm>
            <a:off x="838200" y="1684656"/>
            <a:ext cx="100351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어려웠던 점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DB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걸린 제약조건에 따라 코드가 돌아가지 않을 때가 있어서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		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문제를 해결하느라 조금 애를 먹었다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세미 프로젝트가 끝나고 나서 보니 꼭 필요한 과정이었다는 생각이 든다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배운 내용을 나 혼자 복기하며 스스로 해 나가니 머리에 많이 남고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이제야 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구조가 조금씩 눈에 들어온다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세미 프로젝트는 배웠던 내용과 크게 다르지 않았지만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 프로젝트 때는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 더 발전시켜서 더 완성도 높은 결과물을 만들어 내고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더 많은 뿌듯함을 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느끼고 싶다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47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07870-6D99-4B6C-8A5C-ACF03294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9A772-00D4-403A-9CBE-1FCBF040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지금까지의 과정에서 배운 내용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CRUD,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게시판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CRUD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응용하여 할 수 있는 프로젝트를 기획하고자 함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뮤지컬 공연 정보를 얻는 동시에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관극 후기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비평 등을 자유롭게 공유하며 의견을 주고받는 웹사이트를 제작하는 것을 목적으로 함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0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56EE-EEA9-4167-AEBC-2E08BB27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69CD3-FDF4-4BEA-8FCC-2E2AE698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MUZIP(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뮤집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Spring Boot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</a:t>
            </a:r>
          </a:p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로그아웃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회원탈퇴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현재 예매중인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상연중인 작품 보기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예정 작품 보기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응원의 말 남기기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게시판 이용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나의 관심작품 등을 구현하기로 계획하였고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나의 관심작품 기능은 추후 추가할 예정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0" indent="0">
              <a:buNone/>
            </a:pP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24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10B2-94B5-436C-9601-AB30C117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결과화면 이미지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B8FAE-CDB6-4DD2-A1E7-0EA24A442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91" b="5324"/>
          <a:stretch/>
        </p:blipFill>
        <p:spPr>
          <a:xfrm>
            <a:off x="1366648" y="2375629"/>
            <a:ext cx="9458704" cy="4117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B0DD5-BAAB-4FB1-A232-2B15AC9A13B4}"/>
              </a:ext>
            </a:extLst>
          </p:cNvPr>
          <p:cNvSpPr txBox="1"/>
          <p:nvPr/>
        </p:nvSpPr>
        <p:spPr>
          <a:xfrm>
            <a:off x="1943100" y="1555715"/>
            <a:ext cx="7136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</a:t>
            </a:r>
            <a:r>
              <a:rPr lang="en-US" altLang="ko-KR" dirty="0"/>
              <a:t>index.htm(</a:t>
            </a:r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에서 로그인 되었음을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아래에는 현재 예매 가능한 작품들이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8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10B2-94B5-436C-9601-AB30C117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결과화면 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0DD5-BAAB-4FB1-A232-2B15AC9A13B4}"/>
              </a:ext>
            </a:extLst>
          </p:cNvPr>
          <p:cNvSpPr txBox="1"/>
          <p:nvPr/>
        </p:nvSpPr>
        <p:spPr>
          <a:xfrm>
            <a:off x="1943100" y="1350678"/>
            <a:ext cx="884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메뉴에는 </a:t>
            </a:r>
            <a:r>
              <a:rPr lang="en-US" altLang="ko-KR" dirty="0"/>
              <a:t>Home, </a:t>
            </a:r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작품</a:t>
            </a:r>
            <a:r>
              <a:rPr lang="en-US" altLang="ko-KR" dirty="0"/>
              <a:t>/</a:t>
            </a:r>
            <a:r>
              <a:rPr lang="ko-KR" altLang="en-US" dirty="0"/>
              <a:t>예정 작품</a:t>
            </a:r>
            <a:r>
              <a:rPr lang="en-US" altLang="ko-KR" dirty="0"/>
              <a:t>, </a:t>
            </a:r>
            <a:r>
              <a:rPr lang="ko-KR" altLang="en-US" dirty="0"/>
              <a:t>내 관심 작품</a:t>
            </a:r>
            <a:r>
              <a:rPr lang="en-US" altLang="ko-KR" dirty="0"/>
              <a:t>, </a:t>
            </a:r>
            <a:r>
              <a:rPr lang="ko-KR" altLang="en-US" dirty="0" err="1"/>
              <a:t>응원글</a:t>
            </a:r>
            <a:r>
              <a:rPr lang="en-US" altLang="ko-KR" dirty="0"/>
              <a:t>&amp;</a:t>
            </a:r>
            <a:r>
              <a:rPr lang="ko-KR" altLang="en-US" dirty="0"/>
              <a:t>후기 탭이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708B89-AF61-4EF0-BCB5-7712A5C89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4792" r="-1" b="5324"/>
          <a:stretch/>
        </p:blipFill>
        <p:spPr>
          <a:xfrm>
            <a:off x="1228725" y="2118665"/>
            <a:ext cx="9734550" cy="43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1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10B2-94B5-436C-9601-AB30C117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결과화면 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0DD5-BAAB-4FB1-A232-2B15AC9A13B4}"/>
              </a:ext>
            </a:extLst>
          </p:cNvPr>
          <p:cNvSpPr txBox="1"/>
          <p:nvPr/>
        </p:nvSpPr>
        <p:spPr>
          <a:xfrm>
            <a:off x="1943100" y="1350678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작품</a:t>
            </a:r>
            <a:r>
              <a:rPr lang="en-US" altLang="ko-KR" dirty="0"/>
              <a:t>/ </a:t>
            </a:r>
            <a:r>
              <a:rPr lang="ko-KR" altLang="en-US" dirty="0"/>
              <a:t>예정 작품 페이지에서 보이는 화면이다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CD3300-7D24-4ED4-A047-BAB242CD7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23" t="17499" r="-1484" b="5324"/>
          <a:stretch/>
        </p:blipFill>
        <p:spPr>
          <a:xfrm>
            <a:off x="1424095" y="2171700"/>
            <a:ext cx="9343809" cy="39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10B2-94B5-436C-9601-AB30C117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결과화면 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0DD5-BAAB-4FB1-A232-2B15AC9A13B4}"/>
              </a:ext>
            </a:extLst>
          </p:cNvPr>
          <p:cNvSpPr txBox="1"/>
          <p:nvPr/>
        </p:nvSpPr>
        <p:spPr>
          <a:xfrm>
            <a:off x="1943100" y="1350678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응원글</a:t>
            </a:r>
            <a:r>
              <a:rPr lang="en-US" altLang="ko-KR" dirty="0"/>
              <a:t>&amp;</a:t>
            </a:r>
            <a:r>
              <a:rPr lang="ko-KR" altLang="en-US" dirty="0"/>
              <a:t>후기 페이지에서 보이는 화면이다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BEF15F-D3A2-415F-B4ED-71C3467A1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8" r="-1323" b="44213"/>
          <a:stretch/>
        </p:blipFill>
        <p:spPr>
          <a:xfrm>
            <a:off x="525681" y="2306909"/>
            <a:ext cx="11140638" cy="29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10B2-94B5-436C-9601-AB30C117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결과화면 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0DD5-BAAB-4FB1-A232-2B15AC9A13B4}"/>
              </a:ext>
            </a:extLst>
          </p:cNvPr>
          <p:cNvSpPr txBox="1"/>
          <p:nvPr/>
        </p:nvSpPr>
        <p:spPr>
          <a:xfrm>
            <a:off x="1943100" y="135067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글 내용을 작성하고 확인할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96C28F-5C72-4F3F-9974-512228059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4" b="11250"/>
          <a:stretch/>
        </p:blipFill>
        <p:spPr>
          <a:xfrm>
            <a:off x="1409700" y="2100263"/>
            <a:ext cx="9372600" cy="41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10B2-94B5-436C-9601-AB30C117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결과화면 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0DD5-BAAB-4FB1-A232-2B15AC9A13B4}"/>
              </a:ext>
            </a:extLst>
          </p:cNvPr>
          <p:cNvSpPr txBox="1"/>
          <p:nvPr/>
        </p:nvSpPr>
        <p:spPr>
          <a:xfrm>
            <a:off x="1943100" y="1350678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답글도 작성할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AA5A3-4143-4642-9FE6-B89FC6054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12083" r="2265" b="11459"/>
          <a:stretch/>
        </p:blipFill>
        <p:spPr>
          <a:xfrm>
            <a:off x="1366837" y="2028825"/>
            <a:ext cx="9458325" cy="42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269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Microsoft GothicNeo</vt:lpstr>
      <vt:lpstr>맑은 고딕</vt:lpstr>
      <vt:lpstr>Arial</vt:lpstr>
      <vt:lpstr>Office 테마</vt:lpstr>
      <vt:lpstr>세미프로젝트  결과보고서</vt:lpstr>
      <vt:lpstr>프로젝트 배경</vt:lpstr>
      <vt:lpstr>소개</vt:lpstr>
      <vt:lpstr>결과화면 이미지</vt:lpstr>
      <vt:lpstr>결과화면 이미지</vt:lpstr>
      <vt:lpstr>결과화면 이미지</vt:lpstr>
      <vt:lpstr>결과화면 이미지</vt:lpstr>
      <vt:lpstr>결과화면 이미지</vt:lpstr>
      <vt:lpstr>결과화면 이미지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세미프로젝트  결과보고서</dc:title>
  <dc:creator>김현지</dc:creator>
  <cp:lastModifiedBy>김현지</cp:lastModifiedBy>
  <cp:revision>6</cp:revision>
  <dcterms:created xsi:type="dcterms:W3CDTF">2021-07-11T01:31:54Z</dcterms:created>
  <dcterms:modified xsi:type="dcterms:W3CDTF">2021-07-20T00:12:43Z</dcterms:modified>
</cp:coreProperties>
</file>