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66" d="100"/>
          <a:sy n="66" d="100"/>
        </p:scale>
        <p:origin x="-94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623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69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4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34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747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52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3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36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98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914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4A2-73CC-4E30-994A-1D6402F127EC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EC7A-59A8-4AF7-9C11-057F26756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6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138" y="458198"/>
            <a:ext cx="135665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</a:p>
          <a:p>
            <a:r>
              <a:rPr lang="en-US" dirty="0" smtClean="0"/>
              <a:t>-</a:t>
            </a:r>
            <a:r>
              <a:rPr lang="en-US" u="sng" dirty="0" smtClean="0"/>
              <a:t>User ID</a:t>
            </a:r>
          </a:p>
          <a:p>
            <a:r>
              <a:rPr lang="en-US" dirty="0" smtClean="0"/>
              <a:t>-Email</a:t>
            </a:r>
          </a:p>
          <a:p>
            <a:r>
              <a:rPr lang="en-US" dirty="0" smtClean="0"/>
              <a:t>-Date Joined</a:t>
            </a:r>
          </a:p>
          <a:p>
            <a:r>
              <a:rPr lang="en-US" dirty="0" smtClean="0"/>
              <a:t>-Confirmed</a:t>
            </a:r>
          </a:p>
          <a:p>
            <a:r>
              <a:rPr lang="en-US" dirty="0" smtClean="0"/>
              <a:t>-Approved</a:t>
            </a:r>
          </a:p>
          <a:p>
            <a:r>
              <a:rPr lang="en-US" dirty="0" smtClean="0"/>
              <a:t>-First Name</a:t>
            </a:r>
          </a:p>
          <a:p>
            <a:r>
              <a:rPr lang="en-US" dirty="0" smtClean="0"/>
              <a:t>-Last Name</a:t>
            </a:r>
          </a:p>
          <a:p>
            <a:r>
              <a:rPr lang="en-US" dirty="0" smtClean="0"/>
              <a:t>-Street</a:t>
            </a:r>
          </a:p>
          <a:p>
            <a:r>
              <a:rPr lang="en-US" dirty="0" smtClean="0"/>
              <a:t>-City</a:t>
            </a:r>
          </a:p>
          <a:p>
            <a:r>
              <a:rPr lang="en-US" dirty="0" smtClean="0"/>
              <a:t>-State</a:t>
            </a:r>
          </a:p>
          <a:p>
            <a:r>
              <a:rPr lang="en-US" dirty="0" smtClean="0"/>
              <a:t>-Zip</a:t>
            </a:r>
          </a:p>
          <a:p>
            <a:r>
              <a:rPr lang="en-US" dirty="0" smtClean="0"/>
              <a:t>-Phone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5272" y="638329"/>
            <a:ext cx="16274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Order</a:t>
            </a:r>
            <a:endParaRPr lang="en-US" dirty="0" smtClean="0"/>
          </a:p>
          <a:p>
            <a:r>
              <a:rPr lang="en-US" u="sng" dirty="0" smtClean="0"/>
              <a:t>-Order Number</a:t>
            </a:r>
          </a:p>
          <a:p>
            <a:r>
              <a:rPr lang="en-US" dirty="0" smtClean="0"/>
              <a:t>-Order Price</a:t>
            </a:r>
          </a:p>
          <a:p>
            <a:r>
              <a:rPr lang="en-US" dirty="0" smtClean="0"/>
              <a:t>-Order </a:t>
            </a:r>
            <a:r>
              <a:rPr lang="en-US" dirty="0" smtClean="0"/>
              <a:t>Date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83183" y="4311309"/>
            <a:ext cx="22223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Decks</a:t>
            </a:r>
            <a:endParaRPr lang="en-US" dirty="0" smtClean="0"/>
          </a:p>
          <a:p>
            <a:r>
              <a:rPr lang="en-US" u="sng" dirty="0" smtClean="0"/>
              <a:t>-Deck ID</a:t>
            </a:r>
          </a:p>
          <a:p>
            <a:r>
              <a:rPr lang="en-US" dirty="0" smtClean="0"/>
              <a:t>-Deck Description</a:t>
            </a:r>
          </a:p>
          <a:p>
            <a:r>
              <a:rPr lang="en-US" dirty="0" smtClean="0"/>
              <a:t>-Deck Company</a:t>
            </a:r>
          </a:p>
          <a:p>
            <a:r>
              <a:rPr lang="en-US" dirty="0" smtClean="0"/>
              <a:t>-Deck Size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9287" y="1491332"/>
            <a:ext cx="493819" cy="68281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353663" y="1258625"/>
            <a:ext cx="641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places</a:t>
            </a:r>
            <a:endParaRPr lang="en-US" sz="1400" i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2568" y="1343202"/>
            <a:ext cx="493819" cy="68281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172235" y="2964051"/>
            <a:ext cx="109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May contain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9178670" y="3926681"/>
            <a:ext cx="220053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Trucks</a:t>
            </a:r>
            <a:endParaRPr lang="en-US" dirty="0" smtClean="0"/>
          </a:p>
          <a:p>
            <a:r>
              <a:rPr lang="en-US" u="sng" dirty="0" smtClean="0"/>
              <a:t>-Truck ID</a:t>
            </a:r>
          </a:p>
          <a:p>
            <a:r>
              <a:rPr lang="en-US" dirty="0" smtClean="0"/>
              <a:t>-Truck Description</a:t>
            </a:r>
          </a:p>
          <a:p>
            <a:r>
              <a:rPr lang="en-US" dirty="0" smtClean="0"/>
              <a:t>-Truck Company</a:t>
            </a:r>
          </a:p>
          <a:p>
            <a:r>
              <a:rPr lang="en-US" dirty="0" smtClean="0"/>
              <a:t>-Truck 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64915" y="1132681"/>
            <a:ext cx="227874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Wheels</a:t>
            </a:r>
            <a:endParaRPr lang="en-US" dirty="0" smtClean="0"/>
          </a:p>
          <a:p>
            <a:r>
              <a:rPr lang="en-US" u="sng" dirty="0" smtClean="0"/>
              <a:t>-Wheels ID</a:t>
            </a:r>
          </a:p>
          <a:p>
            <a:r>
              <a:rPr lang="en-US" dirty="0" smtClean="0"/>
              <a:t>-Wheel Description</a:t>
            </a:r>
          </a:p>
          <a:p>
            <a:r>
              <a:rPr lang="en-US" dirty="0" smtClean="0"/>
              <a:t>-Wheel Company</a:t>
            </a:r>
          </a:p>
          <a:p>
            <a:r>
              <a:rPr lang="en-US" dirty="0" smtClean="0"/>
              <a:t>-Wheel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9599" y="4420166"/>
            <a:ext cx="227874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dirty="0" smtClean="0"/>
          </a:p>
          <a:p>
            <a:r>
              <a:rPr lang="en-US" u="sng" dirty="0" smtClean="0"/>
              <a:t>-Other ID</a:t>
            </a:r>
          </a:p>
          <a:p>
            <a:r>
              <a:rPr lang="en-US" dirty="0" smtClean="0"/>
              <a:t>-Other Description</a:t>
            </a:r>
          </a:p>
          <a:p>
            <a:r>
              <a:rPr lang="en-US" dirty="0" smtClean="0"/>
              <a:t>-Other Company</a:t>
            </a:r>
          </a:p>
          <a:p>
            <a:r>
              <a:rPr lang="en-US" dirty="0" smtClean="0"/>
              <a:t>-Other Size</a:t>
            </a:r>
          </a:p>
        </p:txBody>
      </p: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 flipV="1">
            <a:off x="2292791" y="1238494"/>
            <a:ext cx="2702481" cy="106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6" idx="1"/>
          </p:cNvCxnSpPr>
          <p:nvPr/>
        </p:nvCxnSpPr>
        <p:spPr>
          <a:xfrm>
            <a:off x="6622705" y="1238494"/>
            <a:ext cx="2942210" cy="632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5" idx="1"/>
          </p:cNvCxnSpPr>
          <p:nvPr/>
        </p:nvCxnSpPr>
        <p:spPr>
          <a:xfrm>
            <a:off x="6622705" y="1238494"/>
            <a:ext cx="2555965" cy="342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0" idx="0"/>
          </p:cNvCxnSpPr>
          <p:nvPr/>
        </p:nvCxnSpPr>
        <p:spPr>
          <a:xfrm>
            <a:off x="5808989" y="1838658"/>
            <a:ext cx="685345" cy="2472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7" idx="0"/>
          </p:cNvCxnSpPr>
          <p:nvPr/>
        </p:nvCxnSpPr>
        <p:spPr>
          <a:xfrm flipH="1">
            <a:off x="3018971" y="1838658"/>
            <a:ext cx="2790018" cy="2581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7939" y="2656746"/>
            <a:ext cx="493819" cy="68281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8968" y="2852688"/>
            <a:ext cx="493819" cy="6828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110" y="2787374"/>
            <a:ext cx="493819" cy="68281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271033" y="2666507"/>
            <a:ext cx="109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May contain</a:t>
            </a:r>
            <a:endParaRPr lang="en-US" sz="1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52234" y="2804394"/>
            <a:ext cx="109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May contain</a:t>
            </a:r>
            <a:endParaRPr lang="en-US" sz="14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766006" y="1069936"/>
            <a:ext cx="109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May contain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xmlns="" val="24992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 Johnson</dc:creator>
  <cp:lastModifiedBy>Gus</cp:lastModifiedBy>
  <cp:revision>23</cp:revision>
  <dcterms:created xsi:type="dcterms:W3CDTF">2013-09-05T14:21:26Z</dcterms:created>
  <dcterms:modified xsi:type="dcterms:W3CDTF">2013-11-03T18:22:05Z</dcterms:modified>
</cp:coreProperties>
</file>