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종현" initials="임" lastIdx="1" clrIdx="0">
    <p:extLst>
      <p:ext uri="{19B8F6BF-5375-455C-9EA6-DF929625EA0E}">
        <p15:presenceInfo xmlns:p15="http://schemas.microsoft.com/office/powerpoint/2012/main" userId="임종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D0632-E885-457A-8767-3059226CF58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E172-A824-4DF6-ACAD-1FB99DF7E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E8A-4548-4F3C-834E-E3AB213CD73F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EC2-0FC5-4775-8E38-B556759235EC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8F9-A3BD-43E9-8347-A7AFC69F851E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4A51-5109-4155-B870-4A38F40B06C4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5DA-1244-487F-A5AB-EBAA8DC7322C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ABB5-8190-4A15-AA2A-26C4DC67B792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214D-9301-4CE3-A884-FBDF65C01A62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8C1-4101-42B5-ABE9-B33A500A9546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6F7-71AA-411E-8921-95BDC2E30019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492B-C945-467B-85FA-496A52B47C9A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6C33-9575-4945-B460-C60719F3A83B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AC7-585C-42D0-8FEC-41B8C8B6B35C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195E-65E5-4ADF-912E-53C8D7B2A946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6E39-3CBB-4917-8DC9-9C4DE22288DF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A7E-4E5B-4B8E-90F5-DA5C6A7729F9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0F0D-A38C-4ED5-AD44-5D65840FE4AF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81F917-4492-456A-83F4-7542A4A38C00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92AF66-522C-4302-AD3D-F73B98FA7816}" type="datetime1">
              <a:rPr lang="en-US" altLang="ko-KR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7472" y="-1157592"/>
            <a:ext cx="8676222" cy="3810001"/>
          </a:xfrm>
        </p:spPr>
        <p:txBody>
          <a:bodyPr/>
          <a:lstStyle/>
          <a:p>
            <a:r>
              <a:rPr lang="en-US" altLang="ko-KR" dirty="0" smtClean="0"/>
              <a:t>2D game programing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1644" y="4268972"/>
            <a:ext cx="8676222" cy="1905000"/>
          </a:xfrm>
        </p:spPr>
        <p:txBody>
          <a:bodyPr/>
          <a:lstStyle/>
          <a:p>
            <a:pPr algn="l"/>
            <a:r>
              <a:rPr lang="en-US" altLang="ko-KR" dirty="0" smtClean="0"/>
              <a:t>							       </a:t>
            </a:r>
            <a:r>
              <a:rPr lang="ko-KR" altLang="en-US" dirty="0" err="1" smtClean="0"/>
              <a:t>게임공학과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					      2015182034</a:t>
            </a:r>
          </a:p>
          <a:p>
            <a:pPr algn="l"/>
            <a:r>
              <a:rPr lang="en-US" altLang="ko-KR" dirty="0" smtClean="0"/>
              <a:t>								    </a:t>
            </a:r>
            <a:r>
              <a:rPr lang="ko-KR" altLang="en-US" dirty="0" smtClean="0"/>
              <a:t>임종현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38303" y="6492875"/>
            <a:ext cx="55369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</a:t>
            </a:fld>
            <a:r>
              <a:rPr lang="en-US" sz="1800" dirty="0" smtClean="0"/>
              <a:t>/2</a:t>
            </a:r>
            <a:endParaRPr 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73348"/>
            <a:ext cx="5715000" cy="2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3902"/>
              </p:ext>
            </p:extLst>
          </p:nvPr>
        </p:nvGraphicFramePr>
        <p:xfrm>
          <a:off x="0" y="0"/>
          <a:ext cx="12236646" cy="668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4">
                  <a:extLst>
                    <a:ext uri="{9D8B030D-6E8A-4147-A177-3AD203B41FA5}">
                      <a16:colId xmlns:a16="http://schemas.microsoft.com/office/drawing/2014/main" val="1102841522"/>
                    </a:ext>
                  </a:extLst>
                </a:gridCol>
                <a:gridCol w="5114430">
                  <a:extLst>
                    <a:ext uri="{9D8B030D-6E8A-4147-A177-3AD203B41FA5}">
                      <a16:colId xmlns:a16="http://schemas.microsoft.com/office/drawing/2014/main" val="2485029887"/>
                    </a:ext>
                  </a:extLst>
                </a:gridCol>
                <a:gridCol w="144388">
                  <a:extLst>
                    <a:ext uri="{9D8B030D-6E8A-4147-A177-3AD203B41FA5}">
                      <a16:colId xmlns:a16="http://schemas.microsoft.com/office/drawing/2014/main" val="2683775506"/>
                    </a:ext>
                  </a:extLst>
                </a:gridCol>
                <a:gridCol w="2674055">
                  <a:extLst>
                    <a:ext uri="{9D8B030D-6E8A-4147-A177-3AD203B41FA5}">
                      <a16:colId xmlns:a16="http://schemas.microsoft.com/office/drawing/2014/main" val="1067820043"/>
                    </a:ext>
                  </a:extLst>
                </a:gridCol>
                <a:gridCol w="972158">
                  <a:extLst>
                    <a:ext uri="{9D8B030D-6E8A-4147-A177-3AD203B41FA5}">
                      <a16:colId xmlns:a16="http://schemas.microsoft.com/office/drawing/2014/main" val="2208073924"/>
                    </a:ext>
                  </a:extLst>
                </a:gridCol>
                <a:gridCol w="1657251">
                  <a:extLst>
                    <a:ext uri="{9D8B030D-6E8A-4147-A177-3AD203B41FA5}">
                      <a16:colId xmlns:a16="http://schemas.microsoft.com/office/drawing/2014/main" val="3254622434"/>
                    </a:ext>
                  </a:extLst>
                </a:gridCol>
              </a:tblGrid>
              <a:tr h="448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목표 범위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>
                          <a:solidFill>
                            <a:schemeClr val="bg1"/>
                          </a:solidFill>
                        </a:rPr>
                        <a:t>진척도</a:t>
                      </a:r>
                      <a:endParaRPr lang="ko-KR" altLang="en-US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05117"/>
                  </a:ext>
                </a:extLst>
              </a:tr>
              <a:tr h="784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W,A,S,D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이용한 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상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하 방향 이동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→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↓ 키를 이용한 </a:t>
                      </a:r>
                      <a:r>
                        <a:rPr lang="ko-KR" altLang="en-US" baseline="0" dirty="0" smtClean="0"/>
                        <a:t>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상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하 방향 </a:t>
                      </a:r>
                      <a:r>
                        <a:rPr lang="ko-KR" altLang="en-US" dirty="0" smtClean="0"/>
                        <a:t>공격</a:t>
                      </a:r>
                      <a:endParaRPr lang="en-US" altLang="ko-KR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좌우상하</a:t>
                      </a:r>
                      <a:r>
                        <a:rPr lang="ko-KR" altLang="en-US" dirty="0" smtClean="0"/>
                        <a:t> 이동 및 공격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57931"/>
                  </a:ext>
                </a:extLst>
              </a:tr>
              <a:tr h="179386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유닛 행동 패턴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원거리 공격</a:t>
                      </a:r>
                      <a:r>
                        <a:rPr lang="ko-KR" altLang="en-US" baseline="0" dirty="0" smtClean="0"/>
                        <a:t> 가능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주인공을 피격할 수 있는 위치로 이동하여 주인공을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근접 공격 가능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주인공을 향해 이동하여 주인공을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보스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보스 유닛만의 공격 패턴을 가짐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원거리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근거리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종 구현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3344"/>
                  </a:ext>
                </a:extLst>
              </a:tr>
              <a:tr h="145751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로그라이크</a:t>
                      </a:r>
                      <a:r>
                        <a:rPr lang="ko-KR" altLang="en-US" dirty="0" smtClean="0"/>
                        <a:t> 형식을 이용하여 </a:t>
                      </a:r>
                      <a:r>
                        <a:rPr lang="ko-KR" altLang="en-US" dirty="0" err="1" smtClean="0"/>
                        <a:t>랜덤한</a:t>
                      </a:r>
                      <a:r>
                        <a:rPr lang="ko-KR" altLang="en-US" dirty="0" smtClean="0"/>
                        <a:t> 구조의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생성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같은 스테이지라도 다시 플레이하면 새로운 느낌을 받을 수 있도록 함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랜덤 형식의 맵 구현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66339"/>
                  </a:ext>
                </a:extLst>
              </a:tr>
              <a:tr h="784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 캐릭터를 강화시킬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종의 아이템 구현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종류의 아이템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28899"/>
                  </a:ext>
                </a:extLst>
              </a:tr>
              <a:tr h="77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배경 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아이템 획득 등의 사운드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 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문 열림 사운드 구현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04478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스테이지 전환 등의 애니메이션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 애니메이션 구현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6188"/>
                  </a:ext>
                </a:extLst>
              </a:tr>
            </a:tbl>
          </a:graphicData>
        </a:graphic>
      </p:graphicFrame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38303" y="6492875"/>
            <a:ext cx="553697" cy="365125"/>
          </a:xfrm>
        </p:spPr>
        <p:txBody>
          <a:bodyPr/>
          <a:lstStyle/>
          <a:p>
            <a:r>
              <a:rPr lang="en-US" sz="1800" dirty="0"/>
              <a:t>2</a:t>
            </a:r>
            <a:r>
              <a:rPr lang="en-US" sz="1800" dirty="0" smtClean="0"/>
              <a:t>/2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자체 평가</a:t>
            </a:r>
            <a:endParaRPr lang="en-US" altLang="ko-KR" sz="3600" b="1" dirty="0" smtClean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5420"/>
              </p:ext>
            </p:extLst>
          </p:nvPr>
        </p:nvGraphicFramePr>
        <p:xfrm>
          <a:off x="554477" y="1540184"/>
          <a:ext cx="11449680" cy="463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840">
                  <a:extLst>
                    <a:ext uri="{9D8B030D-6E8A-4147-A177-3AD203B41FA5}">
                      <a16:colId xmlns:a16="http://schemas.microsoft.com/office/drawing/2014/main" val="2486401957"/>
                    </a:ext>
                  </a:extLst>
                </a:gridCol>
                <a:gridCol w="5724840">
                  <a:extLst>
                    <a:ext uri="{9D8B030D-6E8A-4147-A177-3AD203B41FA5}">
                      <a16:colId xmlns:a16="http://schemas.microsoft.com/office/drawing/2014/main" val="320624514"/>
                    </a:ext>
                  </a:extLst>
                </a:gridCol>
              </a:tblGrid>
              <a:tr h="1037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 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 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 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 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0706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64198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53396"/>
                  </a:ext>
                </a:extLst>
              </a:tr>
              <a:tr h="59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61691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84322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61367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9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307</TotalTime>
  <Words>245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그물</vt:lpstr>
      <vt:lpstr>2D game programing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</dc:title>
  <dc:creator>임종현</dc:creator>
  <cp:lastModifiedBy>임종현</cp:lastModifiedBy>
  <cp:revision>34</cp:revision>
  <dcterms:created xsi:type="dcterms:W3CDTF">2016-09-21T11:17:11Z</dcterms:created>
  <dcterms:modified xsi:type="dcterms:W3CDTF">2016-12-22T05:47:29Z</dcterms:modified>
</cp:coreProperties>
</file>