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0" r:id="rId6"/>
    <p:sldId id="259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2D2D-2F29-487A-A935-755FB7EC216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5FAA4-0870-4BA7-BC9D-6935CF9B5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8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3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438C-3031-4B40-A4FA-EAB850386B5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l0801/script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WQZxkfrBZM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3640" y="53724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스크립트 언어</a:t>
            </a:r>
            <a:r>
              <a:rPr lang="en-US" altLang="ko-KR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/>
            </a:r>
            <a:br>
              <a:rPr lang="en-US" altLang="ko-KR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</a:br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중간 발표</a:t>
            </a:r>
            <a:endParaRPr lang="ko-KR" altLang="en-US" sz="5500" dirty="0">
              <a:solidFill>
                <a:schemeClr val="bg1">
                  <a:lumMod val="95000"/>
                </a:schemeClr>
              </a:solidFill>
              <a:effectLst>
                <a:glow rad="101600">
                  <a:schemeClr val="tx1">
                    <a:lumMod val="65000"/>
                    <a:lumOff val="35000"/>
                    <a:alpha val="53000"/>
                  </a:schemeClr>
                </a:glo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40" y="3251174"/>
            <a:ext cx="9144000" cy="1655762"/>
          </a:xfrm>
          <a:effectLst>
            <a:glow rad="1651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게임공학과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2015182034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임종현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09469" y="1518404"/>
            <a:ext cx="12192000" cy="230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040" y="264382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!</a:t>
            </a:r>
            <a:endParaRPr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마침</a:t>
            </a:r>
            <a:endParaRPr lang="ko-KR" altLang="en-US" sz="3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목차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09675" y="1774895"/>
            <a:ext cx="96107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/>
              <a:t>◈프로젝트 주제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◈구현 기능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◈주차 별 계획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◈</a:t>
            </a:r>
            <a:r>
              <a:rPr lang="ko-KR" altLang="en-US" sz="3200" dirty="0" err="1" smtClean="0"/>
              <a:t>커밋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현황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◈실행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822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3057" y="-190620"/>
            <a:ext cx="10285714" cy="669206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프로젝트 주제</a:t>
            </a:r>
            <a:endParaRPr lang="ko-KR" altLang="en-US" sz="3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285" y="5133887"/>
            <a:ext cx="715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읽고 싶은 </a:t>
            </a:r>
            <a:r>
              <a:rPr lang="ko-KR" altLang="en-US" sz="3200" u="sng" dirty="0" smtClean="0">
                <a:solidFill>
                  <a:schemeClr val="accent2"/>
                </a:solidFill>
              </a:rPr>
              <a:t>책</a:t>
            </a:r>
            <a:r>
              <a:rPr lang="ko-KR" altLang="en-US" sz="3200" dirty="0" smtClean="0"/>
              <a:t>이 있는 </a:t>
            </a:r>
            <a:r>
              <a:rPr lang="ko-KR" altLang="en-US" sz="3200" u="sng" dirty="0" smtClean="0">
                <a:solidFill>
                  <a:schemeClr val="accent2"/>
                </a:solidFill>
              </a:rPr>
              <a:t>도서관</a:t>
            </a:r>
            <a:r>
              <a:rPr lang="ko-KR" altLang="en-US" sz="3200" dirty="0" smtClean="0"/>
              <a:t>을 찾는다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43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29192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4388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구현 기능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6" y="1192327"/>
            <a:ext cx="3902897" cy="54679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9" y="1190943"/>
            <a:ext cx="3908550" cy="54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주차 별 계획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29586"/>
              </p:ext>
            </p:extLst>
          </p:nvPr>
        </p:nvGraphicFramePr>
        <p:xfrm>
          <a:off x="1214436" y="1154430"/>
          <a:ext cx="10428923" cy="5689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5014">
                  <a:extLst>
                    <a:ext uri="{9D8B030D-6E8A-4147-A177-3AD203B41FA5}">
                      <a16:colId xmlns:a16="http://schemas.microsoft.com/office/drawing/2014/main" val="648418166"/>
                    </a:ext>
                  </a:extLst>
                </a:gridCol>
                <a:gridCol w="2174566">
                  <a:extLst>
                    <a:ext uri="{9D8B030D-6E8A-4147-A177-3AD203B41FA5}">
                      <a16:colId xmlns:a16="http://schemas.microsoft.com/office/drawing/2014/main" val="1710923248"/>
                    </a:ext>
                  </a:extLst>
                </a:gridCol>
                <a:gridCol w="6539343">
                  <a:extLst>
                    <a:ext uri="{9D8B030D-6E8A-4147-A177-3AD203B41FA5}">
                      <a16:colId xmlns:a16="http://schemas.microsoft.com/office/drawing/2014/main" val="3540471411"/>
                    </a:ext>
                  </a:extLst>
                </a:gridCol>
              </a:tblGrid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계획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07234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(4.28~5.4)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탐색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학습 및 국가공공데이터 포털에서 </a:t>
                      </a:r>
                      <a:r>
                        <a:rPr lang="en-US" altLang="ko-KR" baseline="0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활용 사례 탐색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100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(5.5</a:t>
                      </a:r>
                      <a:r>
                        <a:rPr lang="en-US" altLang="ko-KR" baseline="0" dirty="0" smtClean="0"/>
                        <a:t>~5.11)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r>
                        <a:rPr lang="ko-KR" altLang="en-US" baseline="0" dirty="0" smtClean="0"/>
                        <a:t> 목표 및 구현 기능 기획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2112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ko-KR" altLang="en-US" baseline="0" dirty="0" smtClean="0"/>
                        <a:t> 활용하여 기획 발표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73704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와 연동하여 도서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저자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isbn</a:t>
                      </a:r>
                      <a:r>
                        <a:rPr lang="ko-KR" altLang="en-US" dirty="0" smtClean="0"/>
                        <a:t>의 내용을 </a:t>
                      </a:r>
                      <a:r>
                        <a:rPr lang="ko-KR" altLang="en-US" dirty="0" smtClean="0"/>
                        <a:t>통한 검색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7360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(5.26~6.1)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활용한 중간 발표 및 중간 점검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361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(6.2~6.8)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GUI, </a:t>
                      </a:r>
                      <a:r>
                        <a:rPr lang="ko-KR" altLang="en-US" dirty="0" smtClean="0"/>
                        <a:t>통계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내용을 </a:t>
                      </a:r>
                      <a:r>
                        <a:rPr lang="en-US" altLang="ko-KR" dirty="0" smtClean="0"/>
                        <a:t>thinker</a:t>
                      </a:r>
                      <a:r>
                        <a:rPr lang="ko-KR" altLang="en-US" dirty="0" smtClean="0"/>
                        <a:t>모듈을 이용하여 </a:t>
                      </a:r>
                      <a:r>
                        <a:rPr lang="en-US" altLang="ko-KR" dirty="0" smtClean="0"/>
                        <a:t>GUI</a:t>
                      </a:r>
                      <a:r>
                        <a:rPr lang="ko-KR" altLang="en-US" dirty="0" smtClean="0"/>
                        <a:t>로 표현하고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웹 서버와 연동하여 책의 검색 통계를 표시한다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76147"/>
                  </a:ext>
                </a:extLst>
              </a:tr>
              <a:tr h="56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C++</a:t>
                      </a:r>
                      <a:r>
                        <a:rPr lang="ko-KR" altLang="en-US" baseline="0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</a:t>
                      </a:r>
                      <a:r>
                        <a:rPr lang="ko-KR" altLang="en-US" dirty="0" smtClean="0"/>
                        <a:t>도서관의 위치를 지도에서 표시하고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찾은 데이터를 메일로 전송</a:t>
                      </a:r>
                      <a:r>
                        <a:rPr lang="ko-KR" altLang="en-US" baseline="0" dirty="0" smtClean="0"/>
                        <a:t> 가능하도록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5263"/>
                  </a:ext>
                </a:extLst>
              </a:tr>
              <a:tr h="56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배포 파일 작성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최종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Distutils</a:t>
                      </a:r>
                      <a:r>
                        <a:rPr lang="ko-KR" altLang="en-US" dirty="0" smtClean="0"/>
                        <a:t>모듈을 활용하여 배포</a:t>
                      </a:r>
                      <a:r>
                        <a:rPr lang="ko-KR" altLang="en-US" baseline="0" dirty="0" smtClean="0"/>
                        <a:t> 파일을 작성 및 최종 발표 위한 마무리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5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err="1" smtClean="0"/>
              <a:t>커밋</a:t>
            </a:r>
            <a:r>
              <a:rPr lang="ko-KR" altLang="en-US" sz="3400" dirty="0" smtClean="0"/>
              <a:t> 현황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2" y="1409764"/>
            <a:ext cx="919051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err="1" smtClean="0"/>
              <a:t>커밋</a:t>
            </a:r>
            <a:r>
              <a:rPr lang="ko-KR" altLang="en-US" sz="3400" dirty="0" smtClean="0"/>
              <a:t> 현황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2" y="1409764"/>
            <a:ext cx="919051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실행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주소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2195" y="1458097"/>
            <a:ext cx="8641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github.com/gusl0801/script.git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기획 발표 동영상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www.youtube.com/watch?v=NWQZxkfrBZM&amp;feature=youtu.be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중간 발표 동영상 주소</a:t>
            </a:r>
            <a:r>
              <a:rPr lang="en-US" altLang="ko-KR" dirty="0" smtClean="0"/>
              <a:t>:</a:t>
            </a:r>
          </a:p>
          <a:p>
            <a:r>
              <a:rPr lang="en-US" altLang="ko-KR"/>
              <a:t>https://www.youtube.com/watch?v=6t-Sp63fss0&amp;feature=youtu.be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46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227</Words>
  <Application>Microsoft Office PowerPoint</Application>
  <PresentationFormat>와이드스크린</PresentationFormat>
  <Paragraphs>67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스크립트 언어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ScOke</dc:creator>
  <cp:lastModifiedBy>ScOke</cp:lastModifiedBy>
  <cp:revision>20</cp:revision>
  <dcterms:created xsi:type="dcterms:W3CDTF">2017-05-14T17:18:00Z</dcterms:created>
  <dcterms:modified xsi:type="dcterms:W3CDTF">2017-05-30T18:33:34Z</dcterms:modified>
</cp:coreProperties>
</file>