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2D2D-2F29-487A-A935-755FB7EC216F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5FAA4-0870-4BA7-BC9D-6935CF9B5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8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3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438C-3031-4B40-A4FA-EAB850386B5A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8D74-4E14-4560-B664-2152ACD77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l0801/script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3640" y="537246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스크립트 언어</a:t>
            </a:r>
            <a:r>
              <a:rPr lang="en-US" altLang="ko-KR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/>
            </a:r>
            <a:br>
              <a:rPr lang="en-US" altLang="ko-KR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</a:br>
            <a:r>
              <a:rPr lang="ko-KR" altLang="en-US" sz="5500" dirty="0" smtClean="0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tx1">
                      <a:lumMod val="65000"/>
                      <a:lumOff val="35000"/>
                      <a:alpha val="53000"/>
                    </a:schemeClr>
                  </a:glow>
                </a:effectLst>
              </a:rPr>
              <a:t>기획 발표</a:t>
            </a:r>
            <a:endParaRPr lang="ko-KR" altLang="en-US" sz="5500" dirty="0">
              <a:solidFill>
                <a:schemeClr val="bg1">
                  <a:lumMod val="95000"/>
                </a:schemeClr>
              </a:solidFill>
              <a:effectLst>
                <a:glow rad="101600">
                  <a:schemeClr val="tx1">
                    <a:lumMod val="65000"/>
                    <a:lumOff val="35000"/>
                    <a:alpha val="53000"/>
                  </a:schemeClr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2040" y="3251174"/>
            <a:ext cx="9144000" cy="1655762"/>
          </a:xfrm>
          <a:effectLst>
            <a:glow rad="1651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</a:rPr>
              <a:t>게임공학과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2015182034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임종현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09469" y="1518404"/>
            <a:ext cx="12192000" cy="230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목차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09675" y="1774895"/>
            <a:ext cx="96107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◈프로젝트 주제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◈목표 기능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◈활용 데이터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◈주차 별 계획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22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3057" y="-190620"/>
            <a:ext cx="10285714" cy="66920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프로젝트 주제</a:t>
            </a:r>
            <a:endParaRPr lang="ko-KR" altLang="en-US" sz="3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285" y="5133887"/>
            <a:ext cx="715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읽고 싶은 </a:t>
            </a:r>
            <a:r>
              <a:rPr lang="ko-KR" altLang="en-US" sz="3200" u="sng" dirty="0" smtClean="0">
                <a:solidFill>
                  <a:schemeClr val="accent2"/>
                </a:solidFill>
              </a:rPr>
              <a:t>책</a:t>
            </a:r>
            <a:r>
              <a:rPr lang="ko-KR" altLang="en-US" sz="3200" dirty="0" smtClean="0"/>
              <a:t>이 있는 </a:t>
            </a:r>
            <a:r>
              <a:rPr lang="ko-KR" altLang="en-US" sz="3200" u="sng" dirty="0" smtClean="0">
                <a:solidFill>
                  <a:schemeClr val="accent2"/>
                </a:solidFill>
              </a:rPr>
              <a:t>도서관</a:t>
            </a:r>
            <a:r>
              <a:rPr lang="ko-KR" altLang="en-US" sz="3200" dirty="0" smtClean="0"/>
              <a:t>을 찾는다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43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29192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4388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목표 기능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09675" y="1774895"/>
            <a:ext cx="96107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/>
              <a:t>◈도서 검색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◈웹 연동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◈도서관 위치 지도 표시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◈메일 전송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9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활용 데이터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93" y="3915076"/>
            <a:ext cx="8619839" cy="2605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92" y="1209675"/>
            <a:ext cx="8589647" cy="24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주차 별 계획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19498"/>
              </p:ext>
            </p:extLst>
          </p:nvPr>
        </p:nvGraphicFramePr>
        <p:xfrm>
          <a:off x="1214436" y="1154430"/>
          <a:ext cx="10428923" cy="5689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5014">
                  <a:extLst>
                    <a:ext uri="{9D8B030D-6E8A-4147-A177-3AD203B41FA5}">
                      <a16:colId xmlns:a16="http://schemas.microsoft.com/office/drawing/2014/main" val="648418166"/>
                    </a:ext>
                  </a:extLst>
                </a:gridCol>
                <a:gridCol w="2174566">
                  <a:extLst>
                    <a:ext uri="{9D8B030D-6E8A-4147-A177-3AD203B41FA5}">
                      <a16:colId xmlns:a16="http://schemas.microsoft.com/office/drawing/2014/main" val="1710923248"/>
                    </a:ext>
                  </a:extLst>
                </a:gridCol>
                <a:gridCol w="6539343">
                  <a:extLst>
                    <a:ext uri="{9D8B030D-6E8A-4147-A177-3AD203B41FA5}">
                      <a16:colId xmlns:a16="http://schemas.microsoft.com/office/drawing/2014/main" val="3540471411"/>
                    </a:ext>
                  </a:extLst>
                </a:gridCol>
              </a:tblGrid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계획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07234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탐색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학습 및 국가공공데이터 포털에서 </a:t>
                      </a:r>
                      <a:r>
                        <a:rPr lang="en-US" altLang="ko-KR" baseline="0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활용 사례 탐색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100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(5.5</a:t>
                      </a:r>
                      <a:r>
                        <a:rPr lang="en-US" altLang="ko-KR" baseline="0" dirty="0" smtClean="0"/>
                        <a:t>~5.11)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r>
                        <a:rPr lang="ko-KR" altLang="en-US" baseline="0" dirty="0" smtClean="0"/>
                        <a:t> 목표 및 구현 기능 기획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2112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ko-KR" altLang="en-US" baseline="0" dirty="0" smtClean="0"/>
                        <a:t> 활용하여 기획 발표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73704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ko-KR" altLang="en-US" dirty="0" smtClean="0"/>
                        <a:t>와 연동하여 도서 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출판사 등의 내용을 통한 검색 기능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7360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활용한 중간 발표 및 중간 점검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611"/>
                  </a:ext>
                </a:extLst>
              </a:tr>
              <a:tr h="569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GUI, </a:t>
                      </a:r>
                      <a:r>
                        <a:rPr lang="ko-KR" altLang="en-US" dirty="0" smtClean="0"/>
                        <a:t>통계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지도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내용을 </a:t>
                      </a:r>
                      <a:r>
                        <a:rPr lang="en-US" altLang="ko-KR" dirty="0" smtClean="0"/>
                        <a:t>thinker</a:t>
                      </a:r>
                      <a:r>
                        <a:rPr lang="ko-KR" altLang="en-US" dirty="0" smtClean="0"/>
                        <a:t>모듈을 이용하여 </a:t>
                      </a:r>
                      <a:r>
                        <a:rPr lang="en-US" altLang="ko-KR" dirty="0" smtClean="0"/>
                        <a:t>GUI</a:t>
                      </a:r>
                      <a:r>
                        <a:rPr lang="ko-KR" altLang="en-US" dirty="0" smtClean="0"/>
                        <a:t>로 표현하고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웹 서버와 연동하여 책의 검색 통계를 표시한다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76147"/>
                  </a:ext>
                </a:extLst>
              </a:tr>
              <a:tr h="56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C++</a:t>
                      </a:r>
                      <a:r>
                        <a:rPr lang="ko-KR" altLang="en-US" baseline="0" dirty="0" smtClean="0"/>
                        <a:t>연동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C++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r>
                        <a:rPr lang="ko-KR" altLang="en-US" dirty="0" smtClean="0"/>
                        <a:t>도서관의 위치를 지도에서 표시하고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찾은 데이터를 메일로 전송</a:t>
                      </a:r>
                      <a:r>
                        <a:rPr lang="ko-KR" altLang="en-US" baseline="0" dirty="0" smtClean="0"/>
                        <a:t> 가능하도록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5263"/>
                  </a:ext>
                </a:extLst>
              </a:tr>
              <a:tr h="561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배포 파일 작성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최종 발표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ko-KR" altLang="en-US" dirty="0" smtClean="0"/>
                        <a:t>모듈을 활용하여 배포</a:t>
                      </a:r>
                      <a:r>
                        <a:rPr lang="ko-KR" altLang="en-US" baseline="0" dirty="0" smtClean="0"/>
                        <a:t> 파일을 작성 및 최종 발표 위한 마무리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5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주소</a:t>
            </a:r>
            <a:endParaRPr lang="ko-KR" altLang="en-US" sz="3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2195" y="1458097"/>
            <a:ext cx="864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github.com/gusl0801/script.git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기획 발표 동영상 주소 </a:t>
            </a:r>
            <a:r>
              <a:rPr lang="en-US" altLang="ko-KR" dirty="0" smtClean="0"/>
              <a:t>: https</a:t>
            </a:r>
            <a:r>
              <a:rPr lang="en-US" altLang="ko-KR" dirty="0"/>
              <a:t>://www.youtube.com/watch?v=NWQZxkfrBZM&amp;feature=youtu.be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4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040" y="264382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  <p:sp>
        <p:nvSpPr>
          <p:cNvPr id="4" name="직사각형 3"/>
          <p:cNvSpPr/>
          <p:nvPr/>
        </p:nvSpPr>
        <p:spPr>
          <a:xfrm>
            <a:off x="396240" y="152400"/>
            <a:ext cx="11795760" cy="88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9675" y="297060"/>
            <a:ext cx="7574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/>
              <a:t>마침</a:t>
            </a:r>
            <a:endParaRPr lang="ko-KR" altLang="en-US" sz="3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228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스크립트 언어 기획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ScOke</dc:creator>
  <cp:lastModifiedBy>ScOke</cp:lastModifiedBy>
  <cp:revision>16</cp:revision>
  <dcterms:created xsi:type="dcterms:W3CDTF">2017-05-14T17:18:00Z</dcterms:created>
  <dcterms:modified xsi:type="dcterms:W3CDTF">2017-05-15T19:00:59Z</dcterms:modified>
</cp:coreProperties>
</file>