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30000"/>
    <a:srgbClr val="0030FF"/>
    <a:srgbClr val="004DFF"/>
    <a:srgbClr val="1622FF"/>
    <a:srgbClr val="050505"/>
    <a:srgbClr val="365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5E499-133B-460C-AC4B-15EBDA652D0A}" v="550" dt="2021-11-17T20:04:43.766"/>
    <p1510:client id="{2A9C6721-31DD-4873-8294-15D19DFA7D57}" v="2" dt="2021-11-19T14:22:40.179"/>
    <p1510:client id="{391C2296-7261-4760-AA87-F1AC8C3C4CA7}" v="4" dt="2021-11-19T14:26:10.214"/>
    <p1510:client id="{6212BC45-E27A-48AC-8023-F3EF4D2778E5}" v="2" dt="2021-11-19T15:08:14.619"/>
    <p1510:client id="{948F2A32-1487-4129-821A-874E2760A92A}" v="2" dt="2021-11-19T15:10:14.953"/>
    <p1510:client id="{9970B6B4-7A66-4E81-86CB-654F8F7A73C0}" v="2" dt="2021-11-19T14:14:50.536"/>
    <p1510:client id="{C5355AAA-D6CB-4E91-B64A-B478EDB8F00F}" v="8" dt="2021-11-19T14:02:58.503"/>
    <p1510:client id="{ECCC1999-E12A-4F30-B2AF-3FD914CE3841}" v="783" dt="2021-11-18T18:47:44.569"/>
    <p1510:client id="{FEE7D1E2-C71E-42BE-9A49-8FF6C6882D0B}" v="18" dt="2021-11-19T14:40:35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6600683-37F0-4E9D-AB22-555D803262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95DF50-1CAD-43BB-AE6B-CC0EC3494B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9DFD4-312C-40AE-8475-D0D1A86665BC}" type="datetime1">
              <a:rPr lang="ru-RU" smtClean="0"/>
              <a:t>19.11.2021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6E9228-F012-4D34-99B6-2717F928B8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C2F933-BB50-4F91-8ABF-5811EF81EE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410E7-7232-41B6-98DB-8B00DF552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239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CD9EF-01A7-4665-A747-E019D2764CA1}" type="datetime1">
              <a:rPr lang="ru-RU" smtClean="0"/>
              <a:pPr/>
              <a:t>19.11.2021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36B3A-7CC9-4572-922D-08F438F664D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0865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36B3A-7CC9-4572-922D-08F438F664D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68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D762B4-8BB7-4FF9-B489-6D3D90A75B5F}" type="datetime1">
              <a:rPr lang="ru-RU" noProof="0" smtClean="0"/>
              <a:t>19.11.2021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3121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A772155-50C7-4F96-BB97-0932DC468B2C}" type="datetime1">
              <a:rPr lang="ru-RU" noProof="0" smtClean="0"/>
              <a:t>19.11.2021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313518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A772155-50C7-4F96-BB97-0932DC468B2C}" type="datetime1">
              <a:rPr lang="ru-RU" noProof="0" smtClean="0"/>
              <a:t>19.11.2021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42646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A772155-50C7-4F96-BB97-0932DC468B2C}" type="datetime1">
              <a:rPr lang="ru-RU" noProof="0" smtClean="0"/>
              <a:t>19.11.2021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88525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A772155-50C7-4F96-BB97-0932DC468B2C}" type="datetime1">
              <a:rPr lang="ru-RU" noProof="0" smtClean="0"/>
              <a:t>19.11.2021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034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A772155-50C7-4F96-BB97-0932DC468B2C}" type="datetime1">
              <a:rPr lang="ru-RU" noProof="0" smtClean="0"/>
              <a:t>19.11.2021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970674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C776FC3-E975-4B22-9528-4B204CD9FC7C}" type="datetime1">
              <a:rPr lang="ru-RU" noProof="0" smtClean="0"/>
              <a:t>19.11.2021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81847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9F09A9-352D-4E1B-B336-2770868CAB85}" type="datetime1">
              <a:rPr lang="ru-RU" noProof="0" smtClean="0"/>
              <a:t>19.11.2021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0070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4784DB2-6ECE-4C54-A645-EDCDD77AF5D0}" type="datetime1">
              <a:rPr lang="ru-RU" noProof="0" smtClean="0"/>
              <a:t>19.11.2021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061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1E9379A-9574-44DA-B293-F9343C37D97D}" type="datetime1">
              <a:rPr lang="ru-RU" noProof="0" smtClean="0"/>
              <a:t>19.11.2021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820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A772155-50C7-4F96-BB97-0932DC468B2C}" type="datetime1">
              <a:rPr lang="ru-RU" noProof="0" smtClean="0"/>
              <a:t>19.11.2021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175079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A772155-50C7-4F96-BB97-0932DC468B2C}" type="datetime1">
              <a:rPr lang="ru-RU" noProof="0" smtClean="0"/>
              <a:t>19.11.2021</a:t>
            </a:fld>
            <a:endParaRPr lang="ru-RU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13599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450E6A-5167-47C4-BEB7-CC8BD2C564C2}" type="datetime1">
              <a:rPr lang="ru-RU" noProof="0" smtClean="0"/>
              <a:t>19.11.2021</a:t>
            </a:fld>
            <a:endParaRPr lang="ru-RU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2761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374BD71-8699-434B-B55C-5F972293755A}" type="datetime1">
              <a:rPr lang="ru-RU" noProof="0" smtClean="0"/>
              <a:t>19.11.2021</a:t>
            </a:fld>
            <a:endParaRPr lang="ru-RU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4087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5A88E9-FB70-48BA-A647-2EB2397C1AC5}" type="datetime1">
              <a:rPr lang="ru-RU" noProof="0" smtClean="0"/>
              <a:t>19.11.2021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8151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F797B2-B905-4469-9E15-29455C89A941}" type="datetime1">
              <a:rPr lang="ru-RU" noProof="0" smtClean="0"/>
              <a:t>19.11.2021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0842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A772155-50C7-4F96-BB97-0932DC468B2C}" type="datetime1">
              <a:rPr lang="ru-RU" noProof="0" smtClean="0"/>
              <a:t>19.11.2021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6763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86363" y="879662"/>
            <a:ext cx="8915399" cy="2262781"/>
          </a:xfrm>
        </p:spPr>
        <p:txBody>
          <a:bodyPr rtlCol="0">
            <a:normAutofit/>
          </a:bodyPr>
          <a:lstStyle/>
          <a:p>
            <a:r>
              <a:rPr lang="ru-RU" b="1" cap="all" dirty="0">
                <a:solidFill>
                  <a:srgbClr val="000000"/>
                </a:solidFill>
                <a:cs typeface="Calibri"/>
              </a:rPr>
              <a:t>СОЗДАНИЕ ТРЕНАЖЕРА ПО ФИЗИКЕ</a:t>
            </a:r>
            <a:endParaRPr lang="ru-RU" cap="all" dirty="0">
              <a:solidFill>
                <a:srgbClr val="050505"/>
              </a:solidFill>
              <a:cs typeface="Calibri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47008" y="3452539"/>
            <a:ext cx="6750627" cy="3239100"/>
          </a:xfrm>
        </p:spPr>
        <p:txBody>
          <a:bodyPr rtlCol="0">
            <a:normAutofit/>
          </a:bodyPr>
          <a:lstStyle/>
          <a:p>
            <a:r>
              <a:rPr lang="ru-RU" b="1" dirty="0">
                <a:solidFill>
                  <a:srgbClr val="050505"/>
                </a:solidFill>
              </a:rPr>
              <a:t>Богачев Аркадий Андреевич</a:t>
            </a:r>
          </a:p>
          <a:p>
            <a:r>
              <a:rPr lang="ru-RU" b="1" dirty="0">
                <a:solidFill>
                  <a:srgbClr val="050505"/>
                </a:solidFill>
                <a:ea typeface="+mn-lt"/>
                <a:cs typeface="+mn-lt"/>
              </a:rPr>
              <a:t>10 класса «Б» школы №1492</a:t>
            </a:r>
            <a:endParaRPr lang="ru-RU" b="1" dirty="0">
              <a:solidFill>
                <a:srgbClr val="050505"/>
              </a:solidFill>
            </a:endParaRPr>
          </a:p>
          <a:p>
            <a:r>
              <a:rPr lang="ru-RU" b="1" dirty="0">
                <a:solidFill>
                  <a:srgbClr val="050505"/>
                </a:solidFill>
                <a:ea typeface="+mn-lt"/>
                <a:cs typeface="+mn-lt"/>
              </a:rPr>
              <a:t>Руководитель: Русаков Алексей Михайлович</a:t>
            </a:r>
          </a:p>
          <a:p>
            <a:endParaRPr lang="ru-RU" b="1" dirty="0">
              <a:solidFill>
                <a:srgbClr val="050505"/>
              </a:solidFill>
            </a:endParaRPr>
          </a:p>
          <a:p>
            <a:endParaRPr lang="ru-RU" b="1" dirty="0">
              <a:solidFill>
                <a:srgbClr val="0505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9F283-32BE-4914-94B6-40F33DC2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493" y="655"/>
            <a:ext cx="8911687" cy="1280890"/>
          </a:xfrm>
        </p:spPr>
        <p:txBody>
          <a:bodyPr/>
          <a:lstStyle/>
          <a:p>
            <a:r>
              <a:rPr lang="ru-RU" b="1" dirty="0">
                <a:solidFill>
                  <a:srgbClr val="050505"/>
                </a:solidFill>
                <a:cs typeface="Times New Roman"/>
              </a:rPr>
              <a:t>Перспективы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1FC001-C521-4751-B502-949BCCE8A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706" y="1285009"/>
            <a:ext cx="10292973" cy="5570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rgbClr val="050505"/>
                </a:solidFill>
                <a:ea typeface="+mn-lt"/>
                <a:cs typeface="+mn-lt"/>
              </a:rPr>
              <a:t>Данный проект будет полезен большинству обучающихся с 9-11 классы. 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rgbClr val="050505"/>
                </a:solidFill>
                <a:ea typeface="+mn-lt"/>
                <a:cs typeface="+mn-lt"/>
              </a:rPr>
              <a:t>С помощью этого приложения пользователь может повысить уровень своих знаний по физике и улучшить свою успеваемость.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rgbClr val="050505"/>
                </a:solidFill>
                <a:ea typeface="+mn-lt"/>
                <a:cs typeface="+mn-lt"/>
              </a:rPr>
              <a:t>Создание веб-портала или мобильного клиента на основе данного средства. </a:t>
            </a:r>
          </a:p>
        </p:txBody>
      </p:sp>
    </p:spTree>
    <p:extLst>
      <p:ext uri="{BB962C8B-B14F-4D97-AF65-F5344CB8AC3E}">
        <p14:creationId xmlns:p14="http://schemas.microsoft.com/office/powerpoint/2010/main" val="371792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1247E-DDA1-40C3-A122-8479D11D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" y="-25321"/>
            <a:ext cx="12245436" cy="6883321"/>
          </a:xfrm>
          <a:solidFill>
            <a:srgbClr val="050505"/>
          </a:solidFill>
        </p:spPr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текст, внешний, человек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14F9708F-5487-4869-8658-DE01F3A34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" y="-24847"/>
            <a:ext cx="12250881" cy="6916880"/>
          </a:xfrm>
        </p:spPr>
      </p:pic>
    </p:spTree>
    <p:extLst>
      <p:ext uri="{BB962C8B-B14F-4D97-AF65-F5344CB8AC3E}">
        <p14:creationId xmlns:p14="http://schemas.microsoft.com/office/powerpoint/2010/main" val="177924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3661B-2870-4BA0-8BB4-EEFF5CBE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039" y="234451"/>
            <a:ext cx="8911687" cy="1280890"/>
          </a:xfrm>
        </p:spPr>
        <p:txBody>
          <a:bodyPr/>
          <a:lstStyle/>
          <a:p>
            <a:r>
              <a:rPr lang="ru-RU" b="1" dirty="0">
                <a:solidFill>
                  <a:srgbClr val="050505"/>
                </a:solidFill>
                <a:cs typeface="Times New Roman"/>
              </a:rPr>
              <a:t>Цель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261F0B-556E-4BFA-A8D9-985B163E5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859" y="1515341"/>
            <a:ext cx="8911687" cy="59770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rgbClr val="050505"/>
                </a:solidFill>
                <a:ea typeface="+mn-lt"/>
                <a:cs typeface="+mn-lt"/>
              </a:rPr>
              <a:t>Разработать интерактивное приложение для обеспечения проверки и улучшения знаний по школьному курсу физики.</a:t>
            </a:r>
          </a:p>
        </p:txBody>
      </p:sp>
    </p:spTree>
    <p:extLst>
      <p:ext uri="{BB962C8B-B14F-4D97-AF65-F5344CB8AC3E}">
        <p14:creationId xmlns:p14="http://schemas.microsoft.com/office/powerpoint/2010/main" val="103178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7938E-436C-40DB-BFF8-40419DB8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426" y="655"/>
            <a:ext cx="8911687" cy="1280890"/>
          </a:xfrm>
        </p:spPr>
        <p:txBody>
          <a:bodyPr/>
          <a:lstStyle/>
          <a:p>
            <a:r>
              <a:rPr lang="ru-RU" b="1" dirty="0">
                <a:solidFill>
                  <a:srgbClr val="050505"/>
                </a:solidFill>
                <a:cs typeface="Times New Roman"/>
              </a:rPr>
              <a:t>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9E0213-CA39-427E-8739-457E49F02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976" y="1224397"/>
            <a:ext cx="10002643" cy="451848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endParaRPr lang="ru-RU" sz="3200" dirty="0">
              <a:solidFill>
                <a:srgbClr val="050505"/>
              </a:solidFill>
              <a:ea typeface="+mn-lt"/>
              <a:cs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solidFill>
                  <a:srgbClr val="050505"/>
                </a:solidFill>
                <a:ea typeface="+mn-lt"/>
                <a:cs typeface="+mn-lt"/>
              </a:rPr>
              <a:t>Помочь обучающимся улучшить свои знания в области школьной физики.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solidFill>
                  <a:srgbClr val="050505"/>
                </a:solidFill>
                <a:ea typeface="+mn-lt"/>
                <a:cs typeface="+mn-lt"/>
              </a:rPr>
              <a:t>Получить опыт в создании приложений.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solidFill>
                  <a:srgbClr val="050505"/>
                </a:solidFill>
                <a:ea typeface="+mn-lt"/>
                <a:cs typeface="+mn-lt"/>
              </a:rPr>
              <a:t>Разработать прототип для данного приложения.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solidFill>
                  <a:srgbClr val="050505"/>
                </a:solidFill>
                <a:ea typeface="+mn-lt"/>
                <a:cs typeface="+mn-lt"/>
              </a:rPr>
              <a:t>Определить перспективы данного проекта.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solidFill>
                  <a:srgbClr val="050505"/>
                </a:solidFill>
                <a:ea typeface="+mn-lt"/>
                <a:cs typeface="+mn-lt"/>
              </a:rPr>
              <a:t>Провести обзор и анализ современных технологий для реализации проекта.</a:t>
            </a:r>
          </a:p>
          <a:p>
            <a:endParaRPr lang="ru-RU" sz="2400" dirty="0">
              <a:solidFill>
                <a:srgbClr val="050505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382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56A0C-BA04-4B46-82D0-CEA1C059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48" y="655"/>
            <a:ext cx="8911687" cy="891231"/>
          </a:xfrm>
        </p:spPr>
        <p:txBody>
          <a:bodyPr/>
          <a:lstStyle/>
          <a:p>
            <a:r>
              <a:rPr lang="ru-RU" b="1" dirty="0">
                <a:solidFill>
                  <a:srgbClr val="050505"/>
                </a:solidFill>
                <a:cs typeface="Times New Roman"/>
              </a:rPr>
              <a:t>Этапы исследования: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BFF663-E9E5-487E-8847-01BC72D0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034" y="687268"/>
            <a:ext cx="10047645" cy="54834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ru-RU" sz="2800" dirty="0">
              <a:solidFill>
                <a:srgbClr val="050505"/>
              </a:solidFill>
              <a:ea typeface="+mn-lt"/>
              <a:cs typeface="Times New Roman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rgbClr val="050505"/>
                </a:solidFill>
                <a:ea typeface="+mn-lt"/>
                <a:cs typeface="Times New Roman"/>
              </a:rPr>
              <a:t>При обдумывании данной идеи, я узнал, что для создания моего приложения надо будет использовать графический дизайнер интерфейса </a:t>
            </a:r>
            <a:r>
              <a:rPr lang="ru-RU" sz="2800" dirty="0" err="1">
                <a:solidFill>
                  <a:srgbClr val="050505"/>
                </a:solidFill>
                <a:ea typeface="+mn-lt"/>
                <a:cs typeface="Times New Roman"/>
              </a:rPr>
              <a:t>PyQt</a:t>
            </a:r>
            <a:r>
              <a:rPr lang="ru-RU" sz="2800" dirty="0">
                <a:solidFill>
                  <a:srgbClr val="050505"/>
                </a:solidFill>
                <a:ea typeface="+mn-lt"/>
                <a:cs typeface="Times New Roman"/>
              </a:rPr>
              <a:t> </a:t>
            </a:r>
            <a:r>
              <a:rPr lang="ru-RU" sz="2800" dirty="0" err="1">
                <a:solidFill>
                  <a:srgbClr val="050505"/>
                </a:solidFill>
                <a:ea typeface="+mn-lt"/>
                <a:cs typeface="Times New Roman"/>
              </a:rPr>
              <a:t>Designer</a:t>
            </a:r>
            <a:r>
              <a:rPr lang="ru-RU" sz="2800" dirty="0">
                <a:solidFill>
                  <a:srgbClr val="050505"/>
                </a:solidFill>
                <a:ea typeface="+mn-lt"/>
                <a:cs typeface="Times New Roman"/>
              </a:rPr>
              <a:t> и язык программирования Python.</a:t>
            </a:r>
            <a:endParaRPr lang="en-US" sz="2800" dirty="0">
              <a:solidFill>
                <a:srgbClr val="050505"/>
              </a:solidFill>
              <a:ea typeface="+mn-lt"/>
              <a:cs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rgbClr val="050505"/>
                </a:solidFill>
                <a:ea typeface="+mn-lt"/>
                <a:cs typeface="Times New Roman"/>
              </a:rPr>
              <a:t>Приложение будет состоять из трёх окон: 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50505"/>
                </a:solidFill>
                <a:ea typeface="+mn-lt"/>
                <a:cs typeface="Times New Roman"/>
              </a:rPr>
              <a:t> </a:t>
            </a:r>
            <a:r>
              <a:rPr lang="ru-RU" sz="2400" dirty="0">
                <a:solidFill>
                  <a:srgbClr val="030000"/>
                </a:solidFill>
                <a:ea typeface="+mn-lt"/>
                <a:cs typeface="Times New Roman"/>
              </a:rPr>
              <a:t>    1  окно -  начало приложения или выход из него 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30000"/>
                </a:solidFill>
                <a:ea typeface="+mn-lt"/>
                <a:cs typeface="Times New Roman"/>
              </a:rPr>
              <a:t>     2 окно - окно с тестовой частью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rgbClr val="030000"/>
                </a:solidFill>
                <a:ea typeface="+mn-lt"/>
                <a:cs typeface="Times New Roman"/>
              </a:rPr>
              <a:t>     3 окно - результаты с выходом или возращением ко второму окну.  </a:t>
            </a:r>
            <a:endParaRPr lang="ru-RU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12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1ABB6-3920-4C18-B503-6CCF8D9C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152" y="655"/>
            <a:ext cx="8911687" cy="1280890"/>
          </a:xfrm>
        </p:spPr>
        <p:txBody>
          <a:bodyPr/>
          <a:lstStyle/>
          <a:p>
            <a:r>
              <a:rPr lang="ru-RU" b="1" dirty="0">
                <a:solidFill>
                  <a:srgbClr val="050505"/>
                </a:solidFill>
                <a:latin typeface="Times New Roman"/>
                <a:cs typeface="Times New Roman"/>
              </a:rPr>
              <a:t>Методы исследования и оборудования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D51877-4156-47DE-8523-EEF4615C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152" y="1233055"/>
            <a:ext cx="10617527" cy="56220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>
                <a:solidFill>
                  <a:srgbClr val="050505"/>
                </a:solidFill>
                <a:ea typeface="+mn-lt"/>
                <a:cs typeface="+mn-lt"/>
              </a:rPr>
              <a:t>Оборудование - стационарный компьютер под ОС Windows</a:t>
            </a:r>
          </a:p>
          <a:p>
            <a:pPr marL="514350" indent="-514350">
              <a:buFont typeface="+mj-lt"/>
              <a:buAutoNum type="arabicPeriod"/>
            </a:pPr>
            <a:endParaRPr lang="ru-RU" sz="3200" dirty="0">
              <a:solidFill>
                <a:srgbClr val="050505"/>
              </a:solidFill>
              <a:ea typeface="+mn-lt"/>
              <a:cs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solidFill>
                  <a:srgbClr val="050505"/>
                </a:solidFill>
                <a:ea typeface="+mn-lt"/>
                <a:cs typeface="+mn-lt"/>
              </a:rPr>
              <a:t>Язык программирования - Python</a:t>
            </a:r>
            <a:endParaRPr lang="ru-RU" sz="3200" u="sng" dirty="0">
              <a:solidFill>
                <a:srgbClr val="050505"/>
              </a:solidFill>
              <a:ea typeface="+mn-lt"/>
              <a:cs typeface="+mn-lt"/>
            </a:endParaRPr>
          </a:p>
          <a:p>
            <a:pPr marL="514350" indent="-514350">
              <a:buFont typeface="+mj-lt"/>
              <a:buAutoNum type="arabicPeriod"/>
            </a:pPr>
            <a:endParaRPr lang="ru-RU" sz="3200" dirty="0">
              <a:solidFill>
                <a:srgbClr val="050505"/>
              </a:solidFill>
              <a:ea typeface="+mn-lt"/>
              <a:cs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solidFill>
                  <a:srgbClr val="050505"/>
                </a:solidFill>
                <a:ea typeface="+mn-lt"/>
                <a:cs typeface="+mn-lt"/>
              </a:rPr>
              <a:t> Интегрированная </a:t>
            </a:r>
            <a:r>
              <a:rPr lang="ru-RU" sz="3200" dirty="0" err="1">
                <a:solidFill>
                  <a:srgbClr val="050505"/>
                </a:solidFill>
                <a:ea typeface="+mn-lt"/>
                <a:cs typeface="+mn-lt"/>
              </a:rPr>
              <a:t>cреда</a:t>
            </a:r>
            <a:r>
              <a:rPr lang="ru-RU" sz="3200" dirty="0">
                <a:solidFill>
                  <a:srgbClr val="050505"/>
                </a:solidFill>
                <a:ea typeface="+mn-lt"/>
                <a:cs typeface="+mn-lt"/>
              </a:rPr>
              <a:t> разработки - </a:t>
            </a:r>
            <a:r>
              <a:rPr lang="ru-RU" sz="3200" dirty="0" err="1">
                <a:solidFill>
                  <a:srgbClr val="050505"/>
                </a:solidFill>
                <a:ea typeface="+mn-lt"/>
                <a:cs typeface="+mn-lt"/>
              </a:rPr>
              <a:t>Pycharm</a:t>
            </a:r>
            <a:endParaRPr lang="ru-RU" sz="3200" u="sng" dirty="0">
              <a:solidFill>
                <a:srgbClr val="050505"/>
              </a:solidFill>
              <a:ea typeface="+mn-lt"/>
              <a:cs typeface="+mn-lt"/>
            </a:endParaRPr>
          </a:p>
          <a:p>
            <a:pPr marL="514350" indent="-514350">
              <a:buFont typeface="+mj-lt"/>
              <a:buAutoNum type="arabicPeriod"/>
            </a:pPr>
            <a:endParaRPr lang="ru-RU" sz="3200" dirty="0">
              <a:solidFill>
                <a:srgbClr val="050505"/>
              </a:solidFill>
              <a:ea typeface="+mn-lt"/>
              <a:cs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solidFill>
                  <a:srgbClr val="050505"/>
                </a:solidFill>
                <a:ea typeface="+mn-lt"/>
                <a:cs typeface="+mn-lt"/>
              </a:rPr>
              <a:t>Библиотека - PyQt6</a:t>
            </a:r>
            <a:endParaRPr lang="ru-RU" sz="3200" u="sng" dirty="0">
              <a:solidFill>
                <a:srgbClr val="050505"/>
              </a:solidFill>
              <a:ea typeface="+mn-lt"/>
              <a:cs typeface="+mn-lt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B8033CC-BAB3-42BD-87B6-CEB4D644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497" y="1750336"/>
            <a:ext cx="1460763" cy="1098705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0C37AC81-8F85-4436-A031-AD3CB665C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140" y="2849041"/>
            <a:ext cx="1102121" cy="1101033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, визитка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43B094B9-B1D4-437F-9C2D-A94A675A3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5563" y="4678887"/>
            <a:ext cx="1131942" cy="1131942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4DA4A5E3-9753-4965-B1E7-DE8600A51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428" y="5050338"/>
            <a:ext cx="1520981" cy="152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F2092-2F0E-4370-94AF-BE085CEA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789" y="655"/>
            <a:ext cx="8911687" cy="1280890"/>
          </a:xfrm>
        </p:spPr>
        <p:txBody>
          <a:bodyPr/>
          <a:lstStyle/>
          <a:p>
            <a:r>
              <a:rPr lang="ru-RU" b="1" dirty="0">
                <a:solidFill>
                  <a:srgbClr val="050505"/>
                </a:solidFill>
                <a:cs typeface="Times New Roman"/>
              </a:rPr>
              <a:t>Функционал программного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27F976-1187-4BDF-B26F-112B8FAE3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554" y="1243151"/>
            <a:ext cx="8385573" cy="56133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>
                <a:solidFill>
                  <a:srgbClr val="050505"/>
                </a:solidFill>
                <a:cs typeface="Times New Roman"/>
              </a:rPr>
              <a:t>Данное приложение будет эффективно для обучающихся, у которых есть проблемы со знанием формул по физике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solidFill>
                  <a:srgbClr val="050505"/>
                </a:solidFill>
                <a:cs typeface="Times New Roman"/>
              </a:rPr>
              <a:t>С помощью данного приложения, обучающиеся выбирают верные формулы, тем самым улучшая свои знания</a:t>
            </a:r>
          </a:p>
        </p:txBody>
      </p:sp>
    </p:spTree>
    <p:extLst>
      <p:ext uri="{BB962C8B-B14F-4D97-AF65-F5344CB8AC3E}">
        <p14:creationId xmlns:p14="http://schemas.microsoft.com/office/powerpoint/2010/main" val="409458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B2BCC-F6B4-4E0D-A2BE-C759FAAD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789" y="655"/>
            <a:ext cx="8911687" cy="1280890"/>
          </a:xfrm>
        </p:spPr>
        <p:txBody>
          <a:bodyPr/>
          <a:lstStyle/>
          <a:p>
            <a:r>
              <a:rPr lang="ru-RU" b="1" dirty="0">
                <a:solidFill>
                  <a:srgbClr val="050505"/>
                </a:solidFill>
              </a:rPr>
              <a:t>Разработка прототипа интерфейса программы</a:t>
            </a:r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066F838-95F3-4B88-BCF6-65C8F37D0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2" y="2261665"/>
            <a:ext cx="3801193" cy="3645393"/>
          </a:xfrm>
          <a:prstGeom prst="rect">
            <a:avLst/>
          </a:prstGeom>
        </p:spPr>
      </p:pic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7B27A3D-648F-4E86-8D71-73D47EA2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673" y="2266720"/>
            <a:ext cx="3972790" cy="3649401"/>
          </a:xfrm>
          <a:prstGeom prst="rect">
            <a:avLst/>
          </a:prstGeom>
        </p:spPr>
      </p:pic>
      <p:pic>
        <p:nvPicPr>
          <p:cNvPr id="6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BF04AAFF-F456-4B24-827C-F13B01044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605" y="2258464"/>
            <a:ext cx="3972790" cy="36485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CC3C3A-F4DA-8742-B3EB-2DF16000DE52}"/>
              </a:ext>
            </a:extLst>
          </p:cNvPr>
          <p:cNvSpPr txBox="1"/>
          <p:nvPr/>
        </p:nvSpPr>
        <p:spPr>
          <a:xfrm>
            <a:off x="1679257" y="5888642"/>
            <a:ext cx="175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40CB9-4990-C34E-A2BF-695F7C6C00F2}"/>
              </a:ext>
            </a:extLst>
          </p:cNvPr>
          <p:cNvSpPr txBox="1"/>
          <p:nvPr/>
        </p:nvSpPr>
        <p:spPr>
          <a:xfrm>
            <a:off x="5627057" y="590705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Рис.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15A72-A23F-DF4C-88FB-1C1B4CA1FDC5}"/>
              </a:ext>
            </a:extLst>
          </p:cNvPr>
          <p:cNvSpPr txBox="1"/>
          <p:nvPr/>
        </p:nvSpPr>
        <p:spPr>
          <a:xfrm>
            <a:off x="9774493" y="591612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Рис. 3</a:t>
            </a:r>
          </a:p>
        </p:txBody>
      </p:sp>
    </p:spTree>
    <p:extLst>
      <p:ext uri="{BB962C8B-B14F-4D97-AF65-F5344CB8AC3E}">
        <p14:creationId xmlns:p14="http://schemas.microsoft.com/office/powerpoint/2010/main" val="317327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61831-7A2C-4A52-B479-01809E06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425" y="655"/>
            <a:ext cx="8911687" cy="1280890"/>
          </a:xfrm>
        </p:spPr>
        <p:txBody>
          <a:bodyPr/>
          <a:lstStyle/>
          <a:p>
            <a:r>
              <a:rPr lang="ru-RU" b="1" dirty="0">
                <a:solidFill>
                  <a:srgbClr val="050505"/>
                </a:solidFill>
              </a:rPr>
              <a:t>Результаты: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7BFC84-D987-427B-AB39-3F743C8D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410" y="1241714"/>
            <a:ext cx="814039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050505"/>
                </a:solidFill>
                <a:ea typeface="+mn-lt"/>
                <a:cs typeface="+mn-lt"/>
              </a:rPr>
              <a:t>На первом этапе был создан прототип системы для проверки и улучшений знаний в области физики.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50505"/>
                </a:solidFill>
                <a:ea typeface="+mn-lt"/>
                <a:cs typeface="+mn-lt"/>
              </a:rPr>
              <a:t>Особенностью данного приложения является простой в обращении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21008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9B9BC-F605-8040-BD66-305BE99E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188" y="0"/>
            <a:ext cx="8911687" cy="1280890"/>
          </a:xfrm>
        </p:spPr>
        <p:txBody>
          <a:bodyPr/>
          <a:lstStyle/>
          <a:p>
            <a:r>
              <a:rPr lang="ru-RU" b="1" dirty="0">
                <a:solidFill>
                  <a:srgbClr val="050505"/>
                </a:solidFill>
              </a:rPr>
              <a:t>Планы по развитию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9412C2-FD96-C644-ADAF-1772BFB03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744" y="1096537"/>
            <a:ext cx="10227256" cy="42002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3200" dirty="0">
                <a:solidFill>
                  <a:srgbClr val="050505"/>
                </a:solidFill>
              </a:rPr>
              <a:t>Улучшение интерфейса приложения. </a:t>
            </a:r>
          </a:p>
          <a:p>
            <a:pPr>
              <a:buFont typeface="+mj-lt"/>
              <a:buAutoNum type="arabicPeriod"/>
            </a:pPr>
            <a:r>
              <a:rPr lang="ru-RU" sz="3200" dirty="0">
                <a:solidFill>
                  <a:srgbClr val="050505"/>
                </a:solidFill>
              </a:rPr>
              <a:t>Доработка и внесение возможности работы с ещё одним видом задач. </a:t>
            </a:r>
          </a:p>
          <a:p>
            <a:pPr>
              <a:buFont typeface="+mj-lt"/>
              <a:buAutoNum type="arabicPeriod"/>
            </a:pPr>
            <a:r>
              <a:rPr lang="ru-RU" sz="3200" dirty="0">
                <a:solidFill>
                  <a:srgbClr val="050505"/>
                </a:solidFill>
              </a:rPr>
              <a:t>Тестирование приложения учащимися  10 классов и контроль результата. </a:t>
            </a:r>
          </a:p>
          <a:p>
            <a:pPr marL="0" indent="0">
              <a:buNone/>
            </a:pPr>
            <a:endParaRPr lang="ru-RU" sz="3200" dirty="0">
              <a:solidFill>
                <a:srgbClr val="0505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1662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{599C3C7F-6A25-E64F-AEDE-66C931138927}tf10001069</Template>
  <TotalTime>56</TotalTime>
  <Words>338</Words>
  <Application>Microsoft Office PowerPoint</Application>
  <PresentationFormat>Широкоэкранный</PresentationFormat>
  <Paragraphs>48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Легкий дым</vt:lpstr>
      <vt:lpstr>СОЗДАНИЕ ТРЕНАЖЕРА ПО ФИЗИКЕ</vt:lpstr>
      <vt:lpstr>Цель работы:</vt:lpstr>
      <vt:lpstr>Задачи:</vt:lpstr>
      <vt:lpstr>Этапы исследования:</vt:lpstr>
      <vt:lpstr>Методы исследования и оборудования </vt:lpstr>
      <vt:lpstr>Функционал программного средства</vt:lpstr>
      <vt:lpstr>Разработка прототипа интерфейса программы</vt:lpstr>
      <vt:lpstr>Результаты:</vt:lpstr>
      <vt:lpstr>Планы по развитию проекта</vt:lpstr>
      <vt:lpstr>Перспективы проекта: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Microsoft Office User</cp:lastModifiedBy>
  <cp:revision>326</cp:revision>
  <dcterms:created xsi:type="dcterms:W3CDTF">2021-11-17T19:10:32Z</dcterms:created>
  <dcterms:modified xsi:type="dcterms:W3CDTF">2021-11-19T15:10:21Z</dcterms:modified>
</cp:coreProperties>
</file>