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a377f0a3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a377f0a3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a377f0a3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a377f0a3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a377f0a3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a377f0a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a377f0a3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a377f0a3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a377f0a3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a377f0a3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a377f0a3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a377f0a3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a377f0a3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a377f0a3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a377f0a3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a377f0a3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event loop na V8 do Node.js é um componente fundamental que permite que o Node execute código de forma assíncrona e não bloqueante. Ele funciona da seguinte maneira: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Loop de Eventos: O event loop é um loop contínuo que espera e processa eventos.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Eventos: Eventos podem ser operações assíncronas, como leitura de arquivos, solicitações de rede, timers e interações de E/S.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Callbacks: Cada evento é associado a um callback, uma função que será executada quando o evento for processado.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Pilha de Chamadas: O event loop mantém uma pilha de chamadas que contém as funções em execução.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Modelo Não Bloqueante: O Node executa operações de I/O de forma não bloqueante, permitindo que outras tarefas sejam executadas enquanto aguarda a conclusão da operação.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Pilha de Mensagens: Quando um evento é concluído, seu callback é colocado em uma pilha de mensagens para ser processado pelo event loop.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Microtarefas e Tarefas de Tempo: O event loop também lida com microtarefas e tarefas de tempo, permitindo a execução de código agendado e operações de alta prioridade.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Em resumo, o event loop na V8 do Node.js permite que o servidor execute operações de forma assíncrona e não bloqueante, garantindo alta eficiência e escalabilidade em aplicações de rede e E/S intensivas.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a377f0a3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a377f0a3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a377f0a3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a377f0a3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www.instagram.com/gusleaono1/#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Node.js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Iniciando com Express.js e TypeORM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Node.js é semelhante em design e influenciado por sistemas como Ruby’s Event Machine e Python's Twisted.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Node.js leva o modelo de evento um pouco mais longe. Ele apresenta um loop de eventos como uma construção de tempo de execução em vez de uma biblioteca.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Em outros sistemas, há sempre uma chamada de bloqueio para iniciar o loop de eventos. Normalmente, o comportamento é definido por meio de retornos de chamada no início de um script e, no final, um servidor é iniciado por meio de uma chamada de bloqueio como EventMachine::run().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No Node.js, não existe essa chamada start-the-event-loop. O Node.js simplesmente entra no loop de eventos após executar o script de entrada. O Node.js sai do loop de eventos quando não há mais callbacks para executar. Esse comportamento é como o JavaScript do navegador - o loop de eventos é escondido do usuário.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5566450" y="2294925"/>
            <a:ext cx="30204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/gusleaooliveira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5450" y="1972638"/>
            <a:ext cx="1198275" cy="120167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1500775" y="2347100"/>
            <a:ext cx="19236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@</a:t>
            </a:r>
            <a:r>
              <a:rPr lang="pt-BR" sz="1800">
                <a:solidFill>
                  <a:schemeClr val="lt2"/>
                </a:solidFill>
              </a:rPr>
              <a:t>gusleaono1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hlink"/>
              </a:solidFill>
              <a:highlight>
                <a:srgbClr val="000000"/>
              </a:highlight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975" y="1972613"/>
            <a:ext cx="1198275" cy="11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Sou Eu?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3815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Gustavo Leão Nogueira de Oliveira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Formado em </a:t>
            </a:r>
            <a:r>
              <a:rPr b="1" lang="pt-BR"/>
              <a:t>Análise e Desenvolvimento de Sistemas</a:t>
            </a:r>
            <a:r>
              <a:rPr lang="pt-BR"/>
              <a:t> no Senac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Atualmente trabalhando como </a:t>
            </a:r>
            <a:r>
              <a:rPr b="1" lang="pt-BR"/>
              <a:t>Desenvolvedor Full-Stack </a:t>
            </a:r>
            <a:r>
              <a:rPr lang="pt-BR"/>
              <a:t>(backend/devops)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175" y="1017725"/>
            <a:ext cx="3820975" cy="370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525" y="731525"/>
            <a:ext cx="959950" cy="959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node.js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Criado pro Ryan Dahl em 2009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Node.js é um ambiente de servidor de código aberto.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Node.js permite executar JavaScript no servidor.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um tempo de execução JavaScript assíncrono baseado em eventos, o Node.js foi projetado para construir aplicativos de rede escalonáveis.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interpretador JavaScript desvinculado do navegador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NPM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o Gerenciador de Pacotes do Node que é instalado juntamente com o Node, no momento de sua instalação.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Execute o comando npm -v e verifique se é retornada a versão instalada no npm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Hello World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uma pasta de sua preferência, crie um arquivo index.js e escreva dentro o comando console.log(“Oi Mundo”);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Execute no terminal o comando node index.js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Primeira Api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 Loop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50" y="1152475"/>
            <a:ext cx="8376950" cy="38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 Loop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event loop na V8 do Node.js é um componente fundamental que permite que o Node execute código de forma assíncrona e não bloqueante. Ele funciona da seguinte maneira: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Loop de Eventos: O event loop é um loop contínuo que espera e processa eventos.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Eventos: Eventos podem ser operações assíncronas, como leitura de arquivos, solicitações de rede, timers e interações de E/S.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Callbacks: Cada evento é associado a um callback, uma função que será executada quando o evento for processado.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Pilha de Chamadas: O event loop mantém uma pilha de chamadas que contém as funções em execução.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Modelo Não Bloqueante: O Node executa operações de I/O de forma não bloqueante, permitindo que outras tarefas sejam executadas enquanto aguarda a conclusão da operação.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Pilha de Mensagens: Quando um evento é concluído, seu callback é colocado em uma pilha de mensagens para ser processado pelo event loop.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Microtarefas e Tarefas de Tempo: O event loop também lida com microtarefas e tarefas de tempo, permitindo a execução de código agendado e operações de alta prioridade</a:t>
            </a:r>
            <a:r>
              <a:rPr lang="pt-BR"/>
              <a:t>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Em resumo, o event loop na V8 do Node.js permite que o servidor execute operações de forma assíncrona e não bloqueante, garantindo alta eficiência e escalabilidade em aplicações de rede e E/S intensivas.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exemplo de servidor que acabamos de construir, muitas conexões podem ser tratadas simultaneamente. A cada conexão, uma função de callback é disparada, mas se não houver trabalho a ser realizado, o Node.js ficará inativo.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Isso contrasta com o modelo de simultaneidade mais comum de hoje, no qual threads de sistema operacional são utilizadas.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rede baseada em thread é relativamente ineficiente e muito difícil de usar. Além disso, os usuários do Node.js estão livres da preocupação de travar o processo, já que não há travas.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Quase nenhuma função no Node.js realiza I/O diretamente, então o processo nunca bloqueia. Como nada bloqueia, sistemas escaláveis ​​são muito fáceis de desenvolver em Node.js.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