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99" r:id="rId5"/>
    <p:sldId id="259" r:id="rId6"/>
    <p:sldId id="260" r:id="rId7"/>
    <p:sldId id="293" r:id="rId8"/>
    <p:sldId id="263" r:id="rId9"/>
    <p:sldId id="264" r:id="rId10"/>
    <p:sldId id="266" r:id="rId11"/>
    <p:sldId id="265" r:id="rId12"/>
    <p:sldId id="267" r:id="rId13"/>
    <p:sldId id="280" r:id="rId14"/>
    <p:sldId id="268" r:id="rId15"/>
    <p:sldId id="269" r:id="rId16"/>
    <p:sldId id="270" r:id="rId17"/>
    <p:sldId id="282" r:id="rId18"/>
    <p:sldId id="271" r:id="rId19"/>
    <p:sldId id="281" r:id="rId20"/>
    <p:sldId id="272" r:id="rId21"/>
    <p:sldId id="273" r:id="rId22"/>
    <p:sldId id="274" r:id="rId23"/>
    <p:sldId id="275" r:id="rId24"/>
    <p:sldId id="279" r:id="rId25"/>
    <p:sldId id="276" r:id="rId26"/>
    <p:sldId id="277" r:id="rId27"/>
    <p:sldId id="278" r:id="rId28"/>
    <p:sldId id="294" r:id="rId29"/>
    <p:sldId id="295" r:id="rId30"/>
    <p:sldId id="296" r:id="rId31"/>
    <p:sldId id="2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87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1D60D-F9EA-A744-BBDE-4CFB27D7D3EA}" type="doc">
      <dgm:prSet loTypeId="urn:microsoft.com/office/officeart/2005/8/layout/process5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35474-EEA8-C14D-BED1-E5573E914DF8}">
      <dgm:prSet phldrT="[Text]"/>
      <dgm:spPr/>
      <dgm:t>
        <a:bodyPr/>
        <a:lstStyle/>
        <a:p>
          <a:r>
            <a:rPr lang="en-US"/>
            <a:t>Departments choose classes for tutoring</a:t>
          </a:r>
        </a:p>
      </dgm:t>
    </dgm:pt>
    <dgm:pt modelId="{C0182F89-4E38-3C45-89C2-2DC1B0228465}" type="parTrans" cxnId="{27DAE93C-17E2-E540-AEEE-FC8DBBC48FBB}">
      <dgm:prSet/>
      <dgm:spPr/>
      <dgm:t>
        <a:bodyPr/>
        <a:lstStyle/>
        <a:p>
          <a:endParaRPr lang="en-US"/>
        </a:p>
      </dgm:t>
    </dgm:pt>
    <dgm:pt modelId="{8EB030F7-9299-7348-A180-9C5229A4C525}" type="sibTrans" cxnId="{27DAE93C-17E2-E540-AEEE-FC8DBBC48FBB}">
      <dgm:prSet/>
      <dgm:spPr/>
      <dgm:t>
        <a:bodyPr/>
        <a:lstStyle/>
        <a:p>
          <a:endParaRPr lang="en-US"/>
        </a:p>
      </dgm:t>
    </dgm:pt>
    <dgm:pt modelId="{3C1203FC-A874-3943-9DDC-EE6A535270A0}">
      <dgm:prSet phldrT="[Text]"/>
      <dgm:spPr/>
      <dgm:t>
        <a:bodyPr/>
        <a:lstStyle/>
        <a:p>
          <a:r>
            <a:rPr lang="en-US"/>
            <a:t>Departments hire tutors for those classes</a:t>
          </a:r>
        </a:p>
      </dgm:t>
    </dgm:pt>
    <dgm:pt modelId="{F7C55EE6-4AC8-3944-A058-6B9FD15D1E16}" type="parTrans" cxnId="{10207425-FEAC-9C40-AD28-7F56FEED116B}">
      <dgm:prSet/>
      <dgm:spPr/>
      <dgm:t>
        <a:bodyPr/>
        <a:lstStyle/>
        <a:p>
          <a:endParaRPr lang="en-US"/>
        </a:p>
      </dgm:t>
    </dgm:pt>
    <dgm:pt modelId="{3374382A-F60D-9F46-BE33-D68B16A14B3E}" type="sibTrans" cxnId="{10207425-FEAC-9C40-AD28-7F56FEED116B}">
      <dgm:prSet/>
      <dgm:spPr/>
      <dgm:t>
        <a:bodyPr/>
        <a:lstStyle/>
        <a:p>
          <a:endParaRPr lang="en-US"/>
        </a:p>
      </dgm:t>
    </dgm:pt>
    <dgm:pt modelId="{E2362199-BC0A-374A-844B-AADC86C6B6BD}">
      <dgm:prSet phldrT="[Text]"/>
      <dgm:spPr/>
      <dgm:t>
        <a:bodyPr/>
        <a:lstStyle/>
        <a:p>
          <a:r>
            <a:rPr lang="en-US"/>
            <a:t>Tutors set their availability</a:t>
          </a:r>
        </a:p>
      </dgm:t>
    </dgm:pt>
    <dgm:pt modelId="{27F0C544-07A4-EA4A-94B9-F433835E7233}" type="parTrans" cxnId="{8617899F-AF90-5343-AEEB-C27D400464B1}">
      <dgm:prSet/>
      <dgm:spPr/>
      <dgm:t>
        <a:bodyPr/>
        <a:lstStyle/>
        <a:p>
          <a:endParaRPr lang="en-US"/>
        </a:p>
      </dgm:t>
    </dgm:pt>
    <dgm:pt modelId="{B800EE26-1309-564F-9F86-203898AF29AD}" type="sibTrans" cxnId="{8617899F-AF90-5343-AEEB-C27D400464B1}">
      <dgm:prSet/>
      <dgm:spPr/>
      <dgm:t>
        <a:bodyPr/>
        <a:lstStyle/>
        <a:p>
          <a:endParaRPr lang="en-US"/>
        </a:p>
      </dgm:t>
    </dgm:pt>
    <dgm:pt modelId="{412AA148-7C6D-8D4D-AF4D-B24F9360CE8C}">
      <dgm:prSet phldrT="[Text]"/>
      <dgm:spPr/>
      <dgm:t>
        <a:bodyPr/>
        <a:lstStyle/>
        <a:p>
          <a:r>
            <a:rPr lang="en-US"/>
            <a:t>Departments schedule tutoring</a:t>
          </a:r>
        </a:p>
      </dgm:t>
    </dgm:pt>
    <dgm:pt modelId="{CBA70DCD-F869-BA4E-95D7-1BA4F496C903}" type="parTrans" cxnId="{CABFA053-A84C-1E4E-B911-EFB075BFD49E}">
      <dgm:prSet/>
      <dgm:spPr/>
      <dgm:t>
        <a:bodyPr/>
        <a:lstStyle/>
        <a:p>
          <a:endParaRPr lang="en-US"/>
        </a:p>
      </dgm:t>
    </dgm:pt>
    <dgm:pt modelId="{88F30B62-4F50-C946-80DC-3DAB62168731}" type="sibTrans" cxnId="{CABFA053-A84C-1E4E-B911-EFB075BFD49E}">
      <dgm:prSet/>
      <dgm:spPr/>
      <dgm:t>
        <a:bodyPr/>
        <a:lstStyle/>
        <a:p>
          <a:endParaRPr lang="en-US"/>
        </a:p>
      </dgm:t>
    </dgm:pt>
    <dgm:pt modelId="{E1F3B7E8-8B9C-7049-BBA4-0635DFF533D7}">
      <dgm:prSet phldrT="[Text]"/>
      <dgm:spPr/>
      <dgm:t>
        <a:bodyPr/>
        <a:lstStyle/>
        <a:p>
          <a:r>
            <a:rPr lang="en-US"/>
            <a:t>Tutors are available for a specific class at a set time</a:t>
          </a:r>
        </a:p>
      </dgm:t>
    </dgm:pt>
    <dgm:pt modelId="{E2958D7F-F53C-7048-B1B8-15A61864B9A2}" type="parTrans" cxnId="{2335A8A4-EA69-6B40-BB5D-5D03A551DF17}">
      <dgm:prSet/>
      <dgm:spPr/>
      <dgm:t>
        <a:bodyPr/>
        <a:lstStyle/>
        <a:p>
          <a:endParaRPr lang="en-US"/>
        </a:p>
      </dgm:t>
    </dgm:pt>
    <dgm:pt modelId="{DD0F2A67-A18C-4542-9254-41EE5144D9DA}" type="sibTrans" cxnId="{2335A8A4-EA69-6B40-BB5D-5D03A551DF17}">
      <dgm:prSet/>
      <dgm:spPr/>
      <dgm:t>
        <a:bodyPr/>
        <a:lstStyle/>
        <a:p>
          <a:endParaRPr lang="en-US"/>
        </a:p>
      </dgm:t>
    </dgm:pt>
    <dgm:pt modelId="{2F49F252-E851-8146-9361-4C5D132C845C}">
      <dgm:prSet/>
      <dgm:spPr/>
      <dgm:t>
        <a:bodyPr/>
        <a:lstStyle/>
        <a:p>
          <a:r>
            <a:rPr lang="en-US"/>
            <a:t>Students choose to come in for tutoring</a:t>
          </a:r>
        </a:p>
      </dgm:t>
    </dgm:pt>
    <dgm:pt modelId="{408B4BAE-1271-3141-9450-58315F01DFB0}" type="parTrans" cxnId="{D93773D7-4845-AF49-B183-E31A7F675399}">
      <dgm:prSet/>
      <dgm:spPr/>
      <dgm:t>
        <a:bodyPr/>
        <a:lstStyle/>
        <a:p>
          <a:endParaRPr lang="en-US"/>
        </a:p>
      </dgm:t>
    </dgm:pt>
    <dgm:pt modelId="{8D0F3A1F-BF88-6949-B06F-7012B4C46EEC}" type="sibTrans" cxnId="{D93773D7-4845-AF49-B183-E31A7F675399}">
      <dgm:prSet/>
      <dgm:spPr/>
      <dgm:t>
        <a:bodyPr/>
        <a:lstStyle/>
        <a:p>
          <a:endParaRPr lang="en-US"/>
        </a:p>
      </dgm:t>
    </dgm:pt>
    <dgm:pt modelId="{A9765A55-5EB7-EB43-93D1-3BED16A8EFF7}" type="pres">
      <dgm:prSet presAssocID="{C7C1D60D-F9EA-A744-BBDE-4CFB27D7D3EA}" presName="diagram" presStyleCnt="0">
        <dgm:presLayoutVars>
          <dgm:dir/>
          <dgm:resizeHandles val="exact"/>
        </dgm:presLayoutVars>
      </dgm:prSet>
      <dgm:spPr/>
    </dgm:pt>
    <dgm:pt modelId="{3A111577-A4E6-AA4C-967F-8A253B7753E5}" type="pres">
      <dgm:prSet presAssocID="{FB535474-EEA8-C14D-BED1-E5573E914DF8}" presName="node" presStyleLbl="node1" presStyleIdx="0" presStyleCnt="6">
        <dgm:presLayoutVars>
          <dgm:bulletEnabled val="1"/>
        </dgm:presLayoutVars>
      </dgm:prSet>
      <dgm:spPr/>
    </dgm:pt>
    <dgm:pt modelId="{BB6CF8FB-4E23-4E47-85B9-5EF77E1F32FA}" type="pres">
      <dgm:prSet presAssocID="{8EB030F7-9299-7348-A180-9C5229A4C525}" presName="sibTrans" presStyleLbl="sibTrans2D1" presStyleIdx="0" presStyleCnt="5"/>
      <dgm:spPr/>
    </dgm:pt>
    <dgm:pt modelId="{11978F2A-23C8-9C4B-B51F-F61BB0EFFD5A}" type="pres">
      <dgm:prSet presAssocID="{8EB030F7-9299-7348-A180-9C5229A4C525}" presName="connectorText" presStyleLbl="sibTrans2D1" presStyleIdx="0" presStyleCnt="5"/>
      <dgm:spPr/>
    </dgm:pt>
    <dgm:pt modelId="{8DDC1229-770E-1D4C-BA99-DD1D9F58FF13}" type="pres">
      <dgm:prSet presAssocID="{3C1203FC-A874-3943-9DDC-EE6A535270A0}" presName="node" presStyleLbl="node1" presStyleIdx="1" presStyleCnt="6">
        <dgm:presLayoutVars>
          <dgm:bulletEnabled val="1"/>
        </dgm:presLayoutVars>
      </dgm:prSet>
      <dgm:spPr/>
    </dgm:pt>
    <dgm:pt modelId="{DB69B775-663A-4244-88F8-F63EC87A1176}" type="pres">
      <dgm:prSet presAssocID="{3374382A-F60D-9F46-BE33-D68B16A14B3E}" presName="sibTrans" presStyleLbl="sibTrans2D1" presStyleIdx="1" presStyleCnt="5"/>
      <dgm:spPr/>
    </dgm:pt>
    <dgm:pt modelId="{52D6A889-9F6F-4741-8ABD-584A3E58CF4B}" type="pres">
      <dgm:prSet presAssocID="{3374382A-F60D-9F46-BE33-D68B16A14B3E}" presName="connectorText" presStyleLbl="sibTrans2D1" presStyleIdx="1" presStyleCnt="5"/>
      <dgm:spPr/>
    </dgm:pt>
    <dgm:pt modelId="{374105B8-FBB3-FD4B-8076-9DD7EBDFB28A}" type="pres">
      <dgm:prSet presAssocID="{E2362199-BC0A-374A-844B-AADC86C6B6BD}" presName="node" presStyleLbl="node1" presStyleIdx="2" presStyleCnt="6">
        <dgm:presLayoutVars>
          <dgm:bulletEnabled val="1"/>
        </dgm:presLayoutVars>
      </dgm:prSet>
      <dgm:spPr/>
    </dgm:pt>
    <dgm:pt modelId="{7E104ABC-F69E-EA4F-81A4-F8DF5C8DD9FC}" type="pres">
      <dgm:prSet presAssocID="{B800EE26-1309-564F-9F86-203898AF29AD}" presName="sibTrans" presStyleLbl="sibTrans2D1" presStyleIdx="2" presStyleCnt="5"/>
      <dgm:spPr/>
    </dgm:pt>
    <dgm:pt modelId="{741EFB4E-F1B1-A442-9368-09A3D469DB75}" type="pres">
      <dgm:prSet presAssocID="{B800EE26-1309-564F-9F86-203898AF29AD}" presName="connectorText" presStyleLbl="sibTrans2D1" presStyleIdx="2" presStyleCnt="5"/>
      <dgm:spPr/>
    </dgm:pt>
    <dgm:pt modelId="{B2070756-5569-6644-89FC-D2120F27358B}" type="pres">
      <dgm:prSet presAssocID="{412AA148-7C6D-8D4D-AF4D-B24F9360CE8C}" presName="node" presStyleLbl="node1" presStyleIdx="3" presStyleCnt="6">
        <dgm:presLayoutVars>
          <dgm:bulletEnabled val="1"/>
        </dgm:presLayoutVars>
      </dgm:prSet>
      <dgm:spPr/>
    </dgm:pt>
    <dgm:pt modelId="{06D6AF46-F720-4D48-9E82-AEB5CB77248F}" type="pres">
      <dgm:prSet presAssocID="{88F30B62-4F50-C946-80DC-3DAB62168731}" presName="sibTrans" presStyleLbl="sibTrans2D1" presStyleIdx="3" presStyleCnt="5"/>
      <dgm:spPr/>
    </dgm:pt>
    <dgm:pt modelId="{3180A1FA-31FC-E041-A95A-9564BD16B0E6}" type="pres">
      <dgm:prSet presAssocID="{88F30B62-4F50-C946-80DC-3DAB62168731}" presName="connectorText" presStyleLbl="sibTrans2D1" presStyleIdx="3" presStyleCnt="5"/>
      <dgm:spPr/>
    </dgm:pt>
    <dgm:pt modelId="{EF68C57B-8CCC-B443-A075-45FC79EB09F5}" type="pres">
      <dgm:prSet presAssocID="{E1F3B7E8-8B9C-7049-BBA4-0635DFF533D7}" presName="node" presStyleLbl="node1" presStyleIdx="4" presStyleCnt="6">
        <dgm:presLayoutVars>
          <dgm:bulletEnabled val="1"/>
        </dgm:presLayoutVars>
      </dgm:prSet>
      <dgm:spPr/>
    </dgm:pt>
    <dgm:pt modelId="{604F2061-6FCB-9A42-8E4D-29B9A1DAB518}" type="pres">
      <dgm:prSet presAssocID="{DD0F2A67-A18C-4542-9254-41EE5144D9DA}" presName="sibTrans" presStyleLbl="sibTrans2D1" presStyleIdx="4" presStyleCnt="5"/>
      <dgm:spPr/>
    </dgm:pt>
    <dgm:pt modelId="{E2ECAF7F-6121-7942-8CA6-64C1F7E60285}" type="pres">
      <dgm:prSet presAssocID="{DD0F2A67-A18C-4542-9254-41EE5144D9DA}" presName="connectorText" presStyleLbl="sibTrans2D1" presStyleIdx="4" presStyleCnt="5"/>
      <dgm:spPr/>
    </dgm:pt>
    <dgm:pt modelId="{3FFEECD3-365D-B345-B14F-2F45976394E0}" type="pres">
      <dgm:prSet presAssocID="{2F49F252-E851-8146-9361-4C5D132C845C}" presName="node" presStyleLbl="node1" presStyleIdx="5" presStyleCnt="6">
        <dgm:presLayoutVars>
          <dgm:bulletEnabled val="1"/>
        </dgm:presLayoutVars>
      </dgm:prSet>
      <dgm:spPr/>
    </dgm:pt>
  </dgm:ptLst>
  <dgm:cxnLst>
    <dgm:cxn modelId="{50B9DD07-3D0E-F349-AA97-ED4610B27BD6}" type="presOf" srcId="{B800EE26-1309-564F-9F86-203898AF29AD}" destId="{7E104ABC-F69E-EA4F-81A4-F8DF5C8DD9FC}" srcOrd="0" destOrd="0" presId="urn:microsoft.com/office/officeart/2005/8/layout/process5"/>
    <dgm:cxn modelId="{1F945A14-07E9-7D4D-BB73-962C5F87F3A1}" type="presOf" srcId="{E1F3B7E8-8B9C-7049-BBA4-0635DFF533D7}" destId="{EF68C57B-8CCC-B443-A075-45FC79EB09F5}" srcOrd="0" destOrd="0" presId="urn:microsoft.com/office/officeart/2005/8/layout/process5"/>
    <dgm:cxn modelId="{C04C6D24-D706-214B-A339-58E7E5446EDA}" type="presOf" srcId="{B800EE26-1309-564F-9F86-203898AF29AD}" destId="{741EFB4E-F1B1-A442-9368-09A3D469DB75}" srcOrd="1" destOrd="0" presId="urn:microsoft.com/office/officeart/2005/8/layout/process5"/>
    <dgm:cxn modelId="{10207425-FEAC-9C40-AD28-7F56FEED116B}" srcId="{C7C1D60D-F9EA-A744-BBDE-4CFB27D7D3EA}" destId="{3C1203FC-A874-3943-9DDC-EE6A535270A0}" srcOrd="1" destOrd="0" parTransId="{F7C55EE6-4AC8-3944-A058-6B9FD15D1E16}" sibTransId="{3374382A-F60D-9F46-BE33-D68B16A14B3E}"/>
    <dgm:cxn modelId="{8853583A-EBBE-784B-80E8-9B791338A112}" type="presOf" srcId="{88F30B62-4F50-C946-80DC-3DAB62168731}" destId="{3180A1FA-31FC-E041-A95A-9564BD16B0E6}" srcOrd="1" destOrd="0" presId="urn:microsoft.com/office/officeart/2005/8/layout/process5"/>
    <dgm:cxn modelId="{27DAE93C-17E2-E540-AEEE-FC8DBBC48FBB}" srcId="{C7C1D60D-F9EA-A744-BBDE-4CFB27D7D3EA}" destId="{FB535474-EEA8-C14D-BED1-E5573E914DF8}" srcOrd="0" destOrd="0" parTransId="{C0182F89-4E38-3C45-89C2-2DC1B0228465}" sibTransId="{8EB030F7-9299-7348-A180-9C5229A4C525}"/>
    <dgm:cxn modelId="{17E22444-460C-2D4F-858D-31880293F527}" type="presOf" srcId="{C7C1D60D-F9EA-A744-BBDE-4CFB27D7D3EA}" destId="{A9765A55-5EB7-EB43-93D1-3BED16A8EFF7}" srcOrd="0" destOrd="0" presId="urn:microsoft.com/office/officeart/2005/8/layout/process5"/>
    <dgm:cxn modelId="{CABFA053-A84C-1E4E-B911-EFB075BFD49E}" srcId="{C7C1D60D-F9EA-A744-BBDE-4CFB27D7D3EA}" destId="{412AA148-7C6D-8D4D-AF4D-B24F9360CE8C}" srcOrd="3" destOrd="0" parTransId="{CBA70DCD-F869-BA4E-95D7-1BA4F496C903}" sibTransId="{88F30B62-4F50-C946-80DC-3DAB62168731}"/>
    <dgm:cxn modelId="{70EA3D6A-67DE-9749-A4C5-66ADF49BF5C5}" type="presOf" srcId="{3374382A-F60D-9F46-BE33-D68B16A14B3E}" destId="{52D6A889-9F6F-4741-8ABD-584A3E58CF4B}" srcOrd="1" destOrd="0" presId="urn:microsoft.com/office/officeart/2005/8/layout/process5"/>
    <dgm:cxn modelId="{498E8270-B8DD-AF4E-AAC6-82538027B299}" type="presOf" srcId="{3C1203FC-A874-3943-9DDC-EE6A535270A0}" destId="{8DDC1229-770E-1D4C-BA99-DD1D9F58FF13}" srcOrd="0" destOrd="0" presId="urn:microsoft.com/office/officeart/2005/8/layout/process5"/>
    <dgm:cxn modelId="{DCAFB270-C50F-834D-9CB1-406E870BFB43}" type="presOf" srcId="{DD0F2A67-A18C-4542-9254-41EE5144D9DA}" destId="{E2ECAF7F-6121-7942-8CA6-64C1F7E60285}" srcOrd="1" destOrd="0" presId="urn:microsoft.com/office/officeart/2005/8/layout/process5"/>
    <dgm:cxn modelId="{FB0D1484-86C7-284B-B729-334AF4C30CDF}" type="presOf" srcId="{E2362199-BC0A-374A-844B-AADC86C6B6BD}" destId="{374105B8-FBB3-FD4B-8076-9DD7EBDFB28A}" srcOrd="0" destOrd="0" presId="urn:microsoft.com/office/officeart/2005/8/layout/process5"/>
    <dgm:cxn modelId="{280F3E96-7108-2A4C-9CB1-5EDCE6AE3D79}" type="presOf" srcId="{2F49F252-E851-8146-9361-4C5D132C845C}" destId="{3FFEECD3-365D-B345-B14F-2F45976394E0}" srcOrd="0" destOrd="0" presId="urn:microsoft.com/office/officeart/2005/8/layout/process5"/>
    <dgm:cxn modelId="{8617899F-AF90-5343-AEEB-C27D400464B1}" srcId="{C7C1D60D-F9EA-A744-BBDE-4CFB27D7D3EA}" destId="{E2362199-BC0A-374A-844B-AADC86C6B6BD}" srcOrd="2" destOrd="0" parTransId="{27F0C544-07A4-EA4A-94B9-F433835E7233}" sibTransId="{B800EE26-1309-564F-9F86-203898AF29AD}"/>
    <dgm:cxn modelId="{4EDEE8A2-6B24-004E-83BE-4DC472DFD86A}" type="presOf" srcId="{FB535474-EEA8-C14D-BED1-E5573E914DF8}" destId="{3A111577-A4E6-AA4C-967F-8A253B7753E5}" srcOrd="0" destOrd="0" presId="urn:microsoft.com/office/officeart/2005/8/layout/process5"/>
    <dgm:cxn modelId="{2335A8A4-EA69-6B40-BB5D-5D03A551DF17}" srcId="{C7C1D60D-F9EA-A744-BBDE-4CFB27D7D3EA}" destId="{E1F3B7E8-8B9C-7049-BBA4-0635DFF533D7}" srcOrd="4" destOrd="0" parTransId="{E2958D7F-F53C-7048-B1B8-15A61864B9A2}" sibTransId="{DD0F2A67-A18C-4542-9254-41EE5144D9DA}"/>
    <dgm:cxn modelId="{2C1496AA-2DDB-0E4B-8F90-34D9FF01196E}" type="presOf" srcId="{88F30B62-4F50-C946-80DC-3DAB62168731}" destId="{06D6AF46-F720-4D48-9E82-AEB5CB77248F}" srcOrd="0" destOrd="0" presId="urn:microsoft.com/office/officeart/2005/8/layout/process5"/>
    <dgm:cxn modelId="{B71E18D6-69D2-5643-8EA4-10FD793F98D5}" type="presOf" srcId="{DD0F2A67-A18C-4542-9254-41EE5144D9DA}" destId="{604F2061-6FCB-9A42-8E4D-29B9A1DAB518}" srcOrd="0" destOrd="0" presId="urn:microsoft.com/office/officeart/2005/8/layout/process5"/>
    <dgm:cxn modelId="{D93773D7-4845-AF49-B183-E31A7F675399}" srcId="{C7C1D60D-F9EA-A744-BBDE-4CFB27D7D3EA}" destId="{2F49F252-E851-8146-9361-4C5D132C845C}" srcOrd="5" destOrd="0" parTransId="{408B4BAE-1271-3141-9450-58315F01DFB0}" sibTransId="{8D0F3A1F-BF88-6949-B06F-7012B4C46EEC}"/>
    <dgm:cxn modelId="{3A835BDE-A25F-E541-B4EC-0F80D7B1CCB2}" type="presOf" srcId="{8EB030F7-9299-7348-A180-9C5229A4C525}" destId="{BB6CF8FB-4E23-4E47-85B9-5EF77E1F32FA}" srcOrd="0" destOrd="0" presId="urn:microsoft.com/office/officeart/2005/8/layout/process5"/>
    <dgm:cxn modelId="{329BECEC-93DD-1B4B-94EF-1ED9F9D3E875}" type="presOf" srcId="{412AA148-7C6D-8D4D-AF4D-B24F9360CE8C}" destId="{B2070756-5569-6644-89FC-D2120F27358B}" srcOrd="0" destOrd="0" presId="urn:microsoft.com/office/officeart/2005/8/layout/process5"/>
    <dgm:cxn modelId="{356DB2F3-EA93-C448-96AE-4A09A53B7D8C}" type="presOf" srcId="{3374382A-F60D-9F46-BE33-D68B16A14B3E}" destId="{DB69B775-663A-4244-88F8-F63EC87A1176}" srcOrd="0" destOrd="0" presId="urn:microsoft.com/office/officeart/2005/8/layout/process5"/>
    <dgm:cxn modelId="{C25479FB-C4B3-9A42-B820-811945C6A20F}" type="presOf" srcId="{8EB030F7-9299-7348-A180-9C5229A4C525}" destId="{11978F2A-23C8-9C4B-B51F-F61BB0EFFD5A}" srcOrd="1" destOrd="0" presId="urn:microsoft.com/office/officeart/2005/8/layout/process5"/>
    <dgm:cxn modelId="{78678D3A-AFF3-8F49-8CFF-A00DBFC7AF28}" type="presParOf" srcId="{A9765A55-5EB7-EB43-93D1-3BED16A8EFF7}" destId="{3A111577-A4E6-AA4C-967F-8A253B7753E5}" srcOrd="0" destOrd="0" presId="urn:microsoft.com/office/officeart/2005/8/layout/process5"/>
    <dgm:cxn modelId="{054715E1-360A-8F44-B345-CEC7C18AA97E}" type="presParOf" srcId="{A9765A55-5EB7-EB43-93D1-3BED16A8EFF7}" destId="{BB6CF8FB-4E23-4E47-85B9-5EF77E1F32FA}" srcOrd="1" destOrd="0" presId="urn:microsoft.com/office/officeart/2005/8/layout/process5"/>
    <dgm:cxn modelId="{BBE0BAD8-1CB5-4F42-B38B-68AFD64BBB93}" type="presParOf" srcId="{BB6CF8FB-4E23-4E47-85B9-5EF77E1F32FA}" destId="{11978F2A-23C8-9C4B-B51F-F61BB0EFFD5A}" srcOrd="0" destOrd="0" presId="urn:microsoft.com/office/officeart/2005/8/layout/process5"/>
    <dgm:cxn modelId="{256BF62D-0635-BD4D-A3F5-1C28BE00617C}" type="presParOf" srcId="{A9765A55-5EB7-EB43-93D1-3BED16A8EFF7}" destId="{8DDC1229-770E-1D4C-BA99-DD1D9F58FF13}" srcOrd="2" destOrd="0" presId="urn:microsoft.com/office/officeart/2005/8/layout/process5"/>
    <dgm:cxn modelId="{0EED64D9-B681-364A-9A26-CE90120B113A}" type="presParOf" srcId="{A9765A55-5EB7-EB43-93D1-3BED16A8EFF7}" destId="{DB69B775-663A-4244-88F8-F63EC87A1176}" srcOrd="3" destOrd="0" presId="urn:microsoft.com/office/officeart/2005/8/layout/process5"/>
    <dgm:cxn modelId="{D2A91158-72F9-944D-A8A4-CE46D0571E53}" type="presParOf" srcId="{DB69B775-663A-4244-88F8-F63EC87A1176}" destId="{52D6A889-9F6F-4741-8ABD-584A3E58CF4B}" srcOrd="0" destOrd="0" presId="urn:microsoft.com/office/officeart/2005/8/layout/process5"/>
    <dgm:cxn modelId="{5E3A7190-8A3E-AD4C-B782-E2FBCDE9FA43}" type="presParOf" srcId="{A9765A55-5EB7-EB43-93D1-3BED16A8EFF7}" destId="{374105B8-FBB3-FD4B-8076-9DD7EBDFB28A}" srcOrd="4" destOrd="0" presId="urn:microsoft.com/office/officeart/2005/8/layout/process5"/>
    <dgm:cxn modelId="{6027DEA6-53C5-8B42-9B49-2DD2AA20BEED}" type="presParOf" srcId="{A9765A55-5EB7-EB43-93D1-3BED16A8EFF7}" destId="{7E104ABC-F69E-EA4F-81A4-F8DF5C8DD9FC}" srcOrd="5" destOrd="0" presId="urn:microsoft.com/office/officeart/2005/8/layout/process5"/>
    <dgm:cxn modelId="{3EA0DB7D-ABF0-774D-AB2D-4AB73F037DD9}" type="presParOf" srcId="{7E104ABC-F69E-EA4F-81A4-F8DF5C8DD9FC}" destId="{741EFB4E-F1B1-A442-9368-09A3D469DB75}" srcOrd="0" destOrd="0" presId="urn:microsoft.com/office/officeart/2005/8/layout/process5"/>
    <dgm:cxn modelId="{F1206CB0-B446-1D46-BCA6-4287479724D6}" type="presParOf" srcId="{A9765A55-5EB7-EB43-93D1-3BED16A8EFF7}" destId="{B2070756-5569-6644-89FC-D2120F27358B}" srcOrd="6" destOrd="0" presId="urn:microsoft.com/office/officeart/2005/8/layout/process5"/>
    <dgm:cxn modelId="{84B3B809-899E-1C47-9F41-0B6DFC3D77F7}" type="presParOf" srcId="{A9765A55-5EB7-EB43-93D1-3BED16A8EFF7}" destId="{06D6AF46-F720-4D48-9E82-AEB5CB77248F}" srcOrd="7" destOrd="0" presId="urn:microsoft.com/office/officeart/2005/8/layout/process5"/>
    <dgm:cxn modelId="{0B072F4C-F007-BF4A-9330-B701FF58C392}" type="presParOf" srcId="{06D6AF46-F720-4D48-9E82-AEB5CB77248F}" destId="{3180A1FA-31FC-E041-A95A-9564BD16B0E6}" srcOrd="0" destOrd="0" presId="urn:microsoft.com/office/officeart/2005/8/layout/process5"/>
    <dgm:cxn modelId="{E834F884-F0F3-464A-BF76-564667039B87}" type="presParOf" srcId="{A9765A55-5EB7-EB43-93D1-3BED16A8EFF7}" destId="{EF68C57B-8CCC-B443-A075-45FC79EB09F5}" srcOrd="8" destOrd="0" presId="urn:microsoft.com/office/officeart/2005/8/layout/process5"/>
    <dgm:cxn modelId="{EAD095AD-56B3-D347-BA17-6E67C35EF649}" type="presParOf" srcId="{A9765A55-5EB7-EB43-93D1-3BED16A8EFF7}" destId="{604F2061-6FCB-9A42-8E4D-29B9A1DAB518}" srcOrd="9" destOrd="0" presId="urn:microsoft.com/office/officeart/2005/8/layout/process5"/>
    <dgm:cxn modelId="{A5045E71-3CAB-8545-8B30-69C0C700C6E0}" type="presParOf" srcId="{604F2061-6FCB-9A42-8E4D-29B9A1DAB518}" destId="{E2ECAF7F-6121-7942-8CA6-64C1F7E60285}" srcOrd="0" destOrd="0" presId="urn:microsoft.com/office/officeart/2005/8/layout/process5"/>
    <dgm:cxn modelId="{01E8B153-38E1-984A-BB4C-E3398AE6F63C}" type="presParOf" srcId="{A9765A55-5EB7-EB43-93D1-3BED16A8EFF7}" destId="{3FFEECD3-365D-B345-B14F-2F45976394E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4C5A8-7993-194A-9B98-0B961CE357ED}" type="doc">
      <dgm:prSet loTypeId="urn:microsoft.com/office/officeart/2005/8/layout/lProcess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3193F7-8B31-0B41-BC69-25155101BDA0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F5A1FD75-F736-534B-9355-6326F64ACC56}" type="parTrans" cxnId="{928AD32C-82D7-BE4C-AB06-B83BC506407F}">
      <dgm:prSet/>
      <dgm:spPr/>
      <dgm:t>
        <a:bodyPr/>
        <a:lstStyle/>
        <a:p>
          <a:endParaRPr lang="en-US"/>
        </a:p>
      </dgm:t>
    </dgm:pt>
    <dgm:pt modelId="{A52B1482-F3F3-404B-92F5-ECAA9711C2C5}" type="sibTrans" cxnId="{928AD32C-82D7-BE4C-AB06-B83BC506407F}">
      <dgm:prSet/>
      <dgm:spPr/>
      <dgm:t>
        <a:bodyPr/>
        <a:lstStyle/>
        <a:p>
          <a:endParaRPr lang="en-US"/>
        </a:p>
      </dgm:t>
    </dgm:pt>
    <dgm:pt modelId="{FC7E392B-118B-3E49-8CFE-EF07431D192B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0E7BEF82-19E6-D74C-93AF-6271450051CE}" type="parTrans" cxnId="{1C0E55AB-426F-344F-A2D0-159460497799}">
      <dgm:prSet/>
      <dgm:spPr/>
      <dgm:t>
        <a:bodyPr/>
        <a:lstStyle/>
        <a:p>
          <a:endParaRPr lang="en-US"/>
        </a:p>
      </dgm:t>
    </dgm:pt>
    <dgm:pt modelId="{313FDDF4-FE2A-CF4B-94DB-FEB84B2CAA6D}" type="sibTrans" cxnId="{1C0E55AB-426F-344F-A2D0-159460497799}">
      <dgm:prSet/>
      <dgm:spPr/>
      <dgm:t>
        <a:bodyPr/>
        <a:lstStyle/>
        <a:p>
          <a:endParaRPr lang="en-US"/>
        </a:p>
      </dgm:t>
    </dgm:pt>
    <dgm:pt modelId="{4295796A-2272-064E-AE8F-095A0FA4C948}">
      <dgm:prSet phldrT="[Text]"/>
      <dgm:spPr/>
      <dgm:t>
        <a:bodyPr/>
        <a:lstStyle/>
        <a:p>
          <a:r>
            <a:rPr lang="en-US"/>
            <a:t>Class</a:t>
          </a:r>
        </a:p>
      </dgm:t>
    </dgm:pt>
    <dgm:pt modelId="{02B504F7-A561-3F4A-827E-EC8F95A38D53}" type="parTrans" cxnId="{683CB798-CDBD-4546-9B28-A09A24BCF79B}">
      <dgm:prSet/>
      <dgm:spPr/>
      <dgm:t>
        <a:bodyPr/>
        <a:lstStyle/>
        <a:p>
          <a:endParaRPr lang="en-US"/>
        </a:p>
      </dgm:t>
    </dgm:pt>
    <dgm:pt modelId="{7B6B50D3-9C7A-FE41-87FB-35AF944D01FA}" type="sibTrans" cxnId="{683CB798-CDBD-4546-9B28-A09A24BCF79B}">
      <dgm:prSet/>
      <dgm:spPr/>
      <dgm:t>
        <a:bodyPr/>
        <a:lstStyle/>
        <a:p>
          <a:endParaRPr lang="en-US"/>
        </a:p>
      </dgm:t>
    </dgm:pt>
    <dgm:pt modelId="{5D366D5F-2F58-CC48-BC02-AE055A00DEE1}">
      <dgm:prSet phldrT="[Text]"/>
      <dgm:spPr/>
      <dgm:t>
        <a:bodyPr/>
        <a:lstStyle/>
        <a:p>
          <a:r>
            <a:rPr lang="en-US"/>
            <a:t>Tutor</a:t>
          </a:r>
        </a:p>
      </dgm:t>
    </dgm:pt>
    <dgm:pt modelId="{D28F7C71-AF35-7E4B-A2A2-A0DE58FCBAB5}" type="parTrans" cxnId="{A9301E06-B703-AE48-92EE-C93C698AE0FD}">
      <dgm:prSet/>
      <dgm:spPr/>
      <dgm:t>
        <a:bodyPr/>
        <a:lstStyle/>
        <a:p>
          <a:endParaRPr lang="en-US"/>
        </a:p>
      </dgm:t>
    </dgm:pt>
    <dgm:pt modelId="{4FA6E03F-5D8E-6F4A-B8BA-717C1740C43D}" type="sibTrans" cxnId="{A9301E06-B703-AE48-92EE-C93C698AE0FD}">
      <dgm:prSet/>
      <dgm:spPr/>
      <dgm:t>
        <a:bodyPr/>
        <a:lstStyle/>
        <a:p>
          <a:endParaRPr lang="en-US"/>
        </a:p>
      </dgm:t>
    </dgm:pt>
    <dgm:pt modelId="{349DD7E2-1069-294C-B708-50D6EFABA2A1}">
      <dgm:prSet/>
      <dgm:spPr/>
      <dgm:t>
        <a:bodyPr/>
        <a:lstStyle/>
        <a:p>
          <a:r>
            <a:rPr lang="en-US"/>
            <a:t>Department</a:t>
          </a:r>
        </a:p>
      </dgm:t>
    </dgm:pt>
    <dgm:pt modelId="{E9003FFD-9925-024E-8EA6-CF0F52F0A460}" type="parTrans" cxnId="{B19F3593-8300-EC4E-9C7B-C3BFAADB9214}">
      <dgm:prSet/>
      <dgm:spPr/>
      <dgm:t>
        <a:bodyPr/>
        <a:lstStyle/>
        <a:p>
          <a:endParaRPr lang="en-US"/>
        </a:p>
      </dgm:t>
    </dgm:pt>
    <dgm:pt modelId="{15364E77-D96B-EE46-9209-EEF4A2B5AD45}" type="sibTrans" cxnId="{B19F3593-8300-EC4E-9C7B-C3BFAADB9214}">
      <dgm:prSet/>
      <dgm:spPr/>
      <dgm:t>
        <a:bodyPr/>
        <a:lstStyle/>
        <a:p>
          <a:endParaRPr lang="en-US"/>
        </a:p>
      </dgm:t>
    </dgm:pt>
    <dgm:pt modelId="{9F3F9F0B-7311-5840-A24A-ED1E993C3145}">
      <dgm:prSet/>
      <dgm:spPr/>
      <dgm:t>
        <a:bodyPr/>
        <a:lstStyle/>
        <a:p>
          <a:r>
            <a:rPr lang="en-US"/>
            <a:t>Class</a:t>
          </a:r>
        </a:p>
      </dgm:t>
    </dgm:pt>
    <dgm:pt modelId="{DF15F8FF-1373-2141-9DC1-61BEB880A867}" type="parTrans" cxnId="{14C39C3B-8816-054B-BDDC-25A6555A26E7}">
      <dgm:prSet/>
      <dgm:spPr/>
      <dgm:t>
        <a:bodyPr/>
        <a:lstStyle/>
        <a:p>
          <a:endParaRPr lang="en-US"/>
        </a:p>
      </dgm:t>
    </dgm:pt>
    <dgm:pt modelId="{E9C67A18-BC63-1441-B306-DA2E2B34DFCC}" type="sibTrans" cxnId="{14C39C3B-8816-054B-BDDC-25A6555A26E7}">
      <dgm:prSet/>
      <dgm:spPr/>
      <dgm:t>
        <a:bodyPr/>
        <a:lstStyle/>
        <a:p>
          <a:endParaRPr lang="en-US"/>
        </a:p>
      </dgm:t>
    </dgm:pt>
    <dgm:pt modelId="{CBF1E2F1-C553-0145-A5BB-8A5F184B34AA}">
      <dgm:prSet/>
      <dgm:spPr/>
      <dgm:t>
        <a:bodyPr/>
        <a:lstStyle/>
        <a:p>
          <a:r>
            <a:rPr lang="en-US"/>
            <a:t>Tutor</a:t>
          </a:r>
        </a:p>
      </dgm:t>
    </dgm:pt>
    <dgm:pt modelId="{9DFEF93F-F530-BC4A-AC20-07FCC523A21A}" type="parTrans" cxnId="{B85D0DA3-0C46-7A46-B13A-38F3A916DFFC}">
      <dgm:prSet/>
      <dgm:spPr/>
      <dgm:t>
        <a:bodyPr/>
        <a:lstStyle/>
        <a:p>
          <a:endParaRPr lang="en-US"/>
        </a:p>
      </dgm:t>
    </dgm:pt>
    <dgm:pt modelId="{C0900DE5-DCF7-4F4A-B7D6-0C78FA1E3E5F}" type="sibTrans" cxnId="{B85D0DA3-0C46-7A46-B13A-38F3A916DFFC}">
      <dgm:prSet/>
      <dgm:spPr/>
      <dgm:t>
        <a:bodyPr/>
        <a:lstStyle/>
        <a:p>
          <a:endParaRPr lang="en-US"/>
        </a:p>
      </dgm:t>
    </dgm:pt>
    <dgm:pt modelId="{B3657CF0-7FDA-9F41-B3C3-DF987AA5A483}">
      <dgm:prSet/>
      <dgm:spPr/>
      <dgm:t>
        <a:bodyPr/>
        <a:lstStyle/>
        <a:p>
          <a:r>
            <a:rPr lang="en-US"/>
            <a:t>Tutor</a:t>
          </a:r>
        </a:p>
      </dgm:t>
    </dgm:pt>
    <dgm:pt modelId="{AB8B8BD4-E511-AE44-BAB3-721F7B9FE8DA}" type="parTrans" cxnId="{1238A40C-F9D0-C447-9C6C-A1584C84D511}">
      <dgm:prSet/>
      <dgm:spPr/>
      <dgm:t>
        <a:bodyPr/>
        <a:lstStyle/>
        <a:p>
          <a:endParaRPr lang="en-US"/>
        </a:p>
      </dgm:t>
    </dgm:pt>
    <dgm:pt modelId="{DA8E858E-A257-1340-81F1-2880046098C5}" type="sibTrans" cxnId="{1238A40C-F9D0-C447-9C6C-A1584C84D511}">
      <dgm:prSet/>
      <dgm:spPr/>
      <dgm:t>
        <a:bodyPr/>
        <a:lstStyle/>
        <a:p>
          <a:endParaRPr lang="en-US"/>
        </a:p>
      </dgm:t>
    </dgm:pt>
    <dgm:pt modelId="{A081C641-46D5-3249-9B01-B3891CB4F5E9}">
      <dgm:prSet/>
      <dgm:spPr/>
      <dgm:t>
        <a:bodyPr/>
        <a:lstStyle/>
        <a:p>
          <a:r>
            <a:rPr lang="en-US"/>
            <a:t>Hours</a:t>
          </a:r>
        </a:p>
      </dgm:t>
    </dgm:pt>
    <dgm:pt modelId="{85050088-2F0B-6144-9F9E-D267D0C6C2B4}" type="parTrans" cxnId="{DEA54AB9-A3FE-0C42-9231-EDCFDD0D8184}">
      <dgm:prSet/>
      <dgm:spPr/>
      <dgm:t>
        <a:bodyPr/>
        <a:lstStyle/>
        <a:p>
          <a:endParaRPr lang="en-US"/>
        </a:p>
      </dgm:t>
    </dgm:pt>
    <dgm:pt modelId="{99647574-5CFC-8948-9939-B3BF3DBF6A24}" type="sibTrans" cxnId="{DEA54AB9-A3FE-0C42-9231-EDCFDD0D8184}">
      <dgm:prSet/>
      <dgm:spPr/>
      <dgm:t>
        <a:bodyPr/>
        <a:lstStyle/>
        <a:p>
          <a:endParaRPr lang="en-US"/>
        </a:p>
      </dgm:t>
    </dgm:pt>
    <dgm:pt modelId="{9FF80378-6BF8-1142-960A-3ED1D1077457}">
      <dgm:prSet/>
      <dgm:spPr/>
      <dgm:t>
        <a:bodyPr/>
        <a:lstStyle/>
        <a:p>
          <a:r>
            <a:rPr lang="en-US"/>
            <a:t>Student</a:t>
          </a:r>
        </a:p>
      </dgm:t>
    </dgm:pt>
    <dgm:pt modelId="{563B1402-44DA-CA4E-BAF2-543E9FBA8E7B}" type="parTrans" cxnId="{A81DE7BD-B2DE-814E-AD01-35E047529084}">
      <dgm:prSet/>
      <dgm:spPr/>
      <dgm:t>
        <a:bodyPr/>
        <a:lstStyle/>
        <a:p>
          <a:endParaRPr lang="en-US"/>
        </a:p>
      </dgm:t>
    </dgm:pt>
    <dgm:pt modelId="{4CFF1715-6275-2F4F-AEF1-325AD7CC284C}" type="sibTrans" cxnId="{A81DE7BD-B2DE-814E-AD01-35E047529084}">
      <dgm:prSet/>
      <dgm:spPr/>
      <dgm:t>
        <a:bodyPr/>
        <a:lstStyle/>
        <a:p>
          <a:endParaRPr lang="en-US"/>
        </a:p>
      </dgm:t>
    </dgm:pt>
    <dgm:pt modelId="{082B3B07-0359-A048-9E53-2632C5606838}" type="pres">
      <dgm:prSet presAssocID="{0044C5A8-7993-194A-9B98-0B961CE357E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3825448-7C1B-E945-9AF8-65634CA234FD}" type="pres">
      <dgm:prSet presAssocID="{293193F7-8B31-0B41-BC69-25155101BDA0}" presName="horFlow" presStyleCnt="0"/>
      <dgm:spPr/>
    </dgm:pt>
    <dgm:pt modelId="{3B855A85-83DD-194F-9E43-E2C12DC46F4B}" type="pres">
      <dgm:prSet presAssocID="{293193F7-8B31-0B41-BC69-25155101BDA0}" presName="bigChev" presStyleLbl="node1" presStyleIdx="0" presStyleCnt="4"/>
      <dgm:spPr/>
    </dgm:pt>
    <dgm:pt modelId="{8F276BC9-CA7F-FC4A-8A9F-1798B9514415}" type="pres">
      <dgm:prSet presAssocID="{E9003FFD-9925-024E-8EA6-CF0F52F0A460}" presName="parTrans" presStyleCnt="0"/>
      <dgm:spPr/>
    </dgm:pt>
    <dgm:pt modelId="{6CD735D2-5C88-724F-8418-D7AFFE7B94DA}" type="pres">
      <dgm:prSet presAssocID="{349DD7E2-1069-294C-B708-50D6EFABA2A1}" presName="node" presStyleLbl="alignAccFollowNode1" presStyleIdx="0" presStyleCnt="6">
        <dgm:presLayoutVars>
          <dgm:bulletEnabled val="1"/>
        </dgm:presLayoutVars>
      </dgm:prSet>
      <dgm:spPr/>
    </dgm:pt>
    <dgm:pt modelId="{B4EF6C38-77FD-9742-A20B-238764448957}" type="pres">
      <dgm:prSet presAssocID="{15364E77-D96B-EE46-9209-EEF4A2B5AD45}" presName="sibTrans" presStyleCnt="0"/>
      <dgm:spPr/>
    </dgm:pt>
    <dgm:pt modelId="{7A4D58E0-9826-9641-BA0D-76F5E40C5BE5}" type="pres">
      <dgm:prSet presAssocID="{9F3F9F0B-7311-5840-A24A-ED1E993C3145}" presName="node" presStyleLbl="alignAccFollowNode1" presStyleIdx="1" presStyleCnt="6">
        <dgm:presLayoutVars>
          <dgm:bulletEnabled val="1"/>
        </dgm:presLayoutVars>
      </dgm:prSet>
      <dgm:spPr/>
    </dgm:pt>
    <dgm:pt modelId="{9DBFAAC4-3FAA-3E43-8080-C5965A7B0053}" type="pres">
      <dgm:prSet presAssocID="{293193F7-8B31-0B41-BC69-25155101BDA0}" presName="vSp" presStyleCnt="0"/>
      <dgm:spPr/>
    </dgm:pt>
    <dgm:pt modelId="{108247F2-2E4C-E34F-ABCC-AE839CE0FC1A}" type="pres">
      <dgm:prSet presAssocID="{FC7E392B-118B-3E49-8CFE-EF07431D192B}" presName="horFlow" presStyleCnt="0"/>
      <dgm:spPr/>
    </dgm:pt>
    <dgm:pt modelId="{D99FE40D-926B-BD41-9080-A79565B48BB8}" type="pres">
      <dgm:prSet presAssocID="{FC7E392B-118B-3E49-8CFE-EF07431D192B}" presName="bigChev" presStyleLbl="node1" presStyleIdx="1" presStyleCnt="4"/>
      <dgm:spPr/>
    </dgm:pt>
    <dgm:pt modelId="{43D24F49-95CD-BC49-B25D-5F6421A40E7D}" type="pres">
      <dgm:prSet presAssocID="{9DFEF93F-F530-BC4A-AC20-07FCC523A21A}" presName="parTrans" presStyleCnt="0"/>
      <dgm:spPr/>
    </dgm:pt>
    <dgm:pt modelId="{485BC5AE-63D4-C740-894A-95E3492DB72F}" type="pres">
      <dgm:prSet presAssocID="{CBF1E2F1-C553-0145-A5BB-8A5F184B34AA}" presName="node" presStyleLbl="alignAccFollowNode1" presStyleIdx="2" presStyleCnt="6">
        <dgm:presLayoutVars>
          <dgm:bulletEnabled val="1"/>
        </dgm:presLayoutVars>
      </dgm:prSet>
      <dgm:spPr/>
    </dgm:pt>
    <dgm:pt modelId="{A7CA6B01-084A-9D45-8BF5-EA9CD95BBF05}" type="pres">
      <dgm:prSet presAssocID="{FC7E392B-118B-3E49-8CFE-EF07431D192B}" presName="vSp" presStyleCnt="0"/>
      <dgm:spPr/>
    </dgm:pt>
    <dgm:pt modelId="{D479A8F3-8B85-CD47-A4D9-48B695FDCDD0}" type="pres">
      <dgm:prSet presAssocID="{4295796A-2272-064E-AE8F-095A0FA4C948}" presName="horFlow" presStyleCnt="0"/>
      <dgm:spPr/>
    </dgm:pt>
    <dgm:pt modelId="{13F72BA4-CFB8-BD4F-AC59-E2AF4D75D863}" type="pres">
      <dgm:prSet presAssocID="{4295796A-2272-064E-AE8F-095A0FA4C948}" presName="bigChev" presStyleLbl="node1" presStyleIdx="2" presStyleCnt="4"/>
      <dgm:spPr/>
    </dgm:pt>
    <dgm:pt modelId="{822B5971-8CF2-9B4A-90EC-2918E1FE0567}" type="pres">
      <dgm:prSet presAssocID="{AB8B8BD4-E511-AE44-BAB3-721F7B9FE8DA}" presName="parTrans" presStyleCnt="0"/>
      <dgm:spPr/>
    </dgm:pt>
    <dgm:pt modelId="{21150C45-7274-E945-8888-1EBFD37529AD}" type="pres">
      <dgm:prSet presAssocID="{B3657CF0-7FDA-9F41-B3C3-DF987AA5A483}" presName="node" presStyleLbl="alignAccFollowNode1" presStyleIdx="3" presStyleCnt="6">
        <dgm:presLayoutVars>
          <dgm:bulletEnabled val="1"/>
        </dgm:presLayoutVars>
      </dgm:prSet>
      <dgm:spPr/>
    </dgm:pt>
    <dgm:pt modelId="{804C010B-A295-124A-9686-CE6A5F480B3D}" type="pres">
      <dgm:prSet presAssocID="{4295796A-2272-064E-AE8F-095A0FA4C948}" presName="vSp" presStyleCnt="0"/>
      <dgm:spPr/>
    </dgm:pt>
    <dgm:pt modelId="{9997FF8E-FB03-764F-8977-B9A6F3781447}" type="pres">
      <dgm:prSet presAssocID="{5D366D5F-2F58-CC48-BC02-AE055A00DEE1}" presName="horFlow" presStyleCnt="0"/>
      <dgm:spPr/>
    </dgm:pt>
    <dgm:pt modelId="{6607DBB3-82E4-2748-9606-D89C74E74FE0}" type="pres">
      <dgm:prSet presAssocID="{5D366D5F-2F58-CC48-BC02-AE055A00DEE1}" presName="bigChev" presStyleLbl="node1" presStyleIdx="3" presStyleCnt="4"/>
      <dgm:spPr/>
    </dgm:pt>
    <dgm:pt modelId="{57DDCE9E-F66D-A448-8339-A823848A5834}" type="pres">
      <dgm:prSet presAssocID="{85050088-2F0B-6144-9F9E-D267D0C6C2B4}" presName="parTrans" presStyleCnt="0"/>
      <dgm:spPr/>
    </dgm:pt>
    <dgm:pt modelId="{5ECCB370-05D3-B848-8455-99C50F518EC4}" type="pres">
      <dgm:prSet presAssocID="{A081C641-46D5-3249-9B01-B3891CB4F5E9}" presName="node" presStyleLbl="alignAccFollowNode1" presStyleIdx="4" presStyleCnt="6">
        <dgm:presLayoutVars>
          <dgm:bulletEnabled val="1"/>
        </dgm:presLayoutVars>
      </dgm:prSet>
      <dgm:spPr/>
    </dgm:pt>
    <dgm:pt modelId="{26017A9A-7ED9-1F48-88CA-E993B9B7A3AA}" type="pres">
      <dgm:prSet presAssocID="{99647574-5CFC-8948-9939-B3BF3DBF6A24}" presName="sibTrans" presStyleCnt="0"/>
      <dgm:spPr/>
    </dgm:pt>
    <dgm:pt modelId="{27ACB76F-0A57-754D-85AD-A7196B5E24AB}" type="pres">
      <dgm:prSet presAssocID="{9FF80378-6BF8-1142-960A-3ED1D1077457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A9301E06-B703-AE48-92EE-C93C698AE0FD}" srcId="{0044C5A8-7993-194A-9B98-0B961CE357ED}" destId="{5D366D5F-2F58-CC48-BC02-AE055A00DEE1}" srcOrd="3" destOrd="0" parTransId="{D28F7C71-AF35-7E4B-A2A2-A0DE58FCBAB5}" sibTransId="{4FA6E03F-5D8E-6F4A-B8BA-717C1740C43D}"/>
    <dgm:cxn modelId="{1238A40C-F9D0-C447-9C6C-A1584C84D511}" srcId="{4295796A-2272-064E-AE8F-095A0FA4C948}" destId="{B3657CF0-7FDA-9F41-B3C3-DF987AA5A483}" srcOrd="0" destOrd="0" parTransId="{AB8B8BD4-E511-AE44-BAB3-721F7B9FE8DA}" sibTransId="{DA8E858E-A257-1340-81F1-2880046098C5}"/>
    <dgm:cxn modelId="{E933CB11-4B18-2048-B8C2-1FB1D2B92379}" type="presOf" srcId="{9F3F9F0B-7311-5840-A24A-ED1E993C3145}" destId="{7A4D58E0-9826-9641-BA0D-76F5E40C5BE5}" srcOrd="0" destOrd="0" presId="urn:microsoft.com/office/officeart/2005/8/layout/lProcess3"/>
    <dgm:cxn modelId="{87DDD422-409C-384F-A87D-D536C2164A25}" type="presOf" srcId="{5D366D5F-2F58-CC48-BC02-AE055A00DEE1}" destId="{6607DBB3-82E4-2748-9606-D89C74E74FE0}" srcOrd="0" destOrd="0" presId="urn:microsoft.com/office/officeart/2005/8/layout/lProcess3"/>
    <dgm:cxn modelId="{D1FE2A27-BE86-2346-B733-1D64E90E7D9E}" type="presOf" srcId="{293193F7-8B31-0B41-BC69-25155101BDA0}" destId="{3B855A85-83DD-194F-9E43-E2C12DC46F4B}" srcOrd="0" destOrd="0" presId="urn:microsoft.com/office/officeart/2005/8/layout/lProcess3"/>
    <dgm:cxn modelId="{928AD32C-82D7-BE4C-AB06-B83BC506407F}" srcId="{0044C5A8-7993-194A-9B98-0B961CE357ED}" destId="{293193F7-8B31-0B41-BC69-25155101BDA0}" srcOrd="0" destOrd="0" parTransId="{F5A1FD75-F736-534B-9355-6326F64ACC56}" sibTransId="{A52B1482-F3F3-404B-92F5-ECAA9711C2C5}"/>
    <dgm:cxn modelId="{14C39C3B-8816-054B-BDDC-25A6555A26E7}" srcId="{293193F7-8B31-0B41-BC69-25155101BDA0}" destId="{9F3F9F0B-7311-5840-A24A-ED1E993C3145}" srcOrd="1" destOrd="0" parTransId="{DF15F8FF-1373-2141-9DC1-61BEB880A867}" sibTransId="{E9C67A18-BC63-1441-B306-DA2E2B34DFCC}"/>
    <dgm:cxn modelId="{A8957346-2AF4-6B40-927D-CF91C6E9114D}" type="presOf" srcId="{B3657CF0-7FDA-9F41-B3C3-DF987AA5A483}" destId="{21150C45-7274-E945-8888-1EBFD37529AD}" srcOrd="0" destOrd="0" presId="urn:microsoft.com/office/officeart/2005/8/layout/lProcess3"/>
    <dgm:cxn modelId="{B19F3593-8300-EC4E-9C7B-C3BFAADB9214}" srcId="{293193F7-8B31-0B41-BC69-25155101BDA0}" destId="{349DD7E2-1069-294C-B708-50D6EFABA2A1}" srcOrd="0" destOrd="0" parTransId="{E9003FFD-9925-024E-8EA6-CF0F52F0A460}" sibTransId="{15364E77-D96B-EE46-9209-EEF4A2B5AD45}"/>
    <dgm:cxn modelId="{683CB798-CDBD-4546-9B28-A09A24BCF79B}" srcId="{0044C5A8-7993-194A-9B98-0B961CE357ED}" destId="{4295796A-2272-064E-AE8F-095A0FA4C948}" srcOrd="2" destOrd="0" parTransId="{02B504F7-A561-3F4A-827E-EC8F95A38D53}" sibTransId="{7B6B50D3-9C7A-FE41-87FB-35AF944D01FA}"/>
    <dgm:cxn modelId="{A8DFB99A-8E94-AA40-822B-6B38B9F21E73}" type="presOf" srcId="{A081C641-46D5-3249-9B01-B3891CB4F5E9}" destId="{5ECCB370-05D3-B848-8455-99C50F518EC4}" srcOrd="0" destOrd="0" presId="urn:microsoft.com/office/officeart/2005/8/layout/lProcess3"/>
    <dgm:cxn modelId="{B85D0DA3-0C46-7A46-B13A-38F3A916DFFC}" srcId="{FC7E392B-118B-3E49-8CFE-EF07431D192B}" destId="{CBF1E2F1-C553-0145-A5BB-8A5F184B34AA}" srcOrd="0" destOrd="0" parTransId="{9DFEF93F-F530-BC4A-AC20-07FCC523A21A}" sibTransId="{C0900DE5-DCF7-4F4A-B7D6-0C78FA1E3E5F}"/>
    <dgm:cxn modelId="{1C0E55AB-426F-344F-A2D0-159460497799}" srcId="{0044C5A8-7993-194A-9B98-0B961CE357ED}" destId="{FC7E392B-118B-3E49-8CFE-EF07431D192B}" srcOrd="1" destOrd="0" parTransId="{0E7BEF82-19E6-D74C-93AF-6271450051CE}" sibTransId="{313FDDF4-FE2A-CF4B-94DB-FEB84B2CAA6D}"/>
    <dgm:cxn modelId="{DEA54AB9-A3FE-0C42-9231-EDCFDD0D8184}" srcId="{5D366D5F-2F58-CC48-BC02-AE055A00DEE1}" destId="{A081C641-46D5-3249-9B01-B3891CB4F5E9}" srcOrd="0" destOrd="0" parTransId="{85050088-2F0B-6144-9F9E-D267D0C6C2B4}" sibTransId="{99647574-5CFC-8948-9939-B3BF3DBF6A24}"/>
    <dgm:cxn modelId="{A81DE7BD-B2DE-814E-AD01-35E047529084}" srcId="{5D366D5F-2F58-CC48-BC02-AE055A00DEE1}" destId="{9FF80378-6BF8-1142-960A-3ED1D1077457}" srcOrd="1" destOrd="0" parTransId="{563B1402-44DA-CA4E-BAF2-543E9FBA8E7B}" sibTransId="{4CFF1715-6275-2F4F-AEF1-325AD7CC284C}"/>
    <dgm:cxn modelId="{5FD1ADC6-9BC2-1845-AF37-778F76C119C4}" type="presOf" srcId="{CBF1E2F1-C553-0145-A5BB-8A5F184B34AA}" destId="{485BC5AE-63D4-C740-894A-95E3492DB72F}" srcOrd="0" destOrd="0" presId="urn:microsoft.com/office/officeart/2005/8/layout/lProcess3"/>
    <dgm:cxn modelId="{300E3BD5-EFC4-3A47-8C21-65C90876B20C}" type="presOf" srcId="{349DD7E2-1069-294C-B708-50D6EFABA2A1}" destId="{6CD735D2-5C88-724F-8418-D7AFFE7B94DA}" srcOrd="0" destOrd="0" presId="urn:microsoft.com/office/officeart/2005/8/layout/lProcess3"/>
    <dgm:cxn modelId="{FEF1B1E0-FA18-CD47-994F-A8B7182CAFE6}" type="presOf" srcId="{4295796A-2272-064E-AE8F-095A0FA4C948}" destId="{13F72BA4-CFB8-BD4F-AC59-E2AF4D75D863}" srcOrd="0" destOrd="0" presId="urn:microsoft.com/office/officeart/2005/8/layout/lProcess3"/>
    <dgm:cxn modelId="{5ABBB1E6-9A5C-0747-A790-B930948B2A3D}" type="presOf" srcId="{FC7E392B-118B-3E49-8CFE-EF07431D192B}" destId="{D99FE40D-926B-BD41-9080-A79565B48BB8}" srcOrd="0" destOrd="0" presId="urn:microsoft.com/office/officeart/2005/8/layout/lProcess3"/>
    <dgm:cxn modelId="{3C11A1E7-7C18-2D4F-9257-49C60BC7F62C}" type="presOf" srcId="{9FF80378-6BF8-1142-960A-3ED1D1077457}" destId="{27ACB76F-0A57-754D-85AD-A7196B5E24AB}" srcOrd="0" destOrd="0" presId="urn:microsoft.com/office/officeart/2005/8/layout/lProcess3"/>
    <dgm:cxn modelId="{6786A3EE-3655-B448-8058-89C9AFA91A60}" type="presOf" srcId="{0044C5A8-7993-194A-9B98-0B961CE357ED}" destId="{082B3B07-0359-A048-9E53-2632C5606838}" srcOrd="0" destOrd="0" presId="urn:microsoft.com/office/officeart/2005/8/layout/lProcess3"/>
    <dgm:cxn modelId="{2F6BF173-F733-3E44-BD1D-D0EFC1FA4F3D}" type="presParOf" srcId="{082B3B07-0359-A048-9E53-2632C5606838}" destId="{A3825448-7C1B-E945-9AF8-65634CA234FD}" srcOrd="0" destOrd="0" presId="urn:microsoft.com/office/officeart/2005/8/layout/lProcess3"/>
    <dgm:cxn modelId="{571DF814-2D99-1B41-9F9F-E9E2C12B289D}" type="presParOf" srcId="{A3825448-7C1B-E945-9AF8-65634CA234FD}" destId="{3B855A85-83DD-194F-9E43-E2C12DC46F4B}" srcOrd="0" destOrd="0" presId="urn:microsoft.com/office/officeart/2005/8/layout/lProcess3"/>
    <dgm:cxn modelId="{53DA23FF-C690-6340-888E-9F014B209B3D}" type="presParOf" srcId="{A3825448-7C1B-E945-9AF8-65634CA234FD}" destId="{8F276BC9-CA7F-FC4A-8A9F-1798B9514415}" srcOrd="1" destOrd="0" presId="urn:microsoft.com/office/officeart/2005/8/layout/lProcess3"/>
    <dgm:cxn modelId="{205CCE19-CD7E-8E40-8D1D-212DFC8CDCFF}" type="presParOf" srcId="{A3825448-7C1B-E945-9AF8-65634CA234FD}" destId="{6CD735D2-5C88-724F-8418-D7AFFE7B94DA}" srcOrd="2" destOrd="0" presId="urn:microsoft.com/office/officeart/2005/8/layout/lProcess3"/>
    <dgm:cxn modelId="{03E00C59-AD0B-6F41-AE2C-104C537C43B4}" type="presParOf" srcId="{A3825448-7C1B-E945-9AF8-65634CA234FD}" destId="{B4EF6C38-77FD-9742-A20B-238764448957}" srcOrd="3" destOrd="0" presId="urn:microsoft.com/office/officeart/2005/8/layout/lProcess3"/>
    <dgm:cxn modelId="{FA88165B-C0B7-2F4C-9FD8-20812D413ABF}" type="presParOf" srcId="{A3825448-7C1B-E945-9AF8-65634CA234FD}" destId="{7A4D58E0-9826-9641-BA0D-76F5E40C5BE5}" srcOrd="4" destOrd="0" presId="urn:microsoft.com/office/officeart/2005/8/layout/lProcess3"/>
    <dgm:cxn modelId="{3F1B1821-99E3-FB46-8F14-1437FD3C8724}" type="presParOf" srcId="{082B3B07-0359-A048-9E53-2632C5606838}" destId="{9DBFAAC4-3FAA-3E43-8080-C5965A7B0053}" srcOrd="1" destOrd="0" presId="urn:microsoft.com/office/officeart/2005/8/layout/lProcess3"/>
    <dgm:cxn modelId="{567FD72F-31B1-9F4C-9B2F-2B5518A53BBF}" type="presParOf" srcId="{082B3B07-0359-A048-9E53-2632C5606838}" destId="{108247F2-2E4C-E34F-ABCC-AE839CE0FC1A}" srcOrd="2" destOrd="0" presId="urn:microsoft.com/office/officeart/2005/8/layout/lProcess3"/>
    <dgm:cxn modelId="{EF59CB25-717B-F74F-9A52-FE8A5F37EA02}" type="presParOf" srcId="{108247F2-2E4C-E34F-ABCC-AE839CE0FC1A}" destId="{D99FE40D-926B-BD41-9080-A79565B48BB8}" srcOrd="0" destOrd="0" presId="urn:microsoft.com/office/officeart/2005/8/layout/lProcess3"/>
    <dgm:cxn modelId="{7408F3FE-CE1C-1046-8CC7-8806AD23C732}" type="presParOf" srcId="{108247F2-2E4C-E34F-ABCC-AE839CE0FC1A}" destId="{43D24F49-95CD-BC49-B25D-5F6421A40E7D}" srcOrd="1" destOrd="0" presId="urn:microsoft.com/office/officeart/2005/8/layout/lProcess3"/>
    <dgm:cxn modelId="{8ED9E487-63B4-1442-A89B-7706A12FCFDD}" type="presParOf" srcId="{108247F2-2E4C-E34F-ABCC-AE839CE0FC1A}" destId="{485BC5AE-63D4-C740-894A-95E3492DB72F}" srcOrd="2" destOrd="0" presId="urn:microsoft.com/office/officeart/2005/8/layout/lProcess3"/>
    <dgm:cxn modelId="{FCF5BCFB-1204-5449-BE47-7006F13D91E4}" type="presParOf" srcId="{082B3B07-0359-A048-9E53-2632C5606838}" destId="{A7CA6B01-084A-9D45-8BF5-EA9CD95BBF05}" srcOrd="3" destOrd="0" presId="urn:microsoft.com/office/officeart/2005/8/layout/lProcess3"/>
    <dgm:cxn modelId="{D1752EF5-82DD-BE4E-9911-5BB797871390}" type="presParOf" srcId="{082B3B07-0359-A048-9E53-2632C5606838}" destId="{D479A8F3-8B85-CD47-A4D9-48B695FDCDD0}" srcOrd="4" destOrd="0" presId="urn:microsoft.com/office/officeart/2005/8/layout/lProcess3"/>
    <dgm:cxn modelId="{5F702A0A-974F-AC44-B349-E9A11E7795FB}" type="presParOf" srcId="{D479A8F3-8B85-CD47-A4D9-48B695FDCDD0}" destId="{13F72BA4-CFB8-BD4F-AC59-E2AF4D75D863}" srcOrd="0" destOrd="0" presId="urn:microsoft.com/office/officeart/2005/8/layout/lProcess3"/>
    <dgm:cxn modelId="{D9B368E8-0F73-2F4D-8923-6EC61E3200EC}" type="presParOf" srcId="{D479A8F3-8B85-CD47-A4D9-48B695FDCDD0}" destId="{822B5971-8CF2-9B4A-90EC-2918E1FE0567}" srcOrd="1" destOrd="0" presId="urn:microsoft.com/office/officeart/2005/8/layout/lProcess3"/>
    <dgm:cxn modelId="{0517D1D4-FE8C-AB4D-A933-B5C75564D328}" type="presParOf" srcId="{D479A8F3-8B85-CD47-A4D9-48B695FDCDD0}" destId="{21150C45-7274-E945-8888-1EBFD37529AD}" srcOrd="2" destOrd="0" presId="urn:microsoft.com/office/officeart/2005/8/layout/lProcess3"/>
    <dgm:cxn modelId="{123C2419-64A0-6B49-B24D-34723656E8B2}" type="presParOf" srcId="{082B3B07-0359-A048-9E53-2632C5606838}" destId="{804C010B-A295-124A-9686-CE6A5F480B3D}" srcOrd="5" destOrd="0" presId="urn:microsoft.com/office/officeart/2005/8/layout/lProcess3"/>
    <dgm:cxn modelId="{37510C6D-741C-C847-9F1B-C94EC4F274F7}" type="presParOf" srcId="{082B3B07-0359-A048-9E53-2632C5606838}" destId="{9997FF8E-FB03-764F-8977-B9A6F3781447}" srcOrd="6" destOrd="0" presId="urn:microsoft.com/office/officeart/2005/8/layout/lProcess3"/>
    <dgm:cxn modelId="{5E209DF7-1570-3B42-9D53-E6C538BD7DE0}" type="presParOf" srcId="{9997FF8E-FB03-764F-8977-B9A6F3781447}" destId="{6607DBB3-82E4-2748-9606-D89C74E74FE0}" srcOrd="0" destOrd="0" presId="urn:microsoft.com/office/officeart/2005/8/layout/lProcess3"/>
    <dgm:cxn modelId="{E70E9739-7FF7-4849-B1B2-3181CC2B45BA}" type="presParOf" srcId="{9997FF8E-FB03-764F-8977-B9A6F3781447}" destId="{57DDCE9E-F66D-A448-8339-A823848A5834}" srcOrd="1" destOrd="0" presId="urn:microsoft.com/office/officeart/2005/8/layout/lProcess3"/>
    <dgm:cxn modelId="{6DA30BB6-51C9-D843-B180-AF9174A0664B}" type="presParOf" srcId="{9997FF8E-FB03-764F-8977-B9A6F3781447}" destId="{5ECCB370-05D3-B848-8455-99C50F518EC4}" srcOrd="2" destOrd="0" presId="urn:microsoft.com/office/officeart/2005/8/layout/lProcess3"/>
    <dgm:cxn modelId="{0F50972D-7DF8-D749-872E-79F5A7E9C778}" type="presParOf" srcId="{9997FF8E-FB03-764F-8977-B9A6F3781447}" destId="{26017A9A-7ED9-1F48-88CA-E993B9B7A3AA}" srcOrd="3" destOrd="0" presId="urn:microsoft.com/office/officeart/2005/8/layout/lProcess3"/>
    <dgm:cxn modelId="{C575557C-DFA0-D34D-B6CC-8173FCF5AD72}" type="presParOf" srcId="{9997FF8E-FB03-764F-8977-B9A6F3781447}" destId="{27ACB76F-0A57-754D-85AD-A7196B5E24A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11577-A4E6-AA4C-967F-8A253B7753E5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choose classes for tutoring</a:t>
          </a:r>
        </a:p>
      </dsp:txBody>
      <dsp:txXfrm>
        <a:off x="220137" y="35774"/>
        <a:ext cx="1868492" cy="1093869"/>
      </dsp:txXfrm>
    </dsp:sp>
    <dsp:sp modelId="{BB6CF8FB-4E23-4E47-85B9-5EF77E1F32FA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3078" y="438629"/>
        <a:ext cx="287384" cy="288159"/>
      </dsp:txXfrm>
    </dsp:sp>
    <dsp:sp modelId="{8DDC1229-770E-1D4C-BA99-DD1D9F58FF1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hire tutors for those classes</a:t>
          </a:r>
        </a:p>
      </dsp:txBody>
      <dsp:txXfrm>
        <a:off x="2931316" y="35774"/>
        <a:ext cx="1868492" cy="1093869"/>
      </dsp:txXfrm>
    </dsp:sp>
    <dsp:sp modelId="{DB69B775-663A-4244-88F8-F63EC87A1176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04257" y="438629"/>
        <a:ext cx="287384" cy="288159"/>
      </dsp:txXfrm>
    </dsp:sp>
    <dsp:sp modelId="{374105B8-FBB3-FD4B-8076-9DD7EBDFB28A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Tutors set their availability</a:t>
          </a:r>
        </a:p>
      </dsp:txBody>
      <dsp:txXfrm>
        <a:off x="5642495" y="35774"/>
        <a:ext cx="1868492" cy="1093869"/>
      </dsp:txXfrm>
    </dsp:sp>
    <dsp:sp modelId="{7E104ABC-F69E-EA4F-81A4-F8DF5C8DD9F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432662" y="1334093"/>
        <a:ext cx="288159" cy="287384"/>
      </dsp:txXfrm>
    </dsp:sp>
    <dsp:sp modelId="{B2070756-5569-6644-89FC-D2120F27358B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schedule tutoring</a:t>
          </a:r>
        </a:p>
      </dsp:txBody>
      <dsp:txXfrm>
        <a:off x="5642495" y="1972330"/>
        <a:ext cx="1868492" cy="1093869"/>
      </dsp:txXfrm>
    </dsp:sp>
    <dsp:sp modelId="{06D6AF46-F720-4D48-9E82-AEB5CB77248F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150661" y="2375185"/>
        <a:ext cx="287384" cy="288159"/>
      </dsp:txXfrm>
    </dsp:sp>
    <dsp:sp modelId="{EF68C57B-8CCC-B443-A075-45FC79EB09F5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Tutors are available for a specific class at a set time</a:t>
          </a:r>
        </a:p>
      </dsp:txBody>
      <dsp:txXfrm>
        <a:off x="2931316" y="1972330"/>
        <a:ext cx="1868492" cy="1093869"/>
      </dsp:txXfrm>
    </dsp:sp>
    <dsp:sp modelId="{604F2061-6FCB-9A42-8E4D-29B9A1DAB518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439482" y="2375185"/>
        <a:ext cx="287384" cy="288159"/>
      </dsp:txXfrm>
    </dsp:sp>
    <dsp:sp modelId="{3FFEECD3-365D-B345-B14F-2F45976394E0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Students choose to come in for tutoring</a:t>
          </a:r>
        </a:p>
      </dsp:txBody>
      <dsp:txXfrm>
        <a:off x="220137" y="1972330"/>
        <a:ext cx="1868492" cy="1093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55A85-83DD-194F-9E43-E2C12DC46F4B}">
      <dsp:nvSpPr>
        <dsp:cNvPr id="0" name=""/>
        <dsp:cNvSpPr/>
      </dsp:nvSpPr>
      <dsp:spPr>
        <a:xfrm>
          <a:off x="1749298" y="919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University</a:t>
          </a:r>
        </a:p>
      </dsp:txBody>
      <dsp:txXfrm>
        <a:off x="2099992" y="919"/>
        <a:ext cx="1052082" cy="701388"/>
      </dsp:txXfrm>
    </dsp:sp>
    <dsp:sp modelId="{6CD735D2-5C88-724F-8418-D7AFFE7B94DA}">
      <dsp:nvSpPr>
        <dsp:cNvPr id="0" name=""/>
        <dsp:cNvSpPr/>
      </dsp:nvSpPr>
      <dsp:spPr>
        <a:xfrm>
          <a:off x="3274818" y="60537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Department</a:t>
          </a:r>
        </a:p>
      </dsp:txBody>
      <dsp:txXfrm>
        <a:off x="3565894" y="60537"/>
        <a:ext cx="873228" cy="582152"/>
      </dsp:txXfrm>
    </dsp:sp>
    <dsp:sp modelId="{7A4D58E0-9826-9641-BA0D-76F5E40C5BE5}">
      <dsp:nvSpPr>
        <dsp:cNvPr id="0" name=""/>
        <dsp:cNvSpPr/>
      </dsp:nvSpPr>
      <dsp:spPr>
        <a:xfrm>
          <a:off x="4526445" y="60537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</a:t>
          </a:r>
        </a:p>
      </dsp:txBody>
      <dsp:txXfrm>
        <a:off x="4817521" y="60537"/>
        <a:ext cx="873228" cy="582152"/>
      </dsp:txXfrm>
    </dsp:sp>
    <dsp:sp modelId="{D99FE40D-926B-BD41-9080-A79565B48BB8}">
      <dsp:nvSpPr>
        <dsp:cNvPr id="0" name=""/>
        <dsp:cNvSpPr/>
      </dsp:nvSpPr>
      <dsp:spPr>
        <a:xfrm>
          <a:off x="1749298" y="800502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University</a:t>
          </a:r>
        </a:p>
      </dsp:txBody>
      <dsp:txXfrm>
        <a:off x="2099992" y="800502"/>
        <a:ext cx="1052082" cy="701388"/>
      </dsp:txXfrm>
    </dsp:sp>
    <dsp:sp modelId="{485BC5AE-63D4-C740-894A-95E3492DB72F}">
      <dsp:nvSpPr>
        <dsp:cNvPr id="0" name=""/>
        <dsp:cNvSpPr/>
      </dsp:nvSpPr>
      <dsp:spPr>
        <a:xfrm>
          <a:off x="3274818" y="860120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Tutor</a:t>
          </a:r>
        </a:p>
      </dsp:txBody>
      <dsp:txXfrm>
        <a:off x="3565894" y="860120"/>
        <a:ext cx="873228" cy="582152"/>
      </dsp:txXfrm>
    </dsp:sp>
    <dsp:sp modelId="{13F72BA4-CFB8-BD4F-AC59-E2AF4D75D863}">
      <dsp:nvSpPr>
        <dsp:cNvPr id="0" name=""/>
        <dsp:cNvSpPr/>
      </dsp:nvSpPr>
      <dsp:spPr>
        <a:xfrm>
          <a:off x="1749298" y="1600084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</a:t>
          </a:r>
        </a:p>
      </dsp:txBody>
      <dsp:txXfrm>
        <a:off x="2099992" y="1600084"/>
        <a:ext cx="1052082" cy="701388"/>
      </dsp:txXfrm>
    </dsp:sp>
    <dsp:sp modelId="{21150C45-7274-E945-8888-1EBFD37529AD}">
      <dsp:nvSpPr>
        <dsp:cNvPr id="0" name=""/>
        <dsp:cNvSpPr/>
      </dsp:nvSpPr>
      <dsp:spPr>
        <a:xfrm>
          <a:off x="3274818" y="1659702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Tutor</a:t>
          </a:r>
        </a:p>
      </dsp:txBody>
      <dsp:txXfrm>
        <a:off x="3565894" y="1659702"/>
        <a:ext cx="873228" cy="582152"/>
      </dsp:txXfrm>
    </dsp:sp>
    <dsp:sp modelId="{6607DBB3-82E4-2748-9606-D89C74E74FE0}">
      <dsp:nvSpPr>
        <dsp:cNvPr id="0" name=""/>
        <dsp:cNvSpPr/>
      </dsp:nvSpPr>
      <dsp:spPr>
        <a:xfrm>
          <a:off x="1749298" y="2399667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Tutor</a:t>
          </a:r>
        </a:p>
      </dsp:txBody>
      <dsp:txXfrm>
        <a:off x="2099992" y="2399667"/>
        <a:ext cx="1052082" cy="701388"/>
      </dsp:txXfrm>
    </dsp:sp>
    <dsp:sp modelId="{5ECCB370-05D3-B848-8455-99C50F518EC4}">
      <dsp:nvSpPr>
        <dsp:cNvPr id="0" name=""/>
        <dsp:cNvSpPr/>
      </dsp:nvSpPr>
      <dsp:spPr>
        <a:xfrm>
          <a:off x="3274818" y="2459285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Hours</a:t>
          </a:r>
        </a:p>
      </dsp:txBody>
      <dsp:txXfrm>
        <a:off x="3565894" y="2459285"/>
        <a:ext cx="873228" cy="582152"/>
      </dsp:txXfrm>
    </dsp:sp>
    <dsp:sp modelId="{27ACB76F-0A57-754D-85AD-A7196B5E24AB}">
      <dsp:nvSpPr>
        <dsp:cNvPr id="0" name=""/>
        <dsp:cNvSpPr/>
      </dsp:nvSpPr>
      <dsp:spPr>
        <a:xfrm>
          <a:off x="4526445" y="2459285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Student</a:t>
          </a:r>
        </a:p>
      </dsp:txBody>
      <dsp:txXfrm>
        <a:off x="4817521" y="2459285"/>
        <a:ext cx="873228" cy="58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18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Gus Lipkin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8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a crash course in stats 1 from dr bunn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Teacher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Barely passing his exam</a:t>
            </a:r>
          </a:p>
        </p:txBody>
      </p:sp>
      <p:pic>
        <p:nvPicPr>
          <p:cNvPr id="13" name="Graphic 12" descr="Brain in head outline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36517C27-9B24-F44D-931E-0E18F2BD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2137-25E2-BF40-852E-8101DFB46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state of tutoring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9070-8F0E-1A49-9B98-9207C4CC6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B73-D0B9-A94A-8FB2-32DB37C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67A-AA93-5840-9665-1A6950F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courses offer pre-scheduled group tutoring with tutors</a:t>
            </a:r>
          </a:p>
        </p:txBody>
      </p:sp>
    </p:spTree>
    <p:extLst>
      <p:ext uri="{BB962C8B-B14F-4D97-AF65-F5344CB8AC3E}">
        <p14:creationId xmlns:p14="http://schemas.microsoft.com/office/powerpoint/2010/main" val="381051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tutoring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C2BDA-CC29-BD4D-A6E1-B78C1841A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633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4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FDAEC07-91E0-AE45-A4EB-083FCDE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37705" y="1"/>
            <a:ext cx="2341418" cy="685799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4670165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68206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To ma</a:t>
                </a:r>
                <a:r>
                  <a:rPr lang="en-US" dirty="0"/>
                  <a:t>ximize student hours:</a:t>
                </a:r>
              </a:p>
              <a:p>
                <a:pPr lvl="1"/>
                <a:r>
                  <a:rPr lang="en-US" sz="1800" b="0" dirty="0"/>
                  <a:t>Minimize tutor overlap</a:t>
                </a:r>
              </a:p>
              <a:p>
                <a:pPr lvl="1"/>
                <a:r>
                  <a:rPr lang="en-US" sz="1800" dirty="0"/>
                  <a:t>Maximize the number of classes that individual tutors can tutor for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13008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5988-A2F0-9E43-B5A6-3426E2EF3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Possible alternatives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E9D7-63DD-5E44-A1C6-F075B090E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739-88EA-AF40-B310-5848713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One-on-one </a:t>
            </a:r>
            <a:br>
              <a:rPr lang="en-US"/>
            </a:br>
            <a:r>
              <a:rPr lang="en-US"/>
              <a:t>tutoring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DD11F-BDE4-1141-8D33-14F11C2D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B73-D0B9-A94A-8FB2-32DB37C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67A-AA93-5840-9665-1A6950F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Tutors are knowledgeable in a variety of subjects</a:t>
            </a:r>
          </a:p>
          <a:p>
            <a:r>
              <a:rPr lang="en-US"/>
              <a:t>Students book time with a tutor for a specific class</a:t>
            </a:r>
          </a:p>
        </p:txBody>
      </p:sp>
    </p:spTree>
    <p:extLst>
      <p:ext uri="{BB962C8B-B14F-4D97-AF65-F5344CB8AC3E}">
        <p14:creationId xmlns:p14="http://schemas.microsoft.com/office/powerpoint/2010/main" val="19667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B09-09D8-D942-86E9-1DFF6D99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Problem and Anecdote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94F3EA-694D-E949-9D9D-39FECE9E3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one-on-one tutoring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A514D0-910D-034D-A1F5-EA1374BE8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56221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65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66998018-7CC3-BA45-A875-CF5821E8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11997" y="-2"/>
            <a:ext cx="326076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93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maximize student hours:</a:t>
                </a:r>
              </a:p>
              <a:p>
                <a:pPr lvl="1"/>
                <a:r>
                  <a:rPr lang="en-US" sz="2400" dirty="0"/>
                  <a:t>Maximize the number of tutors</a:t>
                </a:r>
              </a:p>
              <a:p>
                <a:pPr lvl="1"/>
                <a:r>
                  <a:rPr lang="en-US" sz="2400" dirty="0"/>
                  <a:t>Maximize the number of classes that each tutor covers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8" t="-18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2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739-88EA-AF40-B310-5848713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Hybrid tutoring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CA34-09E6-1F4B-BC36-313FEECB8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E112-F021-E940-A214-FFA8646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E57A-6CD1-A740-BB0A-FDC282F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 a group tutoring and one-on-one tutoring model</a:t>
            </a:r>
          </a:p>
          <a:p>
            <a:r>
              <a:rPr lang="en-US"/>
              <a:t>For high demand courses, there are scheduled tutoring sessions</a:t>
            </a:r>
          </a:p>
          <a:p>
            <a:r>
              <a:rPr lang="en-US"/>
              <a:t>For high and low demand courses, students can schedule time with a tutor</a:t>
            </a:r>
          </a:p>
        </p:txBody>
      </p:sp>
    </p:spTree>
    <p:extLst>
      <p:ext uri="{BB962C8B-B14F-4D97-AF65-F5344CB8AC3E}">
        <p14:creationId xmlns:p14="http://schemas.microsoft.com/office/powerpoint/2010/main" val="36400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Hybrid tutoring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D171-3033-AC47-A2A8-45C795A9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tried to make a flowchart but it’s just easier to show you the ERD</a:t>
            </a:r>
          </a:p>
        </p:txBody>
      </p:sp>
    </p:spTree>
    <p:extLst>
      <p:ext uri="{BB962C8B-B14F-4D97-AF65-F5344CB8AC3E}">
        <p14:creationId xmlns:p14="http://schemas.microsoft.com/office/powerpoint/2010/main" val="3109877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13BA852-C886-F040-B74B-93F28461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90779" y="0"/>
            <a:ext cx="2703201" cy="68619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37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maximize student hours:</a:t>
                </a:r>
              </a:p>
              <a:p>
                <a:pPr lvl="1"/>
                <a:r>
                  <a:rPr lang="en-US" sz="2400" dirty="0"/>
                  <a:t>Maximize group hours for popular classes such as Calc, Physics, and Intro to Programming</a:t>
                </a:r>
              </a:p>
              <a:p>
                <a:pPr lvl="1"/>
                <a:r>
                  <a:rPr lang="en-US" sz="2400" dirty="0"/>
                  <a:t>Maximize the number of classes that individual tutors can tutor for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8" t="-22764" r="-213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7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52E-E059-9B47-BEEB-4CD1CBD5E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193BC-28D2-9C4D-A4E3-F3B0D4450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1DDD-1B88-8F42-B88E-A4899BA6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This is a difficult problem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06E1-7947-0C45-BCA4-132FBC65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sufficient proof that working together will save money and help students, no departments will want to pool resources</a:t>
            </a:r>
          </a:p>
          <a:p>
            <a:r>
              <a:rPr lang="en-US" dirty="0"/>
              <a:t>I don’t know how to do enough of the theoretical math to convince anyone</a:t>
            </a:r>
          </a:p>
        </p:txBody>
      </p:sp>
    </p:spTree>
    <p:extLst>
      <p:ext uri="{BB962C8B-B14F-4D97-AF65-F5344CB8AC3E}">
        <p14:creationId xmlns:p14="http://schemas.microsoft.com/office/powerpoint/2010/main" val="20203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AC-D110-054B-92C8-BC40CD25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808-B0C2-8A4A-9220-F38FDEE0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tutoring system at Florida Poly is bad</a:t>
            </a:r>
          </a:p>
          <a:p>
            <a:r>
              <a:rPr lang="en-US" dirty="0"/>
              <a:t>Tutors make their own schedules</a:t>
            </a:r>
          </a:p>
          <a:p>
            <a:r>
              <a:rPr lang="en-US" dirty="0"/>
              <a:t>There is not a tutor for every class</a:t>
            </a:r>
          </a:p>
          <a:p>
            <a:r>
              <a:rPr lang="en-US" dirty="0"/>
              <a:t>Tutoring sessions can become crowded</a:t>
            </a:r>
          </a:p>
        </p:txBody>
      </p:sp>
    </p:spTree>
    <p:extLst>
      <p:ext uri="{BB962C8B-B14F-4D97-AF65-F5344CB8AC3E}">
        <p14:creationId xmlns:p14="http://schemas.microsoft.com/office/powerpoint/2010/main" val="328590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C0ED-2964-1A4B-959B-C61B363D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model is probably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FC7F-373E-7847-8C27-741374BB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the best parts of group tutoring and one-on-one tutoring</a:t>
            </a:r>
          </a:p>
          <a:p>
            <a:r>
              <a:rPr lang="en-US" dirty="0"/>
              <a:t>It has potential to be at least as efficient as group tutoring</a:t>
            </a:r>
          </a:p>
        </p:txBody>
      </p:sp>
    </p:spTree>
    <p:extLst>
      <p:ext uri="{BB962C8B-B14F-4D97-AF65-F5344CB8AC3E}">
        <p14:creationId xmlns:p14="http://schemas.microsoft.com/office/powerpoint/2010/main" val="65862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Gus Lipkin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AC-D110-054B-92C8-BC40CD25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808-B0C2-8A4A-9220-F38FDEE0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department pays their own tutors</a:t>
            </a:r>
          </a:p>
          <a:p>
            <a:r>
              <a:rPr lang="en-US" dirty="0"/>
              <a:t>Each department is trying to maximize class coverage in their own department</a:t>
            </a:r>
          </a:p>
          <a:p>
            <a:r>
              <a:rPr lang="en-US" dirty="0"/>
              <a:t>Each department is trying to maximize the number of students that can attend tutoring</a:t>
            </a:r>
          </a:p>
          <a:p>
            <a:r>
              <a:rPr lang="en-US" dirty="0"/>
              <a:t>No department wants to pay for tutors for </a:t>
            </a:r>
            <a:r>
              <a:rPr lang="en-US"/>
              <a:t>another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BD1-C4B8-AE47-86C4-79AED31C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Anecdote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3A2B-7908-0E4F-BEE5-D0F3CD539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stats 1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lassroom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This is Gus one week </a:t>
            </a:r>
            <a:br>
              <a:rPr lang="en-US" sz="3200" dirty="0"/>
            </a:br>
            <a:r>
              <a:rPr lang="en-US" sz="3200" dirty="0"/>
              <a:t>before his midterm</a:t>
            </a:r>
          </a:p>
        </p:txBody>
      </p:sp>
      <p:pic>
        <p:nvPicPr>
          <p:cNvPr id="13" name="Graphic 12" descr="Loudly 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alculator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Table and chairs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5346" y="483987"/>
            <a:ext cx="3301307" cy="3301307"/>
          </a:xfrm>
          <a:prstGeom prst="rect">
            <a:avLst/>
          </a:prstGeom>
        </p:spPr>
      </p:pic>
      <p:pic>
        <p:nvPicPr>
          <p:cNvPr id="4" name="Graphic 3" descr="Idea outline">
            <a:extLst>
              <a:ext uri="{FF2B5EF4-FFF2-40B4-BE49-F238E27FC236}">
                <a16:creationId xmlns:a16="http://schemas.microsoft.com/office/drawing/2014/main" id="{15A1FE5A-9E92-2044-BC6F-51EBB57F9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72025" y="55245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283923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This is Gus At tutoring</a:t>
            </a:r>
            <a:br>
              <a:rPr lang="en-US" sz="3200"/>
            </a:br>
            <a:br>
              <a:rPr lang="en-US" sz="3200"/>
            </a:br>
            <a:r>
              <a:rPr lang="en-US" sz="3200"/>
              <a:t>Before the exam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7CE112-4048-614E-BFB9-AA96E71151D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One week</a:t>
            </a:r>
          </a:p>
          <a:p>
            <a:endParaRPr lang="en-US" sz="32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86F5F9-E377-3741-8FD9-6085D52220F0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3923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Six Days</a:t>
            </a:r>
          </a:p>
          <a:p>
            <a:endParaRPr lang="en-US" sz="32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5E3244-7A21-854C-9B2F-178FA552068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820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Five Days</a:t>
            </a:r>
          </a:p>
          <a:p>
            <a:endParaRPr lang="en-US" sz="32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B34C49-82E9-F447-8845-394726C46DB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Four Days</a:t>
            </a:r>
          </a:p>
          <a:p>
            <a:endParaRPr lang="en-US" sz="32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B193B8-B224-194D-A65A-AB4282D6628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Three Days</a:t>
            </a:r>
          </a:p>
          <a:p>
            <a:endParaRPr lang="en-US" sz="3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0AAD8B-80CA-5C4C-B942-E6CDE0D36A15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Two Days</a:t>
            </a:r>
          </a:p>
          <a:p>
            <a:endParaRPr lang="en-US" sz="32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E8F8F6-87A3-574F-8840-8A1290047CC2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Eighteen hours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70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56"/>
            </p:par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Asking Dr Bunn where the stats tutor has been</a:t>
            </a:r>
          </a:p>
        </p:txBody>
      </p:sp>
      <p:pic>
        <p:nvPicPr>
          <p:cNvPr id="13" name="Graphic 12" descr="Angry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4" name="Graphic 3" descr="Lecturer with solid fill">
            <a:extLst>
              <a:ext uri="{FF2B5EF4-FFF2-40B4-BE49-F238E27FC236}">
                <a16:creationId xmlns:a16="http://schemas.microsoft.com/office/drawing/2014/main" id="{36517C27-9B24-F44D-931E-0E18F2BD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64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{B0581F21-3EED-1642-8376-035903BF34F0}tf10001120</Template>
  <TotalTime>151</TotalTime>
  <Words>494</Words>
  <Application>Microsoft Macintosh PowerPoint</Application>
  <PresentationFormat>Widescreen</PresentationFormat>
  <Paragraphs>100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Gill Sans MT</vt:lpstr>
      <vt:lpstr>Parcel</vt:lpstr>
      <vt:lpstr>Tutoring is bad</vt:lpstr>
      <vt:lpstr>Problem and Anecdote</vt:lpstr>
      <vt:lpstr>Problem</vt:lpstr>
      <vt:lpstr>Root cause</vt:lpstr>
      <vt:lpstr>Anecdote</vt:lpstr>
      <vt:lpstr>This is Gus taking stats 1</vt:lpstr>
      <vt:lpstr>This is Gus one week  before his midterm</vt:lpstr>
      <vt:lpstr>This is Gus At tutoring  Before the exam</vt:lpstr>
      <vt:lpstr>This is Gus Asking Dr Bunn where the stats tutor has been</vt:lpstr>
      <vt:lpstr>This is Gus taking a crash course in stats 1 from dr bunn</vt:lpstr>
      <vt:lpstr>This is Gus Barely passing his exam</vt:lpstr>
      <vt:lpstr>The state of tutoring today</vt:lpstr>
      <vt:lpstr>Description</vt:lpstr>
      <vt:lpstr>The current tutoring model</vt:lpstr>
      <vt:lpstr>As an entity relationship diagram</vt:lpstr>
      <vt:lpstr>Icky Math</vt:lpstr>
      <vt:lpstr>Possible alternatives</vt:lpstr>
      <vt:lpstr>A One-on-one  tutoring model</vt:lpstr>
      <vt:lpstr>Description</vt:lpstr>
      <vt:lpstr>A one-on-one tutoring model</vt:lpstr>
      <vt:lpstr>As an entity relationship diagram</vt:lpstr>
      <vt:lpstr>Icky Math</vt:lpstr>
      <vt:lpstr>A Hybrid tutoring model</vt:lpstr>
      <vt:lpstr>Description</vt:lpstr>
      <vt:lpstr>A Hybrid tutoring model</vt:lpstr>
      <vt:lpstr>As an entity relationship diagram</vt:lpstr>
      <vt:lpstr>Icky Math</vt:lpstr>
      <vt:lpstr>Conclusions</vt:lpstr>
      <vt:lpstr>This is a difficult problem to tackle</vt:lpstr>
      <vt:lpstr>A hybrid model is probably best</vt:lpstr>
      <vt:lpstr>Tutoring is bad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is bad</dc:title>
  <dc:creator>Lipkin, Gus</dc:creator>
  <cp:lastModifiedBy>Lipkin, Gus</cp:lastModifiedBy>
  <cp:revision>6</cp:revision>
  <dcterms:created xsi:type="dcterms:W3CDTF">2021-12-13T17:47:31Z</dcterms:created>
  <dcterms:modified xsi:type="dcterms:W3CDTF">2022-01-01T03:43:00Z</dcterms:modified>
</cp:coreProperties>
</file>