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2"/>
    <p:restoredTop sz="96302"/>
  </p:normalViewPr>
  <p:slideViewPr>
    <p:cSldViewPr snapToGrid="0" snapToObjects="1">
      <p:cViewPr varScale="1">
        <p:scale>
          <a:sx n="134" d="100"/>
          <a:sy n="134" d="100"/>
        </p:scale>
        <p:origin x="2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6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7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6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97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06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8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11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334D819-9F07-4261-B09B-9E467E5D9002}" type="datetimeFigureOut">
              <a:rPr lang="en-US" smtClean="0"/>
              <a:t>12/13/21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BE8A8-5E3B-AD4D-9D59-8ADC94B9B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Tutoring is bad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C0913-6392-D243-BAB8-EC7FC6BFB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Gus Lipkin</a:t>
            </a:r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8A987D32-717F-41C8-9D04-103B8780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80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2B09-09D8-D942-86E9-1DFF6D991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and Anecdote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94F3EA-694D-E949-9D9D-39FECE9E3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F4AC-D110-054B-92C8-BC40CD25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6808-B0C2-8A4A-9220-F38FDEE0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tutoring system at Florida Poly is bad</a:t>
            </a:r>
          </a:p>
          <a:p>
            <a:r>
              <a:rPr lang="en-US" dirty="0"/>
              <a:t>Tutors make their own schedules</a:t>
            </a:r>
          </a:p>
          <a:p>
            <a:r>
              <a:rPr lang="en-US" dirty="0"/>
              <a:t>There is not a tutor for every class</a:t>
            </a:r>
          </a:p>
          <a:p>
            <a:r>
              <a:rPr lang="en-US" dirty="0"/>
              <a:t>Tutoring sessions can become crowded</a:t>
            </a:r>
          </a:p>
        </p:txBody>
      </p:sp>
    </p:spTree>
    <p:extLst>
      <p:ext uri="{BB962C8B-B14F-4D97-AF65-F5344CB8AC3E}">
        <p14:creationId xmlns:p14="http://schemas.microsoft.com/office/powerpoint/2010/main" val="328590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DBD1-C4B8-AE47-86C4-79AED31C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Anecdote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33A2B-7908-0E4F-BEE5-D0F3CD539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9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This is Gus taking stats 1</a:t>
            </a:r>
          </a:p>
        </p:txBody>
      </p:sp>
      <p:pic>
        <p:nvPicPr>
          <p:cNvPr id="13" name="Graphic 12" descr="Crying face outline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94692" y="483987"/>
            <a:ext cx="3301307" cy="3301307"/>
          </a:xfrm>
          <a:prstGeom prst="rect">
            <a:avLst/>
          </a:prstGeom>
        </p:spPr>
      </p:pic>
      <p:pic>
        <p:nvPicPr>
          <p:cNvPr id="7" name="Content Placeholder 6" descr="Classroom with solid fill">
            <a:extLst>
              <a:ext uri="{FF2B5EF4-FFF2-40B4-BE49-F238E27FC236}">
                <a16:creationId xmlns:a16="http://schemas.microsoft.com/office/drawing/2014/main" id="{ECD0ACE1-D6CC-BD4E-AA71-2E3B92E1C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8315" y="58785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4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This is Gus Right one </a:t>
            </a:r>
            <a:br>
              <a:rPr lang="en-US" sz="3200" dirty="0"/>
            </a:br>
            <a:r>
              <a:rPr lang="en-US" sz="3200" dirty="0"/>
              <a:t>week before his midterm</a:t>
            </a:r>
          </a:p>
        </p:txBody>
      </p:sp>
      <p:pic>
        <p:nvPicPr>
          <p:cNvPr id="13" name="Graphic 12" descr="Loudly crying face outline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346" y="483987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2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Table and chairs with solid fill">
            <a:extLst>
              <a:ext uri="{FF2B5EF4-FFF2-40B4-BE49-F238E27FC236}">
                <a16:creationId xmlns:a16="http://schemas.microsoft.com/office/drawing/2014/main" id="{F658A221-0FFC-1C4F-90A0-669CDD0A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45346" y="483987"/>
            <a:ext cx="3301307" cy="3301307"/>
          </a:xfrm>
          <a:prstGeom prst="rect">
            <a:avLst/>
          </a:prstGeom>
        </p:spPr>
      </p:pic>
      <p:pic>
        <p:nvPicPr>
          <p:cNvPr id="4" name="Graphic 3" descr="Idea with solid fill">
            <a:extLst>
              <a:ext uri="{FF2B5EF4-FFF2-40B4-BE49-F238E27FC236}">
                <a16:creationId xmlns:a16="http://schemas.microsoft.com/office/drawing/2014/main" id="{15A1FE5A-9E92-2044-BC6F-51EBB57F9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2025" y="55245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EEA7B-B04A-7E4C-A31A-11097DA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283923"/>
            <a:ext cx="8991600" cy="126476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/>
              <a:t>This is Gus At tutoring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Before the exam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7CE112-4048-614E-BFB9-AA96E71151D4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91389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r>
              <a:rPr lang="en-US" sz="3200" dirty="0"/>
              <a:t>One week</a:t>
            </a:r>
          </a:p>
          <a:p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86F5F9-E377-3741-8FD9-6085D52220F0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83923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r>
              <a:rPr lang="en-US" sz="3200" dirty="0"/>
              <a:t>Six Days</a:t>
            </a:r>
          </a:p>
          <a:p>
            <a:endParaRPr lang="en-US" sz="3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5E3244-7A21-854C-9B2F-178FA5520688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88209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r>
              <a:rPr lang="en-US" sz="3200" dirty="0"/>
              <a:t>Five Days</a:t>
            </a:r>
          </a:p>
          <a:p>
            <a:endParaRPr lang="en-US" sz="3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2B34C49-82E9-F447-8845-394726C46DB8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91389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r>
              <a:rPr lang="en-US" sz="3200" dirty="0"/>
              <a:t>Four Days</a:t>
            </a:r>
          </a:p>
          <a:p>
            <a:endParaRPr lang="en-US" sz="32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4B193B8-B224-194D-A65A-AB4282D66284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91389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r>
              <a:rPr lang="en-US" sz="3200" dirty="0"/>
              <a:t>Three Days</a:t>
            </a:r>
          </a:p>
          <a:p>
            <a:endParaRPr lang="en-US" sz="3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80AAD8B-80CA-5C4C-B942-E6CDE0D36A15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75356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r>
              <a:rPr lang="en-US" sz="3200" dirty="0"/>
              <a:t>Two Days</a:t>
            </a:r>
          </a:p>
          <a:p>
            <a:endParaRPr lang="en-US" sz="32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4E8F8F6-87A3-574F-8840-8A1290047CC2}"/>
              </a:ext>
            </a:extLst>
          </p:cNvPr>
          <p:cNvSpPr txBox="1">
            <a:spLocks/>
          </p:cNvSpPr>
          <p:nvPr/>
        </p:nvSpPr>
        <p:spPr bwMode="black">
          <a:xfrm>
            <a:off x="1600199" y="4275356"/>
            <a:ext cx="8991600" cy="126476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r>
              <a:rPr lang="en-US" sz="3200" dirty="0"/>
              <a:t>Twenty-Four hours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0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56"/>
            </p:par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{B0581F21-3EED-1642-8376-035903BF34F0}tf10001120</Template>
  <TotalTime>35</TotalTime>
  <Words>76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Tutoring is bad</vt:lpstr>
      <vt:lpstr>Problem and Anecdote</vt:lpstr>
      <vt:lpstr>Problem</vt:lpstr>
      <vt:lpstr>Anecdote</vt:lpstr>
      <vt:lpstr>This is Gus taking stats 1</vt:lpstr>
      <vt:lpstr>This is Gus Right one  week before his midterm</vt:lpstr>
      <vt:lpstr>This is Gus At tutoring  Before the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Tutoring is bad</dc:title>
  <dc:creator>Lipkin, Gus</dc:creator>
  <cp:lastModifiedBy>Lipkin, Gus</cp:lastModifiedBy>
  <cp:revision>5</cp:revision>
  <dcterms:created xsi:type="dcterms:W3CDTF">2021-12-13T17:47:31Z</dcterms:created>
  <dcterms:modified xsi:type="dcterms:W3CDTF">2021-12-13T18:23:10Z</dcterms:modified>
</cp:coreProperties>
</file>