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676F2F37-9B9C-4361-AB7D-00D5BC7186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558" b="151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0C3774-D437-2545-9D0A-A4851F561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Correlating Patient Feedback to Avoidable Readmissions and Patient Experience Outcomes at Tallahassee memorial hospital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D350C-0BEC-064D-B578-2B982DDE2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The Three Musketeers: Hailey Skoglund, Gus Lipkin, Maverick Hope</a:t>
            </a:r>
          </a:p>
        </p:txBody>
      </p:sp>
    </p:spTree>
    <p:extLst>
      <p:ext uri="{BB962C8B-B14F-4D97-AF65-F5344CB8AC3E}">
        <p14:creationId xmlns:p14="http://schemas.microsoft.com/office/powerpoint/2010/main" val="1381314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DEBC5-F8BB-2845-8C57-C32CFE12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2400" dirty="0"/>
              <a:t>Florida Poly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A766-1547-C447-8530-DB135F9AA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404040"/>
                </a:solidFill>
              </a:rPr>
              <a:t>Early October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Got project details and sponsor contact information from Dr Centeno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Had initial meeting with project sponsor to do introductions and learn more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Went to Dairy Queen for team bonding</a:t>
            </a:r>
          </a:p>
          <a:p>
            <a:r>
              <a:rPr lang="en-US" dirty="0">
                <a:solidFill>
                  <a:srgbClr val="404040"/>
                </a:solidFill>
              </a:rPr>
              <a:t>Mid October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Met project sponsor in Tallahassee</a:t>
            </a:r>
          </a:p>
          <a:p>
            <a:pPr lvl="2"/>
            <a:r>
              <a:rPr lang="en-US" dirty="0">
                <a:solidFill>
                  <a:srgbClr val="404040"/>
                </a:solidFill>
              </a:rPr>
              <a:t>Met the Patient Experience team at TMH</a:t>
            </a:r>
          </a:p>
          <a:p>
            <a:pPr lvl="2"/>
            <a:r>
              <a:rPr lang="en-US" dirty="0">
                <a:solidFill>
                  <a:srgbClr val="404040"/>
                </a:solidFill>
              </a:rPr>
              <a:t>Toured the facility</a:t>
            </a:r>
          </a:p>
          <a:p>
            <a:pPr lvl="2"/>
            <a:r>
              <a:rPr lang="en-US" dirty="0">
                <a:solidFill>
                  <a:srgbClr val="404040"/>
                </a:solidFill>
              </a:rPr>
              <a:t>Learned more about the discharge process</a:t>
            </a:r>
          </a:p>
        </p:txBody>
      </p:sp>
    </p:spTree>
    <p:extLst>
      <p:ext uri="{BB962C8B-B14F-4D97-AF65-F5344CB8AC3E}">
        <p14:creationId xmlns:p14="http://schemas.microsoft.com/office/powerpoint/2010/main" val="166009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DEBC5-F8BB-2845-8C57-C32CFE12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2400" dirty="0"/>
              <a:t>TMH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A766-1547-C447-8530-DB135F9AA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Early October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Worked with Poly Students to develop research questions into action plans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Began process of cleaning and packaging data</a:t>
            </a:r>
          </a:p>
          <a:p>
            <a:r>
              <a:rPr lang="en-US" dirty="0">
                <a:solidFill>
                  <a:srgbClr val="404040"/>
                </a:solidFill>
              </a:rPr>
              <a:t>Mid October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Met Poly students in Tallahassee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Sent Data User Agreement to Florida Poly’s legal team for review</a:t>
            </a:r>
          </a:p>
        </p:txBody>
      </p:sp>
    </p:spTree>
    <p:extLst>
      <p:ext uri="{BB962C8B-B14F-4D97-AF65-F5344CB8AC3E}">
        <p14:creationId xmlns:p14="http://schemas.microsoft.com/office/powerpoint/2010/main" val="97208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6C95-755E-A34D-B5A0-C5570ADE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to be completed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B145A-4221-C444-8702-DA36FD2E9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9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DEBC5-F8BB-2845-8C57-C32CFE12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2400" dirty="0"/>
              <a:t>Florida Poly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A766-1547-C447-8530-DB135F9AA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Sign DUA</a:t>
            </a:r>
          </a:p>
          <a:p>
            <a:r>
              <a:rPr lang="en-US" dirty="0">
                <a:solidFill>
                  <a:srgbClr val="404040"/>
                </a:solidFill>
              </a:rPr>
              <a:t>Begin data exploration</a:t>
            </a:r>
          </a:p>
          <a:p>
            <a:r>
              <a:rPr lang="en-US" dirty="0">
                <a:solidFill>
                  <a:srgbClr val="404040"/>
                </a:solidFill>
              </a:rPr>
              <a:t>Figure out if we need anything else from TMH in order to get started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Actually do the damn project 🥲</a:t>
            </a:r>
          </a:p>
        </p:txBody>
      </p:sp>
    </p:spTree>
    <p:extLst>
      <p:ext uri="{BB962C8B-B14F-4D97-AF65-F5344CB8AC3E}">
        <p14:creationId xmlns:p14="http://schemas.microsoft.com/office/powerpoint/2010/main" val="1904896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DEBC5-F8BB-2845-8C57-C32CFE12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2400" dirty="0"/>
              <a:t>TMH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A766-1547-C447-8530-DB135F9AA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Send data to Florida Poly</a:t>
            </a:r>
          </a:p>
          <a:p>
            <a:r>
              <a:rPr lang="en-US" dirty="0">
                <a:solidFill>
                  <a:srgbClr val="404040"/>
                </a:solidFill>
              </a:rPr>
              <a:t>Find answers for questions from weekly meeting</a:t>
            </a:r>
          </a:p>
          <a:p>
            <a:r>
              <a:rPr lang="en-US" dirty="0">
                <a:solidFill>
                  <a:srgbClr val="404040"/>
                </a:solidFill>
              </a:rPr>
              <a:t>Send requested information on equivalent questions</a:t>
            </a:r>
          </a:p>
        </p:txBody>
      </p:sp>
    </p:spTree>
    <p:extLst>
      <p:ext uri="{BB962C8B-B14F-4D97-AF65-F5344CB8AC3E}">
        <p14:creationId xmlns:p14="http://schemas.microsoft.com/office/powerpoint/2010/main" val="3706161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676F2F37-9B9C-4361-AB7D-00D5BC7186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558" b="151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0C3774-D437-2545-9D0A-A4851F561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Correlating Patient Feedback to Avoidable Readmissions and Patient Experience Outcomes at Tallahassee memorial hospital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D350C-0BEC-064D-B578-2B982DDE2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The Three Musketeers: Hailey Skoglund, Gus Lipkin, Maverick Hope</a:t>
            </a:r>
          </a:p>
        </p:txBody>
      </p:sp>
    </p:spTree>
    <p:extLst>
      <p:ext uri="{BB962C8B-B14F-4D97-AF65-F5344CB8AC3E}">
        <p14:creationId xmlns:p14="http://schemas.microsoft.com/office/powerpoint/2010/main" val="337438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4C68-7CA6-4345-B58B-11931154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8278F-FC41-C241-AE19-0DDCC03A4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4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DEBC5-F8BB-2845-8C57-C32CFE12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TMH Quick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A766-1547-C447-8530-DB135F9AA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Private and not-for-profit healthcare system</a:t>
            </a:r>
          </a:p>
          <a:p>
            <a:r>
              <a:rPr lang="en-US" dirty="0">
                <a:solidFill>
                  <a:srgbClr val="404040"/>
                </a:solidFill>
              </a:rPr>
              <a:t>772 bed hospital serving 17 counties across North Florida and Southern Georgia</a:t>
            </a:r>
          </a:p>
          <a:p>
            <a:r>
              <a:rPr lang="en-US" dirty="0">
                <a:solidFill>
                  <a:srgbClr val="404040"/>
                </a:solidFill>
              </a:rPr>
              <a:t>Acute care, psychiatric, and specialty care centers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5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DEBC5-F8BB-2845-8C57-C32CFE12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2400" dirty="0"/>
              <a:t>Patient Discharge Follow-up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A766-1547-C447-8530-DB135F9AA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04040"/>
                </a:solidFill>
              </a:rPr>
              <a:t>Patients are discharged from the hospital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04040"/>
                </a:solidFill>
              </a:rPr>
              <a:t>Patients receive an automated follow-up phone call (Connect Call) within 24 hours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solidFill>
                  <a:srgbClr val="404040"/>
                </a:solidFill>
              </a:rPr>
              <a:t>Depending on responses, hospital staff may reach out personally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04040"/>
                </a:solidFill>
              </a:rPr>
              <a:t>Patients receive the HCAHPS survey from the Centers for Medicare and Medicaid Services and a separate survey from TMH</a:t>
            </a:r>
          </a:p>
        </p:txBody>
      </p:sp>
    </p:spTree>
    <p:extLst>
      <p:ext uri="{BB962C8B-B14F-4D97-AF65-F5344CB8AC3E}">
        <p14:creationId xmlns:p14="http://schemas.microsoft.com/office/powerpoint/2010/main" val="172427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0DB3-A658-5341-923F-2FD69B26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1920-6514-D742-8B06-663E2D51B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2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65416-A230-F444-90F6-0342E281E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Can we correlate Connect Calls with patient readmission rates?</a:t>
            </a:r>
          </a:p>
        </p:txBody>
      </p:sp>
      <p:pic>
        <p:nvPicPr>
          <p:cNvPr id="15" name="Graphic 5" descr="Hospital">
            <a:extLst>
              <a:ext uri="{FF2B5EF4-FFF2-40B4-BE49-F238E27FC236}">
                <a16:creationId xmlns:a16="http://schemas.microsoft.com/office/drawing/2014/main" id="{B23B7A5E-8AD5-4424-9EC2-B8B3C238F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9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65416-A230-F444-90F6-0342E281E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3200" dirty="0"/>
              <a:t>Can we identify patient response characteristics that are more likely to lead to readmission?</a:t>
            </a:r>
          </a:p>
        </p:txBody>
      </p:sp>
      <p:pic>
        <p:nvPicPr>
          <p:cNvPr id="15" name="Graphic 5" descr="Mental Health with solid fill">
            <a:extLst>
              <a:ext uri="{FF2B5EF4-FFF2-40B4-BE49-F238E27FC236}">
                <a16:creationId xmlns:a16="http://schemas.microsoft.com/office/drawing/2014/main" id="{B23B7A5E-8AD5-4424-9EC2-B8B3C238F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8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65416-A230-F444-90F6-0342E281E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 dirty="0"/>
              <a:t>Can we correlate patient response characteristics and diagnosis or unit?</a:t>
            </a:r>
          </a:p>
        </p:txBody>
      </p:sp>
      <p:pic>
        <p:nvPicPr>
          <p:cNvPr id="15" name="Graphic 5" descr="Inpatient with solid fill">
            <a:extLst>
              <a:ext uri="{FF2B5EF4-FFF2-40B4-BE49-F238E27FC236}">
                <a16:creationId xmlns:a16="http://schemas.microsoft.com/office/drawing/2014/main" id="{B23B7A5E-8AD5-4424-9EC2-B8B3C238F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9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6C95-755E-A34D-B5A0-C5570ADE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completed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B145A-4221-C444-8702-DA36FD2E9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266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48</TotalTime>
  <Words>321</Words>
  <Application>Microsoft Macintosh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Parcel</vt:lpstr>
      <vt:lpstr>Correlating Patient Feedback to Avoidable Readmissions and Patient Experience Outcomes at Tallahassee memorial hospital</vt:lpstr>
      <vt:lpstr>Project Background</vt:lpstr>
      <vt:lpstr>TMH Quick Facts</vt:lpstr>
      <vt:lpstr>Patient Discharge Follow-up Process</vt:lpstr>
      <vt:lpstr>Project questions</vt:lpstr>
      <vt:lpstr>Can we correlate Connect Calls with patient readmission rates?</vt:lpstr>
      <vt:lpstr>Can we identify patient response characteristics that are more likely to lead to readmission?</vt:lpstr>
      <vt:lpstr>Can we correlate patient response characteristics and diagnosis or unit?</vt:lpstr>
      <vt:lpstr>Tasks completed</vt:lpstr>
      <vt:lpstr>Florida Poly</vt:lpstr>
      <vt:lpstr>TMH</vt:lpstr>
      <vt:lpstr>Tasks to be completed</vt:lpstr>
      <vt:lpstr>Florida Poly</vt:lpstr>
      <vt:lpstr>TMH</vt:lpstr>
      <vt:lpstr>Correlating Patient Feedback to Avoidable Readmissions and Patient Experience Outcomes at Tallahassee memorial hospital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Correlating Patient Feedback to Avoidable Readmissions and Patient Experience Outcomes at Tallahassee memorial hospital</dc:title>
  <dc:creator>Lipkin, Gus</dc:creator>
  <cp:lastModifiedBy>Lipkin, Gus</cp:lastModifiedBy>
  <cp:revision>6</cp:revision>
  <dcterms:created xsi:type="dcterms:W3CDTF">2021-10-18T17:18:20Z</dcterms:created>
  <dcterms:modified xsi:type="dcterms:W3CDTF">2021-10-18T18:07:00Z</dcterms:modified>
</cp:coreProperties>
</file>