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451" r:id="rId2"/>
    <p:sldId id="1481" r:id="rId3"/>
    <p:sldId id="1483" r:id="rId4"/>
    <p:sldId id="1486" r:id="rId5"/>
    <p:sldId id="1455" r:id="rId6"/>
    <p:sldId id="1485" r:id="rId7"/>
    <p:sldId id="1490" r:id="rId8"/>
    <p:sldId id="1491" r:id="rId9"/>
    <p:sldId id="1492" r:id="rId10"/>
    <p:sldId id="1493" r:id="rId11"/>
    <p:sldId id="148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C2A"/>
    <a:srgbClr val="F2E1BD"/>
    <a:srgbClr val="D00000"/>
    <a:srgbClr val="D9D9D9"/>
    <a:srgbClr val="D60000"/>
    <a:srgbClr val="CC0000"/>
    <a:srgbClr val="65C9E1"/>
    <a:srgbClr val="EDD6AD"/>
    <a:srgbClr val="D1B890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1" autoAdjust="0"/>
    <p:restoredTop sz="93910" autoAdjust="0"/>
  </p:normalViewPr>
  <p:slideViewPr>
    <p:cSldViewPr>
      <p:cViewPr varScale="1">
        <p:scale>
          <a:sx n="137" d="100"/>
          <a:sy n="137" d="100"/>
        </p:scale>
        <p:origin x="1038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08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2BE545-437E-48A6-9DEB-1D7E08AA40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F8DB9-694C-4C2C-BE70-AEB2DE4F85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C2E64-CB28-4980-BDE7-53D94BC7D1A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23508-91E7-4CD8-897B-A3A29718DD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6557E-C425-4722-BD07-9EA5B03F65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DCF50-4D7B-4F74-9DCD-BD4546460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9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5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4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567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4" cy="49538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281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18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E4E613A-45BF-47F4-841C-86BC78367F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21284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E4E613A-45BF-47F4-841C-86BC78367F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283605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A9A1D03-FD06-42DC-ACC5-3DAF2AF276C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4978402" cy="5143500"/>
          </a:xfrm>
          <a:custGeom>
            <a:avLst/>
            <a:gdLst>
              <a:gd name="connsiteX0" fmla="*/ 0 w 4978402"/>
              <a:gd name="connsiteY0" fmla="*/ 0 h 5143500"/>
              <a:gd name="connsiteX1" fmla="*/ 4213381 w 4978402"/>
              <a:gd name="connsiteY1" fmla="*/ 0 h 5143500"/>
              <a:gd name="connsiteX2" fmla="*/ 4354981 w 4978402"/>
              <a:gd name="connsiteY2" fmla="*/ 174795 h 5143500"/>
              <a:gd name="connsiteX3" fmla="*/ 4978402 w 4978402"/>
              <a:gd name="connsiteY3" fmla="*/ 2058760 h 5143500"/>
              <a:gd name="connsiteX4" fmla="*/ 3068029 w 4978402"/>
              <a:gd name="connsiteY4" fmla="*/ 5021652 h 5143500"/>
              <a:gd name="connsiteX5" fmla="*/ 2794013 w 4978402"/>
              <a:gd name="connsiteY5" fmla="*/ 5143500 h 5143500"/>
              <a:gd name="connsiteX6" fmla="*/ 0 w 4978402"/>
              <a:gd name="connsiteY6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2" h="5143500">
                <a:moveTo>
                  <a:pt x="0" y="0"/>
                </a:moveTo>
                <a:lnTo>
                  <a:pt x="4213381" y="0"/>
                </a:lnTo>
                <a:lnTo>
                  <a:pt x="4354981" y="174795"/>
                </a:lnTo>
                <a:cubicBezTo>
                  <a:pt x="4748577" y="712583"/>
                  <a:pt x="4978402" y="1360897"/>
                  <a:pt x="4978402" y="2058760"/>
                </a:cubicBezTo>
                <a:cubicBezTo>
                  <a:pt x="4978402" y="3338176"/>
                  <a:pt x="4205934" y="4451049"/>
                  <a:pt x="3068029" y="5021652"/>
                </a:cubicBezTo>
                <a:lnTo>
                  <a:pt x="2794013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369735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07389-DD98-417C-A557-51495EA69DC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2000" cy="2724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155213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E3BF121-DEF7-4723-956C-BE44C84AAF7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33931" y="1485900"/>
            <a:ext cx="1076139" cy="1076138"/>
          </a:xfrm>
          <a:custGeom>
            <a:avLst/>
            <a:gdLst>
              <a:gd name="connsiteX0" fmla="*/ 538070 w 1076139"/>
              <a:gd name="connsiteY0" fmla="*/ 0 h 1076138"/>
              <a:gd name="connsiteX1" fmla="*/ 1076139 w 1076139"/>
              <a:gd name="connsiteY1" fmla="*/ 538069 h 1076138"/>
              <a:gd name="connsiteX2" fmla="*/ 538070 w 1076139"/>
              <a:gd name="connsiteY2" fmla="*/ 1076138 h 1076138"/>
              <a:gd name="connsiteX3" fmla="*/ 0 w 1076139"/>
              <a:gd name="connsiteY3" fmla="*/ 538069 h 1076138"/>
              <a:gd name="connsiteX4" fmla="*/ 538070 w 1076139"/>
              <a:gd name="connsiteY4" fmla="*/ 0 h 10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39" h="1076138">
                <a:moveTo>
                  <a:pt x="538070" y="0"/>
                </a:moveTo>
                <a:cubicBezTo>
                  <a:pt x="835237" y="0"/>
                  <a:pt x="1076139" y="240902"/>
                  <a:pt x="1076139" y="538069"/>
                </a:cubicBezTo>
                <a:cubicBezTo>
                  <a:pt x="1076139" y="835236"/>
                  <a:pt x="835237" y="1076138"/>
                  <a:pt x="538070" y="1076138"/>
                </a:cubicBezTo>
                <a:cubicBezTo>
                  <a:pt x="240902" y="1076138"/>
                  <a:pt x="0" y="835236"/>
                  <a:pt x="0" y="538069"/>
                </a:cubicBezTo>
                <a:cubicBezTo>
                  <a:pt x="0" y="240902"/>
                  <a:pt x="240902" y="0"/>
                  <a:pt x="5380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FFB07D3-39F6-4F80-8FEF-485FB41228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33931" y="3770183"/>
            <a:ext cx="1076139" cy="1076138"/>
          </a:xfrm>
          <a:custGeom>
            <a:avLst/>
            <a:gdLst>
              <a:gd name="connsiteX0" fmla="*/ 538070 w 1076139"/>
              <a:gd name="connsiteY0" fmla="*/ 0 h 1076138"/>
              <a:gd name="connsiteX1" fmla="*/ 1076139 w 1076139"/>
              <a:gd name="connsiteY1" fmla="*/ 538069 h 1076138"/>
              <a:gd name="connsiteX2" fmla="*/ 538070 w 1076139"/>
              <a:gd name="connsiteY2" fmla="*/ 1076138 h 1076138"/>
              <a:gd name="connsiteX3" fmla="*/ 0 w 1076139"/>
              <a:gd name="connsiteY3" fmla="*/ 538069 h 1076138"/>
              <a:gd name="connsiteX4" fmla="*/ 538070 w 1076139"/>
              <a:gd name="connsiteY4" fmla="*/ 0 h 10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39" h="1076138">
                <a:moveTo>
                  <a:pt x="538070" y="0"/>
                </a:moveTo>
                <a:cubicBezTo>
                  <a:pt x="835237" y="0"/>
                  <a:pt x="1076139" y="240902"/>
                  <a:pt x="1076139" y="538069"/>
                </a:cubicBezTo>
                <a:cubicBezTo>
                  <a:pt x="1076139" y="835236"/>
                  <a:pt x="835237" y="1076138"/>
                  <a:pt x="538070" y="1076138"/>
                </a:cubicBezTo>
                <a:cubicBezTo>
                  <a:pt x="240902" y="1076138"/>
                  <a:pt x="0" y="835236"/>
                  <a:pt x="0" y="538069"/>
                </a:cubicBezTo>
                <a:cubicBezTo>
                  <a:pt x="0" y="240902"/>
                  <a:pt x="240902" y="0"/>
                  <a:pt x="5380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F71FB1B-7AAF-477A-B5A9-68A01E6B5E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91789" y="2628041"/>
            <a:ext cx="1076139" cy="1076138"/>
          </a:xfrm>
          <a:custGeom>
            <a:avLst/>
            <a:gdLst>
              <a:gd name="connsiteX0" fmla="*/ 538070 w 1076139"/>
              <a:gd name="connsiteY0" fmla="*/ 0 h 1076138"/>
              <a:gd name="connsiteX1" fmla="*/ 1076139 w 1076139"/>
              <a:gd name="connsiteY1" fmla="*/ 538069 h 1076138"/>
              <a:gd name="connsiteX2" fmla="*/ 538070 w 1076139"/>
              <a:gd name="connsiteY2" fmla="*/ 1076138 h 1076138"/>
              <a:gd name="connsiteX3" fmla="*/ 0 w 1076139"/>
              <a:gd name="connsiteY3" fmla="*/ 538069 h 1076138"/>
              <a:gd name="connsiteX4" fmla="*/ 538070 w 1076139"/>
              <a:gd name="connsiteY4" fmla="*/ 0 h 10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39" h="1076138">
                <a:moveTo>
                  <a:pt x="538070" y="0"/>
                </a:moveTo>
                <a:cubicBezTo>
                  <a:pt x="835237" y="0"/>
                  <a:pt x="1076139" y="240902"/>
                  <a:pt x="1076139" y="538069"/>
                </a:cubicBezTo>
                <a:cubicBezTo>
                  <a:pt x="1076139" y="835236"/>
                  <a:pt x="835237" y="1076138"/>
                  <a:pt x="538070" y="1076138"/>
                </a:cubicBezTo>
                <a:cubicBezTo>
                  <a:pt x="240902" y="1076138"/>
                  <a:pt x="0" y="835236"/>
                  <a:pt x="0" y="538069"/>
                </a:cubicBezTo>
                <a:cubicBezTo>
                  <a:pt x="0" y="240902"/>
                  <a:pt x="240902" y="0"/>
                  <a:pt x="5380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1AACDF-2128-439C-91C4-0EED45FB2B9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76073" y="2628041"/>
            <a:ext cx="1076139" cy="1076138"/>
          </a:xfrm>
          <a:custGeom>
            <a:avLst/>
            <a:gdLst>
              <a:gd name="connsiteX0" fmla="*/ 538070 w 1076139"/>
              <a:gd name="connsiteY0" fmla="*/ 0 h 1076138"/>
              <a:gd name="connsiteX1" fmla="*/ 1076139 w 1076139"/>
              <a:gd name="connsiteY1" fmla="*/ 538069 h 1076138"/>
              <a:gd name="connsiteX2" fmla="*/ 538070 w 1076139"/>
              <a:gd name="connsiteY2" fmla="*/ 1076138 h 1076138"/>
              <a:gd name="connsiteX3" fmla="*/ 0 w 1076139"/>
              <a:gd name="connsiteY3" fmla="*/ 538069 h 1076138"/>
              <a:gd name="connsiteX4" fmla="*/ 538070 w 1076139"/>
              <a:gd name="connsiteY4" fmla="*/ 0 h 107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39" h="1076138">
                <a:moveTo>
                  <a:pt x="538070" y="0"/>
                </a:moveTo>
                <a:cubicBezTo>
                  <a:pt x="835237" y="0"/>
                  <a:pt x="1076139" y="240902"/>
                  <a:pt x="1076139" y="538069"/>
                </a:cubicBezTo>
                <a:cubicBezTo>
                  <a:pt x="1076139" y="835236"/>
                  <a:pt x="835237" y="1076138"/>
                  <a:pt x="538070" y="1076138"/>
                </a:cubicBezTo>
                <a:cubicBezTo>
                  <a:pt x="240902" y="1076138"/>
                  <a:pt x="0" y="835236"/>
                  <a:pt x="0" y="538069"/>
                </a:cubicBezTo>
                <a:cubicBezTo>
                  <a:pt x="0" y="240902"/>
                  <a:pt x="240902" y="0"/>
                  <a:pt x="5380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Image holder</a:t>
            </a:r>
          </a:p>
          <a:p>
            <a:endParaRPr lang="ar-IQ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6B617C9-3394-45D6-A3B7-2DEC2479E19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883820"/>
            <a:ext cx="8368364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CBF0BA3D-EDC8-402C-B00A-81AA4C18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1313"/>
            <a:ext cx="8368364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824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8" r:id="rId4"/>
    <p:sldLayoutId id="2147483672" r:id="rId5"/>
    <p:sldLayoutId id="2147483679" r:id="rId6"/>
    <p:sldLayoutId id="2147483680" r:id="rId7"/>
    <p:sldLayoutId id="2147483681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C2CCE4-4713-4363-B31F-B92A44488AE1}"/>
              </a:ext>
            </a:extLst>
          </p:cNvPr>
          <p:cNvSpPr/>
          <p:nvPr/>
        </p:nvSpPr>
        <p:spPr>
          <a:xfrm rot="10800000">
            <a:off x="3847471" y="520700"/>
            <a:ext cx="1449060" cy="4102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CC1107-C227-45E9-B0D6-0462E50CFA08}"/>
              </a:ext>
            </a:extLst>
          </p:cNvPr>
          <p:cNvSpPr/>
          <p:nvPr/>
        </p:nvSpPr>
        <p:spPr>
          <a:xfrm>
            <a:off x="2222642" y="2571750"/>
            <a:ext cx="46987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WEB PROJECT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7C0BDA-E810-4994-90B8-47A3E227B17A}"/>
              </a:ext>
            </a:extLst>
          </p:cNvPr>
          <p:cNvSpPr/>
          <p:nvPr/>
        </p:nvSpPr>
        <p:spPr>
          <a:xfrm>
            <a:off x="3321145" y="3614837"/>
            <a:ext cx="250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Multipurpose Template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B66098-D4BA-4338-9592-FBF96D50585F}"/>
              </a:ext>
            </a:extLst>
          </p:cNvPr>
          <p:cNvCxnSpPr/>
          <p:nvPr/>
        </p:nvCxnSpPr>
        <p:spPr>
          <a:xfrm>
            <a:off x="4114803" y="3504347"/>
            <a:ext cx="914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E109BB-0C04-46D4-A97D-D40FA4415001}"/>
              </a:ext>
            </a:extLst>
          </p:cNvPr>
          <p:cNvGrpSpPr/>
          <p:nvPr/>
        </p:nvGrpSpPr>
        <p:grpSpPr>
          <a:xfrm>
            <a:off x="3998897" y="1188720"/>
            <a:ext cx="1146206" cy="1139448"/>
            <a:chOff x="2417763" y="430213"/>
            <a:chExt cx="4308475" cy="4283075"/>
          </a:xfrm>
          <a:solidFill>
            <a:schemeClr val="bg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B84454B-E46A-42B2-8D79-F2130F886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776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3D6255-C34E-4375-AAFB-1DF027784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113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C0014B-58CA-4A61-9F9C-B1DC3A5E8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1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37EC6B1-046F-4F5D-90F1-1EBAE1950C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7763" y="430213"/>
              <a:ext cx="4308475" cy="4283075"/>
            </a:xfrm>
            <a:custGeom>
              <a:avLst/>
              <a:gdLst>
                <a:gd name="T0" fmla="*/ 1152 w 1440"/>
                <a:gd name="T1" fmla="*/ 96 h 1440"/>
                <a:gd name="T2" fmla="*/ 1080 w 1440"/>
                <a:gd name="T3" fmla="*/ 0 h 1440"/>
                <a:gd name="T4" fmla="*/ 192 w 1440"/>
                <a:gd name="T5" fmla="*/ 72 h 1440"/>
                <a:gd name="T6" fmla="*/ 120 w 1440"/>
                <a:gd name="T7" fmla="*/ 96 h 1440"/>
                <a:gd name="T8" fmla="*/ 0 w 1440"/>
                <a:gd name="T9" fmla="*/ 984 h 1440"/>
                <a:gd name="T10" fmla="*/ 528 w 1440"/>
                <a:gd name="T11" fmla="*/ 1104 h 1440"/>
                <a:gd name="T12" fmla="*/ 288 w 1440"/>
                <a:gd name="T13" fmla="*/ 1248 h 1440"/>
                <a:gd name="T14" fmla="*/ 288 w 1440"/>
                <a:gd name="T15" fmla="*/ 1440 h 1440"/>
                <a:gd name="T16" fmla="*/ 1248 w 1440"/>
                <a:gd name="T17" fmla="*/ 1344 h 1440"/>
                <a:gd name="T18" fmla="*/ 912 w 1440"/>
                <a:gd name="T19" fmla="*/ 1248 h 1440"/>
                <a:gd name="T20" fmla="*/ 1320 w 1440"/>
                <a:gd name="T21" fmla="*/ 1104 h 1440"/>
                <a:gd name="T22" fmla="*/ 1440 w 1440"/>
                <a:gd name="T23" fmla="*/ 216 h 1440"/>
                <a:gd name="T24" fmla="*/ 1152 w 1440"/>
                <a:gd name="T25" fmla="*/ 720 h 1440"/>
                <a:gd name="T26" fmla="*/ 1224 w 1440"/>
                <a:gd name="T27" fmla="*/ 768 h 1440"/>
                <a:gd name="T28" fmla="*/ 1152 w 1440"/>
                <a:gd name="T29" fmla="*/ 816 h 1440"/>
                <a:gd name="T30" fmla="*/ 1152 w 1440"/>
                <a:gd name="T31" fmla="*/ 864 h 1440"/>
                <a:gd name="T32" fmla="*/ 1272 w 1440"/>
                <a:gd name="T33" fmla="*/ 768 h 1440"/>
                <a:gd name="T34" fmla="*/ 1152 w 1440"/>
                <a:gd name="T35" fmla="*/ 672 h 1440"/>
                <a:gd name="T36" fmla="*/ 1296 w 1440"/>
                <a:gd name="T37" fmla="*/ 240 h 1440"/>
                <a:gd name="T38" fmla="*/ 1152 w 1440"/>
                <a:gd name="T39" fmla="*/ 912 h 1440"/>
                <a:gd name="T40" fmla="*/ 240 w 1440"/>
                <a:gd name="T41" fmla="*/ 72 h 1440"/>
                <a:gd name="T42" fmla="*/ 1080 w 1440"/>
                <a:gd name="T43" fmla="*/ 48 h 1440"/>
                <a:gd name="T44" fmla="*/ 1104 w 1440"/>
                <a:gd name="T45" fmla="*/ 144 h 1440"/>
                <a:gd name="T46" fmla="*/ 240 w 1440"/>
                <a:gd name="T47" fmla="*/ 72 h 1440"/>
                <a:gd name="T48" fmla="*/ 1104 w 1440"/>
                <a:gd name="T49" fmla="*/ 192 h 1440"/>
                <a:gd name="T50" fmla="*/ 456 w 1440"/>
                <a:gd name="T51" fmla="*/ 672 h 1440"/>
                <a:gd name="T52" fmla="*/ 301 w 1440"/>
                <a:gd name="T53" fmla="*/ 747 h 1440"/>
                <a:gd name="T54" fmla="*/ 301 w 1440"/>
                <a:gd name="T55" fmla="*/ 789 h 1440"/>
                <a:gd name="T56" fmla="*/ 456 w 1440"/>
                <a:gd name="T57" fmla="*/ 864 h 1440"/>
                <a:gd name="T58" fmla="*/ 1104 w 1440"/>
                <a:gd name="T59" fmla="*/ 912 h 1440"/>
                <a:gd name="T60" fmla="*/ 240 w 1440"/>
                <a:gd name="T61" fmla="*/ 192 h 1440"/>
                <a:gd name="T62" fmla="*/ 1104 w 1440"/>
                <a:gd name="T63" fmla="*/ 816 h 1440"/>
                <a:gd name="T64" fmla="*/ 1056 w 1440"/>
                <a:gd name="T65" fmla="*/ 720 h 1440"/>
                <a:gd name="T66" fmla="*/ 560 w 1440"/>
                <a:gd name="T67" fmla="*/ 744 h 1440"/>
                <a:gd name="T68" fmla="*/ 1008 w 1440"/>
                <a:gd name="T69" fmla="*/ 720 h 1440"/>
                <a:gd name="T70" fmla="*/ 560 w 1440"/>
                <a:gd name="T71" fmla="*/ 744 h 1440"/>
                <a:gd name="T72" fmla="*/ 1008 w 1440"/>
                <a:gd name="T73" fmla="*/ 816 h 1440"/>
                <a:gd name="T74" fmla="*/ 560 w 1440"/>
                <a:gd name="T75" fmla="*/ 792 h 1440"/>
                <a:gd name="T76" fmla="*/ 512 w 1440"/>
                <a:gd name="T77" fmla="*/ 768 h 1440"/>
                <a:gd name="T78" fmla="*/ 366 w 1440"/>
                <a:gd name="T79" fmla="*/ 768 h 1440"/>
                <a:gd name="T80" fmla="*/ 512 w 1440"/>
                <a:gd name="T81" fmla="*/ 768 h 1440"/>
                <a:gd name="T82" fmla="*/ 1152 w 1440"/>
                <a:gd name="T83" fmla="*/ 1392 h 1440"/>
                <a:gd name="T84" fmla="*/ 240 w 1440"/>
                <a:gd name="T85" fmla="*/ 1344 h 1440"/>
                <a:gd name="T86" fmla="*/ 1152 w 1440"/>
                <a:gd name="T87" fmla="*/ 1296 h 1440"/>
                <a:gd name="T88" fmla="*/ 576 w 1440"/>
                <a:gd name="T89" fmla="*/ 1248 h 1440"/>
                <a:gd name="T90" fmla="*/ 864 w 1440"/>
                <a:gd name="T91" fmla="*/ 1104 h 1440"/>
                <a:gd name="T92" fmla="*/ 576 w 1440"/>
                <a:gd name="T93" fmla="*/ 1248 h 1440"/>
                <a:gd name="T94" fmla="*/ 1320 w 1440"/>
                <a:gd name="T95" fmla="*/ 1056 h 1440"/>
                <a:gd name="T96" fmla="*/ 48 w 1440"/>
                <a:gd name="T97" fmla="*/ 984 h 1440"/>
                <a:gd name="T98" fmla="*/ 120 w 1440"/>
                <a:gd name="T99" fmla="*/ 144 h 1440"/>
                <a:gd name="T100" fmla="*/ 192 w 1440"/>
                <a:gd name="T101" fmla="*/ 192 h 1440"/>
                <a:gd name="T102" fmla="*/ 96 w 1440"/>
                <a:gd name="T103" fmla="*/ 216 h 1440"/>
                <a:gd name="T104" fmla="*/ 120 w 1440"/>
                <a:gd name="T105" fmla="*/ 960 h 1440"/>
                <a:gd name="T106" fmla="*/ 1344 w 1440"/>
                <a:gd name="T107" fmla="*/ 936 h 1440"/>
                <a:gd name="T108" fmla="*/ 1320 w 1440"/>
                <a:gd name="T109" fmla="*/ 192 h 1440"/>
                <a:gd name="T110" fmla="*/ 1152 w 1440"/>
                <a:gd name="T111" fmla="*/ 144 h 1440"/>
                <a:gd name="T112" fmla="*/ 1392 w 1440"/>
                <a:gd name="T113" fmla="*/ 216 h 1440"/>
                <a:gd name="T114" fmla="*/ 192 w 1440"/>
                <a:gd name="T115" fmla="*/ 240 h 1440"/>
                <a:gd name="T116" fmla="*/ 144 w 1440"/>
                <a:gd name="T117" fmla="*/ 912 h 1440"/>
                <a:gd name="T118" fmla="*/ 192 w 1440"/>
                <a:gd name="T119" fmla="*/ 240 h 1440"/>
                <a:gd name="T120" fmla="*/ 192 w 1440"/>
                <a:gd name="T121" fmla="*/ 2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40" h="1440">
                  <a:moveTo>
                    <a:pt x="1320" y="96"/>
                  </a:moveTo>
                  <a:cubicBezTo>
                    <a:pt x="1152" y="96"/>
                    <a:pt x="1152" y="96"/>
                    <a:pt x="1152" y="96"/>
                  </a:cubicBezTo>
                  <a:cubicBezTo>
                    <a:pt x="1152" y="72"/>
                    <a:pt x="1152" y="72"/>
                    <a:pt x="1152" y="72"/>
                  </a:cubicBezTo>
                  <a:cubicBezTo>
                    <a:pt x="1152" y="32"/>
                    <a:pt x="1120" y="0"/>
                    <a:pt x="108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24" y="0"/>
                    <a:pt x="192" y="32"/>
                    <a:pt x="192" y="72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54" y="96"/>
                    <a:pt x="0" y="150"/>
                    <a:pt x="0" y="216"/>
                  </a:cubicBezTo>
                  <a:cubicBezTo>
                    <a:pt x="0" y="984"/>
                    <a:pt x="0" y="984"/>
                    <a:pt x="0" y="984"/>
                  </a:cubicBezTo>
                  <a:cubicBezTo>
                    <a:pt x="0" y="1050"/>
                    <a:pt x="54" y="1104"/>
                    <a:pt x="120" y="1104"/>
                  </a:cubicBezTo>
                  <a:cubicBezTo>
                    <a:pt x="528" y="1104"/>
                    <a:pt x="528" y="1104"/>
                    <a:pt x="528" y="1104"/>
                  </a:cubicBezTo>
                  <a:cubicBezTo>
                    <a:pt x="528" y="1248"/>
                    <a:pt x="528" y="1248"/>
                    <a:pt x="528" y="1248"/>
                  </a:cubicBezTo>
                  <a:cubicBezTo>
                    <a:pt x="288" y="1248"/>
                    <a:pt x="288" y="1248"/>
                    <a:pt x="288" y="1248"/>
                  </a:cubicBezTo>
                  <a:cubicBezTo>
                    <a:pt x="235" y="1248"/>
                    <a:pt x="192" y="1291"/>
                    <a:pt x="192" y="1344"/>
                  </a:cubicBezTo>
                  <a:cubicBezTo>
                    <a:pt x="192" y="1397"/>
                    <a:pt x="235" y="1440"/>
                    <a:pt x="288" y="1440"/>
                  </a:cubicBezTo>
                  <a:cubicBezTo>
                    <a:pt x="1152" y="1440"/>
                    <a:pt x="1152" y="1440"/>
                    <a:pt x="1152" y="1440"/>
                  </a:cubicBezTo>
                  <a:cubicBezTo>
                    <a:pt x="1205" y="1440"/>
                    <a:pt x="1248" y="1397"/>
                    <a:pt x="1248" y="1344"/>
                  </a:cubicBezTo>
                  <a:cubicBezTo>
                    <a:pt x="1248" y="1291"/>
                    <a:pt x="1205" y="1248"/>
                    <a:pt x="1152" y="1248"/>
                  </a:cubicBezTo>
                  <a:cubicBezTo>
                    <a:pt x="912" y="1248"/>
                    <a:pt x="912" y="1248"/>
                    <a:pt x="912" y="1248"/>
                  </a:cubicBezTo>
                  <a:cubicBezTo>
                    <a:pt x="912" y="1104"/>
                    <a:pt x="912" y="1104"/>
                    <a:pt x="912" y="1104"/>
                  </a:cubicBezTo>
                  <a:cubicBezTo>
                    <a:pt x="1320" y="1104"/>
                    <a:pt x="1320" y="1104"/>
                    <a:pt x="1320" y="1104"/>
                  </a:cubicBezTo>
                  <a:cubicBezTo>
                    <a:pt x="1386" y="1104"/>
                    <a:pt x="1440" y="1050"/>
                    <a:pt x="1440" y="984"/>
                  </a:cubicBezTo>
                  <a:cubicBezTo>
                    <a:pt x="1440" y="216"/>
                    <a:pt x="1440" y="216"/>
                    <a:pt x="1440" y="216"/>
                  </a:cubicBezTo>
                  <a:cubicBezTo>
                    <a:pt x="1440" y="150"/>
                    <a:pt x="1386" y="96"/>
                    <a:pt x="1320" y="96"/>
                  </a:cubicBezTo>
                  <a:close/>
                  <a:moveTo>
                    <a:pt x="1152" y="720"/>
                  </a:moveTo>
                  <a:cubicBezTo>
                    <a:pt x="1176" y="720"/>
                    <a:pt x="1176" y="720"/>
                    <a:pt x="1176" y="720"/>
                  </a:cubicBezTo>
                  <a:cubicBezTo>
                    <a:pt x="1203" y="720"/>
                    <a:pt x="1224" y="741"/>
                    <a:pt x="1224" y="768"/>
                  </a:cubicBezTo>
                  <a:cubicBezTo>
                    <a:pt x="1224" y="795"/>
                    <a:pt x="1203" y="816"/>
                    <a:pt x="1176" y="816"/>
                  </a:cubicBezTo>
                  <a:cubicBezTo>
                    <a:pt x="1152" y="816"/>
                    <a:pt x="1152" y="816"/>
                    <a:pt x="1152" y="816"/>
                  </a:cubicBezTo>
                  <a:lnTo>
                    <a:pt x="1152" y="720"/>
                  </a:lnTo>
                  <a:close/>
                  <a:moveTo>
                    <a:pt x="1152" y="864"/>
                  </a:moveTo>
                  <a:cubicBezTo>
                    <a:pt x="1176" y="864"/>
                    <a:pt x="1176" y="864"/>
                    <a:pt x="1176" y="864"/>
                  </a:cubicBezTo>
                  <a:cubicBezTo>
                    <a:pt x="1229" y="864"/>
                    <a:pt x="1272" y="821"/>
                    <a:pt x="1272" y="768"/>
                  </a:cubicBezTo>
                  <a:cubicBezTo>
                    <a:pt x="1272" y="715"/>
                    <a:pt x="1229" y="672"/>
                    <a:pt x="1176" y="672"/>
                  </a:cubicBezTo>
                  <a:cubicBezTo>
                    <a:pt x="1152" y="672"/>
                    <a:pt x="1152" y="672"/>
                    <a:pt x="1152" y="672"/>
                  </a:cubicBezTo>
                  <a:cubicBezTo>
                    <a:pt x="1152" y="240"/>
                    <a:pt x="1152" y="240"/>
                    <a:pt x="1152" y="240"/>
                  </a:cubicBezTo>
                  <a:cubicBezTo>
                    <a:pt x="1296" y="240"/>
                    <a:pt x="1296" y="240"/>
                    <a:pt x="1296" y="240"/>
                  </a:cubicBezTo>
                  <a:cubicBezTo>
                    <a:pt x="1296" y="912"/>
                    <a:pt x="1296" y="912"/>
                    <a:pt x="1296" y="912"/>
                  </a:cubicBezTo>
                  <a:cubicBezTo>
                    <a:pt x="1152" y="912"/>
                    <a:pt x="1152" y="912"/>
                    <a:pt x="1152" y="912"/>
                  </a:cubicBezTo>
                  <a:lnTo>
                    <a:pt x="1152" y="864"/>
                  </a:lnTo>
                  <a:close/>
                  <a:moveTo>
                    <a:pt x="240" y="72"/>
                  </a:moveTo>
                  <a:cubicBezTo>
                    <a:pt x="240" y="59"/>
                    <a:pt x="251" y="48"/>
                    <a:pt x="264" y="48"/>
                  </a:cubicBezTo>
                  <a:cubicBezTo>
                    <a:pt x="1080" y="48"/>
                    <a:pt x="1080" y="48"/>
                    <a:pt x="1080" y="48"/>
                  </a:cubicBezTo>
                  <a:cubicBezTo>
                    <a:pt x="1093" y="48"/>
                    <a:pt x="1104" y="59"/>
                    <a:pt x="1104" y="72"/>
                  </a:cubicBezTo>
                  <a:cubicBezTo>
                    <a:pt x="1104" y="144"/>
                    <a:pt x="1104" y="144"/>
                    <a:pt x="1104" y="144"/>
                  </a:cubicBezTo>
                  <a:cubicBezTo>
                    <a:pt x="240" y="144"/>
                    <a:pt x="240" y="144"/>
                    <a:pt x="240" y="144"/>
                  </a:cubicBezTo>
                  <a:lnTo>
                    <a:pt x="240" y="72"/>
                  </a:lnTo>
                  <a:close/>
                  <a:moveTo>
                    <a:pt x="240" y="192"/>
                  </a:moveTo>
                  <a:cubicBezTo>
                    <a:pt x="1104" y="192"/>
                    <a:pt x="1104" y="192"/>
                    <a:pt x="1104" y="192"/>
                  </a:cubicBezTo>
                  <a:cubicBezTo>
                    <a:pt x="1104" y="672"/>
                    <a:pt x="1104" y="672"/>
                    <a:pt x="1104" y="672"/>
                  </a:cubicBezTo>
                  <a:cubicBezTo>
                    <a:pt x="456" y="672"/>
                    <a:pt x="456" y="672"/>
                    <a:pt x="456" y="672"/>
                  </a:cubicBezTo>
                  <a:cubicBezTo>
                    <a:pt x="452" y="672"/>
                    <a:pt x="449" y="673"/>
                    <a:pt x="445" y="675"/>
                  </a:cubicBezTo>
                  <a:cubicBezTo>
                    <a:pt x="301" y="747"/>
                    <a:pt x="301" y="747"/>
                    <a:pt x="301" y="747"/>
                  </a:cubicBezTo>
                  <a:cubicBezTo>
                    <a:pt x="293" y="751"/>
                    <a:pt x="288" y="759"/>
                    <a:pt x="288" y="768"/>
                  </a:cubicBezTo>
                  <a:cubicBezTo>
                    <a:pt x="288" y="777"/>
                    <a:pt x="293" y="785"/>
                    <a:pt x="301" y="789"/>
                  </a:cubicBezTo>
                  <a:cubicBezTo>
                    <a:pt x="445" y="861"/>
                    <a:pt x="445" y="861"/>
                    <a:pt x="445" y="861"/>
                  </a:cubicBezTo>
                  <a:cubicBezTo>
                    <a:pt x="449" y="863"/>
                    <a:pt x="452" y="864"/>
                    <a:pt x="456" y="864"/>
                  </a:cubicBezTo>
                  <a:cubicBezTo>
                    <a:pt x="1104" y="864"/>
                    <a:pt x="1104" y="864"/>
                    <a:pt x="1104" y="864"/>
                  </a:cubicBezTo>
                  <a:cubicBezTo>
                    <a:pt x="1104" y="912"/>
                    <a:pt x="1104" y="912"/>
                    <a:pt x="1104" y="912"/>
                  </a:cubicBezTo>
                  <a:cubicBezTo>
                    <a:pt x="240" y="912"/>
                    <a:pt x="240" y="912"/>
                    <a:pt x="240" y="912"/>
                  </a:cubicBezTo>
                  <a:lnTo>
                    <a:pt x="240" y="192"/>
                  </a:lnTo>
                  <a:close/>
                  <a:moveTo>
                    <a:pt x="1104" y="720"/>
                  </a:moveTo>
                  <a:cubicBezTo>
                    <a:pt x="1104" y="816"/>
                    <a:pt x="1104" y="816"/>
                    <a:pt x="1104" y="816"/>
                  </a:cubicBezTo>
                  <a:cubicBezTo>
                    <a:pt x="1056" y="816"/>
                    <a:pt x="1056" y="816"/>
                    <a:pt x="1056" y="816"/>
                  </a:cubicBezTo>
                  <a:cubicBezTo>
                    <a:pt x="1056" y="720"/>
                    <a:pt x="1056" y="720"/>
                    <a:pt x="1056" y="720"/>
                  </a:cubicBezTo>
                  <a:lnTo>
                    <a:pt x="1104" y="720"/>
                  </a:lnTo>
                  <a:close/>
                  <a:moveTo>
                    <a:pt x="560" y="744"/>
                  </a:moveTo>
                  <a:cubicBezTo>
                    <a:pt x="528" y="720"/>
                    <a:pt x="528" y="720"/>
                    <a:pt x="528" y="720"/>
                  </a:cubicBezTo>
                  <a:cubicBezTo>
                    <a:pt x="1008" y="720"/>
                    <a:pt x="1008" y="720"/>
                    <a:pt x="1008" y="720"/>
                  </a:cubicBezTo>
                  <a:cubicBezTo>
                    <a:pt x="1008" y="744"/>
                    <a:pt x="1008" y="744"/>
                    <a:pt x="1008" y="744"/>
                  </a:cubicBezTo>
                  <a:lnTo>
                    <a:pt x="560" y="744"/>
                  </a:lnTo>
                  <a:close/>
                  <a:moveTo>
                    <a:pt x="1008" y="792"/>
                  </a:moveTo>
                  <a:cubicBezTo>
                    <a:pt x="1008" y="816"/>
                    <a:pt x="1008" y="816"/>
                    <a:pt x="1008" y="816"/>
                  </a:cubicBezTo>
                  <a:cubicBezTo>
                    <a:pt x="528" y="816"/>
                    <a:pt x="528" y="816"/>
                    <a:pt x="528" y="816"/>
                  </a:cubicBezTo>
                  <a:cubicBezTo>
                    <a:pt x="560" y="792"/>
                    <a:pt x="560" y="792"/>
                    <a:pt x="560" y="792"/>
                  </a:cubicBezTo>
                  <a:lnTo>
                    <a:pt x="1008" y="792"/>
                  </a:lnTo>
                  <a:close/>
                  <a:moveTo>
                    <a:pt x="512" y="768"/>
                  </a:moveTo>
                  <a:cubicBezTo>
                    <a:pt x="453" y="812"/>
                    <a:pt x="453" y="812"/>
                    <a:pt x="453" y="812"/>
                  </a:cubicBezTo>
                  <a:cubicBezTo>
                    <a:pt x="366" y="768"/>
                    <a:pt x="366" y="768"/>
                    <a:pt x="366" y="768"/>
                  </a:cubicBezTo>
                  <a:cubicBezTo>
                    <a:pt x="453" y="724"/>
                    <a:pt x="453" y="724"/>
                    <a:pt x="453" y="724"/>
                  </a:cubicBezTo>
                  <a:lnTo>
                    <a:pt x="512" y="768"/>
                  </a:lnTo>
                  <a:close/>
                  <a:moveTo>
                    <a:pt x="1200" y="1344"/>
                  </a:moveTo>
                  <a:cubicBezTo>
                    <a:pt x="1200" y="1371"/>
                    <a:pt x="1179" y="1392"/>
                    <a:pt x="1152" y="1392"/>
                  </a:cubicBezTo>
                  <a:cubicBezTo>
                    <a:pt x="288" y="1392"/>
                    <a:pt x="288" y="1392"/>
                    <a:pt x="288" y="1392"/>
                  </a:cubicBezTo>
                  <a:cubicBezTo>
                    <a:pt x="261" y="1392"/>
                    <a:pt x="240" y="1371"/>
                    <a:pt x="240" y="1344"/>
                  </a:cubicBezTo>
                  <a:cubicBezTo>
                    <a:pt x="240" y="1317"/>
                    <a:pt x="261" y="1296"/>
                    <a:pt x="288" y="1296"/>
                  </a:cubicBezTo>
                  <a:cubicBezTo>
                    <a:pt x="1152" y="1296"/>
                    <a:pt x="1152" y="1296"/>
                    <a:pt x="1152" y="1296"/>
                  </a:cubicBezTo>
                  <a:cubicBezTo>
                    <a:pt x="1179" y="1296"/>
                    <a:pt x="1200" y="1317"/>
                    <a:pt x="1200" y="1344"/>
                  </a:cubicBezTo>
                  <a:close/>
                  <a:moveTo>
                    <a:pt x="576" y="1248"/>
                  </a:moveTo>
                  <a:cubicBezTo>
                    <a:pt x="576" y="1104"/>
                    <a:pt x="576" y="1104"/>
                    <a:pt x="576" y="1104"/>
                  </a:cubicBezTo>
                  <a:cubicBezTo>
                    <a:pt x="864" y="1104"/>
                    <a:pt x="864" y="1104"/>
                    <a:pt x="864" y="1104"/>
                  </a:cubicBezTo>
                  <a:cubicBezTo>
                    <a:pt x="864" y="1248"/>
                    <a:pt x="864" y="1248"/>
                    <a:pt x="864" y="1248"/>
                  </a:cubicBezTo>
                  <a:lnTo>
                    <a:pt x="576" y="1248"/>
                  </a:lnTo>
                  <a:close/>
                  <a:moveTo>
                    <a:pt x="1392" y="984"/>
                  </a:moveTo>
                  <a:cubicBezTo>
                    <a:pt x="1392" y="1024"/>
                    <a:pt x="1360" y="1056"/>
                    <a:pt x="1320" y="1056"/>
                  </a:cubicBezTo>
                  <a:cubicBezTo>
                    <a:pt x="120" y="1056"/>
                    <a:pt x="120" y="1056"/>
                    <a:pt x="120" y="1056"/>
                  </a:cubicBezTo>
                  <a:cubicBezTo>
                    <a:pt x="80" y="1056"/>
                    <a:pt x="48" y="1024"/>
                    <a:pt x="48" y="984"/>
                  </a:cubicBezTo>
                  <a:cubicBezTo>
                    <a:pt x="48" y="216"/>
                    <a:pt x="48" y="216"/>
                    <a:pt x="48" y="216"/>
                  </a:cubicBezTo>
                  <a:cubicBezTo>
                    <a:pt x="48" y="176"/>
                    <a:pt x="80" y="144"/>
                    <a:pt x="120" y="144"/>
                  </a:cubicBezTo>
                  <a:cubicBezTo>
                    <a:pt x="192" y="144"/>
                    <a:pt x="192" y="144"/>
                    <a:pt x="192" y="144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07" y="192"/>
                    <a:pt x="96" y="203"/>
                    <a:pt x="96" y="216"/>
                  </a:cubicBezTo>
                  <a:cubicBezTo>
                    <a:pt x="96" y="936"/>
                    <a:pt x="96" y="936"/>
                    <a:pt x="96" y="936"/>
                  </a:cubicBezTo>
                  <a:cubicBezTo>
                    <a:pt x="96" y="949"/>
                    <a:pt x="107" y="960"/>
                    <a:pt x="120" y="960"/>
                  </a:cubicBezTo>
                  <a:cubicBezTo>
                    <a:pt x="1320" y="960"/>
                    <a:pt x="1320" y="960"/>
                    <a:pt x="1320" y="960"/>
                  </a:cubicBezTo>
                  <a:cubicBezTo>
                    <a:pt x="1333" y="960"/>
                    <a:pt x="1344" y="949"/>
                    <a:pt x="1344" y="936"/>
                  </a:cubicBezTo>
                  <a:cubicBezTo>
                    <a:pt x="1344" y="216"/>
                    <a:pt x="1344" y="216"/>
                    <a:pt x="1344" y="216"/>
                  </a:cubicBezTo>
                  <a:cubicBezTo>
                    <a:pt x="1344" y="203"/>
                    <a:pt x="1333" y="192"/>
                    <a:pt x="1320" y="192"/>
                  </a:cubicBezTo>
                  <a:cubicBezTo>
                    <a:pt x="1152" y="192"/>
                    <a:pt x="1152" y="192"/>
                    <a:pt x="1152" y="192"/>
                  </a:cubicBezTo>
                  <a:cubicBezTo>
                    <a:pt x="1152" y="144"/>
                    <a:pt x="1152" y="144"/>
                    <a:pt x="1152" y="144"/>
                  </a:cubicBezTo>
                  <a:cubicBezTo>
                    <a:pt x="1320" y="144"/>
                    <a:pt x="1320" y="144"/>
                    <a:pt x="1320" y="144"/>
                  </a:cubicBezTo>
                  <a:cubicBezTo>
                    <a:pt x="1360" y="144"/>
                    <a:pt x="1392" y="176"/>
                    <a:pt x="1392" y="216"/>
                  </a:cubicBezTo>
                  <a:lnTo>
                    <a:pt x="1392" y="984"/>
                  </a:lnTo>
                  <a:close/>
                  <a:moveTo>
                    <a:pt x="192" y="240"/>
                  </a:moveTo>
                  <a:cubicBezTo>
                    <a:pt x="192" y="912"/>
                    <a:pt x="192" y="912"/>
                    <a:pt x="192" y="912"/>
                  </a:cubicBezTo>
                  <a:cubicBezTo>
                    <a:pt x="144" y="912"/>
                    <a:pt x="144" y="912"/>
                    <a:pt x="144" y="912"/>
                  </a:cubicBezTo>
                  <a:cubicBezTo>
                    <a:pt x="144" y="240"/>
                    <a:pt x="144" y="240"/>
                    <a:pt x="144" y="240"/>
                  </a:cubicBezTo>
                  <a:lnTo>
                    <a:pt x="192" y="240"/>
                  </a:lnTo>
                  <a:close/>
                  <a:moveTo>
                    <a:pt x="192" y="240"/>
                  </a:moveTo>
                  <a:cubicBezTo>
                    <a:pt x="192" y="240"/>
                    <a:pt x="192" y="240"/>
                    <a:pt x="192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4654B8F0-7E93-4A11-8A8E-8AAA043AA7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9776" y="1144588"/>
              <a:ext cx="2297113" cy="427038"/>
            </a:xfrm>
            <a:custGeom>
              <a:avLst/>
              <a:gdLst>
                <a:gd name="T0" fmla="*/ 744 w 768"/>
                <a:gd name="T1" fmla="*/ 0 h 144"/>
                <a:gd name="T2" fmla="*/ 24 w 768"/>
                <a:gd name="T3" fmla="*/ 0 h 144"/>
                <a:gd name="T4" fmla="*/ 0 w 768"/>
                <a:gd name="T5" fmla="*/ 24 h 144"/>
                <a:gd name="T6" fmla="*/ 0 w 768"/>
                <a:gd name="T7" fmla="*/ 120 h 144"/>
                <a:gd name="T8" fmla="*/ 24 w 768"/>
                <a:gd name="T9" fmla="*/ 144 h 144"/>
                <a:gd name="T10" fmla="*/ 744 w 768"/>
                <a:gd name="T11" fmla="*/ 144 h 144"/>
                <a:gd name="T12" fmla="*/ 768 w 768"/>
                <a:gd name="T13" fmla="*/ 120 h 144"/>
                <a:gd name="T14" fmla="*/ 768 w 768"/>
                <a:gd name="T15" fmla="*/ 24 h 144"/>
                <a:gd name="T16" fmla="*/ 744 w 768"/>
                <a:gd name="T17" fmla="*/ 0 h 144"/>
                <a:gd name="T18" fmla="*/ 720 w 768"/>
                <a:gd name="T19" fmla="*/ 96 h 144"/>
                <a:gd name="T20" fmla="*/ 48 w 768"/>
                <a:gd name="T21" fmla="*/ 96 h 144"/>
                <a:gd name="T22" fmla="*/ 48 w 768"/>
                <a:gd name="T23" fmla="*/ 48 h 144"/>
                <a:gd name="T24" fmla="*/ 720 w 768"/>
                <a:gd name="T25" fmla="*/ 48 h 144"/>
                <a:gd name="T26" fmla="*/ 720 w 768"/>
                <a:gd name="T27" fmla="*/ 96 h 144"/>
                <a:gd name="T28" fmla="*/ 720 w 768"/>
                <a:gd name="T29" fmla="*/ 96 h 144"/>
                <a:gd name="T30" fmla="*/ 720 w 768"/>
                <a:gd name="T31" fmla="*/ 9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8" h="144">
                  <a:moveTo>
                    <a:pt x="74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33"/>
                    <a:pt x="11" y="144"/>
                    <a:pt x="24" y="144"/>
                  </a:cubicBezTo>
                  <a:cubicBezTo>
                    <a:pt x="744" y="144"/>
                    <a:pt x="744" y="144"/>
                    <a:pt x="744" y="144"/>
                  </a:cubicBezTo>
                  <a:cubicBezTo>
                    <a:pt x="757" y="144"/>
                    <a:pt x="768" y="133"/>
                    <a:pt x="768" y="120"/>
                  </a:cubicBezTo>
                  <a:cubicBezTo>
                    <a:pt x="768" y="24"/>
                    <a:pt x="768" y="24"/>
                    <a:pt x="768" y="24"/>
                  </a:cubicBezTo>
                  <a:cubicBezTo>
                    <a:pt x="768" y="11"/>
                    <a:pt x="757" y="0"/>
                    <a:pt x="744" y="0"/>
                  </a:cubicBezTo>
                  <a:close/>
                  <a:moveTo>
                    <a:pt x="720" y="96"/>
                  </a:moveTo>
                  <a:cubicBezTo>
                    <a:pt x="48" y="96"/>
                    <a:pt x="48" y="96"/>
                    <a:pt x="48" y="96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720" y="48"/>
                    <a:pt x="720" y="48"/>
                    <a:pt x="720" y="48"/>
                  </a:cubicBezTo>
                  <a:lnTo>
                    <a:pt x="720" y="96"/>
                  </a:lnTo>
                  <a:close/>
                  <a:moveTo>
                    <a:pt x="720" y="96"/>
                  </a:moveTo>
                  <a:cubicBezTo>
                    <a:pt x="720" y="96"/>
                    <a:pt x="720" y="96"/>
                    <a:pt x="720" y="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7AD82574-17B1-45BF-B5F3-894645FA5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9776" y="1714501"/>
              <a:ext cx="862013" cy="571500"/>
            </a:xfrm>
            <a:custGeom>
              <a:avLst/>
              <a:gdLst>
                <a:gd name="T0" fmla="*/ 264 w 288"/>
                <a:gd name="T1" fmla="*/ 192 h 192"/>
                <a:gd name="T2" fmla="*/ 24 w 288"/>
                <a:gd name="T3" fmla="*/ 192 h 192"/>
                <a:gd name="T4" fmla="*/ 0 w 288"/>
                <a:gd name="T5" fmla="*/ 168 h 192"/>
                <a:gd name="T6" fmla="*/ 0 w 288"/>
                <a:gd name="T7" fmla="*/ 24 h 192"/>
                <a:gd name="T8" fmla="*/ 24 w 288"/>
                <a:gd name="T9" fmla="*/ 0 h 192"/>
                <a:gd name="T10" fmla="*/ 264 w 288"/>
                <a:gd name="T11" fmla="*/ 0 h 192"/>
                <a:gd name="T12" fmla="*/ 288 w 288"/>
                <a:gd name="T13" fmla="*/ 24 h 192"/>
                <a:gd name="T14" fmla="*/ 288 w 288"/>
                <a:gd name="T15" fmla="*/ 168 h 192"/>
                <a:gd name="T16" fmla="*/ 264 w 288"/>
                <a:gd name="T17" fmla="*/ 192 h 192"/>
                <a:gd name="T18" fmla="*/ 48 w 288"/>
                <a:gd name="T19" fmla="*/ 144 h 192"/>
                <a:gd name="T20" fmla="*/ 240 w 288"/>
                <a:gd name="T21" fmla="*/ 144 h 192"/>
                <a:gd name="T22" fmla="*/ 240 w 288"/>
                <a:gd name="T23" fmla="*/ 48 h 192"/>
                <a:gd name="T24" fmla="*/ 48 w 288"/>
                <a:gd name="T25" fmla="*/ 48 h 192"/>
                <a:gd name="T26" fmla="*/ 48 w 288"/>
                <a:gd name="T27" fmla="*/ 144 h 192"/>
                <a:gd name="T28" fmla="*/ 48 w 288"/>
                <a:gd name="T29" fmla="*/ 144 h 192"/>
                <a:gd name="T30" fmla="*/ 48 w 288"/>
                <a:gd name="T31" fmla="*/ 14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92">
                  <a:moveTo>
                    <a:pt x="264" y="192"/>
                  </a:moveTo>
                  <a:cubicBezTo>
                    <a:pt x="24" y="192"/>
                    <a:pt x="24" y="192"/>
                    <a:pt x="24" y="192"/>
                  </a:cubicBezTo>
                  <a:cubicBezTo>
                    <a:pt x="11" y="192"/>
                    <a:pt x="0" y="181"/>
                    <a:pt x="0" y="16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7" y="0"/>
                    <a:pt x="288" y="11"/>
                    <a:pt x="288" y="24"/>
                  </a:cubicBezTo>
                  <a:cubicBezTo>
                    <a:pt x="288" y="168"/>
                    <a:pt x="288" y="168"/>
                    <a:pt x="288" y="168"/>
                  </a:cubicBezTo>
                  <a:cubicBezTo>
                    <a:pt x="288" y="181"/>
                    <a:pt x="277" y="192"/>
                    <a:pt x="264" y="192"/>
                  </a:cubicBezTo>
                  <a:close/>
                  <a:moveTo>
                    <a:pt x="48" y="144"/>
                  </a:moveTo>
                  <a:cubicBezTo>
                    <a:pt x="240" y="144"/>
                    <a:pt x="240" y="144"/>
                    <a:pt x="240" y="144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44"/>
                  </a:lnTo>
                  <a:close/>
                  <a:moveTo>
                    <a:pt x="48" y="144"/>
                  </a:moveTo>
                  <a:cubicBezTo>
                    <a:pt x="48" y="144"/>
                    <a:pt x="48" y="144"/>
                    <a:pt x="48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CA0630B-A4C1-4874-9EA7-676BB2EBF3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4663" y="1785938"/>
              <a:ext cx="1220788" cy="142875"/>
            </a:xfrm>
            <a:custGeom>
              <a:avLst/>
              <a:gdLst>
                <a:gd name="T0" fmla="*/ 384 w 408"/>
                <a:gd name="T1" fmla="*/ 48 h 48"/>
                <a:gd name="T2" fmla="*/ 24 w 408"/>
                <a:gd name="T3" fmla="*/ 48 h 48"/>
                <a:gd name="T4" fmla="*/ 0 w 408"/>
                <a:gd name="T5" fmla="*/ 24 h 48"/>
                <a:gd name="T6" fmla="*/ 24 w 408"/>
                <a:gd name="T7" fmla="*/ 0 h 48"/>
                <a:gd name="T8" fmla="*/ 384 w 408"/>
                <a:gd name="T9" fmla="*/ 0 h 48"/>
                <a:gd name="T10" fmla="*/ 408 w 408"/>
                <a:gd name="T11" fmla="*/ 24 h 48"/>
                <a:gd name="T12" fmla="*/ 384 w 408"/>
                <a:gd name="T13" fmla="*/ 48 h 48"/>
                <a:gd name="T14" fmla="*/ 384 w 408"/>
                <a:gd name="T15" fmla="*/ 48 h 48"/>
                <a:gd name="T16" fmla="*/ 384 w 40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8">
                  <a:moveTo>
                    <a:pt x="384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97" y="0"/>
                    <a:pt x="408" y="11"/>
                    <a:pt x="408" y="24"/>
                  </a:cubicBezTo>
                  <a:cubicBezTo>
                    <a:pt x="408" y="37"/>
                    <a:pt x="397" y="48"/>
                    <a:pt x="384" y="48"/>
                  </a:cubicBezTo>
                  <a:close/>
                  <a:moveTo>
                    <a:pt x="384" y="48"/>
                  </a:moveTo>
                  <a:cubicBezTo>
                    <a:pt x="384" y="48"/>
                    <a:pt x="384" y="48"/>
                    <a:pt x="38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8C80732A-40D6-4ECC-B7F1-210B9BBD81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4663" y="2071688"/>
              <a:ext cx="1220788" cy="142875"/>
            </a:xfrm>
            <a:custGeom>
              <a:avLst/>
              <a:gdLst>
                <a:gd name="T0" fmla="*/ 384 w 408"/>
                <a:gd name="T1" fmla="*/ 48 h 48"/>
                <a:gd name="T2" fmla="*/ 24 w 408"/>
                <a:gd name="T3" fmla="*/ 48 h 48"/>
                <a:gd name="T4" fmla="*/ 0 w 408"/>
                <a:gd name="T5" fmla="*/ 24 h 48"/>
                <a:gd name="T6" fmla="*/ 24 w 408"/>
                <a:gd name="T7" fmla="*/ 0 h 48"/>
                <a:gd name="T8" fmla="*/ 384 w 408"/>
                <a:gd name="T9" fmla="*/ 0 h 48"/>
                <a:gd name="T10" fmla="*/ 408 w 408"/>
                <a:gd name="T11" fmla="*/ 24 h 48"/>
                <a:gd name="T12" fmla="*/ 384 w 408"/>
                <a:gd name="T13" fmla="*/ 48 h 48"/>
                <a:gd name="T14" fmla="*/ 384 w 408"/>
                <a:gd name="T15" fmla="*/ 48 h 48"/>
                <a:gd name="T16" fmla="*/ 384 w 40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8">
                  <a:moveTo>
                    <a:pt x="384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97" y="0"/>
                    <a:pt x="408" y="11"/>
                    <a:pt x="408" y="24"/>
                  </a:cubicBezTo>
                  <a:cubicBezTo>
                    <a:pt x="408" y="37"/>
                    <a:pt x="397" y="48"/>
                    <a:pt x="384" y="48"/>
                  </a:cubicBezTo>
                  <a:close/>
                  <a:moveTo>
                    <a:pt x="384" y="48"/>
                  </a:moveTo>
                  <a:cubicBezTo>
                    <a:pt x="384" y="48"/>
                    <a:pt x="384" y="48"/>
                    <a:pt x="38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7E48F6A2-FB76-6AAE-2A98-1A5835941F8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2000"/>
                    </a14:imgEffect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0" y="0"/>
            <a:ext cx="9144000" cy="5143500"/>
          </a:xfrm>
          <a:effectLst>
            <a:glow rad="190500">
              <a:schemeClr val="accent1"/>
            </a:glow>
            <a:reflection endPos="65000" dist="50800" dir="5400000" sy="-100000" algn="bl" rotWithShape="0"/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BC411BA-61E6-3C42-5A42-067EB1CA5A00}"/>
              </a:ext>
            </a:extLst>
          </p:cNvPr>
          <p:cNvSpPr/>
          <p:nvPr/>
        </p:nvSpPr>
        <p:spPr>
          <a:xfrm rot="10800000">
            <a:off x="1134699" y="104893"/>
            <a:ext cx="1449060" cy="341417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43C9F3-11DE-AF0D-564A-199B32CE120E}"/>
              </a:ext>
            </a:extLst>
          </p:cNvPr>
          <p:cNvSpPr/>
          <p:nvPr/>
        </p:nvSpPr>
        <p:spPr>
          <a:xfrm>
            <a:off x="76200" y="209550"/>
            <a:ext cx="48574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Touchdown Insights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E95BA1-16F0-CF51-14BA-F2316E0A6CCE}"/>
              </a:ext>
            </a:extLst>
          </p:cNvPr>
          <p:cNvSpPr/>
          <p:nvPr/>
        </p:nvSpPr>
        <p:spPr>
          <a:xfrm>
            <a:off x="325324" y="819150"/>
            <a:ext cx="4246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 Data-Driven NFL Dashboard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D5CECA96-0570-C83A-7DAE-2CFAAA83CC52}"/>
              </a:ext>
            </a:extLst>
          </p:cNvPr>
          <p:cNvSpPr>
            <a:spLocks noGrp="1"/>
          </p:cNvSpPr>
          <p:nvPr/>
        </p:nvSpPr>
        <p:spPr>
          <a:xfrm>
            <a:off x="-728815" y="1200150"/>
            <a:ext cx="5148415" cy="21478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Sara Parveen</a:t>
            </a:r>
          </a:p>
          <a:p>
            <a:r>
              <a:rPr lang="en-US" dirty="0">
                <a:solidFill>
                  <a:schemeClr val="bg1"/>
                </a:solidFill>
              </a:rPr>
              <a:t>Lailah Libay</a:t>
            </a:r>
          </a:p>
          <a:p>
            <a:r>
              <a:rPr lang="en-US" dirty="0">
                <a:solidFill>
                  <a:schemeClr val="bg1"/>
                </a:solidFill>
              </a:rPr>
              <a:t>Gus Mendes</a:t>
            </a:r>
          </a:p>
          <a:p>
            <a:r>
              <a:rPr lang="en-US" dirty="0">
                <a:solidFill>
                  <a:schemeClr val="bg1"/>
                </a:solidFill>
              </a:rPr>
              <a:t>Jacob Evans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74082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 flipH="1">
            <a:off x="-8745" y="2537460"/>
            <a:ext cx="1227945" cy="39461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053D78-D1A3-4093-926C-CBCB1C44C908}"/>
              </a:ext>
            </a:extLst>
          </p:cNvPr>
          <p:cNvCxnSpPr>
            <a:cxnSpLocks/>
          </p:cNvCxnSpPr>
          <p:nvPr/>
        </p:nvCxnSpPr>
        <p:spPr>
          <a:xfrm flipH="1" flipV="1">
            <a:off x="2712720" y="2560320"/>
            <a:ext cx="1016319" cy="65436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4CB995C-31C9-44BF-B7BA-69FC0AC51921}"/>
              </a:ext>
            </a:extLst>
          </p:cNvPr>
          <p:cNvCxnSpPr>
            <a:cxnSpLocks/>
          </p:cNvCxnSpPr>
          <p:nvPr/>
        </p:nvCxnSpPr>
        <p:spPr>
          <a:xfrm flipH="1">
            <a:off x="5288280" y="2522220"/>
            <a:ext cx="1440180" cy="104394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8890D1F-F30D-4BEF-836F-B5C01D8C23A2}"/>
              </a:ext>
            </a:extLst>
          </p:cNvPr>
          <p:cNvCxnSpPr>
            <a:cxnSpLocks/>
          </p:cNvCxnSpPr>
          <p:nvPr/>
        </p:nvCxnSpPr>
        <p:spPr>
          <a:xfrm flipH="1" flipV="1">
            <a:off x="8008620" y="2263140"/>
            <a:ext cx="1135381" cy="26265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Deployment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1155700" y="1799590"/>
            <a:ext cx="1587500" cy="1587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0BDC6C-8858-4218-B1F8-583A77C0BA18}"/>
              </a:ext>
            </a:extLst>
          </p:cNvPr>
          <p:cNvSpPr/>
          <p:nvPr/>
        </p:nvSpPr>
        <p:spPr>
          <a:xfrm>
            <a:off x="3581400" y="2655461"/>
            <a:ext cx="1765300" cy="176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4E1E864-D630-4926-9D26-CDAC91CC418D}"/>
              </a:ext>
            </a:extLst>
          </p:cNvPr>
          <p:cNvSpPr/>
          <p:nvPr/>
        </p:nvSpPr>
        <p:spPr>
          <a:xfrm>
            <a:off x="6678931" y="1771650"/>
            <a:ext cx="1414780" cy="14147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35B9C13-460E-4EF5-B9D9-893436389A01}"/>
              </a:ext>
            </a:extLst>
          </p:cNvPr>
          <p:cNvGrpSpPr/>
          <p:nvPr/>
        </p:nvGrpSpPr>
        <p:grpSpPr>
          <a:xfrm>
            <a:off x="1598415" y="2244585"/>
            <a:ext cx="702070" cy="697510"/>
            <a:chOff x="795338" y="2571750"/>
            <a:chExt cx="1711325" cy="1700213"/>
          </a:xfrm>
          <a:solidFill>
            <a:schemeClr val="bg1"/>
          </a:solidFill>
        </p:grpSpPr>
        <p:sp>
          <p:nvSpPr>
            <p:cNvPr id="137" name="Freeform 65">
              <a:extLst>
                <a:ext uri="{FF2B5EF4-FFF2-40B4-BE49-F238E27FC236}">
                  <a16:creationId xmlns:a16="http://schemas.microsoft.com/office/drawing/2014/main" id="{52EFF237-88F4-4406-B30E-69BDB820C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6">
              <a:extLst>
                <a:ext uri="{FF2B5EF4-FFF2-40B4-BE49-F238E27FC236}">
                  <a16:creationId xmlns:a16="http://schemas.microsoft.com/office/drawing/2014/main" id="{E9C5AD9D-B48A-4478-A96E-EBE1D65E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EA55AFC-172D-4370-B530-EDD923BC1E87}"/>
              </a:ext>
            </a:extLst>
          </p:cNvPr>
          <p:cNvGrpSpPr/>
          <p:nvPr/>
        </p:nvGrpSpPr>
        <p:grpSpPr>
          <a:xfrm>
            <a:off x="4066827" y="3140582"/>
            <a:ext cx="794446" cy="795058"/>
            <a:chOff x="3201988" y="2216151"/>
            <a:chExt cx="2054225" cy="2055813"/>
          </a:xfrm>
          <a:solidFill>
            <a:schemeClr val="bg1"/>
          </a:solidFill>
        </p:grpSpPr>
        <p:sp>
          <p:nvSpPr>
            <p:cNvPr id="140" name="Freeform 59">
              <a:extLst>
                <a:ext uri="{FF2B5EF4-FFF2-40B4-BE49-F238E27FC236}">
                  <a16:creationId xmlns:a16="http://schemas.microsoft.com/office/drawing/2014/main" id="{FA934FB5-0037-4BB9-B957-8479B32BB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0">
              <a:extLst>
                <a:ext uri="{FF2B5EF4-FFF2-40B4-BE49-F238E27FC236}">
                  <a16:creationId xmlns:a16="http://schemas.microsoft.com/office/drawing/2014/main" id="{49EC8296-9B7D-4085-ABE8-2E6CE3699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1">
              <a:extLst>
                <a:ext uri="{FF2B5EF4-FFF2-40B4-BE49-F238E27FC236}">
                  <a16:creationId xmlns:a16="http://schemas.microsoft.com/office/drawing/2014/main" id="{74180594-B54B-4D1D-824E-3543D26F4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5CAB0C5-AEEE-47F6-A7E4-D20B073B4386}"/>
              </a:ext>
            </a:extLst>
          </p:cNvPr>
          <p:cNvGrpSpPr/>
          <p:nvPr/>
        </p:nvGrpSpPr>
        <p:grpSpPr>
          <a:xfrm>
            <a:off x="7017882" y="2125611"/>
            <a:ext cx="736878" cy="706858"/>
            <a:chOff x="5975350" y="2571750"/>
            <a:chExt cx="1714500" cy="1644650"/>
          </a:xfrm>
          <a:solidFill>
            <a:schemeClr val="bg1"/>
          </a:solidFill>
        </p:grpSpPr>
        <p:sp>
          <p:nvSpPr>
            <p:cNvPr id="144" name="Freeform 31">
              <a:extLst>
                <a:ext uri="{FF2B5EF4-FFF2-40B4-BE49-F238E27FC236}">
                  <a16:creationId xmlns:a16="http://schemas.microsoft.com/office/drawing/2014/main" id="{5891495B-E447-435F-A844-9199CE63A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2500" y="2628900"/>
              <a:ext cx="1597025" cy="1587500"/>
            </a:xfrm>
            <a:custGeom>
              <a:avLst/>
              <a:gdLst>
                <a:gd name="T0" fmla="*/ 1320 w 1344"/>
                <a:gd name="T1" fmla="*/ 1152 h 1344"/>
                <a:gd name="T2" fmla="*/ 1296 w 1344"/>
                <a:gd name="T3" fmla="*/ 1152 h 1344"/>
                <a:gd name="T4" fmla="*/ 1296 w 1344"/>
                <a:gd name="T5" fmla="*/ 312 h 1344"/>
                <a:gd name="T6" fmla="*/ 1248 w 1344"/>
                <a:gd name="T7" fmla="*/ 312 h 1344"/>
                <a:gd name="T8" fmla="*/ 1248 w 1344"/>
                <a:gd name="T9" fmla="*/ 1008 h 1344"/>
                <a:gd name="T10" fmla="*/ 96 w 1344"/>
                <a:gd name="T11" fmla="*/ 1008 h 1344"/>
                <a:gd name="T12" fmla="*/ 96 w 1344"/>
                <a:gd name="T13" fmla="*/ 240 h 1344"/>
                <a:gd name="T14" fmla="*/ 696 w 1344"/>
                <a:gd name="T15" fmla="*/ 240 h 1344"/>
                <a:gd name="T16" fmla="*/ 696 w 1344"/>
                <a:gd name="T17" fmla="*/ 192 h 1344"/>
                <a:gd name="T18" fmla="*/ 96 w 1344"/>
                <a:gd name="T19" fmla="*/ 192 h 1344"/>
                <a:gd name="T20" fmla="*/ 96 w 1344"/>
                <a:gd name="T21" fmla="*/ 96 h 1344"/>
                <a:gd name="T22" fmla="*/ 144 w 1344"/>
                <a:gd name="T23" fmla="*/ 48 h 1344"/>
                <a:gd name="T24" fmla="*/ 672 w 1344"/>
                <a:gd name="T25" fmla="*/ 48 h 1344"/>
                <a:gd name="T26" fmla="*/ 672 w 1344"/>
                <a:gd name="T27" fmla="*/ 0 h 1344"/>
                <a:gd name="T28" fmla="*/ 144 w 1344"/>
                <a:gd name="T29" fmla="*/ 0 h 1344"/>
                <a:gd name="T30" fmla="*/ 48 w 1344"/>
                <a:gd name="T31" fmla="*/ 96 h 1344"/>
                <a:gd name="T32" fmla="*/ 48 w 1344"/>
                <a:gd name="T33" fmla="*/ 1152 h 1344"/>
                <a:gd name="T34" fmla="*/ 24 w 1344"/>
                <a:gd name="T35" fmla="*/ 1152 h 1344"/>
                <a:gd name="T36" fmla="*/ 0 w 1344"/>
                <a:gd name="T37" fmla="*/ 1176 h 1344"/>
                <a:gd name="T38" fmla="*/ 0 w 1344"/>
                <a:gd name="T39" fmla="*/ 1248 h 1344"/>
                <a:gd name="T40" fmla="*/ 96 w 1344"/>
                <a:gd name="T41" fmla="*/ 1344 h 1344"/>
                <a:gd name="T42" fmla="*/ 1248 w 1344"/>
                <a:gd name="T43" fmla="*/ 1344 h 1344"/>
                <a:gd name="T44" fmla="*/ 1344 w 1344"/>
                <a:gd name="T45" fmla="*/ 1248 h 1344"/>
                <a:gd name="T46" fmla="*/ 1344 w 1344"/>
                <a:gd name="T47" fmla="*/ 1176 h 1344"/>
                <a:gd name="T48" fmla="*/ 1320 w 1344"/>
                <a:gd name="T49" fmla="*/ 1152 h 1344"/>
                <a:gd name="T50" fmla="*/ 96 w 1344"/>
                <a:gd name="T51" fmla="*/ 1056 h 1344"/>
                <a:gd name="T52" fmla="*/ 1248 w 1344"/>
                <a:gd name="T53" fmla="*/ 1056 h 1344"/>
                <a:gd name="T54" fmla="*/ 1248 w 1344"/>
                <a:gd name="T55" fmla="*/ 1152 h 1344"/>
                <a:gd name="T56" fmla="*/ 888 w 1344"/>
                <a:gd name="T57" fmla="*/ 1152 h 1344"/>
                <a:gd name="T58" fmla="*/ 871 w 1344"/>
                <a:gd name="T59" fmla="*/ 1159 h 1344"/>
                <a:gd name="T60" fmla="*/ 830 w 1344"/>
                <a:gd name="T61" fmla="*/ 1200 h 1344"/>
                <a:gd name="T62" fmla="*/ 514 w 1344"/>
                <a:gd name="T63" fmla="*/ 1200 h 1344"/>
                <a:gd name="T64" fmla="*/ 473 w 1344"/>
                <a:gd name="T65" fmla="*/ 1159 h 1344"/>
                <a:gd name="T66" fmla="*/ 456 w 1344"/>
                <a:gd name="T67" fmla="*/ 1152 h 1344"/>
                <a:gd name="T68" fmla="*/ 96 w 1344"/>
                <a:gd name="T69" fmla="*/ 1152 h 1344"/>
                <a:gd name="T70" fmla="*/ 96 w 1344"/>
                <a:gd name="T71" fmla="*/ 1056 h 1344"/>
                <a:gd name="T72" fmla="*/ 1296 w 1344"/>
                <a:gd name="T73" fmla="*/ 1248 h 1344"/>
                <a:gd name="T74" fmla="*/ 1248 w 1344"/>
                <a:gd name="T75" fmla="*/ 1296 h 1344"/>
                <a:gd name="T76" fmla="*/ 96 w 1344"/>
                <a:gd name="T77" fmla="*/ 1296 h 1344"/>
                <a:gd name="T78" fmla="*/ 48 w 1344"/>
                <a:gd name="T79" fmla="*/ 1248 h 1344"/>
                <a:gd name="T80" fmla="*/ 48 w 1344"/>
                <a:gd name="T81" fmla="*/ 1200 h 1344"/>
                <a:gd name="T82" fmla="*/ 446 w 1344"/>
                <a:gd name="T83" fmla="*/ 1200 h 1344"/>
                <a:gd name="T84" fmla="*/ 487 w 1344"/>
                <a:gd name="T85" fmla="*/ 1241 h 1344"/>
                <a:gd name="T86" fmla="*/ 504 w 1344"/>
                <a:gd name="T87" fmla="*/ 1248 h 1344"/>
                <a:gd name="T88" fmla="*/ 840 w 1344"/>
                <a:gd name="T89" fmla="*/ 1248 h 1344"/>
                <a:gd name="T90" fmla="*/ 857 w 1344"/>
                <a:gd name="T91" fmla="*/ 1241 h 1344"/>
                <a:gd name="T92" fmla="*/ 898 w 1344"/>
                <a:gd name="T93" fmla="*/ 1200 h 1344"/>
                <a:gd name="T94" fmla="*/ 1296 w 1344"/>
                <a:gd name="T95" fmla="*/ 1200 h 1344"/>
                <a:gd name="T96" fmla="*/ 1296 w 1344"/>
                <a:gd name="T97" fmla="*/ 1248 h 1344"/>
                <a:gd name="T98" fmla="*/ 1296 w 1344"/>
                <a:gd name="T99" fmla="*/ 1248 h 1344"/>
                <a:gd name="T100" fmla="*/ 1296 w 1344"/>
                <a:gd name="T101" fmla="*/ 1248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4" h="1344">
                  <a:moveTo>
                    <a:pt x="1320" y="1152"/>
                  </a:moveTo>
                  <a:cubicBezTo>
                    <a:pt x="1296" y="1152"/>
                    <a:pt x="1296" y="1152"/>
                    <a:pt x="1296" y="1152"/>
                  </a:cubicBezTo>
                  <a:cubicBezTo>
                    <a:pt x="1296" y="312"/>
                    <a:pt x="1296" y="312"/>
                    <a:pt x="1296" y="312"/>
                  </a:cubicBezTo>
                  <a:cubicBezTo>
                    <a:pt x="1248" y="312"/>
                    <a:pt x="1248" y="312"/>
                    <a:pt x="1248" y="312"/>
                  </a:cubicBezTo>
                  <a:cubicBezTo>
                    <a:pt x="1248" y="1008"/>
                    <a:pt x="1248" y="1008"/>
                    <a:pt x="1248" y="1008"/>
                  </a:cubicBezTo>
                  <a:cubicBezTo>
                    <a:pt x="96" y="1008"/>
                    <a:pt x="96" y="1008"/>
                    <a:pt x="96" y="1008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696" y="240"/>
                    <a:pt x="696" y="240"/>
                    <a:pt x="696" y="240"/>
                  </a:cubicBezTo>
                  <a:cubicBezTo>
                    <a:pt x="696" y="192"/>
                    <a:pt x="696" y="192"/>
                    <a:pt x="696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69"/>
                    <a:pt x="117" y="48"/>
                    <a:pt x="144" y="48"/>
                  </a:cubicBezTo>
                  <a:cubicBezTo>
                    <a:pt x="672" y="48"/>
                    <a:pt x="672" y="48"/>
                    <a:pt x="672" y="48"/>
                  </a:cubicBezTo>
                  <a:cubicBezTo>
                    <a:pt x="672" y="0"/>
                    <a:pt x="672" y="0"/>
                    <a:pt x="67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91" y="0"/>
                    <a:pt x="48" y="43"/>
                    <a:pt x="48" y="96"/>
                  </a:cubicBezTo>
                  <a:cubicBezTo>
                    <a:pt x="48" y="1152"/>
                    <a:pt x="48" y="1152"/>
                    <a:pt x="48" y="1152"/>
                  </a:cubicBezTo>
                  <a:cubicBezTo>
                    <a:pt x="24" y="1152"/>
                    <a:pt x="24" y="1152"/>
                    <a:pt x="24" y="1152"/>
                  </a:cubicBezTo>
                  <a:cubicBezTo>
                    <a:pt x="11" y="1152"/>
                    <a:pt x="0" y="1163"/>
                    <a:pt x="0" y="1176"/>
                  </a:cubicBezTo>
                  <a:cubicBezTo>
                    <a:pt x="0" y="1248"/>
                    <a:pt x="0" y="1248"/>
                    <a:pt x="0" y="1248"/>
                  </a:cubicBezTo>
                  <a:cubicBezTo>
                    <a:pt x="0" y="1301"/>
                    <a:pt x="43" y="1344"/>
                    <a:pt x="96" y="1344"/>
                  </a:cubicBezTo>
                  <a:cubicBezTo>
                    <a:pt x="1248" y="1344"/>
                    <a:pt x="1248" y="1344"/>
                    <a:pt x="1248" y="1344"/>
                  </a:cubicBezTo>
                  <a:cubicBezTo>
                    <a:pt x="1301" y="1344"/>
                    <a:pt x="1344" y="1301"/>
                    <a:pt x="1344" y="1248"/>
                  </a:cubicBezTo>
                  <a:cubicBezTo>
                    <a:pt x="1344" y="1176"/>
                    <a:pt x="1344" y="1176"/>
                    <a:pt x="1344" y="1176"/>
                  </a:cubicBezTo>
                  <a:cubicBezTo>
                    <a:pt x="1344" y="1163"/>
                    <a:pt x="1333" y="1152"/>
                    <a:pt x="1320" y="1152"/>
                  </a:cubicBezTo>
                  <a:close/>
                  <a:moveTo>
                    <a:pt x="96" y="1056"/>
                  </a:moveTo>
                  <a:cubicBezTo>
                    <a:pt x="1248" y="1056"/>
                    <a:pt x="1248" y="1056"/>
                    <a:pt x="1248" y="1056"/>
                  </a:cubicBezTo>
                  <a:cubicBezTo>
                    <a:pt x="1248" y="1152"/>
                    <a:pt x="1248" y="1152"/>
                    <a:pt x="1248" y="1152"/>
                  </a:cubicBezTo>
                  <a:cubicBezTo>
                    <a:pt x="888" y="1152"/>
                    <a:pt x="888" y="1152"/>
                    <a:pt x="888" y="1152"/>
                  </a:cubicBezTo>
                  <a:cubicBezTo>
                    <a:pt x="882" y="1152"/>
                    <a:pt x="876" y="1155"/>
                    <a:pt x="871" y="1159"/>
                  </a:cubicBezTo>
                  <a:cubicBezTo>
                    <a:pt x="830" y="1200"/>
                    <a:pt x="830" y="1200"/>
                    <a:pt x="830" y="1200"/>
                  </a:cubicBezTo>
                  <a:cubicBezTo>
                    <a:pt x="514" y="1200"/>
                    <a:pt x="514" y="1200"/>
                    <a:pt x="514" y="1200"/>
                  </a:cubicBezTo>
                  <a:cubicBezTo>
                    <a:pt x="473" y="1159"/>
                    <a:pt x="473" y="1159"/>
                    <a:pt x="473" y="1159"/>
                  </a:cubicBezTo>
                  <a:cubicBezTo>
                    <a:pt x="468" y="1155"/>
                    <a:pt x="462" y="1152"/>
                    <a:pt x="456" y="1152"/>
                  </a:cubicBezTo>
                  <a:cubicBezTo>
                    <a:pt x="96" y="1152"/>
                    <a:pt x="96" y="1152"/>
                    <a:pt x="96" y="1152"/>
                  </a:cubicBezTo>
                  <a:lnTo>
                    <a:pt x="96" y="1056"/>
                  </a:lnTo>
                  <a:close/>
                  <a:moveTo>
                    <a:pt x="1296" y="1248"/>
                  </a:moveTo>
                  <a:cubicBezTo>
                    <a:pt x="1296" y="1275"/>
                    <a:pt x="1275" y="1296"/>
                    <a:pt x="1248" y="1296"/>
                  </a:cubicBezTo>
                  <a:cubicBezTo>
                    <a:pt x="96" y="1296"/>
                    <a:pt x="96" y="1296"/>
                    <a:pt x="96" y="1296"/>
                  </a:cubicBezTo>
                  <a:cubicBezTo>
                    <a:pt x="69" y="1296"/>
                    <a:pt x="48" y="1275"/>
                    <a:pt x="48" y="1248"/>
                  </a:cubicBezTo>
                  <a:cubicBezTo>
                    <a:pt x="48" y="1200"/>
                    <a:pt x="48" y="1200"/>
                    <a:pt x="48" y="1200"/>
                  </a:cubicBezTo>
                  <a:cubicBezTo>
                    <a:pt x="446" y="1200"/>
                    <a:pt x="446" y="1200"/>
                    <a:pt x="446" y="1200"/>
                  </a:cubicBezTo>
                  <a:cubicBezTo>
                    <a:pt x="487" y="1241"/>
                    <a:pt x="487" y="1241"/>
                    <a:pt x="487" y="1241"/>
                  </a:cubicBezTo>
                  <a:cubicBezTo>
                    <a:pt x="492" y="1245"/>
                    <a:pt x="498" y="1248"/>
                    <a:pt x="504" y="1248"/>
                  </a:cubicBezTo>
                  <a:cubicBezTo>
                    <a:pt x="840" y="1248"/>
                    <a:pt x="840" y="1248"/>
                    <a:pt x="840" y="1248"/>
                  </a:cubicBezTo>
                  <a:cubicBezTo>
                    <a:pt x="846" y="1248"/>
                    <a:pt x="852" y="1245"/>
                    <a:pt x="857" y="1241"/>
                  </a:cubicBezTo>
                  <a:cubicBezTo>
                    <a:pt x="898" y="1200"/>
                    <a:pt x="898" y="1200"/>
                    <a:pt x="898" y="1200"/>
                  </a:cubicBezTo>
                  <a:cubicBezTo>
                    <a:pt x="1296" y="1200"/>
                    <a:pt x="1296" y="1200"/>
                    <a:pt x="1296" y="1200"/>
                  </a:cubicBezTo>
                  <a:lnTo>
                    <a:pt x="1296" y="1248"/>
                  </a:lnTo>
                  <a:close/>
                  <a:moveTo>
                    <a:pt x="1296" y="1248"/>
                  </a:moveTo>
                  <a:cubicBezTo>
                    <a:pt x="1296" y="1248"/>
                    <a:pt x="1296" y="1248"/>
                    <a:pt x="1296" y="12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32">
              <a:extLst>
                <a:ext uri="{FF2B5EF4-FFF2-40B4-BE49-F238E27FC236}">
                  <a16:creationId xmlns:a16="http://schemas.microsoft.com/office/drawing/2014/main" id="{94657763-8EDE-4B71-B64B-00D10DE8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33">
              <a:extLst>
                <a:ext uri="{FF2B5EF4-FFF2-40B4-BE49-F238E27FC236}">
                  <a16:creationId xmlns:a16="http://schemas.microsoft.com/office/drawing/2014/main" id="{89AD7C59-8E73-4B4D-997F-9A830DAF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2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542034B5-8DE6-4E10-8A53-A3F36996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963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7CC9610C-1A7D-4471-943D-248C51E02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2438" y="3932238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6">
              <a:extLst>
                <a:ext uri="{FF2B5EF4-FFF2-40B4-BE49-F238E27FC236}">
                  <a16:creationId xmlns:a16="http://schemas.microsoft.com/office/drawing/2014/main" id="{ACF3341E-34AB-443B-9DC1-13E09FEF4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9425" y="2571750"/>
              <a:ext cx="860425" cy="625475"/>
            </a:xfrm>
            <a:custGeom>
              <a:avLst/>
              <a:gdLst>
                <a:gd name="T0" fmla="*/ 571 w 724"/>
                <a:gd name="T1" fmla="*/ 7 h 529"/>
                <a:gd name="T2" fmla="*/ 554 w 724"/>
                <a:gd name="T3" fmla="*/ 0 h 529"/>
                <a:gd name="T4" fmla="*/ 170 w 724"/>
                <a:gd name="T5" fmla="*/ 0 h 529"/>
                <a:gd name="T6" fmla="*/ 153 w 724"/>
                <a:gd name="T7" fmla="*/ 7 h 529"/>
                <a:gd name="T8" fmla="*/ 9 w 724"/>
                <a:gd name="T9" fmla="*/ 151 h 529"/>
                <a:gd name="T10" fmla="*/ 9 w 724"/>
                <a:gd name="T11" fmla="*/ 185 h 529"/>
                <a:gd name="T12" fmla="*/ 345 w 724"/>
                <a:gd name="T13" fmla="*/ 521 h 529"/>
                <a:gd name="T14" fmla="*/ 346 w 724"/>
                <a:gd name="T15" fmla="*/ 522 h 529"/>
                <a:gd name="T16" fmla="*/ 351 w 724"/>
                <a:gd name="T17" fmla="*/ 525 h 529"/>
                <a:gd name="T18" fmla="*/ 354 w 724"/>
                <a:gd name="T19" fmla="*/ 526 h 529"/>
                <a:gd name="T20" fmla="*/ 370 w 724"/>
                <a:gd name="T21" fmla="*/ 526 h 529"/>
                <a:gd name="T22" fmla="*/ 373 w 724"/>
                <a:gd name="T23" fmla="*/ 525 h 529"/>
                <a:gd name="T24" fmla="*/ 378 w 724"/>
                <a:gd name="T25" fmla="*/ 522 h 529"/>
                <a:gd name="T26" fmla="*/ 379 w 724"/>
                <a:gd name="T27" fmla="*/ 521 h 529"/>
                <a:gd name="T28" fmla="*/ 715 w 724"/>
                <a:gd name="T29" fmla="*/ 185 h 529"/>
                <a:gd name="T30" fmla="*/ 715 w 724"/>
                <a:gd name="T31" fmla="*/ 151 h 529"/>
                <a:gd name="T32" fmla="*/ 571 w 724"/>
                <a:gd name="T33" fmla="*/ 7 h 529"/>
                <a:gd name="T34" fmla="*/ 311 w 724"/>
                <a:gd name="T35" fmla="*/ 144 h 529"/>
                <a:gd name="T36" fmla="*/ 362 w 724"/>
                <a:gd name="T37" fmla="*/ 67 h 529"/>
                <a:gd name="T38" fmla="*/ 413 w 724"/>
                <a:gd name="T39" fmla="*/ 144 h 529"/>
                <a:gd name="T40" fmla="*/ 311 w 724"/>
                <a:gd name="T41" fmla="*/ 144 h 529"/>
                <a:gd name="T42" fmla="*/ 426 w 724"/>
                <a:gd name="T43" fmla="*/ 192 h 529"/>
                <a:gd name="T44" fmla="*/ 362 w 724"/>
                <a:gd name="T45" fmla="*/ 417 h 529"/>
                <a:gd name="T46" fmla="*/ 298 w 724"/>
                <a:gd name="T47" fmla="*/ 192 h 529"/>
                <a:gd name="T48" fmla="*/ 426 w 724"/>
                <a:gd name="T49" fmla="*/ 192 h 529"/>
                <a:gd name="T50" fmla="*/ 407 w 724"/>
                <a:gd name="T51" fmla="*/ 48 h 529"/>
                <a:gd name="T52" fmla="*/ 509 w 724"/>
                <a:gd name="T53" fmla="*/ 48 h 529"/>
                <a:gd name="T54" fmla="*/ 458 w 724"/>
                <a:gd name="T55" fmla="*/ 125 h 529"/>
                <a:gd name="T56" fmla="*/ 407 w 724"/>
                <a:gd name="T57" fmla="*/ 48 h 529"/>
                <a:gd name="T58" fmla="*/ 266 w 724"/>
                <a:gd name="T59" fmla="*/ 125 h 529"/>
                <a:gd name="T60" fmla="*/ 215 w 724"/>
                <a:gd name="T61" fmla="*/ 48 h 529"/>
                <a:gd name="T62" fmla="*/ 317 w 724"/>
                <a:gd name="T63" fmla="*/ 48 h 529"/>
                <a:gd name="T64" fmla="*/ 266 w 724"/>
                <a:gd name="T65" fmla="*/ 125 h 529"/>
                <a:gd name="T66" fmla="*/ 221 w 724"/>
                <a:gd name="T67" fmla="*/ 144 h 529"/>
                <a:gd name="T68" fmla="*/ 84 w 724"/>
                <a:gd name="T69" fmla="*/ 144 h 529"/>
                <a:gd name="T70" fmla="*/ 166 w 724"/>
                <a:gd name="T71" fmla="*/ 62 h 529"/>
                <a:gd name="T72" fmla="*/ 221 w 724"/>
                <a:gd name="T73" fmla="*/ 144 h 529"/>
                <a:gd name="T74" fmla="*/ 248 w 724"/>
                <a:gd name="T75" fmla="*/ 192 h 529"/>
                <a:gd name="T76" fmla="*/ 314 w 724"/>
                <a:gd name="T77" fmla="*/ 422 h 529"/>
                <a:gd name="T78" fmla="*/ 84 w 724"/>
                <a:gd name="T79" fmla="*/ 192 h 529"/>
                <a:gd name="T80" fmla="*/ 248 w 724"/>
                <a:gd name="T81" fmla="*/ 192 h 529"/>
                <a:gd name="T82" fmla="*/ 476 w 724"/>
                <a:gd name="T83" fmla="*/ 192 h 529"/>
                <a:gd name="T84" fmla="*/ 640 w 724"/>
                <a:gd name="T85" fmla="*/ 192 h 529"/>
                <a:gd name="T86" fmla="*/ 411 w 724"/>
                <a:gd name="T87" fmla="*/ 422 h 529"/>
                <a:gd name="T88" fmla="*/ 476 w 724"/>
                <a:gd name="T89" fmla="*/ 192 h 529"/>
                <a:gd name="T90" fmla="*/ 503 w 724"/>
                <a:gd name="T91" fmla="*/ 144 h 529"/>
                <a:gd name="T92" fmla="*/ 558 w 724"/>
                <a:gd name="T93" fmla="*/ 62 h 529"/>
                <a:gd name="T94" fmla="*/ 640 w 724"/>
                <a:gd name="T95" fmla="*/ 144 h 529"/>
                <a:gd name="T96" fmla="*/ 503 w 724"/>
                <a:gd name="T97" fmla="*/ 144 h 529"/>
                <a:gd name="T98" fmla="*/ 503 w 724"/>
                <a:gd name="T99" fmla="*/ 144 h 529"/>
                <a:gd name="T100" fmla="*/ 503 w 724"/>
                <a:gd name="T101" fmla="*/ 144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4" h="529">
                  <a:moveTo>
                    <a:pt x="571" y="7"/>
                  </a:moveTo>
                  <a:cubicBezTo>
                    <a:pt x="566" y="3"/>
                    <a:pt x="560" y="0"/>
                    <a:pt x="55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64" y="0"/>
                    <a:pt x="158" y="3"/>
                    <a:pt x="153" y="7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0" y="160"/>
                    <a:pt x="0" y="176"/>
                    <a:pt x="9" y="185"/>
                  </a:cubicBezTo>
                  <a:cubicBezTo>
                    <a:pt x="345" y="521"/>
                    <a:pt x="345" y="521"/>
                    <a:pt x="345" y="521"/>
                  </a:cubicBezTo>
                  <a:cubicBezTo>
                    <a:pt x="345" y="521"/>
                    <a:pt x="346" y="521"/>
                    <a:pt x="346" y="522"/>
                  </a:cubicBezTo>
                  <a:cubicBezTo>
                    <a:pt x="348" y="523"/>
                    <a:pt x="350" y="524"/>
                    <a:pt x="351" y="525"/>
                  </a:cubicBezTo>
                  <a:cubicBezTo>
                    <a:pt x="352" y="526"/>
                    <a:pt x="353" y="526"/>
                    <a:pt x="354" y="526"/>
                  </a:cubicBezTo>
                  <a:cubicBezTo>
                    <a:pt x="359" y="529"/>
                    <a:pt x="365" y="529"/>
                    <a:pt x="370" y="526"/>
                  </a:cubicBezTo>
                  <a:cubicBezTo>
                    <a:pt x="371" y="526"/>
                    <a:pt x="372" y="526"/>
                    <a:pt x="373" y="525"/>
                  </a:cubicBezTo>
                  <a:cubicBezTo>
                    <a:pt x="375" y="524"/>
                    <a:pt x="376" y="523"/>
                    <a:pt x="378" y="522"/>
                  </a:cubicBezTo>
                  <a:cubicBezTo>
                    <a:pt x="378" y="521"/>
                    <a:pt x="379" y="521"/>
                    <a:pt x="379" y="521"/>
                  </a:cubicBezTo>
                  <a:cubicBezTo>
                    <a:pt x="715" y="185"/>
                    <a:pt x="715" y="185"/>
                    <a:pt x="715" y="185"/>
                  </a:cubicBezTo>
                  <a:cubicBezTo>
                    <a:pt x="724" y="176"/>
                    <a:pt x="724" y="160"/>
                    <a:pt x="715" y="151"/>
                  </a:cubicBezTo>
                  <a:lnTo>
                    <a:pt x="571" y="7"/>
                  </a:lnTo>
                  <a:close/>
                  <a:moveTo>
                    <a:pt x="311" y="144"/>
                  </a:moveTo>
                  <a:cubicBezTo>
                    <a:pt x="362" y="67"/>
                    <a:pt x="362" y="67"/>
                    <a:pt x="362" y="67"/>
                  </a:cubicBezTo>
                  <a:cubicBezTo>
                    <a:pt x="413" y="144"/>
                    <a:pt x="413" y="144"/>
                    <a:pt x="413" y="144"/>
                  </a:cubicBezTo>
                  <a:lnTo>
                    <a:pt x="311" y="144"/>
                  </a:lnTo>
                  <a:close/>
                  <a:moveTo>
                    <a:pt x="426" y="192"/>
                  </a:moveTo>
                  <a:cubicBezTo>
                    <a:pt x="362" y="417"/>
                    <a:pt x="362" y="417"/>
                    <a:pt x="362" y="417"/>
                  </a:cubicBezTo>
                  <a:cubicBezTo>
                    <a:pt x="298" y="192"/>
                    <a:pt x="298" y="192"/>
                    <a:pt x="298" y="192"/>
                  </a:cubicBezTo>
                  <a:lnTo>
                    <a:pt x="426" y="192"/>
                  </a:lnTo>
                  <a:close/>
                  <a:moveTo>
                    <a:pt x="407" y="48"/>
                  </a:moveTo>
                  <a:cubicBezTo>
                    <a:pt x="509" y="48"/>
                    <a:pt x="509" y="48"/>
                    <a:pt x="509" y="48"/>
                  </a:cubicBezTo>
                  <a:cubicBezTo>
                    <a:pt x="458" y="125"/>
                    <a:pt x="458" y="125"/>
                    <a:pt x="458" y="125"/>
                  </a:cubicBezTo>
                  <a:lnTo>
                    <a:pt x="407" y="48"/>
                  </a:lnTo>
                  <a:close/>
                  <a:moveTo>
                    <a:pt x="266" y="125"/>
                  </a:moveTo>
                  <a:cubicBezTo>
                    <a:pt x="215" y="48"/>
                    <a:pt x="215" y="48"/>
                    <a:pt x="215" y="48"/>
                  </a:cubicBezTo>
                  <a:cubicBezTo>
                    <a:pt x="317" y="48"/>
                    <a:pt x="317" y="48"/>
                    <a:pt x="317" y="48"/>
                  </a:cubicBezTo>
                  <a:lnTo>
                    <a:pt x="266" y="125"/>
                  </a:lnTo>
                  <a:close/>
                  <a:moveTo>
                    <a:pt x="221" y="144"/>
                  </a:moveTo>
                  <a:cubicBezTo>
                    <a:pt x="84" y="144"/>
                    <a:pt x="84" y="144"/>
                    <a:pt x="84" y="144"/>
                  </a:cubicBezTo>
                  <a:cubicBezTo>
                    <a:pt x="166" y="62"/>
                    <a:pt x="166" y="62"/>
                    <a:pt x="166" y="62"/>
                  </a:cubicBezTo>
                  <a:lnTo>
                    <a:pt x="221" y="144"/>
                  </a:lnTo>
                  <a:close/>
                  <a:moveTo>
                    <a:pt x="248" y="192"/>
                  </a:moveTo>
                  <a:cubicBezTo>
                    <a:pt x="314" y="422"/>
                    <a:pt x="314" y="422"/>
                    <a:pt x="314" y="422"/>
                  </a:cubicBezTo>
                  <a:cubicBezTo>
                    <a:pt x="84" y="192"/>
                    <a:pt x="84" y="192"/>
                    <a:pt x="84" y="192"/>
                  </a:cubicBezTo>
                  <a:lnTo>
                    <a:pt x="248" y="192"/>
                  </a:lnTo>
                  <a:close/>
                  <a:moveTo>
                    <a:pt x="476" y="192"/>
                  </a:moveTo>
                  <a:cubicBezTo>
                    <a:pt x="640" y="192"/>
                    <a:pt x="640" y="192"/>
                    <a:pt x="640" y="192"/>
                  </a:cubicBezTo>
                  <a:cubicBezTo>
                    <a:pt x="411" y="422"/>
                    <a:pt x="411" y="422"/>
                    <a:pt x="411" y="422"/>
                  </a:cubicBezTo>
                  <a:lnTo>
                    <a:pt x="476" y="192"/>
                  </a:lnTo>
                  <a:close/>
                  <a:moveTo>
                    <a:pt x="503" y="144"/>
                  </a:moveTo>
                  <a:cubicBezTo>
                    <a:pt x="558" y="62"/>
                    <a:pt x="558" y="62"/>
                    <a:pt x="558" y="62"/>
                  </a:cubicBezTo>
                  <a:cubicBezTo>
                    <a:pt x="640" y="144"/>
                    <a:pt x="640" y="144"/>
                    <a:pt x="640" y="144"/>
                  </a:cubicBezTo>
                  <a:lnTo>
                    <a:pt x="503" y="144"/>
                  </a:lnTo>
                  <a:close/>
                  <a:moveTo>
                    <a:pt x="503" y="144"/>
                  </a:moveTo>
                  <a:cubicBezTo>
                    <a:pt x="503" y="144"/>
                    <a:pt x="503" y="144"/>
                    <a:pt x="503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7">
              <a:extLst>
                <a:ext uri="{FF2B5EF4-FFF2-40B4-BE49-F238E27FC236}">
                  <a16:creationId xmlns:a16="http://schemas.microsoft.com/office/drawing/2014/main" id="{DA93EA49-B6F8-4E11-8719-8BF16ED84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5075" y="3005138"/>
              <a:ext cx="136525" cy="211138"/>
            </a:xfrm>
            <a:custGeom>
              <a:avLst/>
              <a:gdLst>
                <a:gd name="T0" fmla="*/ 81 w 115"/>
                <a:gd name="T1" fmla="*/ 0 h 178"/>
                <a:gd name="T2" fmla="*/ 9 w 115"/>
                <a:gd name="T3" fmla="*/ 72 h 178"/>
                <a:gd name="T4" fmla="*/ 9 w 115"/>
                <a:gd name="T5" fmla="*/ 106 h 178"/>
                <a:gd name="T6" fmla="*/ 81 w 115"/>
                <a:gd name="T7" fmla="*/ 178 h 178"/>
                <a:gd name="T8" fmla="*/ 115 w 115"/>
                <a:gd name="T9" fmla="*/ 144 h 178"/>
                <a:gd name="T10" fmla="*/ 60 w 115"/>
                <a:gd name="T11" fmla="*/ 89 h 178"/>
                <a:gd name="T12" fmla="*/ 115 w 115"/>
                <a:gd name="T13" fmla="*/ 34 h 178"/>
                <a:gd name="T14" fmla="*/ 81 w 115"/>
                <a:gd name="T15" fmla="*/ 0 h 178"/>
                <a:gd name="T16" fmla="*/ 81 w 115"/>
                <a:gd name="T17" fmla="*/ 0 h 178"/>
                <a:gd name="T18" fmla="*/ 81 w 115"/>
                <a:gd name="T1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81" y="0"/>
                  </a:moveTo>
                  <a:cubicBezTo>
                    <a:pt x="9" y="72"/>
                    <a:pt x="9" y="72"/>
                    <a:pt x="9" y="72"/>
                  </a:cubicBezTo>
                  <a:cubicBezTo>
                    <a:pt x="0" y="81"/>
                    <a:pt x="0" y="97"/>
                    <a:pt x="9" y="106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115" y="144"/>
                    <a:pt x="115" y="144"/>
                    <a:pt x="115" y="144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81" y="0"/>
                  </a:lnTo>
                  <a:close/>
                  <a:moveTo>
                    <a:pt x="81" y="0"/>
                  </a:moveTo>
                  <a:cubicBezTo>
                    <a:pt x="81" y="0"/>
                    <a:pt x="81" y="0"/>
                    <a:pt x="8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8">
              <a:extLst>
                <a:ext uri="{FF2B5EF4-FFF2-40B4-BE49-F238E27FC236}">
                  <a16:creationId xmlns:a16="http://schemas.microsoft.com/office/drawing/2014/main" id="{BAD828B9-D0B9-4290-8F1A-142AE1F78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3005138"/>
              <a:ext cx="136525" cy="211138"/>
            </a:xfrm>
            <a:custGeom>
              <a:avLst/>
              <a:gdLst>
                <a:gd name="T0" fmla="*/ 34 w 115"/>
                <a:gd name="T1" fmla="*/ 178 h 178"/>
                <a:gd name="T2" fmla="*/ 106 w 115"/>
                <a:gd name="T3" fmla="*/ 106 h 178"/>
                <a:gd name="T4" fmla="*/ 106 w 115"/>
                <a:gd name="T5" fmla="*/ 72 h 178"/>
                <a:gd name="T6" fmla="*/ 34 w 115"/>
                <a:gd name="T7" fmla="*/ 0 h 178"/>
                <a:gd name="T8" fmla="*/ 0 w 115"/>
                <a:gd name="T9" fmla="*/ 34 h 178"/>
                <a:gd name="T10" fmla="*/ 55 w 115"/>
                <a:gd name="T11" fmla="*/ 89 h 178"/>
                <a:gd name="T12" fmla="*/ 0 w 115"/>
                <a:gd name="T13" fmla="*/ 144 h 178"/>
                <a:gd name="T14" fmla="*/ 34 w 115"/>
                <a:gd name="T15" fmla="*/ 178 h 178"/>
                <a:gd name="T16" fmla="*/ 34 w 115"/>
                <a:gd name="T17" fmla="*/ 178 h 178"/>
                <a:gd name="T18" fmla="*/ 34 w 115"/>
                <a:gd name="T1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34" y="178"/>
                  </a:moveTo>
                  <a:cubicBezTo>
                    <a:pt x="106" y="106"/>
                    <a:pt x="106" y="106"/>
                    <a:pt x="106" y="106"/>
                  </a:cubicBezTo>
                  <a:cubicBezTo>
                    <a:pt x="115" y="97"/>
                    <a:pt x="115" y="81"/>
                    <a:pt x="106" y="7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34" y="178"/>
                  </a:lnTo>
                  <a:close/>
                  <a:moveTo>
                    <a:pt x="34" y="178"/>
                  </a:moveTo>
                  <a:cubicBezTo>
                    <a:pt x="34" y="178"/>
                    <a:pt x="34" y="178"/>
                    <a:pt x="34" y="17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9">
              <a:extLst>
                <a:ext uri="{FF2B5EF4-FFF2-40B4-BE49-F238E27FC236}">
                  <a16:creationId xmlns:a16="http://schemas.microsoft.com/office/drawing/2014/main" id="{A58AFA4C-09F7-472E-B0A3-4EEA07CF3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4F1C863B-FDE7-4499-94FC-83E8027BB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moveTo>
                    <a:pt x="0" y="142"/>
                  </a:moveTo>
                  <a:lnTo>
                    <a:pt x="0" y="14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1">
              <a:extLst>
                <a:ext uri="{FF2B5EF4-FFF2-40B4-BE49-F238E27FC236}">
                  <a16:creationId xmlns:a16="http://schemas.microsoft.com/office/drawing/2014/main" id="{A47AAE80-4694-4927-9E23-C98259ED9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2">
              <a:extLst>
                <a:ext uri="{FF2B5EF4-FFF2-40B4-BE49-F238E27FC236}">
                  <a16:creationId xmlns:a16="http://schemas.microsoft.com/office/drawing/2014/main" id="{4BD5F0B4-31D2-40DE-9DAF-CA0853626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4226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43">
              <a:extLst>
                <a:ext uri="{FF2B5EF4-FFF2-40B4-BE49-F238E27FC236}">
                  <a16:creationId xmlns:a16="http://schemas.microsoft.com/office/drawing/2014/main" id="{1401BD93-3FFA-4CE5-9693-BDF0B8B3F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5353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44">
              <a:extLst>
                <a:ext uri="{FF2B5EF4-FFF2-40B4-BE49-F238E27FC236}">
                  <a16:creationId xmlns:a16="http://schemas.microsoft.com/office/drawing/2014/main" id="{1B7AA0B0-C4AC-4193-9DDB-2D923FE2A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45">
              <a:extLst>
                <a:ext uri="{FF2B5EF4-FFF2-40B4-BE49-F238E27FC236}">
                  <a16:creationId xmlns:a16="http://schemas.microsoft.com/office/drawing/2014/main" id="{9501046E-5B4E-4E12-957B-4D32C20F3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308350"/>
              <a:ext cx="4270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46">
              <a:extLst>
                <a:ext uri="{FF2B5EF4-FFF2-40B4-BE49-F238E27FC236}">
                  <a16:creationId xmlns:a16="http://schemas.microsoft.com/office/drawing/2014/main" id="{675F573C-17BF-4045-B5D6-15C06D89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422650"/>
              <a:ext cx="6556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47">
              <a:extLst>
                <a:ext uri="{FF2B5EF4-FFF2-40B4-BE49-F238E27FC236}">
                  <a16:creationId xmlns:a16="http://schemas.microsoft.com/office/drawing/2014/main" id="{994441D6-D070-4AD5-9B94-00AB9712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535363"/>
              <a:ext cx="8842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48">
              <a:extLst>
                <a:ext uri="{FF2B5EF4-FFF2-40B4-BE49-F238E27FC236}">
                  <a16:creationId xmlns:a16="http://schemas.microsoft.com/office/drawing/2014/main" id="{DD67849F-2DD3-4921-BDA3-484B88209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649663"/>
              <a:ext cx="627063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49">
              <a:extLst>
                <a:ext uri="{FF2B5EF4-FFF2-40B4-BE49-F238E27FC236}">
                  <a16:creationId xmlns:a16="http://schemas.microsoft.com/office/drawing/2014/main" id="{B6E3E5AB-DBC7-4A73-A2F0-41D7FD89E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013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50">
              <a:extLst>
                <a:ext uri="{FF2B5EF4-FFF2-40B4-BE49-F238E27FC236}">
                  <a16:creationId xmlns:a16="http://schemas.microsoft.com/office/drawing/2014/main" id="{5DD56F99-2830-4C97-AC4C-4BD9813B7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1038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51">
              <a:extLst>
                <a:ext uri="{FF2B5EF4-FFF2-40B4-BE49-F238E27FC236}">
                  <a16:creationId xmlns:a16="http://schemas.microsoft.com/office/drawing/2014/main" id="{674DB230-5193-4EA5-8DCF-AA38F1390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613" y="3422650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52">
              <a:extLst>
                <a:ext uri="{FF2B5EF4-FFF2-40B4-BE49-F238E27FC236}">
                  <a16:creationId xmlns:a16="http://schemas.microsoft.com/office/drawing/2014/main" id="{EA6A2648-C899-46D3-9FC4-D23F22E73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3535363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53">
              <a:extLst>
                <a:ext uri="{FF2B5EF4-FFF2-40B4-BE49-F238E27FC236}">
                  <a16:creationId xmlns:a16="http://schemas.microsoft.com/office/drawing/2014/main" id="{585263A0-45BC-44AA-A13E-891CCE434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350" y="2741613"/>
              <a:ext cx="57150" cy="709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54">
              <a:extLst>
                <a:ext uri="{FF2B5EF4-FFF2-40B4-BE49-F238E27FC236}">
                  <a16:creationId xmlns:a16="http://schemas.microsoft.com/office/drawing/2014/main" id="{199FAB3B-5B9E-4F26-AAA3-1C93CABB6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281363"/>
              <a:ext cx="57150" cy="566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55">
              <a:extLst>
                <a:ext uri="{FF2B5EF4-FFF2-40B4-BE49-F238E27FC236}">
                  <a16:creationId xmlns:a16="http://schemas.microsoft.com/office/drawing/2014/main" id="{49B2C6A0-C7BD-4A16-B883-90CC39A1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1670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93F934E8-F888-4753-A2B5-4CD90BD5C860}"/>
              </a:ext>
            </a:extLst>
          </p:cNvPr>
          <p:cNvSpPr txBox="1"/>
          <p:nvPr/>
        </p:nvSpPr>
        <p:spPr>
          <a:xfrm>
            <a:off x="457200" y="3679965"/>
            <a:ext cx="2861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Created Python Flask app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Added routes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Included debugger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950C90-7B34-4800-BFEA-0513D63CA92F}"/>
              </a:ext>
            </a:extLst>
          </p:cNvPr>
          <p:cNvSpPr txBox="1"/>
          <p:nvPr/>
        </p:nvSpPr>
        <p:spPr>
          <a:xfrm>
            <a:off x="3056045" y="1412419"/>
            <a:ext cx="3294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Deployed to </a:t>
            </a:r>
            <a:r>
              <a:rPr lang="en-US" sz="1600" b="1" dirty="0">
                <a:solidFill>
                  <a:srgbClr val="002060"/>
                </a:solidFill>
              </a:rPr>
              <a:t>AWS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Deployed to </a:t>
            </a:r>
            <a:r>
              <a:rPr lang="en-US" sz="1600" b="1" dirty="0">
                <a:solidFill>
                  <a:srgbClr val="002060"/>
                </a:solidFill>
              </a:rPr>
              <a:t>GitHub Pages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F8A50-1975-ADAB-59A3-4DC9632D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" name="Picture 1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78E4208E-F94C-27D0-BD56-19B4C2FDC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194" y="2021223"/>
            <a:ext cx="947586" cy="92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0">
            <a:extLst>
              <a:ext uri="{FF2B5EF4-FFF2-40B4-BE49-F238E27FC236}">
                <a16:creationId xmlns:a16="http://schemas.microsoft.com/office/drawing/2014/main" id="{43E3CB8C-08CD-EFD3-6DA8-83AAE3C23E6B}"/>
              </a:ext>
            </a:extLst>
          </p:cNvPr>
          <p:cNvSpPr txBox="1"/>
          <p:nvPr/>
        </p:nvSpPr>
        <p:spPr>
          <a:xfrm>
            <a:off x="6004556" y="3389660"/>
            <a:ext cx="2983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i="0" u="none" strike="noStrike" dirty="0">
                <a:solidFill>
                  <a:srgbClr val="FF0000"/>
                </a:solidFill>
                <a:effectLst/>
                <a:latin typeface="Slack-Lato"/>
              </a:rPr>
              <a:t>AWS:</a:t>
            </a:r>
          </a:p>
          <a:p>
            <a:r>
              <a:rPr lang="en-CA" sz="1100" b="1" i="0" u="none" strike="noStrike" dirty="0">
                <a:solidFill>
                  <a:srgbClr val="002060"/>
                </a:solidFill>
                <a:effectLst/>
                <a:latin typeface="Slack-Lato"/>
              </a:rPr>
              <a:t>https://flask-service.ofeg1bv1af188.ca-central-1.cs.amazonlightsail.com/index.html</a:t>
            </a:r>
            <a:endParaRPr lang="en-CA" sz="1100" b="1" dirty="0">
              <a:solidFill>
                <a:srgbClr val="002060"/>
              </a:solidFill>
            </a:endParaRP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F96024F5-6C75-D6D1-9A3E-94E1110479DE}"/>
              </a:ext>
            </a:extLst>
          </p:cNvPr>
          <p:cNvSpPr txBox="1"/>
          <p:nvPr/>
        </p:nvSpPr>
        <p:spPr>
          <a:xfrm>
            <a:off x="5996518" y="4140790"/>
            <a:ext cx="274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b="1" i="0" u="none" strike="noStrike" dirty="0">
                <a:solidFill>
                  <a:srgbClr val="FF0000"/>
                </a:solidFill>
                <a:effectLst/>
                <a:latin typeface="Slack-Lato"/>
              </a:rPr>
              <a:t>GitHub Pages:</a:t>
            </a:r>
          </a:p>
          <a:p>
            <a:r>
              <a:rPr lang="en-CA" sz="1100" b="1" i="0" u="none" strike="noStrike" dirty="0">
                <a:solidFill>
                  <a:srgbClr val="002060"/>
                </a:solidFill>
                <a:effectLst/>
                <a:latin typeface="Slack-Lato"/>
              </a:rPr>
              <a:t>https://gusmendesbh.github.io/project3-group1/index.html</a:t>
            </a:r>
            <a:endParaRPr lang="en-CA" sz="11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77898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9726581-843C-4961-B39C-0F0890F97B7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2CCE4-4713-4363-B31F-B92A44488AE1}"/>
              </a:ext>
            </a:extLst>
          </p:cNvPr>
          <p:cNvSpPr/>
          <p:nvPr/>
        </p:nvSpPr>
        <p:spPr>
          <a:xfrm rot="10800000">
            <a:off x="3847471" y="520700"/>
            <a:ext cx="1449060" cy="4102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CC1107-C227-45E9-B0D6-0462E50CFA08}"/>
              </a:ext>
            </a:extLst>
          </p:cNvPr>
          <p:cNvSpPr/>
          <p:nvPr/>
        </p:nvSpPr>
        <p:spPr>
          <a:xfrm>
            <a:off x="2954415" y="2571750"/>
            <a:ext cx="32351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7C0BDA-E810-4994-90B8-47A3E227B17A}"/>
              </a:ext>
            </a:extLst>
          </p:cNvPr>
          <p:cNvSpPr/>
          <p:nvPr/>
        </p:nvSpPr>
        <p:spPr>
          <a:xfrm>
            <a:off x="3852895" y="3614837"/>
            <a:ext cx="1438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Questions??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B66098-D4BA-4338-9592-FBF96D50585F}"/>
              </a:ext>
            </a:extLst>
          </p:cNvPr>
          <p:cNvCxnSpPr/>
          <p:nvPr/>
        </p:nvCxnSpPr>
        <p:spPr>
          <a:xfrm>
            <a:off x="4114803" y="3504347"/>
            <a:ext cx="914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E109BB-0C04-46D4-A97D-D40FA4415001}"/>
              </a:ext>
            </a:extLst>
          </p:cNvPr>
          <p:cNvGrpSpPr/>
          <p:nvPr/>
        </p:nvGrpSpPr>
        <p:grpSpPr>
          <a:xfrm>
            <a:off x="3998897" y="1188720"/>
            <a:ext cx="1146206" cy="1139448"/>
            <a:chOff x="2417763" y="430213"/>
            <a:chExt cx="4308475" cy="4283075"/>
          </a:xfrm>
          <a:solidFill>
            <a:schemeClr val="bg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B84454B-E46A-42B2-8D79-F2130F886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776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3D6255-C34E-4375-AAFB-1DF027784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113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C0014B-58CA-4A61-9F9C-B1DC3A5E8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451" y="644526"/>
              <a:ext cx="142875" cy="1428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37EC6B1-046F-4F5D-90F1-1EBAE1950C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7763" y="430213"/>
              <a:ext cx="4308475" cy="4283075"/>
            </a:xfrm>
            <a:custGeom>
              <a:avLst/>
              <a:gdLst>
                <a:gd name="T0" fmla="*/ 1152 w 1440"/>
                <a:gd name="T1" fmla="*/ 96 h 1440"/>
                <a:gd name="T2" fmla="*/ 1080 w 1440"/>
                <a:gd name="T3" fmla="*/ 0 h 1440"/>
                <a:gd name="T4" fmla="*/ 192 w 1440"/>
                <a:gd name="T5" fmla="*/ 72 h 1440"/>
                <a:gd name="T6" fmla="*/ 120 w 1440"/>
                <a:gd name="T7" fmla="*/ 96 h 1440"/>
                <a:gd name="T8" fmla="*/ 0 w 1440"/>
                <a:gd name="T9" fmla="*/ 984 h 1440"/>
                <a:gd name="T10" fmla="*/ 528 w 1440"/>
                <a:gd name="T11" fmla="*/ 1104 h 1440"/>
                <a:gd name="T12" fmla="*/ 288 w 1440"/>
                <a:gd name="T13" fmla="*/ 1248 h 1440"/>
                <a:gd name="T14" fmla="*/ 288 w 1440"/>
                <a:gd name="T15" fmla="*/ 1440 h 1440"/>
                <a:gd name="T16" fmla="*/ 1248 w 1440"/>
                <a:gd name="T17" fmla="*/ 1344 h 1440"/>
                <a:gd name="T18" fmla="*/ 912 w 1440"/>
                <a:gd name="T19" fmla="*/ 1248 h 1440"/>
                <a:gd name="T20" fmla="*/ 1320 w 1440"/>
                <a:gd name="T21" fmla="*/ 1104 h 1440"/>
                <a:gd name="T22" fmla="*/ 1440 w 1440"/>
                <a:gd name="T23" fmla="*/ 216 h 1440"/>
                <a:gd name="T24" fmla="*/ 1152 w 1440"/>
                <a:gd name="T25" fmla="*/ 720 h 1440"/>
                <a:gd name="T26" fmla="*/ 1224 w 1440"/>
                <a:gd name="T27" fmla="*/ 768 h 1440"/>
                <a:gd name="T28" fmla="*/ 1152 w 1440"/>
                <a:gd name="T29" fmla="*/ 816 h 1440"/>
                <a:gd name="T30" fmla="*/ 1152 w 1440"/>
                <a:gd name="T31" fmla="*/ 864 h 1440"/>
                <a:gd name="T32" fmla="*/ 1272 w 1440"/>
                <a:gd name="T33" fmla="*/ 768 h 1440"/>
                <a:gd name="T34" fmla="*/ 1152 w 1440"/>
                <a:gd name="T35" fmla="*/ 672 h 1440"/>
                <a:gd name="T36" fmla="*/ 1296 w 1440"/>
                <a:gd name="T37" fmla="*/ 240 h 1440"/>
                <a:gd name="T38" fmla="*/ 1152 w 1440"/>
                <a:gd name="T39" fmla="*/ 912 h 1440"/>
                <a:gd name="T40" fmla="*/ 240 w 1440"/>
                <a:gd name="T41" fmla="*/ 72 h 1440"/>
                <a:gd name="T42" fmla="*/ 1080 w 1440"/>
                <a:gd name="T43" fmla="*/ 48 h 1440"/>
                <a:gd name="T44" fmla="*/ 1104 w 1440"/>
                <a:gd name="T45" fmla="*/ 144 h 1440"/>
                <a:gd name="T46" fmla="*/ 240 w 1440"/>
                <a:gd name="T47" fmla="*/ 72 h 1440"/>
                <a:gd name="T48" fmla="*/ 1104 w 1440"/>
                <a:gd name="T49" fmla="*/ 192 h 1440"/>
                <a:gd name="T50" fmla="*/ 456 w 1440"/>
                <a:gd name="T51" fmla="*/ 672 h 1440"/>
                <a:gd name="T52" fmla="*/ 301 w 1440"/>
                <a:gd name="T53" fmla="*/ 747 h 1440"/>
                <a:gd name="T54" fmla="*/ 301 w 1440"/>
                <a:gd name="T55" fmla="*/ 789 h 1440"/>
                <a:gd name="T56" fmla="*/ 456 w 1440"/>
                <a:gd name="T57" fmla="*/ 864 h 1440"/>
                <a:gd name="T58" fmla="*/ 1104 w 1440"/>
                <a:gd name="T59" fmla="*/ 912 h 1440"/>
                <a:gd name="T60" fmla="*/ 240 w 1440"/>
                <a:gd name="T61" fmla="*/ 192 h 1440"/>
                <a:gd name="T62" fmla="*/ 1104 w 1440"/>
                <a:gd name="T63" fmla="*/ 816 h 1440"/>
                <a:gd name="T64" fmla="*/ 1056 w 1440"/>
                <a:gd name="T65" fmla="*/ 720 h 1440"/>
                <a:gd name="T66" fmla="*/ 560 w 1440"/>
                <a:gd name="T67" fmla="*/ 744 h 1440"/>
                <a:gd name="T68" fmla="*/ 1008 w 1440"/>
                <a:gd name="T69" fmla="*/ 720 h 1440"/>
                <a:gd name="T70" fmla="*/ 560 w 1440"/>
                <a:gd name="T71" fmla="*/ 744 h 1440"/>
                <a:gd name="T72" fmla="*/ 1008 w 1440"/>
                <a:gd name="T73" fmla="*/ 816 h 1440"/>
                <a:gd name="T74" fmla="*/ 560 w 1440"/>
                <a:gd name="T75" fmla="*/ 792 h 1440"/>
                <a:gd name="T76" fmla="*/ 512 w 1440"/>
                <a:gd name="T77" fmla="*/ 768 h 1440"/>
                <a:gd name="T78" fmla="*/ 366 w 1440"/>
                <a:gd name="T79" fmla="*/ 768 h 1440"/>
                <a:gd name="T80" fmla="*/ 512 w 1440"/>
                <a:gd name="T81" fmla="*/ 768 h 1440"/>
                <a:gd name="T82" fmla="*/ 1152 w 1440"/>
                <a:gd name="T83" fmla="*/ 1392 h 1440"/>
                <a:gd name="T84" fmla="*/ 240 w 1440"/>
                <a:gd name="T85" fmla="*/ 1344 h 1440"/>
                <a:gd name="T86" fmla="*/ 1152 w 1440"/>
                <a:gd name="T87" fmla="*/ 1296 h 1440"/>
                <a:gd name="T88" fmla="*/ 576 w 1440"/>
                <a:gd name="T89" fmla="*/ 1248 h 1440"/>
                <a:gd name="T90" fmla="*/ 864 w 1440"/>
                <a:gd name="T91" fmla="*/ 1104 h 1440"/>
                <a:gd name="T92" fmla="*/ 576 w 1440"/>
                <a:gd name="T93" fmla="*/ 1248 h 1440"/>
                <a:gd name="T94" fmla="*/ 1320 w 1440"/>
                <a:gd name="T95" fmla="*/ 1056 h 1440"/>
                <a:gd name="T96" fmla="*/ 48 w 1440"/>
                <a:gd name="T97" fmla="*/ 984 h 1440"/>
                <a:gd name="T98" fmla="*/ 120 w 1440"/>
                <a:gd name="T99" fmla="*/ 144 h 1440"/>
                <a:gd name="T100" fmla="*/ 192 w 1440"/>
                <a:gd name="T101" fmla="*/ 192 h 1440"/>
                <a:gd name="T102" fmla="*/ 96 w 1440"/>
                <a:gd name="T103" fmla="*/ 216 h 1440"/>
                <a:gd name="T104" fmla="*/ 120 w 1440"/>
                <a:gd name="T105" fmla="*/ 960 h 1440"/>
                <a:gd name="T106" fmla="*/ 1344 w 1440"/>
                <a:gd name="T107" fmla="*/ 936 h 1440"/>
                <a:gd name="T108" fmla="*/ 1320 w 1440"/>
                <a:gd name="T109" fmla="*/ 192 h 1440"/>
                <a:gd name="T110" fmla="*/ 1152 w 1440"/>
                <a:gd name="T111" fmla="*/ 144 h 1440"/>
                <a:gd name="T112" fmla="*/ 1392 w 1440"/>
                <a:gd name="T113" fmla="*/ 216 h 1440"/>
                <a:gd name="T114" fmla="*/ 192 w 1440"/>
                <a:gd name="T115" fmla="*/ 240 h 1440"/>
                <a:gd name="T116" fmla="*/ 144 w 1440"/>
                <a:gd name="T117" fmla="*/ 912 h 1440"/>
                <a:gd name="T118" fmla="*/ 192 w 1440"/>
                <a:gd name="T119" fmla="*/ 240 h 1440"/>
                <a:gd name="T120" fmla="*/ 192 w 1440"/>
                <a:gd name="T121" fmla="*/ 2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40" h="1440">
                  <a:moveTo>
                    <a:pt x="1320" y="96"/>
                  </a:moveTo>
                  <a:cubicBezTo>
                    <a:pt x="1152" y="96"/>
                    <a:pt x="1152" y="96"/>
                    <a:pt x="1152" y="96"/>
                  </a:cubicBezTo>
                  <a:cubicBezTo>
                    <a:pt x="1152" y="72"/>
                    <a:pt x="1152" y="72"/>
                    <a:pt x="1152" y="72"/>
                  </a:cubicBezTo>
                  <a:cubicBezTo>
                    <a:pt x="1152" y="32"/>
                    <a:pt x="1120" y="0"/>
                    <a:pt x="108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24" y="0"/>
                    <a:pt x="192" y="32"/>
                    <a:pt x="192" y="72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54" y="96"/>
                    <a:pt x="0" y="150"/>
                    <a:pt x="0" y="216"/>
                  </a:cubicBezTo>
                  <a:cubicBezTo>
                    <a:pt x="0" y="984"/>
                    <a:pt x="0" y="984"/>
                    <a:pt x="0" y="984"/>
                  </a:cubicBezTo>
                  <a:cubicBezTo>
                    <a:pt x="0" y="1050"/>
                    <a:pt x="54" y="1104"/>
                    <a:pt x="120" y="1104"/>
                  </a:cubicBezTo>
                  <a:cubicBezTo>
                    <a:pt x="528" y="1104"/>
                    <a:pt x="528" y="1104"/>
                    <a:pt x="528" y="1104"/>
                  </a:cubicBezTo>
                  <a:cubicBezTo>
                    <a:pt x="528" y="1248"/>
                    <a:pt x="528" y="1248"/>
                    <a:pt x="528" y="1248"/>
                  </a:cubicBezTo>
                  <a:cubicBezTo>
                    <a:pt x="288" y="1248"/>
                    <a:pt x="288" y="1248"/>
                    <a:pt x="288" y="1248"/>
                  </a:cubicBezTo>
                  <a:cubicBezTo>
                    <a:pt x="235" y="1248"/>
                    <a:pt x="192" y="1291"/>
                    <a:pt x="192" y="1344"/>
                  </a:cubicBezTo>
                  <a:cubicBezTo>
                    <a:pt x="192" y="1397"/>
                    <a:pt x="235" y="1440"/>
                    <a:pt x="288" y="1440"/>
                  </a:cubicBezTo>
                  <a:cubicBezTo>
                    <a:pt x="1152" y="1440"/>
                    <a:pt x="1152" y="1440"/>
                    <a:pt x="1152" y="1440"/>
                  </a:cubicBezTo>
                  <a:cubicBezTo>
                    <a:pt x="1205" y="1440"/>
                    <a:pt x="1248" y="1397"/>
                    <a:pt x="1248" y="1344"/>
                  </a:cubicBezTo>
                  <a:cubicBezTo>
                    <a:pt x="1248" y="1291"/>
                    <a:pt x="1205" y="1248"/>
                    <a:pt x="1152" y="1248"/>
                  </a:cubicBezTo>
                  <a:cubicBezTo>
                    <a:pt x="912" y="1248"/>
                    <a:pt x="912" y="1248"/>
                    <a:pt x="912" y="1248"/>
                  </a:cubicBezTo>
                  <a:cubicBezTo>
                    <a:pt x="912" y="1104"/>
                    <a:pt x="912" y="1104"/>
                    <a:pt x="912" y="1104"/>
                  </a:cubicBezTo>
                  <a:cubicBezTo>
                    <a:pt x="1320" y="1104"/>
                    <a:pt x="1320" y="1104"/>
                    <a:pt x="1320" y="1104"/>
                  </a:cubicBezTo>
                  <a:cubicBezTo>
                    <a:pt x="1386" y="1104"/>
                    <a:pt x="1440" y="1050"/>
                    <a:pt x="1440" y="984"/>
                  </a:cubicBezTo>
                  <a:cubicBezTo>
                    <a:pt x="1440" y="216"/>
                    <a:pt x="1440" y="216"/>
                    <a:pt x="1440" y="216"/>
                  </a:cubicBezTo>
                  <a:cubicBezTo>
                    <a:pt x="1440" y="150"/>
                    <a:pt x="1386" y="96"/>
                    <a:pt x="1320" y="96"/>
                  </a:cubicBezTo>
                  <a:close/>
                  <a:moveTo>
                    <a:pt x="1152" y="720"/>
                  </a:moveTo>
                  <a:cubicBezTo>
                    <a:pt x="1176" y="720"/>
                    <a:pt x="1176" y="720"/>
                    <a:pt x="1176" y="720"/>
                  </a:cubicBezTo>
                  <a:cubicBezTo>
                    <a:pt x="1203" y="720"/>
                    <a:pt x="1224" y="741"/>
                    <a:pt x="1224" y="768"/>
                  </a:cubicBezTo>
                  <a:cubicBezTo>
                    <a:pt x="1224" y="795"/>
                    <a:pt x="1203" y="816"/>
                    <a:pt x="1176" y="816"/>
                  </a:cubicBezTo>
                  <a:cubicBezTo>
                    <a:pt x="1152" y="816"/>
                    <a:pt x="1152" y="816"/>
                    <a:pt x="1152" y="816"/>
                  </a:cubicBezTo>
                  <a:lnTo>
                    <a:pt x="1152" y="720"/>
                  </a:lnTo>
                  <a:close/>
                  <a:moveTo>
                    <a:pt x="1152" y="864"/>
                  </a:moveTo>
                  <a:cubicBezTo>
                    <a:pt x="1176" y="864"/>
                    <a:pt x="1176" y="864"/>
                    <a:pt x="1176" y="864"/>
                  </a:cubicBezTo>
                  <a:cubicBezTo>
                    <a:pt x="1229" y="864"/>
                    <a:pt x="1272" y="821"/>
                    <a:pt x="1272" y="768"/>
                  </a:cubicBezTo>
                  <a:cubicBezTo>
                    <a:pt x="1272" y="715"/>
                    <a:pt x="1229" y="672"/>
                    <a:pt x="1176" y="672"/>
                  </a:cubicBezTo>
                  <a:cubicBezTo>
                    <a:pt x="1152" y="672"/>
                    <a:pt x="1152" y="672"/>
                    <a:pt x="1152" y="672"/>
                  </a:cubicBezTo>
                  <a:cubicBezTo>
                    <a:pt x="1152" y="240"/>
                    <a:pt x="1152" y="240"/>
                    <a:pt x="1152" y="240"/>
                  </a:cubicBezTo>
                  <a:cubicBezTo>
                    <a:pt x="1296" y="240"/>
                    <a:pt x="1296" y="240"/>
                    <a:pt x="1296" y="240"/>
                  </a:cubicBezTo>
                  <a:cubicBezTo>
                    <a:pt x="1296" y="912"/>
                    <a:pt x="1296" y="912"/>
                    <a:pt x="1296" y="912"/>
                  </a:cubicBezTo>
                  <a:cubicBezTo>
                    <a:pt x="1152" y="912"/>
                    <a:pt x="1152" y="912"/>
                    <a:pt x="1152" y="912"/>
                  </a:cubicBezTo>
                  <a:lnTo>
                    <a:pt x="1152" y="864"/>
                  </a:lnTo>
                  <a:close/>
                  <a:moveTo>
                    <a:pt x="240" y="72"/>
                  </a:moveTo>
                  <a:cubicBezTo>
                    <a:pt x="240" y="59"/>
                    <a:pt x="251" y="48"/>
                    <a:pt x="264" y="48"/>
                  </a:cubicBezTo>
                  <a:cubicBezTo>
                    <a:pt x="1080" y="48"/>
                    <a:pt x="1080" y="48"/>
                    <a:pt x="1080" y="48"/>
                  </a:cubicBezTo>
                  <a:cubicBezTo>
                    <a:pt x="1093" y="48"/>
                    <a:pt x="1104" y="59"/>
                    <a:pt x="1104" y="72"/>
                  </a:cubicBezTo>
                  <a:cubicBezTo>
                    <a:pt x="1104" y="144"/>
                    <a:pt x="1104" y="144"/>
                    <a:pt x="1104" y="144"/>
                  </a:cubicBezTo>
                  <a:cubicBezTo>
                    <a:pt x="240" y="144"/>
                    <a:pt x="240" y="144"/>
                    <a:pt x="240" y="144"/>
                  </a:cubicBezTo>
                  <a:lnTo>
                    <a:pt x="240" y="72"/>
                  </a:lnTo>
                  <a:close/>
                  <a:moveTo>
                    <a:pt x="240" y="192"/>
                  </a:moveTo>
                  <a:cubicBezTo>
                    <a:pt x="1104" y="192"/>
                    <a:pt x="1104" y="192"/>
                    <a:pt x="1104" y="192"/>
                  </a:cubicBezTo>
                  <a:cubicBezTo>
                    <a:pt x="1104" y="672"/>
                    <a:pt x="1104" y="672"/>
                    <a:pt x="1104" y="672"/>
                  </a:cubicBezTo>
                  <a:cubicBezTo>
                    <a:pt x="456" y="672"/>
                    <a:pt x="456" y="672"/>
                    <a:pt x="456" y="672"/>
                  </a:cubicBezTo>
                  <a:cubicBezTo>
                    <a:pt x="452" y="672"/>
                    <a:pt x="449" y="673"/>
                    <a:pt x="445" y="675"/>
                  </a:cubicBezTo>
                  <a:cubicBezTo>
                    <a:pt x="301" y="747"/>
                    <a:pt x="301" y="747"/>
                    <a:pt x="301" y="747"/>
                  </a:cubicBezTo>
                  <a:cubicBezTo>
                    <a:pt x="293" y="751"/>
                    <a:pt x="288" y="759"/>
                    <a:pt x="288" y="768"/>
                  </a:cubicBezTo>
                  <a:cubicBezTo>
                    <a:pt x="288" y="777"/>
                    <a:pt x="293" y="785"/>
                    <a:pt x="301" y="789"/>
                  </a:cubicBezTo>
                  <a:cubicBezTo>
                    <a:pt x="445" y="861"/>
                    <a:pt x="445" y="861"/>
                    <a:pt x="445" y="861"/>
                  </a:cubicBezTo>
                  <a:cubicBezTo>
                    <a:pt x="449" y="863"/>
                    <a:pt x="452" y="864"/>
                    <a:pt x="456" y="864"/>
                  </a:cubicBezTo>
                  <a:cubicBezTo>
                    <a:pt x="1104" y="864"/>
                    <a:pt x="1104" y="864"/>
                    <a:pt x="1104" y="864"/>
                  </a:cubicBezTo>
                  <a:cubicBezTo>
                    <a:pt x="1104" y="912"/>
                    <a:pt x="1104" y="912"/>
                    <a:pt x="1104" y="912"/>
                  </a:cubicBezTo>
                  <a:cubicBezTo>
                    <a:pt x="240" y="912"/>
                    <a:pt x="240" y="912"/>
                    <a:pt x="240" y="912"/>
                  </a:cubicBezTo>
                  <a:lnTo>
                    <a:pt x="240" y="192"/>
                  </a:lnTo>
                  <a:close/>
                  <a:moveTo>
                    <a:pt x="1104" y="720"/>
                  </a:moveTo>
                  <a:cubicBezTo>
                    <a:pt x="1104" y="816"/>
                    <a:pt x="1104" y="816"/>
                    <a:pt x="1104" y="816"/>
                  </a:cubicBezTo>
                  <a:cubicBezTo>
                    <a:pt x="1056" y="816"/>
                    <a:pt x="1056" y="816"/>
                    <a:pt x="1056" y="816"/>
                  </a:cubicBezTo>
                  <a:cubicBezTo>
                    <a:pt x="1056" y="720"/>
                    <a:pt x="1056" y="720"/>
                    <a:pt x="1056" y="720"/>
                  </a:cubicBezTo>
                  <a:lnTo>
                    <a:pt x="1104" y="720"/>
                  </a:lnTo>
                  <a:close/>
                  <a:moveTo>
                    <a:pt x="560" y="744"/>
                  </a:moveTo>
                  <a:cubicBezTo>
                    <a:pt x="528" y="720"/>
                    <a:pt x="528" y="720"/>
                    <a:pt x="528" y="720"/>
                  </a:cubicBezTo>
                  <a:cubicBezTo>
                    <a:pt x="1008" y="720"/>
                    <a:pt x="1008" y="720"/>
                    <a:pt x="1008" y="720"/>
                  </a:cubicBezTo>
                  <a:cubicBezTo>
                    <a:pt x="1008" y="744"/>
                    <a:pt x="1008" y="744"/>
                    <a:pt x="1008" y="744"/>
                  </a:cubicBezTo>
                  <a:lnTo>
                    <a:pt x="560" y="744"/>
                  </a:lnTo>
                  <a:close/>
                  <a:moveTo>
                    <a:pt x="1008" y="792"/>
                  </a:moveTo>
                  <a:cubicBezTo>
                    <a:pt x="1008" y="816"/>
                    <a:pt x="1008" y="816"/>
                    <a:pt x="1008" y="816"/>
                  </a:cubicBezTo>
                  <a:cubicBezTo>
                    <a:pt x="528" y="816"/>
                    <a:pt x="528" y="816"/>
                    <a:pt x="528" y="816"/>
                  </a:cubicBezTo>
                  <a:cubicBezTo>
                    <a:pt x="560" y="792"/>
                    <a:pt x="560" y="792"/>
                    <a:pt x="560" y="792"/>
                  </a:cubicBezTo>
                  <a:lnTo>
                    <a:pt x="1008" y="792"/>
                  </a:lnTo>
                  <a:close/>
                  <a:moveTo>
                    <a:pt x="512" y="768"/>
                  </a:moveTo>
                  <a:cubicBezTo>
                    <a:pt x="453" y="812"/>
                    <a:pt x="453" y="812"/>
                    <a:pt x="453" y="812"/>
                  </a:cubicBezTo>
                  <a:cubicBezTo>
                    <a:pt x="366" y="768"/>
                    <a:pt x="366" y="768"/>
                    <a:pt x="366" y="768"/>
                  </a:cubicBezTo>
                  <a:cubicBezTo>
                    <a:pt x="453" y="724"/>
                    <a:pt x="453" y="724"/>
                    <a:pt x="453" y="724"/>
                  </a:cubicBezTo>
                  <a:lnTo>
                    <a:pt x="512" y="768"/>
                  </a:lnTo>
                  <a:close/>
                  <a:moveTo>
                    <a:pt x="1200" y="1344"/>
                  </a:moveTo>
                  <a:cubicBezTo>
                    <a:pt x="1200" y="1371"/>
                    <a:pt x="1179" y="1392"/>
                    <a:pt x="1152" y="1392"/>
                  </a:cubicBezTo>
                  <a:cubicBezTo>
                    <a:pt x="288" y="1392"/>
                    <a:pt x="288" y="1392"/>
                    <a:pt x="288" y="1392"/>
                  </a:cubicBezTo>
                  <a:cubicBezTo>
                    <a:pt x="261" y="1392"/>
                    <a:pt x="240" y="1371"/>
                    <a:pt x="240" y="1344"/>
                  </a:cubicBezTo>
                  <a:cubicBezTo>
                    <a:pt x="240" y="1317"/>
                    <a:pt x="261" y="1296"/>
                    <a:pt x="288" y="1296"/>
                  </a:cubicBezTo>
                  <a:cubicBezTo>
                    <a:pt x="1152" y="1296"/>
                    <a:pt x="1152" y="1296"/>
                    <a:pt x="1152" y="1296"/>
                  </a:cubicBezTo>
                  <a:cubicBezTo>
                    <a:pt x="1179" y="1296"/>
                    <a:pt x="1200" y="1317"/>
                    <a:pt x="1200" y="1344"/>
                  </a:cubicBezTo>
                  <a:close/>
                  <a:moveTo>
                    <a:pt x="576" y="1248"/>
                  </a:moveTo>
                  <a:cubicBezTo>
                    <a:pt x="576" y="1104"/>
                    <a:pt x="576" y="1104"/>
                    <a:pt x="576" y="1104"/>
                  </a:cubicBezTo>
                  <a:cubicBezTo>
                    <a:pt x="864" y="1104"/>
                    <a:pt x="864" y="1104"/>
                    <a:pt x="864" y="1104"/>
                  </a:cubicBezTo>
                  <a:cubicBezTo>
                    <a:pt x="864" y="1248"/>
                    <a:pt x="864" y="1248"/>
                    <a:pt x="864" y="1248"/>
                  </a:cubicBezTo>
                  <a:lnTo>
                    <a:pt x="576" y="1248"/>
                  </a:lnTo>
                  <a:close/>
                  <a:moveTo>
                    <a:pt x="1392" y="984"/>
                  </a:moveTo>
                  <a:cubicBezTo>
                    <a:pt x="1392" y="1024"/>
                    <a:pt x="1360" y="1056"/>
                    <a:pt x="1320" y="1056"/>
                  </a:cubicBezTo>
                  <a:cubicBezTo>
                    <a:pt x="120" y="1056"/>
                    <a:pt x="120" y="1056"/>
                    <a:pt x="120" y="1056"/>
                  </a:cubicBezTo>
                  <a:cubicBezTo>
                    <a:pt x="80" y="1056"/>
                    <a:pt x="48" y="1024"/>
                    <a:pt x="48" y="984"/>
                  </a:cubicBezTo>
                  <a:cubicBezTo>
                    <a:pt x="48" y="216"/>
                    <a:pt x="48" y="216"/>
                    <a:pt x="48" y="216"/>
                  </a:cubicBezTo>
                  <a:cubicBezTo>
                    <a:pt x="48" y="176"/>
                    <a:pt x="80" y="144"/>
                    <a:pt x="120" y="144"/>
                  </a:cubicBezTo>
                  <a:cubicBezTo>
                    <a:pt x="192" y="144"/>
                    <a:pt x="192" y="144"/>
                    <a:pt x="192" y="144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07" y="192"/>
                    <a:pt x="96" y="203"/>
                    <a:pt x="96" y="216"/>
                  </a:cubicBezTo>
                  <a:cubicBezTo>
                    <a:pt x="96" y="936"/>
                    <a:pt x="96" y="936"/>
                    <a:pt x="96" y="936"/>
                  </a:cubicBezTo>
                  <a:cubicBezTo>
                    <a:pt x="96" y="949"/>
                    <a:pt x="107" y="960"/>
                    <a:pt x="120" y="960"/>
                  </a:cubicBezTo>
                  <a:cubicBezTo>
                    <a:pt x="1320" y="960"/>
                    <a:pt x="1320" y="960"/>
                    <a:pt x="1320" y="960"/>
                  </a:cubicBezTo>
                  <a:cubicBezTo>
                    <a:pt x="1333" y="960"/>
                    <a:pt x="1344" y="949"/>
                    <a:pt x="1344" y="936"/>
                  </a:cubicBezTo>
                  <a:cubicBezTo>
                    <a:pt x="1344" y="216"/>
                    <a:pt x="1344" y="216"/>
                    <a:pt x="1344" y="216"/>
                  </a:cubicBezTo>
                  <a:cubicBezTo>
                    <a:pt x="1344" y="203"/>
                    <a:pt x="1333" y="192"/>
                    <a:pt x="1320" y="192"/>
                  </a:cubicBezTo>
                  <a:cubicBezTo>
                    <a:pt x="1152" y="192"/>
                    <a:pt x="1152" y="192"/>
                    <a:pt x="1152" y="192"/>
                  </a:cubicBezTo>
                  <a:cubicBezTo>
                    <a:pt x="1152" y="144"/>
                    <a:pt x="1152" y="144"/>
                    <a:pt x="1152" y="144"/>
                  </a:cubicBezTo>
                  <a:cubicBezTo>
                    <a:pt x="1320" y="144"/>
                    <a:pt x="1320" y="144"/>
                    <a:pt x="1320" y="144"/>
                  </a:cubicBezTo>
                  <a:cubicBezTo>
                    <a:pt x="1360" y="144"/>
                    <a:pt x="1392" y="176"/>
                    <a:pt x="1392" y="216"/>
                  </a:cubicBezTo>
                  <a:lnTo>
                    <a:pt x="1392" y="984"/>
                  </a:lnTo>
                  <a:close/>
                  <a:moveTo>
                    <a:pt x="192" y="240"/>
                  </a:moveTo>
                  <a:cubicBezTo>
                    <a:pt x="192" y="912"/>
                    <a:pt x="192" y="912"/>
                    <a:pt x="192" y="912"/>
                  </a:cubicBezTo>
                  <a:cubicBezTo>
                    <a:pt x="144" y="912"/>
                    <a:pt x="144" y="912"/>
                    <a:pt x="144" y="912"/>
                  </a:cubicBezTo>
                  <a:cubicBezTo>
                    <a:pt x="144" y="240"/>
                    <a:pt x="144" y="240"/>
                    <a:pt x="144" y="240"/>
                  </a:cubicBezTo>
                  <a:lnTo>
                    <a:pt x="192" y="240"/>
                  </a:lnTo>
                  <a:close/>
                  <a:moveTo>
                    <a:pt x="192" y="240"/>
                  </a:moveTo>
                  <a:cubicBezTo>
                    <a:pt x="192" y="240"/>
                    <a:pt x="192" y="240"/>
                    <a:pt x="192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4654B8F0-7E93-4A11-8A8E-8AAA043AA7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9776" y="1144588"/>
              <a:ext cx="2297113" cy="427038"/>
            </a:xfrm>
            <a:custGeom>
              <a:avLst/>
              <a:gdLst>
                <a:gd name="T0" fmla="*/ 744 w 768"/>
                <a:gd name="T1" fmla="*/ 0 h 144"/>
                <a:gd name="T2" fmla="*/ 24 w 768"/>
                <a:gd name="T3" fmla="*/ 0 h 144"/>
                <a:gd name="T4" fmla="*/ 0 w 768"/>
                <a:gd name="T5" fmla="*/ 24 h 144"/>
                <a:gd name="T6" fmla="*/ 0 w 768"/>
                <a:gd name="T7" fmla="*/ 120 h 144"/>
                <a:gd name="T8" fmla="*/ 24 w 768"/>
                <a:gd name="T9" fmla="*/ 144 h 144"/>
                <a:gd name="T10" fmla="*/ 744 w 768"/>
                <a:gd name="T11" fmla="*/ 144 h 144"/>
                <a:gd name="T12" fmla="*/ 768 w 768"/>
                <a:gd name="T13" fmla="*/ 120 h 144"/>
                <a:gd name="T14" fmla="*/ 768 w 768"/>
                <a:gd name="T15" fmla="*/ 24 h 144"/>
                <a:gd name="T16" fmla="*/ 744 w 768"/>
                <a:gd name="T17" fmla="*/ 0 h 144"/>
                <a:gd name="T18" fmla="*/ 720 w 768"/>
                <a:gd name="T19" fmla="*/ 96 h 144"/>
                <a:gd name="T20" fmla="*/ 48 w 768"/>
                <a:gd name="T21" fmla="*/ 96 h 144"/>
                <a:gd name="T22" fmla="*/ 48 w 768"/>
                <a:gd name="T23" fmla="*/ 48 h 144"/>
                <a:gd name="T24" fmla="*/ 720 w 768"/>
                <a:gd name="T25" fmla="*/ 48 h 144"/>
                <a:gd name="T26" fmla="*/ 720 w 768"/>
                <a:gd name="T27" fmla="*/ 96 h 144"/>
                <a:gd name="T28" fmla="*/ 720 w 768"/>
                <a:gd name="T29" fmla="*/ 96 h 144"/>
                <a:gd name="T30" fmla="*/ 720 w 768"/>
                <a:gd name="T31" fmla="*/ 9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8" h="144">
                  <a:moveTo>
                    <a:pt x="74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33"/>
                    <a:pt x="11" y="144"/>
                    <a:pt x="24" y="144"/>
                  </a:cubicBezTo>
                  <a:cubicBezTo>
                    <a:pt x="744" y="144"/>
                    <a:pt x="744" y="144"/>
                    <a:pt x="744" y="144"/>
                  </a:cubicBezTo>
                  <a:cubicBezTo>
                    <a:pt x="757" y="144"/>
                    <a:pt x="768" y="133"/>
                    <a:pt x="768" y="120"/>
                  </a:cubicBezTo>
                  <a:cubicBezTo>
                    <a:pt x="768" y="24"/>
                    <a:pt x="768" y="24"/>
                    <a:pt x="768" y="24"/>
                  </a:cubicBezTo>
                  <a:cubicBezTo>
                    <a:pt x="768" y="11"/>
                    <a:pt x="757" y="0"/>
                    <a:pt x="744" y="0"/>
                  </a:cubicBezTo>
                  <a:close/>
                  <a:moveTo>
                    <a:pt x="720" y="96"/>
                  </a:moveTo>
                  <a:cubicBezTo>
                    <a:pt x="48" y="96"/>
                    <a:pt x="48" y="96"/>
                    <a:pt x="48" y="96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720" y="48"/>
                    <a:pt x="720" y="48"/>
                    <a:pt x="720" y="48"/>
                  </a:cubicBezTo>
                  <a:lnTo>
                    <a:pt x="720" y="96"/>
                  </a:lnTo>
                  <a:close/>
                  <a:moveTo>
                    <a:pt x="720" y="96"/>
                  </a:moveTo>
                  <a:cubicBezTo>
                    <a:pt x="720" y="96"/>
                    <a:pt x="720" y="96"/>
                    <a:pt x="720" y="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7AD82574-17B1-45BF-B5F3-894645FA5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9776" y="1714501"/>
              <a:ext cx="862013" cy="571500"/>
            </a:xfrm>
            <a:custGeom>
              <a:avLst/>
              <a:gdLst>
                <a:gd name="T0" fmla="*/ 264 w 288"/>
                <a:gd name="T1" fmla="*/ 192 h 192"/>
                <a:gd name="T2" fmla="*/ 24 w 288"/>
                <a:gd name="T3" fmla="*/ 192 h 192"/>
                <a:gd name="T4" fmla="*/ 0 w 288"/>
                <a:gd name="T5" fmla="*/ 168 h 192"/>
                <a:gd name="T6" fmla="*/ 0 w 288"/>
                <a:gd name="T7" fmla="*/ 24 h 192"/>
                <a:gd name="T8" fmla="*/ 24 w 288"/>
                <a:gd name="T9" fmla="*/ 0 h 192"/>
                <a:gd name="T10" fmla="*/ 264 w 288"/>
                <a:gd name="T11" fmla="*/ 0 h 192"/>
                <a:gd name="T12" fmla="*/ 288 w 288"/>
                <a:gd name="T13" fmla="*/ 24 h 192"/>
                <a:gd name="T14" fmla="*/ 288 w 288"/>
                <a:gd name="T15" fmla="*/ 168 h 192"/>
                <a:gd name="T16" fmla="*/ 264 w 288"/>
                <a:gd name="T17" fmla="*/ 192 h 192"/>
                <a:gd name="T18" fmla="*/ 48 w 288"/>
                <a:gd name="T19" fmla="*/ 144 h 192"/>
                <a:gd name="T20" fmla="*/ 240 w 288"/>
                <a:gd name="T21" fmla="*/ 144 h 192"/>
                <a:gd name="T22" fmla="*/ 240 w 288"/>
                <a:gd name="T23" fmla="*/ 48 h 192"/>
                <a:gd name="T24" fmla="*/ 48 w 288"/>
                <a:gd name="T25" fmla="*/ 48 h 192"/>
                <a:gd name="T26" fmla="*/ 48 w 288"/>
                <a:gd name="T27" fmla="*/ 144 h 192"/>
                <a:gd name="T28" fmla="*/ 48 w 288"/>
                <a:gd name="T29" fmla="*/ 144 h 192"/>
                <a:gd name="T30" fmla="*/ 48 w 288"/>
                <a:gd name="T31" fmla="*/ 14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92">
                  <a:moveTo>
                    <a:pt x="264" y="192"/>
                  </a:moveTo>
                  <a:cubicBezTo>
                    <a:pt x="24" y="192"/>
                    <a:pt x="24" y="192"/>
                    <a:pt x="24" y="192"/>
                  </a:cubicBezTo>
                  <a:cubicBezTo>
                    <a:pt x="11" y="192"/>
                    <a:pt x="0" y="181"/>
                    <a:pt x="0" y="16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7" y="0"/>
                    <a:pt x="288" y="11"/>
                    <a:pt x="288" y="24"/>
                  </a:cubicBezTo>
                  <a:cubicBezTo>
                    <a:pt x="288" y="168"/>
                    <a:pt x="288" y="168"/>
                    <a:pt x="288" y="168"/>
                  </a:cubicBezTo>
                  <a:cubicBezTo>
                    <a:pt x="288" y="181"/>
                    <a:pt x="277" y="192"/>
                    <a:pt x="264" y="192"/>
                  </a:cubicBezTo>
                  <a:close/>
                  <a:moveTo>
                    <a:pt x="48" y="144"/>
                  </a:moveTo>
                  <a:cubicBezTo>
                    <a:pt x="240" y="144"/>
                    <a:pt x="240" y="144"/>
                    <a:pt x="240" y="144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48" y="48"/>
                    <a:pt x="48" y="48"/>
                    <a:pt x="48" y="48"/>
                  </a:cubicBezTo>
                  <a:lnTo>
                    <a:pt x="48" y="144"/>
                  </a:lnTo>
                  <a:close/>
                  <a:moveTo>
                    <a:pt x="48" y="144"/>
                  </a:moveTo>
                  <a:cubicBezTo>
                    <a:pt x="48" y="144"/>
                    <a:pt x="48" y="144"/>
                    <a:pt x="48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CA0630B-A4C1-4874-9EA7-676BB2EBF3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4663" y="1785938"/>
              <a:ext cx="1220788" cy="142875"/>
            </a:xfrm>
            <a:custGeom>
              <a:avLst/>
              <a:gdLst>
                <a:gd name="T0" fmla="*/ 384 w 408"/>
                <a:gd name="T1" fmla="*/ 48 h 48"/>
                <a:gd name="T2" fmla="*/ 24 w 408"/>
                <a:gd name="T3" fmla="*/ 48 h 48"/>
                <a:gd name="T4" fmla="*/ 0 w 408"/>
                <a:gd name="T5" fmla="*/ 24 h 48"/>
                <a:gd name="T6" fmla="*/ 24 w 408"/>
                <a:gd name="T7" fmla="*/ 0 h 48"/>
                <a:gd name="T8" fmla="*/ 384 w 408"/>
                <a:gd name="T9" fmla="*/ 0 h 48"/>
                <a:gd name="T10" fmla="*/ 408 w 408"/>
                <a:gd name="T11" fmla="*/ 24 h 48"/>
                <a:gd name="T12" fmla="*/ 384 w 408"/>
                <a:gd name="T13" fmla="*/ 48 h 48"/>
                <a:gd name="T14" fmla="*/ 384 w 408"/>
                <a:gd name="T15" fmla="*/ 48 h 48"/>
                <a:gd name="T16" fmla="*/ 384 w 40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8">
                  <a:moveTo>
                    <a:pt x="384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97" y="0"/>
                    <a:pt x="408" y="11"/>
                    <a:pt x="408" y="24"/>
                  </a:cubicBezTo>
                  <a:cubicBezTo>
                    <a:pt x="408" y="37"/>
                    <a:pt x="397" y="48"/>
                    <a:pt x="384" y="48"/>
                  </a:cubicBezTo>
                  <a:close/>
                  <a:moveTo>
                    <a:pt x="384" y="48"/>
                  </a:moveTo>
                  <a:cubicBezTo>
                    <a:pt x="384" y="48"/>
                    <a:pt x="384" y="48"/>
                    <a:pt x="38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8C80732A-40D6-4ECC-B7F1-210B9BBD81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4663" y="2071688"/>
              <a:ext cx="1220788" cy="142875"/>
            </a:xfrm>
            <a:custGeom>
              <a:avLst/>
              <a:gdLst>
                <a:gd name="T0" fmla="*/ 384 w 408"/>
                <a:gd name="T1" fmla="*/ 48 h 48"/>
                <a:gd name="T2" fmla="*/ 24 w 408"/>
                <a:gd name="T3" fmla="*/ 48 h 48"/>
                <a:gd name="T4" fmla="*/ 0 w 408"/>
                <a:gd name="T5" fmla="*/ 24 h 48"/>
                <a:gd name="T6" fmla="*/ 24 w 408"/>
                <a:gd name="T7" fmla="*/ 0 h 48"/>
                <a:gd name="T8" fmla="*/ 384 w 408"/>
                <a:gd name="T9" fmla="*/ 0 h 48"/>
                <a:gd name="T10" fmla="*/ 408 w 408"/>
                <a:gd name="T11" fmla="*/ 24 h 48"/>
                <a:gd name="T12" fmla="*/ 384 w 408"/>
                <a:gd name="T13" fmla="*/ 48 h 48"/>
                <a:gd name="T14" fmla="*/ 384 w 408"/>
                <a:gd name="T15" fmla="*/ 48 h 48"/>
                <a:gd name="T16" fmla="*/ 384 w 408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48">
                  <a:moveTo>
                    <a:pt x="384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97" y="0"/>
                    <a:pt x="408" y="11"/>
                    <a:pt x="408" y="24"/>
                  </a:cubicBezTo>
                  <a:cubicBezTo>
                    <a:pt x="408" y="37"/>
                    <a:pt x="397" y="48"/>
                    <a:pt x="384" y="48"/>
                  </a:cubicBezTo>
                  <a:close/>
                  <a:moveTo>
                    <a:pt x="384" y="48"/>
                  </a:moveTo>
                  <a:cubicBezTo>
                    <a:pt x="384" y="48"/>
                    <a:pt x="384" y="48"/>
                    <a:pt x="38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19838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098123A-42E3-484B-B4CD-D594023830E9}"/>
              </a:ext>
            </a:extLst>
          </p:cNvPr>
          <p:cNvSpPr txBox="1"/>
          <p:nvPr/>
        </p:nvSpPr>
        <p:spPr>
          <a:xfrm>
            <a:off x="152400" y="2653835"/>
            <a:ext cx="204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Target Audience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93751-0248-4F56-A6EB-40DB177C95C7}"/>
              </a:ext>
            </a:extLst>
          </p:cNvPr>
          <p:cNvSpPr/>
          <p:nvPr/>
        </p:nvSpPr>
        <p:spPr>
          <a:xfrm>
            <a:off x="381000" y="3257550"/>
            <a:ext cx="2995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Football enthusiasts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9604EC-D5B6-4EB4-BB4E-996EAB55D472}"/>
              </a:ext>
            </a:extLst>
          </p:cNvPr>
          <p:cNvSpPr/>
          <p:nvPr/>
        </p:nvSpPr>
        <p:spPr>
          <a:xfrm>
            <a:off x="387791" y="4248150"/>
            <a:ext cx="2995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Sports Analysts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9E07BD-0CAB-4182-874D-A90BFA6B6B2F}"/>
              </a:ext>
            </a:extLst>
          </p:cNvPr>
          <p:cNvSpPr/>
          <p:nvPr/>
        </p:nvSpPr>
        <p:spPr>
          <a:xfrm flipH="1">
            <a:off x="5760822" y="3257550"/>
            <a:ext cx="2995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NFL Sports Agents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510C6F0-B22E-4F5E-97AB-B72F2BE74E03}"/>
              </a:ext>
            </a:extLst>
          </p:cNvPr>
          <p:cNvSpPr/>
          <p:nvPr/>
        </p:nvSpPr>
        <p:spPr>
          <a:xfrm flipH="1">
            <a:off x="3539425" y="2952750"/>
            <a:ext cx="2042163" cy="1828800"/>
          </a:xfrm>
          <a:prstGeom prst="ellipse">
            <a:avLst/>
          </a:prstGeom>
          <a:solidFill>
            <a:srgbClr val="00206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2189A7F-4EB2-4A15-B76A-11A3DF6A731F}"/>
              </a:ext>
            </a:extLst>
          </p:cNvPr>
          <p:cNvSpPr/>
          <p:nvPr/>
        </p:nvSpPr>
        <p:spPr>
          <a:xfrm flipH="1">
            <a:off x="5760822" y="4248150"/>
            <a:ext cx="2995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Football coaches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3E7257B-B21E-BD97-5FE3-FF63D974B9A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23164" r="2500" b="10672"/>
          <a:stretch/>
        </p:blipFill>
        <p:spPr>
          <a:xfrm>
            <a:off x="0" y="-95249"/>
            <a:ext cx="9144000" cy="2438399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DCD5D9-6355-1A30-CBFB-ADDB307D35B6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89" y="3156756"/>
            <a:ext cx="1376919" cy="137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4662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65F180-77D1-4694-A83A-42774A1F7BEF}"/>
              </a:ext>
            </a:extLst>
          </p:cNvPr>
          <p:cNvSpPr/>
          <p:nvPr/>
        </p:nvSpPr>
        <p:spPr>
          <a:xfrm>
            <a:off x="5823064" y="439400"/>
            <a:ext cx="34733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81C2A"/>
                </a:solidFill>
              </a:rPr>
              <a:t>The NFL Dashboard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5B2226-13F9-4A4B-8A2F-57EBAC92B925}"/>
              </a:ext>
            </a:extLst>
          </p:cNvPr>
          <p:cNvCxnSpPr>
            <a:cxnSpLocks/>
          </p:cNvCxnSpPr>
          <p:nvPr/>
        </p:nvCxnSpPr>
        <p:spPr>
          <a:xfrm>
            <a:off x="6023956" y="2061210"/>
            <a:ext cx="9102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94141AF-989F-4ACD-AD27-D54A9EE12976}"/>
              </a:ext>
            </a:extLst>
          </p:cNvPr>
          <p:cNvSpPr/>
          <p:nvPr/>
        </p:nvSpPr>
        <p:spPr>
          <a:xfrm>
            <a:off x="1143000" y="4029455"/>
            <a:ext cx="1714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Overall Statistics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Teams Venue Map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79C1FC-533A-4B59-8AF8-E85B6B5ED307}"/>
              </a:ext>
            </a:extLst>
          </p:cNvPr>
          <p:cNvSpPr txBox="1"/>
          <p:nvPr/>
        </p:nvSpPr>
        <p:spPr>
          <a:xfrm>
            <a:off x="1179872" y="3762101"/>
            <a:ext cx="1677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Main Dashboard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AB92F6-D702-419F-9097-9D8D5667FC99}"/>
              </a:ext>
            </a:extLst>
          </p:cNvPr>
          <p:cNvCxnSpPr>
            <a:cxnSpLocks/>
          </p:cNvCxnSpPr>
          <p:nvPr/>
        </p:nvCxnSpPr>
        <p:spPr>
          <a:xfrm>
            <a:off x="3124200" y="3247159"/>
            <a:ext cx="0" cy="11614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4F95B30-74B6-4EAC-9676-B568C71EDDD3}"/>
              </a:ext>
            </a:extLst>
          </p:cNvPr>
          <p:cNvSpPr/>
          <p:nvPr/>
        </p:nvSpPr>
        <p:spPr>
          <a:xfrm>
            <a:off x="3581400" y="4036439"/>
            <a:ext cx="1714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Team Logo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Team Details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Statistic charts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8D73BC-DF49-42FF-8C49-7E9ED74CF6A0}"/>
              </a:ext>
            </a:extLst>
          </p:cNvPr>
          <p:cNvSpPr txBox="1"/>
          <p:nvPr/>
        </p:nvSpPr>
        <p:spPr>
          <a:xfrm>
            <a:off x="3434888" y="3762101"/>
            <a:ext cx="2037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Teams Dashboard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D1E1750-3C69-4A76-BA8D-73458F1F9F13}"/>
              </a:ext>
            </a:extLst>
          </p:cNvPr>
          <p:cNvCxnSpPr>
            <a:cxnSpLocks/>
          </p:cNvCxnSpPr>
          <p:nvPr/>
        </p:nvCxnSpPr>
        <p:spPr>
          <a:xfrm>
            <a:off x="5791200" y="3247159"/>
            <a:ext cx="0" cy="11614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722121B-214A-4ECA-B9B1-DDA99C68B5E7}"/>
              </a:ext>
            </a:extLst>
          </p:cNvPr>
          <p:cNvSpPr/>
          <p:nvPr/>
        </p:nvSpPr>
        <p:spPr>
          <a:xfrm>
            <a:off x="6210094" y="4036439"/>
            <a:ext cx="1714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Athlete Headshot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- Athlete Details</a:t>
            </a:r>
          </a:p>
          <a:p>
            <a:pPr marL="171450" indent="-171450" algn="ctr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- Statistic charts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AF400F-FA0F-47E1-99DF-B5CC61FDA552}"/>
              </a:ext>
            </a:extLst>
          </p:cNvPr>
          <p:cNvSpPr txBox="1"/>
          <p:nvPr/>
        </p:nvSpPr>
        <p:spPr>
          <a:xfrm>
            <a:off x="6081328" y="3762101"/>
            <a:ext cx="2072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Athletes Dashboard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AAF45BB-4E2B-48EF-B425-0855DD0E4F5F}"/>
              </a:ext>
            </a:extLst>
          </p:cNvPr>
          <p:cNvGrpSpPr/>
          <p:nvPr/>
        </p:nvGrpSpPr>
        <p:grpSpPr>
          <a:xfrm>
            <a:off x="1728133" y="3166697"/>
            <a:ext cx="521090" cy="479708"/>
            <a:chOff x="1662113" y="2573338"/>
            <a:chExt cx="1663700" cy="1654175"/>
          </a:xfrm>
          <a:solidFill>
            <a:schemeClr val="accent1"/>
          </a:solidFill>
        </p:grpSpPr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id="{1FEA1AF3-B1F8-4C81-8790-DA52FF2488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2113" y="2573338"/>
              <a:ext cx="1663700" cy="1654175"/>
            </a:xfrm>
            <a:custGeom>
              <a:avLst/>
              <a:gdLst>
                <a:gd name="T0" fmla="*/ 192 w 1984"/>
                <a:gd name="T1" fmla="*/ 1664 h 1984"/>
                <a:gd name="T2" fmla="*/ 234 w 1984"/>
                <a:gd name="T3" fmla="*/ 1819 h 1984"/>
                <a:gd name="T4" fmla="*/ 457 w 1984"/>
                <a:gd name="T5" fmla="*/ 1984 h 1984"/>
                <a:gd name="T6" fmla="*/ 731 w 1984"/>
                <a:gd name="T7" fmla="*/ 1942 h 1984"/>
                <a:gd name="T8" fmla="*/ 896 w 1984"/>
                <a:gd name="T9" fmla="*/ 1719 h 1984"/>
                <a:gd name="T10" fmla="*/ 854 w 1984"/>
                <a:gd name="T11" fmla="*/ 1445 h 1984"/>
                <a:gd name="T12" fmla="*/ 631 w 1984"/>
                <a:gd name="T13" fmla="*/ 1280 h 1984"/>
                <a:gd name="T14" fmla="*/ 357 w 1984"/>
                <a:gd name="T15" fmla="*/ 1322 h 1984"/>
                <a:gd name="T16" fmla="*/ 192 w 1984"/>
                <a:gd name="T17" fmla="*/ 1545 h 1984"/>
                <a:gd name="T18" fmla="*/ 64 w 1984"/>
                <a:gd name="T19" fmla="*/ 320 h 1984"/>
                <a:gd name="T20" fmla="*/ 1905 w 1984"/>
                <a:gd name="T21" fmla="*/ 1359 h 1984"/>
                <a:gd name="T22" fmla="*/ 1772 w 1984"/>
                <a:gd name="T23" fmla="*/ 1048 h 1984"/>
                <a:gd name="T24" fmla="*/ 1559 w 1984"/>
                <a:gd name="T25" fmla="*/ 960 h 1984"/>
                <a:gd name="T26" fmla="*/ 1246 w 1984"/>
                <a:gd name="T27" fmla="*/ 1086 h 1984"/>
                <a:gd name="T28" fmla="*/ 1086 w 1984"/>
                <a:gd name="T29" fmla="*/ 1246 h 1984"/>
                <a:gd name="T30" fmla="*/ 960 w 1984"/>
                <a:gd name="T31" fmla="*/ 1559 h 1984"/>
                <a:gd name="T32" fmla="*/ 1048 w 1984"/>
                <a:gd name="T33" fmla="*/ 1772 h 1984"/>
                <a:gd name="T34" fmla="*/ 1359 w 1984"/>
                <a:gd name="T35" fmla="*/ 1905 h 1984"/>
                <a:gd name="T36" fmla="*/ 1585 w 1984"/>
                <a:gd name="T37" fmla="*/ 1905 h 1984"/>
                <a:gd name="T38" fmla="*/ 1896 w 1984"/>
                <a:gd name="T39" fmla="*/ 1772 h 1984"/>
                <a:gd name="T40" fmla="*/ 1984 w 1984"/>
                <a:gd name="T41" fmla="*/ 1559 h 1984"/>
                <a:gd name="T42" fmla="*/ 256 w 1984"/>
                <a:gd name="T43" fmla="*/ 1591 h 1984"/>
                <a:gd name="T44" fmla="*/ 340 w 1984"/>
                <a:gd name="T45" fmla="*/ 1540 h 1984"/>
                <a:gd name="T46" fmla="*/ 369 w 1984"/>
                <a:gd name="T47" fmla="*/ 1399 h 1984"/>
                <a:gd name="T48" fmla="*/ 464 w 1984"/>
                <a:gd name="T49" fmla="*/ 1423 h 1984"/>
                <a:gd name="T50" fmla="*/ 585 w 1984"/>
                <a:gd name="T51" fmla="*/ 1344 h 1984"/>
                <a:gd name="T52" fmla="*/ 636 w 1984"/>
                <a:gd name="T53" fmla="*/ 1428 h 1984"/>
                <a:gd name="T54" fmla="*/ 777 w 1984"/>
                <a:gd name="T55" fmla="*/ 1457 h 1984"/>
                <a:gd name="T56" fmla="*/ 753 w 1984"/>
                <a:gd name="T57" fmla="*/ 1552 h 1984"/>
                <a:gd name="T58" fmla="*/ 832 w 1984"/>
                <a:gd name="T59" fmla="*/ 1673 h 1984"/>
                <a:gd name="T60" fmla="*/ 748 w 1984"/>
                <a:gd name="T61" fmla="*/ 1724 h 1984"/>
                <a:gd name="T62" fmla="*/ 719 w 1984"/>
                <a:gd name="T63" fmla="*/ 1865 h 1984"/>
                <a:gd name="T64" fmla="*/ 624 w 1984"/>
                <a:gd name="T65" fmla="*/ 1841 h 1984"/>
                <a:gd name="T66" fmla="*/ 503 w 1984"/>
                <a:gd name="T67" fmla="*/ 1920 h 1984"/>
                <a:gd name="T68" fmla="*/ 452 w 1984"/>
                <a:gd name="T69" fmla="*/ 1836 h 1984"/>
                <a:gd name="T70" fmla="*/ 311 w 1984"/>
                <a:gd name="T71" fmla="*/ 1807 h 1984"/>
                <a:gd name="T72" fmla="*/ 335 w 1984"/>
                <a:gd name="T73" fmla="*/ 1712 h 1984"/>
                <a:gd name="T74" fmla="*/ 256 w 1984"/>
                <a:gd name="T75" fmla="*/ 1591 h 1984"/>
                <a:gd name="T76" fmla="*/ 1847 w 1984"/>
                <a:gd name="T77" fmla="*/ 1554 h 1984"/>
                <a:gd name="T78" fmla="*/ 1818 w 1984"/>
                <a:gd name="T79" fmla="*/ 1760 h 1984"/>
                <a:gd name="T80" fmla="*/ 1679 w 1984"/>
                <a:gd name="T81" fmla="*/ 1795 h 1984"/>
                <a:gd name="T82" fmla="*/ 1513 w 1984"/>
                <a:gd name="T83" fmla="*/ 1920 h 1984"/>
                <a:gd name="T84" fmla="*/ 1390 w 1984"/>
                <a:gd name="T85" fmla="*/ 1847 h 1984"/>
                <a:gd name="T86" fmla="*/ 1184 w 1984"/>
                <a:gd name="T87" fmla="*/ 1818 h 1984"/>
                <a:gd name="T88" fmla="*/ 1149 w 1984"/>
                <a:gd name="T89" fmla="*/ 1679 h 1984"/>
                <a:gd name="T90" fmla="*/ 1024 w 1984"/>
                <a:gd name="T91" fmla="*/ 1513 h 1984"/>
                <a:gd name="T92" fmla="*/ 1097 w 1984"/>
                <a:gd name="T93" fmla="*/ 1390 h 1984"/>
                <a:gd name="T94" fmla="*/ 1126 w 1984"/>
                <a:gd name="T95" fmla="*/ 1184 h 1984"/>
                <a:gd name="T96" fmla="*/ 1265 w 1984"/>
                <a:gd name="T97" fmla="*/ 1149 h 1984"/>
                <a:gd name="T98" fmla="*/ 1431 w 1984"/>
                <a:gd name="T99" fmla="*/ 1024 h 1984"/>
                <a:gd name="T100" fmla="*/ 1554 w 1984"/>
                <a:gd name="T101" fmla="*/ 1097 h 1984"/>
                <a:gd name="T102" fmla="*/ 1760 w 1984"/>
                <a:gd name="T103" fmla="*/ 1126 h 1984"/>
                <a:gd name="T104" fmla="*/ 1795 w 1984"/>
                <a:gd name="T105" fmla="*/ 1265 h 1984"/>
                <a:gd name="T106" fmla="*/ 1920 w 1984"/>
                <a:gd name="T107" fmla="*/ 1431 h 1984"/>
                <a:gd name="T108" fmla="*/ 64 w 1984"/>
                <a:gd name="T109" fmla="*/ 64 h 1984"/>
                <a:gd name="T110" fmla="*/ 64 w 1984"/>
                <a:gd name="T111" fmla="*/ 256 h 1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4" h="1984">
                  <a:moveTo>
                    <a:pt x="0" y="0"/>
                  </a:moveTo>
                  <a:cubicBezTo>
                    <a:pt x="0" y="1664"/>
                    <a:pt x="0" y="1664"/>
                    <a:pt x="0" y="1664"/>
                  </a:cubicBezTo>
                  <a:cubicBezTo>
                    <a:pt x="192" y="1664"/>
                    <a:pt x="192" y="1664"/>
                    <a:pt x="192" y="1664"/>
                  </a:cubicBezTo>
                  <a:cubicBezTo>
                    <a:pt x="192" y="1719"/>
                    <a:pt x="192" y="1719"/>
                    <a:pt x="192" y="1719"/>
                  </a:cubicBezTo>
                  <a:cubicBezTo>
                    <a:pt x="271" y="1745"/>
                    <a:pt x="271" y="1745"/>
                    <a:pt x="271" y="1745"/>
                  </a:cubicBezTo>
                  <a:cubicBezTo>
                    <a:pt x="234" y="1819"/>
                    <a:pt x="234" y="1819"/>
                    <a:pt x="234" y="1819"/>
                  </a:cubicBezTo>
                  <a:cubicBezTo>
                    <a:pt x="357" y="1942"/>
                    <a:pt x="357" y="1942"/>
                    <a:pt x="357" y="1942"/>
                  </a:cubicBezTo>
                  <a:cubicBezTo>
                    <a:pt x="431" y="1905"/>
                    <a:pt x="431" y="1905"/>
                    <a:pt x="431" y="1905"/>
                  </a:cubicBezTo>
                  <a:cubicBezTo>
                    <a:pt x="457" y="1984"/>
                    <a:pt x="457" y="1984"/>
                    <a:pt x="457" y="1984"/>
                  </a:cubicBezTo>
                  <a:cubicBezTo>
                    <a:pt x="631" y="1984"/>
                    <a:pt x="631" y="1984"/>
                    <a:pt x="631" y="1984"/>
                  </a:cubicBezTo>
                  <a:cubicBezTo>
                    <a:pt x="657" y="1905"/>
                    <a:pt x="657" y="1905"/>
                    <a:pt x="657" y="1905"/>
                  </a:cubicBezTo>
                  <a:cubicBezTo>
                    <a:pt x="731" y="1942"/>
                    <a:pt x="731" y="1942"/>
                    <a:pt x="731" y="1942"/>
                  </a:cubicBezTo>
                  <a:cubicBezTo>
                    <a:pt x="854" y="1819"/>
                    <a:pt x="854" y="1819"/>
                    <a:pt x="854" y="1819"/>
                  </a:cubicBezTo>
                  <a:cubicBezTo>
                    <a:pt x="817" y="1745"/>
                    <a:pt x="817" y="1745"/>
                    <a:pt x="817" y="1745"/>
                  </a:cubicBezTo>
                  <a:cubicBezTo>
                    <a:pt x="896" y="1719"/>
                    <a:pt x="896" y="1719"/>
                    <a:pt x="896" y="1719"/>
                  </a:cubicBezTo>
                  <a:cubicBezTo>
                    <a:pt x="896" y="1545"/>
                    <a:pt x="896" y="1545"/>
                    <a:pt x="896" y="1545"/>
                  </a:cubicBezTo>
                  <a:cubicBezTo>
                    <a:pt x="817" y="1519"/>
                    <a:pt x="817" y="1519"/>
                    <a:pt x="817" y="1519"/>
                  </a:cubicBezTo>
                  <a:cubicBezTo>
                    <a:pt x="854" y="1445"/>
                    <a:pt x="854" y="1445"/>
                    <a:pt x="854" y="1445"/>
                  </a:cubicBezTo>
                  <a:cubicBezTo>
                    <a:pt x="731" y="1322"/>
                    <a:pt x="731" y="1322"/>
                    <a:pt x="731" y="1322"/>
                  </a:cubicBezTo>
                  <a:cubicBezTo>
                    <a:pt x="657" y="1359"/>
                    <a:pt x="657" y="1359"/>
                    <a:pt x="657" y="1359"/>
                  </a:cubicBezTo>
                  <a:cubicBezTo>
                    <a:pt x="631" y="1280"/>
                    <a:pt x="631" y="1280"/>
                    <a:pt x="631" y="1280"/>
                  </a:cubicBezTo>
                  <a:cubicBezTo>
                    <a:pt x="457" y="1280"/>
                    <a:pt x="457" y="1280"/>
                    <a:pt x="457" y="1280"/>
                  </a:cubicBezTo>
                  <a:cubicBezTo>
                    <a:pt x="431" y="1359"/>
                    <a:pt x="431" y="1359"/>
                    <a:pt x="431" y="1359"/>
                  </a:cubicBezTo>
                  <a:cubicBezTo>
                    <a:pt x="357" y="1322"/>
                    <a:pt x="357" y="1322"/>
                    <a:pt x="357" y="1322"/>
                  </a:cubicBezTo>
                  <a:cubicBezTo>
                    <a:pt x="234" y="1445"/>
                    <a:pt x="234" y="1445"/>
                    <a:pt x="234" y="1445"/>
                  </a:cubicBezTo>
                  <a:cubicBezTo>
                    <a:pt x="271" y="1519"/>
                    <a:pt x="271" y="1519"/>
                    <a:pt x="271" y="1519"/>
                  </a:cubicBezTo>
                  <a:cubicBezTo>
                    <a:pt x="192" y="1545"/>
                    <a:pt x="192" y="1545"/>
                    <a:pt x="192" y="1545"/>
                  </a:cubicBezTo>
                  <a:cubicBezTo>
                    <a:pt x="192" y="1600"/>
                    <a:pt x="192" y="1600"/>
                    <a:pt x="192" y="1600"/>
                  </a:cubicBezTo>
                  <a:cubicBezTo>
                    <a:pt x="64" y="1600"/>
                    <a:pt x="64" y="1600"/>
                    <a:pt x="64" y="1600"/>
                  </a:cubicBezTo>
                  <a:cubicBezTo>
                    <a:pt x="64" y="320"/>
                    <a:pt x="64" y="320"/>
                    <a:pt x="64" y="320"/>
                  </a:cubicBezTo>
                  <a:cubicBezTo>
                    <a:pt x="1920" y="320"/>
                    <a:pt x="1920" y="320"/>
                    <a:pt x="1920" y="320"/>
                  </a:cubicBezTo>
                  <a:cubicBezTo>
                    <a:pt x="1920" y="1364"/>
                    <a:pt x="1920" y="1364"/>
                    <a:pt x="1920" y="1364"/>
                  </a:cubicBezTo>
                  <a:cubicBezTo>
                    <a:pt x="1905" y="1359"/>
                    <a:pt x="1905" y="1359"/>
                    <a:pt x="1905" y="1359"/>
                  </a:cubicBezTo>
                  <a:cubicBezTo>
                    <a:pt x="1895" y="1319"/>
                    <a:pt x="1879" y="1281"/>
                    <a:pt x="1858" y="1246"/>
                  </a:cubicBezTo>
                  <a:cubicBezTo>
                    <a:pt x="1896" y="1172"/>
                    <a:pt x="1896" y="1172"/>
                    <a:pt x="1896" y="1172"/>
                  </a:cubicBezTo>
                  <a:cubicBezTo>
                    <a:pt x="1772" y="1048"/>
                    <a:pt x="1772" y="1048"/>
                    <a:pt x="1772" y="1048"/>
                  </a:cubicBezTo>
                  <a:cubicBezTo>
                    <a:pt x="1698" y="1086"/>
                    <a:pt x="1698" y="1086"/>
                    <a:pt x="1698" y="1086"/>
                  </a:cubicBezTo>
                  <a:cubicBezTo>
                    <a:pt x="1663" y="1065"/>
                    <a:pt x="1625" y="1049"/>
                    <a:pt x="1585" y="1039"/>
                  </a:cubicBezTo>
                  <a:cubicBezTo>
                    <a:pt x="1559" y="960"/>
                    <a:pt x="1559" y="960"/>
                    <a:pt x="1559" y="960"/>
                  </a:cubicBezTo>
                  <a:cubicBezTo>
                    <a:pt x="1385" y="960"/>
                    <a:pt x="1385" y="960"/>
                    <a:pt x="1385" y="960"/>
                  </a:cubicBezTo>
                  <a:cubicBezTo>
                    <a:pt x="1359" y="1039"/>
                    <a:pt x="1359" y="1039"/>
                    <a:pt x="1359" y="1039"/>
                  </a:cubicBezTo>
                  <a:cubicBezTo>
                    <a:pt x="1319" y="1049"/>
                    <a:pt x="1281" y="1065"/>
                    <a:pt x="1246" y="1086"/>
                  </a:cubicBezTo>
                  <a:cubicBezTo>
                    <a:pt x="1172" y="1048"/>
                    <a:pt x="1172" y="1048"/>
                    <a:pt x="1172" y="1048"/>
                  </a:cubicBezTo>
                  <a:cubicBezTo>
                    <a:pt x="1048" y="1172"/>
                    <a:pt x="1048" y="1172"/>
                    <a:pt x="1048" y="1172"/>
                  </a:cubicBezTo>
                  <a:cubicBezTo>
                    <a:pt x="1086" y="1246"/>
                    <a:pt x="1086" y="1246"/>
                    <a:pt x="1086" y="1246"/>
                  </a:cubicBezTo>
                  <a:cubicBezTo>
                    <a:pt x="1065" y="1281"/>
                    <a:pt x="1049" y="1319"/>
                    <a:pt x="1039" y="1359"/>
                  </a:cubicBezTo>
                  <a:cubicBezTo>
                    <a:pt x="960" y="1385"/>
                    <a:pt x="960" y="1385"/>
                    <a:pt x="960" y="1385"/>
                  </a:cubicBezTo>
                  <a:cubicBezTo>
                    <a:pt x="960" y="1559"/>
                    <a:pt x="960" y="1559"/>
                    <a:pt x="960" y="1559"/>
                  </a:cubicBezTo>
                  <a:cubicBezTo>
                    <a:pt x="1039" y="1585"/>
                    <a:pt x="1039" y="1585"/>
                    <a:pt x="1039" y="1585"/>
                  </a:cubicBezTo>
                  <a:cubicBezTo>
                    <a:pt x="1049" y="1625"/>
                    <a:pt x="1065" y="1663"/>
                    <a:pt x="1086" y="1698"/>
                  </a:cubicBezTo>
                  <a:cubicBezTo>
                    <a:pt x="1048" y="1772"/>
                    <a:pt x="1048" y="1772"/>
                    <a:pt x="1048" y="1772"/>
                  </a:cubicBezTo>
                  <a:cubicBezTo>
                    <a:pt x="1172" y="1896"/>
                    <a:pt x="1172" y="1896"/>
                    <a:pt x="1172" y="1896"/>
                  </a:cubicBezTo>
                  <a:cubicBezTo>
                    <a:pt x="1246" y="1858"/>
                    <a:pt x="1246" y="1858"/>
                    <a:pt x="1246" y="1858"/>
                  </a:cubicBezTo>
                  <a:cubicBezTo>
                    <a:pt x="1281" y="1879"/>
                    <a:pt x="1319" y="1895"/>
                    <a:pt x="1359" y="1905"/>
                  </a:cubicBezTo>
                  <a:cubicBezTo>
                    <a:pt x="1385" y="1984"/>
                    <a:pt x="1385" y="1984"/>
                    <a:pt x="1385" y="1984"/>
                  </a:cubicBezTo>
                  <a:cubicBezTo>
                    <a:pt x="1559" y="1984"/>
                    <a:pt x="1559" y="1984"/>
                    <a:pt x="1559" y="1984"/>
                  </a:cubicBezTo>
                  <a:cubicBezTo>
                    <a:pt x="1585" y="1905"/>
                    <a:pt x="1585" y="1905"/>
                    <a:pt x="1585" y="1905"/>
                  </a:cubicBezTo>
                  <a:cubicBezTo>
                    <a:pt x="1625" y="1895"/>
                    <a:pt x="1663" y="1879"/>
                    <a:pt x="1698" y="1858"/>
                  </a:cubicBezTo>
                  <a:cubicBezTo>
                    <a:pt x="1772" y="1896"/>
                    <a:pt x="1772" y="1896"/>
                    <a:pt x="1772" y="1896"/>
                  </a:cubicBezTo>
                  <a:cubicBezTo>
                    <a:pt x="1896" y="1772"/>
                    <a:pt x="1896" y="1772"/>
                    <a:pt x="1896" y="1772"/>
                  </a:cubicBezTo>
                  <a:cubicBezTo>
                    <a:pt x="1858" y="1698"/>
                    <a:pt x="1858" y="1698"/>
                    <a:pt x="1858" y="1698"/>
                  </a:cubicBezTo>
                  <a:cubicBezTo>
                    <a:pt x="1879" y="1663"/>
                    <a:pt x="1895" y="1625"/>
                    <a:pt x="1905" y="1585"/>
                  </a:cubicBezTo>
                  <a:cubicBezTo>
                    <a:pt x="1984" y="1559"/>
                    <a:pt x="1984" y="1559"/>
                    <a:pt x="1984" y="1559"/>
                  </a:cubicBezTo>
                  <a:cubicBezTo>
                    <a:pt x="1984" y="0"/>
                    <a:pt x="1984" y="0"/>
                    <a:pt x="1984" y="0"/>
                  </a:cubicBezTo>
                  <a:lnTo>
                    <a:pt x="0" y="0"/>
                  </a:lnTo>
                  <a:close/>
                  <a:moveTo>
                    <a:pt x="256" y="1591"/>
                  </a:moveTo>
                  <a:cubicBezTo>
                    <a:pt x="329" y="1567"/>
                    <a:pt x="329" y="1567"/>
                    <a:pt x="329" y="1567"/>
                  </a:cubicBezTo>
                  <a:cubicBezTo>
                    <a:pt x="335" y="1552"/>
                    <a:pt x="335" y="1552"/>
                    <a:pt x="335" y="1552"/>
                  </a:cubicBezTo>
                  <a:cubicBezTo>
                    <a:pt x="336" y="1548"/>
                    <a:pt x="338" y="1544"/>
                    <a:pt x="340" y="1540"/>
                  </a:cubicBezTo>
                  <a:cubicBezTo>
                    <a:pt x="346" y="1526"/>
                    <a:pt x="346" y="1526"/>
                    <a:pt x="346" y="1526"/>
                  </a:cubicBezTo>
                  <a:cubicBezTo>
                    <a:pt x="311" y="1457"/>
                    <a:pt x="311" y="1457"/>
                    <a:pt x="311" y="1457"/>
                  </a:cubicBezTo>
                  <a:cubicBezTo>
                    <a:pt x="369" y="1399"/>
                    <a:pt x="369" y="1399"/>
                    <a:pt x="369" y="1399"/>
                  </a:cubicBezTo>
                  <a:cubicBezTo>
                    <a:pt x="438" y="1434"/>
                    <a:pt x="438" y="1434"/>
                    <a:pt x="438" y="1434"/>
                  </a:cubicBezTo>
                  <a:cubicBezTo>
                    <a:pt x="452" y="1428"/>
                    <a:pt x="452" y="1428"/>
                    <a:pt x="452" y="1428"/>
                  </a:cubicBezTo>
                  <a:cubicBezTo>
                    <a:pt x="456" y="1426"/>
                    <a:pt x="460" y="1424"/>
                    <a:pt x="464" y="1423"/>
                  </a:cubicBezTo>
                  <a:cubicBezTo>
                    <a:pt x="479" y="1418"/>
                    <a:pt x="479" y="1418"/>
                    <a:pt x="479" y="1418"/>
                  </a:cubicBezTo>
                  <a:cubicBezTo>
                    <a:pt x="503" y="1344"/>
                    <a:pt x="503" y="1344"/>
                    <a:pt x="503" y="1344"/>
                  </a:cubicBezTo>
                  <a:cubicBezTo>
                    <a:pt x="585" y="1344"/>
                    <a:pt x="585" y="1344"/>
                    <a:pt x="585" y="1344"/>
                  </a:cubicBezTo>
                  <a:cubicBezTo>
                    <a:pt x="609" y="1418"/>
                    <a:pt x="609" y="1418"/>
                    <a:pt x="609" y="1418"/>
                  </a:cubicBezTo>
                  <a:cubicBezTo>
                    <a:pt x="624" y="1423"/>
                    <a:pt x="624" y="1423"/>
                    <a:pt x="624" y="1423"/>
                  </a:cubicBezTo>
                  <a:cubicBezTo>
                    <a:pt x="628" y="1424"/>
                    <a:pt x="632" y="1426"/>
                    <a:pt x="636" y="1428"/>
                  </a:cubicBezTo>
                  <a:cubicBezTo>
                    <a:pt x="650" y="1434"/>
                    <a:pt x="650" y="1434"/>
                    <a:pt x="650" y="1434"/>
                  </a:cubicBezTo>
                  <a:cubicBezTo>
                    <a:pt x="719" y="1399"/>
                    <a:pt x="719" y="1399"/>
                    <a:pt x="719" y="1399"/>
                  </a:cubicBezTo>
                  <a:cubicBezTo>
                    <a:pt x="777" y="1457"/>
                    <a:pt x="777" y="1457"/>
                    <a:pt x="777" y="1457"/>
                  </a:cubicBezTo>
                  <a:cubicBezTo>
                    <a:pt x="742" y="1526"/>
                    <a:pt x="742" y="1526"/>
                    <a:pt x="742" y="1526"/>
                  </a:cubicBezTo>
                  <a:cubicBezTo>
                    <a:pt x="748" y="1540"/>
                    <a:pt x="748" y="1540"/>
                    <a:pt x="748" y="1540"/>
                  </a:cubicBezTo>
                  <a:cubicBezTo>
                    <a:pt x="750" y="1544"/>
                    <a:pt x="752" y="1548"/>
                    <a:pt x="753" y="1552"/>
                  </a:cubicBezTo>
                  <a:cubicBezTo>
                    <a:pt x="759" y="1567"/>
                    <a:pt x="759" y="1567"/>
                    <a:pt x="759" y="1567"/>
                  </a:cubicBezTo>
                  <a:cubicBezTo>
                    <a:pt x="832" y="1591"/>
                    <a:pt x="832" y="1591"/>
                    <a:pt x="832" y="1591"/>
                  </a:cubicBezTo>
                  <a:cubicBezTo>
                    <a:pt x="832" y="1673"/>
                    <a:pt x="832" y="1673"/>
                    <a:pt x="832" y="1673"/>
                  </a:cubicBezTo>
                  <a:cubicBezTo>
                    <a:pt x="759" y="1697"/>
                    <a:pt x="759" y="1697"/>
                    <a:pt x="759" y="1697"/>
                  </a:cubicBezTo>
                  <a:cubicBezTo>
                    <a:pt x="753" y="1712"/>
                    <a:pt x="753" y="1712"/>
                    <a:pt x="753" y="1712"/>
                  </a:cubicBezTo>
                  <a:cubicBezTo>
                    <a:pt x="752" y="1716"/>
                    <a:pt x="750" y="1720"/>
                    <a:pt x="748" y="1724"/>
                  </a:cubicBezTo>
                  <a:cubicBezTo>
                    <a:pt x="742" y="1738"/>
                    <a:pt x="742" y="1738"/>
                    <a:pt x="742" y="1738"/>
                  </a:cubicBezTo>
                  <a:cubicBezTo>
                    <a:pt x="777" y="1807"/>
                    <a:pt x="777" y="1807"/>
                    <a:pt x="777" y="1807"/>
                  </a:cubicBezTo>
                  <a:cubicBezTo>
                    <a:pt x="719" y="1865"/>
                    <a:pt x="719" y="1865"/>
                    <a:pt x="719" y="1865"/>
                  </a:cubicBezTo>
                  <a:cubicBezTo>
                    <a:pt x="650" y="1830"/>
                    <a:pt x="650" y="1830"/>
                    <a:pt x="650" y="1830"/>
                  </a:cubicBezTo>
                  <a:cubicBezTo>
                    <a:pt x="636" y="1836"/>
                    <a:pt x="636" y="1836"/>
                    <a:pt x="636" y="1836"/>
                  </a:cubicBezTo>
                  <a:cubicBezTo>
                    <a:pt x="632" y="1838"/>
                    <a:pt x="628" y="1840"/>
                    <a:pt x="624" y="1841"/>
                  </a:cubicBezTo>
                  <a:cubicBezTo>
                    <a:pt x="609" y="1846"/>
                    <a:pt x="609" y="1846"/>
                    <a:pt x="609" y="1846"/>
                  </a:cubicBezTo>
                  <a:cubicBezTo>
                    <a:pt x="585" y="1920"/>
                    <a:pt x="585" y="1920"/>
                    <a:pt x="585" y="1920"/>
                  </a:cubicBezTo>
                  <a:cubicBezTo>
                    <a:pt x="503" y="1920"/>
                    <a:pt x="503" y="1920"/>
                    <a:pt x="503" y="1920"/>
                  </a:cubicBezTo>
                  <a:cubicBezTo>
                    <a:pt x="479" y="1846"/>
                    <a:pt x="479" y="1846"/>
                    <a:pt x="479" y="1846"/>
                  </a:cubicBezTo>
                  <a:cubicBezTo>
                    <a:pt x="464" y="1841"/>
                    <a:pt x="464" y="1841"/>
                    <a:pt x="464" y="1841"/>
                  </a:cubicBezTo>
                  <a:cubicBezTo>
                    <a:pt x="460" y="1840"/>
                    <a:pt x="456" y="1838"/>
                    <a:pt x="452" y="1836"/>
                  </a:cubicBezTo>
                  <a:cubicBezTo>
                    <a:pt x="438" y="1830"/>
                    <a:pt x="438" y="1830"/>
                    <a:pt x="438" y="1830"/>
                  </a:cubicBezTo>
                  <a:cubicBezTo>
                    <a:pt x="369" y="1865"/>
                    <a:pt x="369" y="1865"/>
                    <a:pt x="369" y="1865"/>
                  </a:cubicBezTo>
                  <a:cubicBezTo>
                    <a:pt x="311" y="1807"/>
                    <a:pt x="311" y="1807"/>
                    <a:pt x="311" y="1807"/>
                  </a:cubicBezTo>
                  <a:cubicBezTo>
                    <a:pt x="346" y="1737"/>
                    <a:pt x="346" y="1737"/>
                    <a:pt x="346" y="1737"/>
                  </a:cubicBezTo>
                  <a:cubicBezTo>
                    <a:pt x="340" y="1724"/>
                    <a:pt x="340" y="1724"/>
                    <a:pt x="340" y="1724"/>
                  </a:cubicBezTo>
                  <a:cubicBezTo>
                    <a:pt x="338" y="1720"/>
                    <a:pt x="336" y="1716"/>
                    <a:pt x="335" y="1712"/>
                  </a:cubicBezTo>
                  <a:cubicBezTo>
                    <a:pt x="329" y="1697"/>
                    <a:pt x="329" y="1697"/>
                    <a:pt x="329" y="1697"/>
                  </a:cubicBezTo>
                  <a:cubicBezTo>
                    <a:pt x="256" y="1673"/>
                    <a:pt x="256" y="1673"/>
                    <a:pt x="256" y="1673"/>
                  </a:cubicBezTo>
                  <a:lnTo>
                    <a:pt x="256" y="1591"/>
                  </a:lnTo>
                  <a:close/>
                  <a:moveTo>
                    <a:pt x="1920" y="1513"/>
                  </a:moveTo>
                  <a:cubicBezTo>
                    <a:pt x="1851" y="1536"/>
                    <a:pt x="1851" y="1536"/>
                    <a:pt x="1851" y="1536"/>
                  </a:cubicBezTo>
                  <a:cubicBezTo>
                    <a:pt x="1847" y="1554"/>
                    <a:pt x="1847" y="1554"/>
                    <a:pt x="1847" y="1554"/>
                  </a:cubicBezTo>
                  <a:cubicBezTo>
                    <a:pt x="1837" y="1598"/>
                    <a:pt x="1820" y="1640"/>
                    <a:pt x="1795" y="1679"/>
                  </a:cubicBezTo>
                  <a:cubicBezTo>
                    <a:pt x="1785" y="1695"/>
                    <a:pt x="1785" y="1695"/>
                    <a:pt x="1785" y="1695"/>
                  </a:cubicBezTo>
                  <a:cubicBezTo>
                    <a:pt x="1818" y="1760"/>
                    <a:pt x="1818" y="1760"/>
                    <a:pt x="1818" y="1760"/>
                  </a:cubicBezTo>
                  <a:cubicBezTo>
                    <a:pt x="1760" y="1818"/>
                    <a:pt x="1760" y="1818"/>
                    <a:pt x="1760" y="1818"/>
                  </a:cubicBezTo>
                  <a:cubicBezTo>
                    <a:pt x="1695" y="1785"/>
                    <a:pt x="1695" y="1785"/>
                    <a:pt x="1695" y="1785"/>
                  </a:cubicBezTo>
                  <a:cubicBezTo>
                    <a:pt x="1679" y="1795"/>
                    <a:pt x="1679" y="1795"/>
                    <a:pt x="1679" y="1795"/>
                  </a:cubicBezTo>
                  <a:cubicBezTo>
                    <a:pt x="1640" y="1820"/>
                    <a:pt x="1598" y="1837"/>
                    <a:pt x="1554" y="1847"/>
                  </a:cubicBezTo>
                  <a:cubicBezTo>
                    <a:pt x="1536" y="1851"/>
                    <a:pt x="1536" y="1851"/>
                    <a:pt x="1536" y="1851"/>
                  </a:cubicBezTo>
                  <a:cubicBezTo>
                    <a:pt x="1513" y="1920"/>
                    <a:pt x="1513" y="1920"/>
                    <a:pt x="1513" y="1920"/>
                  </a:cubicBezTo>
                  <a:cubicBezTo>
                    <a:pt x="1431" y="1920"/>
                    <a:pt x="1431" y="1920"/>
                    <a:pt x="1431" y="1920"/>
                  </a:cubicBezTo>
                  <a:cubicBezTo>
                    <a:pt x="1408" y="1851"/>
                    <a:pt x="1408" y="1851"/>
                    <a:pt x="1408" y="1851"/>
                  </a:cubicBezTo>
                  <a:cubicBezTo>
                    <a:pt x="1390" y="1847"/>
                    <a:pt x="1390" y="1847"/>
                    <a:pt x="1390" y="1847"/>
                  </a:cubicBezTo>
                  <a:cubicBezTo>
                    <a:pt x="1346" y="1837"/>
                    <a:pt x="1303" y="1820"/>
                    <a:pt x="1265" y="1795"/>
                  </a:cubicBezTo>
                  <a:cubicBezTo>
                    <a:pt x="1249" y="1785"/>
                    <a:pt x="1249" y="1785"/>
                    <a:pt x="1249" y="1785"/>
                  </a:cubicBezTo>
                  <a:cubicBezTo>
                    <a:pt x="1184" y="1818"/>
                    <a:pt x="1184" y="1818"/>
                    <a:pt x="1184" y="1818"/>
                  </a:cubicBezTo>
                  <a:cubicBezTo>
                    <a:pt x="1126" y="1760"/>
                    <a:pt x="1126" y="1760"/>
                    <a:pt x="1126" y="1760"/>
                  </a:cubicBezTo>
                  <a:cubicBezTo>
                    <a:pt x="1159" y="1695"/>
                    <a:pt x="1159" y="1695"/>
                    <a:pt x="1159" y="1695"/>
                  </a:cubicBezTo>
                  <a:cubicBezTo>
                    <a:pt x="1149" y="1679"/>
                    <a:pt x="1149" y="1679"/>
                    <a:pt x="1149" y="1679"/>
                  </a:cubicBezTo>
                  <a:cubicBezTo>
                    <a:pt x="1124" y="1640"/>
                    <a:pt x="1107" y="1598"/>
                    <a:pt x="1097" y="1554"/>
                  </a:cubicBezTo>
                  <a:cubicBezTo>
                    <a:pt x="1093" y="1536"/>
                    <a:pt x="1093" y="1536"/>
                    <a:pt x="1093" y="1536"/>
                  </a:cubicBezTo>
                  <a:cubicBezTo>
                    <a:pt x="1024" y="1513"/>
                    <a:pt x="1024" y="1513"/>
                    <a:pt x="1024" y="1513"/>
                  </a:cubicBezTo>
                  <a:cubicBezTo>
                    <a:pt x="1024" y="1431"/>
                    <a:pt x="1024" y="1431"/>
                    <a:pt x="1024" y="1431"/>
                  </a:cubicBezTo>
                  <a:cubicBezTo>
                    <a:pt x="1093" y="1408"/>
                    <a:pt x="1093" y="1408"/>
                    <a:pt x="1093" y="1408"/>
                  </a:cubicBezTo>
                  <a:cubicBezTo>
                    <a:pt x="1097" y="1390"/>
                    <a:pt x="1097" y="1390"/>
                    <a:pt x="1097" y="1390"/>
                  </a:cubicBezTo>
                  <a:cubicBezTo>
                    <a:pt x="1107" y="1346"/>
                    <a:pt x="1124" y="1304"/>
                    <a:pt x="1149" y="1265"/>
                  </a:cubicBezTo>
                  <a:cubicBezTo>
                    <a:pt x="1159" y="1249"/>
                    <a:pt x="1159" y="1249"/>
                    <a:pt x="1159" y="1249"/>
                  </a:cubicBezTo>
                  <a:cubicBezTo>
                    <a:pt x="1126" y="1184"/>
                    <a:pt x="1126" y="1184"/>
                    <a:pt x="1126" y="1184"/>
                  </a:cubicBezTo>
                  <a:cubicBezTo>
                    <a:pt x="1184" y="1126"/>
                    <a:pt x="1184" y="1126"/>
                    <a:pt x="1184" y="1126"/>
                  </a:cubicBezTo>
                  <a:cubicBezTo>
                    <a:pt x="1249" y="1159"/>
                    <a:pt x="1249" y="1159"/>
                    <a:pt x="1249" y="1159"/>
                  </a:cubicBezTo>
                  <a:cubicBezTo>
                    <a:pt x="1265" y="1149"/>
                    <a:pt x="1265" y="1149"/>
                    <a:pt x="1265" y="1149"/>
                  </a:cubicBezTo>
                  <a:cubicBezTo>
                    <a:pt x="1304" y="1124"/>
                    <a:pt x="1346" y="1107"/>
                    <a:pt x="1390" y="1097"/>
                  </a:cubicBezTo>
                  <a:cubicBezTo>
                    <a:pt x="1408" y="1093"/>
                    <a:pt x="1408" y="1093"/>
                    <a:pt x="1408" y="1093"/>
                  </a:cubicBezTo>
                  <a:cubicBezTo>
                    <a:pt x="1431" y="1024"/>
                    <a:pt x="1431" y="1024"/>
                    <a:pt x="1431" y="1024"/>
                  </a:cubicBezTo>
                  <a:cubicBezTo>
                    <a:pt x="1513" y="1024"/>
                    <a:pt x="1513" y="1024"/>
                    <a:pt x="1513" y="1024"/>
                  </a:cubicBezTo>
                  <a:cubicBezTo>
                    <a:pt x="1536" y="1093"/>
                    <a:pt x="1536" y="1093"/>
                    <a:pt x="1536" y="1093"/>
                  </a:cubicBezTo>
                  <a:cubicBezTo>
                    <a:pt x="1554" y="1097"/>
                    <a:pt x="1554" y="1097"/>
                    <a:pt x="1554" y="1097"/>
                  </a:cubicBezTo>
                  <a:cubicBezTo>
                    <a:pt x="1598" y="1107"/>
                    <a:pt x="1641" y="1124"/>
                    <a:pt x="1679" y="1149"/>
                  </a:cubicBezTo>
                  <a:cubicBezTo>
                    <a:pt x="1695" y="1159"/>
                    <a:pt x="1695" y="1159"/>
                    <a:pt x="1695" y="1159"/>
                  </a:cubicBezTo>
                  <a:cubicBezTo>
                    <a:pt x="1760" y="1126"/>
                    <a:pt x="1760" y="1126"/>
                    <a:pt x="1760" y="1126"/>
                  </a:cubicBezTo>
                  <a:cubicBezTo>
                    <a:pt x="1818" y="1184"/>
                    <a:pt x="1818" y="1184"/>
                    <a:pt x="1818" y="1184"/>
                  </a:cubicBezTo>
                  <a:cubicBezTo>
                    <a:pt x="1785" y="1249"/>
                    <a:pt x="1785" y="1249"/>
                    <a:pt x="1785" y="1249"/>
                  </a:cubicBezTo>
                  <a:cubicBezTo>
                    <a:pt x="1795" y="1265"/>
                    <a:pt x="1795" y="1265"/>
                    <a:pt x="1795" y="1265"/>
                  </a:cubicBezTo>
                  <a:cubicBezTo>
                    <a:pt x="1820" y="1304"/>
                    <a:pt x="1837" y="1346"/>
                    <a:pt x="1847" y="1390"/>
                  </a:cubicBezTo>
                  <a:cubicBezTo>
                    <a:pt x="1851" y="1408"/>
                    <a:pt x="1851" y="1408"/>
                    <a:pt x="1851" y="1408"/>
                  </a:cubicBezTo>
                  <a:cubicBezTo>
                    <a:pt x="1920" y="1431"/>
                    <a:pt x="1920" y="1431"/>
                    <a:pt x="1920" y="1431"/>
                  </a:cubicBezTo>
                  <a:lnTo>
                    <a:pt x="1920" y="1513"/>
                  </a:lnTo>
                  <a:close/>
                  <a:moveTo>
                    <a:pt x="64" y="256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1920" y="64"/>
                    <a:pt x="1920" y="64"/>
                    <a:pt x="1920" y="64"/>
                  </a:cubicBezTo>
                  <a:cubicBezTo>
                    <a:pt x="1920" y="256"/>
                    <a:pt x="1920" y="256"/>
                    <a:pt x="1920" y="256"/>
                  </a:cubicBezTo>
                  <a:lnTo>
                    <a:pt x="64" y="256"/>
                  </a:lnTo>
                  <a:close/>
                  <a:moveTo>
                    <a:pt x="64" y="256"/>
                  </a:moveTo>
                  <a:cubicBezTo>
                    <a:pt x="64" y="256"/>
                    <a:pt x="64" y="256"/>
                    <a:pt x="64" y="25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55">
              <a:extLst>
                <a:ext uri="{FF2B5EF4-FFF2-40B4-BE49-F238E27FC236}">
                  <a16:creationId xmlns:a16="http://schemas.microsoft.com/office/drawing/2014/main" id="{EE102D72-0539-469E-B6CC-15C8536A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475" y="2679700"/>
              <a:ext cx="539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3DD6BAB2-5900-4B13-A0C7-4C177EEED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425" y="2679700"/>
              <a:ext cx="53975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57">
              <a:extLst>
                <a:ext uri="{FF2B5EF4-FFF2-40B4-BE49-F238E27FC236}">
                  <a16:creationId xmlns:a16="http://schemas.microsoft.com/office/drawing/2014/main" id="{81EE5E44-8173-4A76-9026-8C9F74B33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375" y="2679700"/>
              <a:ext cx="52388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8">
              <a:extLst>
                <a:ext uri="{FF2B5EF4-FFF2-40B4-BE49-F238E27FC236}">
                  <a16:creationId xmlns:a16="http://schemas.microsoft.com/office/drawing/2014/main" id="{95FCB13D-EF71-4B50-A10E-17DC2B8012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4375" y="3800475"/>
              <a:ext cx="268288" cy="268288"/>
            </a:xfrm>
            <a:custGeom>
              <a:avLst/>
              <a:gdLst>
                <a:gd name="T0" fmla="*/ 160 w 320"/>
                <a:gd name="T1" fmla="*/ 320 h 320"/>
                <a:gd name="T2" fmla="*/ 320 w 320"/>
                <a:gd name="T3" fmla="*/ 160 h 320"/>
                <a:gd name="T4" fmla="*/ 160 w 320"/>
                <a:gd name="T5" fmla="*/ 0 h 320"/>
                <a:gd name="T6" fmla="*/ 0 w 320"/>
                <a:gd name="T7" fmla="*/ 160 h 320"/>
                <a:gd name="T8" fmla="*/ 160 w 320"/>
                <a:gd name="T9" fmla="*/ 320 h 320"/>
                <a:gd name="T10" fmla="*/ 160 w 320"/>
                <a:gd name="T11" fmla="*/ 64 h 320"/>
                <a:gd name="T12" fmla="*/ 256 w 320"/>
                <a:gd name="T13" fmla="*/ 160 h 320"/>
                <a:gd name="T14" fmla="*/ 160 w 320"/>
                <a:gd name="T15" fmla="*/ 256 h 320"/>
                <a:gd name="T16" fmla="*/ 64 w 320"/>
                <a:gd name="T17" fmla="*/ 160 h 320"/>
                <a:gd name="T18" fmla="*/ 160 w 320"/>
                <a:gd name="T19" fmla="*/ 64 h 320"/>
                <a:gd name="T20" fmla="*/ 160 w 320"/>
                <a:gd name="T21" fmla="*/ 64 h 320"/>
                <a:gd name="T22" fmla="*/ 160 w 320"/>
                <a:gd name="T23" fmla="*/ 6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320">
                  <a:moveTo>
                    <a:pt x="160" y="320"/>
                  </a:moveTo>
                  <a:cubicBezTo>
                    <a:pt x="248" y="320"/>
                    <a:pt x="320" y="248"/>
                    <a:pt x="320" y="160"/>
                  </a:cubicBezTo>
                  <a:cubicBezTo>
                    <a:pt x="320" y="72"/>
                    <a:pt x="248" y="0"/>
                    <a:pt x="160" y="0"/>
                  </a:cubicBezTo>
                  <a:cubicBezTo>
                    <a:pt x="72" y="0"/>
                    <a:pt x="0" y="72"/>
                    <a:pt x="0" y="160"/>
                  </a:cubicBezTo>
                  <a:cubicBezTo>
                    <a:pt x="0" y="248"/>
                    <a:pt x="72" y="320"/>
                    <a:pt x="160" y="320"/>
                  </a:cubicBezTo>
                  <a:close/>
                  <a:moveTo>
                    <a:pt x="160" y="64"/>
                  </a:moveTo>
                  <a:cubicBezTo>
                    <a:pt x="213" y="64"/>
                    <a:pt x="256" y="107"/>
                    <a:pt x="256" y="160"/>
                  </a:cubicBezTo>
                  <a:cubicBezTo>
                    <a:pt x="256" y="213"/>
                    <a:pt x="213" y="256"/>
                    <a:pt x="160" y="256"/>
                  </a:cubicBezTo>
                  <a:cubicBezTo>
                    <a:pt x="107" y="256"/>
                    <a:pt x="64" y="213"/>
                    <a:pt x="64" y="160"/>
                  </a:cubicBezTo>
                  <a:cubicBezTo>
                    <a:pt x="64" y="107"/>
                    <a:pt x="107" y="64"/>
                    <a:pt x="160" y="64"/>
                  </a:cubicBezTo>
                  <a:close/>
                  <a:moveTo>
                    <a:pt x="160" y="64"/>
                  </a:moveTo>
                  <a:cubicBezTo>
                    <a:pt x="160" y="64"/>
                    <a:pt x="160" y="64"/>
                    <a:pt x="160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9">
              <a:extLst>
                <a:ext uri="{FF2B5EF4-FFF2-40B4-BE49-F238E27FC236}">
                  <a16:creationId xmlns:a16="http://schemas.microsoft.com/office/drawing/2014/main" id="{03830DFD-EAAE-479D-9D23-5F80F1911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8900" y="3533775"/>
              <a:ext cx="536575" cy="534988"/>
            </a:xfrm>
            <a:custGeom>
              <a:avLst/>
              <a:gdLst>
                <a:gd name="T0" fmla="*/ 320 w 640"/>
                <a:gd name="T1" fmla="*/ 0 h 640"/>
                <a:gd name="T2" fmla="*/ 0 w 640"/>
                <a:gd name="T3" fmla="*/ 320 h 640"/>
                <a:gd name="T4" fmla="*/ 320 w 640"/>
                <a:gd name="T5" fmla="*/ 640 h 640"/>
                <a:gd name="T6" fmla="*/ 640 w 640"/>
                <a:gd name="T7" fmla="*/ 320 h 640"/>
                <a:gd name="T8" fmla="*/ 320 w 640"/>
                <a:gd name="T9" fmla="*/ 0 h 640"/>
                <a:gd name="T10" fmla="*/ 320 w 640"/>
                <a:gd name="T11" fmla="*/ 576 h 640"/>
                <a:gd name="T12" fmla="*/ 64 w 640"/>
                <a:gd name="T13" fmla="*/ 320 h 640"/>
                <a:gd name="T14" fmla="*/ 320 w 640"/>
                <a:gd name="T15" fmla="*/ 64 h 640"/>
                <a:gd name="T16" fmla="*/ 576 w 640"/>
                <a:gd name="T17" fmla="*/ 320 h 640"/>
                <a:gd name="T18" fmla="*/ 320 w 640"/>
                <a:gd name="T19" fmla="*/ 576 h 640"/>
                <a:gd name="T20" fmla="*/ 320 w 640"/>
                <a:gd name="T21" fmla="*/ 576 h 640"/>
                <a:gd name="T22" fmla="*/ 320 w 640"/>
                <a:gd name="T23" fmla="*/ 576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0" h="64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cubicBezTo>
                    <a:pt x="496" y="640"/>
                    <a:pt x="640" y="496"/>
                    <a:pt x="640" y="320"/>
                  </a:cubicBezTo>
                  <a:cubicBezTo>
                    <a:pt x="640" y="144"/>
                    <a:pt x="496" y="0"/>
                    <a:pt x="320" y="0"/>
                  </a:cubicBezTo>
                  <a:close/>
                  <a:moveTo>
                    <a:pt x="320" y="576"/>
                  </a:moveTo>
                  <a:cubicBezTo>
                    <a:pt x="179" y="576"/>
                    <a:pt x="64" y="461"/>
                    <a:pt x="64" y="320"/>
                  </a:cubicBezTo>
                  <a:cubicBezTo>
                    <a:pt x="64" y="179"/>
                    <a:pt x="179" y="64"/>
                    <a:pt x="320" y="64"/>
                  </a:cubicBezTo>
                  <a:cubicBezTo>
                    <a:pt x="461" y="64"/>
                    <a:pt x="576" y="179"/>
                    <a:pt x="576" y="320"/>
                  </a:cubicBezTo>
                  <a:cubicBezTo>
                    <a:pt x="576" y="461"/>
                    <a:pt x="461" y="576"/>
                    <a:pt x="320" y="576"/>
                  </a:cubicBezTo>
                  <a:close/>
                  <a:moveTo>
                    <a:pt x="320" y="576"/>
                  </a:moveTo>
                  <a:cubicBezTo>
                    <a:pt x="320" y="576"/>
                    <a:pt x="320" y="576"/>
                    <a:pt x="320" y="57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0">
              <a:extLst>
                <a:ext uri="{FF2B5EF4-FFF2-40B4-BE49-F238E27FC236}">
                  <a16:creationId xmlns:a16="http://schemas.microsoft.com/office/drawing/2014/main" id="{AEA21084-41DA-48CB-9474-42EFEC79BA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9238" y="3694113"/>
              <a:ext cx="214313" cy="214313"/>
            </a:xfrm>
            <a:custGeom>
              <a:avLst/>
              <a:gdLst>
                <a:gd name="T0" fmla="*/ 128 w 256"/>
                <a:gd name="T1" fmla="*/ 0 h 256"/>
                <a:gd name="T2" fmla="*/ 0 w 256"/>
                <a:gd name="T3" fmla="*/ 128 h 256"/>
                <a:gd name="T4" fmla="*/ 128 w 256"/>
                <a:gd name="T5" fmla="*/ 256 h 256"/>
                <a:gd name="T6" fmla="*/ 256 w 256"/>
                <a:gd name="T7" fmla="*/ 128 h 256"/>
                <a:gd name="T8" fmla="*/ 128 w 256"/>
                <a:gd name="T9" fmla="*/ 0 h 256"/>
                <a:gd name="T10" fmla="*/ 128 w 256"/>
                <a:gd name="T11" fmla="*/ 192 h 256"/>
                <a:gd name="T12" fmla="*/ 64 w 256"/>
                <a:gd name="T13" fmla="*/ 128 h 256"/>
                <a:gd name="T14" fmla="*/ 128 w 256"/>
                <a:gd name="T15" fmla="*/ 64 h 256"/>
                <a:gd name="T16" fmla="*/ 192 w 256"/>
                <a:gd name="T17" fmla="*/ 128 h 256"/>
                <a:gd name="T18" fmla="*/ 128 w 256"/>
                <a:gd name="T19" fmla="*/ 192 h 256"/>
                <a:gd name="T20" fmla="*/ 128 w 256"/>
                <a:gd name="T21" fmla="*/ 192 h 256"/>
                <a:gd name="T22" fmla="*/ 128 w 256"/>
                <a:gd name="T23" fmla="*/ 19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28" y="192"/>
                  </a:moveTo>
                  <a:cubicBezTo>
                    <a:pt x="93" y="192"/>
                    <a:pt x="64" y="163"/>
                    <a:pt x="64" y="128"/>
                  </a:cubicBezTo>
                  <a:cubicBezTo>
                    <a:pt x="64" y="93"/>
                    <a:pt x="93" y="64"/>
                    <a:pt x="128" y="64"/>
                  </a:cubicBezTo>
                  <a:cubicBezTo>
                    <a:pt x="163" y="64"/>
                    <a:pt x="192" y="93"/>
                    <a:pt x="192" y="128"/>
                  </a:cubicBezTo>
                  <a:cubicBezTo>
                    <a:pt x="192" y="163"/>
                    <a:pt x="163" y="192"/>
                    <a:pt x="128" y="192"/>
                  </a:cubicBezTo>
                  <a:close/>
                  <a:moveTo>
                    <a:pt x="128" y="192"/>
                  </a:moveTo>
                  <a:cubicBezTo>
                    <a:pt x="128" y="192"/>
                    <a:pt x="128" y="192"/>
                    <a:pt x="128" y="19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1">
              <a:extLst>
                <a:ext uri="{FF2B5EF4-FFF2-40B4-BE49-F238E27FC236}">
                  <a16:creationId xmlns:a16="http://schemas.microsoft.com/office/drawing/2014/main" id="{54437217-809F-433D-8A26-D64A462DB6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8963" y="2952750"/>
              <a:ext cx="328613" cy="468313"/>
            </a:xfrm>
            <a:custGeom>
              <a:avLst/>
              <a:gdLst>
                <a:gd name="T0" fmla="*/ 21 w 207"/>
                <a:gd name="T1" fmla="*/ 295 h 295"/>
                <a:gd name="T2" fmla="*/ 207 w 207"/>
                <a:gd name="T3" fmla="*/ 147 h 295"/>
                <a:gd name="T4" fmla="*/ 21 w 207"/>
                <a:gd name="T5" fmla="*/ 0 h 295"/>
                <a:gd name="T6" fmla="*/ 0 w 207"/>
                <a:gd name="T7" fmla="*/ 26 h 295"/>
                <a:gd name="T8" fmla="*/ 153 w 207"/>
                <a:gd name="T9" fmla="*/ 147 h 295"/>
                <a:gd name="T10" fmla="*/ 0 w 207"/>
                <a:gd name="T11" fmla="*/ 269 h 295"/>
                <a:gd name="T12" fmla="*/ 21 w 207"/>
                <a:gd name="T13" fmla="*/ 295 h 295"/>
                <a:gd name="T14" fmla="*/ 21 w 207"/>
                <a:gd name="T15" fmla="*/ 295 h 295"/>
                <a:gd name="T16" fmla="*/ 21 w 207"/>
                <a:gd name="T17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95">
                  <a:moveTo>
                    <a:pt x="21" y="295"/>
                  </a:moveTo>
                  <a:lnTo>
                    <a:pt x="207" y="147"/>
                  </a:lnTo>
                  <a:lnTo>
                    <a:pt x="21" y="0"/>
                  </a:lnTo>
                  <a:lnTo>
                    <a:pt x="0" y="26"/>
                  </a:lnTo>
                  <a:lnTo>
                    <a:pt x="153" y="147"/>
                  </a:lnTo>
                  <a:lnTo>
                    <a:pt x="0" y="269"/>
                  </a:lnTo>
                  <a:lnTo>
                    <a:pt x="21" y="295"/>
                  </a:lnTo>
                  <a:close/>
                  <a:moveTo>
                    <a:pt x="21" y="295"/>
                  </a:moveTo>
                  <a:lnTo>
                    <a:pt x="21" y="2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2">
              <a:extLst>
                <a:ext uri="{FF2B5EF4-FFF2-40B4-BE49-F238E27FC236}">
                  <a16:creationId xmlns:a16="http://schemas.microsoft.com/office/drawing/2014/main" id="{91C4EB22-5A0B-446F-905F-C0FFD8C47D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8963" y="2952750"/>
              <a:ext cx="328613" cy="468313"/>
            </a:xfrm>
            <a:custGeom>
              <a:avLst/>
              <a:gdLst>
                <a:gd name="T0" fmla="*/ 21 w 207"/>
                <a:gd name="T1" fmla="*/ 295 h 295"/>
                <a:gd name="T2" fmla="*/ 207 w 207"/>
                <a:gd name="T3" fmla="*/ 147 h 295"/>
                <a:gd name="T4" fmla="*/ 21 w 207"/>
                <a:gd name="T5" fmla="*/ 0 h 295"/>
                <a:gd name="T6" fmla="*/ 0 w 207"/>
                <a:gd name="T7" fmla="*/ 26 h 295"/>
                <a:gd name="T8" fmla="*/ 153 w 207"/>
                <a:gd name="T9" fmla="*/ 147 h 295"/>
                <a:gd name="T10" fmla="*/ 0 w 207"/>
                <a:gd name="T11" fmla="*/ 269 h 295"/>
                <a:gd name="T12" fmla="*/ 21 w 207"/>
                <a:gd name="T13" fmla="*/ 295 h 295"/>
                <a:gd name="T14" fmla="*/ 21 w 207"/>
                <a:gd name="T15" fmla="*/ 295 h 295"/>
                <a:gd name="T16" fmla="*/ 21 w 207"/>
                <a:gd name="T17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295">
                  <a:moveTo>
                    <a:pt x="21" y="295"/>
                  </a:moveTo>
                  <a:lnTo>
                    <a:pt x="207" y="147"/>
                  </a:lnTo>
                  <a:lnTo>
                    <a:pt x="21" y="0"/>
                  </a:lnTo>
                  <a:lnTo>
                    <a:pt x="0" y="26"/>
                  </a:lnTo>
                  <a:lnTo>
                    <a:pt x="153" y="147"/>
                  </a:lnTo>
                  <a:lnTo>
                    <a:pt x="0" y="269"/>
                  </a:lnTo>
                  <a:lnTo>
                    <a:pt x="21" y="295"/>
                  </a:lnTo>
                  <a:moveTo>
                    <a:pt x="21" y="295"/>
                  </a:moveTo>
                  <a:lnTo>
                    <a:pt x="21" y="295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63">
              <a:extLst>
                <a:ext uri="{FF2B5EF4-FFF2-40B4-BE49-F238E27FC236}">
                  <a16:creationId xmlns:a16="http://schemas.microsoft.com/office/drawing/2014/main" id="{9EFA2130-D5A8-4BCD-8380-93183F612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775" y="3373438"/>
              <a:ext cx="592138" cy="539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FAFE812E-3026-4C3F-8E23-4F2DDA5DB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2892425"/>
              <a:ext cx="590550" cy="539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65">
              <a:extLst>
                <a:ext uri="{FF2B5EF4-FFF2-40B4-BE49-F238E27FC236}">
                  <a16:creationId xmlns:a16="http://schemas.microsoft.com/office/drawing/2014/main" id="{2AA78E3C-0C3D-4661-90FB-7811E63D0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3000375"/>
              <a:ext cx="59055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393AC82A-C42C-4DB4-9217-31120FC7A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3106738"/>
              <a:ext cx="590550" cy="539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7">
              <a:extLst>
                <a:ext uri="{FF2B5EF4-FFF2-40B4-BE49-F238E27FC236}">
                  <a16:creationId xmlns:a16="http://schemas.microsoft.com/office/drawing/2014/main" id="{3F576438-1807-4551-A2CC-58571349E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3213100"/>
              <a:ext cx="590550" cy="539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27BBF85-139F-433B-A980-6344CA073CF6}"/>
              </a:ext>
            </a:extLst>
          </p:cNvPr>
          <p:cNvGrpSpPr/>
          <p:nvPr/>
        </p:nvGrpSpPr>
        <p:grpSpPr>
          <a:xfrm>
            <a:off x="4364206" y="3179432"/>
            <a:ext cx="495000" cy="455338"/>
            <a:chOff x="795338" y="2571750"/>
            <a:chExt cx="1711325" cy="1700213"/>
          </a:xfrm>
          <a:solidFill>
            <a:schemeClr val="accent2"/>
          </a:solidFill>
        </p:grpSpPr>
        <p:sp>
          <p:nvSpPr>
            <p:cNvPr id="148" name="Freeform 65">
              <a:extLst>
                <a:ext uri="{FF2B5EF4-FFF2-40B4-BE49-F238E27FC236}">
                  <a16:creationId xmlns:a16="http://schemas.microsoft.com/office/drawing/2014/main" id="{29C48218-E290-4355-A0E3-901003AE41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6">
              <a:extLst>
                <a:ext uri="{FF2B5EF4-FFF2-40B4-BE49-F238E27FC236}">
                  <a16:creationId xmlns:a16="http://schemas.microsoft.com/office/drawing/2014/main" id="{17EF2A80-0C34-45DC-8E87-7D67402C3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52DD4D8-57C5-4712-B147-3A2FC202A9D5}"/>
              </a:ext>
            </a:extLst>
          </p:cNvPr>
          <p:cNvGrpSpPr/>
          <p:nvPr/>
        </p:nvGrpSpPr>
        <p:grpSpPr>
          <a:xfrm>
            <a:off x="6781800" y="3105150"/>
            <a:ext cx="560130" cy="519018"/>
            <a:chOff x="3201988" y="2216151"/>
            <a:chExt cx="2054225" cy="2055813"/>
          </a:xfrm>
          <a:solidFill>
            <a:schemeClr val="accent3"/>
          </a:solidFill>
        </p:grpSpPr>
        <p:sp>
          <p:nvSpPr>
            <p:cNvPr id="151" name="Freeform 59">
              <a:extLst>
                <a:ext uri="{FF2B5EF4-FFF2-40B4-BE49-F238E27FC236}">
                  <a16:creationId xmlns:a16="http://schemas.microsoft.com/office/drawing/2014/main" id="{2DB573FC-1BA0-413E-963B-B9E4738FC7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0">
              <a:extLst>
                <a:ext uri="{FF2B5EF4-FFF2-40B4-BE49-F238E27FC236}">
                  <a16:creationId xmlns:a16="http://schemas.microsoft.com/office/drawing/2014/main" id="{C1D25ED8-2566-41BB-B9D8-C6D26DF7F3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1">
              <a:extLst>
                <a:ext uri="{FF2B5EF4-FFF2-40B4-BE49-F238E27FC236}">
                  <a16:creationId xmlns:a16="http://schemas.microsoft.com/office/drawing/2014/main" id="{12B64AC5-B81D-48D8-88CA-907C87BB22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DEDE656-153F-9557-4F15-24CBFDA3169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" r="-291"/>
          <a:stretch/>
        </p:blipFill>
        <p:spPr>
          <a:xfrm>
            <a:off x="1" y="-22861"/>
            <a:ext cx="5823064" cy="2829938"/>
          </a:xfrm>
        </p:spPr>
      </p:pic>
    </p:spTree>
    <p:extLst>
      <p:ext uri="{BB962C8B-B14F-4D97-AF65-F5344CB8AC3E}">
        <p14:creationId xmlns:p14="http://schemas.microsoft.com/office/powerpoint/2010/main" val="389577954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C9799514-DCC8-48C9-B5B3-1D4AFE0A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41313"/>
            <a:ext cx="8368364" cy="495383"/>
          </a:xfrm>
        </p:spPr>
        <p:txBody>
          <a:bodyPr/>
          <a:lstStyle/>
          <a:p>
            <a:r>
              <a:rPr lang="en-CA" dirty="0">
                <a:solidFill>
                  <a:srgbClr val="081C2A"/>
                </a:solidFill>
              </a:rPr>
              <a:t>Data Sources</a:t>
            </a:r>
            <a:endParaRPr lang="en-US" dirty="0">
              <a:solidFill>
                <a:srgbClr val="081C2A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206D82F-CDB0-4F4C-801C-2D8CF631C587}"/>
              </a:ext>
            </a:extLst>
          </p:cNvPr>
          <p:cNvSpPr/>
          <p:nvPr/>
        </p:nvSpPr>
        <p:spPr>
          <a:xfrm rot="2700000">
            <a:off x="4689693" y="2407723"/>
            <a:ext cx="285720" cy="363196"/>
          </a:xfrm>
          <a:custGeom>
            <a:avLst/>
            <a:gdLst>
              <a:gd name="connsiteX0" fmla="*/ 0 w 277797"/>
              <a:gd name="connsiteY0" fmla="*/ 70625 h 353125"/>
              <a:gd name="connsiteX1" fmla="*/ 138899 w 277797"/>
              <a:gd name="connsiteY1" fmla="*/ 70625 h 353125"/>
              <a:gd name="connsiteX2" fmla="*/ 138899 w 277797"/>
              <a:gd name="connsiteY2" fmla="*/ 0 h 353125"/>
              <a:gd name="connsiteX3" fmla="*/ 277797 w 277797"/>
              <a:gd name="connsiteY3" fmla="*/ 176563 h 353125"/>
              <a:gd name="connsiteX4" fmla="*/ 138899 w 277797"/>
              <a:gd name="connsiteY4" fmla="*/ 353125 h 353125"/>
              <a:gd name="connsiteX5" fmla="*/ 138899 w 277797"/>
              <a:gd name="connsiteY5" fmla="*/ 282500 h 353125"/>
              <a:gd name="connsiteX6" fmla="*/ 0 w 277797"/>
              <a:gd name="connsiteY6" fmla="*/ 282500 h 353125"/>
              <a:gd name="connsiteX7" fmla="*/ 0 w 277797"/>
              <a:gd name="connsiteY7" fmla="*/ 70625 h 35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97" h="353125">
                <a:moveTo>
                  <a:pt x="0" y="70625"/>
                </a:moveTo>
                <a:lnTo>
                  <a:pt x="138899" y="70625"/>
                </a:lnTo>
                <a:lnTo>
                  <a:pt x="138899" y="0"/>
                </a:lnTo>
                <a:lnTo>
                  <a:pt x="277797" y="176563"/>
                </a:lnTo>
                <a:lnTo>
                  <a:pt x="138899" y="353125"/>
                </a:lnTo>
                <a:lnTo>
                  <a:pt x="138899" y="282500"/>
                </a:lnTo>
                <a:lnTo>
                  <a:pt x="0" y="282500"/>
                </a:lnTo>
                <a:lnTo>
                  <a:pt x="0" y="706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0624" rIns="83338" bIns="7062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34A530-2527-40CB-BE2E-13A275E4B132}"/>
              </a:ext>
            </a:extLst>
          </p:cNvPr>
          <p:cNvSpPr/>
          <p:nvPr/>
        </p:nvSpPr>
        <p:spPr>
          <a:xfrm rot="18900000">
            <a:off x="4701129" y="3549864"/>
            <a:ext cx="285721" cy="363197"/>
          </a:xfrm>
          <a:custGeom>
            <a:avLst/>
            <a:gdLst>
              <a:gd name="connsiteX0" fmla="*/ 0 w 277797"/>
              <a:gd name="connsiteY0" fmla="*/ 70625 h 353125"/>
              <a:gd name="connsiteX1" fmla="*/ 138899 w 277797"/>
              <a:gd name="connsiteY1" fmla="*/ 70625 h 353125"/>
              <a:gd name="connsiteX2" fmla="*/ 138899 w 277797"/>
              <a:gd name="connsiteY2" fmla="*/ 0 h 353125"/>
              <a:gd name="connsiteX3" fmla="*/ 277797 w 277797"/>
              <a:gd name="connsiteY3" fmla="*/ 176563 h 353125"/>
              <a:gd name="connsiteX4" fmla="*/ 138899 w 277797"/>
              <a:gd name="connsiteY4" fmla="*/ 353125 h 353125"/>
              <a:gd name="connsiteX5" fmla="*/ 138899 w 277797"/>
              <a:gd name="connsiteY5" fmla="*/ 282500 h 353125"/>
              <a:gd name="connsiteX6" fmla="*/ 0 w 277797"/>
              <a:gd name="connsiteY6" fmla="*/ 282500 h 353125"/>
              <a:gd name="connsiteX7" fmla="*/ 0 w 277797"/>
              <a:gd name="connsiteY7" fmla="*/ 70625 h 35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97" h="353125">
                <a:moveTo>
                  <a:pt x="277797" y="282500"/>
                </a:moveTo>
                <a:lnTo>
                  <a:pt x="138898" y="282500"/>
                </a:lnTo>
                <a:lnTo>
                  <a:pt x="138898" y="353125"/>
                </a:lnTo>
                <a:lnTo>
                  <a:pt x="0" y="176562"/>
                </a:lnTo>
                <a:lnTo>
                  <a:pt x="138898" y="0"/>
                </a:lnTo>
                <a:lnTo>
                  <a:pt x="138898" y="70625"/>
                </a:lnTo>
                <a:lnTo>
                  <a:pt x="277797" y="70625"/>
                </a:lnTo>
                <a:lnTo>
                  <a:pt x="277797" y="282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338" tIns="70625" rIns="1" bIns="7062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2CFBD4-5D36-4E3C-9BBA-F3D1C161E795}"/>
              </a:ext>
            </a:extLst>
          </p:cNvPr>
          <p:cNvSpPr/>
          <p:nvPr/>
        </p:nvSpPr>
        <p:spPr>
          <a:xfrm rot="2700000">
            <a:off x="3558986" y="3561300"/>
            <a:ext cx="285721" cy="363197"/>
          </a:xfrm>
          <a:custGeom>
            <a:avLst/>
            <a:gdLst>
              <a:gd name="connsiteX0" fmla="*/ 0 w 277797"/>
              <a:gd name="connsiteY0" fmla="*/ 70625 h 353125"/>
              <a:gd name="connsiteX1" fmla="*/ 138899 w 277797"/>
              <a:gd name="connsiteY1" fmla="*/ 70625 h 353125"/>
              <a:gd name="connsiteX2" fmla="*/ 138899 w 277797"/>
              <a:gd name="connsiteY2" fmla="*/ 0 h 353125"/>
              <a:gd name="connsiteX3" fmla="*/ 277797 w 277797"/>
              <a:gd name="connsiteY3" fmla="*/ 176563 h 353125"/>
              <a:gd name="connsiteX4" fmla="*/ 138899 w 277797"/>
              <a:gd name="connsiteY4" fmla="*/ 353125 h 353125"/>
              <a:gd name="connsiteX5" fmla="*/ 138899 w 277797"/>
              <a:gd name="connsiteY5" fmla="*/ 282500 h 353125"/>
              <a:gd name="connsiteX6" fmla="*/ 0 w 277797"/>
              <a:gd name="connsiteY6" fmla="*/ 282500 h 353125"/>
              <a:gd name="connsiteX7" fmla="*/ 0 w 277797"/>
              <a:gd name="connsiteY7" fmla="*/ 70625 h 35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97" h="353125">
                <a:moveTo>
                  <a:pt x="277797" y="282500"/>
                </a:moveTo>
                <a:lnTo>
                  <a:pt x="138898" y="282500"/>
                </a:lnTo>
                <a:lnTo>
                  <a:pt x="138898" y="353125"/>
                </a:lnTo>
                <a:lnTo>
                  <a:pt x="0" y="176562"/>
                </a:lnTo>
                <a:lnTo>
                  <a:pt x="138898" y="0"/>
                </a:lnTo>
                <a:lnTo>
                  <a:pt x="138898" y="70625"/>
                </a:lnTo>
                <a:lnTo>
                  <a:pt x="277797" y="70625"/>
                </a:lnTo>
                <a:lnTo>
                  <a:pt x="277797" y="2825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339" tIns="70626" rIns="0" bIns="706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CACC05-887E-48E4-AB52-C249E61C66BE}"/>
              </a:ext>
            </a:extLst>
          </p:cNvPr>
          <p:cNvSpPr/>
          <p:nvPr/>
        </p:nvSpPr>
        <p:spPr>
          <a:xfrm rot="18900000">
            <a:off x="3547551" y="2419159"/>
            <a:ext cx="285720" cy="363196"/>
          </a:xfrm>
          <a:custGeom>
            <a:avLst/>
            <a:gdLst>
              <a:gd name="connsiteX0" fmla="*/ 0 w 277797"/>
              <a:gd name="connsiteY0" fmla="*/ 70625 h 353125"/>
              <a:gd name="connsiteX1" fmla="*/ 138899 w 277797"/>
              <a:gd name="connsiteY1" fmla="*/ 70625 h 353125"/>
              <a:gd name="connsiteX2" fmla="*/ 138899 w 277797"/>
              <a:gd name="connsiteY2" fmla="*/ 0 h 353125"/>
              <a:gd name="connsiteX3" fmla="*/ 277797 w 277797"/>
              <a:gd name="connsiteY3" fmla="*/ 176563 h 353125"/>
              <a:gd name="connsiteX4" fmla="*/ 138899 w 277797"/>
              <a:gd name="connsiteY4" fmla="*/ 353125 h 353125"/>
              <a:gd name="connsiteX5" fmla="*/ 138899 w 277797"/>
              <a:gd name="connsiteY5" fmla="*/ 282500 h 353125"/>
              <a:gd name="connsiteX6" fmla="*/ 0 w 277797"/>
              <a:gd name="connsiteY6" fmla="*/ 282500 h 353125"/>
              <a:gd name="connsiteX7" fmla="*/ 0 w 277797"/>
              <a:gd name="connsiteY7" fmla="*/ 70625 h 35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97" h="353125">
                <a:moveTo>
                  <a:pt x="0" y="70625"/>
                </a:moveTo>
                <a:lnTo>
                  <a:pt x="138899" y="70625"/>
                </a:lnTo>
                <a:lnTo>
                  <a:pt x="138899" y="0"/>
                </a:lnTo>
                <a:lnTo>
                  <a:pt x="277797" y="176563"/>
                </a:lnTo>
                <a:lnTo>
                  <a:pt x="138899" y="353125"/>
                </a:lnTo>
                <a:lnTo>
                  <a:pt x="138899" y="282500"/>
                </a:lnTo>
                <a:lnTo>
                  <a:pt x="0" y="282500"/>
                </a:lnTo>
                <a:lnTo>
                  <a:pt x="0" y="706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70625" rIns="83339" bIns="70624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600" kern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883F09-DAC8-4C43-A643-6D6811CC189D}"/>
              </a:ext>
            </a:extLst>
          </p:cNvPr>
          <p:cNvSpPr/>
          <p:nvPr/>
        </p:nvSpPr>
        <p:spPr>
          <a:xfrm>
            <a:off x="4990635" y="1123950"/>
            <a:ext cx="10711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ESPN API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76A21E-C5EE-43B7-8EAE-208282C1D7A8}"/>
              </a:ext>
            </a:extLst>
          </p:cNvPr>
          <p:cNvSpPr/>
          <p:nvPr/>
        </p:nvSpPr>
        <p:spPr>
          <a:xfrm>
            <a:off x="4990634" y="1503442"/>
            <a:ext cx="2476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On GitHub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2021/ 2022 data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Teams and Athletes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8A3C08-B022-4064-B526-9A3E3A5D1657}"/>
              </a:ext>
            </a:extLst>
          </p:cNvPr>
          <p:cNvSpPr/>
          <p:nvPr/>
        </p:nvSpPr>
        <p:spPr>
          <a:xfrm>
            <a:off x="6051723" y="2684948"/>
            <a:ext cx="7777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2"/>
                </a:solidFill>
              </a:rPr>
              <a:t>GeoPy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AAD968-FDBD-4049-AFB5-ADFDCA78D98B}"/>
              </a:ext>
            </a:extLst>
          </p:cNvPr>
          <p:cNvSpPr/>
          <p:nvPr/>
        </p:nvSpPr>
        <p:spPr>
          <a:xfrm>
            <a:off x="6019800" y="3064440"/>
            <a:ext cx="1796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- Location coordinates for team venues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E5CC2A-8605-41E6-AF46-1E6F91026107}"/>
              </a:ext>
            </a:extLst>
          </p:cNvPr>
          <p:cNvSpPr/>
          <p:nvPr/>
        </p:nvSpPr>
        <p:spPr>
          <a:xfrm>
            <a:off x="1524000" y="2263993"/>
            <a:ext cx="8146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accent2"/>
                </a:solidFill>
              </a:rPr>
              <a:t>Kaggle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07B357-13A1-4F6A-A4EB-A57EE005FF56}"/>
              </a:ext>
            </a:extLst>
          </p:cNvPr>
          <p:cNvSpPr/>
          <p:nvPr/>
        </p:nvSpPr>
        <p:spPr>
          <a:xfrm>
            <a:off x="1304534" y="2643485"/>
            <a:ext cx="1591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Team Statistics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2002 to 2023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BA09D4-5084-4C98-97DC-AB036E365A71}"/>
              </a:ext>
            </a:extLst>
          </p:cNvPr>
          <p:cNvSpPr/>
          <p:nvPr/>
        </p:nvSpPr>
        <p:spPr>
          <a:xfrm>
            <a:off x="1953840" y="4061996"/>
            <a:ext cx="1507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Miscellaneous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DAD710-5386-42B3-8ABB-E2F7FC92EFB6}"/>
              </a:ext>
            </a:extLst>
          </p:cNvPr>
          <p:cNvSpPr/>
          <p:nvPr/>
        </p:nvSpPr>
        <p:spPr>
          <a:xfrm>
            <a:off x="1822218" y="4396085"/>
            <a:ext cx="18353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ProFootball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Reference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- Covers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C905BB42-790E-5452-884B-13CCF467A8D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8" r="17148"/>
          <a:stretch>
            <a:fillRect/>
          </a:stretch>
        </p:blipFill>
        <p:spPr>
          <a:xfrm>
            <a:off x="3729131" y="1485900"/>
            <a:ext cx="1076139" cy="1076138"/>
          </a:xfrm>
        </p:spPr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179B6DCD-4FAD-A012-D215-65E9F6939E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58" r="-4208" b="-2488"/>
          <a:stretch/>
        </p:blipFill>
        <p:spPr>
          <a:xfrm>
            <a:off x="2739909" y="2838247"/>
            <a:ext cx="1274446" cy="637244"/>
          </a:xfr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5E8B9963-977C-F2E2-F7F3-C7C283DF967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" t="-1" r="-365" b="-7745"/>
          <a:stretch/>
        </p:blipFill>
        <p:spPr>
          <a:xfrm>
            <a:off x="4888350" y="2642147"/>
            <a:ext cx="919927" cy="986838"/>
          </a:xfrm>
        </p:spPr>
      </p:pic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80117814-6059-C990-3AD2-E382ED8665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3" r="21833"/>
          <a:stretch>
            <a:fillRect/>
          </a:stretch>
        </p:blipFill>
        <p:spPr>
          <a:xfrm>
            <a:off x="3850404" y="3972325"/>
            <a:ext cx="873996" cy="873995"/>
          </a:xfrm>
        </p:spPr>
      </p:pic>
    </p:spTree>
    <p:extLst>
      <p:ext uri="{BB962C8B-B14F-4D97-AF65-F5344CB8AC3E}">
        <p14:creationId xmlns:p14="http://schemas.microsoft.com/office/powerpoint/2010/main" val="342374648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 Placeholder 98">
            <a:extLst>
              <a:ext uri="{FF2B5EF4-FFF2-40B4-BE49-F238E27FC236}">
                <a16:creationId xmlns:a16="http://schemas.microsoft.com/office/drawing/2014/main" id="{D054213F-B7A4-41F4-8955-B15CD2054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Type The Subtitle Of Your Great Here</a:t>
            </a:r>
            <a:endParaRPr lang="ar-IQ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Project Stages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605790" y="1667510"/>
            <a:ext cx="1397000" cy="1397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D3E27-2C04-4668-AA90-E3F19694CAA4}"/>
              </a:ext>
            </a:extLst>
          </p:cNvPr>
          <p:cNvSpPr/>
          <p:nvPr/>
        </p:nvSpPr>
        <p:spPr>
          <a:xfrm>
            <a:off x="605790" y="3312160"/>
            <a:ext cx="1828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</a:rPr>
              <a:t>ETL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D7BBA1D-D3EF-4833-BFD6-5B073871134A}"/>
              </a:ext>
            </a:extLst>
          </p:cNvPr>
          <p:cNvSpPr/>
          <p:nvPr/>
        </p:nvSpPr>
        <p:spPr>
          <a:xfrm>
            <a:off x="2640330" y="1667510"/>
            <a:ext cx="1397000" cy="139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D282AD-AF79-44CD-B69A-36D195E99A0B}"/>
              </a:ext>
            </a:extLst>
          </p:cNvPr>
          <p:cNvSpPr/>
          <p:nvPr/>
        </p:nvSpPr>
        <p:spPr>
          <a:xfrm>
            <a:off x="2640330" y="3312160"/>
            <a:ext cx="16665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+mj-lt"/>
              </a:rPr>
              <a:t>Database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2821B6-D061-4763-A969-CA52781C2FFC}"/>
              </a:ext>
            </a:extLst>
          </p:cNvPr>
          <p:cNvSpPr/>
          <p:nvPr/>
        </p:nvSpPr>
        <p:spPr>
          <a:xfrm>
            <a:off x="4674870" y="1667510"/>
            <a:ext cx="1397000" cy="139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431EB8-B70D-4429-A706-900744C23434}"/>
              </a:ext>
            </a:extLst>
          </p:cNvPr>
          <p:cNvSpPr/>
          <p:nvPr/>
        </p:nvSpPr>
        <p:spPr>
          <a:xfrm>
            <a:off x="4674869" y="3312160"/>
            <a:ext cx="1828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+mj-lt"/>
              </a:rPr>
              <a:t>Visualizations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1FA29A-244B-44A5-9A9D-7B30195CF556}"/>
              </a:ext>
            </a:extLst>
          </p:cNvPr>
          <p:cNvSpPr/>
          <p:nvPr/>
        </p:nvSpPr>
        <p:spPr>
          <a:xfrm>
            <a:off x="6709410" y="1667510"/>
            <a:ext cx="1397000" cy="139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802C89-FF48-41E7-83F9-DBFA792B5B03}"/>
              </a:ext>
            </a:extLst>
          </p:cNvPr>
          <p:cNvSpPr/>
          <p:nvPr/>
        </p:nvSpPr>
        <p:spPr>
          <a:xfrm>
            <a:off x="6709410" y="3312160"/>
            <a:ext cx="16665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  <a:latin typeface="+mj-lt"/>
              </a:rPr>
              <a:t>Deployment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>
            <a:off x="2537460" y="1504950"/>
            <a:ext cx="0" cy="32318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DC38F7D-E475-4F0A-8339-AD19173CA14E}"/>
              </a:ext>
            </a:extLst>
          </p:cNvPr>
          <p:cNvCxnSpPr>
            <a:cxnSpLocks/>
          </p:cNvCxnSpPr>
          <p:nvPr/>
        </p:nvCxnSpPr>
        <p:spPr>
          <a:xfrm>
            <a:off x="4572000" y="1504950"/>
            <a:ext cx="0" cy="32318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6711874-4AF4-4D0C-B7E0-342AFDD93F74}"/>
              </a:ext>
            </a:extLst>
          </p:cNvPr>
          <p:cNvCxnSpPr>
            <a:cxnSpLocks/>
          </p:cNvCxnSpPr>
          <p:nvPr/>
        </p:nvCxnSpPr>
        <p:spPr>
          <a:xfrm>
            <a:off x="6606540" y="1504950"/>
            <a:ext cx="0" cy="32318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B128D3F-CB2E-46E2-B875-656B05890DC1}"/>
              </a:ext>
            </a:extLst>
          </p:cNvPr>
          <p:cNvGrpSpPr/>
          <p:nvPr/>
        </p:nvGrpSpPr>
        <p:grpSpPr>
          <a:xfrm>
            <a:off x="2952744" y="2038350"/>
            <a:ext cx="774278" cy="705878"/>
            <a:chOff x="3673475" y="1752601"/>
            <a:chExt cx="1797050" cy="1638300"/>
          </a:xfrm>
          <a:solidFill>
            <a:schemeClr val="bg1"/>
          </a:solidFill>
        </p:grpSpPr>
        <p:sp>
          <p:nvSpPr>
            <p:cNvPr id="123" name="Rectangle 16">
              <a:extLst>
                <a:ext uri="{FF2B5EF4-FFF2-40B4-BE49-F238E27FC236}">
                  <a16:creationId xmlns:a16="http://schemas.microsoft.com/office/drawing/2014/main" id="{BC939BED-FD9F-4DA9-B5D3-29E2AFE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2705101"/>
              <a:ext cx="388938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7">
              <a:extLst>
                <a:ext uri="{FF2B5EF4-FFF2-40B4-BE49-F238E27FC236}">
                  <a16:creationId xmlns:a16="http://schemas.microsoft.com/office/drawing/2014/main" id="{48DF3CC3-A43A-440B-954D-837DB579E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2557463"/>
              <a:ext cx="328613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8">
              <a:extLst>
                <a:ext uri="{FF2B5EF4-FFF2-40B4-BE49-F238E27FC236}">
                  <a16:creationId xmlns:a16="http://schemas.microsoft.com/office/drawing/2014/main" id="{D7B8EC85-497A-481F-964F-1F73A2E433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3475" y="1752601"/>
              <a:ext cx="1797050" cy="1638300"/>
            </a:xfrm>
            <a:custGeom>
              <a:avLst/>
              <a:gdLst>
                <a:gd name="T0" fmla="*/ 1472 w 1920"/>
                <a:gd name="T1" fmla="*/ 160 h 1760"/>
                <a:gd name="T2" fmla="*/ 1440 w 1920"/>
                <a:gd name="T3" fmla="*/ 0 h 1760"/>
                <a:gd name="T4" fmla="*/ 448 w 1920"/>
                <a:gd name="T5" fmla="*/ 32 h 1760"/>
                <a:gd name="T6" fmla="*/ 96 w 1920"/>
                <a:gd name="T7" fmla="*/ 160 h 1760"/>
                <a:gd name="T8" fmla="*/ 0 w 1920"/>
                <a:gd name="T9" fmla="*/ 1216 h 1760"/>
                <a:gd name="T10" fmla="*/ 800 w 1920"/>
                <a:gd name="T11" fmla="*/ 1312 h 1760"/>
                <a:gd name="T12" fmla="*/ 512 w 1920"/>
                <a:gd name="T13" fmla="*/ 1504 h 1760"/>
                <a:gd name="T14" fmla="*/ 480 w 1920"/>
                <a:gd name="T15" fmla="*/ 1696 h 1760"/>
                <a:gd name="T16" fmla="*/ 416 w 1920"/>
                <a:gd name="T17" fmla="*/ 1760 h 1760"/>
                <a:gd name="T18" fmla="*/ 1504 w 1920"/>
                <a:gd name="T19" fmla="*/ 1696 h 1760"/>
                <a:gd name="T20" fmla="*/ 1440 w 1920"/>
                <a:gd name="T21" fmla="*/ 1536 h 1760"/>
                <a:gd name="T22" fmla="*/ 1120 w 1920"/>
                <a:gd name="T23" fmla="*/ 1504 h 1760"/>
                <a:gd name="T24" fmla="*/ 1824 w 1920"/>
                <a:gd name="T25" fmla="*/ 1312 h 1760"/>
                <a:gd name="T26" fmla="*/ 1920 w 1920"/>
                <a:gd name="T27" fmla="*/ 256 h 1760"/>
                <a:gd name="T28" fmla="*/ 1824 w 1920"/>
                <a:gd name="T29" fmla="*/ 224 h 1760"/>
                <a:gd name="T30" fmla="*/ 1856 w 1920"/>
                <a:gd name="T31" fmla="*/ 1056 h 1760"/>
                <a:gd name="T32" fmla="*/ 1472 w 1920"/>
                <a:gd name="T33" fmla="*/ 695 h 1760"/>
                <a:gd name="T34" fmla="*/ 1629 w 1920"/>
                <a:gd name="T35" fmla="*/ 349 h 1760"/>
                <a:gd name="T36" fmla="*/ 1472 w 1920"/>
                <a:gd name="T37" fmla="*/ 224 h 1760"/>
                <a:gd name="T38" fmla="*/ 1228 w 1920"/>
                <a:gd name="T39" fmla="*/ 886 h 1760"/>
                <a:gd name="T40" fmla="*/ 1418 w 1920"/>
                <a:gd name="T41" fmla="*/ 461 h 1760"/>
                <a:gd name="T42" fmla="*/ 1228 w 1920"/>
                <a:gd name="T43" fmla="*/ 886 h 1760"/>
                <a:gd name="T44" fmla="*/ 1169 w 1920"/>
                <a:gd name="T45" fmla="*/ 919 h 1760"/>
                <a:gd name="T46" fmla="*/ 1108 w 1920"/>
                <a:gd name="T47" fmla="*/ 869 h 1760"/>
                <a:gd name="T48" fmla="*/ 1558 w 1920"/>
                <a:gd name="T49" fmla="*/ 494 h 1760"/>
                <a:gd name="T50" fmla="*/ 1480 w 1920"/>
                <a:gd name="T51" fmla="*/ 387 h 1760"/>
                <a:gd name="T52" fmla="*/ 1578 w 1920"/>
                <a:gd name="T53" fmla="*/ 469 h 1760"/>
                <a:gd name="T54" fmla="*/ 1408 w 1920"/>
                <a:gd name="T55" fmla="*/ 64 h 1760"/>
                <a:gd name="T56" fmla="*/ 1061 w 1920"/>
                <a:gd name="T57" fmla="*/ 787 h 1760"/>
                <a:gd name="T58" fmla="*/ 1024 w 1920"/>
                <a:gd name="T59" fmla="*/ 987 h 1760"/>
                <a:gd name="T60" fmla="*/ 1066 w 1920"/>
                <a:gd name="T61" fmla="*/ 1022 h 1760"/>
                <a:gd name="T62" fmla="*/ 1257 w 1920"/>
                <a:gd name="T63" fmla="*/ 952 h 1760"/>
                <a:gd name="T64" fmla="*/ 1408 w 1920"/>
                <a:gd name="T65" fmla="*/ 1152 h 1760"/>
                <a:gd name="T66" fmla="*/ 512 w 1920"/>
                <a:gd name="T67" fmla="*/ 64 h 1760"/>
                <a:gd name="T68" fmla="*/ 448 w 1920"/>
                <a:gd name="T69" fmla="*/ 224 h 1760"/>
                <a:gd name="T70" fmla="*/ 64 w 1920"/>
                <a:gd name="T71" fmla="*/ 1056 h 1760"/>
                <a:gd name="T72" fmla="*/ 96 w 1920"/>
                <a:gd name="T73" fmla="*/ 224 h 1760"/>
                <a:gd name="T74" fmla="*/ 544 w 1920"/>
                <a:gd name="T75" fmla="*/ 1696 h 1760"/>
                <a:gd name="T76" fmla="*/ 1376 w 1920"/>
                <a:gd name="T77" fmla="*/ 1568 h 1760"/>
                <a:gd name="T78" fmla="*/ 1056 w 1920"/>
                <a:gd name="T79" fmla="*/ 1504 h 1760"/>
                <a:gd name="T80" fmla="*/ 864 w 1920"/>
                <a:gd name="T81" fmla="*/ 1312 h 1760"/>
                <a:gd name="T82" fmla="*/ 1056 w 1920"/>
                <a:gd name="T83" fmla="*/ 1504 h 1760"/>
                <a:gd name="T84" fmla="*/ 96 w 1920"/>
                <a:gd name="T85" fmla="*/ 1248 h 1760"/>
                <a:gd name="T86" fmla="*/ 64 w 1920"/>
                <a:gd name="T87" fmla="*/ 1120 h 1760"/>
                <a:gd name="T88" fmla="*/ 448 w 1920"/>
                <a:gd name="T89" fmla="*/ 1184 h 1760"/>
                <a:gd name="T90" fmla="*/ 1440 w 1920"/>
                <a:gd name="T91" fmla="*/ 1216 h 1760"/>
                <a:gd name="T92" fmla="*/ 1472 w 1920"/>
                <a:gd name="T93" fmla="*/ 1120 h 1760"/>
                <a:gd name="T94" fmla="*/ 1856 w 1920"/>
                <a:gd name="T95" fmla="*/ 1216 h 1760"/>
                <a:gd name="T96" fmla="*/ 1824 w 1920"/>
                <a:gd name="T97" fmla="*/ 1248 h 1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0" h="1760">
                  <a:moveTo>
                    <a:pt x="1824" y="160"/>
                  </a:moveTo>
                  <a:cubicBezTo>
                    <a:pt x="1472" y="160"/>
                    <a:pt x="1472" y="160"/>
                    <a:pt x="1472" y="160"/>
                  </a:cubicBezTo>
                  <a:cubicBezTo>
                    <a:pt x="1472" y="32"/>
                    <a:pt x="1472" y="32"/>
                    <a:pt x="1472" y="32"/>
                  </a:cubicBezTo>
                  <a:cubicBezTo>
                    <a:pt x="1472" y="14"/>
                    <a:pt x="1458" y="0"/>
                    <a:pt x="1440" y="0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462" y="0"/>
                    <a:pt x="448" y="14"/>
                    <a:pt x="448" y="32"/>
                  </a:cubicBezTo>
                  <a:cubicBezTo>
                    <a:pt x="448" y="160"/>
                    <a:pt x="448" y="160"/>
                    <a:pt x="448" y="160"/>
                  </a:cubicBezTo>
                  <a:cubicBezTo>
                    <a:pt x="96" y="160"/>
                    <a:pt x="96" y="160"/>
                    <a:pt x="96" y="160"/>
                  </a:cubicBezTo>
                  <a:cubicBezTo>
                    <a:pt x="43" y="160"/>
                    <a:pt x="0" y="203"/>
                    <a:pt x="0" y="256"/>
                  </a:cubicBezTo>
                  <a:cubicBezTo>
                    <a:pt x="0" y="1216"/>
                    <a:pt x="0" y="1216"/>
                    <a:pt x="0" y="1216"/>
                  </a:cubicBezTo>
                  <a:cubicBezTo>
                    <a:pt x="0" y="1269"/>
                    <a:pt x="43" y="1312"/>
                    <a:pt x="96" y="1312"/>
                  </a:cubicBezTo>
                  <a:cubicBezTo>
                    <a:pt x="800" y="1312"/>
                    <a:pt x="800" y="1312"/>
                    <a:pt x="800" y="1312"/>
                  </a:cubicBezTo>
                  <a:cubicBezTo>
                    <a:pt x="800" y="1504"/>
                    <a:pt x="800" y="1504"/>
                    <a:pt x="800" y="1504"/>
                  </a:cubicBezTo>
                  <a:cubicBezTo>
                    <a:pt x="512" y="1504"/>
                    <a:pt x="512" y="1504"/>
                    <a:pt x="512" y="1504"/>
                  </a:cubicBezTo>
                  <a:cubicBezTo>
                    <a:pt x="494" y="1504"/>
                    <a:pt x="480" y="1518"/>
                    <a:pt x="480" y="1536"/>
                  </a:cubicBezTo>
                  <a:cubicBezTo>
                    <a:pt x="480" y="1696"/>
                    <a:pt x="480" y="1696"/>
                    <a:pt x="480" y="1696"/>
                  </a:cubicBezTo>
                  <a:cubicBezTo>
                    <a:pt x="416" y="1696"/>
                    <a:pt x="416" y="1696"/>
                    <a:pt x="416" y="1696"/>
                  </a:cubicBezTo>
                  <a:cubicBezTo>
                    <a:pt x="416" y="1760"/>
                    <a:pt x="416" y="1760"/>
                    <a:pt x="416" y="1760"/>
                  </a:cubicBezTo>
                  <a:cubicBezTo>
                    <a:pt x="1504" y="1760"/>
                    <a:pt x="1504" y="1760"/>
                    <a:pt x="1504" y="1760"/>
                  </a:cubicBezTo>
                  <a:cubicBezTo>
                    <a:pt x="1504" y="1696"/>
                    <a:pt x="1504" y="1696"/>
                    <a:pt x="1504" y="1696"/>
                  </a:cubicBezTo>
                  <a:cubicBezTo>
                    <a:pt x="1440" y="1696"/>
                    <a:pt x="1440" y="1696"/>
                    <a:pt x="1440" y="1696"/>
                  </a:cubicBezTo>
                  <a:cubicBezTo>
                    <a:pt x="1440" y="1536"/>
                    <a:pt x="1440" y="1536"/>
                    <a:pt x="1440" y="1536"/>
                  </a:cubicBezTo>
                  <a:cubicBezTo>
                    <a:pt x="1440" y="1518"/>
                    <a:pt x="1426" y="1504"/>
                    <a:pt x="1408" y="1504"/>
                  </a:cubicBezTo>
                  <a:cubicBezTo>
                    <a:pt x="1120" y="1504"/>
                    <a:pt x="1120" y="1504"/>
                    <a:pt x="1120" y="1504"/>
                  </a:cubicBezTo>
                  <a:cubicBezTo>
                    <a:pt x="1120" y="1312"/>
                    <a:pt x="1120" y="1312"/>
                    <a:pt x="1120" y="1312"/>
                  </a:cubicBezTo>
                  <a:cubicBezTo>
                    <a:pt x="1824" y="1312"/>
                    <a:pt x="1824" y="1312"/>
                    <a:pt x="1824" y="1312"/>
                  </a:cubicBezTo>
                  <a:cubicBezTo>
                    <a:pt x="1877" y="1312"/>
                    <a:pt x="1920" y="1269"/>
                    <a:pt x="1920" y="1216"/>
                  </a:cubicBezTo>
                  <a:cubicBezTo>
                    <a:pt x="1920" y="256"/>
                    <a:pt x="1920" y="256"/>
                    <a:pt x="1920" y="256"/>
                  </a:cubicBezTo>
                  <a:cubicBezTo>
                    <a:pt x="1920" y="203"/>
                    <a:pt x="1877" y="160"/>
                    <a:pt x="1824" y="160"/>
                  </a:cubicBezTo>
                  <a:close/>
                  <a:moveTo>
                    <a:pt x="1824" y="224"/>
                  </a:moveTo>
                  <a:cubicBezTo>
                    <a:pt x="1842" y="224"/>
                    <a:pt x="1856" y="238"/>
                    <a:pt x="1856" y="256"/>
                  </a:cubicBezTo>
                  <a:cubicBezTo>
                    <a:pt x="1856" y="1056"/>
                    <a:pt x="1856" y="1056"/>
                    <a:pt x="1856" y="1056"/>
                  </a:cubicBezTo>
                  <a:cubicBezTo>
                    <a:pt x="1472" y="1056"/>
                    <a:pt x="1472" y="1056"/>
                    <a:pt x="1472" y="1056"/>
                  </a:cubicBezTo>
                  <a:cubicBezTo>
                    <a:pt x="1472" y="695"/>
                    <a:pt x="1472" y="695"/>
                    <a:pt x="1472" y="695"/>
                  </a:cubicBezTo>
                  <a:cubicBezTo>
                    <a:pt x="1627" y="510"/>
                    <a:pt x="1627" y="510"/>
                    <a:pt x="1627" y="510"/>
                  </a:cubicBezTo>
                  <a:cubicBezTo>
                    <a:pt x="1666" y="464"/>
                    <a:pt x="1667" y="397"/>
                    <a:pt x="1629" y="349"/>
                  </a:cubicBezTo>
                  <a:cubicBezTo>
                    <a:pt x="1592" y="302"/>
                    <a:pt x="1526" y="287"/>
                    <a:pt x="1472" y="314"/>
                  </a:cubicBezTo>
                  <a:cubicBezTo>
                    <a:pt x="1472" y="224"/>
                    <a:pt x="1472" y="224"/>
                    <a:pt x="1472" y="224"/>
                  </a:cubicBezTo>
                  <a:lnTo>
                    <a:pt x="1824" y="224"/>
                  </a:lnTo>
                  <a:close/>
                  <a:moveTo>
                    <a:pt x="1228" y="886"/>
                  </a:moveTo>
                  <a:cubicBezTo>
                    <a:pt x="1130" y="804"/>
                    <a:pt x="1130" y="804"/>
                    <a:pt x="1130" y="804"/>
                  </a:cubicBezTo>
                  <a:cubicBezTo>
                    <a:pt x="1418" y="461"/>
                    <a:pt x="1418" y="461"/>
                    <a:pt x="1418" y="461"/>
                  </a:cubicBezTo>
                  <a:cubicBezTo>
                    <a:pt x="1516" y="543"/>
                    <a:pt x="1516" y="543"/>
                    <a:pt x="1516" y="543"/>
                  </a:cubicBezTo>
                  <a:lnTo>
                    <a:pt x="1228" y="886"/>
                  </a:lnTo>
                  <a:close/>
                  <a:moveTo>
                    <a:pt x="1108" y="869"/>
                  </a:moveTo>
                  <a:cubicBezTo>
                    <a:pt x="1169" y="919"/>
                    <a:pt x="1169" y="919"/>
                    <a:pt x="1169" y="919"/>
                  </a:cubicBezTo>
                  <a:cubicBezTo>
                    <a:pt x="1096" y="944"/>
                    <a:pt x="1096" y="944"/>
                    <a:pt x="1096" y="944"/>
                  </a:cubicBezTo>
                  <a:lnTo>
                    <a:pt x="1108" y="869"/>
                  </a:lnTo>
                  <a:close/>
                  <a:moveTo>
                    <a:pt x="1578" y="469"/>
                  </a:moveTo>
                  <a:cubicBezTo>
                    <a:pt x="1558" y="494"/>
                    <a:pt x="1558" y="494"/>
                    <a:pt x="1558" y="494"/>
                  </a:cubicBezTo>
                  <a:cubicBezTo>
                    <a:pt x="1459" y="412"/>
                    <a:pt x="1459" y="412"/>
                    <a:pt x="1459" y="412"/>
                  </a:cubicBezTo>
                  <a:cubicBezTo>
                    <a:pt x="1480" y="387"/>
                    <a:pt x="1480" y="387"/>
                    <a:pt x="1480" y="387"/>
                  </a:cubicBezTo>
                  <a:cubicBezTo>
                    <a:pt x="1503" y="360"/>
                    <a:pt x="1543" y="356"/>
                    <a:pt x="1570" y="379"/>
                  </a:cubicBezTo>
                  <a:cubicBezTo>
                    <a:pt x="1597" y="402"/>
                    <a:pt x="1601" y="442"/>
                    <a:pt x="1578" y="469"/>
                  </a:cubicBezTo>
                  <a:close/>
                  <a:moveTo>
                    <a:pt x="512" y="64"/>
                  </a:moveTo>
                  <a:cubicBezTo>
                    <a:pt x="1408" y="64"/>
                    <a:pt x="1408" y="64"/>
                    <a:pt x="1408" y="64"/>
                  </a:cubicBezTo>
                  <a:cubicBezTo>
                    <a:pt x="1408" y="373"/>
                    <a:pt x="1408" y="373"/>
                    <a:pt x="1408" y="373"/>
                  </a:cubicBezTo>
                  <a:cubicBezTo>
                    <a:pt x="1061" y="787"/>
                    <a:pt x="1061" y="787"/>
                    <a:pt x="1061" y="787"/>
                  </a:cubicBezTo>
                  <a:cubicBezTo>
                    <a:pt x="1057" y="792"/>
                    <a:pt x="1055" y="797"/>
                    <a:pt x="1054" y="803"/>
                  </a:cubicBezTo>
                  <a:cubicBezTo>
                    <a:pt x="1024" y="987"/>
                    <a:pt x="1024" y="987"/>
                    <a:pt x="1024" y="987"/>
                  </a:cubicBezTo>
                  <a:cubicBezTo>
                    <a:pt x="1023" y="998"/>
                    <a:pt x="1027" y="1009"/>
                    <a:pt x="1035" y="1016"/>
                  </a:cubicBezTo>
                  <a:cubicBezTo>
                    <a:pt x="1044" y="1024"/>
                    <a:pt x="1056" y="1026"/>
                    <a:pt x="1066" y="1022"/>
                  </a:cubicBezTo>
                  <a:cubicBezTo>
                    <a:pt x="1243" y="961"/>
                    <a:pt x="1243" y="961"/>
                    <a:pt x="1243" y="961"/>
                  </a:cubicBezTo>
                  <a:cubicBezTo>
                    <a:pt x="1248" y="960"/>
                    <a:pt x="1253" y="956"/>
                    <a:pt x="1257" y="952"/>
                  </a:cubicBezTo>
                  <a:cubicBezTo>
                    <a:pt x="1408" y="772"/>
                    <a:pt x="1408" y="772"/>
                    <a:pt x="1408" y="772"/>
                  </a:cubicBezTo>
                  <a:cubicBezTo>
                    <a:pt x="1408" y="1152"/>
                    <a:pt x="1408" y="1152"/>
                    <a:pt x="1408" y="1152"/>
                  </a:cubicBezTo>
                  <a:cubicBezTo>
                    <a:pt x="512" y="1152"/>
                    <a:pt x="512" y="1152"/>
                    <a:pt x="512" y="1152"/>
                  </a:cubicBezTo>
                  <a:lnTo>
                    <a:pt x="512" y="64"/>
                  </a:lnTo>
                  <a:close/>
                  <a:moveTo>
                    <a:pt x="96" y="224"/>
                  </a:moveTo>
                  <a:cubicBezTo>
                    <a:pt x="448" y="224"/>
                    <a:pt x="448" y="224"/>
                    <a:pt x="448" y="224"/>
                  </a:cubicBezTo>
                  <a:cubicBezTo>
                    <a:pt x="448" y="1056"/>
                    <a:pt x="448" y="1056"/>
                    <a:pt x="448" y="1056"/>
                  </a:cubicBezTo>
                  <a:cubicBezTo>
                    <a:pt x="64" y="1056"/>
                    <a:pt x="64" y="1056"/>
                    <a:pt x="64" y="1056"/>
                  </a:cubicBezTo>
                  <a:cubicBezTo>
                    <a:pt x="64" y="256"/>
                    <a:pt x="64" y="256"/>
                    <a:pt x="64" y="256"/>
                  </a:cubicBezTo>
                  <a:cubicBezTo>
                    <a:pt x="64" y="238"/>
                    <a:pt x="78" y="224"/>
                    <a:pt x="96" y="224"/>
                  </a:cubicBezTo>
                  <a:close/>
                  <a:moveTo>
                    <a:pt x="1376" y="1696"/>
                  </a:moveTo>
                  <a:cubicBezTo>
                    <a:pt x="544" y="1696"/>
                    <a:pt x="544" y="1696"/>
                    <a:pt x="544" y="1696"/>
                  </a:cubicBezTo>
                  <a:cubicBezTo>
                    <a:pt x="544" y="1568"/>
                    <a:pt x="544" y="1568"/>
                    <a:pt x="544" y="1568"/>
                  </a:cubicBezTo>
                  <a:cubicBezTo>
                    <a:pt x="1376" y="1568"/>
                    <a:pt x="1376" y="1568"/>
                    <a:pt x="1376" y="1568"/>
                  </a:cubicBezTo>
                  <a:lnTo>
                    <a:pt x="1376" y="1696"/>
                  </a:lnTo>
                  <a:close/>
                  <a:moveTo>
                    <a:pt x="1056" y="1504"/>
                  </a:moveTo>
                  <a:cubicBezTo>
                    <a:pt x="864" y="1504"/>
                    <a:pt x="864" y="1504"/>
                    <a:pt x="864" y="1504"/>
                  </a:cubicBezTo>
                  <a:cubicBezTo>
                    <a:pt x="864" y="1312"/>
                    <a:pt x="864" y="1312"/>
                    <a:pt x="864" y="1312"/>
                  </a:cubicBezTo>
                  <a:cubicBezTo>
                    <a:pt x="1056" y="1312"/>
                    <a:pt x="1056" y="1312"/>
                    <a:pt x="1056" y="1312"/>
                  </a:cubicBezTo>
                  <a:lnTo>
                    <a:pt x="1056" y="1504"/>
                  </a:lnTo>
                  <a:close/>
                  <a:moveTo>
                    <a:pt x="1824" y="1248"/>
                  </a:moveTo>
                  <a:cubicBezTo>
                    <a:pt x="96" y="1248"/>
                    <a:pt x="96" y="1248"/>
                    <a:pt x="96" y="1248"/>
                  </a:cubicBezTo>
                  <a:cubicBezTo>
                    <a:pt x="78" y="1248"/>
                    <a:pt x="64" y="1234"/>
                    <a:pt x="64" y="1216"/>
                  </a:cubicBezTo>
                  <a:cubicBezTo>
                    <a:pt x="64" y="1120"/>
                    <a:pt x="64" y="1120"/>
                    <a:pt x="64" y="1120"/>
                  </a:cubicBezTo>
                  <a:cubicBezTo>
                    <a:pt x="448" y="1120"/>
                    <a:pt x="448" y="1120"/>
                    <a:pt x="448" y="1120"/>
                  </a:cubicBezTo>
                  <a:cubicBezTo>
                    <a:pt x="448" y="1184"/>
                    <a:pt x="448" y="1184"/>
                    <a:pt x="448" y="1184"/>
                  </a:cubicBezTo>
                  <a:cubicBezTo>
                    <a:pt x="448" y="1202"/>
                    <a:pt x="462" y="1216"/>
                    <a:pt x="480" y="1216"/>
                  </a:cubicBezTo>
                  <a:cubicBezTo>
                    <a:pt x="1440" y="1216"/>
                    <a:pt x="1440" y="1216"/>
                    <a:pt x="1440" y="1216"/>
                  </a:cubicBezTo>
                  <a:cubicBezTo>
                    <a:pt x="1458" y="1216"/>
                    <a:pt x="1472" y="1202"/>
                    <a:pt x="1472" y="1184"/>
                  </a:cubicBezTo>
                  <a:cubicBezTo>
                    <a:pt x="1472" y="1120"/>
                    <a:pt x="1472" y="1120"/>
                    <a:pt x="1472" y="1120"/>
                  </a:cubicBezTo>
                  <a:cubicBezTo>
                    <a:pt x="1856" y="1120"/>
                    <a:pt x="1856" y="1120"/>
                    <a:pt x="1856" y="1120"/>
                  </a:cubicBezTo>
                  <a:cubicBezTo>
                    <a:pt x="1856" y="1216"/>
                    <a:pt x="1856" y="1216"/>
                    <a:pt x="1856" y="1216"/>
                  </a:cubicBezTo>
                  <a:cubicBezTo>
                    <a:pt x="1856" y="1234"/>
                    <a:pt x="1842" y="1248"/>
                    <a:pt x="1824" y="1248"/>
                  </a:cubicBezTo>
                  <a:close/>
                  <a:moveTo>
                    <a:pt x="1824" y="1248"/>
                  </a:moveTo>
                  <a:cubicBezTo>
                    <a:pt x="1824" y="1248"/>
                    <a:pt x="1824" y="1248"/>
                    <a:pt x="1824" y="12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9">
              <a:extLst>
                <a:ext uri="{FF2B5EF4-FFF2-40B4-BE49-F238E27FC236}">
                  <a16:creationId xmlns:a16="http://schemas.microsoft.com/office/drawing/2014/main" id="{6BBC323E-2B98-487A-95E3-C6F9F83F8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1138" y="2824163"/>
              <a:ext cx="60325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20">
              <a:extLst>
                <a:ext uri="{FF2B5EF4-FFF2-40B4-BE49-F238E27FC236}">
                  <a16:creationId xmlns:a16="http://schemas.microsoft.com/office/drawing/2014/main" id="{1947B697-67FD-4050-B237-5C7361051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1871663"/>
              <a:ext cx="119063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21">
              <a:extLst>
                <a:ext uri="{FF2B5EF4-FFF2-40B4-BE49-F238E27FC236}">
                  <a16:creationId xmlns:a16="http://schemas.microsoft.com/office/drawing/2014/main" id="{9D1DACA6-7BE2-43DE-8D48-4A591F9A8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613" y="1871663"/>
              <a:ext cx="509588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22">
              <a:extLst>
                <a:ext uri="{FF2B5EF4-FFF2-40B4-BE49-F238E27FC236}">
                  <a16:creationId xmlns:a16="http://schemas.microsoft.com/office/drawing/2014/main" id="{56D5C39C-6C5A-44B1-90F8-105B6A734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2020888"/>
              <a:ext cx="688975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23">
              <a:extLst>
                <a:ext uri="{FF2B5EF4-FFF2-40B4-BE49-F238E27FC236}">
                  <a16:creationId xmlns:a16="http://schemas.microsoft.com/office/drawing/2014/main" id="{08202C5D-2AE4-48B2-82CB-7151606FA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2170113"/>
              <a:ext cx="58738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24">
              <a:extLst>
                <a:ext uri="{FF2B5EF4-FFF2-40B4-BE49-F238E27FC236}">
                  <a16:creationId xmlns:a16="http://schemas.microsoft.com/office/drawing/2014/main" id="{2F9A71BF-0BC8-4684-BDF2-E9A6881B0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288" y="2170113"/>
              <a:ext cx="60325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25">
              <a:extLst>
                <a:ext uri="{FF2B5EF4-FFF2-40B4-BE49-F238E27FC236}">
                  <a16:creationId xmlns:a16="http://schemas.microsoft.com/office/drawing/2014/main" id="{3D36015E-4376-43CA-9E36-BAC4664D1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938" y="2170113"/>
              <a:ext cx="328613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26">
              <a:extLst>
                <a:ext uri="{FF2B5EF4-FFF2-40B4-BE49-F238E27FC236}">
                  <a16:creationId xmlns:a16="http://schemas.microsoft.com/office/drawing/2014/main" id="{B2AE3B80-2E48-4B5C-AF09-4D5A673E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5" y="2319338"/>
              <a:ext cx="179388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27">
              <a:extLst>
                <a:ext uri="{FF2B5EF4-FFF2-40B4-BE49-F238E27FC236}">
                  <a16:creationId xmlns:a16="http://schemas.microsoft.com/office/drawing/2014/main" id="{D9E996F4-95C4-4D6D-9EC6-08A11D156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938" y="2319338"/>
              <a:ext cx="209550" cy="58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0EE5794-CDBF-4718-8CC2-B16B9618B1ED}"/>
              </a:ext>
            </a:extLst>
          </p:cNvPr>
          <p:cNvGrpSpPr/>
          <p:nvPr/>
        </p:nvGrpSpPr>
        <p:grpSpPr>
          <a:xfrm>
            <a:off x="5034103" y="2028825"/>
            <a:ext cx="678534" cy="674370"/>
            <a:chOff x="1487488" y="3086100"/>
            <a:chExt cx="1293812" cy="1285875"/>
          </a:xfrm>
          <a:solidFill>
            <a:schemeClr val="bg1"/>
          </a:solidFill>
        </p:grpSpPr>
        <p:sp>
          <p:nvSpPr>
            <p:cNvPr id="166" name="Rectangle 70">
              <a:extLst>
                <a:ext uri="{FF2B5EF4-FFF2-40B4-BE49-F238E27FC236}">
                  <a16:creationId xmlns:a16="http://schemas.microsoft.com/office/drawing/2014/main" id="{7334FB97-D625-4E90-8FCE-767BA851C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963" y="4157663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A4E48DE7-EB4B-4F48-9393-390F26E2AC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488" y="3086100"/>
              <a:ext cx="1293812" cy="1285875"/>
            </a:xfrm>
            <a:custGeom>
              <a:avLst/>
              <a:gdLst>
                <a:gd name="T0" fmla="*/ 1856 w 1920"/>
                <a:gd name="T1" fmla="*/ 1664 h 1920"/>
                <a:gd name="T2" fmla="*/ 1728 w 1920"/>
                <a:gd name="T3" fmla="*/ 384 h 1920"/>
                <a:gd name="T4" fmla="*/ 1536 w 1920"/>
                <a:gd name="T5" fmla="*/ 128 h 1920"/>
                <a:gd name="T6" fmla="*/ 512 w 1920"/>
                <a:gd name="T7" fmla="*/ 0 h 1920"/>
                <a:gd name="T8" fmla="*/ 384 w 1920"/>
                <a:gd name="T9" fmla="*/ 384 h 1920"/>
                <a:gd name="T10" fmla="*/ 64 w 1920"/>
                <a:gd name="T11" fmla="*/ 512 h 1920"/>
                <a:gd name="T12" fmla="*/ 32 w 1920"/>
                <a:gd name="T13" fmla="*/ 1664 h 1920"/>
                <a:gd name="T14" fmla="*/ 0 w 1920"/>
                <a:gd name="T15" fmla="*/ 1792 h 1920"/>
                <a:gd name="T16" fmla="*/ 1792 w 1920"/>
                <a:gd name="T17" fmla="*/ 1920 h 1920"/>
                <a:gd name="T18" fmla="*/ 1920 w 1920"/>
                <a:gd name="T19" fmla="*/ 1696 h 1920"/>
                <a:gd name="T20" fmla="*/ 512 w 1920"/>
                <a:gd name="T21" fmla="*/ 1376 h 1920"/>
                <a:gd name="T22" fmla="*/ 1536 w 1920"/>
                <a:gd name="T23" fmla="*/ 1248 h 1920"/>
                <a:gd name="T24" fmla="*/ 1664 w 1920"/>
                <a:gd name="T25" fmla="*/ 576 h 1920"/>
                <a:gd name="T26" fmla="*/ 256 w 1920"/>
                <a:gd name="T27" fmla="*/ 1472 h 1920"/>
                <a:gd name="T28" fmla="*/ 384 w 1920"/>
                <a:gd name="T29" fmla="*/ 576 h 1920"/>
                <a:gd name="T30" fmla="*/ 512 w 1920"/>
                <a:gd name="T31" fmla="*/ 1376 h 1920"/>
                <a:gd name="T32" fmla="*/ 1472 w 1920"/>
                <a:gd name="T33" fmla="*/ 320 h 1920"/>
                <a:gd name="T34" fmla="*/ 1408 w 1920"/>
                <a:gd name="T35" fmla="*/ 1312 h 1920"/>
                <a:gd name="T36" fmla="*/ 448 w 1920"/>
                <a:gd name="T37" fmla="*/ 1248 h 1920"/>
                <a:gd name="T38" fmla="*/ 512 w 1920"/>
                <a:gd name="T39" fmla="*/ 64 h 1920"/>
                <a:gd name="T40" fmla="*/ 1472 w 1920"/>
                <a:gd name="T41" fmla="*/ 128 h 1920"/>
                <a:gd name="T42" fmla="*/ 448 w 1920"/>
                <a:gd name="T43" fmla="*/ 256 h 1920"/>
                <a:gd name="T44" fmla="*/ 512 w 1920"/>
                <a:gd name="T45" fmla="*/ 64 h 1920"/>
                <a:gd name="T46" fmla="*/ 192 w 1920"/>
                <a:gd name="T47" fmla="*/ 448 h 1920"/>
                <a:gd name="T48" fmla="*/ 384 w 1920"/>
                <a:gd name="T49" fmla="*/ 512 h 1920"/>
                <a:gd name="T50" fmla="*/ 192 w 1920"/>
                <a:gd name="T51" fmla="*/ 544 h 1920"/>
                <a:gd name="T52" fmla="*/ 224 w 1920"/>
                <a:gd name="T53" fmla="*/ 1536 h 1920"/>
                <a:gd name="T54" fmla="*/ 1728 w 1920"/>
                <a:gd name="T55" fmla="*/ 1504 h 1920"/>
                <a:gd name="T56" fmla="*/ 1696 w 1920"/>
                <a:gd name="T57" fmla="*/ 512 h 1920"/>
                <a:gd name="T58" fmla="*/ 1536 w 1920"/>
                <a:gd name="T59" fmla="*/ 448 h 1920"/>
                <a:gd name="T60" fmla="*/ 1792 w 1920"/>
                <a:gd name="T61" fmla="*/ 512 h 1920"/>
                <a:gd name="T62" fmla="*/ 1248 w 1920"/>
                <a:gd name="T63" fmla="*/ 1664 h 1920"/>
                <a:gd name="T64" fmla="*/ 1171 w 1920"/>
                <a:gd name="T65" fmla="*/ 1728 h 1920"/>
                <a:gd name="T66" fmla="*/ 695 w 1920"/>
                <a:gd name="T67" fmla="*/ 1673 h 1920"/>
                <a:gd name="T68" fmla="*/ 128 w 1920"/>
                <a:gd name="T69" fmla="*/ 1664 h 1920"/>
                <a:gd name="T70" fmla="*/ 1856 w 1920"/>
                <a:gd name="T71" fmla="*/ 1792 h 1920"/>
                <a:gd name="T72" fmla="*/ 128 w 1920"/>
                <a:gd name="T73" fmla="*/ 1856 h 1920"/>
                <a:gd name="T74" fmla="*/ 64 w 1920"/>
                <a:gd name="T75" fmla="*/ 1728 h 1920"/>
                <a:gd name="T76" fmla="*/ 713 w 1920"/>
                <a:gd name="T77" fmla="*/ 1783 h 1920"/>
                <a:gd name="T78" fmla="*/ 1184 w 1920"/>
                <a:gd name="T79" fmla="*/ 1792 h 1920"/>
                <a:gd name="T80" fmla="*/ 1261 w 1920"/>
                <a:gd name="T81" fmla="*/ 1728 h 1920"/>
                <a:gd name="T82" fmla="*/ 1856 w 1920"/>
                <a:gd name="T83" fmla="*/ 1792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20" h="1920">
                  <a:moveTo>
                    <a:pt x="1888" y="1664"/>
                  </a:moveTo>
                  <a:cubicBezTo>
                    <a:pt x="1856" y="1664"/>
                    <a:pt x="1856" y="1664"/>
                    <a:pt x="1856" y="1664"/>
                  </a:cubicBezTo>
                  <a:cubicBezTo>
                    <a:pt x="1856" y="512"/>
                    <a:pt x="1856" y="512"/>
                    <a:pt x="1856" y="512"/>
                  </a:cubicBezTo>
                  <a:cubicBezTo>
                    <a:pt x="1856" y="441"/>
                    <a:pt x="1799" y="384"/>
                    <a:pt x="1728" y="384"/>
                  </a:cubicBezTo>
                  <a:cubicBezTo>
                    <a:pt x="1536" y="384"/>
                    <a:pt x="1536" y="384"/>
                    <a:pt x="1536" y="384"/>
                  </a:cubicBezTo>
                  <a:cubicBezTo>
                    <a:pt x="1536" y="128"/>
                    <a:pt x="1536" y="128"/>
                    <a:pt x="1536" y="128"/>
                  </a:cubicBezTo>
                  <a:cubicBezTo>
                    <a:pt x="1536" y="57"/>
                    <a:pt x="1479" y="0"/>
                    <a:pt x="1408" y="0"/>
                  </a:cubicBezTo>
                  <a:cubicBezTo>
                    <a:pt x="512" y="0"/>
                    <a:pt x="512" y="0"/>
                    <a:pt x="512" y="0"/>
                  </a:cubicBezTo>
                  <a:cubicBezTo>
                    <a:pt x="441" y="0"/>
                    <a:pt x="384" y="57"/>
                    <a:pt x="384" y="128"/>
                  </a:cubicBezTo>
                  <a:cubicBezTo>
                    <a:pt x="384" y="384"/>
                    <a:pt x="384" y="384"/>
                    <a:pt x="384" y="384"/>
                  </a:cubicBezTo>
                  <a:cubicBezTo>
                    <a:pt x="192" y="384"/>
                    <a:pt x="192" y="384"/>
                    <a:pt x="192" y="384"/>
                  </a:cubicBezTo>
                  <a:cubicBezTo>
                    <a:pt x="121" y="384"/>
                    <a:pt x="64" y="441"/>
                    <a:pt x="64" y="512"/>
                  </a:cubicBezTo>
                  <a:cubicBezTo>
                    <a:pt x="64" y="1664"/>
                    <a:pt x="64" y="1664"/>
                    <a:pt x="64" y="1664"/>
                  </a:cubicBezTo>
                  <a:cubicBezTo>
                    <a:pt x="32" y="1664"/>
                    <a:pt x="32" y="1664"/>
                    <a:pt x="32" y="1664"/>
                  </a:cubicBezTo>
                  <a:cubicBezTo>
                    <a:pt x="14" y="1664"/>
                    <a:pt x="0" y="1678"/>
                    <a:pt x="0" y="1696"/>
                  </a:cubicBezTo>
                  <a:cubicBezTo>
                    <a:pt x="0" y="1792"/>
                    <a:pt x="0" y="1792"/>
                    <a:pt x="0" y="1792"/>
                  </a:cubicBezTo>
                  <a:cubicBezTo>
                    <a:pt x="0" y="1863"/>
                    <a:pt x="57" y="1920"/>
                    <a:pt x="128" y="1920"/>
                  </a:cubicBezTo>
                  <a:cubicBezTo>
                    <a:pt x="1792" y="1920"/>
                    <a:pt x="1792" y="1920"/>
                    <a:pt x="1792" y="1920"/>
                  </a:cubicBezTo>
                  <a:cubicBezTo>
                    <a:pt x="1863" y="1920"/>
                    <a:pt x="1920" y="1863"/>
                    <a:pt x="1920" y="1792"/>
                  </a:cubicBezTo>
                  <a:cubicBezTo>
                    <a:pt x="1920" y="1696"/>
                    <a:pt x="1920" y="1696"/>
                    <a:pt x="1920" y="1696"/>
                  </a:cubicBezTo>
                  <a:cubicBezTo>
                    <a:pt x="1920" y="1678"/>
                    <a:pt x="1906" y="1664"/>
                    <a:pt x="1888" y="1664"/>
                  </a:cubicBezTo>
                  <a:close/>
                  <a:moveTo>
                    <a:pt x="512" y="1376"/>
                  </a:moveTo>
                  <a:cubicBezTo>
                    <a:pt x="1408" y="1376"/>
                    <a:pt x="1408" y="1376"/>
                    <a:pt x="1408" y="1376"/>
                  </a:cubicBezTo>
                  <a:cubicBezTo>
                    <a:pt x="1479" y="1376"/>
                    <a:pt x="1536" y="1319"/>
                    <a:pt x="1536" y="1248"/>
                  </a:cubicBezTo>
                  <a:cubicBezTo>
                    <a:pt x="1536" y="576"/>
                    <a:pt x="1536" y="576"/>
                    <a:pt x="1536" y="576"/>
                  </a:cubicBezTo>
                  <a:cubicBezTo>
                    <a:pt x="1664" y="576"/>
                    <a:pt x="1664" y="576"/>
                    <a:pt x="1664" y="576"/>
                  </a:cubicBezTo>
                  <a:cubicBezTo>
                    <a:pt x="1664" y="1472"/>
                    <a:pt x="1664" y="1472"/>
                    <a:pt x="1664" y="1472"/>
                  </a:cubicBezTo>
                  <a:cubicBezTo>
                    <a:pt x="256" y="1472"/>
                    <a:pt x="256" y="1472"/>
                    <a:pt x="256" y="1472"/>
                  </a:cubicBezTo>
                  <a:cubicBezTo>
                    <a:pt x="256" y="576"/>
                    <a:pt x="256" y="576"/>
                    <a:pt x="256" y="576"/>
                  </a:cubicBezTo>
                  <a:cubicBezTo>
                    <a:pt x="384" y="576"/>
                    <a:pt x="384" y="576"/>
                    <a:pt x="384" y="576"/>
                  </a:cubicBezTo>
                  <a:cubicBezTo>
                    <a:pt x="384" y="1248"/>
                    <a:pt x="384" y="1248"/>
                    <a:pt x="384" y="1248"/>
                  </a:cubicBezTo>
                  <a:cubicBezTo>
                    <a:pt x="384" y="1319"/>
                    <a:pt x="441" y="1376"/>
                    <a:pt x="512" y="1376"/>
                  </a:cubicBezTo>
                  <a:close/>
                  <a:moveTo>
                    <a:pt x="448" y="320"/>
                  </a:moveTo>
                  <a:cubicBezTo>
                    <a:pt x="1472" y="320"/>
                    <a:pt x="1472" y="320"/>
                    <a:pt x="1472" y="320"/>
                  </a:cubicBezTo>
                  <a:cubicBezTo>
                    <a:pt x="1472" y="1248"/>
                    <a:pt x="1472" y="1248"/>
                    <a:pt x="1472" y="1248"/>
                  </a:cubicBezTo>
                  <a:cubicBezTo>
                    <a:pt x="1472" y="1283"/>
                    <a:pt x="1443" y="1312"/>
                    <a:pt x="1408" y="1312"/>
                  </a:cubicBezTo>
                  <a:cubicBezTo>
                    <a:pt x="512" y="1312"/>
                    <a:pt x="512" y="1312"/>
                    <a:pt x="512" y="1312"/>
                  </a:cubicBezTo>
                  <a:cubicBezTo>
                    <a:pt x="477" y="1312"/>
                    <a:pt x="448" y="1283"/>
                    <a:pt x="448" y="1248"/>
                  </a:cubicBezTo>
                  <a:lnTo>
                    <a:pt x="448" y="320"/>
                  </a:lnTo>
                  <a:close/>
                  <a:moveTo>
                    <a:pt x="512" y="64"/>
                  </a:moveTo>
                  <a:cubicBezTo>
                    <a:pt x="1408" y="64"/>
                    <a:pt x="1408" y="64"/>
                    <a:pt x="1408" y="64"/>
                  </a:cubicBezTo>
                  <a:cubicBezTo>
                    <a:pt x="1443" y="64"/>
                    <a:pt x="1472" y="93"/>
                    <a:pt x="1472" y="128"/>
                  </a:cubicBezTo>
                  <a:cubicBezTo>
                    <a:pt x="1472" y="256"/>
                    <a:pt x="1472" y="256"/>
                    <a:pt x="1472" y="256"/>
                  </a:cubicBezTo>
                  <a:cubicBezTo>
                    <a:pt x="448" y="256"/>
                    <a:pt x="448" y="256"/>
                    <a:pt x="448" y="256"/>
                  </a:cubicBezTo>
                  <a:cubicBezTo>
                    <a:pt x="448" y="128"/>
                    <a:pt x="448" y="128"/>
                    <a:pt x="448" y="128"/>
                  </a:cubicBezTo>
                  <a:cubicBezTo>
                    <a:pt x="448" y="93"/>
                    <a:pt x="477" y="64"/>
                    <a:pt x="512" y="64"/>
                  </a:cubicBezTo>
                  <a:close/>
                  <a:moveTo>
                    <a:pt x="128" y="512"/>
                  </a:moveTo>
                  <a:cubicBezTo>
                    <a:pt x="128" y="477"/>
                    <a:pt x="157" y="448"/>
                    <a:pt x="192" y="448"/>
                  </a:cubicBezTo>
                  <a:cubicBezTo>
                    <a:pt x="384" y="448"/>
                    <a:pt x="384" y="448"/>
                    <a:pt x="384" y="448"/>
                  </a:cubicBezTo>
                  <a:cubicBezTo>
                    <a:pt x="384" y="512"/>
                    <a:pt x="384" y="512"/>
                    <a:pt x="384" y="512"/>
                  </a:cubicBezTo>
                  <a:cubicBezTo>
                    <a:pt x="224" y="512"/>
                    <a:pt x="224" y="512"/>
                    <a:pt x="224" y="512"/>
                  </a:cubicBezTo>
                  <a:cubicBezTo>
                    <a:pt x="206" y="512"/>
                    <a:pt x="192" y="526"/>
                    <a:pt x="192" y="544"/>
                  </a:cubicBezTo>
                  <a:cubicBezTo>
                    <a:pt x="192" y="1504"/>
                    <a:pt x="192" y="1504"/>
                    <a:pt x="192" y="1504"/>
                  </a:cubicBezTo>
                  <a:cubicBezTo>
                    <a:pt x="192" y="1522"/>
                    <a:pt x="206" y="1536"/>
                    <a:pt x="224" y="1536"/>
                  </a:cubicBezTo>
                  <a:cubicBezTo>
                    <a:pt x="1696" y="1536"/>
                    <a:pt x="1696" y="1536"/>
                    <a:pt x="1696" y="1536"/>
                  </a:cubicBezTo>
                  <a:cubicBezTo>
                    <a:pt x="1714" y="1536"/>
                    <a:pt x="1728" y="1522"/>
                    <a:pt x="1728" y="1504"/>
                  </a:cubicBezTo>
                  <a:cubicBezTo>
                    <a:pt x="1728" y="544"/>
                    <a:pt x="1728" y="544"/>
                    <a:pt x="1728" y="544"/>
                  </a:cubicBezTo>
                  <a:cubicBezTo>
                    <a:pt x="1728" y="526"/>
                    <a:pt x="1714" y="512"/>
                    <a:pt x="1696" y="512"/>
                  </a:cubicBezTo>
                  <a:cubicBezTo>
                    <a:pt x="1536" y="512"/>
                    <a:pt x="1536" y="512"/>
                    <a:pt x="1536" y="512"/>
                  </a:cubicBezTo>
                  <a:cubicBezTo>
                    <a:pt x="1536" y="448"/>
                    <a:pt x="1536" y="448"/>
                    <a:pt x="1536" y="448"/>
                  </a:cubicBezTo>
                  <a:cubicBezTo>
                    <a:pt x="1728" y="448"/>
                    <a:pt x="1728" y="448"/>
                    <a:pt x="1728" y="448"/>
                  </a:cubicBezTo>
                  <a:cubicBezTo>
                    <a:pt x="1763" y="448"/>
                    <a:pt x="1792" y="477"/>
                    <a:pt x="1792" y="512"/>
                  </a:cubicBezTo>
                  <a:cubicBezTo>
                    <a:pt x="1792" y="1664"/>
                    <a:pt x="1792" y="1664"/>
                    <a:pt x="1792" y="1664"/>
                  </a:cubicBezTo>
                  <a:cubicBezTo>
                    <a:pt x="1248" y="1664"/>
                    <a:pt x="1248" y="1664"/>
                    <a:pt x="1248" y="1664"/>
                  </a:cubicBezTo>
                  <a:cubicBezTo>
                    <a:pt x="1240" y="1664"/>
                    <a:pt x="1231" y="1667"/>
                    <a:pt x="1225" y="1673"/>
                  </a:cubicBezTo>
                  <a:cubicBezTo>
                    <a:pt x="1171" y="1728"/>
                    <a:pt x="1171" y="1728"/>
                    <a:pt x="1171" y="1728"/>
                  </a:cubicBezTo>
                  <a:cubicBezTo>
                    <a:pt x="749" y="1728"/>
                    <a:pt x="749" y="1728"/>
                    <a:pt x="749" y="1728"/>
                  </a:cubicBezTo>
                  <a:cubicBezTo>
                    <a:pt x="695" y="1673"/>
                    <a:pt x="695" y="1673"/>
                    <a:pt x="695" y="1673"/>
                  </a:cubicBezTo>
                  <a:cubicBezTo>
                    <a:pt x="689" y="1667"/>
                    <a:pt x="680" y="1664"/>
                    <a:pt x="672" y="1664"/>
                  </a:cubicBezTo>
                  <a:cubicBezTo>
                    <a:pt x="128" y="1664"/>
                    <a:pt x="128" y="1664"/>
                    <a:pt x="128" y="1664"/>
                  </a:cubicBezTo>
                  <a:lnTo>
                    <a:pt x="128" y="512"/>
                  </a:lnTo>
                  <a:close/>
                  <a:moveTo>
                    <a:pt x="1856" y="1792"/>
                  </a:moveTo>
                  <a:cubicBezTo>
                    <a:pt x="1856" y="1827"/>
                    <a:pt x="1827" y="1856"/>
                    <a:pt x="1792" y="1856"/>
                  </a:cubicBezTo>
                  <a:cubicBezTo>
                    <a:pt x="128" y="1856"/>
                    <a:pt x="128" y="1856"/>
                    <a:pt x="128" y="1856"/>
                  </a:cubicBezTo>
                  <a:cubicBezTo>
                    <a:pt x="93" y="1856"/>
                    <a:pt x="64" y="1827"/>
                    <a:pt x="64" y="1792"/>
                  </a:cubicBezTo>
                  <a:cubicBezTo>
                    <a:pt x="64" y="1728"/>
                    <a:pt x="64" y="1728"/>
                    <a:pt x="64" y="1728"/>
                  </a:cubicBezTo>
                  <a:cubicBezTo>
                    <a:pt x="659" y="1728"/>
                    <a:pt x="659" y="1728"/>
                    <a:pt x="659" y="1728"/>
                  </a:cubicBezTo>
                  <a:cubicBezTo>
                    <a:pt x="713" y="1783"/>
                    <a:pt x="713" y="1783"/>
                    <a:pt x="713" y="1783"/>
                  </a:cubicBezTo>
                  <a:cubicBezTo>
                    <a:pt x="719" y="1789"/>
                    <a:pt x="728" y="1792"/>
                    <a:pt x="736" y="1792"/>
                  </a:cubicBezTo>
                  <a:cubicBezTo>
                    <a:pt x="1184" y="1792"/>
                    <a:pt x="1184" y="1792"/>
                    <a:pt x="1184" y="1792"/>
                  </a:cubicBezTo>
                  <a:cubicBezTo>
                    <a:pt x="1192" y="1792"/>
                    <a:pt x="1201" y="1789"/>
                    <a:pt x="1207" y="1783"/>
                  </a:cubicBezTo>
                  <a:cubicBezTo>
                    <a:pt x="1261" y="1728"/>
                    <a:pt x="1261" y="1728"/>
                    <a:pt x="1261" y="1728"/>
                  </a:cubicBezTo>
                  <a:cubicBezTo>
                    <a:pt x="1856" y="1728"/>
                    <a:pt x="1856" y="1728"/>
                    <a:pt x="1856" y="1728"/>
                  </a:cubicBezTo>
                  <a:lnTo>
                    <a:pt x="1856" y="179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72">
              <a:extLst>
                <a:ext uri="{FF2B5EF4-FFF2-40B4-BE49-F238E27FC236}">
                  <a16:creationId xmlns:a16="http://schemas.microsoft.com/office/drawing/2014/main" id="{8E15BC67-7FB8-4C3D-ADC9-4E35F059B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3771900"/>
              <a:ext cx="561975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Rectangle 73">
              <a:extLst>
                <a:ext uri="{FF2B5EF4-FFF2-40B4-BE49-F238E27FC236}">
                  <a16:creationId xmlns:a16="http://schemas.microsoft.com/office/drawing/2014/main" id="{2FFAE4AC-5145-4900-BD09-E053C0FF1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3857625"/>
              <a:ext cx="517525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74">
              <a:extLst>
                <a:ext uri="{FF2B5EF4-FFF2-40B4-BE49-F238E27FC236}">
                  <a16:creationId xmlns:a16="http://schemas.microsoft.com/office/drawing/2014/main" id="{B1609204-F575-487D-8E23-ABFBC4BCF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375" y="3686175"/>
              <a:ext cx="43180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75">
              <a:extLst>
                <a:ext uri="{FF2B5EF4-FFF2-40B4-BE49-F238E27FC236}">
                  <a16:creationId xmlns:a16="http://schemas.microsoft.com/office/drawing/2014/main" id="{3703E370-C7D5-4128-A0AD-250D7E375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63" y="3171825"/>
              <a:ext cx="42862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76">
              <a:extLst>
                <a:ext uri="{FF2B5EF4-FFF2-40B4-BE49-F238E27FC236}">
                  <a16:creationId xmlns:a16="http://schemas.microsoft.com/office/drawing/2014/main" id="{8FF456A8-BB37-43F2-8B06-0FB25119B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171825"/>
              <a:ext cx="42862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77">
              <a:extLst>
                <a:ext uri="{FF2B5EF4-FFF2-40B4-BE49-F238E27FC236}">
                  <a16:creationId xmlns:a16="http://schemas.microsoft.com/office/drawing/2014/main" id="{74A938C6-340B-404F-9845-29115C992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013" y="3171825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78">
              <a:extLst>
                <a:ext uri="{FF2B5EF4-FFF2-40B4-BE49-F238E27FC236}">
                  <a16:creationId xmlns:a16="http://schemas.microsoft.com/office/drawing/2014/main" id="{2FB182EA-07E7-4341-9EF9-A8F45555C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650" y="3686175"/>
              <a:ext cx="42862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79">
              <a:extLst>
                <a:ext uri="{FF2B5EF4-FFF2-40B4-BE49-F238E27FC236}">
                  <a16:creationId xmlns:a16="http://schemas.microsoft.com/office/drawing/2014/main" id="{586F23C0-FF30-4198-8BA8-8821DC7EE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338" y="3411538"/>
              <a:ext cx="123825" cy="163513"/>
            </a:xfrm>
            <a:custGeom>
              <a:avLst/>
              <a:gdLst>
                <a:gd name="T0" fmla="*/ 145 w 183"/>
                <a:gd name="T1" fmla="*/ 244 h 244"/>
                <a:gd name="T2" fmla="*/ 183 w 183"/>
                <a:gd name="T3" fmla="*/ 192 h 244"/>
                <a:gd name="T4" fmla="*/ 89 w 183"/>
                <a:gd name="T5" fmla="*/ 122 h 244"/>
                <a:gd name="T6" fmla="*/ 183 w 183"/>
                <a:gd name="T7" fmla="*/ 52 h 244"/>
                <a:gd name="T8" fmla="*/ 145 w 183"/>
                <a:gd name="T9" fmla="*/ 0 h 244"/>
                <a:gd name="T10" fmla="*/ 17 w 183"/>
                <a:gd name="T11" fmla="*/ 96 h 244"/>
                <a:gd name="T12" fmla="*/ 10 w 183"/>
                <a:gd name="T13" fmla="*/ 141 h 244"/>
                <a:gd name="T14" fmla="*/ 17 w 183"/>
                <a:gd name="T15" fmla="*/ 148 h 244"/>
                <a:gd name="T16" fmla="*/ 145 w 183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44">
                  <a:moveTo>
                    <a:pt x="145" y="244"/>
                  </a:moveTo>
                  <a:cubicBezTo>
                    <a:pt x="183" y="192"/>
                    <a:pt x="183" y="192"/>
                    <a:pt x="183" y="192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3" y="107"/>
                    <a:pt x="0" y="127"/>
                    <a:pt x="10" y="141"/>
                  </a:cubicBezTo>
                  <a:cubicBezTo>
                    <a:pt x="12" y="144"/>
                    <a:pt x="14" y="146"/>
                    <a:pt x="17" y="148"/>
                  </a:cubicBezTo>
                  <a:lnTo>
                    <a:pt x="145" y="2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80">
              <a:extLst>
                <a:ext uri="{FF2B5EF4-FFF2-40B4-BE49-F238E27FC236}">
                  <a16:creationId xmlns:a16="http://schemas.microsoft.com/office/drawing/2014/main" id="{95AE30D5-419B-46B5-B5F2-98816A7E9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213" y="3411538"/>
              <a:ext cx="123825" cy="163513"/>
            </a:xfrm>
            <a:custGeom>
              <a:avLst/>
              <a:gdLst>
                <a:gd name="T0" fmla="*/ 38 w 183"/>
                <a:gd name="T1" fmla="*/ 244 h 244"/>
                <a:gd name="T2" fmla="*/ 166 w 183"/>
                <a:gd name="T3" fmla="*/ 148 h 244"/>
                <a:gd name="T4" fmla="*/ 173 w 183"/>
                <a:gd name="T5" fmla="*/ 103 h 244"/>
                <a:gd name="T6" fmla="*/ 166 w 183"/>
                <a:gd name="T7" fmla="*/ 96 h 244"/>
                <a:gd name="T8" fmla="*/ 38 w 183"/>
                <a:gd name="T9" fmla="*/ 0 h 244"/>
                <a:gd name="T10" fmla="*/ 0 w 183"/>
                <a:gd name="T11" fmla="*/ 52 h 244"/>
                <a:gd name="T12" fmla="*/ 94 w 183"/>
                <a:gd name="T13" fmla="*/ 122 h 244"/>
                <a:gd name="T14" fmla="*/ 0 w 183"/>
                <a:gd name="T15" fmla="*/ 192 h 244"/>
                <a:gd name="T16" fmla="*/ 38 w 183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44">
                  <a:moveTo>
                    <a:pt x="38" y="244"/>
                  </a:moveTo>
                  <a:cubicBezTo>
                    <a:pt x="166" y="148"/>
                    <a:pt x="166" y="148"/>
                    <a:pt x="166" y="148"/>
                  </a:cubicBezTo>
                  <a:cubicBezTo>
                    <a:pt x="180" y="137"/>
                    <a:pt x="183" y="117"/>
                    <a:pt x="173" y="103"/>
                  </a:cubicBezTo>
                  <a:cubicBezTo>
                    <a:pt x="171" y="100"/>
                    <a:pt x="169" y="98"/>
                    <a:pt x="166" y="9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94" y="122"/>
                    <a:pt x="94" y="122"/>
                    <a:pt x="94" y="122"/>
                  </a:cubicBezTo>
                  <a:cubicBezTo>
                    <a:pt x="0" y="192"/>
                    <a:pt x="0" y="192"/>
                    <a:pt x="0" y="192"/>
                  </a:cubicBezTo>
                  <a:lnTo>
                    <a:pt x="38" y="2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81">
              <a:extLst>
                <a:ext uri="{FF2B5EF4-FFF2-40B4-BE49-F238E27FC236}">
                  <a16:creationId xmlns:a16="http://schemas.microsoft.com/office/drawing/2014/main" id="{4DFD0D59-D535-4DCE-A5CB-D9AC1837A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688" y="3378200"/>
              <a:ext cx="127000" cy="230188"/>
            </a:xfrm>
            <a:custGeom>
              <a:avLst/>
              <a:gdLst>
                <a:gd name="T0" fmla="*/ 0 w 80"/>
                <a:gd name="T1" fmla="*/ 135 h 145"/>
                <a:gd name="T2" fmla="*/ 54 w 80"/>
                <a:gd name="T3" fmla="*/ 0 h 145"/>
                <a:gd name="T4" fmla="*/ 80 w 80"/>
                <a:gd name="T5" fmla="*/ 10 h 145"/>
                <a:gd name="T6" fmla="*/ 26 w 80"/>
                <a:gd name="T7" fmla="*/ 145 h 145"/>
                <a:gd name="T8" fmla="*/ 0 w 80"/>
                <a:gd name="T9" fmla="*/ 13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45">
                  <a:moveTo>
                    <a:pt x="0" y="135"/>
                  </a:moveTo>
                  <a:lnTo>
                    <a:pt x="54" y="0"/>
                  </a:lnTo>
                  <a:lnTo>
                    <a:pt x="80" y="10"/>
                  </a:lnTo>
                  <a:lnTo>
                    <a:pt x="26" y="145"/>
                  </a:lnTo>
                  <a:lnTo>
                    <a:pt x="0" y="1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648BE46-7280-4A98-8DEC-38A3CDD7B8D0}"/>
              </a:ext>
            </a:extLst>
          </p:cNvPr>
          <p:cNvGrpSpPr/>
          <p:nvPr/>
        </p:nvGrpSpPr>
        <p:grpSpPr>
          <a:xfrm>
            <a:off x="970280" y="2033951"/>
            <a:ext cx="668020" cy="664118"/>
            <a:chOff x="6019800" y="3178175"/>
            <a:chExt cx="1358900" cy="1350963"/>
          </a:xfrm>
          <a:solidFill>
            <a:schemeClr val="bg1"/>
          </a:solidFill>
        </p:grpSpPr>
        <p:sp>
          <p:nvSpPr>
            <p:cNvPr id="179" name="Freeform 85">
              <a:extLst>
                <a:ext uri="{FF2B5EF4-FFF2-40B4-BE49-F238E27FC236}">
                  <a16:creationId xmlns:a16="http://schemas.microsoft.com/office/drawing/2014/main" id="{9ECA056B-2323-4C89-8CFE-9186A8FDF0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9800" y="3178175"/>
              <a:ext cx="1258888" cy="1350963"/>
            </a:xfrm>
            <a:custGeom>
              <a:avLst/>
              <a:gdLst>
                <a:gd name="T0" fmla="*/ 1209 w 1378"/>
                <a:gd name="T1" fmla="*/ 961 h 1488"/>
                <a:gd name="T2" fmla="*/ 528 w 1378"/>
                <a:gd name="T3" fmla="*/ 0 h 1488"/>
                <a:gd name="T4" fmla="*/ 828 w 1378"/>
                <a:gd name="T5" fmla="*/ 962 h 1488"/>
                <a:gd name="T6" fmla="*/ 795 w 1378"/>
                <a:gd name="T7" fmla="*/ 1249 h 1488"/>
                <a:gd name="T8" fmla="*/ 839 w 1378"/>
                <a:gd name="T9" fmla="*/ 1268 h 1488"/>
                <a:gd name="T10" fmla="*/ 936 w 1378"/>
                <a:gd name="T11" fmla="*/ 1488 h 1488"/>
                <a:gd name="T12" fmla="*/ 1032 w 1378"/>
                <a:gd name="T13" fmla="*/ 1488 h 1488"/>
                <a:gd name="T14" fmla="*/ 959 w 1378"/>
                <a:gd name="T15" fmla="*/ 1091 h 1488"/>
                <a:gd name="T16" fmla="*/ 1068 w 1378"/>
                <a:gd name="T17" fmla="*/ 1102 h 1488"/>
                <a:gd name="T18" fmla="*/ 1224 w 1378"/>
                <a:gd name="T19" fmla="*/ 1306 h 1488"/>
                <a:gd name="T20" fmla="*/ 1248 w 1378"/>
                <a:gd name="T21" fmla="*/ 1070 h 1488"/>
                <a:gd name="T22" fmla="*/ 216 w 1378"/>
                <a:gd name="T23" fmla="*/ 480 h 1488"/>
                <a:gd name="T24" fmla="*/ 312 w 1378"/>
                <a:gd name="T25" fmla="*/ 288 h 1488"/>
                <a:gd name="T26" fmla="*/ 408 w 1378"/>
                <a:gd name="T27" fmla="*/ 576 h 1488"/>
                <a:gd name="T28" fmla="*/ 432 w 1378"/>
                <a:gd name="T29" fmla="*/ 288 h 1488"/>
                <a:gd name="T30" fmla="*/ 384 w 1378"/>
                <a:gd name="T31" fmla="*/ 504 h 1488"/>
                <a:gd name="T32" fmla="*/ 240 w 1378"/>
                <a:gd name="T33" fmla="*/ 312 h 1488"/>
                <a:gd name="T34" fmla="*/ 192 w 1378"/>
                <a:gd name="T35" fmla="*/ 408 h 1488"/>
                <a:gd name="T36" fmla="*/ 432 w 1378"/>
                <a:gd name="T37" fmla="*/ 144 h 1488"/>
                <a:gd name="T38" fmla="*/ 528 w 1378"/>
                <a:gd name="T39" fmla="*/ 48 h 1488"/>
                <a:gd name="T40" fmla="*/ 528 w 1378"/>
                <a:gd name="T41" fmla="*/ 168 h 1488"/>
                <a:gd name="T42" fmla="*/ 792 w 1378"/>
                <a:gd name="T43" fmla="*/ 264 h 1488"/>
                <a:gd name="T44" fmla="*/ 576 w 1378"/>
                <a:gd name="T45" fmla="*/ 360 h 1488"/>
                <a:gd name="T46" fmla="*/ 888 w 1378"/>
                <a:gd name="T47" fmla="*/ 384 h 1488"/>
                <a:gd name="T48" fmla="*/ 648 w 1378"/>
                <a:gd name="T49" fmla="*/ 336 h 1488"/>
                <a:gd name="T50" fmla="*/ 768 w 1378"/>
                <a:gd name="T51" fmla="*/ 192 h 1488"/>
                <a:gd name="T52" fmla="*/ 600 w 1378"/>
                <a:gd name="T53" fmla="*/ 144 h 1488"/>
                <a:gd name="T54" fmla="*/ 936 w 1378"/>
                <a:gd name="T55" fmla="*/ 384 h 1488"/>
                <a:gd name="T56" fmla="*/ 1008 w 1378"/>
                <a:gd name="T57" fmla="*/ 528 h 1488"/>
                <a:gd name="T58" fmla="*/ 970 w 1378"/>
                <a:gd name="T59" fmla="*/ 600 h 1488"/>
                <a:gd name="T60" fmla="*/ 672 w 1378"/>
                <a:gd name="T61" fmla="*/ 898 h 1488"/>
                <a:gd name="T62" fmla="*/ 648 w 1378"/>
                <a:gd name="T63" fmla="*/ 993 h 1488"/>
                <a:gd name="T64" fmla="*/ 384 w 1378"/>
                <a:gd name="T65" fmla="*/ 912 h 1488"/>
                <a:gd name="T66" fmla="*/ 456 w 1378"/>
                <a:gd name="T67" fmla="*/ 864 h 1488"/>
                <a:gd name="T68" fmla="*/ 192 w 1378"/>
                <a:gd name="T69" fmla="*/ 720 h 1488"/>
                <a:gd name="T70" fmla="*/ 216 w 1378"/>
                <a:gd name="T71" fmla="*/ 672 h 1488"/>
                <a:gd name="T72" fmla="*/ 48 w 1378"/>
                <a:gd name="T73" fmla="*/ 528 h 1488"/>
                <a:gd name="T74" fmla="*/ 634 w 1378"/>
                <a:gd name="T75" fmla="*/ 792 h 1488"/>
                <a:gd name="T76" fmla="*/ 672 w 1378"/>
                <a:gd name="T77" fmla="*/ 830 h 1488"/>
                <a:gd name="T78" fmla="*/ 240 w 1378"/>
                <a:gd name="T79" fmla="*/ 600 h 1488"/>
                <a:gd name="T80" fmla="*/ 120 w 1378"/>
                <a:gd name="T81" fmla="*/ 696 h 1488"/>
                <a:gd name="T82" fmla="*/ 480 w 1378"/>
                <a:gd name="T83" fmla="*/ 792 h 1488"/>
                <a:gd name="T84" fmla="*/ 312 w 1378"/>
                <a:gd name="T85" fmla="*/ 888 h 1488"/>
                <a:gd name="T86" fmla="*/ 600 w 1378"/>
                <a:gd name="T87" fmla="*/ 984 h 1488"/>
                <a:gd name="T88" fmla="*/ 50 w 1378"/>
                <a:gd name="T89" fmla="*/ 576 h 1488"/>
                <a:gd name="T90" fmla="*/ 912 w 1378"/>
                <a:gd name="T91" fmla="*/ 1056 h 1488"/>
                <a:gd name="T92" fmla="*/ 1031 w 1378"/>
                <a:gd name="T93" fmla="*/ 1071 h 1488"/>
                <a:gd name="T94" fmla="*/ 912 w 1378"/>
                <a:gd name="T95" fmla="*/ 912 h 1488"/>
                <a:gd name="T96" fmla="*/ 898 w 1378"/>
                <a:gd name="T97" fmla="*/ 672 h 1488"/>
                <a:gd name="T98" fmla="*/ 1102 w 1378"/>
                <a:gd name="T99" fmla="*/ 1068 h 1488"/>
                <a:gd name="T100" fmla="*/ 1176 w 1378"/>
                <a:gd name="T101" fmla="*/ 1142 h 1488"/>
                <a:gd name="T102" fmla="*/ 1186 w 1378"/>
                <a:gd name="T103" fmla="*/ 1200 h 1488"/>
                <a:gd name="T104" fmla="*/ 1224 w 1378"/>
                <a:gd name="T105" fmla="*/ 1238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78" h="1488">
                  <a:moveTo>
                    <a:pt x="1248" y="1070"/>
                  </a:moveTo>
                  <a:cubicBezTo>
                    <a:pt x="1174" y="996"/>
                    <a:pt x="1174" y="996"/>
                    <a:pt x="1174" y="996"/>
                  </a:cubicBezTo>
                  <a:cubicBezTo>
                    <a:pt x="1209" y="961"/>
                    <a:pt x="1209" y="961"/>
                    <a:pt x="1209" y="961"/>
                  </a:cubicBezTo>
                  <a:cubicBezTo>
                    <a:pt x="1014" y="734"/>
                    <a:pt x="1014" y="734"/>
                    <a:pt x="1014" y="734"/>
                  </a:cubicBezTo>
                  <a:cubicBezTo>
                    <a:pt x="1042" y="669"/>
                    <a:pt x="1056" y="600"/>
                    <a:pt x="1056" y="528"/>
                  </a:cubicBezTo>
                  <a:cubicBezTo>
                    <a:pt x="1056" y="237"/>
                    <a:pt x="819" y="0"/>
                    <a:pt x="528" y="0"/>
                  </a:cubicBezTo>
                  <a:cubicBezTo>
                    <a:pt x="237" y="0"/>
                    <a:pt x="0" y="237"/>
                    <a:pt x="0" y="528"/>
                  </a:cubicBezTo>
                  <a:cubicBezTo>
                    <a:pt x="0" y="819"/>
                    <a:pt x="237" y="1056"/>
                    <a:pt x="528" y="1056"/>
                  </a:cubicBezTo>
                  <a:cubicBezTo>
                    <a:pt x="637" y="1056"/>
                    <a:pt x="740" y="1023"/>
                    <a:pt x="828" y="962"/>
                  </a:cubicBezTo>
                  <a:cubicBezTo>
                    <a:pt x="821" y="976"/>
                    <a:pt x="816" y="991"/>
                    <a:pt x="816" y="1008"/>
                  </a:cubicBezTo>
                  <a:cubicBezTo>
                    <a:pt x="816" y="1044"/>
                    <a:pt x="836" y="1074"/>
                    <a:pt x="865" y="1091"/>
                  </a:cubicBezTo>
                  <a:cubicBezTo>
                    <a:pt x="795" y="1249"/>
                    <a:pt x="795" y="1249"/>
                    <a:pt x="795" y="1249"/>
                  </a:cubicBezTo>
                  <a:cubicBezTo>
                    <a:pt x="761" y="1324"/>
                    <a:pt x="744" y="1405"/>
                    <a:pt x="744" y="1488"/>
                  </a:cubicBezTo>
                  <a:cubicBezTo>
                    <a:pt x="792" y="1488"/>
                    <a:pt x="792" y="1488"/>
                    <a:pt x="792" y="1488"/>
                  </a:cubicBezTo>
                  <a:cubicBezTo>
                    <a:pt x="792" y="1412"/>
                    <a:pt x="808" y="1338"/>
                    <a:pt x="839" y="1268"/>
                  </a:cubicBezTo>
                  <a:cubicBezTo>
                    <a:pt x="888" y="1157"/>
                    <a:pt x="888" y="1157"/>
                    <a:pt x="888" y="1157"/>
                  </a:cubicBezTo>
                  <a:cubicBezTo>
                    <a:pt x="888" y="1488"/>
                    <a:pt x="888" y="1488"/>
                    <a:pt x="888" y="1488"/>
                  </a:cubicBezTo>
                  <a:cubicBezTo>
                    <a:pt x="936" y="1488"/>
                    <a:pt x="936" y="1488"/>
                    <a:pt x="936" y="1488"/>
                  </a:cubicBezTo>
                  <a:cubicBezTo>
                    <a:pt x="936" y="1157"/>
                    <a:pt x="936" y="1157"/>
                    <a:pt x="936" y="1157"/>
                  </a:cubicBezTo>
                  <a:cubicBezTo>
                    <a:pt x="985" y="1268"/>
                    <a:pt x="985" y="1268"/>
                    <a:pt x="985" y="1268"/>
                  </a:cubicBezTo>
                  <a:cubicBezTo>
                    <a:pt x="1016" y="1338"/>
                    <a:pt x="1032" y="1412"/>
                    <a:pt x="1032" y="1488"/>
                  </a:cubicBezTo>
                  <a:cubicBezTo>
                    <a:pt x="1080" y="1488"/>
                    <a:pt x="1080" y="1488"/>
                    <a:pt x="1080" y="1488"/>
                  </a:cubicBezTo>
                  <a:cubicBezTo>
                    <a:pt x="1080" y="1405"/>
                    <a:pt x="1063" y="1324"/>
                    <a:pt x="1029" y="1249"/>
                  </a:cubicBezTo>
                  <a:cubicBezTo>
                    <a:pt x="959" y="1091"/>
                    <a:pt x="959" y="1091"/>
                    <a:pt x="959" y="1091"/>
                  </a:cubicBezTo>
                  <a:cubicBezTo>
                    <a:pt x="963" y="1089"/>
                    <a:pt x="967" y="1086"/>
                    <a:pt x="971" y="1083"/>
                  </a:cubicBezTo>
                  <a:cubicBezTo>
                    <a:pt x="1033" y="1137"/>
                    <a:pt x="1033" y="1137"/>
                    <a:pt x="1033" y="1137"/>
                  </a:cubicBezTo>
                  <a:cubicBezTo>
                    <a:pt x="1068" y="1102"/>
                    <a:pt x="1068" y="1102"/>
                    <a:pt x="1068" y="1102"/>
                  </a:cubicBezTo>
                  <a:cubicBezTo>
                    <a:pt x="1142" y="1176"/>
                    <a:pt x="1142" y="1176"/>
                    <a:pt x="1142" y="1176"/>
                  </a:cubicBezTo>
                  <a:cubicBezTo>
                    <a:pt x="1118" y="1200"/>
                    <a:pt x="1118" y="1200"/>
                    <a:pt x="1118" y="1200"/>
                  </a:cubicBezTo>
                  <a:cubicBezTo>
                    <a:pt x="1224" y="1306"/>
                    <a:pt x="1224" y="1306"/>
                    <a:pt x="1224" y="1306"/>
                  </a:cubicBezTo>
                  <a:cubicBezTo>
                    <a:pt x="1378" y="1152"/>
                    <a:pt x="1378" y="1152"/>
                    <a:pt x="1378" y="1152"/>
                  </a:cubicBezTo>
                  <a:cubicBezTo>
                    <a:pt x="1272" y="1046"/>
                    <a:pt x="1272" y="1046"/>
                    <a:pt x="1272" y="1046"/>
                  </a:cubicBezTo>
                  <a:lnTo>
                    <a:pt x="1248" y="1070"/>
                  </a:lnTo>
                  <a:close/>
                  <a:moveTo>
                    <a:pt x="144" y="241"/>
                  </a:moveTo>
                  <a:cubicBezTo>
                    <a:pt x="144" y="408"/>
                    <a:pt x="144" y="408"/>
                    <a:pt x="144" y="408"/>
                  </a:cubicBezTo>
                  <a:cubicBezTo>
                    <a:pt x="144" y="448"/>
                    <a:pt x="176" y="480"/>
                    <a:pt x="216" y="480"/>
                  </a:cubicBezTo>
                  <a:cubicBezTo>
                    <a:pt x="256" y="480"/>
                    <a:pt x="288" y="448"/>
                    <a:pt x="288" y="408"/>
                  </a:cubicBezTo>
                  <a:cubicBezTo>
                    <a:pt x="288" y="312"/>
                    <a:pt x="288" y="312"/>
                    <a:pt x="288" y="312"/>
                  </a:cubicBezTo>
                  <a:cubicBezTo>
                    <a:pt x="288" y="299"/>
                    <a:pt x="299" y="288"/>
                    <a:pt x="312" y="288"/>
                  </a:cubicBezTo>
                  <a:cubicBezTo>
                    <a:pt x="325" y="288"/>
                    <a:pt x="336" y="299"/>
                    <a:pt x="336" y="312"/>
                  </a:cubicBezTo>
                  <a:cubicBezTo>
                    <a:pt x="336" y="504"/>
                    <a:pt x="336" y="504"/>
                    <a:pt x="336" y="504"/>
                  </a:cubicBezTo>
                  <a:cubicBezTo>
                    <a:pt x="336" y="544"/>
                    <a:pt x="368" y="576"/>
                    <a:pt x="408" y="576"/>
                  </a:cubicBezTo>
                  <a:cubicBezTo>
                    <a:pt x="448" y="576"/>
                    <a:pt x="480" y="544"/>
                    <a:pt x="480" y="504"/>
                  </a:cubicBezTo>
                  <a:cubicBezTo>
                    <a:pt x="480" y="288"/>
                    <a:pt x="480" y="288"/>
                    <a:pt x="480" y="288"/>
                  </a:cubicBezTo>
                  <a:cubicBezTo>
                    <a:pt x="432" y="288"/>
                    <a:pt x="432" y="288"/>
                    <a:pt x="432" y="288"/>
                  </a:cubicBezTo>
                  <a:cubicBezTo>
                    <a:pt x="432" y="504"/>
                    <a:pt x="432" y="504"/>
                    <a:pt x="432" y="504"/>
                  </a:cubicBezTo>
                  <a:cubicBezTo>
                    <a:pt x="432" y="517"/>
                    <a:pt x="421" y="528"/>
                    <a:pt x="408" y="528"/>
                  </a:cubicBezTo>
                  <a:cubicBezTo>
                    <a:pt x="395" y="528"/>
                    <a:pt x="384" y="517"/>
                    <a:pt x="384" y="504"/>
                  </a:cubicBezTo>
                  <a:cubicBezTo>
                    <a:pt x="384" y="312"/>
                    <a:pt x="384" y="312"/>
                    <a:pt x="384" y="312"/>
                  </a:cubicBezTo>
                  <a:cubicBezTo>
                    <a:pt x="384" y="272"/>
                    <a:pt x="352" y="240"/>
                    <a:pt x="312" y="240"/>
                  </a:cubicBezTo>
                  <a:cubicBezTo>
                    <a:pt x="272" y="240"/>
                    <a:pt x="240" y="272"/>
                    <a:pt x="240" y="312"/>
                  </a:cubicBezTo>
                  <a:cubicBezTo>
                    <a:pt x="240" y="408"/>
                    <a:pt x="240" y="408"/>
                    <a:pt x="240" y="408"/>
                  </a:cubicBezTo>
                  <a:cubicBezTo>
                    <a:pt x="240" y="421"/>
                    <a:pt x="229" y="432"/>
                    <a:pt x="216" y="432"/>
                  </a:cubicBezTo>
                  <a:cubicBezTo>
                    <a:pt x="203" y="432"/>
                    <a:pt x="192" y="421"/>
                    <a:pt x="192" y="408"/>
                  </a:cubicBezTo>
                  <a:cubicBezTo>
                    <a:pt x="192" y="186"/>
                    <a:pt x="192" y="186"/>
                    <a:pt x="192" y="186"/>
                  </a:cubicBezTo>
                  <a:cubicBezTo>
                    <a:pt x="257" y="122"/>
                    <a:pt x="340" y="77"/>
                    <a:pt x="432" y="58"/>
                  </a:cubicBezTo>
                  <a:cubicBezTo>
                    <a:pt x="432" y="144"/>
                    <a:pt x="432" y="144"/>
                    <a:pt x="432" y="144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80" y="50"/>
                    <a:pt x="480" y="50"/>
                    <a:pt x="480" y="50"/>
                  </a:cubicBezTo>
                  <a:cubicBezTo>
                    <a:pt x="496" y="49"/>
                    <a:pt x="512" y="48"/>
                    <a:pt x="528" y="48"/>
                  </a:cubicBezTo>
                  <a:cubicBezTo>
                    <a:pt x="603" y="48"/>
                    <a:pt x="673" y="66"/>
                    <a:pt x="736" y="96"/>
                  </a:cubicBezTo>
                  <a:cubicBezTo>
                    <a:pt x="600" y="96"/>
                    <a:pt x="600" y="96"/>
                    <a:pt x="600" y="96"/>
                  </a:cubicBezTo>
                  <a:cubicBezTo>
                    <a:pt x="560" y="96"/>
                    <a:pt x="528" y="128"/>
                    <a:pt x="528" y="168"/>
                  </a:cubicBezTo>
                  <a:cubicBezTo>
                    <a:pt x="528" y="208"/>
                    <a:pt x="560" y="240"/>
                    <a:pt x="600" y="240"/>
                  </a:cubicBezTo>
                  <a:cubicBezTo>
                    <a:pt x="768" y="240"/>
                    <a:pt x="768" y="240"/>
                    <a:pt x="768" y="240"/>
                  </a:cubicBezTo>
                  <a:cubicBezTo>
                    <a:pt x="781" y="240"/>
                    <a:pt x="792" y="251"/>
                    <a:pt x="792" y="264"/>
                  </a:cubicBezTo>
                  <a:cubicBezTo>
                    <a:pt x="792" y="277"/>
                    <a:pt x="781" y="288"/>
                    <a:pt x="768" y="288"/>
                  </a:cubicBezTo>
                  <a:cubicBezTo>
                    <a:pt x="648" y="288"/>
                    <a:pt x="648" y="288"/>
                    <a:pt x="648" y="288"/>
                  </a:cubicBezTo>
                  <a:cubicBezTo>
                    <a:pt x="608" y="288"/>
                    <a:pt x="576" y="320"/>
                    <a:pt x="576" y="360"/>
                  </a:cubicBezTo>
                  <a:cubicBezTo>
                    <a:pt x="576" y="400"/>
                    <a:pt x="608" y="432"/>
                    <a:pt x="648" y="432"/>
                  </a:cubicBezTo>
                  <a:cubicBezTo>
                    <a:pt x="888" y="432"/>
                    <a:pt x="888" y="432"/>
                    <a:pt x="888" y="432"/>
                  </a:cubicBezTo>
                  <a:cubicBezTo>
                    <a:pt x="888" y="384"/>
                    <a:pt x="888" y="384"/>
                    <a:pt x="888" y="384"/>
                  </a:cubicBezTo>
                  <a:cubicBezTo>
                    <a:pt x="648" y="384"/>
                    <a:pt x="648" y="384"/>
                    <a:pt x="648" y="384"/>
                  </a:cubicBezTo>
                  <a:cubicBezTo>
                    <a:pt x="635" y="384"/>
                    <a:pt x="624" y="373"/>
                    <a:pt x="624" y="360"/>
                  </a:cubicBezTo>
                  <a:cubicBezTo>
                    <a:pt x="624" y="347"/>
                    <a:pt x="635" y="336"/>
                    <a:pt x="648" y="336"/>
                  </a:cubicBezTo>
                  <a:cubicBezTo>
                    <a:pt x="768" y="336"/>
                    <a:pt x="768" y="336"/>
                    <a:pt x="768" y="336"/>
                  </a:cubicBezTo>
                  <a:cubicBezTo>
                    <a:pt x="808" y="336"/>
                    <a:pt x="840" y="304"/>
                    <a:pt x="840" y="264"/>
                  </a:cubicBezTo>
                  <a:cubicBezTo>
                    <a:pt x="840" y="224"/>
                    <a:pt x="808" y="192"/>
                    <a:pt x="768" y="192"/>
                  </a:cubicBezTo>
                  <a:cubicBezTo>
                    <a:pt x="600" y="192"/>
                    <a:pt x="600" y="192"/>
                    <a:pt x="600" y="192"/>
                  </a:cubicBezTo>
                  <a:cubicBezTo>
                    <a:pt x="587" y="192"/>
                    <a:pt x="576" y="181"/>
                    <a:pt x="576" y="168"/>
                  </a:cubicBezTo>
                  <a:cubicBezTo>
                    <a:pt x="576" y="155"/>
                    <a:pt x="587" y="144"/>
                    <a:pt x="600" y="144"/>
                  </a:cubicBezTo>
                  <a:cubicBezTo>
                    <a:pt x="815" y="144"/>
                    <a:pt x="815" y="144"/>
                    <a:pt x="815" y="144"/>
                  </a:cubicBezTo>
                  <a:cubicBezTo>
                    <a:pt x="894" y="204"/>
                    <a:pt x="955" y="287"/>
                    <a:pt x="986" y="384"/>
                  </a:cubicBezTo>
                  <a:cubicBezTo>
                    <a:pt x="936" y="384"/>
                    <a:pt x="936" y="384"/>
                    <a:pt x="936" y="384"/>
                  </a:cubicBezTo>
                  <a:cubicBezTo>
                    <a:pt x="936" y="432"/>
                    <a:pt x="936" y="432"/>
                    <a:pt x="936" y="432"/>
                  </a:cubicBezTo>
                  <a:cubicBezTo>
                    <a:pt x="998" y="432"/>
                    <a:pt x="998" y="432"/>
                    <a:pt x="998" y="432"/>
                  </a:cubicBezTo>
                  <a:cubicBezTo>
                    <a:pt x="1005" y="463"/>
                    <a:pt x="1008" y="495"/>
                    <a:pt x="1008" y="528"/>
                  </a:cubicBezTo>
                  <a:cubicBezTo>
                    <a:pt x="1008" y="585"/>
                    <a:pt x="998" y="640"/>
                    <a:pt x="979" y="693"/>
                  </a:cubicBezTo>
                  <a:cubicBezTo>
                    <a:pt x="932" y="638"/>
                    <a:pt x="932" y="638"/>
                    <a:pt x="932" y="638"/>
                  </a:cubicBezTo>
                  <a:cubicBezTo>
                    <a:pt x="970" y="600"/>
                    <a:pt x="970" y="600"/>
                    <a:pt x="970" y="600"/>
                  </a:cubicBezTo>
                  <a:cubicBezTo>
                    <a:pt x="864" y="494"/>
                    <a:pt x="864" y="494"/>
                    <a:pt x="864" y="494"/>
                  </a:cubicBezTo>
                  <a:cubicBezTo>
                    <a:pt x="566" y="792"/>
                    <a:pt x="566" y="792"/>
                    <a:pt x="566" y="792"/>
                  </a:cubicBezTo>
                  <a:cubicBezTo>
                    <a:pt x="672" y="898"/>
                    <a:pt x="672" y="898"/>
                    <a:pt x="672" y="898"/>
                  </a:cubicBezTo>
                  <a:cubicBezTo>
                    <a:pt x="710" y="860"/>
                    <a:pt x="710" y="860"/>
                    <a:pt x="710" y="860"/>
                  </a:cubicBezTo>
                  <a:cubicBezTo>
                    <a:pt x="791" y="929"/>
                    <a:pt x="791" y="929"/>
                    <a:pt x="791" y="929"/>
                  </a:cubicBezTo>
                  <a:cubicBezTo>
                    <a:pt x="747" y="958"/>
                    <a:pt x="699" y="980"/>
                    <a:pt x="648" y="993"/>
                  </a:cubicBezTo>
                  <a:cubicBezTo>
                    <a:pt x="648" y="984"/>
                    <a:pt x="648" y="984"/>
                    <a:pt x="648" y="984"/>
                  </a:cubicBezTo>
                  <a:cubicBezTo>
                    <a:pt x="648" y="944"/>
                    <a:pt x="616" y="912"/>
                    <a:pt x="576" y="912"/>
                  </a:cubicBezTo>
                  <a:cubicBezTo>
                    <a:pt x="384" y="912"/>
                    <a:pt x="384" y="912"/>
                    <a:pt x="384" y="912"/>
                  </a:cubicBezTo>
                  <a:cubicBezTo>
                    <a:pt x="371" y="912"/>
                    <a:pt x="360" y="901"/>
                    <a:pt x="360" y="888"/>
                  </a:cubicBezTo>
                  <a:cubicBezTo>
                    <a:pt x="360" y="875"/>
                    <a:pt x="371" y="864"/>
                    <a:pt x="384" y="864"/>
                  </a:cubicBezTo>
                  <a:cubicBezTo>
                    <a:pt x="456" y="864"/>
                    <a:pt x="456" y="864"/>
                    <a:pt x="456" y="864"/>
                  </a:cubicBezTo>
                  <a:cubicBezTo>
                    <a:pt x="496" y="864"/>
                    <a:pt x="528" y="832"/>
                    <a:pt x="528" y="792"/>
                  </a:cubicBezTo>
                  <a:cubicBezTo>
                    <a:pt x="528" y="752"/>
                    <a:pt x="496" y="720"/>
                    <a:pt x="456" y="720"/>
                  </a:cubicBezTo>
                  <a:cubicBezTo>
                    <a:pt x="192" y="720"/>
                    <a:pt x="192" y="720"/>
                    <a:pt x="192" y="720"/>
                  </a:cubicBezTo>
                  <a:cubicBezTo>
                    <a:pt x="179" y="720"/>
                    <a:pt x="168" y="709"/>
                    <a:pt x="168" y="696"/>
                  </a:cubicBezTo>
                  <a:cubicBezTo>
                    <a:pt x="168" y="683"/>
                    <a:pt x="179" y="672"/>
                    <a:pt x="192" y="672"/>
                  </a:cubicBezTo>
                  <a:cubicBezTo>
                    <a:pt x="216" y="672"/>
                    <a:pt x="216" y="672"/>
                    <a:pt x="216" y="672"/>
                  </a:cubicBezTo>
                  <a:cubicBezTo>
                    <a:pt x="256" y="672"/>
                    <a:pt x="288" y="640"/>
                    <a:pt x="288" y="600"/>
                  </a:cubicBezTo>
                  <a:cubicBezTo>
                    <a:pt x="288" y="560"/>
                    <a:pt x="256" y="528"/>
                    <a:pt x="216" y="528"/>
                  </a:cubicBezTo>
                  <a:cubicBezTo>
                    <a:pt x="48" y="528"/>
                    <a:pt x="48" y="528"/>
                    <a:pt x="48" y="528"/>
                  </a:cubicBezTo>
                  <a:cubicBezTo>
                    <a:pt x="48" y="420"/>
                    <a:pt x="84" y="321"/>
                    <a:pt x="144" y="241"/>
                  </a:cubicBezTo>
                  <a:close/>
                  <a:moveTo>
                    <a:pt x="672" y="830"/>
                  </a:moveTo>
                  <a:cubicBezTo>
                    <a:pt x="634" y="792"/>
                    <a:pt x="634" y="792"/>
                    <a:pt x="634" y="792"/>
                  </a:cubicBezTo>
                  <a:cubicBezTo>
                    <a:pt x="864" y="562"/>
                    <a:pt x="864" y="562"/>
                    <a:pt x="864" y="562"/>
                  </a:cubicBezTo>
                  <a:cubicBezTo>
                    <a:pt x="902" y="600"/>
                    <a:pt x="902" y="600"/>
                    <a:pt x="902" y="600"/>
                  </a:cubicBezTo>
                  <a:lnTo>
                    <a:pt x="672" y="830"/>
                  </a:lnTo>
                  <a:close/>
                  <a:moveTo>
                    <a:pt x="50" y="576"/>
                  </a:moveTo>
                  <a:cubicBezTo>
                    <a:pt x="216" y="576"/>
                    <a:pt x="216" y="576"/>
                    <a:pt x="216" y="576"/>
                  </a:cubicBezTo>
                  <a:cubicBezTo>
                    <a:pt x="229" y="576"/>
                    <a:pt x="240" y="587"/>
                    <a:pt x="240" y="600"/>
                  </a:cubicBezTo>
                  <a:cubicBezTo>
                    <a:pt x="240" y="613"/>
                    <a:pt x="229" y="624"/>
                    <a:pt x="216" y="624"/>
                  </a:cubicBezTo>
                  <a:cubicBezTo>
                    <a:pt x="192" y="624"/>
                    <a:pt x="192" y="624"/>
                    <a:pt x="192" y="624"/>
                  </a:cubicBezTo>
                  <a:cubicBezTo>
                    <a:pt x="152" y="624"/>
                    <a:pt x="120" y="656"/>
                    <a:pt x="120" y="696"/>
                  </a:cubicBezTo>
                  <a:cubicBezTo>
                    <a:pt x="120" y="736"/>
                    <a:pt x="152" y="768"/>
                    <a:pt x="192" y="768"/>
                  </a:cubicBezTo>
                  <a:cubicBezTo>
                    <a:pt x="456" y="768"/>
                    <a:pt x="456" y="768"/>
                    <a:pt x="456" y="768"/>
                  </a:cubicBezTo>
                  <a:cubicBezTo>
                    <a:pt x="469" y="768"/>
                    <a:pt x="480" y="779"/>
                    <a:pt x="480" y="792"/>
                  </a:cubicBezTo>
                  <a:cubicBezTo>
                    <a:pt x="480" y="805"/>
                    <a:pt x="469" y="816"/>
                    <a:pt x="456" y="816"/>
                  </a:cubicBezTo>
                  <a:cubicBezTo>
                    <a:pt x="384" y="816"/>
                    <a:pt x="384" y="816"/>
                    <a:pt x="384" y="816"/>
                  </a:cubicBezTo>
                  <a:cubicBezTo>
                    <a:pt x="344" y="816"/>
                    <a:pt x="312" y="848"/>
                    <a:pt x="312" y="888"/>
                  </a:cubicBezTo>
                  <a:cubicBezTo>
                    <a:pt x="312" y="928"/>
                    <a:pt x="344" y="960"/>
                    <a:pt x="384" y="960"/>
                  </a:cubicBezTo>
                  <a:cubicBezTo>
                    <a:pt x="576" y="960"/>
                    <a:pt x="576" y="960"/>
                    <a:pt x="576" y="960"/>
                  </a:cubicBezTo>
                  <a:cubicBezTo>
                    <a:pt x="589" y="960"/>
                    <a:pt x="600" y="971"/>
                    <a:pt x="600" y="984"/>
                  </a:cubicBezTo>
                  <a:cubicBezTo>
                    <a:pt x="600" y="1002"/>
                    <a:pt x="600" y="1002"/>
                    <a:pt x="600" y="1002"/>
                  </a:cubicBezTo>
                  <a:cubicBezTo>
                    <a:pt x="576" y="1006"/>
                    <a:pt x="552" y="1008"/>
                    <a:pt x="528" y="1008"/>
                  </a:cubicBezTo>
                  <a:cubicBezTo>
                    <a:pt x="280" y="1008"/>
                    <a:pt x="75" y="818"/>
                    <a:pt x="50" y="576"/>
                  </a:cubicBezTo>
                  <a:close/>
                  <a:moveTo>
                    <a:pt x="912" y="960"/>
                  </a:moveTo>
                  <a:cubicBezTo>
                    <a:pt x="938" y="960"/>
                    <a:pt x="960" y="982"/>
                    <a:pt x="960" y="1008"/>
                  </a:cubicBezTo>
                  <a:cubicBezTo>
                    <a:pt x="960" y="1034"/>
                    <a:pt x="938" y="1056"/>
                    <a:pt x="912" y="1056"/>
                  </a:cubicBezTo>
                  <a:cubicBezTo>
                    <a:pt x="886" y="1056"/>
                    <a:pt x="864" y="1034"/>
                    <a:pt x="864" y="1008"/>
                  </a:cubicBezTo>
                  <a:cubicBezTo>
                    <a:pt x="864" y="982"/>
                    <a:pt x="886" y="960"/>
                    <a:pt x="912" y="960"/>
                  </a:cubicBezTo>
                  <a:close/>
                  <a:moveTo>
                    <a:pt x="1031" y="1071"/>
                  </a:moveTo>
                  <a:cubicBezTo>
                    <a:pt x="1000" y="1045"/>
                    <a:pt x="1000" y="1045"/>
                    <a:pt x="1000" y="1045"/>
                  </a:cubicBezTo>
                  <a:cubicBezTo>
                    <a:pt x="1005" y="1034"/>
                    <a:pt x="1008" y="1021"/>
                    <a:pt x="1008" y="1008"/>
                  </a:cubicBezTo>
                  <a:cubicBezTo>
                    <a:pt x="1008" y="955"/>
                    <a:pt x="965" y="912"/>
                    <a:pt x="912" y="912"/>
                  </a:cubicBezTo>
                  <a:cubicBezTo>
                    <a:pt x="894" y="912"/>
                    <a:pt x="876" y="917"/>
                    <a:pt x="862" y="927"/>
                  </a:cubicBezTo>
                  <a:cubicBezTo>
                    <a:pt x="744" y="826"/>
                    <a:pt x="744" y="826"/>
                    <a:pt x="744" y="826"/>
                  </a:cubicBezTo>
                  <a:cubicBezTo>
                    <a:pt x="898" y="672"/>
                    <a:pt x="898" y="672"/>
                    <a:pt x="898" y="672"/>
                  </a:cubicBezTo>
                  <a:cubicBezTo>
                    <a:pt x="1143" y="959"/>
                    <a:pt x="1143" y="959"/>
                    <a:pt x="1143" y="959"/>
                  </a:cubicBezTo>
                  <a:lnTo>
                    <a:pt x="1031" y="1071"/>
                  </a:lnTo>
                  <a:close/>
                  <a:moveTo>
                    <a:pt x="1102" y="1068"/>
                  </a:moveTo>
                  <a:cubicBezTo>
                    <a:pt x="1140" y="1030"/>
                    <a:pt x="1140" y="1030"/>
                    <a:pt x="1140" y="1030"/>
                  </a:cubicBezTo>
                  <a:cubicBezTo>
                    <a:pt x="1214" y="1104"/>
                    <a:pt x="1214" y="1104"/>
                    <a:pt x="1214" y="1104"/>
                  </a:cubicBezTo>
                  <a:cubicBezTo>
                    <a:pt x="1176" y="1142"/>
                    <a:pt x="1176" y="1142"/>
                    <a:pt x="1176" y="1142"/>
                  </a:cubicBezTo>
                  <a:lnTo>
                    <a:pt x="1102" y="1068"/>
                  </a:lnTo>
                  <a:close/>
                  <a:moveTo>
                    <a:pt x="1224" y="1238"/>
                  </a:moveTo>
                  <a:cubicBezTo>
                    <a:pt x="1186" y="1200"/>
                    <a:pt x="1186" y="1200"/>
                    <a:pt x="1186" y="1200"/>
                  </a:cubicBezTo>
                  <a:cubicBezTo>
                    <a:pt x="1272" y="1114"/>
                    <a:pt x="1272" y="1114"/>
                    <a:pt x="1272" y="1114"/>
                  </a:cubicBezTo>
                  <a:cubicBezTo>
                    <a:pt x="1310" y="1152"/>
                    <a:pt x="1310" y="1152"/>
                    <a:pt x="1310" y="1152"/>
                  </a:cubicBezTo>
                  <a:lnTo>
                    <a:pt x="1224" y="1238"/>
                  </a:lnTo>
                  <a:close/>
                  <a:moveTo>
                    <a:pt x="1224" y="1238"/>
                  </a:moveTo>
                  <a:cubicBezTo>
                    <a:pt x="1224" y="1238"/>
                    <a:pt x="1224" y="1238"/>
                    <a:pt x="1224" y="123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86">
              <a:extLst>
                <a:ext uri="{FF2B5EF4-FFF2-40B4-BE49-F238E27FC236}">
                  <a16:creationId xmlns:a16="http://schemas.microsoft.com/office/drawing/2014/main" id="{11520771-AF5C-4F2A-AF7F-AF426B7388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64250" y="4224338"/>
              <a:ext cx="261938" cy="261938"/>
            </a:xfrm>
            <a:custGeom>
              <a:avLst/>
              <a:gdLst>
                <a:gd name="T0" fmla="*/ 168 w 288"/>
                <a:gd name="T1" fmla="*/ 0 h 288"/>
                <a:gd name="T2" fmla="*/ 120 w 288"/>
                <a:gd name="T3" fmla="*/ 0 h 288"/>
                <a:gd name="T4" fmla="*/ 0 w 288"/>
                <a:gd name="T5" fmla="*/ 120 h 288"/>
                <a:gd name="T6" fmla="*/ 0 w 288"/>
                <a:gd name="T7" fmla="*/ 168 h 288"/>
                <a:gd name="T8" fmla="*/ 120 w 288"/>
                <a:gd name="T9" fmla="*/ 288 h 288"/>
                <a:gd name="T10" fmla="*/ 168 w 288"/>
                <a:gd name="T11" fmla="*/ 288 h 288"/>
                <a:gd name="T12" fmla="*/ 288 w 288"/>
                <a:gd name="T13" fmla="*/ 168 h 288"/>
                <a:gd name="T14" fmla="*/ 288 w 288"/>
                <a:gd name="T15" fmla="*/ 120 h 288"/>
                <a:gd name="T16" fmla="*/ 168 w 288"/>
                <a:gd name="T17" fmla="*/ 0 h 288"/>
                <a:gd name="T18" fmla="*/ 144 w 288"/>
                <a:gd name="T19" fmla="*/ 202 h 288"/>
                <a:gd name="T20" fmla="*/ 86 w 288"/>
                <a:gd name="T21" fmla="*/ 144 h 288"/>
                <a:gd name="T22" fmla="*/ 144 w 288"/>
                <a:gd name="T23" fmla="*/ 86 h 288"/>
                <a:gd name="T24" fmla="*/ 202 w 288"/>
                <a:gd name="T25" fmla="*/ 144 h 288"/>
                <a:gd name="T26" fmla="*/ 144 w 288"/>
                <a:gd name="T27" fmla="*/ 202 h 288"/>
                <a:gd name="T28" fmla="*/ 144 w 288"/>
                <a:gd name="T29" fmla="*/ 202 h 288"/>
                <a:gd name="T30" fmla="*/ 144 w 288"/>
                <a:gd name="T31" fmla="*/ 20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288">
                  <a:moveTo>
                    <a:pt x="168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66"/>
                    <a:pt x="66" y="120"/>
                    <a:pt x="0" y="1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66" y="168"/>
                    <a:pt x="120" y="222"/>
                    <a:pt x="120" y="288"/>
                  </a:cubicBezTo>
                  <a:cubicBezTo>
                    <a:pt x="168" y="288"/>
                    <a:pt x="168" y="288"/>
                    <a:pt x="168" y="288"/>
                  </a:cubicBezTo>
                  <a:cubicBezTo>
                    <a:pt x="168" y="222"/>
                    <a:pt x="222" y="168"/>
                    <a:pt x="288" y="168"/>
                  </a:cubicBezTo>
                  <a:cubicBezTo>
                    <a:pt x="288" y="120"/>
                    <a:pt x="288" y="120"/>
                    <a:pt x="288" y="120"/>
                  </a:cubicBezTo>
                  <a:cubicBezTo>
                    <a:pt x="222" y="120"/>
                    <a:pt x="168" y="66"/>
                    <a:pt x="168" y="0"/>
                  </a:cubicBezTo>
                  <a:close/>
                  <a:moveTo>
                    <a:pt x="144" y="202"/>
                  </a:moveTo>
                  <a:cubicBezTo>
                    <a:pt x="130" y="178"/>
                    <a:pt x="110" y="158"/>
                    <a:pt x="86" y="144"/>
                  </a:cubicBezTo>
                  <a:cubicBezTo>
                    <a:pt x="110" y="130"/>
                    <a:pt x="130" y="110"/>
                    <a:pt x="144" y="86"/>
                  </a:cubicBezTo>
                  <a:cubicBezTo>
                    <a:pt x="158" y="110"/>
                    <a:pt x="178" y="130"/>
                    <a:pt x="202" y="144"/>
                  </a:cubicBezTo>
                  <a:cubicBezTo>
                    <a:pt x="178" y="158"/>
                    <a:pt x="158" y="178"/>
                    <a:pt x="144" y="202"/>
                  </a:cubicBezTo>
                  <a:close/>
                  <a:moveTo>
                    <a:pt x="144" y="202"/>
                  </a:moveTo>
                  <a:cubicBezTo>
                    <a:pt x="144" y="202"/>
                    <a:pt x="144" y="202"/>
                    <a:pt x="144" y="20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87">
              <a:extLst>
                <a:ext uri="{FF2B5EF4-FFF2-40B4-BE49-F238E27FC236}">
                  <a16:creationId xmlns:a16="http://schemas.microsoft.com/office/drawing/2014/main" id="{41F3FEEF-262C-44AA-8992-82EBA74AE3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2775" y="3221038"/>
              <a:ext cx="261938" cy="261938"/>
            </a:xfrm>
            <a:custGeom>
              <a:avLst/>
              <a:gdLst>
                <a:gd name="T0" fmla="*/ 120 w 288"/>
                <a:gd name="T1" fmla="*/ 288 h 288"/>
                <a:gd name="T2" fmla="*/ 168 w 288"/>
                <a:gd name="T3" fmla="*/ 288 h 288"/>
                <a:gd name="T4" fmla="*/ 288 w 288"/>
                <a:gd name="T5" fmla="*/ 168 h 288"/>
                <a:gd name="T6" fmla="*/ 288 w 288"/>
                <a:gd name="T7" fmla="*/ 120 h 288"/>
                <a:gd name="T8" fmla="*/ 168 w 288"/>
                <a:gd name="T9" fmla="*/ 0 h 288"/>
                <a:gd name="T10" fmla="*/ 120 w 288"/>
                <a:gd name="T11" fmla="*/ 0 h 288"/>
                <a:gd name="T12" fmla="*/ 0 w 288"/>
                <a:gd name="T13" fmla="*/ 120 h 288"/>
                <a:gd name="T14" fmla="*/ 0 w 288"/>
                <a:gd name="T15" fmla="*/ 168 h 288"/>
                <a:gd name="T16" fmla="*/ 120 w 288"/>
                <a:gd name="T17" fmla="*/ 288 h 288"/>
                <a:gd name="T18" fmla="*/ 144 w 288"/>
                <a:gd name="T19" fmla="*/ 86 h 288"/>
                <a:gd name="T20" fmla="*/ 202 w 288"/>
                <a:gd name="T21" fmla="*/ 144 h 288"/>
                <a:gd name="T22" fmla="*/ 144 w 288"/>
                <a:gd name="T23" fmla="*/ 202 h 288"/>
                <a:gd name="T24" fmla="*/ 86 w 288"/>
                <a:gd name="T25" fmla="*/ 144 h 288"/>
                <a:gd name="T26" fmla="*/ 144 w 288"/>
                <a:gd name="T27" fmla="*/ 86 h 288"/>
                <a:gd name="T28" fmla="*/ 144 w 288"/>
                <a:gd name="T29" fmla="*/ 86 h 288"/>
                <a:gd name="T30" fmla="*/ 144 w 288"/>
                <a:gd name="T31" fmla="*/ 8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288">
                  <a:moveTo>
                    <a:pt x="120" y="288"/>
                  </a:moveTo>
                  <a:cubicBezTo>
                    <a:pt x="168" y="288"/>
                    <a:pt x="168" y="288"/>
                    <a:pt x="168" y="288"/>
                  </a:cubicBezTo>
                  <a:cubicBezTo>
                    <a:pt x="168" y="222"/>
                    <a:pt x="222" y="168"/>
                    <a:pt x="288" y="168"/>
                  </a:cubicBezTo>
                  <a:cubicBezTo>
                    <a:pt x="288" y="120"/>
                    <a:pt x="288" y="120"/>
                    <a:pt x="288" y="120"/>
                  </a:cubicBezTo>
                  <a:cubicBezTo>
                    <a:pt x="222" y="120"/>
                    <a:pt x="168" y="66"/>
                    <a:pt x="168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66"/>
                    <a:pt x="66" y="120"/>
                    <a:pt x="0" y="1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66" y="168"/>
                    <a:pt x="120" y="222"/>
                    <a:pt x="120" y="288"/>
                  </a:cubicBezTo>
                  <a:close/>
                  <a:moveTo>
                    <a:pt x="144" y="86"/>
                  </a:moveTo>
                  <a:cubicBezTo>
                    <a:pt x="158" y="110"/>
                    <a:pt x="178" y="130"/>
                    <a:pt x="202" y="144"/>
                  </a:cubicBezTo>
                  <a:cubicBezTo>
                    <a:pt x="178" y="158"/>
                    <a:pt x="158" y="178"/>
                    <a:pt x="144" y="202"/>
                  </a:cubicBezTo>
                  <a:cubicBezTo>
                    <a:pt x="130" y="178"/>
                    <a:pt x="110" y="158"/>
                    <a:pt x="86" y="144"/>
                  </a:cubicBezTo>
                  <a:cubicBezTo>
                    <a:pt x="110" y="130"/>
                    <a:pt x="130" y="110"/>
                    <a:pt x="144" y="86"/>
                  </a:cubicBezTo>
                  <a:close/>
                  <a:moveTo>
                    <a:pt x="144" y="86"/>
                  </a:moveTo>
                  <a:cubicBezTo>
                    <a:pt x="144" y="86"/>
                    <a:pt x="144" y="86"/>
                    <a:pt x="144" y="8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88">
              <a:extLst>
                <a:ext uri="{FF2B5EF4-FFF2-40B4-BE49-F238E27FC236}">
                  <a16:creationId xmlns:a16="http://schemas.microsoft.com/office/drawing/2014/main" id="{F30BAA8C-D451-4DF3-81C1-A94E99C19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1388" y="3700463"/>
              <a:ext cx="42863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89">
              <a:extLst>
                <a:ext uri="{FF2B5EF4-FFF2-40B4-BE49-F238E27FC236}">
                  <a16:creationId xmlns:a16="http://schemas.microsoft.com/office/drawing/2014/main" id="{5F4CA123-FD13-46BF-82D7-8CAE7DA15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4250" y="3744913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Rectangle 90">
              <a:extLst>
                <a:ext uri="{FF2B5EF4-FFF2-40B4-BE49-F238E27FC236}">
                  <a16:creationId xmlns:a16="http://schemas.microsoft.com/office/drawing/2014/main" id="{7EB4B6A8-0F8F-4435-90CA-C51202934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1388" y="3787775"/>
              <a:ext cx="42863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91">
              <a:extLst>
                <a:ext uri="{FF2B5EF4-FFF2-40B4-BE49-F238E27FC236}">
                  <a16:creationId xmlns:a16="http://schemas.microsoft.com/office/drawing/2014/main" id="{952E7E03-C269-4886-AF83-073C3EE1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3744913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Rectangle 92">
              <a:extLst>
                <a:ext uri="{FF2B5EF4-FFF2-40B4-BE49-F238E27FC236}">
                  <a16:creationId xmlns:a16="http://schemas.microsoft.com/office/drawing/2014/main" id="{3B09B285-D67E-48AC-98D8-B4B2949B1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175" y="4398963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93">
              <a:extLst>
                <a:ext uri="{FF2B5EF4-FFF2-40B4-BE49-F238E27FC236}">
                  <a16:creationId xmlns:a16="http://schemas.microsoft.com/office/drawing/2014/main" id="{236E54CD-96DB-46A1-8D83-CF9549589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25" y="4441825"/>
              <a:ext cx="42863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94">
              <a:extLst>
                <a:ext uri="{FF2B5EF4-FFF2-40B4-BE49-F238E27FC236}">
                  <a16:creationId xmlns:a16="http://schemas.microsoft.com/office/drawing/2014/main" id="{9B55AA4A-7124-4589-A855-532C56E87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175" y="4486275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95">
              <a:extLst>
                <a:ext uri="{FF2B5EF4-FFF2-40B4-BE49-F238E27FC236}">
                  <a16:creationId xmlns:a16="http://schemas.microsoft.com/office/drawing/2014/main" id="{9BF4EBE3-F4F2-4B1C-B356-435539B6C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5725" y="4441825"/>
              <a:ext cx="44450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Rectangle 96">
              <a:extLst>
                <a:ext uri="{FF2B5EF4-FFF2-40B4-BE49-F238E27FC236}">
                  <a16:creationId xmlns:a16="http://schemas.microsoft.com/office/drawing/2014/main" id="{8A87805C-6926-4724-9B94-E47CCF1E5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5175" y="3527425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97">
              <a:extLst>
                <a:ext uri="{FF2B5EF4-FFF2-40B4-BE49-F238E27FC236}">
                  <a16:creationId xmlns:a16="http://schemas.microsoft.com/office/drawing/2014/main" id="{3E7C2294-71EF-4B7E-9FED-6A51FE20B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9625" y="3570288"/>
              <a:ext cx="44450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Rectangle 98">
              <a:extLst>
                <a:ext uri="{FF2B5EF4-FFF2-40B4-BE49-F238E27FC236}">
                  <a16:creationId xmlns:a16="http://schemas.microsoft.com/office/drawing/2014/main" id="{CC2097BF-0331-4555-A716-E1B1C7B8C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5175" y="3614738"/>
              <a:ext cx="44450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99">
              <a:extLst>
                <a:ext uri="{FF2B5EF4-FFF2-40B4-BE49-F238E27FC236}">
                  <a16:creationId xmlns:a16="http://schemas.microsoft.com/office/drawing/2014/main" id="{40C6E214-02D1-4AAF-A9F6-F287B10F4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2313" y="3570288"/>
              <a:ext cx="42863" cy="444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100">
              <a:extLst>
                <a:ext uri="{FF2B5EF4-FFF2-40B4-BE49-F238E27FC236}">
                  <a16:creationId xmlns:a16="http://schemas.microsoft.com/office/drawing/2014/main" id="{38624216-D37D-4360-9CED-ED26E292D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5088" y="3352800"/>
              <a:ext cx="42863" cy="428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8946A6B5-84F6-43AD-95E0-7B62A2FE7D01}"/>
              </a:ext>
            </a:extLst>
          </p:cNvPr>
          <p:cNvGrpSpPr/>
          <p:nvPr/>
        </p:nvGrpSpPr>
        <p:grpSpPr>
          <a:xfrm>
            <a:off x="7060972" y="2021044"/>
            <a:ext cx="693876" cy="689932"/>
            <a:chOff x="2962275" y="2824163"/>
            <a:chExt cx="1397000" cy="1389062"/>
          </a:xfrm>
          <a:solidFill>
            <a:schemeClr val="bg1"/>
          </a:solidFill>
        </p:grpSpPr>
        <p:sp>
          <p:nvSpPr>
            <p:cNvPr id="226" name="Freeform 104">
              <a:extLst>
                <a:ext uri="{FF2B5EF4-FFF2-40B4-BE49-F238E27FC236}">
                  <a16:creationId xmlns:a16="http://schemas.microsoft.com/office/drawing/2014/main" id="{26B9CD8A-7081-4C83-8897-FA1CECFDA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9150" y="3425825"/>
              <a:ext cx="604838" cy="461962"/>
            </a:xfrm>
            <a:custGeom>
              <a:avLst/>
              <a:gdLst>
                <a:gd name="T0" fmla="*/ 672 w 832"/>
                <a:gd name="T1" fmla="*/ 192 h 640"/>
                <a:gd name="T2" fmla="*/ 512 w 832"/>
                <a:gd name="T3" fmla="*/ 192 h 640"/>
                <a:gd name="T4" fmla="*/ 512 w 832"/>
                <a:gd name="T5" fmla="*/ 96 h 640"/>
                <a:gd name="T6" fmla="*/ 416 w 832"/>
                <a:gd name="T7" fmla="*/ 0 h 640"/>
                <a:gd name="T8" fmla="*/ 352 w 832"/>
                <a:gd name="T9" fmla="*/ 0 h 640"/>
                <a:gd name="T10" fmla="*/ 320 w 832"/>
                <a:gd name="T11" fmla="*/ 32 h 640"/>
                <a:gd name="T12" fmla="*/ 320 w 832"/>
                <a:gd name="T13" fmla="*/ 211 h 640"/>
                <a:gd name="T14" fmla="*/ 243 w 832"/>
                <a:gd name="T15" fmla="*/ 288 h 640"/>
                <a:gd name="T16" fmla="*/ 32 w 832"/>
                <a:gd name="T17" fmla="*/ 288 h 640"/>
                <a:gd name="T18" fmla="*/ 0 w 832"/>
                <a:gd name="T19" fmla="*/ 320 h 640"/>
                <a:gd name="T20" fmla="*/ 0 w 832"/>
                <a:gd name="T21" fmla="*/ 608 h 640"/>
                <a:gd name="T22" fmla="*/ 32 w 832"/>
                <a:gd name="T23" fmla="*/ 640 h 640"/>
                <a:gd name="T24" fmla="*/ 256 w 832"/>
                <a:gd name="T25" fmla="*/ 640 h 640"/>
                <a:gd name="T26" fmla="*/ 672 w 832"/>
                <a:gd name="T27" fmla="*/ 640 h 640"/>
                <a:gd name="T28" fmla="*/ 832 w 832"/>
                <a:gd name="T29" fmla="*/ 480 h 640"/>
                <a:gd name="T30" fmla="*/ 832 w 832"/>
                <a:gd name="T31" fmla="*/ 352 h 640"/>
                <a:gd name="T32" fmla="*/ 672 w 832"/>
                <a:gd name="T33" fmla="*/ 192 h 640"/>
                <a:gd name="T34" fmla="*/ 64 w 832"/>
                <a:gd name="T35" fmla="*/ 352 h 640"/>
                <a:gd name="T36" fmla="*/ 224 w 832"/>
                <a:gd name="T37" fmla="*/ 352 h 640"/>
                <a:gd name="T38" fmla="*/ 224 w 832"/>
                <a:gd name="T39" fmla="*/ 576 h 640"/>
                <a:gd name="T40" fmla="*/ 64 w 832"/>
                <a:gd name="T41" fmla="*/ 576 h 640"/>
                <a:gd name="T42" fmla="*/ 64 w 832"/>
                <a:gd name="T43" fmla="*/ 352 h 640"/>
                <a:gd name="T44" fmla="*/ 768 w 832"/>
                <a:gd name="T45" fmla="*/ 480 h 640"/>
                <a:gd name="T46" fmla="*/ 672 w 832"/>
                <a:gd name="T47" fmla="*/ 576 h 640"/>
                <a:gd name="T48" fmla="*/ 288 w 832"/>
                <a:gd name="T49" fmla="*/ 576 h 640"/>
                <a:gd name="T50" fmla="*/ 288 w 832"/>
                <a:gd name="T51" fmla="*/ 333 h 640"/>
                <a:gd name="T52" fmla="*/ 375 w 832"/>
                <a:gd name="T53" fmla="*/ 247 h 640"/>
                <a:gd name="T54" fmla="*/ 384 w 832"/>
                <a:gd name="T55" fmla="*/ 224 h 640"/>
                <a:gd name="T56" fmla="*/ 384 w 832"/>
                <a:gd name="T57" fmla="*/ 64 h 640"/>
                <a:gd name="T58" fmla="*/ 416 w 832"/>
                <a:gd name="T59" fmla="*/ 64 h 640"/>
                <a:gd name="T60" fmla="*/ 448 w 832"/>
                <a:gd name="T61" fmla="*/ 96 h 640"/>
                <a:gd name="T62" fmla="*/ 448 w 832"/>
                <a:gd name="T63" fmla="*/ 224 h 640"/>
                <a:gd name="T64" fmla="*/ 480 w 832"/>
                <a:gd name="T65" fmla="*/ 256 h 640"/>
                <a:gd name="T66" fmla="*/ 672 w 832"/>
                <a:gd name="T67" fmla="*/ 256 h 640"/>
                <a:gd name="T68" fmla="*/ 768 w 832"/>
                <a:gd name="T69" fmla="*/ 352 h 640"/>
                <a:gd name="T70" fmla="*/ 768 w 832"/>
                <a:gd name="T71" fmla="*/ 48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2" h="640">
                  <a:moveTo>
                    <a:pt x="672" y="192"/>
                  </a:moveTo>
                  <a:cubicBezTo>
                    <a:pt x="512" y="192"/>
                    <a:pt x="512" y="192"/>
                    <a:pt x="512" y="192"/>
                  </a:cubicBezTo>
                  <a:cubicBezTo>
                    <a:pt x="512" y="96"/>
                    <a:pt x="512" y="96"/>
                    <a:pt x="512" y="96"/>
                  </a:cubicBezTo>
                  <a:cubicBezTo>
                    <a:pt x="512" y="43"/>
                    <a:pt x="469" y="0"/>
                    <a:pt x="416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34" y="0"/>
                    <a:pt x="320" y="14"/>
                    <a:pt x="320" y="32"/>
                  </a:cubicBezTo>
                  <a:cubicBezTo>
                    <a:pt x="320" y="211"/>
                    <a:pt x="320" y="211"/>
                    <a:pt x="320" y="211"/>
                  </a:cubicBezTo>
                  <a:cubicBezTo>
                    <a:pt x="243" y="288"/>
                    <a:pt x="243" y="288"/>
                    <a:pt x="243" y="288"/>
                  </a:cubicBezTo>
                  <a:cubicBezTo>
                    <a:pt x="32" y="288"/>
                    <a:pt x="32" y="288"/>
                    <a:pt x="32" y="288"/>
                  </a:cubicBezTo>
                  <a:cubicBezTo>
                    <a:pt x="14" y="288"/>
                    <a:pt x="0" y="302"/>
                    <a:pt x="0" y="320"/>
                  </a:cubicBezTo>
                  <a:cubicBezTo>
                    <a:pt x="0" y="608"/>
                    <a:pt x="0" y="608"/>
                    <a:pt x="0" y="608"/>
                  </a:cubicBezTo>
                  <a:cubicBezTo>
                    <a:pt x="0" y="626"/>
                    <a:pt x="14" y="640"/>
                    <a:pt x="32" y="640"/>
                  </a:cubicBezTo>
                  <a:cubicBezTo>
                    <a:pt x="256" y="640"/>
                    <a:pt x="256" y="640"/>
                    <a:pt x="256" y="640"/>
                  </a:cubicBezTo>
                  <a:cubicBezTo>
                    <a:pt x="672" y="640"/>
                    <a:pt x="672" y="640"/>
                    <a:pt x="672" y="640"/>
                  </a:cubicBezTo>
                  <a:cubicBezTo>
                    <a:pt x="760" y="640"/>
                    <a:pt x="832" y="568"/>
                    <a:pt x="832" y="480"/>
                  </a:cubicBezTo>
                  <a:cubicBezTo>
                    <a:pt x="832" y="352"/>
                    <a:pt x="832" y="352"/>
                    <a:pt x="832" y="352"/>
                  </a:cubicBezTo>
                  <a:cubicBezTo>
                    <a:pt x="832" y="264"/>
                    <a:pt x="760" y="192"/>
                    <a:pt x="672" y="192"/>
                  </a:cubicBezTo>
                  <a:close/>
                  <a:moveTo>
                    <a:pt x="64" y="352"/>
                  </a:moveTo>
                  <a:cubicBezTo>
                    <a:pt x="224" y="352"/>
                    <a:pt x="224" y="352"/>
                    <a:pt x="224" y="352"/>
                  </a:cubicBezTo>
                  <a:cubicBezTo>
                    <a:pt x="224" y="576"/>
                    <a:pt x="224" y="576"/>
                    <a:pt x="224" y="576"/>
                  </a:cubicBezTo>
                  <a:cubicBezTo>
                    <a:pt x="64" y="576"/>
                    <a:pt x="64" y="576"/>
                    <a:pt x="64" y="576"/>
                  </a:cubicBezTo>
                  <a:lnTo>
                    <a:pt x="64" y="352"/>
                  </a:lnTo>
                  <a:close/>
                  <a:moveTo>
                    <a:pt x="768" y="480"/>
                  </a:moveTo>
                  <a:cubicBezTo>
                    <a:pt x="768" y="533"/>
                    <a:pt x="725" y="576"/>
                    <a:pt x="672" y="576"/>
                  </a:cubicBezTo>
                  <a:cubicBezTo>
                    <a:pt x="288" y="576"/>
                    <a:pt x="288" y="576"/>
                    <a:pt x="288" y="576"/>
                  </a:cubicBezTo>
                  <a:cubicBezTo>
                    <a:pt x="288" y="333"/>
                    <a:pt x="288" y="333"/>
                    <a:pt x="288" y="333"/>
                  </a:cubicBezTo>
                  <a:cubicBezTo>
                    <a:pt x="375" y="247"/>
                    <a:pt x="375" y="247"/>
                    <a:pt x="375" y="247"/>
                  </a:cubicBezTo>
                  <a:cubicBezTo>
                    <a:pt x="381" y="241"/>
                    <a:pt x="384" y="233"/>
                    <a:pt x="384" y="224"/>
                  </a:cubicBezTo>
                  <a:cubicBezTo>
                    <a:pt x="384" y="64"/>
                    <a:pt x="384" y="64"/>
                    <a:pt x="384" y="64"/>
                  </a:cubicBezTo>
                  <a:cubicBezTo>
                    <a:pt x="416" y="64"/>
                    <a:pt x="416" y="64"/>
                    <a:pt x="416" y="64"/>
                  </a:cubicBezTo>
                  <a:cubicBezTo>
                    <a:pt x="434" y="64"/>
                    <a:pt x="448" y="78"/>
                    <a:pt x="448" y="96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48" y="242"/>
                    <a:pt x="462" y="256"/>
                    <a:pt x="480" y="256"/>
                  </a:cubicBezTo>
                  <a:cubicBezTo>
                    <a:pt x="672" y="256"/>
                    <a:pt x="672" y="256"/>
                    <a:pt x="672" y="256"/>
                  </a:cubicBezTo>
                  <a:cubicBezTo>
                    <a:pt x="725" y="256"/>
                    <a:pt x="768" y="299"/>
                    <a:pt x="768" y="352"/>
                  </a:cubicBezTo>
                  <a:lnTo>
                    <a:pt x="768" y="4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05">
              <a:extLst>
                <a:ext uri="{FF2B5EF4-FFF2-40B4-BE49-F238E27FC236}">
                  <a16:creationId xmlns:a16="http://schemas.microsoft.com/office/drawing/2014/main" id="{178A2367-8039-4CF3-8A92-309354D0D9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2275" y="2824163"/>
              <a:ext cx="1397000" cy="1389062"/>
            </a:xfrm>
            <a:custGeom>
              <a:avLst/>
              <a:gdLst>
                <a:gd name="T0" fmla="*/ 1024 w 1920"/>
                <a:gd name="T1" fmla="*/ 160 h 1920"/>
                <a:gd name="T2" fmla="*/ 893 w 1920"/>
                <a:gd name="T3" fmla="*/ 512 h 1920"/>
                <a:gd name="T4" fmla="*/ 736 w 1920"/>
                <a:gd name="T5" fmla="*/ 0 h 1920"/>
                <a:gd name="T6" fmla="*/ 0 w 1920"/>
                <a:gd name="T7" fmla="*/ 480 h 1920"/>
                <a:gd name="T8" fmla="*/ 32 w 1920"/>
                <a:gd name="T9" fmla="*/ 1664 h 1920"/>
                <a:gd name="T10" fmla="*/ 1696 w 1920"/>
                <a:gd name="T11" fmla="*/ 1920 h 1920"/>
                <a:gd name="T12" fmla="*/ 1760 w 1920"/>
                <a:gd name="T13" fmla="*/ 1664 h 1920"/>
                <a:gd name="T14" fmla="*/ 1920 w 1920"/>
                <a:gd name="T15" fmla="*/ 160 h 1920"/>
                <a:gd name="T16" fmla="*/ 1057 w 1920"/>
                <a:gd name="T17" fmla="*/ 576 h 1920"/>
                <a:gd name="T18" fmla="*/ 1087 w 1920"/>
                <a:gd name="T19" fmla="*/ 607 h 1920"/>
                <a:gd name="T20" fmla="*/ 1126 w 1920"/>
                <a:gd name="T21" fmla="*/ 629 h 1920"/>
                <a:gd name="T22" fmla="*/ 1184 w 1920"/>
                <a:gd name="T23" fmla="*/ 640 h 1920"/>
                <a:gd name="T24" fmla="*/ 608 w 1920"/>
                <a:gd name="T25" fmla="*/ 704 h 1920"/>
                <a:gd name="T26" fmla="*/ 764 w 1920"/>
                <a:gd name="T27" fmla="*/ 637 h 1920"/>
                <a:gd name="T28" fmla="*/ 803 w 1920"/>
                <a:gd name="T29" fmla="*/ 625 h 1920"/>
                <a:gd name="T30" fmla="*/ 842 w 1920"/>
                <a:gd name="T31" fmla="*/ 599 h 1920"/>
                <a:gd name="T32" fmla="*/ 1485 w 1920"/>
                <a:gd name="T33" fmla="*/ 768 h 1920"/>
                <a:gd name="T34" fmla="*/ 352 w 1920"/>
                <a:gd name="T35" fmla="*/ 1536 h 1920"/>
                <a:gd name="T36" fmla="*/ 553 w 1920"/>
                <a:gd name="T37" fmla="*/ 887 h 1920"/>
                <a:gd name="T38" fmla="*/ 574 w 1920"/>
                <a:gd name="T39" fmla="*/ 896 h 1920"/>
                <a:gd name="T40" fmla="*/ 588 w 1920"/>
                <a:gd name="T41" fmla="*/ 894 h 1920"/>
                <a:gd name="T42" fmla="*/ 1312 w 1920"/>
                <a:gd name="T43" fmla="*/ 768 h 1920"/>
                <a:gd name="T44" fmla="*/ 1343 w 1920"/>
                <a:gd name="T45" fmla="*/ 896 h 1920"/>
                <a:gd name="T46" fmla="*/ 1354 w 1920"/>
                <a:gd name="T47" fmla="*/ 894 h 1920"/>
                <a:gd name="T48" fmla="*/ 1485 w 1920"/>
                <a:gd name="T49" fmla="*/ 768 h 1920"/>
                <a:gd name="T50" fmla="*/ 160 w 1920"/>
                <a:gd name="T51" fmla="*/ 64 h 1920"/>
                <a:gd name="T52" fmla="*/ 832 w 1920"/>
                <a:gd name="T53" fmla="*/ 480 h 1920"/>
                <a:gd name="T54" fmla="*/ 785 w 1920"/>
                <a:gd name="T55" fmla="*/ 562 h 1920"/>
                <a:gd name="T56" fmla="*/ 759 w 1920"/>
                <a:gd name="T57" fmla="*/ 573 h 1920"/>
                <a:gd name="T58" fmla="*/ 544 w 1920"/>
                <a:gd name="T59" fmla="*/ 608 h 1920"/>
                <a:gd name="T60" fmla="*/ 471 w 1920"/>
                <a:gd name="T61" fmla="*/ 713 h 1920"/>
                <a:gd name="T62" fmla="*/ 192 w 1920"/>
                <a:gd name="T63" fmla="*/ 576 h 1920"/>
                <a:gd name="T64" fmla="*/ 1696 w 1920"/>
                <a:gd name="T65" fmla="*/ 1856 h 1920"/>
                <a:gd name="T66" fmla="*/ 192 w 1920"/>
                <a:gd name="T67" fmla="*/ 1728 h 1920"/>
                <a:gd name="T68" fmla="*/ 1696 w 1920"/>
                <a:gd name="T69" fmla="*/ 1856 h 1920"/>
                <a:gd name="T70" fmla="*/ 224 w 1920"/>
                <a:gd name="T71" fmla="*/ 640 h 1920"/>
                <a:gd name="T72" fmla="*/ 320 w 1920"/>
                <a:gd name="T73" fmla="*/ 704 h 1920"/>
                <a:gd name="T74" fmla="*/ 320 w 1920"/>
                <a:gd name="T75" fmla="*/ 1600 h 1920"/>
                <a:gd name="T76" fmla="*/ 1632 w 1920"/>
                <a:gd name="T77" fmla="*/ 736 h 1920"/>
                <a:gd name="T78" fmla="*/ 1613 w 1920"/>
                <a:gd name="T79" fmla="*/ 640 h 1920"/>
                <a:gd name="T80" fmla="*/ 1856 w 1920"/>
                <a:gd name="T81" fmla="*/ 480 h 1920"/>
                <a:gd name="T82" fmla="*/ 1600 w 1920"/>
                <a:gd name="T83" fmla="*/ 576 h 1920"/>
                <a:gd name="T84" fmla="*/ 1376 w 1920"/>
                <a:gd name="T85" fmla="*/ 787 h 1920"/>
                <a:gd name="T86" fmla="*/ 1344 w 1920"/>
                <a:gd name="T87" fmla="*/ 576 h 1920"/>
                <a:gd name="T88" fmla="*/ 1155 w 1920"/>
                <a:gd name="T89" fmla="*/ 571 h 1920"/>
                <a:gd name="T90" fmla="*/ 1101 w 1920"/>
                <a:gd name="T91" fmla="*/ 528 h 1920"/>
                <a:gd name="T92" fmla="*/ 1088 w 1920"/>
                <a:gd name="T93" fmla="*/ 160 h 1920"/>
                <a:gd name="T94" fmla="*/ 1856 w 1920"/>
                <a:gd name="T95" fmla="*/ 16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20" h="1920">
                  <a:moveTo>
                    <a:pt x="1760" y="0"/>
                  </a:moveTo>
                  <a:cubicBezTo>
                    <a:pt x="1184" y="0"/>
                    <a:pt x="1184" y="0"/>
                    <a:pt x="1184" y="0"/>
                  </a:cubicBezTo>
                  <a:cubicBezTo>
                    <a:pt x="1096" y="0"/>
                    <a:pt x="1024" y="72"/>
                    <a:pt x="1024" y="160"/>
                  </a:cubicBezTo>
                  <a:cubicBezTo>
                    <a:pt x="1024" y="480"/>
                    <a:pt x="1024" y="480"/>
                    <a:pt x="1024" y="480"/>
                  </a:cubicBezTo>
                  <a:cubicBezTo>
                    <a:pt x="1024" y="491"/>
                    <a:pt x="1025" y="502"/>
                    <a:pt x="1027" y="512"/>
                  </a:cubicBezTo>
                  <a:cubicBezTo>
                    <a:pt x="893" y="512"/>
                    <a:pt x="893" y="512"/>
                    <a:pt x="893" y="512"/>
                  </a:cubicBezTo>
                  <a:cubicBezTo>
                    <a:pt x="895" y="502"/>
                    <a:pt x="896" y="491"/>
                    <a:pt x="896" y="480"/>
                  </a:cubicBezTo>
                  <a:cubicBezTo>
                    <a:pt x="896" y="160"/>
                    <a:pt x="896" y="160"/>
                    <a:pt x="896" y="160"/>
                  </a:cubicBezTo>
                  <a:cubicBezTo>
                    <a:pt x="896" y="72"/>
                    <a:pt x="824" y="0"/>
                    <a:pt x="736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72" y="0"/>
                    <a:pt x="0" y="72"/>
                    <a:pt x="0" y="160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0" y="568"/>
                    <a:pt x="72" y="640"/>
                    <a:pt x="160" y="640"/>
                  </a:cubicBezTo>
                  <a:cubicBezTo>
                    <a:pt x="160" y="1664"/>
                    <a:pt x="160" y="1664"/>
                    <a:pt x="160" y="1664"/>
                  </a:cubicBezTo>
                  <a:cubicBezTo>
                    <a:pt x="32" y="1664"/>
                    <a:pt x="32" y="1664"/>
                    <a:pt x="32" y="1664"/>
                  </a:cubicBezTo>
                  <a:cubicBezTo>
                    <a:pt x="14" y="1664"/>
                    <a:pt x="0" y="1678"/>
                    <a:pt x="0" y="1696"/>
                  </a:cubicBezTo>
                  <a:cubicBezTo>
                    <a:pt x="0" y="1819"/>
                    <a:pt x="100" y="1920"/>
                    <a:pt x="224" y="1920"/>
                  </a:cubicBezTo>
                  <a:cubicBezTo>
                    <a:pt x="1696" y="1920"/>
                    <a:pt x="1696" y="1920"/>
                    <a:pt x="1696" y="1920"/>
                  </a:cubicBezTo>
                  <a:cubicBezTo>
                    <a:pt x="1820" y="1920"/>
                    <a:pt x="1920" y="1819"/>
                    <a:pt x="1920" y="1696"/>
                  </a:cubicBezTo>
                  <a:cubicBezTo>
                    <a:pt x="1920" y="1678"/>
                    <a:pt x="1906" y="1664"/>
                    <a:pt x="1888" y="1664"/>
                  </a:cubicBezTo>
                  <a:cubicBezTo>
                    <a:pt x="1760" y="1664"/>
                    <a:pt x="1760" y="1664"/>
                    <a:pt x="1760" y="1664"/>
                  </a:cubicBezTo>
                  <a:cubicBezTo>
                    <a:pt x="1760" y="640"/>
                    <a:pt x="1760" y="640"/>
                    <a:pt x="1760" y="640"/>
                  </a:cubicBezTo>
                  <a:cubicBezTo>
                    <a:pt x="1848" y="640"/>
                    <a:pt x="1920" y="568"/>
                    <a:pt x="1920" y="480"/>
                  </a:cubicBezTo>
                  <a:cubicBezTo>
                    <a:pt x="1920" y="160"/>
                    <a:pt x="1920" y="160"/>
                    <a:pt x="1920" y="160"/>
                  </a:cubicBezTo>
                  <a:cubicBezTo>
                    <a:pt x="1920" y="72"/>
                    <a:pt x="1848" y="0"/>
                    <a:pt x="1760" y="0"/>
                  </a:cubicBezTo>
                  <a:close/>
                  <a:moveTo>
                    <a:pt x="863" y="576"/>
                  </a:moveTo>
                  <a:cubicBezTo>
                    <a:pt x="1057" y="576"/>
                    <a:pt x="1057" y="576"/>
                    <a:pt x="1057" y="576"/>
                  </a:cubicBezTo>
                  <a:cubicBezTo>
                    <a:pt x="1058" y="578"/>
                    <a:pt x="1061" y="581"/>
                    <a:pt x="1063" y="583"/>
                  </a:cubicBezTo>
                  <a:cubicBezTo>
                    <a:pt x="1067" y="589"/>
                    <a:pt x="1073" y="594"/>
                    <a:pt x="1078" y="599"/>
                  </a:cubicBezTo>
                  <a:cubicBezTo>
                    <a:pt x="1081" y="602"/>
                    <a:pt x="1084" y="604"/>
                    <a:pt x="1087" y="607"/>
                  </a:cubicBezTo>
                  <a:cubicBezTo>
                    <a:pt x="1092" y="610"/>
                    <a:pt x="1096" y="613"/>
                    <a:pt x="1101" y="616"/>
                  </a:cubicBezTo>
                  <a:cubicBezTo>
                    <a:pt x="1106" y="619"/>
                    <a:pt x="1111" y="622"/>
                    <a:pt x="1117" y="625"/>
                  </a:cubicBezTo>
                  <a:cubicBezTo>
                    <a:pt x="1120" y="626"/>
                    <a:pt x="1123" y="628"/>
                    <a:pt x="1126" y="629"/>
                  </a:cubicBezTo>
                  <a:cubicBezTo>
                    <a:pt x="1134" y="632"/>
                    <a:pt x="1142" y="634"/>
                    <a:pt x="1149" y="636"/>
                  </a:cubicBezTo>
                  <a:cubicBezTo>
                    <a:pt x="1151" y="636"/>
                    <a:pt x="1154" y="637"/>
                    <a:pt x="1156" y="637"/>
                  </a:cubicBezTo>
                  <a:cubicBezTo>
                    <a:pt x="1165" y="639"/>
                    <a:pt x="1174" y="640"/>
                    <a:pt x="1184" y="640"/>
                  </a:cubicBezTo>
                  <a:cubicBezTo>
                    <a:pt x="1312" y="640"/>
                    <a:pt x="1312" y="640"/>
                    <a:pt x="1312" y="640"/>
                  </a:cubicBezTo>
                  <a:cubicBezTo>
                    <a:pt x="1312" y="704"/>
                    <a:pt x="1312" y="704"/>
                    <a:pt x="1312" y="704"/>
                  </a:cubicBezTo>
                  <a:cubicBezTo>
                    <a:pt x="608" y="704"/>
                    <a:pt x="608" y="704"/>
                    <a:pt x="608" y="704"/>
                  </a:cubicBezTo>
                  <a:cubicBezTo>
                    <a:pt x="608" y="640"/>
                    <a:pt x="608" y="640"/>
                    <a:pt x="608" y="640"/>
                  </a:cubicBezTo>
                  <a:cubicBezTo>
                    <a:pt x="736" y="640"/>
                    <a:pt x="736" y="640"/>
                    <a:pt x="736" y="640"/>
                  </a:cubicBezTo>
                  <a:cubicBezTo>
                    <a:pt x="746" y="640"/>
                    <a:pt x="755" y="639"/>
                    <a:pt x="764" y="637"/>
                  </a:cubicBezTo>
                  <a:cubicBezTo>
                    <a:pt x="766" y="637"/>
                    <a:pt x="768" y="636"/>
                    <a:pt x="771" y="636"/>
                  </a:cubicBezTo>
                  <a:cubicBezTo>
                    <a:pt x="778" y="634"/>
                    <a:pt x="786" y="632"/>
                    <a:pt x="794" y="629"/>
                  </a:cubicBezTo>
                  <a:cubicBezTo>
                    <a:pt x="797" y="628"/>
                    <a:pt x="800" y="626"/>
                    <a:pt x="803" y="625"/>
                  </a:cubicBezTo>
                  <a:cubicBezTo>
                    <a:pt x="809" y="622"/>
                    <a:pt x="814" y="619"/>
                    <a:pt x="819" y="616"/>
                  </a:cubicBezTo>
                  <a:cubicBezTo>
                    <a:pt x="824" y="613"/>
                    <a:pt x="828" y="610"/>
                    <a:pt x="833" y="607"/>
                  </a:cubicBezTo>
                  <a:cubicBezTo>
                    <a:pt x="836" y="604"/>
                    <a:pt x="839" y="602"/>
                    <a:pt x="842" y="599"/>
                  </a:cubicBezTo>
                  <a:cubicBezTo>
                    <a:pt x="847" y="594"/>
                    <a:pt x="853" y="589"/>
                    <a:pt x="857" y="583"/>
                  </a:cubicBezTo>
                  <a:cubicBezTo>
                    <a:pt x="859" y="581"/>
                    <a:pt x="861" y="578"/>
                    <a:pt x="863" y="576"/>
                  </a:cubicBezTo>
                  <a:close/>
                  <a:moveTo>
                    <a:pt x="1485" y="768"/>
                  </a:moveTo>
                  <a:cubicBezTo>
                    <a:pt x="1568" y="768"/>
                    <a:pt x="1568" y="768"/>
                    <a:pt x="1568" y="768"/>
                  </a:cubicBezTo>
                  <a:cubicBezTo>
                    <a:pt x="1568" y="1536"/>
                    <a:pt x="1568" y="1536"/>
                    <a:pt x="1568" y="1536"/>
                  </a:cubicBezTo>
                  <a:cubicBezTo>
                    <a:pt x="352" y="1536"/>
                    <a:pt x="352" y="1536"/>
                    <a:pt x="352" y="1536"/>
                  </a:cubicBezTo>
                  <a:cubicBezTo>
                    <a:pt x="352" y="768"/>
                    <a:pt x="352" y="768"/>
                    <a:pt x="352" y="768"/>
                  </a:cubicBezTo>
                  <a:cubicBezTo>
                    <a:pt x="435" y="768"/>
                    <a:pt x="435" y="768"/>
                    <a:pt x="435" y="768"/>
                  </a:cubicBezTo>
                  <a:cubicBezTo>
                    <a:pt x="553" y="887"/>
                    <a:pt x="553" y="887"/>
                    <a:pt x="553" y="887"/>
                  </a:cubicBezTo>
                  <a:cubicBezTo>
                    <a:pt x="556" y="889"/>
                    <a:pt x="559" y="891"/>
                    <a:pt x="563" y="893"/>
                  </a:cubicBezTo>
                  <a:cubicBezTo>
                    <a:pt x="564" y="893"/>
                    <a:pt x="565" y="894"/>
                    <a:pt x="566" y="894"/>
                  </a:cubicBezTo>
                  <a:cubicBezTo>
                    <a:pt x="568" y="895"/>
                    <a:pt x="571" y="895"/>
                    <a:pt x="574" y="896"/>
                  </a:cubicBezTo>
                  <a:cubicBezTo>
                    <a:pt x="575" y="896"/>
                    <a:pt x="575" y="896"/>
                    <a:pt x="576" y="896"/>
                  </a:cubicBezTo>
                  <a:cubicBezTo>
                    <a:pt x="576" y="896"/>
                    <a:pt x="577" y="896"/>
                    <a:pt x="577" y="896"/>
                  </a:cubicBezTo>
                  <a:cubicBezTo>
                    <a:pt x="581" y="896"/>
                    <a:pt x="585" y="895"/>
                    <a:pt x="588" y="894"/>
                  </a:cubicBezTo>
                  <a:cubicBezTo>
                    <a:pt x="600" y="889"/>
                    <a:pt x="608" y="877"/>
                    <a:pt x="608" y="864"/>
                  </a:cubicBezTo>
                  <a:cubicBezTo>
                    <a:pt x="608" y="768"/>
                    <a:pt x="608" y="768"/>
                    <a:pt x="608" y="768"/>
                  </a:cubicBezTo>
                  <a:cubicBezTo>
                    <a:pt x="1312" y="768"/>
                    <a:pt x="1312" y="768"/>
                    <a:pt x="1312" y="768"/>
                  </a:cubicBezTo>
                  <a:cubicBezTo>
                    <a:pt x="1312" y="864"/>
                    <a:pt x="1312" y="864"/>
                    <a:pt x="1312" y="864"/>
                  </a:cubicBezTo>
                  <a:cubicBezTo>
                    <a:pt x="1312" y="877"/>
                    <a:pt x="1320" y="889"/>
                    <a:pt x="1332" y="894"/>
                  </a:cubicBezTo>
                  <a:cubicBezTo>
                    <a:pt x="1335" y="895"/>
                    <a:pt x="1339" y="896"/>
                    <a:pt x="1343" y="896"/>
                  </a:cubicBezTo>
                  <a:cubicBezTo>
                    <a:pt x="1343" y="896"/>
                    <a:pt x="1344" y="896"/>
                    <a:pt x="1344" y="896"/>
                  </a:cubicBezTo>
                  <a:cubicBezTo>
                    <a:pt x="1345" y="896"/>
                    <a:pt x="1345" y="896"/>
                    <a:pt x="1346" y="896"/>
                  </a:cubicBezTo>
                  <a:cubicBezTo>
                    <a:pt x="1349" y="895"/>
                    <a:pt x="1351" y="895"/>
                    <a:pt x="1354" y="894"/>
                  </a:cubicBezTo>
                  <a:cubicBezTo>
                    <a:pt x="1355" y="894"/>
                    <a:pt x="1356" y="893"/>
                    <a:pt x="1357" y="893"/>
                  </a:cubicBezTo>
                  <a:cubicBezTo>
                    <a:pt x="1361" y="891"/>
                    <a:pt x="1364" y="889"/>
                    <a:pt x="1367" y="887"/>
                  </a:cubicBezTo>
                  <a:lnTo>
                    <a:pt x="1485" y="768"/>
                  </a:lnTo>
                  <a:close/>
                  <a:moveTo>
                    <a:pt x="64" y="480"/>
                  </a:moveTo>
                  <a:cubicBezTo>
                    <a:pt x="64" y="160"/>
                    <a:pt x="64" y="160"/>
                    <a:pt x="64" y="160"/>
                  </a:cubicBezTo>
                  <a:cubicBezTo>
                    <a:pt x="64" y="107"/>
                    <a:pt x="107" y="64"/>
                    <a:pt x="160" y="64"/>
                  </a:cubicBezTo>
                  <a:cubicBezTo>
                    <a:pt x="736" y="64"/>
                    <a:pt x="736" y="64"/>
                    <a:pt x="736" y="64"/>
                  </a:cubicBezTo>
                  <a:cubicBezTo>
                    <a:pt x="789" y="64"/>
                    <a:pt x="832" y="107"/>
                    <a:pt x="832" y="160"/>
                  </a:cubicBezTo>
                  <a:cubicBezTo>
                    <a:pt x="832" y="480"/>
                    <a:pt x="832" y="480"/>
                    <a:pt x="832" y="480"/>
                  </a:cubicBezTo>
                  <a:cubicBezTo>
                    <a:pt x="832" y="497"/>
                    <a:pt x="827" y="513"/>
                    <a:pt x="819" y="527"/>
                  </a:cubicBezTo>
                  <a:cubicBezTo>
                    <a:pt x="819" y="528"/>
                    <a:pt x="819" y="528"/>
                    <a:pt x="819" y="528"/>
                  </a:cubicBezTo>
                  <a:cubicBezTo>
                    <a:pt x="810" y="542"/>
                    <a:pt x="799" y="554"/>
                    <a:pt x="785" y="562"/>
                  </a:cubicBezTo>
                  <a:cubicBezTo>
                    <a:pt x="784" y="563"/>
                    <a:pt x="782" y="564"/>
                    <a:pt x="781" y="564"/>
                  </a:cubicBezTo>
                  <a:cubicBezTo>
                    <a:pt x="776" y="567"/>
                    <a:pt x="770" y="569"/>
                    <a:pt x="765" y="571"/>
                  </a:cubicBezTo>
                  <a:cubicBezTo>
                    <a:pt x="763" y="572"/>
                    <a:pt x="761" y="573"/>
                    <a:pt x="759" y="573"/>
                  </a:cubicBezTo>
                  <a:cubicBezTo>
                    <a:pt x="751" y="575"/>
                    <a:pt x="744" y="576"/>
                    <a:pt x="736" y="576"/>
                  </a:cubicBezTo>
                  <a:cubicBezTo>
                    <a:pt x="576" y="576"/>
                    <a:pt x="576" y="576"/>
                    <a:pt x="576" y="576"/>
                  </a:cubicBezTo>
                  <a:cubicBezTo>
                    <a:pt x="558" y="576"/>
                    <a:pt x="544" y="590"/>
                    <a:pt x="544" y="608"/>
                  </a:cubicBezTo>
                  <a:cubicBezTo>
                    <a:pt x="544" y="736"/>
                    <a:pt x="544" y="736"/>
                    <a:pt x="544" y="736"/>
                  </a:cubicBezTo>
                  <a:cubicBezTo>
                    <a:pt x="544" y="787"/>
                    <a:pt x="544" y="787"/>
                    <a:pt x="544" y="787"/>
                  </a:cubicBezTo>
                  <a:cubicBezTo>
                    <a:pt x="471" y="713"/>
                    <a:pt x="471" y="713"/>
                    <a:pt x="471" y="713"/>
                  </a:cubicBezTo>
                  <a:cubicBezTo>
                    <a:pt x="343" y="585"/>
                    <a:pt x="343" y="585"/>
                    <a:pt x="343" y="585"/>
                  </a:cubicBezTo>
                  <a:cubicBezTo>
                    <a:pt x="337" y="579"/>
                    <a:pt x="328" y="576"/>
                    <a:pt x="320" y="576"/>
                  </a:cubicBezTo>
                  <a:cubicBezTo>
                    <a:pt x="192" y="576"/>
                    <a:pt x="192" y="576"/>
                    <a:pt x="192" y="576"/>
                  </a:cubicBezTo>
                  <a:cubicBezTo>
                    <a:pt x="160" y="576"/>
                    <a:pt x="160" y="576"/>
                    <a:pt x="160" y="576"/>
                  </a:cubicBezTo>
                  <a:cubicBezTo>
                    <a:pt x="107" y="576"/>
                    <a:pt x="64" y="533"/>
                    <a:pt x="64" y="480"/>
                  </a:cubicBezTo>
                  <a:close/>
                  <a:moveTo>
                    <a:pt x="1696" y="1856"/>
                  </a:moveTo>
                  <a:cubicBezTo>
                    <a:pt x="224" y="1856"/>
                    <a:pt x="224" y="1856"/>
                    <a:pt x="224" y="1856"/>
                  </a:cubicBezTo>
                  <a:cubicBezTo>
                    <a:pt x="147" y="1856"/>
                    <a:pt x="82" y="1801"/>
                    <a:pt x="67" y="1728"/>
                  </a:cubicBezTo>
                  <a:cubicBezTo>
                    <a:pt x="192" y="1728"/>
                    <a:pt x="192" y="1728"/>
                    <a:pt x="192" y="1728"/>
                  </a:cubicBezTo>
                  <a:cubicBezTo>
                    <a:pt x="1728" y="1728"/>
                    <a:pt x="1728" y="1728"/>
                    <a:pt x="1728" y="1728"/>
                  </a:cubicBezTo>
                  <a:cubicBezTo>
                    <a:pt x="1853" y="1728"/>
                    <a:pt x="1853" y="1728"/>
                    <a:pt x="1853" y="1728"/>
                  </a:cubicBezTo>
                  <a:cubicBezTo>
                    <a:pt x="1838" y="1801"/>
                    <a:pt x="1773" y="1856"/>
                    <a:pt x="1696" y="1856"/>
                  </a:cubicBezTo>
                  <a:close/>
                  <a:moveTo>
                    <a:pt x="1696" y="1664"/>
                  </a:moveTo>
                  <a:cubicBezTo>
                    <a:pt x="224" y="1664"/>
                    <a:pt x="224" y="1664"/>
                    <a:pt x="224" y="1664"/>
                  </a:cubicBezTo>
                  <a:cubicBezTo>
                    <a:pt x="224" y="640"/>
                    <a:pt x="224" y="640"/>
                    <a:pt x="224" y="640"/>
                  </a:cubicBezTo>
                  <a:cubicBezTo>
                    <a:pt x="307" y="640"/>
                    <a:pt x="307" y="640"/>
                    <a:pt x="307" y="640"/>
                  </a:cubicBezTo>
                  <a:cubicBezTo>
                    <a:pt x="371" y="704"/>
                    <a:pt x="371" y="704"/>
                    <a:pt x="371" y="704"/>
                  </a:cubicBezTo>
                  <a:cubicBezTo>
                    <a:pt x="320" y="704"/>
                    <a:pt x="320" y="704"/>
                    <a:pt x="320" y="704"/>
                  </a:cubicBezTo>
                  <a:cubicBezTo>
                    <a:pt x="302" y="704"/>
                    <a:pt x="288" y="718"/>
                    <a:pt x="288" y="736"/>
                  </a:cubicBezTo>
                  <a:cubicBezTo>
                    <a:pt x="288" y="1568"/>
                    <a:pt x="288" y="1568"/>
                    <a:pt x="288" y="1568"/>
                  </a:cubicBezTo>
                  <a:cubicBezTo>
                    <a:pt x="288" y="1586"/>
                    <a:pt x="302" y="1600"/>
                    <a:pt x="320" y="1600"/>
                  </a:cubicBezTo>
                  <a:cubicBezTo>
                    <a:pt x="1600" y="1600"/>
                    <a:pt x="1600" y="1600"/>
                    <a:pt x="1600" y="1600"/>
                  </a:cubicBezTo>
                  <a:cubicBezTo>
                    <a:pt x="1618" y="1600"/>
                    <a:pt x="1632" y="1586"/>
                    <a:pt x="1632" y="1568"/>
                  </a:cubicBezTo>
                  <a:cubicBezTo>
                    <a:pt x="1632" y="736"/>
                    <a:pt x="1632" y="736"/>
                    <a:pt x="1632" y="736"/>
                  </a:cubicBezTo>
                  <a:cubicBezTo>
                    <a:pt x="1632" y="718"/>
                    <a:pt x="1618" y="704"/>
                    <a:pt x="1600" y="704"/>
                  </a:cubicBezTo>
                  <a:cubicBezTo>
                    <a:pt x="1549" y="704"/>
                    <a:pt x="1549" y="704"/>
                    <a:pt x="1549" y="704"/>
                  </a:cubicBezTo>
                  <a:cubicBezTo>
                    <a:pt x="1613" y="640"/>
                    <a:pt x="1613" y="640"/>
                    <a:pt x="1613" y="640"/>
                  </a:cubicBezTo>
                  <a:cubicBezTo>
                    <a:pt x="1696" y="640"/>
                    <a:pt x="1696" y="640"/>
                    <a:pt x="1696" y="640"/>
                  </a:cubicBezTo>
                  <a:lnTo>
                    <a:pt x="1696" y="1664"/>
                  </a:lnTo>
                  <a:close/>
                  <a:moveTo>
                    <a:pt x="1856" y="480"/>
                  </a:moveTo>
                  <a:cubicBezTo>
                    <a:pt x="1856" y="533"/>
                    <a:pt x="1813" y="576"/>
                    <a:pt x="1760" y="576"/>
                  </a:cubicBezTo>
                  <a:cubicBezTo>
                    <a:pt x="1728" y="576"/>
                    <a:pt x="1728" y="576"/>
                    <a:pt x="1728" y="576"/>
                  </a:cubicBezTo>
                  <a:cubicBezTo>
                    <a:pt x="1600" y="576"/>
                    <a:pt x="1600" y="576"/>
                    <a:pt x="1600" y="576"/>
                  </a:cubicBezTo>
                  <a:cubicBezTo>
                    <a:pt x="1592" y="576"/>
                    <a:pt x="1583" y="579"/>
                    <a:pt x="1577" y="585"/>
                  </a:cubicBezTo>
                  <a:cubicBezTo>
                    <a:pt x="1449" y="713"/>
                    <a:pt x="1449" y="713"/>
                    <a:pt x="1449" y="713"/>
                  </a:cubicBezTo>
                  <a:cubicBezTo>
                    <a:pt x="1376" y="787"/>
                    <a:pt x="1376" y="787"/>
                    <a:pt x="1376" y="787"/>
                  </a:cubicBezTo>
                  <a:cubicBezTo>
                    <a:pt x="1376" y="736"/>
                    <a:pt x="1376" y="736"/>
                    <a:pt x="1376" y="736"/>
                  </a:cubicBezTo>
                  <a:cubicBezTo>
                    <a:pt x="1376" y="608"/>
                    <a:pt x="1376" y="608"/>
                    <a:pt x="1376" y="608"/>
                  </a:cubicBezTo>
                  <a:cubicBezTo>
                    <a:pt x="1376" y="590"/>
                    <a:pt x="1362" y="576"/>
                    <a:pt x="1344" y="576"/>
                  </a:cubicBezTo>
                  <a:cubicBezTo>
                    <a:pt x="1184" y="576"/>
                    <a:pt x="1184" y="576"/>
                    <a:pt x="1184" y="576"/>
                  </a:cubicBezTo>
                  <a:cubicBezTo>
                    <a:pt x="1176" y="576"/>
                    <a:pt x="1169" y="575"/>
                    <a:pt x="1161" y="573"/>
                  </a:cubicBezTo>
                  <a:cubicBezTo>
                    <a:pt x="1159" y="573"/>
                    <a:pt x="1157" y="572"/>
                    <a:pt x="1155" y="571"/>
                  </a:cubicBezTo>
                  <a:cubicBezTo>
                    <a:pt x="1150" y="569"/>
                    <a:pt x="1144" y="567"/>
                    <a:pt x="1139" y="564"/>
                  </a:cubicBezTo>
                  <a:cubicBezTo>
                    <a:pt x="1138" y="564"/>
                    <a:pt x="1136" y="563"/>
                    <a:pt x="1135" y="562"/>
                  </a:cubicBezTo>
                  <a:cubicBezTo>
                    <a:pt x="1121" y="554"/>
                    <a:pt x="1110" y="542"/>
                    <a:pt x="1101" y="528"/>
                  </a:cubicBezTo>
                  <a:cubicBezTo>
                    <a:pt x="1101" y="528"/>
                    <a:pt x="1101" y="528"/>
                    <a:pt x="1101" y="527"/>
                  </a:cubicBezTo>
                  <a:cubicBezTo>
                    <a:pt x="1093" y="513"/>
                    <a:pt x="1088" y="497"/>
                    <a:pt x="1088" y="480"/>
                  </a:cubicBezTo>
                  <a:cubicBezTo>
                    <a:pt x="1088" y="160"/>
                    <a:pt x="1088" y="160"/>
                    <a:pt x="1088" y="160"/>
                  </a:cubicBezTo>
                  <a:cubicBezTo>
                    <a:pt x="1088" y="107"/>
                    <a:pt x="1131" y="64"/>
                    <a:pt x="1184" y="64"/>
                  </a:cubicBezTo>
                  <a:cubicBezTo>
                    <a:pt x="1760" y="64"/>
                    <a:pt x="1760" y="64"/>
                    <a:pt x="1760" y="64"/>
                  </a:cubicBezTo>
                  <a:cubicBezTo>
                    <a:pt x="1813" y="64"/>
                    <a:pt x="1856" y="107"/>
                    <a:pt x="1856" y="160"/>
                  </a:cubicBezTo>
                  <a:lnTo>
                    <a:pt x="1856" y="4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Rectangle 106">
              <a:extLst>
                <a:ext uri="{FF2B5EF4-FFF2-40B4-BE49-F238E27FC236}">
                  <a16:creationId xmlns:a16="http://schemas.microsoft.com/office/drawing/2014/main" id="{9B17ABA3-C635-4261-B6A4-A9609CD87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7950" y="3032125"/>
              <a:ext cx="46038" cy="460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107">
              <a:extLst>
                <a:ext uri="{FF2B5EF4-FFF2-40B4-BE49-F238E27FC236}">
                  <a16:creationId xmlns:a16="http://schemas.microsoft.com/office/drawing/2014/main" id="{882A1002-F8A4-428A-BE4E-DB6E25E2B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025" y="3032125"/>
              <a:ext cx="47625" cy="460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Rectangle 108">
              <a:extLst>
                <a:ext uri="{FF2B5EF4-FFF2-40B4-BE49-F238E27FC236}">
                  <a16:creationId xmlns:a16="http://schemas.microsoft.com/office/drawing/2014/main" id="{BC911573-791A-4939-A97E-965540BE8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3688" y="3032125"/>
              <a:ext cx="46038" cy="4603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09">
              <a:extLst>
                <a:ext uri="{FF2B5EF4-FFF2-40B4-BE49-F238E27FC236}">
                  <a16:creationId xmlns:a16="http://schemas.microsoft.com/office/drawing/2014/main" id="{2ED8903F-B755-4E85-B536-8F796BB61D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6425" y="2952750"/>
              <a:ext cx="285750" cy="241300"/>
            </a:xfrm>
            <a:custGeom>
              <a:avLst/>
              <a:gdLst>
                <a:gd name="T0" fmla="*/ 173 w 392"/>
                <a:gd name="T1" fmla="*/ 325 h 334"/>
                <a:gd name="T2" fmla="*/ 196 w 392"/>
                <a:gd name="T3" fmla="*/ 334 h 334"/>
                <a:gd name="T4" fmla="*/ 219 w 392"/>
                <a:gd name="T5" fmla="*/ 325 h 334"/>
                <a:gd name="T6" fmla="*/ 363 w 392"/>
                <a:gd name="T7" fmla="*/ 181 h 334"/>
                <a:gd name="T8" fmla="*/ 392 w 392"/>
                <a:gd name="T9" fmla="*/ 110 h 334"/>
                <a:gd name="T10" fmla="*/ 363 w 392"/>
                <a:gd name="T11" fmla="*/ 39 h 334"/>
                <a:gd name="T12" fmla="*/ 221 w 392"/>
                <a:gd name="T13" fmla="*/ 39 h 334"/>
                <a:gd name="T14" fmla="*/ 196 w 392"/>
                <a:gd name="T15" fmla="*/ 65 h 334"/>
                <a:gd name="T16" fmla="*/ 171 w 392"/>
                <a:gd name="T17" fmla="*/ 39 h 334"/>
                <a:gd name="T18" fmla="*/ 29 w 392"/>
                <a:gd name="T19" fmla="*/ 39 h 334"/>
                <a:gd name="T20" fmla="*/ 0 w 392"/>
                <a:gd name="T21" fmla="*/ 110 h 334"/>
                <a:gd name="T22" fmla="*/ 29 w 392"/>
                <a:gd name="T23" fmla="*/ 181 h 334"/>
                <a:gd name="T24" fmla="*/ 173 w 392"/>
                <a:gd name="T25" fmla="*/ 325 h 334"/>
                <a:gd name="T26" fmla="*/ 75 w 392"/>
                <a:gd name="T27" fmla="*/ 85 h 334"/>
                <a:gd name="T28" fmla="*/ 100 w 392"/>
                <a:gd name="T29" fmla="*/ 74 h 334"/>
                <a:gd name="T30" fmla="*/ 125 w 392"/>
                <a:gd name="T31" fmla="*/ 85 h 334"/>
                <a:gd name="T32" fmla="*/ 173 w 392"/>
                <a:gd name="T33" fmla="*/ 133 h 334"/>
                <a:gd name="T34" fmla="*/ 219 w 392"/>
                <a:gd name="T35" fmla="*/ 133 h 334"/>
                <a:gd name="T36" fmla="*/ 267 w 392"/>
                <a:gd name="T37" fmla="*/ 85 h 334"/>
                <a:gd name="T38" fmla="*/ 317 w 392"/>
                <a:gd name="T39" fmla="*/ 85 h 334"/>
                <a:gd name="T40" fmla="*/ 328 w 392"/>
                <a:gd name="T41" fmla="*/ 110 h 334"/>
                <a:gd name="T42" fmla="*/ 317 w 392"/>
                <a:gd name="T43" fmla="*/ 135 h 334"/>
                <a:gd name="T44" fmla="*/ 196 w 392"/>
                <a:gd name="T45" fmla="*/ 257 h 334"/>
                <a:gd name="T46" fmla="*/ 75 w 392"/>
                <a:gd name="T47" fmla="*/ 135 h 334"/>
                <a:gd name="T48" fmla="*/ 64 w 392"/>
                <a:gd name="T49" fmla="*/ 110 h 334"/>
                <a:gd name="T50" fmla="*/ 75 w 392"/>
                <a:gd name="T51" fmla="*/ 8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2" h="334">
                  <a:moveTo>
                    <a:pt x="173" y="325"/>
                  </a:moveTo>
                  <a:cubicBezTo>
                    <a:pt x="180" y="331"/>
                    <a:pt x="188" y="334"/>
                    <a:pt x="196" y="334"/>
                  </a:cubicBezTo>
                  <a:cubicBezTo>
                    <a:pt x="204" y="334"/>
                    <a:pt x="212" y="331"/>
                    <a:pt x="219" y="325"/>
                  </a:cubicBezTo>
                  <a:cubicBezTo>
                    <a:pt x="363" y="181"/>
                    <a:pt x="363" y="181"/>
                    <a:pt x="363" y="181"/>
                  </a:cubicBezTo>
                  <a:cubicBezTo>
                    <a:pt x="382" y="162"/>
                    <a:pt x="392" y="137"/>
                    <a:pt x="392" y="110"/>
                  </a:cubicBezTo>
                  <a:cubicBezTo>
                    <a:pt x="392" y="83"/>
                    <a:pt x="382" y="58"/>
                    <a:pt x="363" y="39"/>
                  </a:cubicBezTo>
                  <a:cubicBezTo>
                    <a:pt x="324" y="0"/>
                    <a:pt x="260" y="0"/>
                    <a:pt x="221" y="39"/>
                  </a:cubicBezTo>
                  <a:cubicBezTo>
                    <a:pt x="196" y="65"/>
                    <a:pt x="196" y="65"/>
                    <a:pt x="196" y="65"/>
                  </a:cubicBezTo>
                  <a:cubicBezTo>
                    <a:pt x="171" y="39"/>
                    <a:pt x="171" y="39"/>
                    <a:pt x="171" y="39"/>
                  </a:cubicBezTo>
                  <a:cubicBezTo>
                    <a:pt x="132" y="0"/>
                    <a:pt x="68" y="0"/>
                    <a:pt x="29" y="39"/>
                  </a:cubicBezTo>
                  <a:cubicBezTo>
                    <a:pt x="10" y="58"/>
                    <a:pt x="0" y="83"/>
                    <a:pt x="0" y="110"/>
                  </a:cubicBezTo>
                  <a:cubicBezTo>
                    <a:pt x="0" y="137"/>
                    <a:pt x="10" y="162"/>
                    <a:pt x="29" y="181"/>
                  </a:cubicBezTo>
                  <a:lnTo>
                    <a:pt x="173" y="325"/>
                  </a:lnTo>
                  <a:close/>
                  <a:moveTo>
                    <a:pt x="75" y="85"/>
                  </a:moveTo>
                  <a:cubicBezTo>
                    <a:pt x="82" y="78"/>
                    <a:pt x="91" y="74"/>
                    <a:pt x="100" y="74"/>
                  </a:cubicBezTo>
                  <a:cubicBezTo>
                    <a:pt x="109" y="74"/>
                    <a:pt x="118" y="78"/>
                    <a:pt x="125" y="85"/>
                  </a:cubicBezTo>
                  <a:cubicBezTo>
                    <a:pt x="173" y="133"/>
                    <a:pt x="173" y="133"/>
                    <a:pt x="173" y="133"/>
                  </a:cubicBezTo>
                  <a:cubicBezTo>
                    <a:pt x="186" y="145"/>
                    <a:pt x="206" y="145"/>
                    <a:pt x="219" y="133"/>
                  </a:cubicBezTo>
                  <a:cubicBezTo>
                    <a:pt x="267" y="85"/>
                    <a:pt x="267" y="85"/>
                    <a:pt x="267" y="85"/>
                  </a:cubicBezTo>
                  <a:cubicBezTo>
                    <a:pt x="281" y="71"/>
                    <a:pt x="303" y="71"/>
                    <a:pt x="317" y="85"/>
                  </a:cubicBezTo>
                  <a:cubicBezTo>
                    <a:pt x="324" y="91"/>
                    <a:pt x="328" y="100"/>
                    <a:pt x="328" y="110"/>
                  </a:cubicBezTo>
                  <a:cubicBezTo>
                    <a:pt x="328" y="120"/>
                    <a:pt x="324" y="129"/>
                    <a:pt x="317" y="135"/>
                  </a:cubicBezTo>
                  <a:cubicBezTo>
                    <a:pt x="196" y="257"/>
                    <a:pt x="196" y="257"/>
                    <a:pt x="196" y="257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68" y="129"/>
                    <a:pt x="64" y="120"/>
                    <a:pt x="64" y="110"/>
                  </a:cubicBezTo>
                  <a:cubicBezTo>
                    <a:pt x="64" y="100"/>
                    <a:pt x="68" y="91"/>
                    <a:pt x="75" y="8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38155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 flipH="1">
            <a:off x="-8745" y="2537460"/>
            <a:ext cx="1227945" cy="39461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053D78-D1A3-4093-926C-CBCB1C44C908}"/>
              </a:ext>
            </a:extLst>
          </p:cNvPr>
          <p:cNvCxnSpPr>
            <a:cxnSpLocks/>
          </p:cNvCxnSpPr>
          <p:nvPr/>
        </p:nvCxnSpPr>
        <p:spPr>
          <a:xfrm flipH="1" flipV="1">
            <a:off x="2712720" y="2560320"/>
            <a:ext cx="1016319" cy="65436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4CB995C-31C9-44BF-B7BA-69FC0AC51921}"/>
              </a:ext>
            </a:extLst>
          </p:cNvPr>
          <p:cNvCxnSpPr>
            <a:cxnSpLocks/>
          </p:cNvCxnSpPr>
          <p:nvPr/>
        </p:nvCxnSpPr>
        <p:spPr>
          <a:xfrm flipH="1">
            <a:off x="5288280" y="2522220"/>
            <a:ext cx="1440180" cy="104394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8890D1F-F30D-4BEF-836F-B5C01D8C23A2}"/>
              </a:ext>
            </a:extLst>
          </p:cNvPr>
          <p:cNvCxnSpPr>
            <a:cxnSpLocks/>
          </p:cNvCxnSpPr>
          <p:nvPr/>
        </p:nvCxnSpPr>
        <p:spPr>
          <a:xfrm flipH="1" flipV="1">
            <a:off x="8008620" y="2263140"/>
            <a:ext cx="1135381" cy="26265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Extract, Transform &amp; Load (ETL)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1155700" y="1799590"/>
            <a:ext cx="1587500" cy="1587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0BDC6C-8858-4218-B1F8-583A77C0BA18}"/>
              </a:ext>
            </a:extLst>
          </p:cNvPr>
          <p:cNvSpPr/>
          <p:nvPr/>
        </p:nvSpPr>
        <p:spPr>
          <a:xfrm>
            <a:off x="3581400" y="2655461"/>
            <a:ext cx="1765300" cy="176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4E1E864-D630-4926-9D26-CDAC91CC418D}"/>
              </a:ext>
            </a:extLst>
          </p:cNvPr>
          <p:cNvSpPr/>
          <p:nvPr/>
        </p:nvSpPr>
        <p:spPr>
          <a:xfrm>
            <a:off x="6678931" y="1771650"/>
            <a:ext cx="1414780" cy="14147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35B9C13-460E-4EF5-B9D9-893436389A01}"/>
              </a:ext>
            </a:extLst>
          </p:cNvPr>
          <p:cNvGrpSpPr/>
          <p:nvPr/>
        </p:nvGrpSpPr>
        <p:grpSpPr>
          <a:xfrm>
            <a:off x="1598415" y="2244585"/>
            <a:ext cx="702070" cy="697510"/>
            <a:chOff x="795338" y="2571750"/>
            <a:chExt cx="1711325" cy="1700213"/>
          </a:xfrm>
          <a:solidFill>
            <a:schemeClr val="bg1"/>
          </a:solidFill>
        </p:grpSpPr>
        <p:sp>
          <p:nvSpPr>
            <p:cNvPr id="137" name="Freeform 65">
              <a:extLst>
                <a:ext uri="{FF2B5EF4-FFF2-40B4-BE49-F238E27FC236}">
                  <a16:creationId xmlns:a16="http://schemas.microsoft.com/office/drawing/2014/main" id="{52EFF237-88F4-4406-B30E-69BDB820C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6">
              <a:extLst>
                <a:ext uri="{FF2B5EF4-FFF2-40B4-BE49-F238E27FC236}">
                  <a16:creationId xmlns:a16="http://schemas.microsoft.com/office/drawing/2014/main" id="{E9C5AD9D-B48A-4478-A96E-EBE1D65E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EA55AFC-172D-4370-B530-EDD923BC1E87}"/>
              </a:ext>
            </a:extLst>
          </p:cNvPr>
          <p:cNvGrpSpPr/>
          <p:nvPr/>
        </p:nvGrpSpPr>
        <p:grpSpPr>
          <a:xfrm>
            <a:off x="4066827" y="3140582"/>
            <a:ext cx="794446" cy="795058"/>
            <a:chOff x="3201988" y="2216151"/>
            <a:chExt cx="2054225" cy="2055813"/>
          </a:xfrm>
          <a:solidFill>
            <a:schemeClr val="bg1"/>
          </a:solidFill>
        </p:grpSpPr>
        <p:sp>
          <p:nvSpPr>
            <p:cNvPr id="140" name="Freeform 59">
              <a:extLst>
                <a:ext uri="{FF2B5EF4-FFF2-40B4-BE49-F238E27FC236}">
                  <a16:creationId xmlns:a16="http://schemas.microsoft.com/office/drawing/2014/main" id="{FA934FB5-0037-4BB9-B957-8479B32BB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0">
              <a:extLst>
                <a:ext uri="{FF2B5EF4-FFF2-40B4-BE49-F238E27FC236}">
                  <a16:creationId xmlns:a16="http://schemas.microsoft.com/office/drawing/2014/main" id="{49EC8296-9B7D-4085-ABE8-2E6CE3699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1">
              <a:extLst>
                <a:ext uri="{FF2B5EF4-FFF2-40B4-BE49-F238E27FC236}">
                  <a16:creationId xmlns:a16="http://schemas.microsoft.com/office/drawing/2014/main" id="{74180594-B54B-4D1D-824E-3543D26F4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5CAB0C5-AEEE-47F6-A7E4-D20B073B4386}"/>
              </a:ext>
            </a:extLst>
          </p:cNvPr>
          <p:cNvGrpSpPr/>
          <p:nvPr/>
        </p:nvGrpSpPr>
        <p:grpSpPr>
          <a:xfrm>
            <a:off x="7017882" y="2125611"/>
            <a:ext cx="736878" cy="706858"/>
            <a:chOff x="5975350" y="2571750"/>
            <a:chExt cx="1714500" cy="1644650"/>
          </a:xfrm>
          <a:solidFill>
            <a:schemeClr val="bg1"/>
          </a:solidFill>
        </p:grpSpPr>
        <p:sp>
          <p:nvSpPr>
            <p:cNvPr id="144" name="Freeform 31">
              <a:extLst>
                <a:ext uri="{FF2B5EF4-FFF2-40B4-BE49-F238E27FC236}">
                  <a16:creationId xmlns:a16="http://schemas.microsoft.com/office/drawing/2014/main" id="{5891495B-E447-435F-A844-9199CE63A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2500" y="2628900"/>
              <a:ext cx="1597025" cy="1587500"/>
            </a:xfrm>
            <a:custGeom>
              <a:avLst/>
              <a:gdLst>
                <a:gd name="T0" fmla="*/ 1320 w 1344"/>
                <a:gd name="T1" fmla="*/ 1152 h 1344"/>
                <a:gd name="T2" fmla="*/ 1296 w 1344"/>
                <a:gd name="T3" fmla="*/ 1152 h 1344"/>
                <a:gd name="T4" fmla="*/ 1296 w 1344"/>
                <a:gd name="T5" fmla="*/ 312 h 1344"/>
                <a:gd name="T6" fmla="*/ 1248 w 1344"/>
                <a:gd name="T7" fmla="*/ 312 h 1344"/>
                <a:gd name="T8" fmla="*/ 1248 w 1344"/>
                <a:gd name="T9" fmla="*/ 1008 h 1344"/>
                <a:gd name="T10" fmla="*/ 96 w 1344"/>
                <a:gd name="T11" fmla="*/ 1008 h 1344"/>
                <a:gd name="T12" fmla="*/ 96 w 1344"/>
                <a:gd name="T13" fmla="*/ 240 h 1344"/>
                <a:gd name="T14" fmla="*/ 696 w 1344"/>
                <a:gd name="T15" fmla="*/ 240 h 1344"/>
                <a:gd name="T16" fmla="*/ 696 w 1344"/>
                <a:gd name="T17" fmla="*/ 192 h 1344"/>
                <a:gd name="T18" fmla="*/ 96 w 1344"/>
                <a:gd name="T19" fmla="*/ 192 h 1344"/>
                <a:gd name="T20" fmla="*/ 96 w 1344"/>
                <a:gd name="T21" fmla="*/ 96 h 1344"/>
                <a:gd name="T22" fmla="*/ 144 w 1344"/>
                <a:gd name="T23" fmla="*/ 48 h 1344"/>
                <a:gd name="T24" fmla="*/ 672 w 1344"/>
                <a:gd name="T25" fmla="*/ 48 h 1344"/>
                <a:gd name="T26" fmla="*/ 672 w 1344"/>
                <a:gd name="T27" fmla="*/ 0 h 1344"/>
                <a:gd name="T28" fmla="*/ 144 w 1344"/>
                <a:gd name="T29" fmla="*/ 0 h 1344"/>
                <a:gd name="T30" fmla="*/ 48 w 1344"/>
                <a:gd name="T31" fmla="*/ 96 h 1344"/>
                <a:gd name="T32" fmla="*/ 48 w 1344"/>
                <a:gd name="T33" fmla="*/ 1152 h 1344"/>
                <a:gd name="T34" fmla="*/ 24 w 1344"/>
                <a:gd name="T35" fmla="*/ 1152 h 1344"/>
                <a:gd name="T36" fmla="*/ 0 w 1344"/>
                <a:gd name="T37" fmla="*/ 1176 h 1344"/>
                <a:gd name="T38" fmla="*/ 0 w 1344"/>
                <a:gd name="T39" fmla="*/ 1248 h 1344"/>
                <a:gd name="T40" fmla="*/ 96 w 1344"/>
                <a:gd name="T41" fmla="*/ 1344 h 1344"/>
                <a:gd name="T42" fmla="*/ 1248 w 1344"/>
                <a:gd name="T43" fmla="*/ 1344 h 1344"/>
                <a:gd name="T44" fmla="*/ 1344 w 1344"/>
                <a:gd name="T45" fmla="*/ 1248 h 1344"/>
                <a:gd name="T46" fmla="*/ 1344 w 1344"/>
                <a:gd name="T47" fmla="*/ 1176 h 1344"/>
                <a:gd name="T48" fmla="*/ 1320 w 1344"/>
                <a:gd name="T49" fmla="*/ 1152 h 1344"/>
                <a:gd name="T50" fmla="*/ 96 w 1344"/>
                <a:gd name="T51" fmla="*/ 1056 h 1344"/>
                <a:gd name="T52" fmla="*/ 1248 w 1344"/>
                <a:gd name="T53" fmla="*/ 1056 h 1344"/>
                <a:gd name="T54" fmla="*/ 1248 w 1344"/>
                <a:gd name="T55" fmla="*/ 1152 h 1344"/>
                <a:gd name="T56" fmla="*/ 888 w 1344"/>
                <a:gd name="T57" fmla="*/ 1152 h 1344"/>
                <a:gd name="T58" fmla="*/ 871 w 1344"/>
                <a:gd name="T59" fmla="*/ 1159 h 1344"/>
                <a:gd name="T60" fmla="*/ 830 w 1344"/>
                <a:gd name="T61" fmla="*/ 1200 h 1344"/>
                <a:gd name="T62" fmla="*/ 514 w 1344"/>
                <a:gd name="T63" fmla="*/ 1200 h 1344"/>
                <a:gd name="T64" fmla="*/ 473 w 1344"/>
                <a:gd name="T65" fmla="*/ 1159 h 1344"/>
                <a:gd name="T66" fmla="*/ 456 w 1344"/>
                <a:gd name="T67" fmla="*/ 1152 h 1344"/>
                <a:gd name="T68" fmla="*/ 96 w 1344"/>
                <a:gd name="T69" fmla="*/ 1152 h 1344"/>
                <a:gd name="T70" fmla="*/ 96 w 1344"/>
                <a:gd name="T71" fmla="*/ 1056 h 1344"/>
                <a:gd name="T72" fmla="*/ 1296 w 1344"/>
                <a:gd name="T73" fmla="*/ 1248 h 1344"/>
                <a:gd name="T74" fmla="*/ 1248 w 1344"/>
                <a:gd name="T75" fmla="*/ 1296 h 1344"/>
                <a:gd name="T76" fmla="*/ 96 w 1344"/>
                <a:gd name="T77" fmla="*/ 1296 h 1344"/>
                <a:gd name="T78" fmla="*/ 48 w 1344"/>
                <a:gd name="T79" fmla="*/ 1248 h 1344"/>
                <a:gd name="T80" fmla="*/ 48 w 1344"/>
                <a:gd name="T81" fmla="*/ 1200 h 1344"/>
                <a:gd name="T82" fmla="*/ 446 w 1344"/>
                <a:gd name="T83" fmla="*/ 1200 h 1344"/>
                <a:gd name="T84" fmla="*/ 487 w 1344"/>
                <a:gd name="T85" fmla="*/ 1241 h 1344"/>
                <a:gd name="T86" fmla="*/ 504 w 1344"/>
                <a:gd name="T87" fmla="*/ 1248 h 1344"/>
                <a:gd name="T88" fmla="*/ 840 w 1344"/>
                <a:gd name="T89" fmla="*/ 1248 h 1344"/>
                <a:gd name="T90" fmla="*/ 857 w 1344"/>
                <a:gd name="T91" fmla="*/ 1241 h 1344"/>
                <a:gd name="T92" fmla="*/ 898 w 1344"/>
                <a:gd name="T93" fmla="*/ 1200 h 1344"/>
                <a:gd name="T94" fmla="*/ 1296 w 1344"/>
                <a:gd name="T95" fmla="*/ 1200 h 1344"/>
                <a:gd name="T96" fmla="*/ 1296 w 1344"/>
                <a:gd name="T97" fmla="*/ 1248 h 1344"/>
                <a:gd name="T98" fmla="*/ 1296 w 1344"/>
                <a:gd name="T99" fmla="*/ 1248 h 1344"/>
                <a:gd name="T100" fmla="*/ 1296 w 1344"/>
                <a:gd name="T101" fmla="*/ 1248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4" h="1344">
                  <a:moveTo>
                    <a:pt x="1320" y="1152"/>
                  </a:moveTo>
                  <a:cubicBezTo>
                    <a:pt x="1296" y="1152"/>
                    <a:pt x="1296" y="1152"/>
                    <a:pt x="1296" y="1152"/>
                  </a:cubicBezTo>
                  <a:cubicBezTo>
                    <a:pt x="1296" y="312"/>
                    <a:pt x="1296" y="312"/>
                    <a:pt x="1296" y="312"/>
                  </a:cubicBezTo>
                  <a:cubicBezTo>
                    <a:pt x="1248" y="312"/>
                    <a:pt x="1248" y="312"/>
                    <a:pt x="1248" y="312"/>
                  </a:cubicBezTo>
                  <a:cubicBezTo>
                    <a:pt x="1248" y="1008"/>
                    <a:pt x="1248" y="1008"/>
                    <a:pt x="1248" y="1008"/>
                  </a:cubicBezTo>
                  <a:cubicBezTo>
                    <a:pt x="96" y="1008"/>
                    <a:pt x="96" y="1008"/>
                    <a:pt x="96" y="1008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696" y="240"/>
                    <a:pt x="696" y="240"/>
                    <a:pt x="696" y="240"/>
                  </a:cubicBezTo>
                  <a:cubicBezTo>
                    <a:pt x="696" y="192"/>
                    <a:pt x="696" y="192"/>
                    <a:pt x="696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69"/>
                    <a:pt x="117" y="48"/>
                    <a:pt x="144" y="48"/>
                  </a:cubicBezTo>
                  <a:cubicBezTo>
                    <a:pt x="672" y="48"/>
                    <a:pt x="672" y="48"/>
                    <a:pt x="672" y="48"/>
                  </a:cubicBezTo>
                  <a:cubicBezTo>
                    <a:pt x="672" y="0"/>
                    <a:pt x="672" y="0"/>
                    <a:pt x="67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91" y="0"/>
                    <a:pt x="48" y="43"/>
                    <a:pt x="48" y="96"/>
                  </a:cubicBezTo>
                  <a:cubicBezTo>
                    <a:pt x="48" y="1152"/>
                    <a:pt x="48" y="1152"/>
                    <a:pt x="48" y="1152"/>
                  </a:cubicBezTo>
                  <a:cubicBezTo>
                    <a:pt x="24" y="1152"/>
                    <a:pt x="24" y="1152"/>
                    <a:pt x="24" y="1152"/>
                  </a:cubicBezTo>
                  <a:cubicBezTo>
                    <a:pt x="11" y="1152"/>
                    <a:pt x="0" y="1163"/>
                    <a:pt x="0" y="1176"/>
                  </a:cubicBezTo>
                  <a:cubicBezTo>
                    <a:pt x="0" y="1248"/>
                    <a:pt x="0" y="1248"/>
                    <a:pt x="0" y="1248"/>
                  </a:cubicBezTo>
                  <a:cubicBezTo>
                    <a:pt x="0" y="1301"/>
                    <a:pt x="43" y="1344"/>
                    <a:pt x="96" y="1344"/>
                  </a:cubicBezTo>
                  <a:cubicBezTo>
                    <a:pt x="1248" y="1344"/>
                    <a:pt x="1248" y="1344"/>
                    <a:pt x="1248" y="1344"/>
                  </a:cubicBezTo>
                  <a:cubicBezTo>
                    <a:pt x="1301" y="1344"/>
                    <a:pt x="1344" y="1301"/>
                    <a:pt x="1344" y="1248"/>
                  </a:cubicBezTo>
                  <a:cubicBezTo>
                    <a:pt x="1344" y="1176"/>
                    <a:pt x="1344" y="1176"/>
                    <a:pt x="1344" y="1176"/>
                  </a:cubicBezTo>
                  <a:cubicBezTo>
                    <a:pt x="1344" y="1163"/>
                    <a:pt x="1333" y="1152"/>
                    <a:pt x="1320" y="1152"/>
                  </a:cubicBezTo>
                  <a:close/>
                  <a:moveTo>
                    <a:pt x="96" y="1056"/>
                  </a:moveTo>
                  <a:cubicBezTo>
                    <a:pt x="1248" y="1056"/>
                    <a:pt x="1248" y="1056"/>
                    <a:pt x="1248" y="1056"/>
                  </a:cubicBezTo>
                  <a:cubicBezTo>
                    <a:pt x="1248" y="1152"/>
                    <a:pt x="1248" y="1152"/>
                    <a:pt x="1248" y="1152"/>
                  </a:cubicBezTo>
                  <a:cubicBezTo>
                    <a:pt x="888" y="1152"/>
                    <a:pt x="888" y="1152"/>
                    <a:pt x="888" y="1152"/>
                  </a:cubicBezTo>
                  <a:cubicBezTo>
                    <a:pt x="882" y="1152"/>
                    <a:pt x="876" y="1155"/>
                    <a:pt x="871" y="1159"/>
                  </a:cubicBezTo>
                  <a:cubicBezTo>
                    <a:pt x="830" y="1200"/>
                    <a:pt x="830" y="1200"/>
                    <a:pt x="830" y="1200"/>
                  </a:cubicBezTo>
                  <a:cubicBezTo>
                    <a:pt x="514" y="1200"/>
                    <a:pt x="514" y="1200"/>
                    <a:pt x="514" y="1200"/>
                  </a:cubicBezTo>
                  <a:cubicBezTo>
                    <a:pt x="473" y="1159"/>
                    <a:pt x="473" y="1159"/>
                    <a:pt x="473" y="1159"/>
                  </a:cubicBezTo>
                  <a:cubicBezTo>
                    <a:pt x="468" y="1155"/>
                    <a:pt x="462" y="1152"/>
                    <a:pt x="456" y="1152"/>
                  </a:cubicBezTo>
                  <a:cubicBezTo>
                    <a:pt x="96" y="1152"/>
                    <a:pt x="96" y="1152"/>
                    <a:pt x="96" y="1152"/>
                  </a:cubicBezTo>
                  <a:lnTo>
                    <a:pt x="96" y="1056"/>
                  </a:lnTo>
                  <a:close/>
                  <a:moveTo>
                    <a:pt x="1296" y="1248"/>
                  </a:moveTo>
                  <a:cubicBezTo>
                    <a:pt x="1296" y="1275"/>
                    <a:pt x="1275" y="1296"/>
                    <a:pt x="1248" y="1296"/>
                  </a:cubicBezTo>
                  <a:cubicBezTo>
                    <a:pt x="96" y="1296"/>
                    <a:pt x="96" y="1296"/>
                    <a:pt x="96" y="1296"/>
                  </a:cubicBezTo>
                  <a:cubicBezTo>
                    <a:pt x="69" y="1296"/>
                    <a:pt x="48" y="1275"/>
                    <a:pt x="48" y="1248"/>
                  </a:cubicBezTo>
                  <a:cubicBezTo>
                    <a:pt x="48" y="1200"/>
                    <a:pt x="48" y="1200"/>
                    <a:pt x="48" y="1200"/>
                  </a:cubicBezTo>
                  <a:cubicBezTo>
                    <a:pt x="446" y="1200"/>
                    <a:pt x="446" y="1200"/>
                    <a:pt x="446" y="1200"/>
                  </a:cubicBezTo>
                  <a:cubicBezTo>
                    <a:pt x="487" y="1241"/>
                    <a:pt x="487" y="1241"/>
                    <a:pt x="487" y="1241"/>
                  </a:cubicBezTo>
                  <a:cubicBezTo>
                    <a:pt x="492" y="1245"/>
                    <a:pt x="498" y="1248"/>
                    <a:pt x="504" y="1248"/>
                  </a:cubicBezTo>
                  <a:cubicBezTo>
                    <a:pt x="840" y="1248"/>
                    <a:pt x="840" y="1248"/>
                    <a:pt x="840" y="1248"/>
                  </a:cubicBezTo>
                  <a:cubicBezTo>
                    <a:pt x="846" y="1248"/>
                    <a:pt x="852" y="1245"/>
                    <a:pt x="857" y="1241"/>
                  </a:cubicBezTo>
                  <a:cubicBezTo>
                    <a:pt x="898" y="1200"/>
                    <a:pt x="898" y="1200"/>
                    <a:pt x="898" y="1200"/>
                  </a:cubicBezTo>
                  <a:cubicBezTo>
                    <a:pt x="1296" y="1200"/>
                    <a:pt x="1296" y="1200"/>
                    <a:pt x="1296" y="1200"/>
                  </a:cubicBezTo>
                  <a:lnTo>
                    <a:pt x="1296" y="1248"/>
                  </a:lnTo>
                  <a:close/>
                  <a:moveTo>
                    <a:pt x="1296" y="1248"/>
                  </a:moveTo>
                  <a:cubicBezTo>
                    <a:pt x="1296" y="1248"/>
                    <a:pt x="1296" y="1248"/>
                    <a:pt x="1296" y="12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32">
              <a:extLst>
                <a:ext uri="{FF2B5EF4-FFF2-40B4-BE49-F238E27FC236}">
                  <a16:creationId xmlns:a16="http://schemas.microsoft.com/office/drawing/2014/main" id="{94657763-8EDE-4B71-B64B-00D10DE8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33">
              <a:extLst>
                <a:ext uri="{FF2B5EF4-FFF2-40B4-BE49-F238E27FC236}">
                  <a16:creationId xmlns:a16="http://schemas.microsoft.com/office/drawing/2014/main" id="{89AD7C59-8E73-4B4D-997F-9A830DAF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2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542034B5-8DE6-4E10-8A53-A3F36996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963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7CC9610C-1A7D-4471-943D-248C51E02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2438" y="3932238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6">
              <a:extLst>
                <a:ext uri="{FF2B5EF4-FFF2-40B4-BE49-F238E27FC236}">
                  <a16:creationId xmlns:a16="http://schemas.microsoft.com/office/drawing/2014/main" id="{ACF3341E-34AB-443B-9DC1-13E09FEF4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9425" y="2571750"/>
              <a:ext cx="860425" cy="625475"/>
            </a:xfrm>
            <a:custGeom>
              <a:avLst/>
              <a:gdLst>
                <a:gd name="T0" fmla="*/ 571 w 724"/>
                <a:gd name="T1" fmla="*/ 7 h 529"/>
                <a:gd name="T2" fmla="*/ 554 w 724"/>
                <a:gd name="T3" fmla="*/ 0 h 529"/>
                <a:gd name="T4" fmla="*/ 170 w 724"/>
                <a:gd name="T5" fmla="*/ 0 h 529"/>
                <a:gd name="T6" fmla="*/ 153 w 724"/>
                <a:gd name="T7" fmla="*/ 7 h 529"/>
                <a:gd name="T8" fmla="*/ 9 w 724"/>
                <a:gd name="T9" fmla="*/ 151 h 529"/>
                <a:gd name="T10" fmla="*/ 9 w 724"/>
                <a:gd name="T11" fmla="*/ 185 h 529"/>
                <a:gd name="T12" fmla="*/ 345 w 724"/>
                <a:gd name="T13" fmla="*/ 521 h 529"/>
                <a:gd name="T14" fmla="*/ 346 w 724"/>
                <a:gd name="T15" fmla="*/ 522 h 529"/>
                <a:gd name="T16" fmla="*/ 351 w 724"/>
                <a:gd name="T17" fmla="*/ 525 h 529"/>
                <a:gd name="T18" fmla="*/ 354 w 724"/>
                <a:gd name="T19" fmla="*/ 526 h 529"/>
                <a:gd name="T20" fmla="*/ 370 w 724"/>
                <a:gd name="T21" fmla="*/ 526 h 529"/>
                <a:gd name="T22" fmla="*/ 373 w 724"/>
                <a:gd name="T23" fmla="*/ 525 h 529"/>
                <a:gd name="T24" fmla="*/ 378 w 724"/>
                <a:gd name="T25" fmla="*/ 522 h 529"/>
                <a:gd name="T26" fmla="*/ 379 w 724"/>
                <a:gd name="T27" fmla="*/ 521 h 529"/>
                <a:gd name="T28" fmla="*/ 715 w 724"/>
                <a:gd name="T29" fmla="*/ 185 h 529"/>
                <a:gd name="T30" fmla="*/ 715 w 724"/>
                <a:gd name="T31" fmla="*/ 151 h 529"/>
                <a:gd name="T32" fmla="*/ 571 w 724"/>
                <a:gd name="T33" fmla="*/ 7 h 529"/>
                <a:gd name="T34" fmla="*/ 311 w 724"/>
                <a:gd name="T35" fmla="*/ 144 h 529"/>
                <a:gd name="T36" fmla="*/ 362 w 724"/>
                <a:gd name="T37" fmla="*/ 67 h 529"/>
                <a:gd name="T38" fmla="*/ 413 w 724"/>
                <a:gd name="T39" fmla="*/ 144 h 529"/>
                <a:gd name="T40" fmla="*/ 311 w 724"/>
                <a:gd name="T41" fmla="*/ 144 h 529"/>
                <a:gd name="T42" fmla="*/ 426 w 724"/>
                <a:gd name="T43" fmla="*/ 192 h 529"/>
                <a:gd name="T44" fmla="*/ 362 w 724"/>
                <a:gd name="T45" fmla="*/ 417 h 529"/>
                <a:gd name="T46" fmla="*/ 298 w 724"/>
                <a:gd name="T47" fmla="*/ 192 h 529"/>
                <a:gd name="T48" fmla="*/ 426 w 724"/>
                <a:gd name="T49" fmla="*/ 192 h 529"/>
                <a:gd name="T50" fmla="*/ 407 w 724"/>
                <a:gd name="T51" fmla="*/ 48 h 529"/>
                <a:gd name="T52" fmla="*/ 509 w 724"/>
                <a:gd name="T53" fmla="*/ 48 h 529"/>
                <a:gd name="T54" fmla="*/ 458 w 724"/>
                <a:gd name="T55" fmla="*/ 125 h 529"/>
                <a:gd name="T56" fmla="*/ 407 w 724"/>
                <a:gd name="T57" fmla="*/ 48 h 529"/>
                <a:gd name="T58" fmla="*/ 266 w 724"/>
                <a:gd name="T59" fmla="*/ 125 h 529"/>
                <a:gd name="T60" fmla="*/ 215 w 724"/>
                <a:gd name="T61" fmla="*/ 48 h 529"/>
                <a:gd name="T62" fmla="*/ 317 w 724"/>
                <a:gd name="T63" fmla="*/ 48 h 529"/>
                <a:gd name="T64" fmla="*/ 266 w 724"/>
                <a:gd name="T65" fmla="*/ 125 h 529"/>
                <a:gd name="T66" fmla="*/ 221 w 724"/>
                <a:gd name="T67" fmla="*/ 144 h 529"/>
                <a:gd name="T68" fmla="*/ 84 w 724"/>
                <a:gd name="T69" fmla="*/ 144 h 529"/>
                <a:gd name="T70" fmla="*/ 166 w 724"/>
                <a:gd name="T71" fmla="*/ 62 h 529"/>
                <a:gd name="T72" fmla="*/ 221 w 724"/>
                <a:gd name="T73" fmla="*/ 144 h 529"/>
                <a:gd name="T74" fmla="*/ 248 w 724"/>
                <a:gd name="T75" fmla="*/ 192 h 529"/>
                <a:gd name="T76" fmla="*/ 314 w 724"/>
                <a:gd name="T77" fmla="*/ 422 h 529"/>
                <a:gd name="T78" fmla="*/ 84 w 724"/>
                <a:gd name="T79" fmla="*/ 192 h 529"/>
                <a:gd name="T80" fmla="*/ 248 w 724"/>
                <a:gd name="T81" fmla="*/ 192 h 529"/>
                <a:gd name="T82" fmla="*/ 476 w 724"/>
                <a:gd name="T83" fmla="*/ 192 h 529"/>
                <a:gd name="T84" fmla="*/ 640 w 724"/>
                <a:gd name="T85" fmla="*/ 192 h 529"/>
                <a:gd name="T86" fmla="*/ 411 w 724"/>
                <a:gd name="T87" fmla="*/ 422 h 529"/>
                <a:gd name="T88" fmla="*/ 476 w 724"/>
                <a:gd name="T89" fmla="*/ 192 h 529"/>
                <a:gd name="T90" fmla="*/ 503 w 724"/>
                <a:gd name="T91" fmla="*/ 144 h 529"/>
                <a:gd name="T92" fmla="*/ 558 w 724"/>
                <a:gd name="T93" fmla="*/ 62 h 529"/>
                <a:gd name="T94" fmla="*/ 640 w 724"/>
                <a:gd name="T95" fmla="*/ 144 h 529"/>
                <a:gd name="T96" fmla="*/ 503 w 724"/>
                <a:gd name="T97" fmla="*/ 144 h 529"/>
                <a:gd name="T98" fmla="*/ 503 w 724"/>
                <a:gd name="T99" fmla="*/ 144 h 529"/>
                <a:gd name="T100" fmla="*/ 503 w 724"/>
                <a:gd name="T101" fmla="*/ 144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4" h="529">
                  <a:moveTo>
                    <a:pt x="571" y="7"/>
                  </a:moveTo>
                  <a:cubicBezTo>
                    <a:pt x="566" y="3"/>
                    <a:pt x="560" y="0"/>
                    <a:pt x="55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64" y="0"/>
                    <a:pt x="158" y="3"/>
                    <a:pt x="153" y="7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0" y="160"/>
                    <a:pt x="0" y="176"/>
                    <a:pt x="9" y="185"/>
                  </a:cubicBezTo>
                  <a:cubicBezTo>
                    <a:pt x="345" y="521"/>
                    <a:pt x="345" y="521"/>
                    <a:pt x="345" y="521"/>
                  </a:cubicBezTo>
                  <a:cubicBezTo>
                    <a:pt x="345" y="521"/>
                    <a:pt x="346" y="521"/>
                    <a:pt x="346" y="522"/>
                  </a:cubicBezTo>
                  <a:cubicBezTo>
                    <a:pt x="348" y="523"/>
                    <a:pt x="350" y="524"/>
                    <a:pt x="351" y="525"/>
                  </a:cubicBezTo>
                  <a:cubicBezTo>
                    <a:pt x="352" y="526"/>
                    <a:pt x="353" y="526"/>
                    <a:pt x="354" y="526"/>
                  </a:cubicBezTo>
                  <a:cubicBezTo>
                    <a:pt x="359" y="529"/>
                    <a:pt x="365" y="529"/>
                    <a:pt x="370" y="526"/>
                  </a:cubicBezTo>
                  <a:cubicBezTo>
                    <a:pt x="371" y="526"/>
                    <a:pt x="372" y="526"/>
                    <a:pt x="373" y="525"/>
                  </a:cubicBezTo>
                  <a:cubicBezTo>
                    <a:pt x="375" y="524"/>
                    <a:pt x="376" y="523"/>
                    <a:pt x="378" y="522"/>
                  </a:cubicBezTo>
                  <a:cubicBezTo>
                    <a:pt x="378" y="521"/>
                    <a:pt x="379" y="521"/>
                    <a:pt x="379" y="521"/>
                  </a:cubicBezTo>
                  <a:cubicBezTo>
                    <a:pt x="715" y="185"/>
                    <a:pt x="715" y="185"/>
                    <a:pt x="715" y="185"/>
                  </a:cubicBezTo>
                  <a:cubicBezTo>
                    <a:pt x="724" y="176"/>
                    <a:pt x="724" y="160"/>
                    <a:pt x="715" y="151"/>
                  </a:cubicBezTo>
                  <a:lnTo>
                    <a:pt x="571" y="7"/>
                  </a:lnTo>
                  <a:close/>
                  <a:moveTo>
                    <a:pt x="311" y="144"/>
                  </a:moveTo>
                  <a:cubicBezTo>
                    <a:pt x="362" y="67"/>
                    <a:pt x="362" y="67"/>
                    <a:pt x="362" y="67"/>
                  </a:cubicBezTo>
                  <a:cubicBezTo>
                    <a:pt x="413" y="144"/>
                    <a:pt x="413" y="144"/>
                    <a:pt x="413" y="144"/>
                  </a:cubicBezTo>
                  <a:lnTo>
                    <a:pt x="311" y="144"/>
                  </a:lnTo>
                  <a:close/>
                  <a:moveTo>
                    <a:pt x="426" y="192"/>
                  </a:moveTo>
                  <a:cubicBezTo>
                    <a:pt x="362" y="417"/>
                    <a:pt x="362" y="417"/>
                    <a:pt x="362" y="417"/>
                  </a:cubicBezTo>
                  <a:cubicBezTo>
                    <a:pt x="298" y="192"/>
                    <a:pt x="298" y="192"/>
                    <a:pt x="298" y="192"/>
                  </a:cubicBezTo>
                  <a:lnTo>
                    <a:pt x="426" y="192"/>
                  </a:lnTo>
                  <a:close/>
                  <a:moveTo>
                    <a:pt x="407" y="48"/>
                  </a:moveTo>
                  <a:cubicBezTo>
                    <a:pt x="509" y="48"/>
                    <a:pt x="509" y="48"/>
                    <a:pt x="509" y="48"/>
                  </a:cubicBezTo>
                  <a:cubicBezTo>
                    <a:pt x="458" y="125"/>
                    <a:pt x="458" y="125"/>
                    <a:pt x="458" y="125"/>
                  </a:cubicBezTo>
                  <a:lnTo>
                    <a:pt x="407" y="48"/>
                  </a:lnTo>
                  <a:close/>
                  <a:moveTo>
                    <a:pt x="266" y="125"/>
                  </a:moveTo>
                  <a:cubicBezTo>
                    <a:pt x="215" y="48"/>
                    <a:pt x="215" y="48"/>
                    <a:pt x="215" y="48"/>
                  </a:cubicBezTo>
                  <a:cubicBezTo>
                    <a:pt x="317" y="48"/>
                    <a:pt x="317" y="48"/>
                    <a:pt x="317" y="48"/>
                  </a:cubicBezTo>
                  <a:lnTo>
                    <a:pt x="266" y="125"/>
                  </a:lnTo>
                  <a:close/>
                  <a:moveTo>
                    <a:pt x="221" y="144"/>
                  </a:moveTo>
                  <a:cubicBezTo>
                    <a:pt x="84" y="144"/>
                    <a:pt x="84" y="144"/>
                    <a:pt x="84" y="144"/>
                  </a:cubicBezTo>
                  <a:cubicBezTo>
                    <a:pt x="166" y="62"/>
                    <a:pt x="166" y="62"/>
                    <a:pt x="166" y="62"/>
                  </a:cubicBezTo>
                  <a:lnTo>
                    <a:pt x="221" y="144"/>
                  </a:lnTo>
                  <a:close/>
                  <a:moveTo>
                    <a:pt x="248" y="192"/>
                  </a:moveTo>
                  <a:cubicBezTo>
                    <a:pt x="314" y="422"/>
                    <a:pt x="314" y="422"/>
                    <a:pt x="314" y="422"/>
                  </a:cubicBezTo>
                  <a:cubicBezTo>
                    <a:pt x="84" y="192"/>
                    <a:pt x="84" y="192"/>
                    <a:pt x="84" y="192"/>
                  </a:cubicBezTo>
                  <a:lnTo>
                    <a:pt x="248" y="192"/>
                  </a:lnTo>
                  <a:close/>
                  <a:moveTo>
                    <a:pt x="476" y="192"/>
                  </a:moveTo>
                  <a:cubicBezTo>
                    <a:pt x="640" y="192"/>
                    <a:pt x="640" y="192"/>
                    <a:pt x="640" y="192"/>
                  </a:cubicBezTo>
                  <a:cubicBezTo>
                    <a:pt x="411" y="422"/>
                    <a:pt x="411" y="422"/>
                    <a:pt x="411" y="422"/>
                  </a:cubicBezTo>
                  <a:lnTo>
                    <a:pt x="476" y="192"/>
                  </a:lnTo>
                  <a:close/>
                  <a:moveTo>
                    <a:pt x="503" y="144"/>
                  </a:moveTo>
                  <a:cubicBezTo>
                    <a:pt x="558" y="62"/>
                    <a:pt x="558" y="62"/>
                    <a:pt x="558" y="62"/>
                  </a:cubicBezTo>
                  <a:cubicBezTo>
                    <a:pt x="640" y="144"/>
                    <a:pt x="640" y="144"/>
                    <a:pt x="640" y="144"/>
                  </a:cubicBezTo>
                  <a:lnTo>
                    <a:pt x="503" y="144"/>
                  </a:lnTo>
                  <a:close/>
                  <a:moveTo>
                    <a:pt x="503" y="144"/>
                  </a:moveTo>
                  <a:cubicBezTo>
                    <a:pt x="503" y="144"/>
                    <a:pt x="503" y="144"/>
                    <a:pt x="503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7">
              <a:extLst>
                <a:ext uri="{FF2B5EF4-FFF2-40B4-BE49-F238E27FC236}">
                  <a16:creationId xmlns:a16="http://schemas.microsoft.com/office/drawing/2014/main" id="{DA93EA49-B6F8-4E11-8719-8BF16ED84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5075" y="3005138"/>
              <a:ext cx="136525" cy="211138"/>
            </a:xfrm>
            <a:custGeom>
              <a:avLst/>
              <a:gdLst>
                <a:gd name="T0" fmla="*/ 81 w 115"/>
                <a:gd name="T1" fmla="*/ 0 h 178"/>
                <a:gd name="T2" fmla="*/ 9 w 115"/>
                <a:gd name="T3" fmla="*/ 72 h 178"/>
                <a:gd name="T4" fmla="*/ 9 w 115"/>
                <a:gd name="T5" fmla="*/ 106 h 178"/>
                <a:gd name="T6" fmla="*/ 81 w 115"/>
                <a:gd name="T7" fmla="*/ 178 h 178"/>
                <a:gd name="T8" fmla="*/ 115 w 115"/>
                <a:gd name="T9" fmla="*/ 144 h 178"/>
                <a:gd name="T10" fmla="*/ 60 w 115"/>
                <a:gd name="T11" fmla="*/ 89 h 178"/>
                <a:gd name="T12" fmla="*/ 115 w 115"/>
                <a:gd name="T13" fmla="*/ 34 h 178"/>
                <a:gd name="T14" fmla="*/ 81 w 115"/>
                <a:gd name="T15" fmla="*/ 0 h 178"/>
                <a:gd name="T16" fmla="*/ 81 w 115"/>
                <a:gd name="T17" fmla="*/ 0 h 178"/>
                <a:gd name="T18" fmla="*/ 81 w 115"/>
                <a:gd name="T1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81" y="0"/>
                  </a:moveTo>
                  <a:cubicBezTo>
                    <a:pt x="9" y="72"/>
                    <a:pt x="9" y="72"/>
                    <a:pt x="9" y="72"/>
                  </a:cubicBezTo>
                  <a:cubicBezTo>
                    <a:pt x="0" y="81"/>
                    <a:pt x="0" y="97"/>
                    <a:pt x="9" y="106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115" y="144"/>
                    <a:pt x="115" y="144"/>
                    <a:pt x="115" y="144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81" y="0"/>
                  </a:lnTo>
                  <a:close/>
                  <a:moveTo>
                    <a:pt x="81" y="0"/>
                  </a:moveTo>
                  <a:cubicBezTo>
                    <a:pt x="81" y="0"/>
                    <a:pt x="81" y="0"/>
                    <a:pt x="8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8">
              <a:extLst>
                <a:ext uri="{FF2B5EF4-FFF2-40B4-BE49-F238E27FC236}">
                  <a16:creationId xmlns:a16="http://schemas.microsoft.com/office/drawing/2014/main" id="{BAD828B9-D0B9-4290-8F1A-142AE1F78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3005138"/>
              <a:ext cx="136525" cy="211138"/>
            </a:xfrm>
            <a:custGeom>
              <a:avLst/>
              <a:gdLst>
                <a:gd name="T0" fmla="*/ 34 w 115"/>
                <a:gd name="T1" fmla="*/ 178 h 178"/>
                <a:gd name="T2" fmla="*/ 106 w 115"/>
                <a:gd name="T3" fmla="*/ 106 h 178"/>
                <a:gd name="T4" fmla="*/ 106 w 115"/>
                <a:gd name="T5" fmla="*/ 72 h 178"/>
                <a:gd name="T6" fmla="*/ 34 w 115"/>
                <a:gd name="T7" fmla="*/ 0 h 178"/>
                <a:gd name="T8" fmla="*/ 0 w 115"/>
                <a:gd name="T9" fmla="*/ 34 h 178"/>
                <a:gd name="T10" fmla="*/ 55 w 115"/>
                <a:gd name="T11" fmla="*/ 89 h 178"/>
                <a:gd name="T12" fmla="*/ 0 w 115"/>
                <a:gd name="T13" fmla="*/ 144 h 178"/>
                <a:gd name="T14" fmla="*/ 34 w 115"/>
                <a:gd name="T15" fmla="*/ 178 h 178"/>
                <a:gd name="T16" fmla="*/ 34 w 115"/>
                <a:gd name="T17" fmla="*/ 178 h 178"/>
                <a:gd name="T18" fmla="*/ 34 w 115"/>
                <a:gd name="T1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34" y="178"/>
                  </a:moveTo>
                  <a:cubicBezTo>
                    <a:pt x="106" y="106"/>
                    <a:pt x="106" y="106"/>
                    <a:pt x="106" y="106"/>
                  </a:cubicBezTo>
                  <a:cubicBezTo>
                    <a:pt x="115" y="97"/>
                    <a:pt x="115" y="81"/>
                    <a:pt x="106" y="7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34" y="178"/>
                  </a:lnTo>
                  <a:close/>
                  <a:moveTo>
                    <a:pt x="34" y="178"/>
                  </a:moveTo>
                  <a:cubicBezTo>
                    <a:pt x="34" y="178"/>
                    <a:pt x="34" y="178"/>
                    <a:pt x="34" y="17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9">
              <a:extLst>
                <a:ext uri="{FF2B5EF4-FFF2-40B4-BE49-F238E27FC236}">
                  <a16:creationId xmlns:a16="http://schemas.microsoft.com/office/drawing/2014/main" id="{A58AFA4C-09F7-472E-B0A3-4EEA07CF3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4F1C863B-FDE7-4499-94FC-83E8027BB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moveTo>
                    <a:pt x="0" y="142"/>
                  </a:moveTo>
                  <a:lnTo>
                    <a:pt x="0" y="14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1">
              <a:extLst>
                <a:ext uri="{FF2B5EF4-FFF2-40B4-BE49-F238E27FC236}">
                  <a16:creationId xmlns:a16="http://schemas.microsoft.com/office/drawing/2014/main" id="{A47AAE80-4694-4927-9E23-C98259ED9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2">
              <a:extLst>
                <a:ext uri="{FF2B5EF4-FFF2-40B4-BE49-F238E27FC236}">
                  <a16:creationId xmlns:a16="http://schemas.microsoft.com/office/drawing/2014/main" id="{4BD5F0B4-31D2-40DE-9DAF-CA0853626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4226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43">
              <a:extLst>
                <a:ext uri="{FF2B5EF4-FFF2-40B4-BE49-F238E27FC236}">
                  <a16:creationId xmlns:a16="http://schemas.microsoft.com/office/drawing/2014/main" id="{1401BD93-3FFA-4CE5-9693-BDF0B8B3F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5353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44">
              <a:extLst>
                <a:ext uri="{FF2B5EF4-FFF2-40B4-BE49-F238E27FC236}">
                  <a16:creationId xmlns:a16="http://schemas.microsoft.com/office/drawing/2014/main" id="{1B7AA0B0-C4AC-4193-9DDB-2D923FE2A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45">
              <a:extLst>
                <a:ext uri="{FF2B5EF4-FFF2-40B4-BE49-F238E27FC236}">
                  <a16:creationId xmlns:a16="http://schemas.microsoft.com/office/drawing/2014/main" id="{9501046E-5B4E-4E12-957B-4D32C20F3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308350"/>
              <a:ext cx="4270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46">
              <a:extLst>
                <a:ext uri="{FF2B5EF4-FFF2-40B4-BE49-F238E27FC236}">
                  <a16:creationId xmlns:a16="http://schemas.microsoft.com/office/drawing/2014/main" id="{675F573C-17BF-4045-B5D6-15C06D89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422650"/>
              <a:ext cx="6556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47">
              <a:extLst>
                <a:ext uri="{FF2B5EF4-FFF2-40B4-BE49-F238E27FC236}">
                  <a16:creationId xmlns:a16="http://schemas.microsoft.com/office/drawing/2014/main" id="{994441D6-D070-4AD5-9B94-00AB9712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535363"/>
              <a:ext cx="8842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48">
              <a:extLst>
                <a:ext uri="{FF2B5EF4-FFF2-40B4-BE49-F238E27FC236}">
                  <a16:creationId xmlns:a16="http://schemas.microsoft.com/office/drawing/2014/main" id="{DD67849F-2DD3-4921-BDA3-484B88209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649663"/>
              <a:ext cx="627063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49">
              <a:extLst>
                <a:ext uri="{FF2B5EF4-FFF2-40B4-BE49-F238E27FC236}">
                  <a16:creationId xmlns:a16="http://schemas.microsoft.com/office/drawing/2014/main" id="{B6E3E5AB-DBC7-4A73-A2F0-41D7FD89E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013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50">
              <a:extLst>
                <a:ext uri="{FF2B5EF4-FFF2-40B4-BE49-F238E27FC236}">
                  <a16:creationId xmlns:a16="http://schemas.microsoft.com/office/drawing/2014/main" id="{5DD56F99-2830-4C97-AC4C-4BD9813B7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1038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51">
              <a:extLst>
                <a:ext uri="{FF2B5EF4-FFF2-40B4-BE49-F238E27FC236}">
                  <a16:creationId xmlns:a16="http://schemas.microsoft.com/office/drawing/2014/main" id="{674DB230-5193-4EA5-8DCF-AA38F1390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613" y="3422650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52">
              <a:extLst>
                <a:ext uri="{FF2B5EF4-FFF2-40B4-BE49-F238E27FC236}">
                  <a16:creationId xmlns:a16="http://schemas.microsoft.com/office/drawing/2014/main" id="{EA6A2648-C899-46D3-9FC4-D23F22E73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3535363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53">
              <a:extLst>
                <a:ext uri="{FF2B5EF4-FFF2-40B4-BE49-F238E27FC236}">
                  <a16:creationId xmlns:a16="http://schemas.microsoft.com/office/drawing/2014/main" id="{585263A0-45BC-44AA-A13E-891CCE434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350" y="2741613"/>
              <a:ext cx="57150" cy="709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54">
              <a:extLst>
                <a:ext uri="{FF2B5EF4-FFF2-40B4-BE49-F238E27FC236}">
                  <a16:creationId xmlns:a16="http://schemas.microsoft.com/office/drawing/2014/main" id="{199FAB3B-5B9E-4F26-AAA3-1C93CABB6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281363"/>
              <a:ext cx="57150" cy="566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55">
              <a:extLst>
                <a:ext uri="{FF2B5EF4-FFF2-40B4-BE49-F238E27FC236}">
                  <a16:creationId xmlns:a16="http://schemas.microsoft.com/office/drawing/2014/main" id="{49B2C6A0-C7BD-4A16-B883-90CC39A1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1670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93F934E8-F888-4753-A2B5-4CD90BD5C860}"/>
              </a:ext>
            </a:extLst>
          </p:cNvPr>
          <p:cNvSpPr txBox="1"/>
          <p:nvPr/>
        </p:nvSpPr>
        <p:spPr>
          <a:xfrm>
            <a:off x="567674" y="3679965"/>
            <a:ext cx="2708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Scraped data from API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Used embedded loops to extract teams and athletes data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9351FD4-4B1C-4337-828D-A9A7B0B7426C}"/>
              </a:ext>
            </a:extLst>
          </p:cNvPr>
          <p:cNvSpPr txBox="1"/>
          <p:nvPr/>
        </p:nvSpPr>
        <p:spPr>
          <a:xfrm>
            <a:off x="5867400" y="3462129"/>
            <a:ext cx="3025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Create Pandas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Dataframes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Converted to JSON and CSV outputs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950C90-7B34-4800-BFEA-0513D63CA92F}"/>
              </a:ext>
            </a:extLst>
          </p:cNvPr>
          <p:cNvSpPr txBox="1"/>
          <p:nvPr/>
        </p:nvSpPr>
        <p:spPr>
          <a:xfrm>
            <a:off x="3429000" y="1758375"/>
            <a:ext cx="2259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Imported Statistics data from CSV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F8A50-1975-ADAB-59A3-4DC9632D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8401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 flipH="1">
            <a:off x="-8745" y="2343150"/>
            <a:ext cx="1227945" cy="39461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053D78-D1A3-4093-926C-CBCB1C44C908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2419350"/>
            <a:ext cx="1016319" cy="65436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SQL Database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1155700" y="1799590"/>
            <a:ext cx="1130300" cy="11324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0BDC6C-8858-4218-B1F8-583A77C0BA18}"/>
              </a:ext>
            </a:extLst>
          </p:cNvPr>
          <p:cNvSpPr/>
          <p:nvPr/>
        </p:nvSpPr>
        <p:spPr>
          <a:xfrm>
            <a:off x="3102755" y="2876550"/>
            <a:ext cx="1164445" cy="1132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35B9C13-460E-4EF5-B9D9-893436389A01}"/>
              </a:ext>
            </a:extLst>
          </p:cNvPr>
          <p:cNvGrpSpPr/>
          <p:nvPr/>
        </p:nvGrpSpPr>
        <p:grpSpPr>
          <a:xfrm>
            <a:off x="1447800" y="2114550"/>
            <a:ext cx="499874" cy="497589"/>
            <a:chOff x="795338" y="2571750"/>
            <a:chExt cx="1711325" cy="1700213"/>
          </a:xfrm>
          <a:solidFill>
            <a:schemeClr val="bg1"/>
          </a:solidFill>
        </p:grpSpPr>
        <p:sp>
          <p:nvSpPr>
            <p:cNvPr id="137" name="Freeform 65">
              <a:extLst>
                <a:ext uri="{FF2B5EF4-FFF2-40B4-BE49-F238E27FC236}">
                  <a16:creationId xmlns:a16="http://schemas.microsoft.com/office/drawing/2014/main" id="{52EFF237-88F4-4406-B30E-69BDB820C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6">
              <a:extLst>
                <a:ext uri="{FF2B5EF4-FFF2-40B4-BE49-F238E27FC236}">
                  <a16:creationId xmlns:a16="http://schemas.microsoft.com/office/drawing/2014/main" id="{E9C5AD9D-B48A-4478-A96E-EBE1D65E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EA55AFC-172D-4370-B530-EDD923BC1E87}"/>
              </a:ext>
            </a:extLst>
          </p:cNvPr>
          <p:cNvGrpSpPr/>
          <p:nvPr/>
        </p:nvGrpSpPr>
        <p:grpSpPr>
          <a:xfrm>
            <a:off x="3429000" y="3172648"/>
            <a:ext cx="524040" cy="510052"/>
            <a:chOff x="3201988" y="2216151"/>
            <a:chExt cx="2054225" cy="2055813"/>
          </a:xfrm>
          <a:solidFill>
            <a:schemeClr val="bg1"/>
          </a:solidFill>
        </p:grpSpPr>
        <p:sp>
          <p:nvSpPr>
            <p:cNvPr id="140" name="Freeform 59">
              <a:extLst>
                <a:ext uri="{FF2B5EF4-FFF2-40B4-BE49-F238E27FC236}">
                  <a16:creationId xmlns:a16="http://schemas.microsoft.com/office/drawing/2014/main" id="{FA934FB5-0037-4BB9-B957-8479B32BB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0">
              <a:extLst>
                <a:ext uri="{FF2B5EF4-FFF2-40B4-BE49-F238E27FC236}">
                  <a16:creationId xmlns:a16="http://schemas.microsoft.com/office/drawing/2014/main" id="{49EC8296-9B7D-4085-ABE8-2E6CE3699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1">
              <a:extLst>
                <a:ext uri="{FF2B5EF4-FFF2-40B4-BE49-F238E27FC236}">
                  <a16:creationId xmlns:a16="http://schemas.microsoft.com/office/drawing/2014/main" id="{74180594-B54B-4D1D-824E-3543D26F4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93F934E8-F888-4753-A2B5-4CD90BD5C860}"/>
              </a:ext>
            </a:extLst>
          </p:cNvPr>
          <p:cNvSpPr txBox="1"/>
          <p:nvPr/>
        </p:nvSpPr>
        <p:spPr>
          <a:xfrm>
            <a:off x="567674" y="3223796"/>
            <a:ext cx="2708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Developed ERD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950C90-7B34-4800-BFEA-0513D63CA92F}"/>
              </a:ext>
            </a:extLst>
          </p:cNvPr>
          <p:cNvSpPr txBox="1"/>
          <p:nvPr/>
        </p:nvSpPr>
        <p:spPr>
          <a:xfrm>
            <a:off x="2590800" y="2139375"/>
            <a:ext cx="2335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 Imported CSV to tables on PostgreSQL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F8A50-1975-ADAB-59A3-4DC9632D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D2770-D99C-E603-03E2-7ACB6A2F6E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082" y="411000"/>
            <a:ext cx="4170518" cy="444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972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 flipH="1">
            <a:off x="-8745" y="2537460"/>
            <a:ext cx="1227945" cy="39461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053D78-D1A3-4093-926C-CBCB1C44C908}"/>
              </a:ext>
            </a:extLst>
          </p:cNvPr>
          <p:cNvCxnSpPr>
            <a:cxnSpLocks/>
          </p:cNvCxnSpPr>
          <p:nvPr/>
        </p:nvCxnSpPr>
        <p:spPr>
          <a:xfrm flipH="1" flipV="1">
            <a:off x="2712720" y="2560320"/>
            <a:ext cx="1016319" cy="65436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4CB995C-31C9-44BF-B7BA-69FC0AC51921}"/>
              </a:ext>
            </a:extLst>
          </p:cNvPr>
          <p:cNvCxnSpPr>
            <a:cxnSpLocks/>
          </p:cNvCxnSpPr>
          <p:nvPr/>
        </p:nvCxnSpPr>
        <p:spPr>
          <a:xfrm flipH="1">
            <a:off x="5288280" y="2522220"/>
            <a:ext cx="1440180" cy="104394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8890D1F-F30D-4BEF-836F-B5C01D8C23A2}"/>
              </a:ext>
            </a:extLst>
          </p:cNvPr>
          <p:cNvCxnSpPr>
            <a:cxnSpLocks/>
          </p:cNvCxnSpPr>
          <p:nvPr/>
        </p:nvCxnSpPr>
        <p:spPr>
          <a:xfrm flipH="1" flipV="1">
            <a:off x="8008620" y="2263140"/>
            <a:ext cx="1135381" cy="26265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Visualizations – HTML/ CSS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1155700" y="1799590"/>
            <a:ext cx="1587500" cy="1587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0BDC6C-8858-4218-B1F8-583A77C0BA18}"/>
              </a:ext>
            </a:extLst>
          </p:cNvPr>
          <p:cNvSpPr/>
          <p:nvPr/>
        </p:nvSpPr>
        <p:spPr>
          <a:xfrm>
            <a:off x="3581400" y="2655461"/>
            <a:ext cx="1765300" cy="176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4E1E864-D630-4926-9D26-CDAC91CC418D}"/>
              </a:ext>
            </a:extLst>
          </p:cNvPr>
          <p:cNvSpPr/>
          <p:nvPr/>
        </p:nvSpPr>
        <p:spPr>
          <a:xfrm>
            <a:off x="6678931" y="1771650"/>
            <a:ext cx="1414780" cy="14147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35B9C13-460E-4EF5-B9D9-893436389A01}"/>
              </a:ext>
            </a:extLst>
          </p:cNvPr>
          <p:cNvGrpSpPr/>
          <p:nvPr/>
        </p:nvGrpSpPr>
        <p:grpSpPr>
          <a:xfrm>
            <a:off x="1598415" y="2244585"/>
            <a:ext cx="702070" cy="697510"/>
            <a:chOff x="795338" y="2571750"/>
            <a:chExt cx="1711325" cy="1700213"/>
          </a:xfrm>
          <a:solidFill>
            <a:schemeClr val="bg1"/>
          </a:solidFill>
        </p:grpSpPr>
        <p:sp>
          <p:nvSpPr>
            <p:cNvPr id="137" name="Freeform 65">
              <a:extLst>
                <a:ext uri="{FF2B5EF4-FFF2-40B4-BE49-F238E27FC236}">
                  <a16:creationId xmlns:a16="http://schemas.microsoft.com/office/drawing/2014/main" id="{52EFF237-88F4-4406-B30E-69BDB820C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6">
              <a:extLst>
                <a:ext uri="{FF2B5EF4-FFF2-40B4-BE49-F238E27FC236}">
                  <a16:creationId xmlns:a16="http://schemas.microsoft.com/office/drawing/2014/main" id="{E9C5AD9D-B48A-4478-A96E-EBE1D65E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EA55AFC-172D-4370-B530-EDD923BC1E87}"/>
              </a:ext>
            </a:extLst>
          </p:cNvPr>
          <p:cNvGrpSpPr/>
          <p:nvPr/>
        </p:nvGrpSpPr>
        <p:grpSpPr>
          <a:xfrm>
            <a:off x="4066827" y="3140582"/>
            <a:ext cx="794446" cy="795058"/>
            <a:chOff x="3201988" y="2216151"/>
            <a:chExt cx="2054225" cy="2055813"/>
          </a:xfrm>
          <a:solidFill>
            <a:schemeClr val="bg1"/>
          </a:solidFill>
        </p:grpSpPr>
        <p:sp>
          <p:nvSpPr>
            <p:cNvPr id="140" name="Freeform 59">
              <a:extLst>
                <a:ext uri="{FF2B5EF4-FFF2-40B4-BE49-F238E27FC236}">
                  <a16:creationId xmlns:a16="http://schemas.microsoft.com/office/drawing/2014/main" id="{FA934FB5-0037-4BB9-B957-8479B32BB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0">
              <a:extLst>
                <a:ext uri="{FF2B5EF4-FFF2-40B4-BE49-F238E27FC236}">
                  <a16:creationId xmlns:a16="http://schemas.microsoft.com/office/drawing/2014/main" id="{49EC8296-9B7D-4085-ABE8-2E6CE3699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1">
              <a:extLst>
                <a:ext uri="{FF2B5EF4-FFF2-40B4-BE49-F238E27FC236}">
                  <a16:creationId xmlns:a16="http://schemas.microsoft.com/office/drawing/2014/main" id="{74180594-B54B-4D1D-824E-3543D26F4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5CAB0C5-AEEE-47F6-A7E4-D20B073B4386}"/>
              </a:ext>
            </a:extLst>
          </p:cNvPr>
          <p:cNvGrpSpPr/>
          <p:nvPr/>
        </p:nvGrpSpPr>
        <p:grpSpPr>
          <a:xfrm>
            <a:off x="7017882" y="2125611"/>
            <a:ext cx="736878" cy="706858"/>
            <a:chOff x="5975350" y="2571750"/>
            <a:chExt cx="1714500" cy="1644650"/>
          </a:xfrm>
          <a:solidFill>
            <a:schemeClr val="bg1"/>
          </a:solidFill>
        </p:grpSpPr>
        <p:sp>
          <p:nvSpPr>
            <p:cNvPr id="144" name="Freeform 31">
              <a:extLst>
                <a:ext uri="{FF2B5EF4-FFF2-40B4-BE49-F238E27FC236}">
                  <a16:creationId xmlns:a16="http://schemas.microsoft.com/office/drawing/2014/main" id="{5891495B-E447-435F-A844-9199CE63A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2500" y="2628900"/>
              <a:ext cx="1597025" cy="1587500"/>
            </a:xfrm>
            <a:custGeom>
              <a:avLst/>
              <a:gdLst>
                <a:gd name="T0" fmla="*/ 1320 w 1344"/>
                <a:gd name="T1" fmla="*/ 1152 h 1344"/>
                <a:gd name="T2" fmla="*/ 1296 w 1344"/>
                <a:gd name="T3" fmla="*/ 1152 h 1344"/>
                <a:gd name="T4" fmla="*/ 1296 w 1344"/>
                <a:gd name="T5" fmla="*/ 312 h 1344"/>
                <a:gd name="T6" fmla="*/ 1248 w 1344"/>
                <a:gd name="T7" fmla="*/ 312 h 1344"/>
                <a:gd name="T8" fmla="*/ 1248 w 1344"/>
                <a:gd name="T9" fmla="*/ 1008 h 1344"/>
                <a:gd name="T10" fmla="*/ 96 w 1344"/>
                <a:gd name="T11" fmla="*/ 1008 h 1344"/>
                <a:gd name="T12" fmla="*/ 96 w 1344"/>
                <a:gd name="T13" fmla="*/ 240 h 1344"/>
                <a:gd name="T14" fmla="*/ 696 w 1344"/>
                <a:gd name="T15" fmla="*/ 240 h 1344"/>
                <a:gd name="T16" fmla="*/ 696 w 1344"/>
                <a:gd name="T17" fmla="*/ 192 h 1344"/>
                <a:gd name="T18" fmla="*/ 96 w 1344"/>
                <a:gd name="T19" fmla="*/ 192 h 1344"/>
                <a:gd name="T20" fmla="*/ 96 w 1344"/>
                <a:gd name="T21" fmla="*/ 96 h 1344"/>
                <a:gd name="T22" fmla="*/ 144 w 1344"/>
                <a:gd name="T23" fmla="*/ 48 h 1344"/>
                <a:gd name="T24" fmla="*/ 672 w 1344"/>
                <a:gd name="T25" fmla="*/ 48 h 1344"/>
                <a:gd name="T26" fmla="*/ 672 w 1344"/>
                <a:gd name="T27" fmla="*/ 0 h 1344"/>
                <a:gd name="T28" fmla="*/ 144 w 1344"/>
                <a:gd name="T29" fmla="*/ 0 h 1344"/>
                <a:gd name="T30" fmla="*/ 48 w 1344"/>
                <a:gd name="T31" fmla="*/ 96 h 1344"/>
                <a:gd name="T32" fmla="*/ 48 w 1344"/>
                <a:gd name="T33" fmla="*/ 1152 h 1344"/>
                <a:gd name="T34" fmla="*/ 24 w 1344"/>
                <a:gd name="T35" fmla="*/ 1152 h 1344"/>
                <a:gd name="T36" fmla="*/ 0 w 1344"/>
                <a:gd name="T37" fmla="*/ 1176 h 1344"/>
                <a:gd name="T38" fmla="*/ 0 w 1344"/>
                <a:gd name="T39" fmla="*/ 1248 h 1344"/>
                <a:gd name="T40" fmla="*/ 96 w 1344"/>
                <a:gd name="T41" fmla="*/ 1344 h 1344"/>
                <a:gd name="T42" fmla="*/ 1248 w 1344"/>
                <a:gd name="T43" fmla="*/ 1344 h 1344"/>
                <a:gd name="T44" fmla="*/ 1344 w 1344"/>
                <a:gd name="T45" fmla="*/ 1248 h 1344"/>
                <a:gd name="T46" fmla="*/ 1344 w 1344"/>
                <a:gd name="T47" fmla="*/ 1176 h 1344"/>
                <a:gd name="T48" fmla="*/ 1320 w 1344"/>
                <a:gd name="T49" fmla="*/ 1152 h 1344"/>
                <a:gd name="T50" fmla="*/ 96 w 1344"/>
                <a:gd name="T51" fmla="*/ 1056 h 1344"/>
                <a:gd name="T52" fmla="*/ 1248 w 1344"/>
                <a:gd name="T53" fmla="*/ 1056 h 1344"/>
                <a:gd name="T54" fmla="*/ 1248 w 1344"/>
                <a:gd name="T55" fmla="*/ 1152 h 1344"/>
                <a:gd name="T56" fmla="*/ 888 w 1344"/>
                <a:gd name="T57" fmla="*/ 1152 h 1344"/>
                <a:gd name="T58" fmla="*/ 871 w 1344"/>
                <a:gd name="T59" fmla="*/ 1159 h 1344"/>
                <a:gd name="T60" fmla="*/ 830 w 1344"/>
                <a:gd name="T61" fmla="*/ 1200 h 1344"/>
                <a:gd name="T62" fmla="*/ 514 w 1344"/>
                <a:gd name="T63" fmla="*/ 1200 h 1344"/>
                <a:gd name="T64" fmla="*/ 473 w 1344"/>
                <a:gd name="T65" fmla="*/ 1159 h 1344"/>
                <a:gd name="T66" fmla="*/ 456 w 1344"/>
                <a:gd name="T67" fmla="*/ 1152 h 1344"/>
                <a:gd name="T68" fmla="*/ 96 w 1344"/>
                <a:gd name="T69" fmla="*/ 1152 h 1344"/>
                <a:gd name="T70" fmla="*/ 96 w 1344"/>
                <a:gd name="T71" fmla="*/ 1056 h 1344"/>
                <a:gd name="T72" fmla="*/ 1296 w 1344"/>
                <a:gd name="T73" fmla="*/ 1248 h 1344"/>
                <a:gd name="T74" fmla="*/ 1248 w 1344"/>
                <a:gd name="T75" fmla="*/ 1296 h 1344"/>
                <a:gd name="T76" fmla="*/ 96 w 1344"/>
                <a:gd name="T77" fmla="*/ 1296 h 1344"/>
                <a:gd name="T78" fmla="*/ 48 w 1344"/>
                <a:gd name="T79" fmla="*/ 1248 h 1344"/>
                <a:gd name="T80" fmla="*/ 48 w 1344"/>
                <a:gd name="T81" fmla="*/ 1200 h 1344"/>
                <a:gd name="T82" fmla="*/ 446 w 1344"/>
                <a:gd name="T83" fmla="*/ 1200 h 1344"/>
                <a:gd name="T84" fmla="*/ 487 w 1344"/>
                <a:gd name="T85" fmla="*/ 1241 h 1344"/>
                <a:gd name="T86" fmla="*/ 504 w 1344"/>
                <a:gd name="T87" fmla="*/ 1248 h 1344"/>
                <a:gd name="T88" fmla="*/ 840 w 1344"/>
                <a:gd name="T89" fmla="*/ 1248 h 1344"/>
                <a:gd name="T90" fmla="*/ 857 w 1344"/>
                <a:gd name="T91" fmla="*/ 1241 h 1344"/>
                <a:gd name="T92" fmla="*/ 898 w 1344"/>
                <a:gd name="T93" fmla="*/ 1200 h 1344"/>
                <a:gd name="T94" fmla="*/ 1296 w 1344"/>
                <a:gd name="T95" fmla="*/ 1200 h 1344"/>
                <a:gd name="T96" fmla="*/ 1296 w 1344"/>
                <a:gd name="T97" fmla="*/ 1248 h 1344"/>
                <a:gd name="T98" fmla="*/ 1296 w 1344"/>
                <a:gd name="T99" fmla="*/ 1248 h 1344"/>
                <a:gd name="T100" fmla="*/ 1296 w 1344"/>
                <a:gd name="T101" fmla="*/ 1248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4" h="1344">
                  <a:moveTo>
                    <a:pt x="1320" y="1152"/>
                  </a:moveTo>
                  <a:cubicBezTo>
                    <a:pt x="1296" y="1152"/>
                    <a:pt x="1296" y="1152"/>
                    <a:pt x="1296" y="1152"/>
                  </a:cubicBezTo>
                  <a:cubicBezTo>
                    <a:pt x="1296" y="312"/>
                    <a:pt x="1296" y="312"/>
                    <a:pt x="1296" y="312"/>
                  </a:cubicBezTo>
                  <a:cubicBezTo>
                    <a:pt x="1248" y="312"/>
                    <a:pt x="1248" y="312"/>
                    <a:pt x="1248" y="312"/>
                  </a:cubicBezTo>
                  <a:cubicBezTo>
                    <a:pt x="1248" y="1008"/>
                    <a:pt x="1248" y="1008"/>
                    <a:pt x="1248" y="1008"/>
                  </a:cubicBezTo>
                  <a:cubicBezTo>
                    <a:pt x="96" y="1008"/>
                    <a:pt x="96" y="1008"/>
                    <a:pt x="96" y="1008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696" y="240"/>
                    <a:pt x="696" y="240"/>
                    <a:pt x="696" y="240"/>
                  </a:cubicBezTo>
                  <a:cubicBezTo>
                    <a:pt x="696" y="192"/>
                    <a:pt x="696" y="192"/>
                    <a:pt x="696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69"/>
                    <a:pt x="117" y="48"/>
                    <a:pt x="144" y="48"/>
                  </a:cubicBezTo>
                  <a:cubicBezTo>
                    <a:pt x="672" y="48"/>
                    <a:pt x="672" y="48"/>
                    <a:pt x="672" y="48"/>
                  </a:cubicBezTo>
                  <a:cubicBezTo>
                    <a:pt x="672" y="0"/>
                    <a:pt x="672" y="0"/>
                    <a:pt x="67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91" y="0"/>
                    <a:pt x="48" y="43"/>
                    <a:pt x="48" y="96"/>
                  </a:cubicBezTo>
                  <a:cubicBezTo>
                    <a:pt x="48" y="1152"/>
                    <a:pt x="48" y="1152"/>
                    <a:pt x="48" y="1152"/>
                  </a:cubicBezTo>
                  <a:cubicBezTo>
                    <a:pt x="24" y="1152"/>
                    <a:pt x="24" y="1152"/>
                    <a:pt x="24" y="1152"/>
                  </a:cubicBezTo>
                  <a:cubicBezTo>
                    <a:pt x="11" y="1152"/>
                    <a:pt x="0" y="1163"/>
                    <a:pt x="0" y="1176"/>
                  </a:cubicBezTo>
                  <a:cubicBezTo>
                    <a:pt x="0" y="1248"/>
                    <a:pt x="0" y="1248"/>
                    <a:pt x="0" y="1248"/>
                  </a:cubicBezTo>
                  <a:cubicBezTo>
                    <a:pt x="0" y="1301"/>
                    <a:pt x="43" y="1344"/>
                    <a:pt x="96" y="1344"/>
                  </a:cubicBezTo>
                  <a:cubicBezTo>
                    <a:pt x="1248" y="1344"/>
                    <a:pt x="1248" y="1344"/>
                    <a:pt x="1248" y="1344"/>
                  </a:cubicBezTo>
                  <a:cubicBezTo>
                    <a:pt x="1301" y="1344"/>
                    <a:pt x="1344" y="1301"/>
                    <a:pt x="1344" y="1248"/>
                  </a:cubicBezTo>
                  <a:cubicBezTo>
                    <a:pt x="1344" y="1176"/>
                    <a:pt x="1344" y="1176"/>
                    <a:pt x="1344" y="1176"/>
                  </a:cubicBezTo>
                  <a:cubicBezTo>
                    <a:pt x="1344" y="1163"/>
                    <a:pt x="1333" y="1152"/>
                    <a:pt x="1320" y="1152"/>
                  </a:cubicBezTo>
                  <a:close/>
                  <a:moveTo>
                    <a:pt x="96" y="1056"/>
                  </a:moveTo>
                  <a:cubicBezTo>
                    <a:pt x="1248" y="1056"/>
                    <a:pt x="1248" y="1056"/>
                    <a:pt x="1248" y="1056"/>
                  </a:cubicBezTo>
                  <a:cubicBezTo>
                    <a:pt x="1248" y="1152"/>
                    <a:pt x="1248" y="1152"/>
                    <a:pt x="1248" y="1152"/>
                  </a:cubicBezTo>
                  <a:cubicBezTo>
                    <a:pt x="888" y="1152"/>
                    <a:pt x="888" y="1152"/>
                    <a:pt x="888" y="1152"/>
                  </a:cubicBezTo>
                  <a:cubicBezTo>
                    <a:pt x="882" y="1152"/>
                    <a:pt x="876" y="1155"/>
                    <a:pt x="871" y="1159"/>
                  </a:cubicBezTo>
                  <a:cubicBezTo>
                    <a:pt x="830" y="1200"/>
                    <a:pt x="830" y="1200"/>
                    <a:pt x="830" y="1200"/>
                  </a:cubicBezTo>
                  <a:cubicBezTo>
                    <a:pt x="514" y="1200"/>
                    <a:pt x="514" y="1200"/>
                    <a:pt x="514" y="1200"/>
                  </a:cubicBezTo>
                  <a:cubicBezTo>
                    <a:pt x="473" y="1159"/>
                    <a:pt x="473" y="1159"/>
                    <a:pt x="473" y="1159"/>
                  </a:cubicBezTo>
                  <a:cubicBezTo>
                    <a:pt x="468" y="1155"/>
                    <a:pt x="462" y="1152"/>
                    <a:pt x="456" y="1152"/>
                  </a:cubicBezTo>
                  <a:cubicBezTo>
                    <a:pt x="96" y="1152"/>
                    <a:pt x="96" y="1152"/>
                    <a:pt x="96" y="1152"/>
                  </a:cubicBezTo>
                  <a:lnTo>
                    <a:pt x="96" y="1056"/>
                  </a:lnTo>
                  <a:close/>
                  <a:moveTo>
                    <a:pt x="1296" y="1248"/>
                  </a:moveTo>
                  <a:cubicBezTo>
                    <a:pt x="1296" y="1275"/>
                    <a:pt x="1275" y="1296"/>
                    <a:pt x="1248" y="1296"/>
                  </a:cubicBezTo>
                  <a:cubicBezTo>
                    <a:pt x="96" y="1296"/>
                    <a:pt x="96" y="1296"/>
                    <a:pt x="96" y="1296"/>
                  </a:cubicBezTo>
                  <a:cubicBezTo>
                    <a:pt x="69" y="1296"/>
                    <a:pt x="48" y="1275"/>
                    <a:pt x="48" y="1248"/>
                  </a:cubicBezTo>
                  <a:cubicBezTo>
                    <a:pt x="48" y="1200"/>
                    <a:pt x="48" y="1200"/>
                    <a:pt x="48" y="1200"/>
                  </a:cubicBezTo>
                  <a:cubicBezTo>
                    <a:pt x="446" y="1200"/>
                    <a:pt x="446" y="1200"/>
                    <a:pt x="446" y="1200"/>
                  </a:cubicBezTo>
                  <a:cubicBezTo>
                    <a:pt x="487" y="1241"/>
                    <a:pt x="487" y="1241"/>
                    <a:pt x="487" y="1241"/>
                  </a:cubicBezTo>
                  <a:cubicBezTo>
                    <a:pt x="492" y="1245"/>
                    <a:pt x="498" y="1248"/>
                    <a:pt x="504" y="1248"/>
                  </a:cubicBezTo>
                  <a:cubicBezTo>
                    <a:pt x="840" y="1248"/>
                    <a:pt x="840" y="1248"/>
                    <a:pt x="840" y="1248"/>
                  </a:cubicBezTo>
                  <a:cubicBezTo>
                    <a:pt x="846" y="1248"/>
                    <a:pt x="852" y="1245"/>
                    <a:pt x="857" y="1241"/>
                  </a:cubicBezTo>
                  <a:cubicBezTo>
                    <a:pt x="898" y="1200"/>
                    <a:pt x="898" y="1200"/>
                    <a:pt x="898" y="1200"/>
                  </a:cubicBezTo>
                  <a:cubicBezTo>
                    <a:pt x="1296" y="1200"/>
                    <a:pt x="1296" y="1200"/>
                    <a:pt x="1296" y="1200"/>
                  </a:cubicBezTo>
                  <a:lnTo>
                    <a:pt x="1296" y="1248"/>
                  </a:lnTo>
                  <a:close/>
                  <a:moveTo>
                    <a:pt x="1296" y="1248"/>
                  </a:moveTo>
                  <a:cubicBezTo>
                    <a:pt x="1296" y="1248"/>
                    <a:pt x="1296" y="1248"/>
                    <a:pt x="1296" y="12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32">
              <a:extLst>
                <a:ext uri="{FF2B5EF4-FFF2-40B4-BE49-F238E27FC236}">
                  <a16:creationId xmlns:a16="http://schemas.microsoft.com/office/drawing/2014/main" id="{94657763-8EDE-4B71-B64B-00D10DE8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33">
              <a:extLst>
                <a:ext uri="{FF2B5EF4-FFF2-40B4-BE49-F238E27FC236}">
                  <a16:creationId xmlns:a16="http://schemas.microsoft.com/office/drawing/2014/main" id="{89AD7C59-8E73-4B4D-997F-9A830DAF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2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542034B5-8DE6-4E10-8A53-A3F36996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963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7CC9610C-1A7D-4471-943D-248C51E02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2438" y="3932238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6">
              <a:extLst>
                <a:ext uri="{FF2B5EF4-FFF2-40B4-BE49-F238E27FC236}">
                  <a16:creationId xmlns:a16="http://schemas.microsoft.com/office/drawing/2014/main" id="{ACF3341E-34AB-443B-9DC1-13E09FEF4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9425" y="2571750"/>
              <a:ext cx="860425" cy="625475"/>
            </a:xfrm>
            <a:custGeom>
              <a:avLst/>
              <a:gdLst>
                <a:gd name="T0" fmla="*/ 571 w 724"/>
                <a:gd name="T1" fmla="*/ 7 h 529"/>
                <a:gd name="T2" fmla="*/ 554 w 724"/>
                <a:gd name="T3" fmla="*/ 0 h 529"/>
                <a:gd name="T4" fmla="*/ 170 w 724"/>
                <a:gd name="T5" fmla="*/ 0 h 529"/>
                <a:gd name="T6" fmla="*/ 153 w 724"/>
                <a:gd name="T7" fmla="*/ 7 h 529"/>
                <a:gd name="T8" fmla="*/ 9 w 724"/>
                <a:gd name="T9" fmla="*/ 151 h 529"/>
                <a:gd name="T10" fmla="*/ 9 w 724"/>
                <a:gd name="T11" fmla="*/ 185 h 529"/>
                <a:gd name="T12" fmla="*/ 345 w 724"/>
                <a:gd name="T13" fmla="*/ 521 h 529"/>
                <a:gd name="T14" fmla="*/ 346 w 724"/>
                <a:gd name="T15" fmla="*/ 522 h 529"/>
                <a:gd name="T16" fmla="*/ 351 w 724"/>
                <a:gd name="T17" fmla="*/ 525 h 529"/>
                <a:gd name="T18" fmla="*/ 354 w 724"/>
                <a:gd name="T19" fmla="*/ 526 h 529"/>
                <a:gd name="T20" fmla="*/ 370 w 724"/>
                <a:gd name="T21" fmla="*/ 526 h 529"/>
                <a:gd name="T22" fmla="*/ 373 w 724"/>
                <a:gd name="T23" fmla="*/ 525 h 529"/>
                <a:gd name="T24" fmla="*/ 378 w 724"/>
                <a:gd name="T25" fmla="*/ 522 h 529"/>
                <a:gd name="T26" fmla="*/ 379 w 724"/>
                <a:gd name="T27" fmla="*/ 521 h 529"/>
                <a:gd name="T28" fmla="*/ 715 w 724"/>
                <a:gd name="T29" fmla="*/ 185 h 529"/>
                <a:gd name="T30" fmla="*/ 715 w 724"/>
                <a:gd name="T31" fmla="*/ 151 h 529"/>
                <a:gd name="T32" fmla="*/ 571 w 724"/>
                <a:gd name="T33" fmla="*/ 7 h 529"/>
                <a:gd name="T34" fmla="*/ 311 w 724"/>
                <a:gd name="T35" fmla="*/ 144 h 529"/>
                <a:gd name="T36" fmla="*/ 362 w 724"/>
                <a:gd name="T37" fmla="*/ 67 h 529"/>
                <a:gd name="T38" fmla="*/ 413 w 724"/>
                <a:gd name="T39" fmla="*/ 144 h 529"/>
                <a:gd name="T40" fmla="*/ 311 w 724"/>
                <a:gd name="T41" fmla="*/ 144 h 529"/>
                <a:gd name="T42" fmla="*/ 426 w 724"/>
                <a:gd name="T43" fmla="*/ 192 h 529"/>
                <a:gd name="T44" fmla="*/ 362 w 724"/>
                <a:gd name="T45" fmla="*/ 417 h 529"/>
                <a:gd name="T46" fmla="*/ 298 w 724"/>
                <a:gd name="T47" fmla="*/ 192 h 529"/>
                <a:gd name="T48" fmla="*/ 426 w 724"/>
                <a:gd name="T49" fmla="*/ 192 h 529"/>
                <a:gd name="T50" fmla="*/ 407 w 724"/>
                <a:gd name="T51" fmla="*/ 48 h 529"/>
                <a:gd name="T52" fmla="*/ 509 w 724"/>
                <a:gd name="T53" fmla="*/ 48 h 529"/>
                <a:gd name="T54" fmla="*/ 458 w 724"/>
                <a:gd name="T55" fmla="*/ 125 h 529"/>
                <a:gd name="T56" fmla="*/ 407 w 724"/>
                <a:gd name="T57" fmla="*/ 48 h 529"/>
                <a:gd name="T58" fmla="*/ 266 w 724"/>
                <a:gd name="T59" fmla="*/ 125 h 529"/>
                <a:gd name="T60" fmla="*/ 215 w 724"/>
                <a:gd name="T61" fmla="*/ 48 h 529"/>
                <a:gd name="T62" fmla="*/ 317 w 724"/>
                <a:gd name="T63" fmla="*/ 48 h 529"/>
                <a:gd name="T64" fmla="*/ 266 w 724"/>
                <a:gd name="T65" fmla="*/ 125 h 529"/>
                <a:gd name="T66" fmla="*/ 221 w 724"/>
                <a:gd name="T67" fmla="*/ 144 h 529"/>
                <a:gd name="T68" fmla="*/ 84 w 724"/>
                <a:gd name="T69" fmla="*/ 144 h 529"/>
                <a:gd name="T70" fmla="*/ 166 w 724"/>
                <a:gd name="T71" fmla="*/ 62 h 529"/>
                <a:gd name="T72" fmla="*/ 221 w 724"/>
                <a:gd name="T73" fmla="*/ 144 h 529"/>
                <a:gd name="T74" fmla="*/ 248 w 724"/>
                <a:gd name="T75" fmla="*/ 192 h 529"/>
                <a:gd name="T76" fmla="*/ 314 w 724"/>
                <a:gd name="T77" fmla="*/ 422 h 529"/>
                <a:gd name="T78" fmla="*/ 84 w 724"/>
                <a:gd name="T79" fmla="*/ 192 h 529"/>
                <a:gd name="T80" fmla="*/ 248 w 724"/>
                <a:gd name="T81" fmla="*/ 192 h 529"/>
                <a:gd name="T82" fmla="*/ 476 w 724"/>
                <a:gd name="T83" fmla="*/ 192 h 529"/>
                <a:gd name="T84" fmla="*/ 640 w 724"/>
                <a:gd name="T85" fmla="*/ 192 h 529"/>
                <a:gd name="T86" fmla="*/ 411 w 724"/>
                <a:gd name="T87" fmla="*/ 422 h 529"/>
                <a:gd name="T88" fmla="*/ 476 w 724"/>
                <a:gd name="T89" fmla="*/ 192 h 529"/>
                <a:gd name="T90" fmla="*/ 503 w 724"/>
                <a:gd name="T91" fmla="*/ 144 h 529"/>
                <a:gd name="T92" fmla="*/ 558 w 724"/>
                <a:gd name="T93" fmla="*/ 62 h 529"/>
                <a:gd name="T94" fmla="*/ 640 w 724"/>
                <a:gd name="T95" fmla="*/ 144 h 529"/>
                <a:gd name="T96" fmla="*/ 503 w 724"/>
                <a:gd name="T97" fmla="*/ 144 h 529"/>
                <a:gd name="T98" fmla="*/ 503 w 724"/>
                <a:gd name="T99" fmla="*/ 144 h 529"/>
                <a:gd name="T100" fmla="*/ 503 w 724"/>
                <a:gd name="T101" fmla="*/ 144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4" h="529">
                  <a:moveTo>
                    <a:pt x="571" y="7"/>
                  </a:moveTo>
                  <a:cubicBezTo>
                    <a:pt x="566" y="3"/>
                    <a:pt x="560" y="0"/>
                    <a:pt x="55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64" y="0"/>
                    <a:pt x="158" y="3"/>
                    <a:pt x="153" y="7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0" y="160"/>
                    <a:pt x="0" y="176"/>
                    <a:pt x="9" y="185"/>
                  </a:cubicBezTo>
                  <a:cubicBezTo>
                    <a:pt x="345" y="521"/>
                    <a:pt x="345" y="521"/>
                    <a:pt x="345" y="521"/>
                  </a:cubicBezTo>
                  <a:cubicBezTo>
                    <a:pt x="345" y="521"/>
                    <a:pt x="346" y="521"/>
                    <a:pt x="346" y="522"/>
                  </a:cubicBezTo>
                  <a:cubicBezTo>
                    <a:pt x="348" y="523"/>
                    <a:pt x="350" y="524"/>
                    <a:pt x="351" y="525"/>
                  </a:cubicBezTo>
                  <a:cubicBezTo>
                    <a:pt x="352" y="526"/>
                    <a:pt x="353" y="526"/>
                    <a:pt x="354" y="526"/>
                  </a:cubicBezTo>
                  <a:cubicBezTo>
                    <a:pt x="359" y="529"/>
                    <a:pt x="365" y="529"/>
                    <a:pt x="370" y="526"/>
                  </a:cubicBezTo>
                  <a:cubicBezTo>
                    <a:pt x="371" y="526"/>
                    <a:pt x="372" y="526"/>
                    <a:pt x="373" y="525"/>
                  </a:cubicBezTo>
                  <a:cubicBezTo>
                    <a:pt x="375" y="524"/>
                    <a:pt x="376" y="523"/>
                    <a:pt x="378" y="522"/>
                  </a:cubicBezTo>
                  <a:cubicBezTo>
                    <a:pt x="378" y="521"/>
                    <a:pt x="379" y="521"/>
                    <a:pt x="379" y="521"/>
                  </a:cubicBezTo>
                  <a:cubicBezTo>
                    <a:pt x="715" y="185"/>
                    <a:pt x="715" y="185"/>
                    <a:pt x="715" y="185"/>
                  </a:cubicBezTo>
                  <a:cubicBezTo>
                    <a:pt x="724" y="176"/>
                    <a:pt x="724" y="160"/>
                    <a:pt x="715" y="151"/>
                  </a:cubicBezTo>
                  <a:lnTo>
                    <a:pt x="571" y="7"/>
                  </a:lnTo>
                  <a:close/>
                  <a:moveTo>
                    <a:pt x="311" y="144"/>
                  </a:moveTo>
                  <a:cubicBezTo>
                    <a:pt x="362" y="67"/>
                    <a:pt x="362" y="67"/>
                    <a:pt x="362" y="67"/>
                  </a:cubicBezTo>
                  <a:cubicBezTo>
                    <a:pt x="413" y="144"/>
                    <a:pt x="413" y="144"/>
                    <a:pt x="413" y="144"/>
                  </a:cubicBezTo>
                  <a:lnTo>
                    <a:pt x="311" y="144"/>
                  </a:lnTo>
                  <a:close/>
                  <a:moveTo>
                    <a:pt x="426" y="192"/>
                  </a:moveTo>
                  <a:cubicBezTo>
                    <a:pt x="362" y="417"/>
                    <a:pt x="362" y="417"/>
                    <a:pt x="362" y="417"/>
                  </a:cubicBezTo>
                  <a:cubicBezTo>
                    <a:pt x="298" y="192"/>
                    <a:pt x="298" y="192"/>
                    <a:pt x="298" y="192"/>
                  </a:cubicBezTo>
                  <a:lnTo>
                    <a:pt x="426" y="192"/>
                  </a:lnTo>
                  <a:close/>
                  <a:moveTo>
                    <a:pt x="407" y="48"/>
                  </a:moveTo>
                  <a:cubicBezTo>
                    <a:pt x="509" y="48"/>
                    <a:pt x="509" y="48"/>
                    <a:pt x="509" y="48"/>
                  </a:cubicBezTo>
                  <a:cubicBezTo>
                    <a:pt x="458" y="125"/>
                    <a:pt x="458" y="125"/>
                    <a:pt x="458" y="125"/>
                  </a:cubicBezTo>
                  <a:lnTo>
                    <a:pt x="407" y="48"/>
                  </a:lnTo>
                  <a:close/>
                  <a:moveTo>
                    <a:pt x="266" y="125"/>
                  </a:moveTo>
                  <a:cubicBezTo>
                    <a:pt x="215" y="48"/>
                    <a:pt x="215" y="48"/>
                    <a:pt x="215" y="48"/>
                  </a:cubicBezTo>
                  <a:cubicBezTo>
                    <a:pt x="317" y="48"/>
                    <a:pt x="317" y="48"/>
                    <a:pt x="317" y="48"/>
                  </a:cubicBezTo>
                  <a:lnTo>
                    <a:pt x="266" y="125"/>
                  </a:lnTo>
                  <a:close/>
                  <a:moveTo>
                    <a:pt x="221" y="144"/>
                  </a:moveTo>
                  <a:cubicBezTo>
                    <a:pt x="84" y="144"/>
                    <a:pt x="84" y="144"/>
                    <a:pt x="84" y="144"/>
                  </a:cubicBezTo>
                  <a:cubicBezTo>
                    <a:pt x="166" y="62"/>
                    <a:pt x="166" y="62"/>
                    <a:pt x="166" y="62"/>
                  </a:cubicBezTo>
                  <a:lnTo>
                    <a:pt x="221" y="144"/>
                  </a:lnTo>
                  <a:close/>
                  <a:moveTo>
                    <a:pt x="248" y="192"/>
                  </a:moveTo>
                  <a:cubicBezTo>
                    <a:pt x="314" y="422"/>
                    <a:pt x="314" y="422"/>
                    <a:pt x="314" y="422"/>
                  </a:cubicBezTo>
                  <a:cubicBezTo>
                    <a:pt x="84" y="192"/>
                    <a:pt x="84" y="192"/>
                    <a:pt x="84" y="192"/>
                  </a:cubicBezTo>
                  <a:lnTo>
                    <a:pt x="248" y="192"/>
                  </a:lnTo>
                  <a:close/>
                  <a:moveTo>
                    <a:pt x="476" y="192"/>
                  </a:moveTo>
                  <a:cubicBezTo>
                    <a:pt x="640" y="192"/>
                    <a:pt x="640" y="192"/>
                    <a:pt x="640" y="192"/>
                  </a:cubicBezTo>
                  <a:cubicBezTo>
                    <a:pt x="411" y="422"/>
                    <a:pt x="411" y="422"/>
                    <a:pt x="411" y="422"/>
                  </a:cubicBezTo>
                  <a:lnTo>
                    <a:pt x="476" y="192"/>
                  </a:lnTo>
                  <a:close/>
                  <a:moveTo>
                    <a:pt x="503" y="144"/>
                  </a:moveTo>
                  <a:cubicBezTo>
                    <a:pt x="558" y="62"/>
                    <a:pt x="558" y="62"/>
                    <a:pt x="558" y="62"/>
                  </a:cubicBezTo>
                  <a:cubicBezTo>
                    <a:pt x="640" y="144"/>
                    <a:pt x="640" y="144"/>
                    <a:pt x="640" y="144"/>
                  </a:cubicBezTo>
                  <a:lnTo>
                    <a:pt x="503" y="144"/>
                  </a:lnTo>
                  <a:close/>
                  <a:moveTo>
                    <a:pt x="503" y="144"/>
                  </a:moveTo>
                  <a:cubicBezTo>
                    <a:pt x="503" y="144"/>
                    <a:pt x="503" y="144"/>
                    <a:pt x="503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7">
              <a:extLst>
                <a:ext uri="{FF2B5EF4-FFF2-40B4-BE49-F238E27FC236}">
                  <a16:creationId xmlns:a16="http://schemas.microsoft.com/office/drawing/2014/main" id="{DA93EA49-B6F8-4E11-8719-8BF16ED84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5075" y="3005138"/>
              <a:ext cx="136525" cy="211138"/>
            </a:xfrm>
            <a:custGeom>
              <a:avLst/>
              <a:gdLst>
                <a:gd name="T0" fmla="*/ 81 w 115"/>
                <a:gd name="T1" fmla="*/ 0 h 178"/>
                <a:gd name="T2" fmla="*/ 9 w 115"/>
                <a:gd name="T3" fmla="*/ 72 h 178"/>
                <a:gd name="T4" fmla="*/ 9 w 115"/>
                <a:gd name="T5" fmla="*/ 106 h 178"/>
                <a:gd name="T6" fmla="*/ 81 w 115"/>
                <a:gd name="T7" fmla="*/ 178 h 178"/>
                <a:gd name="T8" fmla="*/ 115 w 115"/>
                <a:gd name="T9" fmla="*/ 144 h 178"/>
                <a:gd name="T10" fmla="*/ 60 w 115"/>
                <a:gd name="T11" fmla="*/ 89 h 178"/>
                <a:gd name="T12" fmla="*/ 115 w 115"/>
                <a:gd name="T13" fmla="*/ 34 h 178"/>
                <a:gd name="T14" fmla="*/ 81 w 115"/>
                <a:gd name="T15" fmla="*/ 0 h 178"/>
                <a:gd name="T16" fmla="*/ 81 w 115"/>
                <a:gd name="T17" fmla="*/ 0 h 178"/>
                <a:gd name="T18" fmla="*/ 81 w 115"/>
                <a:gd name="T1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81" y="0"/>
                  </a:moveTo>
                  <a:cubicBezTo>
                    <a:pt x="9" y="72"/>
                    <a:pt x="9" y="72"/>
                    <a:pt x="9" y="72"/>
                  </a:cubicBezTo>
                  <a:cubicBezTo>
                    <a:pt x="0" y="81"/>
                    <a:pt x="0" y="97"/>
                    <a:pt x="9" y="106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115" y="144"/>
                    <a:pt x="115" y="144"/>
                    <a:pt x="115" y="144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81" y="0"/>
                  </a:lnTo>
                  <a:close/>
                  <a:moveTo>
                    <a:pt x="81" y="0"/>
                  </a:moveTo>
                  <a:cubicBezTo>
                    <a:pt x="81" y="0"/>
                    <a:pt x="81" y="0"/>
                    <a:pt x="8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8">
              <a:extLst>
                <a:ext uri="{FF2B5EF4-FFF2-40B4-BE49-F238E27FC236}">
                  <a16:creationId xmlns:a16="http://schemas.microsoft.com/office/drawing/2014/main" id="{BAD828B9-D0B9-4290-8F1A-142AE1F78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3005138"/>
              <a:ext cx="136525" cy="211138"/>
            </a:xfrm>
            <a:custGeom>
              <a:avLst/>
              <a:gdLst>
                <a:gd name="T0" fmla="*/ 34 w 115"/>
                <a:gd name="T1" fmla="*/ 178 h 178"/>
                <a:gd name="T2" fmla="*/ 106 w 115"/>
                <a:gd name="T3" fmla="*/ 106 h 178"/>
                <a:gd name="T4" fmla="*/ 106 w 115"/>
                <a:gd name="T5" fmla="*/ 72 h 178"/>
                <a:gd name="T6" fmla="*/ 34 w 115"/>
                <a:gd name="T7" fmla="*/ 0 h 178"/>
                <a:gd name="T8" fmla="*/ 0 w 115"/>
                <a:gd name="T9" fmla="*/ 34 h 178"/>
                <a:gd name="T10" fmla="*/ 55 w 115"/>
                <a:gd name="T11" fmla="*/ 89 h 178"/>
                <a:gd name="T12" fmla="*/ 0 w 115"/>
                <a:gd name="T13" fmla="*/ 144 h 178"/>
                <a:gd name="T14" fmla="*/ 34 w 115"/>
                <a:gd name="T15" fmla="*/ 178 h 178"/>
                <a:gd name="T16" fmla="*/ 34 w 115"/>
                <a:gd name="T17" fmla="*/ 178 h 178"/>
                <a:gd name="T18" fmla="*/ 34 w 115"/>
                <a:gd name="T1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34" y="178"/>
                  </a:moveTo>
                  <a:cubicBezTo>
                    <a:pt x="106" y="106"/>
                    <a:pt x="106" y="106"/>
                    <a:pt x="106" y="106"/>
                  </a:cubicBezTo>
                  <a:cubicBezTo>
                    <a:pt x="115" y="97"/>
                    <a:pt x="115" y="81"/>
                    <a:pt x="106" y="7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34" y="178"/>
                  </a:lnTo>
                  <a:close/>
                  <a:moveTo>
                    <a:pt x="34" y="178"/>
                  </a:moveTo>
                  <a:cubicBezTo>
                    <a:pt x="34" y="178"/>
                    <a:pt x="34" y="178"/>
                    <a:pt x="34" y="17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9">
              <a:extLst>
                <a:ext uri="{FF2B5EF4-FFF2-40B4-BE49-F238E27FC236}">
                  <a16:creationId xmlns:a16="http://schemas.microsoft.com/office/drawing/2014/main" id="{A58AFA4C-09F7-472E-B0A3-4EEA07CF3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4F1C863B-FDE7-4499-94FC-83E8027BB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moveTo>
                    <a:pt x="0" y="142"/>
                  </a:moveTo>
                  <a:lnTo>
                    <a:pt x="0" y="14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1">
              <a:extLst>
                <a:ext uri="{FF2B5EF4-FFF2-40B4-BE49-F238E27FC236}">
                  <a16:creationId xmlns:a16="http://schemas.microsoft.com/office/drawing/2014/main" id="{A47AAE80-4694-4927-9E23-C98259ED9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2">
              <a:extLst>
                <a:ext uri="{FF2B5EF4-FFF2-40B4-BE49-F238E27FC236}">
                  <a16:creationId xmlns:a16="http://schemas.microsoft.com/office/drawing/2014/main" id="{4BD5F0B4-31D2-40DE-9DAF-CA0853626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4226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43">
              <a:extLst>
                <a:ext uri="{FF2B5EF4-FFF2-40B4-BE49-F238E27FC236}">
                  <a16:creationId xmlns:a16="http://schemas.microsoft.com/office/drawing/2014/main" id="{1401BD93-3FFA-4CE5-9693-BDF0B8B3F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5353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44">
              <a:extLst>
                <a:ext uri="{FF2B5EF4-FFF2-40B4-BE49-F238E27FC236}">
                  <a16:creationId xmlns:a16="http://schemas.microsoft.com/office/drawing/2014/main" id="{1B7AA0B0-C4AC-4193-9DDB-2D923FE2A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45">
              <a:extLst>
                <a:ext uri="{FF2B5EF4-FFF2-40B4-BE49-F238E27FC236}">
                  <a16:creationId xmlns:a16="http://schemas.microsoft.com/office/drawing/2014/main" id="{9501046E-5B4E-4E12-957B-4D32C20F3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308350"/>
              <a:ext cx="4270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46">
              <a:extLst>
                <a:ext uri="{FF2B5EF4-FFF2-40B4-BE49-F238E27FC236}">
                  <a16:creationId xmlns:a16="http://schemas.microsoft.com/office/drawing/2014/main" id="{675F573C-17BF-4045-B5D6-15C06D89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422650"/>
              <a:ext cx="6556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47">
              <a:extLst>
                <a:ext uri="{FF2B5EF4-FFF2-40B4-BE49-F238E27FC236}">
                  <a16:creationId xmlns:a16="http://schemas.microsoft.com/office/drawing/2014/main" id="{994441D6-D070-4AD5-9B94-00AB9712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535363"/>
              <a:ext cx="8842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48">
              <a:extLst>
                <a:ext uri="{FF2B5EF4-FFF2-40B4-BE49-F238E27FC236}">
                  <a16:creationId xmlns:a16="http://schemas.microsoft.com/office/drawing/2014/main" id="{DD67849F-2DD3-4921-BDA3-484B88209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649663"/>
              <a:ext cx="627063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49">
              <a:extLst>
                <a:ext uri="{FF2B5EF4-FFF2-40B4-BE49-F238E27FC236}">
                  <a16:creationId xmlns:a16="http://schemas.microsoft.com/office/drawing/2014/main" id="{B6E3E5AB-DBC7-4A73-A2F0-41D7FD89E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013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50">
              <a:extLst>
                <a:ext uri="{FF2B5EF4-FFF2-40B4-BE49-F238E27FC236}">
                  <a16:creationId xmlns:a16="http://schemas.microsoft.com/office/drawing/2014/main" id="{5DD56F99-2830-4C97-AC4C-4BD9813B7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1038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51">
              <a:extLst>
                <a:ext uri="{FF2B5EF4-FFF2-40B4-BE49-F238E27FC236}">
                  <a16:creationId xmlns:a16="http://schemas.microsoft.com/office/drawing/2014/main" id="{674DB230-5193-4EA5-8DCF-AA38F1390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613" y="3422650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52">
              <a:extLst>
                <a:ext uri="{FF2B5EF4-FFF2-40B4-BE49-F238E27FC236}">
                  <a16:creationId xmlns:a16="http://schemas.microsoft.com/office/drawing/2014/main" id="{EA6A2648-C899-46D3-9FC4-D23F22E73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3535363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53">
              <a:extLst>
                <a:ext uri="{FF2B5EF4-FFF2-40B4-BE49-F238E27FC236}">
                  <a16:creationId xmlns:a16="http://schemas.microsoft.com/office/drawing/2014/main" id="{585263A0-45BC-44AA-A13E-891CCE434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350" y="2741613"/>
              <a:ext cx="57150" cy="709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54">
              <a:extLst>
                <a:ext uri="{FF2B5EF4-FFF2-40B4-BE49-F238E27FC236}">
                  <a16:creationId xmlns:a16="http://schemas.microsoft.com/office/drawing/2014/main" id="{199FAB3B-5B9E-4F26-AAA3-1C93CABB6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281363"/>
              <a:ext cx="57150" cy="566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55">
              <a:extLst>
                <a:ext uri="{FF2B5EF4-FFF2-40B4-BE49-F238E27FC236}">
                  <a16:creationId xmlns:a16="http://schemas.microsoft.com/office/drawing/2014/main" id="{49B2C6A0-C7BD-4A16-B883-90CC39A1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1670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93F934E8-F888-4753-A2B5-4CD90BD5C860}"/>
              </a:ext>
            </a:extLst>
          </p:cNvPr>
          <p:cNvSpPr txBox="1"/>
          <p:nvPr/>
        </p:nvSpPr>
        <p:spPr>
          <a:xfrm>
            <a:off x="567674" y="3679965"/>
            <a:ext cx="2861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Template from bootstrap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9351FD4-4B1C-4337-828D-A9A7B0B7426C}"/>
              </a:ext>
            </a:extLst>
          </p:cNvPr>
          <p:cNvSpPr txBox="1"/>
          <p:nvPr/>
        </p:nvSpPr>
        <p:spPr>
          <a:xfrm>
            <a:off x="5867400" y="3462129"/>
            <a:ext cx="302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Personalized CSS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NFL color theme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950C90-7B34-4800-BFEA-0513D63CA92F}"/>
              </a:ext>
            </a:extLst>
          </p:cNvPr>
          <p:cNvSpPr txBox="1"/>
          <p:nvPr/>
        </p:nvSpPr>
        <p:spPr>
          <a:xfrm>
            <a:off x="2971800" y="1428750"/>
            <a:ext cx="3294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Customized HTML to create the three views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Modified to effectively display the visualizations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F8A50-1975-ADAB-59A3-4DC9632D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84749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F6BA187-B8D6-4B1A-8BAA-DC92FA33044F}"/>
              </a:ext>
            </a:extLst>
          </p:cNvPr>
          <p:cNvCxnSpPr>
            <a:cxnSpLocks/>
          </p:cNvCxnSpPr>
          <p:nvPr/>
        </p:nvCxnSpPr>
        <p:spPr>
          <a:xfrm flipH="1">
            <a:off x="-8745" y="2537460"/>
            <a:ext cx="1227945" cy="39461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053D78-D1A3-4093-926C-CBCB1C44C908}"/>
              </a:ext>
            </a:extLst>
          </p:cNvPr>
          <p:cNvCxnSpPr>
            <a:cxnSpLocks/>
          </p:cNvCxnSpPr>
          <p:nvPr/>
        </p:nvCxnSpPr>
        <p:spPr>
          <a:xfrm flipH="1" flipV="1">
            <a:off x="2712720" y="2560320"/>
            <a:ext cx="1016319" cy="654368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4CB995C-31C9-44BF-B7BA-69FC0AC51921}"/>
              </a:ext>
            </a:extLst>
          </p:cNvPr>
          <p:cNvCxnSpPr>
            <a:cxnSpLocks/>
          </p:cNvCxnSpPr>
          <p:nvPr/>
        </p:nvCxnSpPr>
        <p:spPr>
          <a:xfrm flipH="1">
            <a:off x="5288280" y="2522220"/>
            <a:ext cx="1440180" cy="104394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8890D1F-F30D-4BEF-836F-B5C01D8C23A2}"/>
              </a:ext>
            </a:extLst>
          </p:cNvPr>
          <p:cNvCxnSpPr>
            <a:cxnSpLocks/>
          </p:cNvCxnSpPr>
          <p:nvPr/>
        </p:nvCxnSpPr>
        <p:spPr>
          <a:xfrm flipH="1" flipV="1">
            <a:off x="8008620" y="2263140"/>
            <a:ext cx="1135381" cy="26265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B8AF907-323E-4287-91DE-6665BB39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81C2A"/>
                </a:solidFill>
              </a:rPr>
              <a:t>Visualizations – JavaScript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2DE926-D9F9-40AE-8DE7-0614D181C433}"/>
              </a:ext>
            </a:extLst>
          </p:cNvPr>
          <p:cNvSpPr/>
          <p:nvPr/>
        </p:nvSpPr>
        <p:spPr>
          <a:xfrm>
            <a:off x="1155700" y="1799590"/>
            <a:ext cx="1587500" cy="1587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0BDC6C-8858-4218-B1F8-583A77C0BA18}"/>
              </a:ext>
            </a:extLst>
          </p:cNvPr>
          <p:cNvSpPr/>
          <p:nvPr/>
        </p:nvSpPr>
        <p:spPr>
          <a:xfrm>
            <a:off x="3581400" y="2655461"/>
            <a:ext cx="1765300" cy="176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4E1E864-D630-4926-9D26-CDAC91CC418D}"/>
              </a:ext>
            </a:extLst>
          </p:cNvPr>
          <p:cNvSpPr/>
          <p:nvPr/>
        </p:nvSpPr>
        <p:spPr>
          <a:xfrm>
            <a:off x="6678931" y="1771650"/>
            <a:ext cx="1414780" cy="14147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35B9C13-460E-4EF5-B9D9-893436389A01}"/>
              </a:ext>
            </a:extLst>
          </p:cNvPr>
          <p:cNvGrpSpPr/>
          <p:nvPr/>
        </p:nvGrpSpPr>
        <p:grpSpPr>
          <a:xfrm>
            <a:off x="1598415" y="2244585"/>
            <a:ext cx="702070" cy="697510"/>
            <a:chOff x="795338" y="2571750"/>
            <a:chExt cx="1711325" cy="1700213"/>
          </a:xfrm>
          <a:solidFill>
            <a:schemeClr val="bg1"/>
          </a:solidFill>
        </p:grpSpPr>
        <p:sp>
          <p:nvSpPr>
            <p:cNvPr id="137" name="Freeform 65">
              <a:extLst>
                <a:ext uri="{FF2B5EF4-FFF2-40B4-BE49-F238E27FC236}">
                  <a16:creationId xmlns:a16="http://schemas.microsoft.com/office/drawing/2014/main" id="{52EFF237-88F4-4406-B30E-69BDB820C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5338" y="2571750"/>
              <a:ext cx="1711325" cy="1700213"/>
            </a:xfrm>
            <a:custGeom>
              <a:avLst/>
              <a:gdLst>
                <a:gd name="T0" fmla="*/ 1440 w 1440"/>
                <a:gd name="T1" fmla="*/ 24 h 1440"/>
                <a:gd name="T2" fmla="*/ 1248 w 1440"/>
                <a:gd name="T3" fmla="*/ 24 h 1440"/>
                <a:gd name="T4" fmla="*/ 812 w 1440"/>
                <a:gd name="T5" fmla="*/ 55 h 1440"/>
                <a:gd name="T6" fmla="*/ 696 w 1440"/>
                <a:gd name="T7" fmla="*/ 0 h 1440"/>
                <a:gd name="T8" fmla="*/ 0 w 1440"/>
                <a:gd name="T9" fmla="*/ 696 h 1440"/>
                <a:gd name="T10" fmla="*/ 92 w 1440"/>
                <a:gd name="T11" fmla="*/ 960 h 1440"/>
                <a:gd name="T12" fmla="*/ 0 w 1440"/>
                <a:gd name="T13" fmla="*/ 1416 h 1440"/>
                <a:gd name="T14" fmla="*/ 192 w 1440"/>
                <a:gd name="T15" fmla="*/ 1416 h 1440"/>
                <a:gd name="T16" fmla="*/ 628 w 1440"/>
                <a:gd name="T17" fmla="*/ 1385 h 1440"/>
                <a:gd name="T18" fmla="*/ 744 w 1440"/>
                <a:gd name="T19" fmla="*/ 1440 h 1440"/>
                <a:gd name="T20" fmla="*/ 1440 w 1440"/>
                <a:gd name="T21" fmla="*/ 744 h 1440"/>
                <a:gd name="T22" fmla="*/ 1348 w 1440"/>
                <a:gd name="T23" fmla="*/ 480 h 1440"/>
                <a:gd name="T24" fmla="*/ 1392 w 1440"/>
                <a:gd name="T25" fmla="*/ 48 h 1440"/>
                <a:gd name="T26" fmla="*/ 1296 w 1440"/>
                <a:gd name="T27" fmla="*/ 48 h 1440"/>
                <a:gd name="T28" fmla="*/ 1248 w 1440"/>
                <a:gd name="T29" fmla="*/ 384 h 1440"/>
                <a:gd name="T30" fmla="*/ 1104 w 1440"/>
                <a:gd name="T31" fmla="*/ 564 h 1440"/>
                <a:gd name="T32" fmla="*/ 1032 w 1440"/>
                <a:gd name="T33" fmla="*/ 480 h 1440"/>
                <a:gd name="T34" fmla="*/ 576 w 1440"/>
                <a:gd name="T35" fmla="*/ 412 h 1440"/>
                <a:gd name="T36" fmla="*/ 792 w 1440"/>
                <a:gd name="T37" fmla="*/ 384 h 1440"/>
                <a:gd name="T38" fmla="*/ 768 w 1440"/>
                <a:gd name="T39" fmla="*/ 312 h 1440"/>
                <a:gd name="T40" fmla="*/ 792 w 1440"/>
                <a:gd name="T41" fmla="*/ 240 h 1440"/>
                <a:gd name="T42" fmla="*/ 795 w 1440"/>
                <a:gd name="T43" fmla="*/ 192 h 1440"/>
                <a:gd name="T44" fmla="*/ 840 w 1440"/>
                <a:gd name="T45" fmla="*/ 144 h 1440"/>
                <a:gd name="T46" fmla="*/ 843 w 1440"/>
                <a:gd name="T47" fmla="*/ 96 h 1440"/>
                <a:gd name="T48" fmla="*/ 716 w 1440"/>
                <a:gd name="T49" fmla="*/ 1248 h 1440"/>
                <a:gd name="T50" fmla="*/ 702 w 1440"/>
                <a:gd name="T51" fmla="*/ 1176 h 1440"/>
                <a:gd name="T52" fmla="*/ 895 w 1440"/>
                <a:gd name="T53" fmla="*/ 1079 h 1440"/>
                <a:gd name="T54" fmla="*/ 456 w 1440"/>
                <a:gd name="T55" fmla="*/ 960 h 1440"/>
                <a:gd name="T56" fmla="*/ 288 w 1440"/>
                <a:gd name="T57" fmla="*/ 876 h 1440"/>
                <a:gd name="T58" fmla="*/ 193 w 1440"/>
                <a:gd name="T59" fmla="*/ 744 h 1440"/>
                <a:gd name="T60" fmla="*/ 193 w 1440"/>
                <a:gd name="T61" fmla="*/ 696 h 1440"/>
                <a:gd name="T62" fmla="*/ 721 w 1440"/>
                <a:gd name="T63" fmla="*/ 204 h 1440"/>
                <a:gd name="T64" fmla="*/ 724 w 1440"/>
                <a:gd name="T65" fmla="*/ 336 h 1440"/>
                <a:gd name="T66" fmla="*/ 529 w 1440"/>
                <a:gd name="T67" fmla="*/ 420 h 1440"/>
                <a:gd name="T68" fmla="*/ 984 w 1440"/>
                <a:gd name="T69" fmla="*/ 564 h 1440"/>
                <a:gd name="T70" fmla="*/ 1152 w 1440"/>
                <a:gd name="T71" fmla="*/ 456 h 1440"/>
                <a:gd name="T72" fmla="*/ 1176 w 1440"/>
                <a:gd name="T73" fmla="*/ 696 h 1440"/>
                <a:gd name="T74" fmla="*/ 772 w 1440"/>
                <a:gd name="T75" fmla="*/ 98 h 1440"/>
                <a:gd name="T76" fmla="*/ 744 w 1440"/>
                <a:gd name="T77" fmla="*/ 145 h 1440"/>
                <a:gd name="T78" fmla="*/ 696 w 1440"/>
                <a:gd name="T79" fmla="*/ 97 h 1440"/>
                <a:gd name="T80" fmla="*/ 97 w 1440"/>
                <a:gd name="T81" fmla="*/ 696 h 1440"/>
                <a:gd name="T82" fmla="*/ 145 w 1440"/>
                <a:gd name="T83" fmla="*/ 744 h 1440"/>
                <a:gd name="T84" fmla="*/ 192 w 1440"/>
                <a:gd name="T85" fmla="*/ 984 h 1440"/>
                <a:gd name="T86" fmla="*/ 97 w 1440"/>
                <a:gd name="T87" fmla="*/ 744 h 1440"/>
                <a:gd name="T88" fmla="*/ 48 w 1440"/>
                <a:gd name="T89" fmla="*/ 1008 h 1440"/>
                <a:gd name="T90" fmla="*/ 597 w 1440"/>
                <a:gd name="T91" fmla="*/ 1344 h 1440"/>
                <a:gd name="T92" fmla="*/ 264 w 1440"/>
                <a:gd name="T93" fmla="*/ 1056 h 1440"/>
                <a:gd name="T94" fmla="*/ 372 w 1440"/>
                <a:gd name="T95" fmla="*/ 840 h 1440"/>
                <a:gd name="T96" fmla="*/ 456 w 1440"/>
                <a:gd name="T97" fmla="*/ 1008 h 1440"/>
                <a:gd name="T98" fmla="*/ 858 w 1440"/>
                <a:gd name="T99" fmla="*/ 1047 h 1440"/>
                <a:gd name="T100" fmla="*/ 624 w 1440"/>
                <a:gd name="T101" fmla="*/ 1080 h 1440"/>
                <a:gd name="T102" fmla="*/ 648 w 1440"/>
                <a:gd name="T103" fmla="*/ 1152 h 1440"/>
                <a:gd name="T104" fmla="*/ 666 w 1440"/>
                <a:gd name="T105" fmla="*/ 1209 h 1440"/>
                <a:gd name="T106" fmla="*/ 600 w 1440"/>
                <a:gd name="T107" fmla="*/ 1248 h 1440"/>
                <a:gd name="T108" fmla="*/ 618 w 1440"/>
                <a:gd name="T109" fmla="*/ 1305 h 1440"/>
                <a:gd name="T110" fmla="*/ 668 w 1440"/>
                <a:gd name="T111" fmla="*/ 1342 h 1440"/>
                <a:gd name="T112" fmla="*/ 696 w 1440"/>
                <a:gd name="T113" fmla="*/ 1295 h 1440"/>
                <a:gd name="T114" fmla="*/ 744 w 1440"/>
                <a:gd name="T115" fmla="*/ 1343 h 1440"/>
                <a:gd name="T116" fmla="*/ 1343 w 1440"/>
                <a:gd name="T117" fmla="*/ 744 h 1440"/>
                <a:gd name="T118" fmla="*/ 1295 w 1440"/>
                <a:gd name="T119" fmla="*/ 696 h 1440"/>
                <a:gd name="T120" fmla="*/ 1248 w 1440"/>
                <a:gd name="T121" fmla="*/ 456 h 1440"/>
                <a:gd name="T122" fmla="*/ 1343 w 1440"/>
                <a:gd name="T123" fmla="*/ 696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40" h="1440">
                  <a:moveTo>
                    <a:pt x="1416" y="480"/>
                  </a:moveTo>
                  <a:cubicBezTo>
                    <a:pt x="1429" y="480"/>
                    <a:pt x="1440" y="469"/>
                    <a:pt x="1440" y="456"/>
                  </a:cubicBezTo>
                  <a:cubicBezTo>
                    <a:pt x="1440" y="24"/>
                    <a:pt x="1440" y="24"/>
                    <a:pt x="1440" y="24"/>
                  </a:cubicBezTo>
                  <a:cubicBezTo>
                    <a:pt x="1440" y="11"/>
                    <a:pt x="1429" y="0"/>
                    <a:pt x="1416" y="0"/>
                  </a:cubicBezTo>
                  <a:cubicBezTo>
                    <a:pt x="1272" y="0"/>
                    <a:pt x="1272" y="0"/>
                    <a:pt x="1272" y="0"/>
                  </a:cubicBezTo>
                  <a:cubicBezTo>
                    <a:pt x="1259" y="0"/>
                    <a:pt x="1248" y="11"/>
                    <a:pt x="1248" y="24"/>
                  </a:cubicBezTo>
                  <a:cubicBezTo>
                    <a:pt x="1248" y="48"/>
                    <a:pt x="1248" y="48"/>
                    <a:pt x="1248" y="48"/>
                  </a:cubicBezTo>
                  <a:cubicBezTo>
                    <a:pt x="843" y="48"/>
                    <a:pt x="843" y="48"/>
                    <a:pt x="843" y="48"/>
                  </a:cubicBezTo>
                  <a:cubicBezTo>
                    <a:pt x="832" y="48"/>
                    <a:pt x="822" y="50"/>
                    <a:pt x="812" y="55"/>
                  </a:cubicBezTo>
                  <a:cubicBezTo>
                    <a:pt x="790" y="52"/>
                    <a:pt x="767" y="50"/>
                    <a:pt x="744" y="49"/>
                  </a:cubicBezTo>
                  <a:cubicBezTo>
                    <a:pt x="744" y="0"/>
                    <a:pt x="744" y="0"/>
                    <a:pt x="744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96" y="49"/>
                    <a:pt x="696" y="49"/>
                    <a:pt x="696" y="49"/>
                  </a:cubicBezTo>
                  <a:cubicBezTo>
                    <a:pt x="344" y="62"/>
                    <a:pt x="62" y="344"/>
                    <a:pt x="49" y="696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49" y="744"/>
                    <a:pt x="49" y="744"/>
                    <a:pt x="49" y="744"/>
                  </a:cubicBezTo>
                  <a:cubicBezTo>
                    <a:pt x="51" y="818"/>
                    <a:pt x="66" y="891"/>
                    <a:pt x="92" y="960"/>
                  </a:cubicBezTo>
                  <a:cubicBezTo>
                    <a:pt x="24" y="960"/>
                    <a:pt x="24" y="960"/>
                    <a:pt x="24" y="960"/>
                  </a:cubicBezTo>
                  <a:cubicBezTo>
                    <a:pt x="11" y="960"/>
                    <a:pt x="0" y="971"/>
                    <a:pt x="0" y="984"/>
                  </a:cubicBezTo>
                  <a:cubicBezTo>
                    <a:pt x="0" y="1416"/>
                    <a:pt x="0" y="1416"/>
                    <a:pt x="0" y="1416"/>
                  </a:cubicBezTo>
                  <a:cubicBezTo>
                    <a:pt x="0" y="1429"/>
                    <a:pt x="11" y="1440"/>
                    <a:pt x="24" y="1440"/>
                  </a:cubicBezTo>
                  <a:cubicBezTo>
                    <a:pt x="168" y="1440"/>
                    <a:pt x="168" y="1440"/>
                    <a:pt x="168" y="1440"/>
                  </a:cubicBezTo>
                  <a:cubicBezTo>
                    <a:pt x="181" y="1440"/>
                    <a:pt x="192" y="1429"/>
                    <a:pt x="192" y="1416"/>
                  </a:cubicBezTo>
                  <a:cubicBezTo>
                    <a:pt x="192" y="1392"/>
                    <a:pt x="192" y="1392"/>
                    <a:pt x="192" y="1392"/>
                  </a:cubicBezTo>
                  <a:cubicBezTo>
                    <a:pt x="597" y="1392"/>
                    <a:pt x="597" y="1392"/>
                    <a:pt x="597" y="1392"/>
                  </a:cubicBezTo>
                  <a:cubicBezTo>
                    <a:pt x="608" y="1392"/>
                    <a:pt x="618" y="1390"/>
                    <a:pt x="628" y="1385"/>
                  </a:cubicBezTo>
                  <a:cubicBezTo>
                    <a:pt x="650" y="1388"/>
                    <a:pt x="673" y="1390"/>
                    <a:pt x="696" y="1391"/>
                  </a:cubicBezTo>
                  <a:cubicBezTo>
                    <a:pt x="696" y="1440"/>
                    <a:pt x="696" y="1440"/>
                    <a:pt x="696" y="1440"/>
                  </a:cubicBezTo>
                  <a:cubicBezTo>
                    <a:pt x="744" y="1440"/>
                    <a:pt x="744" y="1440"/>
                    <a:pt x="744" y="1440"/>
                  </a:cubicBezTo>
                  <a:cubicBezTo>
                    <a:pt x="744" y="1391"/>
                    <a:pt x="744" y="1391"/>
                    <a:pt x="744" y="1391"/>
                  </a:cubicBezTo>
                  <a:cubicBezTo>
                    <a:pt x="1096" y="1378"/>
                    <a:pt x="1378" y="1096"/>
                    <a:pt x="1391" y="744"/>
                  </a:cubicBezTo>
                  <a:cubicBezTo>
                    <a:pt x="1440" y="744"/>
                    <a:pt x="1440" y="744"/>
                    <a:pt x="1440" y="744"/>
                  </a:cubicBezTo>
                  <a:cubicBezTo>
                    <a:pt x="1440" y="696"/>
                    <a:pt x="1440" y="696"/>
                    <a:pt x="1440" y="696"/>
                  </a:cubicBezTo>
                  <a:cubicBezTo>
                    <a:pt x="1391" y="696"/>
                    <a:pt x="1391" y="696"/>
                    <a:pt x="1391" y="696"/>
                  </a:cubicBezTo>
                  <a:cubicBezTo>
                    <a:pt x="1389" y="622"/>
                    <a:pt x="1374" y="549"/>
                    <a:pt x="1348" y="480"/>
                  </a:cubicBezTo>
                  <a:lnTo>
                    <a:pt x="1416" y="480"/>
                  </a:lnTo>
                  <a:close/>
                  <a:moveTo>
                    <a:pt x="1296" y="48"/>
                  </a:moveTo>
                  <a:cubicBezTo>
                    <a:pt x="1392" y="48"/>
                    <a:pt x="1392" y="48"/>
                    <a:pt x="1392" y="48"/>
                  </a:cubicBezTo>
                  <a:cubicBezTo>
                    <a:pt x="1392" y="432"/>
                    <a:pt x="1392" y="432"/>
                    <a:pt x="1392" y="432"/>
                  </a:cubicBezTo>
                  <a:cubicBezTo>
                    <a:pt x="1296" y="432"/>
                    <a:pt x="1296" y="432"/>
                    <a:pt x="1296" y="432"/>
                  </a:cubicBezTo>
                  <a:lnTo>
                    <a:pt x="1296" y="48"/>
                  </a:lnTo>
                  <a:close/>
                  <a:moveTo>
                    <a:pt x="843" y="96"/>
                  </a:moveTo>
                  <a:cubicBezTo>
                    <a:pt x="1248" y="96"/>
                    <a:pt x="1248" y="96"/>
                    <a:pt x="1248" y="96"/>
                  </a:cubicBezTo>
                  <a:cubicBezTo>
                    <a:pt x="1248" y="384"/>
                    <a:pt x="1248" y="384"/>
                    <a:pt x="1248" y="384"/>
                  </a:cubicBezTo>
                  <a:cubicBezTo>
                    <a:pt x="1176" y="384"/>
                    <a:pt x="1176" y="384"/>
                    <a:pt x="1176" y="384"/>
                  </a:cubicBezTo>
                  <a:cubicBezTo>
                    <a:pt x="1136" y="384"/>
                    <a:pt x="1104" y="416"/>
                    <a:pt x="1104" y="456"/>
                  </a:cubicBezTo>
                  <a:cubicBezTo>
                    <a:pt x="1104" y="564"/>
                    <a:pt x="1104" y="564"/>
                    <a:pt x="1104" y="564"/>
                  </a:cubicBezTo>
                  <a:cubicBezTo>
                    <a:pt x="1104" y="584"/>
                    <a:pt x="1088" y="600"/>
                    <a:pt x="1068" y="600"/>
                  </a:cubicBezTo>
                  <a:cubicBezTo>
                    <a:pt x="1048" y="600"/>
                    <a:pt x="1032" y="584"/>
                    <a:pt x="1032" y="564"/>
                  </a:cubicBezTo>
                  <a:cubicBezTo>
                    <a:pt x="1032" y="480"/>
                    <a:pt x="1032" y="480"/>
                    <a:pt x="1032" y="480"/>
                  </a:cubicBezTo>
                  <a:cubicBezTo>
                    <a:pt x="1032" y="453"/>
                    <a:pt x="1011" y="432"/>
                    <a:pt x="984" y="432"/>
                  </a:cubicBezTo>
                  <a:cubicBezTo>
                    <a:pt x="603" y="432"/>
                    <a:pt x="603" y="432"/>
                    <a:pt x="603" y="432"/>
                  </a:cubicBezTo>
                  <a:cubicBezTo>
                    <a:pt x="590" y="432"/>
                    <a:pt x="579" y="424"/>
                    <a:pt x="576" y="412"/>
                  </a:cubicBezTo>
                  <a:cubicBezTo>
                    <a:pt x="575" y="405"/>
                    <a:pt x="577" y="398"/>
                    <a:pt x="582" y="393"/>
                  </a:cubicBezTo>
                  <a:cubicBezTo>
                    <a:pt x="586" y="387"/>
                    <a:pt x="593" y="384"/>
                    <a:pt x="600" y="384"/>
                  </a:cubicBezTo>
                  <a:cubicBezTo>
                    <a:pt x="792" y="384"/>
                    <a:pt x="792" y="384"/>
                    <a:pt x="792" y="384"/>
                  </a:cubicBezTo>
                  <a:cubicBezTo>
                    <a:pt x="805" y="384"/>
                    <a:pt x="816" y="373"/>
                    <a:pt x="816" y="360"/>
                  </a:cubicBezTo>
                  <a:cubicBezTo>
                    <a:pt x="816" y="347"/>
                    <a:pt x="805" y="336"/>
                    <a:pt x="792" y="336"/>
                  </a:cubicBezTo>
                  <a:cubicBezTo>
                    <a:pt x="779" y="336"/>
                    <a:pt x="768" y="325"/>
                    <a:pt x="768" y="312"/>
                  </a:cubicBezTo>
                  <a:cubicBezTo>
                    <a:pt x="768" y="299"/>
                    <a:pt x="779" y="288"/>
                    <a:pt x="792" y="288"/>
                  </a:cubicBezTo>
                  <a:cubicBezTo>
                    <a:pt x="805" y="288"/>
                    <a:pt x="816" y="277"/>
                    <a:pt x="816" y="264"/>
                  </a:cubicBezTo>
                  <a:cubicBezTo>
                    <a:pt x="816" y="251"/>
                    <a:pt x="805" y="240"/>
                    <a:pt x="792" y="240"/>
                  </a:cubicBezTo>
                  <a:cubicBezTo>
                    <a:pt x="785" y="240"/>
                    <a:pt x="778" y="237"/>
                    <a:pt x="774" y="231"/>
                  </a:cubicBezTo>
                  <a:cubicBezTo>
                    <a:pt x="769" y="226"/>
                    <a:pt x="767" y="219"/>
                    <a:pt x="768" y="212"/>
                  </a:cubicBezTo>
                  <a:cubicBezTo>
                    <a:pt x="771" y="200"/>
                    <a:pt x="782" y="192"/>
                    <a:pt x="795" y="192"/>
                  </a:cubicBezTo>
                  <a:cubicBezTo>
                    <a:pt x="840" y="192"/>
                    <a:pt x="840" y="192"/>
                    <a:pt x="840" y="192"/>
                  </a:cubicBezTo>
                  <a:cubicBezTo>
                    <a:pt x="853" y="192"/>
                    <a:pt x="864" y="181"/>
                    <a:pt x="864" y="168"/>
                  </a:cubicBezTo>
                  <a:cubicBezTo>
                    <a:pt x="864" y="155"/>
                    <a:pt x="853" y="144"/>
                    <a:pt x="840" y="144"/>
                  </a:cubicBezTo>
                  <a:cubicBezTo>
                    <a:pt x="833" y="144"/>
                    <a:pt x="826" y="141"/>
                    <a:pt x="822" y="135"/>
                  </a:cubicBezTo>
                  <a:cubicBezTo>
                    <a:pt x="817" y="130"/>
                    <a:pt x="815" y="123"/>
                    <a:pt x="816" y="116"/>
                  </a:cubicBezTo>
                  <a:cubicBezTo>
                    <a:pt x="819" y="104"/>
                    <a:pt x="830" y="96"/>
                    <a:pt x="843" y="96"/>
                  </a:cubicBezTo>
                  <a:close/>
                  <a:moveTo>
                    <a:pt x="1247" y="744"/>
                  </a:moveTo>
                  <a:cubicBezTo>
                    <a:pt x="1234" y="1026"/>
                    <a:pt x="1002" y="1248"/>
                    <a:pt x="720" y="1248"/>
                  </a:cubicBezTo>
                  <a:cubicBezTo>
                    <a:pt x="719" y="1248"/>
                    <a:pt x="717" y="1248"/>
                    <a:pt x="716" y="1248"/>
                  </a:cubicBezTo>
                  <a:cubicBezTo>
                    <a:pt x="717" y="1244"/>
                    <a:pt x="718" y="1240"/>
                    <a:pt x="719" y="1236"/>
                  </a:cubicBezTo>
                  <a:cubicBezTo>
                    <a:pt x="723" y="1215"/>
                    <a:pt x="717" y="1194"/>
                    <a:pt x="703" y="1177"/>
                  </a:cubicBezTo>
                  <a:cubicBezTo>
                    <a:pt x="702" y="1177"/>
                    <a:pt x="702" y="1176"/>
                    <a:pt x="702" y="1176"/>
                  </a:cubicBezTo>
                  <a:cubicBezTo>
                    <a:pt x="719" y="1156"/>
                    <a:pt x="725" y="1129"/>
                    <a:pt x="716" y="1104"/>
                  </a:cubicBezTo>
                  <a:cubicBezTo>
                    <a:pt x="840" y="1104"/>
                    <a:pt x="840" y="1104"/>
                    <a:pt x="840" y="1104"/>
                  </a:cubicBezTo>
                  <a:cubicBezTo>
                    <a:pt x="861" y="1104"/>
                    <a:pt x="881" y="1095"/>
                    <a:pt x="895" y="1079"/>
                  </a:cubicBezTo>
                  <a:cubicBezTo>
                    <a:pt x="909" y="1062"/>
                    <a:pt x="915" y="1041"/>
                    <a:pt x="911" y="1020"/>
                  </a:cubicBezTo>
                  <a:cubicBezTo>
                    <a:pt x="904" y="985"/>
                    <a:pt x="873" y="960"/>
                    <a:pt x="837" y="960"/>
                  </a:cubicBezTo>
                  <a:cubicBezTo>
                    <a:pt x="456" y="960"/>
                    <a:pt x="456" y="960"/>
                    <a:pt x="456" y="960"/>
                  </a:cubicBezTo>
                  <a:cubicBezTo>
                    <a:pt x="456" y="876"/>
                    <a:pt x="456" y="876"/>
                    <a:pt x="456" y="876"/>
                  </a:cubicBezTo>
                  <a:cubicBezTo>
                    <a:pt x="456" y="830"/>
                    <a:pt x="418" y="792"/>
                    <a:pt x="372" y="792"/>
                  </a:cubicBezTo>
                  <a:cubicBezTo>
                    <a:pt x="326" y="792"/>
                    <a:pt x="288" y="830"/>
                    <a:pt x="288" y="876"/>
                  </a:cubicBezTo>
                  <a:cubicBezTo>
                    <a:pt x="288" y="984"/>
                    <a:pt x="288" y="984"/>
                    <a:pt x="288" y="984"/>
                  </a:cubicBezTo>
                  <a:cubicBezTo>
                    <a:pt x="288" y="993"/>
                    <a:pt x="283" y="1000"/>
                    <a:pt x="276" y="1005"/>
                  </a:cubicBezTo>
                  <a:cubicBezTo>
                    <a:pt x="226" y="927"/>
                    <a:pt x="197" y="837"/>
                    <a:pt x="193" y="744"/>
                  </a:cubicBezTo>
                  <a:cubicBezTo>
                    <a:pt x="264" y="744"/>
                    <a:pt x="264" y="744"/>
                    <a:pt x="264" y="744"/>
                  </a:cubicBezTo>
                  <a:cubicBezTo>
                    <a:pt x="264" y="696"/>
                    <a:pt x="264" y="696"/>
                    <a:pt x="264" y="696"/>
                  </a:cubicBezTo>
                  <a:cubicBezTo>
                    <a:pt x="193" y="696"/>
                    <a:pt x="193" y="696"/>
                    <a:pt x="193" y="696"/>
                  </a:cubicBezTo>
                  <a:cubicBezTo>
                    <a:pt x="206" y="414"/>
                    <a:pt x="438" y="192"/>
                    <a:pt x="720" y="192"/>
                  </a:cubicBezTo>
                  <a:cubicBezTo>
                    <a:pt x="721" y="192"/>
                    <a:pt x="723" y="192"/>
                    <a:pt x="724" y="192"/>
                  </a:cubicBezTo>
                  <a:cubicBezTo>
                    <a:pt x="723" y="196"/>
                    <a:pt x="722" y="200"/>
                    <a:pt x="721" y="204"/>
                  </a:cubicBezTo>
                  <a:cubicBezTo>
                    <a:pt x="718" y="225"/>
                    <a:pt x="723" y="246"/>
                    <a:pt x="737" y="263"/>
                  </a:cubicBezTo>
                  <a:cubicBezTo>
                    <a:pt x="738" y="263"/>
                    <a:pt x="738" y="263"/>
                    <a:pt x="738" y="264"/>
                  </a:cubicBezTo>
                  <a:cubicBezTo>
                    <a:pt x="721" y="284"/>
                    <a:pt x="715" y="311"/>
                    <a:pt x="724" y="336"/>
                  </a:cubicBezTo>
                  <a:cubicBezTo>
                    <a:pt x="600" y="336"/>
                    <a:pt x="600" y="336"/>
                    <a:pt x="600" y="336"/>
                  </a:cubicBezTo>
                  <a:cubicBezTo>
                    <a:pt x="579" y="336"/>
                    <a:pt x="559" y="345"/>
                    <a:pt x="545" y="361"/>
                  </a:cubicBezTo>
                  <a:cubicBezTo>
                    <a:pt x="531" y="378"/>
                    <a:pt x="525" y="399"/>
                    <a:pt x="529" y="420"/>
                  </a:cubicBezTo>
                  <a:cubicBezTo>
                    <a:pt x="536" y="455"/>
                    <a:pt x="567" y="480"/>
                    <a:pt x="603" y="480"/>
                  </a:cubicBezTo>
                  <a:cubicBezTo>
                    <a:pt x="984" y="480"/>
                    <a:pt x="984" y="480"/>
                    <a:pt x="984" y="480"/>
                  </a:cubicBezTo>
                  <a:cubicBezTo>
                    <a:pt x="984" y="564"/>
                    <a:pt x="984" y="564"/>
                    <a:pt x="984" y="564"/>
                  </a:cubicBezTo>
                  <a:cubicBezTo>
                    <a:pt x="984" y="610"/>
                    <a:pt x="1022" y="648"/>
                    <a:pt x="1068" y="648"/>
                  </a:cubicBezTo>
                  <a:cubicBezTo>
                    <a:pt x="1114" y="648"/>
                    <a:pt x="1152" y="610"/>
                    <a:pt x="1152" y="564"/>
                  </a:cubicBezTo>
                  <a:cubicBezTo>
                    <a:pt x="1152" y="456"/>
                    <a:pt x="1152" y="456"/>
                    <a:pt x="1152" y="456"/>
                  </a:cubicBezTo>
                  <a:cubicBezTo>
                    <a:pt x="1152" y="447"/>
                    <a:pt x="1157" y="440"/>
                    <a:pt x="1164" y="435"/>
                  </a:cubicBezTo>
                  <a:cubicBezTo>
                    <a:pt x="1214" y="513"/>
                    <a:pt x="1243" y="603"/>
                    <a:pt x="1247" y="696"/>
                  </a:cubicBezTo>
                  <a:cubicBezTo>
                    <a:pt x="1176" y="696"/>
                    <a:pt x="1176" y="696"/>
                    <a:pt x="1176" y="696"/>
                  </a:cubicBezTo>
                  <a:cubicBezTo>
                    <a:pt x="1176" y="744"/>
                    <a:pt x="1176" y="744"/>
                    <a:pt x="1176" y="744"/>
                  </a:cubicBezTo>
                  <a:lnTo>
                    <a:pt x="1247" y="744"/>
                  </a:lnTo>
                  <a:close/>
                  <a:moveTo>
                    <a:pt x="772" y="98"/>
                  </a:moveTo>
                  <a:cubicBezTo>
                    <a:pt x="770" y="102"/>
                    <a:pt x="770" y="105"/>
                    <a:pt x="769" y="108"/>
                  </a:cubicBezTo>
                  <a:cubicBezTo>
                    <a:pt x="767" y="121"/>
                    <a:pt x="768" y="134"/>
                    <a:pt x="773" y="147"/>
                  </a:cubicBezTo>
                  <a:cubicBezTo>
                    <a:pt x="764" y="146"/>
                    <a:pt x="754" y="145"/>
                    <a:pt x="744" y="145"/>
                  </a:cubicBezTo>
                  <a:cubicBezTo>
                    <a:pt x="744" y="97"/>
                    <a:pt x="744" y="97"/>
                    <a:pt x="744" y="97"/>
                  </a:cubicBezTo>
                  <a:cubicBezTo>
                    <a:pt x="753" y="97"/>
                    <a:pt x="762" y="98"/>
                    <a:pt x="772" y="98"/>
                  </a:cubicBezTo>
                  <a:close/>
                  <a:moveTo>
                    <a:pt x="696" y="97"/>
                  </a:moveTo>
                  <a:cubicBezTo>
                    <a:pt x="696" y="145"/>
                    <a:pt x="696" y="145"/>
                    <a:pt x="696" y="145"/>
                  </a:cubicBezTo>
                  <a:cubicBezTo>
                    <a:pt x="397" y="157"/>
                    <a:pt x="157" y="397"/>
                    <a:pt x="145" y="696"/>
                  </a:cubicBezTo>
                  <a:cubicBezTo>
                    <a:pt x="97" y="696"/>
                    <a:pt x="97" y="696"/>
                    <a:pt x="97" y="696"/>
                  </a:cubicBezTo>
                  <a:cubicBezTo>
                    <a:pt x="110" y="370"/>
                    <a:pt x="370" y="110"/>
                    <a:pt x="696" y="97"/>
                  </a:cubicBezTo>
                  <a:close/>
                  <a:moveTo>
                    <a:pt x="97" y="744"/>
                  </a:moveTo>
                  <a:cubicBezTo>
                    <a:pt x="145" y="744"/>
                    <a:pt x="145" y="744"/>
                    <a:pt x="145" y="744"/>
                  </a:cubicBezTo>
                  <a:cubicBezTo>
                    <a:pt x="149" y="837"/>
                    <a:pt x="175" y="928"/>
                    <a:pt x="221" y="1008"/>
                  </a:cubicBezTo>
                  <a:cubicBezTo>
                    <a:pt x="192" y="1008"/>
                    <a:pt x="192" y="1008"/>
                    <a:pt x="192" y="1008"/>
                  </a:cubicBezTo>
                  <a:cubicBezTo>
                    <a:pt x="192" y="984"/>
                    <a:pt x="192" y="984"/>
                    <a:pt x="192" y="984"/>
                  </a:cubicBezTo>
                  <a:cubicBezTo>
                    <a:pt x="192" y="971"/>
                    <a:pt x="181" y="960"/>
                    <a:pt x="168" y="960"/>
                  </a:cubicBezTo>
                  <a:cubicBezTo>
                    <a:pt x="144" y="960"/>
                    <a:pt x="144" y="960"/>
                    <a:pt x="144" y="960"/>
                  </a:cubicBezTo>
                  <a:cubicBezTo>
                    <a:pt x="115" y="891"/>
                    <a:pt x="99" y="818"/>
                    <a:pt x="97" y="744"/>
                  </a:cubicBezTo>
                  <a:close/>
                  <a:moveTo>
                    <a:pt x="144" y="1392"/>
                  </a:moveTo>
                  <a:cubicBezTo>
                    <a:pt x="48" y="1392"/>
                    <a:pt x="48" y="1392"/>
                    <a:pt x="48" y="1392"/>
                  </a:cubicBezTo>
                  <a:cubicBezTo>
                    <a:pt x="48" y="1008"/>
                    <a:pt x="48" y="1008"/>
                    <a:pt x="48" y="1008"/>
                  </a:cubicBezTo>
                  <a:cubicBezTo>
                    <a:pt x="144" y="1008"/>
                    <a:pt x="144" y="1008"/>
                    <a:pt x="144" y="1008"/>
                  </a:cubicBezTo>
                  <a:lnTo>
                    <a:pt x="144" y="1392"/>
                  </a:lnTo>
                  <a:close/>
                  <a:moveTo>
                    <a:pt x="597" y="1344"/>
                  </a:moveTo>
                  <a:cubicBezTo>
                    <a:pt x="192" y="1344"/>
                    <a:pt x="192" y="1344"/>
                    <a:pt x="192" y="1344"/>
                  </a:cubicBezTo>
                  <a:cubicBezTo>
                    <a:pt x="192" y="1056"/>
                    <a:pt x="192" y="1056"/>
                    <a:pt x="192" y="1056"/>
                  </a:cubicBezTo>
                  <a:cubicBezTo>
                    <a:pt x="264" y="1056"/>
                    <a:pt x="264" y="1056"/>
                    <a:pt x="264" y="1056"/>
                  </a:cubicBezTo>
                  <a:cubicBezTo>
                    <a:pt x="304" y="1056"/>
                    <a:pt x="336" y="1024"/>
                    <a:pt x="336" y="984"/>
                  </a:cubicBezTo>
                  <a:cubicBezTo>
                    <a:pt x="336" y="876"/>
                    <a:pt x="336" y="876"/>
                    <a:pt x="336" y="876"/>
                  </a:cubicBezTo>
                  <a:cubicBezTo>
                    <a:pt x="336" y="856"/>
                    <a:pt x="352" y="840"/>
                    <a:pt x="372" y="840"/>
                  </a:cubicBezTo>
                  <a:cubicBezTo>
                    <a:pt x="392" y="840"/>
                    <a:pt x="408" y="856"/>
                    <a:pt x="408" y="876"/>
                  </a:cubicBezTo>
                  <a:cubicBezTo>
                    <a:pt x="408" y="960"/>
                    <a:pt x="408" y="960"/>
                    <a:pt x="408" y="960"/>
                  </a:cubicBezTo>
                  <a:cubicBezTo>
                    <a:pt x="408" y="987"/>
                    <a:pt x="429" y="1008"/>
                    <a:pt x="456" y="1008"/>
                  </a:cubicBezTo>
                  <a:cubicBezTo>
                    <a:pt x="837" y="1008"/>
                    <a:pt x="837" y="1008"/>
                    <a:pt x="837" y="1008"/>
                  </a:cubicBezTo>
                  <a:cubicBezTo>
                    <a:pt x="850" y="1008"/>
                    <a:pt x="861" y="1016"/>
                    <a:pt x="864" y="1028"/>
                  </a:cubicBezTo>
                  <a:cubicBezTo>
                    <a:pt x="865" y="1035"/>
                    <a:pt x="863" y="1042"/>
                    <a:pt x="858" y="1047"/>
                  </a:cubicBezTo>
                  <a:cubicBezTo>
                    <a:pt x="854" y="1053"/>
                    <a:pt x="847" y="1056"/>
                    <a:pt x="840" y="1056"/>
                  </a:cubicBezTo>
                  <a:cubicBezTo>
                    <a:pt x="648" y="1056"/>
                    <a:pt x="648" y="1056"/>
                    <a:pt x="648" y="1056"/>
                  </a:cubicBezTo>
                  <a:cubicBezTo>
                    <a:pt x="635" y="1056"/>
                    <a:pt x="624" y="1067"/>
                    <a:pt x="624" y="1080"/>
                  </a:cubicBezTo>
                  <a:cubicBezTo>
                    <a:pt x="624" y="1093"/>
                    <a:pt x="635" y="1104"/>
                    <a:pt x="648" y="1104"/>
                  </a:cubicBezTo>
                  <a:cubicBezTo>
                    <a:pt x="661" y="1104"/>
                    <a:pt x="672" y="1115"/>
                    <a:pt x="672" y="1128"/>
                  </a:cubicBezTo>
                  <a:cubicBezTo>
                    <a:pt x="672" y="1141"/>
                    <a:pt x="661" y="1152"/>
                    <a:pt x="648" y="1152"/>
                  </a:cubicBezTo>
                  <a:cubicBezTo>
                    <a:pt x="635" y="1152"/>
                    <a:pt x="624" y="1163"/>
                    <a:pt x="624" y="1176"/>
                  </a:cubicBezTo>
                  <a:cubicBezTo>
                    <a:pt x="624" y="1189"/>
                    <a:pt x="635" y="1200"/>
                    <a:pt x="648" y="1200"/>
                  </a:cubicBezTo>
                  <a:cubicBezTo>
                    <a:pt x="655" y="1200"/>
                    <a:pt x="662" y="1203"/>
                    <a:pt x="666" y="1209"/>
                  </a:cubicBezTo>
                  <a:cubicBezTo>
                    <a:pt x="671" y="1214"/>
                    <a:pt x="673" y="1221"/>
                    <a:pt x="672" y="1228"/>
                  </a:cubicBezTo>
                  <a:cubicBezTo>
                    <a:pt x="669" y="1240"/>
                    <a:pt x="658" y="1248"/>
                    <a:pt x="645" y="1248"/>
                  </a:cubicBezTo>
                  <a:cubicBezTo>
                    <a:pt x="600" y="1248"/>
                    <a:pt x="600" y="1248"/>
                    <a:pt x="600" y="1248"/>
                  </a:cubicBezTo>
                  <a:cubicBezTo>
                    <a:pt x="587" y="1248"/>
                    <a:pt x="576" y="1259"/>
                    <a:pt x="576" y="1272"/>
                  </a:cubicBezTo>
                  <a:cubicBezTo>
                    <a:pt x="576" y="1285"/>
                    <a:pt x="587" y="1296"/>
                    <a:pt x="600" y="1296"/>
                  </a:cubicBezTo>
                  <a:cubicBezTo>
                    <a:pt x="607" y="1296"/>
                    <a:pt x="614" y="1299"/>
                    <a:pt x="618" y="1305"/>
                  </a:cubicBezTo>
                  <a:cubicBezTo>
                    <a:pt x="623" y="1310"/>
                    <a:pt x="625" y="1317"/>
                    <a:pt x="624" y="1324"/>
                  </a:cubicBezTo>
                  <a:cubicBezTo>
                    <a:pt x="621" y="1336"/>
                    <a:pt x="610" y="1344"/>
                    <a:pt x="597" y="1344"/>
                  </a:cubicBezTo>
                  <a:close/>
                  <a:moveTo>
                    <a:pt x="668" y="1342"/>
                  </a:moveTo>
                  <a:cubicBezTo>
                    <a:pt x="670" y="1339"/>
                    <a:pt x="670" y="1335"/>
                    <a:pt x="671" y="1332"/>
                  </a:cubicBezTo>
                  <a:cubicBezTo>
                    <a:pt x="673" y="1319"/>
                    <a:pt x="672" y="1306"/>
                    <a:pt x="667" y="1294"/>
                  </a:cubicBezTo>
                  <a:cubicBezTo>
                    <a:pt x="676" y="1294"/>
                    <a:pt x="686" y="1295"/>
                    <a:pt x="696" y="1295"/>
                  </a:cubicBezTo>
                  <a:cubicBezTo>
                    <a:pt x="696" y="1343"/>
                    <a:pt x="696" y="1343"/>
                    <a:pt x="696" y="1343"/>
                  </a:cubicBezTo>
                  <a:cubicBezTo>
                    <a:pt x="687" y="1343"/>
                    <a:pt x="678" y="1342"/>
                    <a:pt x="668" y="1342"/>
                  </a:cubicBezTo>
                  <a:close/>
                  <a:moveTo>
                    <a:pt x="744" y="1343"/>
                  </a:moveTo>
                  <a:cubicBezTo>
                    <a:pt x="744" y="1295"/>
                    <a:pt x="744" y="1295"/>
                    <a:pt x="744" y="1295"/>
                  </a:cubicBezTo>
                  <a:cubicBezTo>
                    <a:pt x="1043" y="1283"/>
                    <a:pt x="1283" y="1043"/>
                    <a:pt x="1295" y="744"/>
                  </a:cubicBezTo>
                  <a:cubicBezTo>
                    <a:pt x="1343" y="744"/>
                    <a:pt x="1343" y="744"/>
                    <a:pt x="1343" y="744"/>
                  </a:cubicBezTo>
                  <a:cubicBezTo>
                    <a:pt x="1330" y="1070"/>
                    <a:pt x="1070" y="1330"/>
                    <a:pt x="744" y="1343"/>
                  </a:cubicBezTo>
                  <a:close/>
                  <a:moveTo>
                    <a:pt x="1343" y="696"/>
                  </a:moveTo>
                  <a:cubicBezTo>
                    <a:pt x="1295" y="696"/>
                    <a:pt x="1295" y="696"/>
                    <a:pt x="1295" y="696"/>
                  </a:cubicBezTo>
                  <a:cubicBezTo>
                    <a:pt x="1291" y="603"/>
                    <a:pt x="1265" y="512"/>
                    <a:pt x="1219" y="432"/>
                  </a:cubicBezTo>
                  <a:cubicBezTo>
                    <a:pt x="1248" y="432"/>
                    <a:pt x="1248" y="432"/>
                    <a:pt x="1248" y="432"/>
                  </a:cubicBezTo>
                  <a:cubicBezTo>
                    <a:pt x="1248" y="456"/>
                    <a:pt x="1248" y="456"/>
                    <a:pt x="1248" y="456"/>
                  </a:cubicBezTo>
                  <a:cubicBezTo>
                    <a:pt x="1248" y="469"/>
                    <a:pt x="1259" y="480"/>
                    <a:pt x="1272" y="480"/>
                  </a:cubicBezTo>
                  <a:cubicBezTo>
                    <a:pt x="1296" y="480"/>
                    <a:pt x="1296" y="480"/>
                    <a:pt x="1296" y="480"/>
                  </a:cubicBezTo>
                  <a:cubicBezTo>
                    <a:pt x="1325" y="549"/>
                    <a:pt x="1341" y="622"/>
                    <a:pt x="1343" y="696"/>
                  </a:cubicBezTo>
                  <a:close/>
                  <a:moveTo>
                    <a:pt x="1343" y="696"/>
                  </a:moveTo>
                  <a:cubicBezTo>
                    <a:pt x="1343" y="696"/>
                    <a:pt x="1343" y="696"/>
                    <a:pt x="1343" y="69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6">
              <a:extLst>
                <a:ext uri="{FF2B5EF4-FFF2-40B4-BE49-F238E27FC236}">
                  <a16:creationId xmlns:a16="http://schemas.microsoft.com/office/drawing/2014/main" id="{E9C5AD9D-B48A-4478-A96E-EBE1D65E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0976" y="3224213"/>
              <a:ext cx="400050" cy="395288"/>
            </a:xfrm>
            <a:custGeom>
              <a:avLst/>
              <a:gdLst>
                <a:gd name="T0" fmla="*/ 192 w 336"/>
                <a:gd name="T1" fmla="*/ 50 h 336"/>
                <a:gd name="T2" fmla="*/ 192 w 336"/>
                <a:gd name="T3" fmla="*/ 0 h 336"/>
                <a:gd name="T4" fmla="*/ 144 w 336"/>
                <a:gd name="T5" fmla="*/ 0 h 336"/>
                <a:gd name="T6" fmla="*/ 144 w 336"/>
                <a:gd name="T7" fmla="*/ 50 h 336"/>
                <a:gd name="T8" fmla="*/ 50 w 336"/>
                <a:gd name="T9" fmla="*/ 144 h 336"/>
                <a:gd name="T10" fmla="*/ 0 w 336"/>
                <a:gd name="T11" fmla="*/ 144 h 336"/>
                <a:gd name="T12" fmla="*/ 0 w 336"/>
                <a:gd name="T13" fmla="*/ 192 h 336"/>
                <a:gd name="T14" fmla="*/ 50 w 336"/>
                <a:gd name="T15" fmla="*/ 192 h 336"/>
                <a:gd name="T16" fmla="*/ 144 w 336"/>
                <a:gd name="T17" fmla="*/ 286 h 336"/>
                <a:gd name="T18" fmla="*/ 144 w 336"/>
                <a:gd name="T19" fmla="*/ 336 h 336"/>
                <a:gd name="T20" fmla="*/ 192 w 336"/>
                <a:gd name="T21" fmla="*/ 336 h 336"/>
                <a:gd name="T22" fmla="*/ 192 w 336"/>
                <a:gd name="T23" fmla="*/ 286 h 336"/>
                <a:gd name="T24" fmla="*/ 286 w 336"/>
                <a:gd name="T25" fmla="*/ 192 h 336"/>
                <a:gd name="T26" fmla="*/ 336 w 336"/>
                <a:gd name="T27" fmla="*/ 192 h 336"/>
                <a:gd name="T28" fmla="*/ 336 w 336"/>
                <a:gd name="T29" fmla="*/ 144 h 336"/>
                <a:gd name="T30" fmla="*/ 286 w 336"/>
                <a:gd name="T31" fmla="*/ 144 h 336"/>
                <a:gd name="T32" fmla="*/ 192 w 336"/>
                <a:gd name="T33" fmla="*/ 50 h 336"/>
                <a:gd name="T34" fmla="*/ 168 w 336"/>
                <a:gd name="T35" fmla="*/ 240 h 336"/>
                <a:gd name="T36" fmla="*/ 101 w 336"/>
                <a:gd name="T37" fmla="*/ 196 h 336"/>
                <a:gd name="T38" fmla="*/ 117 w 336"/>
                <a:gd name="T39" fmla="*/ 117 h 336"/>
                <a:gd name="T40" fmla="*/ 196 w 336"/>
                <a:gd name="T41" fmla="*/ 101 h 336"/>
                <a:gd name="T42" fmla="*/ 240 w 336"/>
                <a:gd name="T43" fmla="*/ 168 h 336"/>
                <a:gd name="T44" fmla="*/ 168 w 336"/>
                <a:gd name="T45" fmla="*/ 240 h 336"/>
                <a:gd name="T46" fmla="*/ 168 w 336"/>
                <a:gd name="T47" fmla="*/ 240 h 336"/>
                <a:gd name="T48" fmla="*/ 168 w 336"/>
                <a:gd name="T49" fmla="*/ 24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6" h="336">
                  <a:moveTo>
                    <a:pt x="192" y="5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50"/>
                    <a:pt x="144" y="50"/>
                    <a:pt x="144" y="50"/>
                  </a:cubicBezTo>
                  <a:cubicBezTo>
                    <a:pt x="97" y="60"/>
                    <a:pt x="60" y="97"/>
                    <a:pt x="5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50" y="192"/>
                    <a:pt x="50" y="192"/>
                    <a:pt x="50" y="192"/>
                  </a:cubicBezTo>
                  <a:cubicBezTo>
                    <a:pt x="60" y="239"/>
                    <a:pt x="97" y="276"/>
                    <a:pt x="144" y="286"/>
                  </a:cubicBezTo>
                  <a:cubicBezTo>
                    <a:pt x="144" y="336"/>
                    <a:pt x="144" y="336"/>
                    <a:pt x="144" y="336"/>
                  </a:cubicBezTo>
                  <a:cubicBezTo>
                    <a:pt x="192" y="336"/>
                    <a:pt x="192" y="336"/>
                    <a:pt x="192" y="336"/>
                  </a:cubicBezTo>
                  <a:cubicBezTo>
                    <a:pt x="192" y="286"/>
                    <a:pt x="192" y="286"/>
                    <a:pt x="192" y="286"/>
                  </a:cubicBezTo>
                  <a:cubicBezTo>
                    <a:pt x="239" y="276"/>
                    <a:pt x="276" y="239"/>
                    <a:pt x="286" y="192"/>
                  </a:cubicBezTo>
                  <a:cubicBezTo>
                    <a:pt x="336" y="192"/>
                    <a:pt x="336" y="192"/>
                    <a:pt x="336" y="192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286" y="144"/>
                    <a:pt x="286" y="144"/>
                    <a:pt x="286" y="144"/>
                  </a:cubicBezTo>
                  <a:cubicBezTo>
                    <a:pt x="276" y="97"/>
                    <a:pt x="239" y="60"/>
                    <a:pt x="192" y="50"/>
                  </a:cubicBezTo>
                  <a:close/>
                  <a:moveTo>
                    <a:pt x="168" y="240"/>
                  </a:moveTo>
                  <a:cubicBezTo>
                    <a:pt x="139" y="240"/>
                    <a:pt x="113" y="222"/>
                    <a:pt x="101" y="196"/>
                  </a:cubicBezTo>
                  <a:cubicBezTo>
                    <a:pt x="90" y="169"/>
                    <a:pt x="97" y="138"/>
                    <a:pt x="117" y="117"/>
                  </a:cubicBezTo>
                  <a:cubicBezTo>
                    <a:pt x="138" y="96"/>
                    <a:pt x="169" y="90"/>
                    <a:pt x="196" y="101"/>
                  </a:cubicBezTo>
                  <a:cubicBezTo>
                    <a:pt x="222" y="113"/>
                    <a:pt x="240" y="139"/>
                    <a:pt x="240" y="168"/>
                  </a:cubicBezTo>
                  <a:cubicBezTo>
                    <a:pt x="240" y="208"/>
                    <a:pt x="208" y="240"/>
                    <a:pt x="168" y="240"/>
                  </a:cubicBezTo>
                  <a:close/>
                  <a:moveTo>
                    <a:pt x="168" y="240"/>
                  </a:moveTo>
                  <a:cubicBezTo>
                    <a:pt x="168" y="240"/>
                    <a:pt x="168" y="240"/>
                    <a:pt x="168" y="2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EA55AFC-172D-4370-B530-EDD923BC1E87}"/>
              </a:ext>
            </a:extLst>
          </p:cNvPr>
          <p:cNvGrpSpPr/>
          <p:nvPr/>
        </p:nvGrpSpPr>
        <p:grpSpPr>
          <a:xfrm>
            <a:off x="4066827" y="3140582"/>
            <a:ext cx="794446" cy="795058"/>
            <a:chOff x="3201988" y="2216151"/>
            <a:chExt cx="2054225" cy="2055813"/>
          </a:xfrm>
          <a:solidFill>
            <a:schemeClr val="bg1"/>
          </a:solidFill>
        </p:grpSpPr>
        <p:sp>
          <p:nvSpPr>
            <p:cNvPr id="140" name="Freeform 59">
              <a:extLst>
                <a:ext uri="{FF2B5EF4-FFF2-40B4-BE49-F238E27FC236}">
                  <a16:creationId xmlns:a16="http://schemas.microsoft.com/office/drawing/2014/main" id="{FA934FB5-0037-4BB9-B957-8479B32BB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1988" y="2216151"/>
              <a:ext cx="2054225" cy="2055813"/>
            </a:xfrm>
            <a:custGeom>
              <a:avLst/>
              <a:gdLst>
                <a:gd name="T0" fmla="*/ 1472 w 1920"/>
                <a:gd name="T1" fmla="*/ 206 h 1934"/>
                <a:gd name="T2" fmla="*/ 1137 w 1920"/>
                <a:gd name="T3" fmla="*/ 107 h 1934"/>
                <a:gd name="T4" fmla="*/ 177 w 1920"/>
                <a:gd name="T5" fmla="*/ 334 h 1934"/>
                <a:gd name="T6" fmla="*/ 0 w 1920"/>
                <a:gd name="T7" fmla="*/ 1390 h 1934"/>
                <a:gd name="T8" fmla="*/ 800 w 1920"/>
                <a:gd name="T9" fmla="*/ 1678 h 1934"/>
                <a:gd name="T10" fmla="*/ 480 w 1920"/>
                <a:gd name="T11" fmla="*/ 1870 h 1934"/>
                <a:gd name="T12" fmla="*/ 1504 w 1920"/>
                <a:gd name="T13" fmla="*/ 1934 h 1934"/>
                <a:gd name="T14" fmla="*/ 1440 w 1920"/>
                <a:gd name="T15" fmla="*/ 1710 h 1934"/>
                <a:gd name="T16" fmla="*/ 1120 w 1920"/>
                <a:gd name="T17" fmla="*/ 1486 h 1934"/>
                <a:gd name="T18" fmla="*/ 1920 w 1920"/>
                <a:gd name="T19" fmla="*/ 430 h 1934"/>
                <a:gd name="T20" fmla="*/ 1856 w 1920"/>
                <a:gd name="T21" fmla="*/ 430 h 1934"/>
                <a:gd name="T22" fmla="*/ 1408 w 1920"/>
                <a:gd name="T23" fmla="*/ 1006 h 1934"/>
                <a:gd name="T24" fmla="*/ 1184 w 1920"/>
                <a:gd name="T25" fmla="*/ 910 h 1934"/>
                <a:gd name="T26" fmla="*/ 1785 w 1920"/>
                <a:gd name="T27" fmla="*/ 398 h 1934"/>
                <a:gd name="T28" fmla="*/ 992 w 1920"/>
                <a:gd name="T29" fmla="*/ 910 h 1934"/>
                <a:gd name="T30" fmla="*/ 992 w 1920"/>
                <a:gd name="T31" fmla="*/ 974 h 1934"/>
                <a:gd name="T32" fmla="*/ 800 w 1920"/>
                <a:gd name="T33" fmla="*/ 910 h 1934"/>
                <a:gd name="T34" fmla="*/ 1344 w 1920"/>
                <a:gd name="T35" fmla="*/ 1038 h 1934"/>
                <a:gd name="T36" fmla="*/ 576 w 1920"/>
                <a:gd name="T37" fmla="*/ 1038 h 1934"/>
                <a:gd name="T38" fmla="*/ 504 w 1920"/>
                <a:gd name="T39" fmla="*/ 275 h 1934"/>
                <a:gd name="T40" fmla="*/ 1114 w 1920"/>
                <a:gd name="T41" fmla="*/ 171 h 1934"/>
                <a:gd name="T42" fmla="*/ 1400 w 1920"/>
                <a:gd name="T43" fmla="*/ 251 h 1934"/>
                <a:gd name="T44" fmla="*/ 1729 w 1920"/>
                <a:gd name="T45" fmla="*/ 691 h 1934"/>
                <a:gd name="T46" fmla="*/ 1184 w 1920"/>
                <a:gd name="T47" fmla="*/ 757 h 1934"/>
                <a:gd name="T48" fmla="*/ 1489 w 1920"/>
                <a:gd name="T49" fmla="*/ 749 h 1934"/>
                <a:gd name="T50" fmla="*/ 1349 w 1920"/>
                <a:gd name="T51" fmla="*/ 590 h 1934"/>
                <a:gd name="T52" fmla="*/ 1123 w 1920"/>
                <a:gd name="T53" fmla="*/ 736 h 1934"/>
                <a:gd name="T54" fmla="*/ 992 w 1920"/>
                <a:gd name="T55" fmla="*/ 846 h 1934"/>
                <a:gd name="T56" fmla="*/ 960 w 1920"/>
                <a:gd name="T57" fmla="*/ 269 h 1934"/>
                <a:gd name="T58" fmla="*/ 928 w 1920"/>
                <a:gd name="T59" fmla="*/ 846 h 1934"/>
                <a:gd name="T60" fmla="*/ 797 w 1920"/>
                <a:gd name="T61" fmla="*/ 736 h 1934"/>
                <a:gd name="T62" fmla="*/ 571 w 1920"/>
                <a:gd name="T63" fmla="*/ 590 h 1934"/>
                <a:gd name="T64" fmla="*/ 431 w 1920"/>
                <a:gd name="T65" fmla="*/ 749 h 1934"/>
                <a:gd name="T66" fmla="*/ 736 w 1920"/>
                <a:gd name="T67" fmla="*/ 757 h 1934"/>
                <a:gd name="T68" fmla="*/ 160 w 1920"/>
                <a:gd name="T69" fmla="*/ 558 h 1934"/>
                <a:gd name="T70" fmla="*/ 1472 w 1920"/>
                <a:gd name="T71" fmla="*/ 558 h 1934"/>
                <a:gd name="T72" fmla="*/ 1408 w 1920"/>
                <a:gd name="T73" fmla="*/ 622 h 1934"/>
                <a:gd name="T74" fmla="*/ 960 w 1920"/>
                <a:gd name="T75" fmla="*/ 334 h 1934"/>
                <a:gd name="T76" fmla="*/ 512 w 1920"/>
                <a:gd name="T77" fmla="*/ 622 h 1934"/>
                <a:gd name="T78" fmla="*/ 448 w 1920"/>
                <a:gd name="T79" fmla="*/ 558 h 1934"/>
                <a:gd name="T80" fmla="*/ 135 w 1920"/>
                <a:gd name="T81" fmla="*/ 398 h 1934"/>
                <a:gd name="T82" fmla="*/ 736 w 1920"/>
                <a:gd name="T83" fmla="*/ 910 h 1934"/>
                <a:gd name="T84" fmla="*/ 512 w 1920"/>
                <a:gd name="T85" fmla="*/ 1006 h 1934"/>
                <a:gd name="T86" fmla="*/ 64 w 1920"/>
                <a:gd name="T87" fmla="*/ 430 h 1934"/>
                <a:gd name="T88" fmla="*/ 544 w 1920"/>
                <a:gd name="T89" fmla="*/ 1870 h 1934"/>
                <a:gd name="T90" fmla="*/ 1376 w 1920"/>
                <a:gd name="T91" fmla="*/ 1870 h 1934"/>
                <a:gd name="T92" fmla="*/ 864 w 1920"/>
                <a:gd name="T93" fmla="*/ 1486 h 1934"/>
                <a:gd name="T94" fmla="*/ 1824 w 1920"/>
                <a:gd name="T95" fmla="*/ 1422 h 1934"/>
                <a:gd name="T96" fmla="*/ 64 w 1920"/>
                <a:gd name="T97" fmla="*/ 1294 h 1934"/>
                <a:gd name="T98" fmla="*/ 544 w 1920"/>
                <a:gd name="T99" fmla="*/ 1358 h 1934"/>
                <a:gd name="T100" fmla="*/ 1408 w 1920"/>
                <a:gd name="T101" fmla="*/ 1294 h 1934"/>
                <a:gd name="T102" fmla="*/ 1824 w 1920"/>
                <a:gd name="T103" fmla="*/ 1422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20" h="1934">
                  <a:moveTo>
                    <a:pt x="1824" y="334"/>
                  </a:moveTo>
                  <a:cubicBezTo>
                    <a:pt x="1743" y="334"/>
                    <a:pt x="1743" y="334"/>
                    <a:pt x="1743" y="334"/>
                  </a:cubicBezTo>
                  <a:cubicBezTo>
                    <a:pt x="1677" y="253"/>
                    <a:pt x="1577" y="206"/>
                    <a:pt x="1472" y="206"/>
                  </a:cubicBezTo>
                  <a:cubicBezTo>
                    <a:pt x="1465" y="206"/>
                    <a:pt x="1458" y="206"/>
                    <a:pt x="1451" y="207"/>
                  </a:cubicBezTo>
                  <a:cubicBezTo>
                    <a:pt x="1424" y="150"/>
                    <a:pt x="1375" y="107"/>
                    <a:pt x="1316" y="88"/>
                  </a:cubicBezTo>
                  <a:cubicBezTo>
                    <a:pt x="1256" y="70"/>
                    <a:pt x="1192" y="76"/>
                    <a:pt x="1137" y="107"/>
                  </a:cubicBezTo>
                  <a:cubicBezTo>
                    <a:pt x="1040" y="32"/>
                    <a:pt x="916" y="0"/>
                    <a:pt x="794" y="19"/>
                  </a:cubicBezTo>
                  <a:cubicBezTo>
                    <a:pt x="672" y="39"/>
                    <a:pt x="564" y="107"/>
                    <a:pt x="495" y="209"/>
                  </a:cubicBezTo>
                  <a:cubicBezTo>
                    <a:pt x="374" y="193"/>
                    <a:pt x="254" y="240"/>
                    <a:pt x="177" y="334"/>
                  </a:cubicBezTo>
                  <a:cubicBezTo>
                    <a:pt x="96" y="334"/>
                    <a:pt x="96" y="334"/>
                    <a:pt x="96" y="334"/>
                  </a:cubicBezTo>
                  <a:cubicBezTo>
                    <a:pt x="43" y="334"/>
                    <a:pt x="0" y="377"/>
                    <a:pt x="0" y="430"/>
                  </a:cubicBezTo>
                  <a:cubicBezTo>
                    <a:pt x="0" y="1390"/>
                    <a:pt x="0" y="1390"/>
                    <a:pt x="0" y="1390"/>
                  </a:cubicBezTo>
                  <a:cubicBezTo>
                    <a:pt x="0" y="1443"/>
                    <a:pt x="43" y="1486"/>
                    <a:pt x="96" y="1486"/>
                  </a:cubicBezTo>
                  <a:cubicBezTo>
                    <a:pt x="800" y="1486"/>
                    <a:pt x="800" y="1486"/>
                    <a:pt x="800" y="1486"/>
                  </a:cubicBezTo>
                  <a:cubicBezTo>
                    <a:pt x="800" y="1678"/>
                    <a:pt x="800" y="1678"/>
                    <a:pt x="800" y="1678"/>
                  </a:cubicBezTo>
                  <a:cubicBezTo>
                    <a:pt x="512" y="1678"/>
                    <a:pt x="512" y="1678"/>
                    <a:pt x="512" y="1678"/>
                  </a:cubicBezTo>
                  <a:cubicBezTo>
                    <a:pt x="494" y="1678"/>
                    <a:pt x="480" y="1692"/>
                    <a:pt x="480" y="1710"/>
                  </a:cubicBezTo>
                  <a:cubicBezTo>
                    <a:pt x="480" y="1870"/>
                    <a:pt x="480" y="1870"/>
                    <a:pt x="480" y="1870"/>
                  </a:cubicBezTo>
                  <a:cubicBezTo>
                    <a:pt x="416" y="1870"/>
                    <a:pt x="416" y="1870"/>
                    <a:pt x="416" y="1870"/>
                  </a:cubicBezTo>
                  <a:cubicBezTo>
                    <a:pt x="416" y="1934"/>
                    <a:pt x="416" y="1934"/>
                    <a:pt x="416" y="1934"/>
                  </a:cubicBezTo>
                  <a:cubicBezTo>
                    <a:pt x="1504" y="1934"/>
                    <a:pt x="1504" y="1934"/>
                    <a:pt x="1504" y="1934"/>
                  </a:cubicBezTo>
                  <a:cubicBezTo>
                    <a:pt x="1504" y="1870"/>
                    <a:pt x="1504" y="1870"/>
                    <a:pt x="1504" y="1870"/>
                  </a:cubicBezTo>
                  <a:cubicBezTo>
                    <a:pt x="1440" y="1870"/>
                    <a:pt x="1440" y="1870"/>
                    <a:pt x="1440" y="1870"/>
                  </a:cubicBezTo>
                  <a:cubicBezTo>
                    <a:pt x="1440" y="1710"/>
                    <a:pt x="1440" y="1710"/>
                    <a:pt x="1440" y="1710"/>
                  </a:cubicBezTo>
                  <a:cubicBezTo>
                    <a:pt x="1440" y="1692"/>
                    <a:pt x="1426" y="1678"/>
                    <a:pt x="1408" y="1678"/>
                  </a:cubicBezTo>
                  <a:cubicBezTo>
                    <a:pt x="1120" y="1678"/>
                    <a:pt x="1120" y="1678"/>
                    <a:pt x="1120" y="1678"/>
                  </a:cubicBezTo>
                  <a:cubicBezTo>
                    <a:pt x="1120" y="1486"/>
                    <a:pt x="1120" y="1486"/>
                    <a:pt x="1120" y="1486"/>
                  </a:cubicBezTo>
                  <a:cubicBezTo>
                    <a:pt x="1824" y="1486"/>
                    <a:pt x="1824" y="1486"/>
                    <a:pt x="1824" y="1486"/>
                  </a:cubicBezTo>
                  <a:cubicBezTo>
                    <a:pt x="1877" y="1486"/>
                    <a:pt x="1920" y="1443"/>
                    <a:pt x="1920" y="1390"/>
                  </a:cubicBezTo>
                  <a:cubicBezTo>
                    <a:pt x="1920" y="430"/>
                    <a:pt x="1920" y="430"/>
                    <a:pt x="1920" y="430"/>
                  </a:cubicBezTo>
                  <a:cubicBezTo>
                    <a:pt x="1920" y="377"/>
                    <a:pt x="1877" y="334"/>
                    <a:pt x="1824" y="334"/>
                  </a:cubicBezTo>
                  <a:close/>
                  <a:moveTo>
                    <a:pt x="1824" y="398"/>
                  </a:moveTo>
                  <a:cubicBezTo>
                    <a:pt x="1842" y="398"/>
                    <a:pt x="1856" y="412"/>
                    <a:pt x="1856" y="430"/>
                  </a:cubicBezTo>
                  <a:cubicBezTo>
                    <a:pt x="1856" y="1230"/>
                    <a:pt x="1856" y="1230"/>
                    <a:pt x="1856" y="1230"/>
                  </a:cubicBezTo>
                  <a:cubicBezTo>
                    <a:pt x="1408" y="1230"/>
                    <a:pt x="1408" y="1230"/>
                    <a:pt x="1408" y="1230"/>
                  </a:cubicBezTo>
                  <a:cubicBezTo>
                    <a:pt x="1408" y="1006"/>
                    <a:pt x="1408" y="1006"/>
                    <a:pt x="1408" y="1006"/>
                  </a:cubicBezTo>
                  <a:cubicBezTo>
                    <a:pt x="1408" y="988"/>
                    <a:pt x="1394" y="974"/>
                    <a:pt x="1376" y="974"/>
                  </a:cubicBezTo>
                  <a:cubicBezTo>
                    <a:pt x="1184" y="974"/>
                    <a:pt x="1184" y="974"/>
                    <a:pt x="1184" y="974"/>
                  </a:cubicBezTo>
                  <a:cubicBezTo>
                    <a:pt x="1184" y="910"/>
                    <a:pt x="1184" y="910"/>
                    <a:pt x="1184" y="910"/>
                  </a:cubicBezTo>
                  <a:cubicBezTo>
                    <a:pt x="1472" y="910"/>
                    <a:pt x="1472" y="910"/>
                    <a:pt x="1472" y="910"/>
                  </a:cubicBezTo>
                  <a:cubicBezTo>
                    <a:pt x="1595" y="910"/>
                    <a:pt x="1708" y="846"/>
                    <a:pt x="1772" y="742"/>
                  </a:cubicBezTo>
                  <a:cubicBezTo>
                    <a:pt x="1836" y="637"/>
                    <a:pt x="1841" y="507"/>
                    <a:pt x="1785" y="398"/>
                  </a:cubicBezTo>
                  <a:lnTo>
                    <a:pt x="1824" y="398"/>
                  </a:lnTo>
                  <a:close/>
                  <a:moveTo>
                    <a:pt x="992" y="974"/>
                  </a:moveTo>
                  <a:cubicBezTo>
                    <a:pt x="992" y="910"/>
                    <a:pt x="992" y="910"/>
                    <a:pt x="992" y="910"/>
                  </a:cubicBezTo>
                  <a:cubicBezTo>
                    <a:pt x="1120" y="910"/>
                    <a:pt x="1120" y="910"/>
                    <a:pt x="1120" y="910"/>
                  </a:cubicBezTo>
                  <a:cubicBezTo>
                    <a:pt x="1120" y="974"/>
                    <a:pt x="1120" y="974"/>
                    <a:pt x="1120" y="974"/>
                  </a:cubicBezTo>
                  <a:lnTo>
                    <a:pt x="992" y="974"/>
                  </a:lnTo>
                  <a:close/>
                  <a:moveTo>
                    <a:pt x="928" y="974"/>
                  </a:moveTo>
                  <a:cubicBezTo>
                    <a:pt x="800" y="974"/>
                    <a:pt x="800" y="974"/>
                    <a:pt x="800" y="974"/>
                  </a:cubicBezTo>
                  <a:cubicBezTo>
                    <a:pt x="800" y="910"/>
                    <a:pt x="800" y="910"/>
                    <a:pt x="800" y="910"/>
                  </a:cubicBezTo>
                  <a:cubicBezTo>
                    <a:pt x="928" y="910"/>
                    <a:pt x="928" y="910"/>
                    <a:pt x="928" y="910"/>
                  </a:cubicBezTo>
                  <a:lnTo>
                    <a:pt x="928" y="974"/>
                  </a:lnTo>
                  <a:close/>
                  <a:moveTo>
                    <a:pt x="1344" y="1038"/>
                  </a:moveTo>
                  <a:cubicBezTo>
                    <a:pt x="1344" y="1294"/>
                    <a:pt x="1344" y="1294"/>
                    <a:pt x="1344" y="1294"/>
                  </a:cubicBezTo>
                  <a:cubicBezTo>
                    <a:pt x="576" y="1294"/>
                    <a:pt x="576" y="1294"/>
                    <a:pt x="576" y="1294"/>
                  </a:cubicBezTo>
                  <a:cubicBezTo>
                    <a:pt x="576" y="1038"/>
                    <a:pt x="576" y="1038"/>
                    <a:pt x="576" y="1038"/>
                  </a:cubicBezTo>
                  <a:lnTo>
                    <a:pt x="1344" y="1038"/>
                  </a:lnTo>
                  <a:close/>
                  <a:moveTo>
                    <a:pt x="448" y="270"/>
                  </a:moveTo>
                  <a:cubicBezTo>
                    <a:pt x="467" y="270"/>
                    <a:pt x="486" y="272"/>
                    <a:pt x="504" y="275"/>
                  </a:cubicBezTo>
                  <a:cubicBezTo>
                    <a:pt x="517" y="278"/>
                    <a:pt x="530" y="272"/>
                    <a:pt x="537" y="261"/>
                  </a:cubicBezTo>
                  <a:cubicBezTo>
                    <a:pt x="596" y="165"/>
                    <a:pt x="694" y="100"/>
                    <a:pt x="805" y="82"/>
                  </a:cubicBezTo>
                  <a:cubicBezTo>
                    <a:pt x="916" y="65"/>
                    <a:pt x="1029" y="98"/>
                    <a:pt x="1114" y="171"/>
                  </a:cubicBezTo>
                  <a:cubicBezTo>
                    <a:pt x="1126" y="181"/>
                    <a:pt x="1142" y="181"/>
                    <a:pt x="1154" y="173"/>
                  </a:cubicBezTo>
                  <a:cubicBezTo>
                    <a:pt x="1195" y="143"/>
                    <a:pt x="1248" y="134"/>
                    <a:pt x="1297" y="149"/>
                  </a:cubicBezTo>
                  <a:cubicBezTo>
                    <a:pt x="1345" y="165"/>
                    <a:pt x="1384" y="203"/>
                    <a:pt x="1400" y="251"/>
                  </a:cubicBezTo>
                  <a:cubicBezTo>
                    <a:pt x="1404" y="266"/>
                    <a:pt x="1419" y="275"/>
                    <a:pt x="1434" y="273"/>
                  </a:cubicBezTo>
                  <a:cubicBezTo>
                    <a:pt x="1541" y="258"/>
                    <a:pt x="1647" y="304"/>
                    <a:pt x="1710" y="392"/>
                  </a:cubicBezTo>
                  <a:cubicBezTo>
                    <a:pt x="1772" y="480"/>
                    <a:pt x="1779" y="596"/>
                    <a:pt x="1729" y="691"/>
                  </a:cubicBezTo>
                  <a:cubicBezTo>
                    <a:pt x="1679" y="787"/>
                    <a:pt x="1580" y="847"/>
                    <a:pt x="1472" y="846"/>
                  </a:cubicBezTo>
                  <a:cubicBezTo>
                    <a:pt x="1184" y="846"/>
                    <a:pt x="1184" y="846"/>
                    <a:pt x="1184" y="846"/>
                  </a:cubicBezTo>
                  <a:cubicBezTo>
                    <a:pt x="1184" y="757"/>
                    <a:pt x="1184" y="757"/>
                    <a:pt x="1184" y="757"/>
                  </a:cubicBezTo>
                  <a:cubicBezTo>
                    <a:pt x="1236" y="654"/>
                    <a:pt x="1236" y="654"/>
                    <a:pt x="1236" y="654"/>
                  </a:cubicBezTo>
                  <a:cubicBezTo>
                    <a:pt x="1349" y="654"/>
                    <a:pt x="1349" y="654"/>
                    <a:pt x="1349" y="654"/>
                  </a:cubicBezTo>
                  <a:cubicBezTo>
                    <a:pt x="1365" y="716"/>
                    <a:pt x="1425" y="757"/>
                    <a:pt x="1489" y="749"/>
                  </a:cubicBezTo>
                  <a:cubicBezTo>
                    <a:pt x="1553" y="741"/>
                    <a:pt x="1600" y="686"/>
                    <a:pt x="1600" y="622"/>
                  </a:cubicBezTo>
                  <a:cubicBezTo>
                    <a:pt x="1600" y="557"/>
                    <a:pt x="1553" y="503"/>
                    <a:pt x="1489" y="495"/>
                  </a:cubicBezTo>
                  <a:cubicBezTo>
                    <a:pt x="1425" y="487"/>
                    <a:pt x="1365" y="527"/>
                    <a:pt x="1349" y="590"/>
                  </a:cubicBezTo>
                  <a:cubicBezTo>
                    <a:pt x="1216" y="590"/>
                    <a:pt x="1216" y="590"/>
                    <a:pt x="1216" y="590"/>
                  </a:cubicBezTo>
                  <a:cubicBezTo>
                    <a:pt x="1204" y="590"/>
                    <a:pt x="1193" y="597"/>
                    <a:pt x="1187" y="608"/>
                  </a:cubicBezTo>
                  <a:cubicBezTo>
                    <a:pt x="1123" y="736"/>
                    <a:pt x="1123" y="736"/>
                    <a:pt x="1123" y="736"/>
                  </a:cubicBezTo>
                  <a:cubicBezTo>
                    <a:pt x="1121" y="740"/>
                    <a:pt x="1120" y="745"/>
                    <a:pt x="1120" y="750"/>
                  </a:cubicBezTo>
                  <a:cubicBezTo>
                    <a:pt x="1120" y="846"/>
                    <a:pt x="1120" y="846"/>
                    <a:pt x="1120" y="846"/>
                  </a:cubicBezTo>
                  <a:cubicBezTo>
                    <a:pt x="992" y="846"/>
                    <a:pt x="992" y="846"/>
                    <a:pt x="992" y="846"/>
                  </a:cubicBezTo>
                  <a:cubicBezTo>
                    <a:pt x="992" y="521"/>
                    <a:pt x="992" y="521"/>
                    <a:pt x="992" y="521"/>
                  </a:cubicBezTo>
                  <a:cubicBezTo>
                    <a:pt x="1054" y="505"/>
                    <a:pt x="1095" y="445"/>
                    <a:pt x="1087" y="381"/>
                  </a:cubicBezTo>
                  <a:cubicBezTo>
                    <a:pt x="1079" y="317"/>
                    <a:pt x="1024" y="269"/>
                    <a:pt x="960" y="269"/>
                  </a:cubicBezTo>
                  <a:cubicBezTo>
                    <a:pt x="896" y="269"/>
                    <a:pt x="841" y="317"/>
                    <a:pt x="833" y="381"/>
                  </a:cubicBezTo>
                  <a:cubicBezTo>
                    <a:pt x="825" y="445"/>
                    <a:pt x="866" y="505"/>
                    <a:pt x="928" y="521"/>
                  </a:cubicBezTo>
                  <a:cubicBezTo>
                    <a:pt x="928" y="846"/>
                    <a:pt x="928" y="846"/>
                    <a:pt x="928" y="846"/>
                  </a:cubicBezTo>
                  <a:cubicBezTo>
                    <a:pt x="800" y="846"/>
                    <a:pt x="800" y="846"/>
                    <a:pt x="800" y="846"/>
                  </a:cubicBezTo>
                  <a:cubicBezTo>
                    <a:pt x="800" y="750"/>
                    <a:pt x="800" y="750"/>
                    <a:pt x="800" y="750"/>
                  </a:cubicBezTo>
                  <a:cubicBezTo>
                    <a:pt x="800" y="745"/>
                    <a:pt x="799" y="740"/>
                    <a:pt x="797" y="736"/>
                  </a:cubicBezTo>
                  <a:cubicBezTo>
                    <a:pt x="733" y="608"/>
                    <a:pt x="733" y="608"/>
                    <a:pt x="733" y="608"/>
                  </a:cubicBezTo>
                  <a:cubicBezTo>
                    <a:pt x="727" y="597"/>
                    <a:pt x="716" y="590"/>
                    <a:pt x="704" y="590"/>
                  </a:cubicBezTo>
                  <a:cubicBezTo>
                    <a:pt x="571" y="590"/>
                    <a:pt x="571" y="590"/>
                    <a:pt x="571" y="590"/>
                  </a:cubicBezTo>
                  <a:cubicBezTo>
                    <a:pt x="555" y="527"/>
                    <a:pt x="495" y="487"/>
                    <a:pt x="431" y="495"/>
                  </a:cubicBezTo>
                  <a:cubicBezTo>
                    <a:pt x="367" y="503"/>
                    <a:pt x="320" y="557"/>
                    <a:pt x="320" y="622"/>
                  </a:cubicBezTo>
                  <a:cubicBezTo>
                    <a:pt x="320" y="686"/>
                    <a:pt x="367" y="741"/>
                    <a:pt x="431" y="749"/>
                  </a:cubicBezTo>
                  <a:cubicBezTo>
                    <a:pt x="495" y="757"/>
                    <a:pt x="555" y="716"/>
                    <a:pt x="571" y="654"/>
                  </a:cubicBezTo>
                  <a:cubicBezTo>
                    <a:pt x="684" y="654"/>
                    <a:pt x="684" y="654"/>
                    <a:pt x="684" y="654"/>
                  </a:cubicBezTo>
                  <a:cubicBezTo>
                    <a:pt x="736" y="757"/>
                    <a:pt x="736" y="757"/>
                    <a:pt x="736" y="757"/>
                  </a:cubicBezTo>
                  <a:cubicBezTo>
                    <a:pt x="736" y="846"/>
                    <a:pt x="736" y="846"/>
                    <a:pt x="736" y="846"/>
                  </a:cubicBezTo>
                  <a:cubicBezTo>
                    <a:pt x="448" y="846"/>
                    <a:pt x="448" y="846"/>
                    <a:pt x="448" y="846"/>
                  </a:cubicBezTo>
                  <a:cubicBezTo>
                    <a:pt x="289" y="846"/>
                    <a:pt x="160" y="717"/>
                    <a:pt x="160" y="558"/>
                  </a:cubicBezTo>
                  <a:cubicBezTo>
                    <a:pt x="160" y="399"/>
                    <a:pt x="289" y="270"/>
                    <a:pt x="448" y="270"/>
                  </a:cubicBezTo>
                  <a:close/>
                  <a:moveTo>
                    <a:pt x="1408" y="622"/>
                  </a:moveTo>
                  <a:cubicBezTo>
                    <a:pt x="1408" y="587"/>
                    <a:pt x="1437" y="558"/>
                    <a:pt x="1472" y="558"/>
                  </a:cubicBezTo>
                  <a:cubicBezTo>
                    <a:pt x="1507" y="558"/>
                    <a:pt x="1536" y="587"/>
                    <a:pt x="1536" y="622"/>
                  </a:cubicBezTo>
                  <a:cubicBezTo>
                    <a:pt x="1536" y="657"/>
                    <a:pt x="1507" y="686"/>
                    <a:pt x="1472" y="686"/>
                  </a:cubicBezTo>
                  <a:cubicBezTo>
                    <a:pt x="1437" y="686"/>
                    <a:pt x="1408" y="657"/>
                    <a:pt x="1408" y="622"/>
                  </a:cubicBezTo>
                  <a:close/>
                  <a:moveTo>
                    <a:pt x="960" y="462"/>
                  </a:moveTo>
                  <a:cubicBezTo>
                    <a:pt x="925" y="462"/>
                    <a:pt x="896" y="433"/>
                    <a:pt x="896" y="398"/>
                  </a:cubicBezTo>
                  <a:cubicBezTo>
                    <a:pt x="896" y="363"/>
                    <a:pt x="925" y="334"/>
                    <a:pt x="960" y="334"/>
                  </a:cubicBezTo>
                  <a:cubicBezTo>
                    <a:pt x="995" y="334"/>
                    <a:pt x="1024" y="363"/>
                    <a:pt x="1024" y="398"/>
                  </a:cubicBezTo>
                  <a:cubicBezTo>
                    <a:pt x="1024" y="433"/>
                    <a:pt x="995" y="462"/>
                    <a:pt x="960" y="462"/>
                  </a:cubicBezTo>
                  <a:close/>
                  <a:moveTo>
                    <a:pt x="512" y="622"/>
                  </a:moveTo>
                  <a:cubicBezTo>
                    <a:pt x="512" y="657"/>
                    <a:pt x="483" y="686"/>
                    <a:pt x="448" y="686"/>
                  </a:cubicBezTo>
                  <a:cubicBezTo>
                    <a:pt x="413" y="686"/>
                    <a:pt x="384" y="657"/>
                    <a:pt x="384" y="622"/>
                  </a:cubicBezTo>
                  <a:cubicBezTo>
                    <a:pt x="384" y="587"/>
                    <a:pt x="413" y="558"/>
                    <a:pt x="448" y="558"/>
                  </a:cubicBezTo>
                  <a:cubicBezTo>
                    <a:pt x="483" y="558"/>
                    <a:pt x="512" y="587"/>
                    <a:pt x="512" y="622"/>
                  </a:cubicBezTo>
                  <a:close/>
                  <a:moveTo>
                    <a:pt x="96" y="398"/>
                  </a:moveTo>
                  <a:cubicBezTo>
                    <a:pt x="135" y="398"/>
                    <a:pt x="135" y="398"/>
                    <a:pt x="135" y="398"/>
                  </a:cubicBezTo>
                  <a:cubicBezTo>
                    <a:pt x="79" y="507"/>
                    <a:pt x="84" y="637"/>
                    <a:pt x="148" y="742"/>
                  </a:cubicBezTo>
                  <a:cubicBezTo>
                    <a:pt x="212" y="846"/>
                    <a:pt x="325" y="910"/>
                    <a:pt x="448" y="910"/>
                  </a:cubicBezTo>
                  <a:cubicBezTo>
                    <a:pt x="736" y="910"/>
                    <a:pt x="736" y="910"/>
                    <a:pt x="736" y="910"/>
                  </a:cubicBezTo>
                  <a:cubicBezTo>
                    <a:pt x="736" y="974"/>
                    <a:pt x="736" y="974"/>
                    <a:pt x="736" y="974"/>
                  </a:cubicBezTo>
                  <a:cubicBezTo>
                    <a:pt x="544" y="974"/>
                    <a:pt x="544" y="974"/>
                    <a:pt x="544" y="974"/>
                  </a:cubicBezTo>
                  <a:cubicBezTo>
                    <a:pt x="526" y="974"/>
                    <a:pt x="512" y="988"/>
                    <a:pt x="512" y="1006"/>
                  </a:cubicBezTo>
                  <a:cubicBezTo>
                    <a:pt x="512" y="1230"/>
                    <a:pt x="512" y="1230"/>
                    <a:pt x="512" y="1230"/>
                  </a:cubicBezTo>
                  <a:cubicBezTo>
                    <a:pt x="64" y="1230"/>
                    <a:pt x="64" y="1230"/>
                    <a:pt x="64" y="1230"/>
                  </a:cubicBezTo>
                  <a:cubicBezTo>
                    <a:pt x="64" y="430"/>
                    <a:pt x="64" y="430"/>
                    <a:pt x="64" y="430"/>
                  </a:cubicBezTo>
                  <a:cubicBezTo>
                    <a:pt x="64" y="412"/>
                    <a:pt x="78" y="398"/>
                    <a:pt x="96" y="398"/>
                  </a:cubicBezTo>
                  <a:close/>
                  <a:moveTo>
                    <a:pt x="1376" y="1870"/>
                  </a:moveTo>
                  <a:cubicBezTo>
                    <a:pt x="544" y="1870"/>
                    <a:pt x="544" y="1870"/>
                    <a:pt x="544" y="1870"/>
                  </a:cubicBezTo>
                  <a:cubicBezTo>
                    <a:pt x="544" y="1742"/>
                    <a:pt x="544" y="1742"/>
                    <a:pt x="544" y="1742"/>
                  </a:cubicBezTo>
                  <a:cubicBezTo>
                    <a:pt x="1376" y="1742"/>
                    <a:pt x="1376" y="1742"/>
                    <a:pt x="1376" y="1742"/>
                  </a:cubicBezTo>
                  <a:lnTo>
                    <a:pt x="1376" y="1870"/>
                  </a:lnTo>
                  <a:close/>
                  <a:moveTo>
                    <a:pt x="1056" y="1678"/>
                  </a:moveTo>
                  <a:cubicBezTo>
                    <a:pt x="864" y="1678"/>
                    <a:pt x="864" y="1678"/>
                    <a:pt x="864" y="1678"/>
                  </a:cubicBezTo>
                  <a:cubicBezTo>
                    <a:pt x="864" y="1486"/>
                    <a:pt x="864" y="1486"/>
                    <a:pt x="864" y="1486"/>
                  </a:cubicBezTo>
                  <a:cubicBezTo>
                    <a:pt x="1056" y="1486"/>
                    <a:pt x="1056" y="1486"/>
                    <a:pt x="1056" y="1486"/>
                  </a:cubicBezTo>
                  <a:lnTo>
                    <a:pt x="1056" y="1678"/>
                  </a:lnTo>
                  <a:close/>
                  <a:moveTo>
                    <a:pt x="1824" y="1422"/>
                  </a:moveTo>
                  <a:cubicBezTo>
                    <a:pt x="96" y="1422"/>
                    <a:pt x="96" y="1422"/>
                    <a:pt x="96" y="1422"/>
                  </a:cubicBezTo>
                  <a:cubicBezTo>
                    <a:pt x="78" y="1422"/>
                    <a:pt x="64" y="1408"/>
                    <a:pt x="64" y="1390"/>
                  </a:cubicBezTo>
                  <a:cubicBezTo>
                    <a:pt x="64" y="1294"/>
                    <a:pt x="64" y="1294"/>
                    <a:pt x="64" y="1294"/>
                  </a:cubicBezTo>
                  <a:cubicBezTo>
                    <a:pt x="512" y="1294"/>
                    <a:pt x="512" y="1294"/>
                    <a:pt x="512" y="1294"/>
                  </a:cubicBezTo>
                  <a:cubicBezTo>
                    <a:pt x="512" y="1326"/>
                    <a:pt x="512" y="1326"/>
                    <a:pt x="512" y="1326"/>
                  </a:cubicBezTo>
                  <a:cubicBezTo>
                    <a:pt x="512" y="1344"/>
                    <a:pt x="526" y="1358"/>
                    <a:pt x="544" y="1358"/>
                  </a:cubicBezTo>
                  <a:cubicBezTo>
                    <a:pt x="1376" y="1358"/>
                    <a:pt x="1376" y="1358"/>
                    <a:pt x="1376" y="1358"/>
                  </a:cubicBezTo>
                  <a:cubicBezTo>
                    <a:pt x="1394" y="1358"/>
                    <a:pt x="1408" y="1344"/>
                    <a:pt x="1408" y="1326"/>
                  </a:cubicBezTo>
                  <a:cubicBezTo>
                    <a:pt x="1408" y="1294"/>
                    <a:pt x="1408" y="1294"/>
                    <a:pt x="1408" y="1294"/>
                  </a:cubicBezTo>
                  <a:cubicBezTo>
                    <a:pt x="1856" y="1294"/>
                    <a:pt x="1856" y="1294"/>
                    <a:pt x="1856" y="1294"/>
                  </a:cubicBezTo>
                  <a:cubicBezTo>
                    <a:pt x="1856" y="1390"/>
                    <a:pt x="1856" y="1390"/>
                    <a:pt x="1856" y="1390"/>
                  </a:cubicBezTo>
                  <a:cubicBezTo>
                    <a:pt x="1856" y="1408"/>
                    <a:pt x="1842" y="1422"/>
                    <a:pt x="1824" y="1422"/>
                  </a:cubicBezTo>
                  <a:close/>
                  <a:moveTo>
                    <a:pt x="1824" y="1422"/>
                  </a:moveTo>
                  <a:cubicBezTo>
                    <a:pt x="1824" y="1422"/>
                    <a:pt x="1824" y="1422"/>
                    <a:pt x="1824" y="14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0">
              <a:extLst>
                <a:ext uri="{FF2B5EF4-FFF2-40B4-BE49-F238E27FC236}">
                  <a16:creationId xmlns:a16="http://schemas.microsoft.com/office/drawing/2014/main" id="{49EC8296-9B7D-4085-ABE8-2E6CE3699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2863" y="3352801"/>
              <a:ext cx="204788" cy="2047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  <a:gd name="T20" fmla="*/ 96 w 192"/>
                <a:gd name="T21" fmla="*/ 64 h 192"/>
                <a:gd name="T22" fmla="*/ 96 w 192"/>
                <a:gd name="T23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  <a:moveTo>
                    <a:pt x="96" y="64"/>
                  </a:moveTo>
                  <a:cubicBezTo>
                    <a:pt x="96" y="64"/>
                    <a:pt x="96" y="64"/>
                    <a:pt x="96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1">
              <a:extLst>
                <a:ext uri="{FF2B5EF4-FFF2-40B4-BE49-F238E27FC236}">
                  <a16:creationId xmlns:a16="http://schemas.microsoft.com/office/drawing/2014/main" id="{74180594-B54B-4D1D-824E-3543D26F4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913" y="3352801"/>
              <a:ext cx="479425" cy="204788"/>
            </a:xfrm>
            <a:custGeom>
              <a:avLst/>
              <a:gdLst>
                <a:gd name="T0" fmla="*/ 32 w 448"/>
                <a:gd name="T1" fmla="*/ 192 h 192"/>
                <a:gd name="T2" fmla="*/ 416 w 448"/>
                <a:gd name="T3" fmla="*/ 192 h 192"/>
                <a:gd name="T4" fmla="*/ 448 w 448"/>
                <a:gd name="T5" fmla="*/ 160 h 192"/>
                <a:gd name="T6" fmla="*/ 448 w 448"/>
                <a:gd name="T7" fmla="*/ 32 h 192"/>
                <a:gd name="T8" fmla="*/ 416 w 448"/>
                <a:gd name="T9" fmla="*/ 0 h 192"/>
                <a:gd name="T10" fmla="*/ 32 w 448"/>
                <a:gd name="T11" fmla="*/ 0 h 192"/>
                <a:gd name="T12" fmla="*/ 0 w 448"/>
                <a:gd name="T13" fmla="*/ 32 h 192"/>
                <a:gd name="T14" fmla="*/ 0 w 448"/>
                <a:gd name="T15" fmla="*/ 160 h 192"/>
                <a:gd name="T16" fmla="*/ 32 w 448"/>
                <a:gd name="T17" fmla="*/ 192 h 192"/>
                <a:gd name="T18" fmla="*/ 64 w 448"/>
                <a:gd name="T19" fmla="*/ 64 h 192"/>
                <a:gd name="T20" fmla="*/ 384 w 448"/>
                <a:gd name="T21" fmla="*/ 64 h 192"/>
                <a:gd name="T22" fmla="*/ 384 w 448"/>
                <a:gd name="T23" fmla="*/ 128 h 192"/>
                <a:gd name="T24" fmla="*/ 64 w 448"/>
                <a:gd name="T25" fmla="*/ 128 h 192"/>
                <a:gd name="T26" fmla="*/ 64 w 448"/>
                <a:gd name="T27" fmla="*/ 64 h 192"/>
                <a:gd name="T28" fmla="*/ 64 w 448"/>
                <a:gd name="T29" fmla="*/ 64 h 192"/>
                <a:gd name="T30" fmla="*/ 64 w 448"/>
                <a:gd name="T31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92">
                  <a:moveTo>
                    <a:pt x="32" y="192"/>
                  </a:moveTo>
                  <a:cubicBezTo>
                    <a:pt x="416" y="192"/>
                    <a:pt x="416" y="192"/>
                    <a:pt x="416" y="192"/>
                  </a:cubicBezTo>
                  <a:cubicBezTo>
                    <a:pt x="434" y="192"/>
                    <a:pt x="448" y="178"/>
                    <a:pt x="448" y="160"/>
                  </a:cubicBezTo>
                  <a:cubicBezTo>
                    <a:pt x="448" y="32"/>
                    <a:pt x="448" y="32"/>
                    <a:pt x="448" y="32"/>
                  </a:cubicBezTo>
                  <a:cubicBezTo>
                    <a:pt x="448" y="14"/>
                    <a:pt x="434" y="0"/>
                    <a:pt x="41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78"/>
                    <a:pt x="14" y="192"/>
                    <a:pt x="32" y="192"/>
                  </a:cubicBezTo>
                  <a:close/>
                  <a:moveTo>
                    <a:pt x="64" y="64"/>
                  </a:moveTo>
                  <a:cubicBezTo>
                    <a:pt x="384" y="64"/>
                    <a:pt x="384" y="64"/>
                    <a:pt x="384" y="64"/>
                  </a:cubicBezTo>
                  <a:cubicBezTo>
                    <a:pt x="384" y="128"/>
                    <a:pt x="384" y="128"/>
                    <a:pt x="384" y="128"/>
                  </a:cubicBezTo>
                  <a:cubicBezTo>
                    <a:pt x="64" y="128"/>
                    <a:pt x="64" y="128"/>
                    <a:pt x="64" y="128"/>
                  </a:cubicBezTo>
                  <a:lnTo>
                    <a:pt x="64" y="64"/>
                  </a:lnTo>
                  <a:close/>
                  <a:moveTo>
                    <a:pt x="64" y="64"/>
                  </a:moveTo>
                  <a:cubicBezTo>
                    <a:pt x="64" y="64"/>
                    <a:pt x="64" y="64"/>
                    <a:pt x="64" y="6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5CAB0C5-AEEE-47F6-A7E4-D20B073B4386}"/>
              </a:ext>
            </a:extLst>
          </p:cNvPr>
          <p:cNvGrpSpPr/>
          <p:nvPr/>
        </p:nvGrpSpPr>
        <p:grpSpPr>
          <a:xfrm>
            <a:off x="7017882" y="2125611"/>
            <a:ext cx="736878" cy="706858"/>
            <a:chOff x="5975350" y="2571750"/>
            <a:chExt cx="1714500" cy="1644650"/>
          </a:xfrm>
          <a:solidFill>
            <a:schemeClr val="bg1"/>
          </a:solidFill>
        </p:grpSpPr>
        <p:sp>
          <p:nvSpPr>
            <p:cNvPr id="144" name="Freeform 31">
              <a:extLst>
                <a:ext uri="{FF2B5EF4-FFF2-40B4-BE49-F238E27FC236}">
                  <a16:creationId xmlns:a16="http://schemas.microsoft.com/office/drawing/2014/main" id="{5891495B-E447-435F-A844-9199CE63A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2500" y="2628900"/>
              <a:ext cx="1597025" cy="1587500"/>
            </a:xfrm>
            <a:custGeom>
              <a:avLst/>
              <a:gdLst>
                <a:gd name="T0" fmla="*/ 1320 w 1344"/>
                <a:gd name="T1" fmla="*/ 1152 h 1344"/>
                <a:gd name="T2" fmla="*/ 1296 w 1344"/>
                <a:gd name="T3" fmla="*/ 1152 h 1344"/>
                <a:gd name="T4" fmla="*/ 1296 w 1344"/>
                <a:gd name="T5" fmla="*/ 312 h 1344"/>
                <a:gd name="T6" fmla="*/ 1248 w 1344"/>
                <a:gd name="T7" fmla="*/ 312 h 1344"/>
                <a:gd name="T8" fmla="*/ 1248 w 1344"/>
                <a:gd name="T9" fmla="*/ 1008 h 1344"/>
                <a:gd name="T10" fmla="*/ 96 w 1344"/>
                <a:gd name="T11" fmla="*/ 1008 h 1344"/>
                <a:gd name="T12" fmla="*/ 96 w 1344"/>
                <a:gd name="T13" fmla="*/ 240 h 1344"/>
                <a:gd name="T14" fmla="*/ 696 w 1344"/>
                <a:gd name="T15" fmla="*/ 240 h 1344"/>
                <a:gd name="T16" fmla="*/ 696 w 1344"/>
                <a:gd name="T17" fmla="*/ 192 h 1344"/>
                <a:gd name="T18" fmla="*/ 96 w 1344"/>
                <a:gd name="T19" fmla="*/ 192 h 1344"/>
                <a:gd name="T20" fmla="*/ 96 w 1344"/>
                <a:gd name="T21" fmla="*/ 96 h 1344"/>
                <a:gd name="T22" fmla="*/ 144 w 1344"/>
                <a:gd name="T23" fmla="*/ 48 h 1344"/>
                <a:gd name="T24" fmla="*/ 672 w 1344"/>
                <a:gd name="T25" fmla="*/ 48 h 1344"/>
                <a:gd name="T26" fmla="*/ 672 w 1344"/>
                <a:gd name="T27" fmla="*/ 0 h 1344"/>
                <a:gd name="T28" fmla="*/ 144 w 1344"/>
                <a:gd name="T29" fmla="*/ 0 h 1344"/>
                <a:gd name="T30" fmla="*/ 48 w 1344"/>
                <a:gd name="T31" fmla="*/ 96 h 1344"/>
                <a:gd name="T32" fmla="*/ 48 w 1344"/>
                <a:gd name="T33" fmla="*/ 1152 h 1344"/>
                <a:gd name="T34" fmla="*/ 24 w 1344"/>
                <a:gd name="T35" fmla="*/ 1152 h 1344"/>
                <a:gd name="T36" fmla="*/ 0 w 1344"/>
                <a:gd name="T37" fmla="*/ 1176 h 1344"/>
                <a:gd name="T38" fmla="*/ 0 w 1344"/>
                <a:gd name="T39" fmla="*/ 1248 h 1344"/>
                <a:gd name="T40" fmla="*/ 96 w 1344"/>
                <a:gd name="T41" fmla="*/ 1344 h 1344"/>
                <a:gd name="T42" fmla="*/ 1248 w 1344"/>
                <a:gd name="T43" fmla="*/ 1344 h 1344"/>
                <a:gd name="T44" fmla="*/ 1344 w 1344"/>
                <a:gd name="T45" fmla="*/ 1248 h 1344"/>
                <a:gd name="T46" fmla="*/ 1344 w 1344"/>
                <a:gd name="T47" fmla="*/ 1176 h 1344"/>
                <a:gd name="T48" fmla="*/ 1320 w 1344"/>
                <a:gd name="T49" fmla="*/ 1152 h 1344"/>
                <a:gd name="T50" fmla="*/ 96 w 1344"/>
                <a:gd name="T51" fmla="*/ 1056 h 1344"/>
                <a:gd name="T52" fmla="*/ 1248 w 1344"/>
                <a:gd name="T53" fmla="*/ 1056 h 1344"/>
                <a:gd name="T54" fmla="*/ 1248 w 1344"/>
                <a:gd name="T55" fmla="*/ 1152 h 1344"/>
                <a:gd name="T56" fmla="*/ 888 w 1344"/>
                <a:gd name="T57" fmla="*/ 1152 h 1344"/>
                <a:gd name="T58" fmla="*/ 871 w 1344"/>
                <a:gd name="T59" fmla="*/ 1159 h 1344"/>
                <a:gd name="T60" fmla="*/ 830 w 1344"/>
                <a:gd name="T61" fmla="*/ 1200 h 1344"/>
                <a:gd name="T62" fmla="*/ 514 w 1344"/>
                <a:gd name="T63" fmla="*/ 1200 h 1344"/>
                <a:gd name="T64" fmla="*/ 473 w 1344"/>
                <a:gd name="T65" fmla="*/ 1159 h 1344"/>
                <a:gd name="T66" fmla="*/ 456 w 1344"/>
                <a:gd name="T67" fmla="*/ 1152 h 1344"/>
                <a:gd name="T68" fmla="*/ 96 w 1344"/>
                <a:gd name="T69" fmla="*/ 1152 h 1344"/>
                <a:gd name="T70" fmla="*/ 96 w 1344"/>
                <a:gd name="T71" fmla="*/ 1056 h 1344"/>
                <a:gd name="T72" fmla="*/ 1296 w 1344"/>
                <a:gd name="T73" fmla="*/ 1248 h 1344"/>
                <a:gd name="T74" fmla="*/ 1248 w 1344"/>
                <a:gd name="T75" fmla="*/ 1296 h 1344"/>
                <a:gd name="T76" fmla="*/ 96 w 1344"/>
                <a:gd name="T77" fmla="*/ 1296 h 1344"/>
                <a:gd name="T78" fmla="*/ 48 w 1344"/>
                <a:gd name="T79" fmla="*/ 1248 h 1344"/>
                <a:gd name="T80" fmla="*/ 48 w 1344"/>
                <a:gd name="T81" fmla="*/ 1200 h 1344"/>
                <a:gd name="T82" fmla="*/ 446 w 1344"/>
                <a:gd name="T83" fmla="*/ 1200 h 1344"/>
                <a:gd name="T84" fmla="*/ 487 w 1344"/>
                <a:gd name="T85" fmla="*/ 1241 h 1344"/>
                <a:gd name="T86" fmla="*/ 504 w 1344"/>
                <a:gd name="T87" fmla="*/ 1248 h 1344"/>
                <a:gd name="T88" fmla="*/ 840 w 1344"/>
                <a:gd name="T89" fmla="*/ 1248 h 1344"/>
                <a:gd name="T90" fmla="*/ 857 w 1344"/>
                <a:gd name="T91" fmla="*/ 1241 h 1344"/>
                <a:gd name="T92" fmla="*/ 898 w 1344"/>
                <a:gd name="T93" fmla="*/ 1200 h 1344"/>
                <a:gd name="T94" fmla="*/ 1296 w 1344"/>
                <a:gd name="T95" fmla="*/ 1200 h 1344"/>
                <a:gd name="T96" fmla="*/ 1296 w 1344"/>
                <a:gd name="T97" fmla="*/ 1248 h 1344"/>
                <a:gd name="T98" fmla="*/ 1296 w 1344"/>
                <a:gd name="T99" fmla="*/ 1248 h 1344"/>
                <a:gd name="T100" fmla="*/ 1296 w 1344"/>
                <a:gd name="T101" fmla="*/ 1248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4" h="1344">
                  <a:moveTo>
                    <a:pt x="1320" y="1152"/>
                  </a:moveTo>
                  <a:cubicBezTo>
                    <a:pt x="1296" y="1152"/>
                    <a:pt x="1296" y="1152"/>
                    <a:pt x="1296" y="1152"/>
                  </a:cubicBezTo>
                  <a:cubicBezTo>
                    <a:pt x="1296" y="312"/>
                    <a:pt x="1296" y="312"/>
                    <a:pt x="1296" y="312"/>
                  </a:cubicBezTo>
                  <a:cubicBezTo>
                    <a:pt x="1248" y="312"/>
                    <a:pt x="1248" y="312"/>
                    <a:pt x="1248" y="312"/>
                  </a:cubicBezTo>
                  <a:cubicBezTo>
                    <a:pt x="1248" y="1008"/>
                    <a:pt x="1248" y="1008"/>
                    <a:pt x="1248" y="1008"/>
                  </a:cubicBezTo>
                  <a:cubicBezTo>
                    <a:pt x="96" y="1008"/>
                    <a:pt x="96" y="1008"/>
                    <a:pt x="96" y="1008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696" y="240"/>
                    <a:pt x="696" y="240"/>
                    <a:pt x="696" y="240"/>
                  </a:cubicBezTo>
                  <a:cubicBezTo>
                    <a:pt x="696" y="192"/>
                    <a:pt x="696" y="192"/>
                    <a:pt x="696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69"/>
                    <a:pt x="117" y="48"/>
                    <a:pt x="144" y="48"/>
                  </a:cubicBezTo>
                  <a:cubicBezTo>
                    <a:pt x="672" y="48"/>
                    <a:pt x="672" y="48"/>
                    <a:pt x="672" y="48"/>
                  </a:cubicBezTo>
                  <a:cubicBezTo>
                    <a:pt x="672" y="0"/>
                    <a:pt x="672" y="0"/>
                    <a:pt x="672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91" y="0"/>
                    <a:pt x="48" y="43"/>
                    <a:pt x="48" y="96"/>
                  </a:cubicBezTo>
                  <a:cubicBezTo>
                    <a:pt x="48" y="1152"/>
                    <a:pt x="48" y="1152"/>
                    <a:pt x="48" y="1152"/>
                  </a:cubicBezTo>
                  <a:cubicBezTo>
                    <a:pt x="24" y="1152"/>
                    <a:pt x="24" y="1152"/>
                    <a:pt x="24" y="1152"/>
                  </a:cubicBezTo>
                  <a:cubicBezTo>
                    <a:pt x="11" y="1152"/>
                    <a:pt x="0" y="1163"/>
                    <a:pt x="0" y="1176"/>
                  </a:cubicBezTo>
                  <a:cubicBezTo>
                    <a:pt x="0" y="1248"/>
                    <a:pt x="0" y="1248"/>
                    <a:pt x="0" y="1248"/>
                  </a:cubicBezTo>
                  <a:cubicBezTo>
                    <a:pt x="0" y="1301"/>
                    <a:pt x="43" y="1344"/>
                    <a:pt x="96" y="1344"/>
                  </a:cubicBezTo>
                  <a:cubicBezTo>
                    <a:pt x="1248" y="1344"/>
                    <a:pt x="1248" y="1344"/>
                    <a:pt x="1248" y="1344"/>
                  </a:cubicBezTo>
                  <a:cubicBezTo>
                    <a:pt x="1301" y="1344"/>
                    <a:pt x="1344" y="1301"/>
                    <a:pt x="1344" y="1248"/>
                  </a:cubicBezTo>
                  <a:cubicBezTo>
                    <a:pt x="1344" y="1176"/>
                    <a:pt x="1344" y="1176"/>
                    <a:pt x="1344" y="1176"/>
                  </a:cubicBezTo>
                  <a:cubicBezTo>
                    <a:pt x="1344" y="1163"/>
                    <a:pt x="1333" y="1152"/>
                    <a:pt x="1320" y="1152"/>
                  </a:cubicBezTo>
                  <a:close/>
                  <a:moveTo>
                    <a:pt x="96" y="1056"/>
                  </a:moveTo>
                  <a:cubicBezTo>
                    <a:pt x="1248" y="1056"/>
                    <a:pt x="1248" y="1056"/>
                    <a:pt x="1248" y="1056"/>
                  </a:cubicBezTo>
                  <a:cubicBezTo>
                    <a:pt x="1248" y="1152"/>
                    <a:pt x="1248" y="1152"/>
                    <a:pt x="1248" y="1152"/>
                  </a:cubicBezTo>
                  <a:cubicBezTo>
                    <a:pt x="888" y="1152"/>
                    <a:pt x="888" y="1152"/>
                    <a:pt x="888" y="1152"/>
                  </a:cubicBezTo>
                  <a:cubicBezTo>
                    <a:pt x="882" y="1152"/>
                    <a:pt x="876" y="1155"/>
                    <a:pt x="871" y="1159"/>
                  </a:cubicBezTo>
                  <a:cubicBezTo>
                    <a:pt x="830" y="1200"/>
                    <a:pt x="830" y="1200"/>
                    <a:pt x="830" y="1200"/>
                  </a:cubicBezTo>
                  <a:cubicBezTo>
                    <a:pt x="514" y="1200"/>
                    <a:pt x="514" y="1200"/>
                    <a:pt x="514" y="1200"/>
                  </a:cubicBezTo>
                  <a:cubicBezTo>
                    <a:pt x="473" y="1159"/>
                    <a:pt x="473" y="1159"/>
                    <a:pt x="473" y="1159"/>
                  </a:cubicBezTo>
                  <a:cubicBezTo>
                    <a:pt x="468" y="1155"/>
                    <a:pt x="462" y="1152"/>
                    <a:pt x="456" y="1152"/>
                  </a:cubicBezTo>
                  <a:cubicBezTo>
                    <a:pt x="96" y="1152"/>
                    <a:pt x="96" y="1152"/>
                    <a:pt x="96" y="1152"/>
                  </a:cubicBezTo>
                  <a:lnTo>
                    <a:pt x="96" y="1056"/>
                  </a:lnTo>
                  <a:close/>
                  <a:moveTo>
                    <a:pt x="1296" y="1248"/>
                  </a:moveTo>
                  <a:cubicBezTo>
                    <a:pt x="1296" y="1275"/>
                    <a:pt x="1275" y="1296"/>
                    <a:pt x="1248" y="1296"/>
                  </a:cubicBezTo>
                  <a:cubicBezTo>
                    <a:pt x="96" y="1296"/>
                    <a:pt x="96" y="1296"/>
                    <a:pt x="96" y="1296"/>
                  </a:cubicBezTo>
                  <a:cubicBezTo>
                    <a:pt x="69" y="1296"/>
                    <a:pt x="48" y="1275"/>
                    <a:pt x="48" y="1248"/>
                  </a:cubicBezTo>
                  <a:cubicBezTo>
                    <a:pt x="48" y="1200"/>
                    <a:pt x="48" y="1200"/>
                    <a:pt x="48" y="1200"/>
                  </a:cubicBezTo>
                  <a:cubicBezTo>
                    <a:pt x="446" y="1200"/>
                    <a:pt x="446" y="1200"/>
                    <a:pt x="446" y="1200"/>
                  </a:cubicBezTo>
                  <a:cubicBezTo>
                    <a:pt x="487" y="1241"/>
                    <a:pt x="487" y="1241"/>
                    <a:pt x="487" y="1241"/>
                  </a:cubicBezTo>
                  <a:cubicBezTo>
                    <a:pt x="492" y="1245"/>
                    <a:pt x="498" y="1248"/>
                    <a:pt x="504" y="1248"/>
                  </a:cubicBezTo>
                  <a:cubicBezTo>
                    <a:pt x="840" y="1248"/>
                    <a:pt x="840" y="1248"/>
                    <a:pt x="840" y="1248"/>
                  </a:cubicBezTo>
                  <a:cubicBezTo>
                    <a:pt x="846" y="1248"/>
                    <a:pt x="852" y="1245"/>
                    <a:pt x="857" y="1241"/>
                  </a:cubicBezTo>
                  <a:cubicBezTo>
                    <a:pt x="898" y="1200"/>
                    <a:pt x="898" y="1200"/>
                    <a:pt x="898" y="1200"/>
                  </a:cubicBezTo>
                  <a:cubicBezTo>
                    <a:pt x="1296" y="1200"/>
                    <a:pt x="1296" y="1200"/>
                    <a:pt x="1296" y="1200"/>
                  </a:cubicBezTo>
                  <a:lnTo>
                    <a:pt x="1296" y="1248"/>
                  </a:lnTo>
                  <a:close/>
                  <a:moveTo>
                    <a:pt x="1296" y="1248"/>
                  </a:moveTo>
                  <a:cubicBezTo>
                    <a:pt x="1296" y="1248"/>
                    <a:pt x="1296" y="1248"/>
                    <a:pt x="1296" y="12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32">
              <a:extLst>
                <a:ext uri="{FF2B5EF4-FFF2-40B4-BE49-F238E27FC236}">
                  <a16:creationId xmlns:a16="http://schemas.microsoft.com/office/drawing/2014/main" id="{94657763-8EDE-4B71-B64B-00D10DE8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33">
              <a:extLst>
                <a:ext uri="{FF2B5EF4-FFF2-40B4-BE49-F238E27FC236}">
                  <a16:creationId xmlns:a16="http://schemas.microsoft.com/office/drawing/2014/main" id="{89AD7C59-8E73-4B4D-997F-9A830DAF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250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542034B5-8DE6-4E10-8A53-A3F36996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963" y="274161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7CC9610C-1A7D-4471-943D-248C51E02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2438" y="3932238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6">
              <a:extLst>
                <a:ext uri="{FF2B5EF4-FFF2-40B4-BE49-F238E27FC236}">
                  <a16:creationId xmlns:a16="http://schemas.microsoft.com/office/drawing/2014/main" id="{ACF3341E-34AB-443B-9DC1-13E09FEF4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9425" y="2571750"/>
              <a:ext cx="860425" cy="625475"/>
            </a:xfrm>
            <a:custGeom>
              <a:avLst/>
              <a:gdLst>
                <a:gd name="T0" fmla="*/ 571 w 724"/>
                <a:gd name="T1" fmla="*/ 7 h 529"/>
                <a:gd name="T2" fmla="*/ 554 w 724"/>
                <a:gd name="T3" fmla="*/ 0 h 529"/>
                <a:gd name="T4" fmla="*/ 170 w 724"/>
                <a:gd name="T5" fmla="*/ 0 h 529"/>
                <a:gd name="T6" fmla="*/ 153 w 724"/>
                <a:gd name="T7" fmla="*/ 7 h 529"/>
                <a:gd name="T8" fmla="*/ 9 w 724"/>
                <a:gd name="T9" fmla="*/ 151 h 529"/>
                <a:gd name="T10" fmla="*/ 9 w 724"/>
                <a:gd name="T11" fmla="*/ 185 h 529"/>
                <a:gd name="T12" fmla="*/ 345 w 724"/>
                <a:gd name="T13" fmla="*/ 521 h 529"/>
                <a:gd name="T14" fmla="*/ 346 w 724"/>
                <a:gd name="T15" fmla="*/ 522 h 529"/>
                <a:gd name="T16" fmla="*/ 351 w 724"/>
                <a:gd name="T17" fmla="*/ 525 h 529"/>
                <a:gd name="T18" fmla="*/ 354 w 724"/>
                <a:gd name="T19" fmla="*/ 526 h 529"/>
                <a:gd name="T20" fmla="*/ 370 w 724"/>
                <a:gd name="T21" fmla="*/ 526 h 529"/>
                <a:gd name="T22" fmla="*/ 373 w 724"/>
                <a:gd name="T23" fmla="*/ 525 h 529"/>
                <a:gd name="T24" fmla="*/ 378 w 724"/>
                <a:gd name="T25" fmla="*/ 522 h 529"/>
                <a:gd name="T26" fmla="*/ 379 w 724"/>
                <a:gd name="T27" fmla="*/ 521 h 529"/>
                <a:gd name="T28" fmla="*/ 715 w 724"/>
                <a:gd name="T29" fmla="*/ 185 h 529"/>
                <a:gd name="T30" fmla="*/ 715 w 724"/>
                <a:gd name="T31" fmla="*/ 151 h 529"/>
                <a:gd name="T32" fmla="*/ 571 w 724"/>
                <a:gd name="T33" fmla="*/ 7 h 529"/>
                <a:gd name="T34" fmla="*/ 311 w 724"/>
                <a:gd name="T35" fmla="*/ 144 h 529"/>
                <a:gd name="T36" fmla="*/ 362 w 724"/>
                <a:gd name="T37" fmla="*/ 67 h 529"/>
                <a:gd name="T38" fmla="*/ 413 w 724"/>
                <a:gd name="T39" fmla="*/ 144 h 529"/>
                <a:gd name="T40" fmla="*/ 311 w 724"/>
                <a:gd name="T41" fmla="*/ 144 h 529"/>
                <a:gd name="T42" fmla="*/ 426 w 724"/>
                <a:gd name="T43" fmla="*/ 192 h 529"/>
                <a:gd name="T44" fmla="*/ 362 w 724"/>
                <a:gd name="T45" fmla="*/ 417 h 529"/>
                <a:gd name="T46" fmla="*/ 298 w 724"/>
                <a:gd name="T47" fmla="*/ 192 h 529"/>
                <a:gd name="T48" fmla="*/ 426 w 724"/>
                <a:gd name="T49" fmla="*/ 192 h 529"/>
                <a:gd name="T50" fmla="*/ 407 w 724"/>
                <a:gd name="T51" fmla="*/ 48 h 529"/>
                <a:gd name="T52" fmla="*/ 509 w 724"/>
                <a:gd name="T53" fmla="*/ 48 h 529"/>
                <a:gd name="T54" fmla="*/ 458 w 724"/>
                <a:gd name="T55" fmla="*/ 125 h 529"/>
                <a:gd name="T56" fmla="*/ 407 w 724"/>
                <a:gd name="T57" fmla="*/ 48 h 529"/>
                <a:gd name="T58" fmla="*/ 266 w 724"/>
                <a:gd name="T59" fmla="*/ 125 h 529"/>
                <a:gd name="T60" fmla="*/ 215 w 724"/>
                <a:gd name="T61" fmla="*/ 48 h 529"/>
                <a:gd name="T62" fmla="*/ 317 w 724"/>
                <a:gd name="T63" fmla="*/ 48 h 529"/>
                <a:gd name="T64" fmla="*/ 266 w 724"/>
                <a:gd name="T65" fmla="*/ 125 h 529"/>
                <a:gd name="T66" fmla="*/ 221 w 724"/>
                <a:gd name="T67" fmla="*/ 144 h 529"/>
                <a:gd name="T68" fmla="*/ 84 w 724"/>
                <a:gd name="T69" fmla="*/ 144 h 529"/>
                <a:gd name="T70" fmla="*/ 166 w 724"/>
                <a:gd name="T71" fmla="*/ 62 h 529"/>
                <a:gd name="T72" fmla="*/ 221 w 724"/>
                <a:gd name="T73" fmla="*/ 144 h 529"/>
                <a:gd name="T74" fmla="*/ 248 w 724"/>
                <a:gd name="T75" fmla="*/ 192 h 529"/>
                <a:gd name="T76" fmla="*/ 314 w 724"/>
                <a:gd name="T77" fmla="*/ 422 h 529"/>
                <a:gd name="T78" fmla="*/ 84 w 724"/>
                <a:gd name="T79" fmla="*/ 192 h 529"/>
                <a:gd name="T80" fmla="*/ 248 w 724"/>
                <a:gd name="T81" fmla="*/ 192 h 529"/>
                <a:gd name="T82" fmla="*/ 476 w 724"/>
                <a:gd name="T83" fmla="*/ 192 h 529"/>
                <a:gd name="T84" fmla="*/ 640 w 724"/>
                <a:gd name="T85" fmla="*/ 192 h 529"/>
                <a:gd name="T86" fmla="*/ 411 w 724"/>
                <a:gd name="T87" fmla="*/ 422 h 529"/>
                <a:gd name="T88" fmla="*/ 476 w 724"/>
                <a:gd name="T89" fmla="*/ 192 h 529"/>
                <a:gd name="T90" fmla="*/ 503 w 724"/>
                <a:gd name="T91" fmla="*/ 144 h 529"/>
                <a:gd name="T92" fmla="*/ 558 w 724"/>
                <a:gd name="T93" fmla="*/ 62 h 529"/>
                <a:gd name="T94" fmla="*/ 640 w 724"/>
                <a:gd name="T95" fmla="*/ 144 h 529"/>
                <a:gd name="T96" fmla="*/ 503 w 724"/>
                <a:gd name="T97" fmla="*/ 144 h 529"/>
                <a:gd name="T98" fmla="*/ 503 w 724"/>
                <a:gd name="T99" fmla="*/ 144 h 529"/>
                <a:gd name="T100" fmla="*/ 503 w 724"/>
                <a:gd name="T101" fmla="*/ 144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4" h="529">
                  <a:moveTo>
                    <a:pt x="571" y="7"/>
                  </a:moveTo>
                  <a:cubicBezTo>
                    <a:pt x="566" y="3"/>
                    <a:pt x="560" y="0"/>
                    <a:pt x="554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64" y="0"/>
                    <a:pt x="158" y="3"/>
                    <a:pt x="153" y="7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0" y="160"/>
                    <a:pt x="0" y="176"/>
                    <a:pt x="9" y="185"/>
                  </a:cubicBezTo>
                  <a:cubicBezTo>
                    <a:pt x="345" y="521"/>
                    <a:pt x="345" y="521"/>
                    <a:pt x="345" y="521"/>
                  </a:cubicBezTo>
                  <a:cubicBezTo>
                    <a:pt x="345" y="521"/>
                    <a:pt x="346" y="521"/>
                    <a:pt x="346" y="522"/>
                  </a:cubicBezTo>
                  <a:cubicBezTo>
                    <a:pt x="348" y="523"/>
                    <a:pt x="350" y="524"/>
                    <a:pt x="351" y="525"/>
                  </a:cubicBezTo>
                  <a:cubicBezTo>
                    <a:pt x="352" y="526"/>
                    <a:pt x="353" y="526"/>
                    <a:pt x="354" y="526"/>
                  </a:cubicBezTo>
                  <a:cubicBezTo>
                    <a:pt x="359" y="529"/>
                    <a:pt x="365" y="529"/>
                    <a:pt x="370" y="526"/>
                  </a:cubicBezTo>
                  <a:cubicBezTo>
                    <a:pt x="371" y="526"/>
                    <a:pt x="372" y="526"/>
                    <a:pt x="373" y="525"/>
                  </a:cubicBezTo>
                  <a:cubicBezTo>
                    <a:pt x="375" y="524"/>
                    <a:pt x="376" y="523"/>
                    <a:pt x="378" y="522"/>
                  </a:cubicBezTo>
                  <a:cubicBezTo>
                    <a:pt x="378" y="521"/>
                    <a:pt x="379" y="521"/>
                    <a:pt x="379" y="521"/>
                  </a:cubicBezTo>
                  <a:cubicBezTo>
                    <a:pt x="715" y="185"/>
                    <a:pt x="715" y="185"/>
                    <a:pt x="715" y="185"/>
                  </a:cubicBezTo>
                  <a:cubicBezTo>
                    <a:pt x="724" y="176"/>
                    <a:pt x="724" y="160"/>
                    <a:pt x="715" y="151"/>
                  </a:cubicBezTo>
                  <a:lnTo>
                    <a:pt x="571" y="7"/>
                  </a:lnTo>
                  <a:close/>
                  <a:moveTo>
                    <a:pt x="311" y="144"/>
                  </a:moveTo>
                  <a:cubicBezTo>
                    <a:pt x="362" y="67"/>
                    <a:pt x="362" y="67"/>
                    <a:pt x="362" y="67"/>
                  </a:cubicBezTo>
                  <a:cubicBezTo>
                    <a:pt x="413" y="144"/>
                    <a:pt x="413" y="144"/>
                    <a:pt x="413" y="144"/>
                  </a:cubicBezTo>
                  <a:lnTo>
                    <a:pt x="311" y="144"/>
                  </a:lnTo>
                  <a:close/>
                  <a:moveTo>
                    <a:pt x="426" y="192"/>
                  </a:moveTo>
                  <a:cubicBezTo>
                    <a:pt x="362" y="417"/>
                    <a:pt x="362" y="417"/>
                    <a:pt x="362" y="417"/>
                  </a:cubicBezTo>
                  <a:cubicBezTo>
                    <a:pt x="298" y="192"/>
                    <a:pt x="298" y="192"/>
                    <a:pt x="298" y="192"/>
                  </a:cubicBezTo>
                  <a:lnTo>
                    <a:pt x="426" y="192"/>
                  </a:lnTo>
                  <a:close/>
                  <a:moveTo>
                    <a:pt x="407" y="48"/>
                  </a:moveTo>
                  <a:cubicBezTo>
                    <a:pt x="509" y="48"/>
                    <a:pt x="509" y="48"/>
                    <a:pt x="509" y="48"/>
                  </a:cubicBezTo>
                  <a:cubicBezTo>
                    <a:pt x="458" y="125"/>
                    <a:pt x="458" y="125"/>
                    <a:pt x="458" y="125"/>
                  </a:cubicBezTo>
                  <a:lnTo>
                    <a:pt x="407" y="48"/>
                  </a:lnTo>
                  <a:close/>
                  <a:moveTo>
                    <a:pt x="266" y="125"/>
                  </a:moveTo>
                  <a:cubicBezTo>
                    <a:pt x="215" y="48"/>
                    <a:pt x="215" y="48"/>
                    <a:pt x="215" y="48"/>
                  </a:cubicBezTo>
                  <a:cubicBezTo>
                    <a:pt x="317" y="48"/>
                    <a:pt x="317" y="48"/>
                    <a:pt x="317" y="48"/>
                  </a:cubicBezTo>
                  <a:lnTo>
                    <a:pt x="266" y="125"/>
                  </a:lnTo>
                  <a:close/>
                  <a:moveTo>
                    <a:pt x="221" y="144"/>
                  </a:moveTo>
                  <a:cubicBezTo>
                    <a:pt x="84" y="144"/>
                    <a:pt x="84" y="144"/>
                    <a:pt x="84" y="144"/>
                  </a:cubicBezTo>
                  <a:cubicBezTo>
                    <a:pt x="166" y="62"/>
                    <a:pt x="166" y="62"/>
                    <a:pt x="166" y="62"/>
                  </a:cubicBezTo>
                  <a:lnTo>
                    <a:pt x="221" y="144"/>
                  </a:lnTo>
                  <a:close/>
                  <a:moveTo>
                    <a:pt x="248" y="192"/>
                  </a:moveTo>
                  <a:cubicBezTo>
                    <a:pt x="314" y="422"/>
                    <a:pt x="314" y="422"/>
                    <a:pt x="314" y="422"/>
                  </a:cubicBezTo>
                  <a:cubicBezTo>
                    <a:pt x="84" y="192"/>
                    <a:pt x="84" y="192"/>
                    <a:pt x="84" y="192"/>
                  </a:cubicBezTo>
                  <a:lnTo>
                    <a:pt x="248" y="192"/>
                  </a:lnTo>
                  <a:close/>
                  <a:moveTo>
                    <a:pt x="476" y="192"/>
                  </a:moveTo>
                  <a:cubicBezTo>
                    <a:pt x="640" y="192"/>
                    <a:pt x="640" y="192"/>
                    <a:pt x="640" y="192"/>
                  </a:cubicBezTo>
                  <a:cubicBezTo>
                    <a:pt x="411" y="422"/>
                    <a:pt x="411" y="422"/>
                    <a:pt x="411" y="422"/>
                  </a:cubicBezTo>
                  <a:lnTo>
                    <a:pt x="476" y="192"/>
                  </a:lnTo>
                  <a:close/>
                  <a:moveTo>
                    <a:pt x="503" y="144"/>
                  </a:moveTo>
                  <a:cubicBezTo>
                    <a:pt x="558" y="62"/>
                    <a:pt x="558" y="62"/>
                    <a:pt x="558" y="62"/>
                  </a:cubicBezTo>
                  <a:cubicBezTo>
                    <a:pt x="640" y="144"/>
                    <a:pt x="640" y="144"/>
                    <a:pt x="640" y="144"/>
                  </a:cubicBezTo>
                  <a:lnTo>
                    <a:pt x="503" y="144"/>
                  </a:lnTo>
                  <a:close/>
                  <a:moveTo>
                    <a:pt x="503" y="144"/>
                  </a:moveTo>
                  <a:cubicBezTo>
                    <a:pt x="503" y="144"/>
                    <a:pt x="503" y="144"/>
                    <a:pt x="503" y="14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7">
              <a:extLst>
                <a:ext uri="{FF2B5EF4-FFF2-40B4-BE49-F238E27FC236}">
                  <a16:creationId xmlns:a16="http://schemas.microsoft.com/office/drawing/2014/main" id="{DA93EA49-B6F8-4E11-8719-8BF16ED84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5075" y="3005138"/>
              <a:ext cx="136525" cy="211138"/>
            </a:xfrm>
            <a:custGeom>
              <a:avLst/>
              <a:gdLst>
                <a:gd name="T0" fmla="*/ 81 w 115"/>
                <a:gd name="T1" fmla="*/ 0 h 178"/>
                <a:gd name="T2" fmla="*/ 9 w 115"/>
                <a:gd name="T3" fmla="*/ 72 h 178"/>
                <a:gd name="T4" fmla="*/ 9 w 115"/>
                <a:gd name="T5" fmla="*/ 106 h 178"/>
                <a:gd name="T6" fmla="*/ 81 w 115"/>
                <a:gd name="T7" fmla="*/ 178 h 178"/>
                <a:gd name="T8" fmla="*/ 115 w 115"/>
                <a:gd name="T9" fmla="*/ 144 h 178"/>
                <a:gd name="T10" fmla="*/ 60 w 115"/>
                <a:gd name="T11" fmla="*/ 89 h 178"/>
                <a:gd name="T12" fmla="*/ 115 w 115"/>
                <a:gd name="T13" fmla="*/ 34 h 178"/>
                <a:gd name="T14" fmla="*/ 81 w 115"/>
                <a:gd name="T15" fmla="*/ 0 h 178"/>
                <a:gd name="T16" fmla="*/ 81 w 115"/>
                <a:gd name="T17" fmla="*/ 0 h 178"/>
                <a:gd name="T18" fmla="*/ 81 w 115"/>
                <a:gd name="T1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81" y="0"/>
                  </a:moveTo>
                  <a:cubicBezTo>
                    <a:pt x="9" y="72"/>
                    <a:pt x="9" y="72"/>
                    <a:pt x="9" y="72"/>
                  </a:cubicBezTo>
                  <a:cubicBezTo>
                    <a:pt x="0" y="81"/>
                    <a:pt x="0" y="97"/>
                    <a:pt x="9" y="106"/>
                  </a:cubicBezTo>
                  <a:cubicBezTo>
                    <a:pt x="81" y="178"/>
                    <a:pt x="81" y="178"/>
                    <a:pt x="81" y="178"/>
                  </a:cubicBezTo>
                  <a:cubicBezTo>
                    <a:pt x="115" y="144"/>
                    <a:pt x="115" y="144"/>
                    <a:pt x="115" y="144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115" y="34"/>
                    <a:pt x="115" y="34"/>
                    <a:pt x="115" y="34"/>
                  </a:cubicBezTo>
                  <a:lnTo>
                    <a:pt x="81" y="0"/>
                  </a:lnTo>
                  <a:close/>
                  <a:moveTo>
                    <a:pt x="81" y="0"/>
                  </a:moveTo>
                  <a:cubicBezTo>
                    <a:pt x="81" y="0"/>
                    <a:pt x="81" y="0"/>
                    <a:pt x="8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8">
              <a:extLst>
                <a:ext uri="{FF2B5EF4-FFF2-40B4-BE49-F238E27FC236}">
                  <a16:creationId xmlns:a16="http://schemas.microsoft.com/office/drawing/2014/main" id="{BAD828B9-D0B9-4290-8F1A-142AE1F78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3005138"/>
              <a:ext cx="136525" cy="211138"/>
            </a:xfrm>
            <a:custGeom>
              <a:avLst/>
              <a:gdLst>
                <a:gd name="T0" fmla="*/ 34 w 115"/>
                <a:gd name="T1" fmla="*/ 178 h 178"/>
                <a:gd name="T2" fmla="*/ 106 w 115"/>
                <a:gd name="T3" fmla="*/ 106 h 178"/>
                <a:gd name="T4" fmla="*/ 106 w 115"/>
                <a:gd name="T5" fmla="*/ 72 h 178"/>
                <a:gd name="T6" fmla="*/ 34 w 115"/>
                <a:gd name="T7" fmla="*/ 0 h 178"/>
                <a:gd name="T8" fmla="*/ 0 w 115"/>
                <a:gd name="T9" fmla="*/ 34 h 178"/>
                <a:gd name="T10" fmla="*/ 55 w 115"/>
                <a:gd name="T11" fmla="*/ 89 h 178"/>
                <a:gd name="T12" fmla="*/ 0 w 115"/>
                <a:gd name="T13" fmla="*/ 144 h 178"/>
                <a:gd name="T14" fmla="*/ 34 w 115"/>
                <a:gd name="T15" fmla="*/ 178 h 178"/>
                <a:gd name="T16" fmla="*/ 34 w 115"/>
                <a:gd name="T17" fmla="*/ 178 h 178"/>
                <a:gd name="T18" fmla="*/ 34 w 115"/>
                <a:gd name="T1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78">
                  <a:moveTo>
                    <a:pt x="34" y="178"/>
                  </a:moveTo>
                  <a:cubicBezTo>
                    <a:pt x="106" y="106"/>
                    <a:pt x="106" y="106"/>
                    <a:pt x="106" y="106"/>
                  </a:cubicBezTo>
                  <a:cubicBezTo>
                    <a:pt x="115" y="97"/>
                    <a:pt x="115" y="81"/>
                    <a:pt x="106" y="7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34" y="178"/>
                  </a:lnTo>
                  <a:close/>
                  <a:moveTo>
                    <a:pt x="34" y="178"/>
                  </a:moveTo>
                  <a:cubicBezTo>
                    <a:pt x="34" y="178"/>
                    <a:pt x="34" y="178"/>
                    <a:pt x="34" y="17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9">
              <a:extLst>
                <a:ext uri="{FF2B5EF4-FFF2-40B4-BE49-F238E27FC236}">
                  <a16:creationId xmlns:a16="http://schemas.microsoft.com/office/drawing/2014/main" id="{A58AFA4C-09F7-472E-B0A3-4EEA07CF3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id="{4F1C863B-FDE7-4499-94FC-83E8027BBC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5" y="2990850"/>
              <a:ext cx="112713" cy="239713"/>
            </a:xfrm>
            <a:custGeom>
              <a:avLst/>
              <a:gdLst>
                <a:gd name="T0" fmla="*/ 0 w 71"/>
                <a:gd name="T1" fmla="*/ 142 h 151"/>
                <a:gd name="T2" fmla="*/ 36 w 71"/>
                <a:gd name="T3" fmla="*/ 0 h 151"/>
                <a:gd name="T4" fmla="*/ 71 w 71"/>
                <a:gd name="T5" fmla="*/ 8 h 151"/>
                <a:gd name="T6" fmla="*/ 35 w 71"/>
                <a:gd name="T7" fmla="*/ 151 h 151"/>
                <a:gd name="T8" fmla="*/ 0 w 71"/>
                <a:gd name="T9" fmla="*/ 142 h 151"/>
                <a:gd name="T10" fmla="*/ 0 w 71"/>
                <a:gd name="T11" fmla="*/ 142 h 151"/>
                <a:gd name="T12" fmla="*/ 0 w 71"/>
                <a:gd name="T13" fmla="*/ 14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1">
                  <a:moveTo>
                    <a:pt x="0" y="142"/>
                  </a:moveTo>
                  <a:lnTo>
                    <a:pt x="36" y="0"/>
                  </a:lnTo>
                  <a:lnTo>
                    <a:pt x="71" y="8"/>
                  </a:lnTo>
                  <a:lnTo>
                    <a:pt x="35" y="151"/>
                  </a:lnTo>
                  <a:lnTo>
                    <a:pt x="0" y="142"/>
                  </a:lnTo>
                  <a:moveTo>
                    <a:pt x="0" y="142"/>
                  </a:moveTo>
                  <a:lnTo>
                    <a:pt x="0" y="14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1">
              <a:extLst>
                <a:ext uri="{FF2B5EF4-FFF2-40B4-BE49-F238E27FC236}">
                  <a16:creationId xmlns:a16="http://schemas.microsoft.com/office/drawing/2014/main" id="{A47AAE80-4694-4927-9E23-C98259ED9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2">
              <a:extLst>
                <a:ext uri="{FF2B5EF4-FFF2-40B4-BE49-F238E27FC236}">
                  <a16:creationId xmlns:a16="http://schemas.microsoft.com/office/drawing/2014/main" id="{4BD5F0B4-31D2-40DE-9DAF-CA0853626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4226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43">
              <a:extLst>
                <a:ext uri="{FF2B5EF4-FFF2-40B4-BE49-F238E27FC236}">
                  <a16:creationId xmlns:a16="http://schemas.microsoft.com/office/drawing/2014/main" id="{1401BD93-3FFA-4CE5-9693-BDF0B8B3F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5353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44">
              <a:extLst>
                <a:ext uri="{FF2B5EF4-FFF2-40B4-BE49-F238E27FC236}">
                  <a16:creationId xmlns:a16="http://schemas.microsoft.com/office/drawing/2014/main" id="{1B7AA0B0-C4AC-4193-9DDB-2D923FE2A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45">
              <a:extLst>
                <a:ext uri="{FF2B5EF4-FFF2-40B4-BE49-F238E27FC236}">
                  <a16:creationId xmlns:a16="http://schemas.microsoft.com/office/drawing/2014/main" id="{9501046E-5B4E-4E12-957B-4D32C20F3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308350"/>
              <a:ext cx="4270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46">
              <a:extLst>
                <a:ext uri="{FF2B5EF4-FFF2-40B4-BE49-F238E27FC236}">
                  <a16:creationId xmlns:a16="http://schemas.microsoft.com/office/drawing/2014/main" id="{675F573C-17BF-4045-B5D6-15C06D89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422650"/>
              <a:ext cx="6556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47">
              <a:extLst>
                <a:ext uri="{FF2B5EF4-FFF2-40B4-BE49-F238E27FC236}">
                  <a16:creationId xmlns:a16="http://schemas.microsoft.com/office/drawing/2014/main" id="{994441D6-D070-4AD5-9B94-00AB9712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535363"/>
              <a:ext cx="884238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48">
              <a:extLst>
                <a:ext uri="{FF2B5EF4-FFF2-40B4-BE49-F238E27FC236}">
                  <a16:creationId xmlns:a16="http://schemas.microsoft.com/office/drawing/2014/main" id="{DD67849F-2DD3-4921-BDA3-484B88209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825" y="3649663"/>
              <a:ext cx="627063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49">
              <a:extLst>
                <a:ext uri="{FF2B5EF4-FFF2-40B4-BE49-F238E27FC236}">
                  <a16:creationId xmlns:a16="http://schemas.microsoft.com/office/drawing/2014/main" id="{B6E3E5AB-DBC7-4A73-A2F0-41D7FD89E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013" y="3308350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50">
              <a:extLst>
                <a:ext uri="{FF2B5EF4-FFF2-40B4-BE49-F238E27FC236}">
                  <a16:creationId xmlns:a16="http://schemas.microsoft.com/office/drawing/2014/main" id="{5DD56F99-2830-4C97-AC4C-4BD9813B7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1038" y="3649663"/>
              <a:ext cx="57150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51">
              <a:extLst>
                <a:ext uri="{FF2B5EF4-FFF2-40B4-BE49-F238E27FC236}">
                  <a16:creationId xmlns:a16="http://schemas.microsoft.com/office/drawing/2014/main" id="{674DB230-5193-4EA5-8DCF-AA38F1390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9613" y="3422650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52">
              <a:extLst>
                <a:ext uri="{FF2B5EF4-FFF2-40B4-BE49-F238E27FC236}">
                  <a16:creationId xmlns:a16="http://schemas.microsoft.com/office/drawing/2014/main" id="{EA6A2648-C899-46D3-9FC4-D23F22E73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625" y="3535363"/>
              <a:ext cx="11430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53">
              <a:extLst>
                <a:ext uri="{FF2B5EF4-FFF2-40B4-BE49-F238E27FC236}">
                  <a16:creationId xmlns:a16="http://schemas.microsoft.com/office/drawing/2014/main" id="{585263A0-45BC-44AA-A13E-891CCE434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5350" y="2741613"/>
              <a:ext cx="57150" cy="7096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54">
              <a:extLst>
                <a:ext uri="{FF2B5EF4-FFF2-40B4-BE49-F238E27FC236}">
                  <a16:creationId xmlns:a16="http://schemas.microsoft.com/office/drawing/2014/main" id="{199FAB3B-5B9E-4F26-AAA3-1C93CABB6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281363"/>
              <a:ext cx="57150" cy="5667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55">
              <a:extLst>
                <a:ext uri="{FF2B5EF4-FFF2-40B4-BE49-F238E27FC236}">
                  <a16:creationId xmlns:a16="http://schemas.microsoft.com/office/drawing/2014/main" id="{49B2C6A0-C7BD-4A16-B883-90CC39A1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9525" y="3167063"/>
              <a:ext cx="57150" cy="571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93F934E8-F888-4753-A2B5-4CD90BD5C860}"/>
              </a:ext>
            </a:extLst>
          </p:cNvPr>
          <p:cNvSpPr txBox="1"/>
          <p:nvPr/>
        </p:nvSpPr>
        <p:spPr>
          <a:xfrm>
            <a:off x="567674" y="3638550"/>
            <a:ext cx="28613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Three JS files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Teams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Athletes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Teams Venue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9351FD4-4B1C-4337-828D-A9A7B0B7426C}"/>
              </a:ext>
            </a:extLst>
          </p:cNvPr>
          <p:cNvSpPr txBox="1"/>
          <p:nvPr/>
        </p:nvSpPr>
        <p:spPr>
          <a:xfrm>
            <a:off x="5867400" y="3409950"/>
            <a:ext cx="30251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Interactive Map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Created dropdowns for Teams and Athletes</a:t>
            </a:r>
          </a:p>
          <a:p>
            <a:pPr marL="285750" indent="-285750" algn="ctr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Customization by adding labels, legends, tooltips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950C90-7B34-4800-BFEA-0513D63CA92F}"/>
              </a:ext>
            </a:extLst>
          </p:cNvPr>
          <p:cNvSpPr txBox="1"/>
          <p:nvPr/>
        </p:nvSpPr>
        <p:spPr>
          <a:xfrm>
            <a:off x="3106675" y="1418332"/>
            <a:ext cx="3294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Libraries used: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D3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Leaflet</a:t>
            </a:r>
          </a:p>
          <a:p>
            <a:pPr marL="742950" lvl="1" indent="-285750">
              <a:buFontTx/>
              <a:buChar char="-"/>
            </a:pPr>
            <a:r>
              <a:rPr lang="en-US" sz="1600" b="1" dirty="0" err="1">
                <a:solidFill>
                  <a:srgbClr val="002060"/>
                </a:solidFill>
              </a:rPr>
              <a:t>Highcharts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(new)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F8A50-1975-ADAB-59A3-4DC9632DE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1829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efault Theme">
  <a:themeElements>
    <a:clrScheme name="Theme 03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37780"/>
      </a:accent1>
      <a:accent2>
        <a:srgbClr val="379A86"/>
      </a:accent2>
      <a:accent3>
        <a:srgbClr val="3FB883"/>
      </a:accent3>
      <a:accent4>
        <a:srgbClr val="64CE8A"/>
      </a:accent4>
      <a:accent5>
        <a:srgbClr val="65E18B"/>
      </a:accent5>
      <a:accent6>
        <a:srgbClr val="8CEC9A"/>
      </a:accent6>
      <a:hlink>
        <a:srgbClr val="FFFFFF"/>
      </a:hlink>
      <a:folHlink>
        <a:srgbClr val="595959"/>
      </a:folHlink>
    </a:clrScheme>
    <a:fontScheme name="Custom 89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10554</TotalTime>
  <Words>267</Words>
  <Application>Microsoft Office PowerPoint</Application>
  <PresentationFormat>On-screen Show (16:9)</PresentationFormat>
  <Paragraphs>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Roboto</vt:lpstr>
      <vt:lpstr>Slack-Lato</vt:lpstr>
      <vt:lpstr>Default Theme</vt:lpstr>
      <vt:lpstr>PowerPoint Presentation</vt:lpstr>
      <vt:lpstr>PowerPoint Presentation</vt:lpstr>
      <vt:lpstr>PowerPoint Presentation</vt:lpstr>
      <vt:lpstr>Data Sources</vt:lpstr>
      <vt:lpstr>Project Stages</vt:lpstr>
      <vt:lpstr>Extract, Transform &amp; Load (ETL)</vt:lpstr>
      <vt:lpstr>SQL Database</vt:lpstr>
      <vt:lpstr>Visualizations – HTML/ CSS</vt:lpstr>
      <vt:lpstr>Visualizations – JavaScript</vt:lpstr>
      <vt:lpstr>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Gustavo Mendes Pinto</cp:lastModifiedBy>
  <cp:revision>1046</cp:revision>
  <dcterms:created xsi:type="dcterms:W3CDTF">2015-09-08T18:46:55Z</dcterms:created>
  <dcterms:modified xsi:type="dcterms:W3CDTF">2023-04-24T16:34:37Z</dcterms:modified>
</cp:coreProperties>
</file>