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7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9" name="Picture Placeholder 8" descr="A group of football players&#10;&#10;Description automatically generated with medium confidence">
            <a:extLst>
              <a:ext uri="{FF2B5EF4-FFF2-40B4-BE49-F238E27FC236}">
                <a16:creationId xmlns:a16="http://schemas.microsoft.com/office/drawing/2014/main" id="{AEC8AE9C-C3AA-2232-A318-CADCEDF10D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20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Title Layout</vt:lpstr>
      <vt:lpstr>Picture with Caption Layout</vt:lpstr>
      <vt:lpstr>Title and Content Layout with List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Lailah Libay</dc:creator>
  <cp:lastModifiedBy>Lailah Libay</cp:lastModifiedBy>
  <cp:revision>1</cp:revision>
  <dcterms:created xsi:type="dcterms:W3CDTF">2023-04-15T17:57:42Z</dcterms:created>
  <dcterms:modified xsi:type="dcterms:W3CDTF">2023-04-15T18:28:40Z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