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2" r:id="rId5"/>
    <p:sldId id="271" r:id="rId6"/>
    <p:sldId id="273" r:id="rId7"/>
    <p:sldId id="279" r:id="rId8"/>
    <p:sldId id="276" r:id="rId9"/>
    <p:sldId id="270" r:id="rId10"/>
    <p:sldId id="278" r:id="rId11"/>
    <p:sldId id="27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D7D31"/>
    <a:srgbClr val="1D2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A847FF-05AC-4E7A-8028-CE5D91105C58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EA0E114-1FD0-4261-8A68-99981F12D275}">
      <dgm:prSet phldrT="[Text]"/>
      <dgm:spPr/>
      <dgm:t>
        <a:bodyPr/>
        <a:lstStyle/>
        <a:p>
          <a:r>
            <a:rPr lang="en-CA" dirty="0">
              <a:solidFill>
                <a:srgbClr val="FFC000"/>
              </a:solidFill>
            </a:rPr>
            <a:t>ETL</a:t>
          </a:r>
        </a:p>
      </dgm:t>
    </dgm:pt>
    <dgm:pt modelId="{8EB5AD83-07E6-4945-AB6B-F39809FC0355}" type="parTrans" cxnId="{AE2CC125-8C96-4E7D-843A-FFA43E70AD97}">
      <dgm:prSet/>
      <dgm:spPr/>
      <dgm:t>
        <a:bodyPr/>
        <a:lstStyle/>
        <a:p>
          <a:endParaRPr lang="en-CA"/>
        </a:p>
      </dgm:t>
    </dgm:pt>
    <dgm:pt modelId="{8AF7DF5A-ADBC-4247-9CAF-411732C068F2}" type="sibTrans" cxnId="{AE2CC125-8C96-4E7D-843A-FFA43E70AD97}">
      <dgm:prSet/>
      <dgm:spPr/>
      <dgm:t>
        <a:bodyPr/>
        <a:lstStyle/>
        <a:p>
          <a:endParaRPr lang="en-CA"/>
        </a:p>
      </dgm:t>
    </dgm:pt>
    <dgm:pt modelId="{BCCC331A-5C91-4625-AADB-A5349AD27FA7}">
      <dgm:prSet phldrT="[Text]"/>
      <dgm:spPr/>
      <dgm:t>
        <a:bodyPr/>
        <a:lstStyle/>
        <a:p>
          <a:r>
            <a:rPr lang="en-CA" dirty="0">
              <a:solidFill>
                <a:srgbClr val="ED7D31"/>
              </a:solidFill>
            </a:rPr>
            <a:t>Database</a:t>
          </a:r>
        </a:p>
      </dgm:t>
    </dgm:pt>
    <dgm:pt modelId="{FD66AFC0-0058-47DF-9F79-956FFDED44BD}" type="parTrans" cxnId="{308A4A31-9B3A-4FD0-841C-7CB9CE24653B}">
      <dgm:prSet/>
      <dgm:spPr/>
      <dgm:t>
        <a:bodyPr/>
        <a:lstStyle/>
        <a:p>
          <a:endParaRPr lang="en-CA"/>
        </a:p>
      </dgm:t>
    </dgm:pt>
    <dgm:pt modelId="{9363EE57-611B-49F8-ADD8-59EDC23E0FED}" type="sibTrans" cxnId="{308A4A31-9B3A-4FD0-841C-7CB9CE24653B}">
      <dgm:prSet/>
      <dgm:spPr/>
      <dgm:t>
        <a:bodyPr/>
        <a:lstStyle/>
        <a:p>
          <a:endParaRPr lang="en-CA"/>
        </a:p>
      </dgm:t>
    </dgm:pt>
    <dgm:pt modelId="{9880C7B3-CA7F-4A5D-9E9E-9FB8B78FED52}">
      <dgm:prSet phldrT="[Text]"/>
      <dgm:spPr/>
      <dgm:t>
        <a:bodyPr/>
        <a:lstStyle/>
        <a:p>
          <a:r>
            <a:rPr lang="en-CA" dirty="0">
              <a:solidFill>
                <a:schemeClr val="accent6">
                  <a:lumMod val="75000"/>
                </a:schemeClr>
              </a:solidFill>
            </a:rPr>
            <a:t>JavaScripting</a:t>
          </a:r>
        </a:p>
      </dgm:t>
    </dgm:pt>
    <dgm:pt modelId="{5F32373B-EB79-48BF-84DB-E4900827F006}" type="parTrans" cxnId="{E6FD935F-6AAC-42C7-BC39-C12414C728E3}">
      <dgm:prSet/>
      <dgm:spPr/>
      <dgm:t>
        <a:bodyPr/>
        <a:lstStyle/>
        <a:p>
          <a:endParaRPr lang="en-CA"/>
        </a:p>
      </dgm:t>
    </dgm:pt>
    <dgm:pt modelId="{75EF6168-3531-4AED-8C50-01827D364553}" type="sibTrans" cxnId="{E6FD935F-6AAC-42C7-BC39-C12414C728E3}">
      <dgm:prSet/>
      <dgm:spPr/>
      <dgm:t>
        <a:bodyPr/>
        <a:lstStyle/>
        <a:p>
          <a:endParaRPr lang="en-CA"/>
        </a:p>
      </dgm:t>
    </dgm:pt>
    <dgm:pt modelId="{6BC33D12-2367-4691-BB7B-B67D9909B6E6}">
      <dgm:prSet phldrT="[Text]"/>
      <dgm:spPr/>
      <dgm:t>
        <a:bodyPr/>
        <a:lstStyle/>
        <a:p>
          <a:endParaRPr lang="en-CA" dirty="0"/>
        </a:p>
      </dgm:t>
    </dgm:pt>
    <dgm:pt modelId="{5E8C5F85-65FE-4EF6-8755-488F8A806DAA}" type="parTrans" cxnId="{0BEABFC4-C697-44ED-8A9E-173405DF530E}">
      <dgm:prSet/>
      <dgm:spPr/>
      <dgm:t>
        <a:bodyPr/>
        <a:lstStyle/>
        <a:p>
          <a:endParaRPr lang="en-CA"/>
        </a:p>
      </dgm:t>
    </dgm:pt>
    <dgm:pt modelId="{90208D12-3A15-4450-A8E8-83A59E4BE7A7}" type="sibTrans" cxnId="{0BEABFC4-C697-44ED-8A9E-173405DF530E}">
      <dgm:prSet/>
      <dgm:spPr/>
      <dgm:t>
        <a:bodyPr/>
        <a:lstStyle/>
        <a:p>
          <a:endParaRPr lang="en-CA"/>
        </a:p>
      </dgm:t>
    </dgm:pt>
    <dgm:pt modelId="{F38F6B4F-EB43-4400-BCC8-2D098181476D}">
      <dgm:prSet phldrT="[Text]"/>
      <dgm:spPr/>
      <dgm:t>
        <a:bodyPr/>
        <a:lstStyle/>
        <a:p>
          <a:endParaRPr lang="en-CA" dirty="0"/>
        </a:p>
      </dgm:t>
    </dgm:pt>
    <dgm:pt modelId="{AFECD683-7CA7-41FC-99DD-38271552C1E2}" type="parTrans" cxnId="{46ED1BBB-EB83-4DBA-8956-F4813D45D9B2}">
      <dgm:prSet/>
      <dgm:spPr/>
      <dgm:t>
        <a:bodyPr/>
        <a:lstStyle/>
        <a:p>
          <a:endParaRPr lang="en-CA"/>
        </a:p>
      </dgm:t>
    </dgm:pt>
    <dgm:pt modelId="{9151E866-7E0E-4944-9FD2-40A164E1CB32}" type="sibTrans" cxnId="{46ED1BBB-EB83-4DBA-8956-F4813D45D9B2}">
      <dgm:prSet/>
      <dgm:spPr/>
      <dgm:t>
        <a:bodyPr/>
        <a:lstStyle/>
        <a:p>
          <a:endParaRPr lang="en-CA"/>
        </a:p>
      </dgm:t>
    </dgm:pt>
    <dgm:pt modelId="{EA3938BD-D2C2-48DE-8C8D-198159620470}">
      <dgm:prSet phldrT="[Text]"/>
      <dgm:spPr/>
      <dgm:t>
        <a:bodyPr/>
        <a:lstStyle/>
        <a:p>
          <a:endParaRPr lang="en-CA" dirty="0"/>
        </a:p>
      </dgm:t>
    </dgm:pt>
    <dgm:pt modelId="{6BD6F855-C465-466D-BCBE-F614A749DD4E}" type="parTrans" cxnId="{ADB0DAB0-8D9B-4C92-AEED-E0A364D153FD}">
      <dgm:prSet/>
      <dgm:spPr/>
      <dgm:t>
        <a:bodyPr/>
        <a:lstStyle/>
        <a:p>
          <a:endParaRPr lang="en-CA"/>
        </a:p>
      </dgm:t>
    </dgm:pt>
    <dgm:pt modelId="{6DAF5514-0931-4C3F-80F3-80DFDFA0F2A2}" type="sibTrans" cxnId="{ADB0DAB0-8D9B-4C92-AEED-E0A364D153FD}">
      <dgm:prSet/>
      <dgm:spPr/>
      <dgm:t>
        <a:bodyPr/>
        <a:lstStyle/>
        <a:p>
          <a:endParaRPr lang="en-CA"/>
        </a:p>
      </dgm:t>
    </dgm:pt>
    <dgm:pt modelId="{8C8B5819-12A9-4F98-8458-F27C8DDB340B}">
      <dgm:prSet phldrT="[Text]" phldr="1"/>
      <dgm:spPr/>
      <dgm:t>
        <a:bodyPr/>
        <a:lstStyle/>
        <a:p>
          <a:endParaRPr lang="en-CA" dirty="0"/>
        </a:p>
      </dgm:t>
    </dgm:pt>
    <dgm:pt modelId="{B4257C5E-48E4-4E60-863F-9AA0494E1F7C}" type="parTrans" cxnId="{F26385CF-691B-4F6E-B1C0-C5D39F1209D6}">
      <dgm:prSet/>
      <dgm:spPr/>
      <dgm:t>
        <a:bodyPr/>
        <a:lstStyle/>
        <a:p>
          <a:endParaRPr lang="en-CA"/>
        </a:p>
      </dgm:t>
    </dgm:pt>
    <dgm:pt modelId="{74562F2D-9A12-4F95-A004-E2304F13D79B}" type="sibTrans" cxnId="{F26385CF-691B-4F6E-B1C0-C5D39F1209D6}">
      <dgm:prSet/>
      <dgm:spPr/>
      <dgm:t>
        <a:bodyPr/>
        <a:lstStyle/>
        <a:p>
          <a:endParaRPr lang="en-CA"/>
        </a:p>
      </dgm:t>
    </dgm:pt>
    <dgm:pt modelId="{D0D1C41F-0766-4893-9136-48931D37E334}">
      <dgm:prSet phldrT="[Text]"/>
      <dgm:spPr/>
      <dgm:t>
        <a:bodyPr/>
        <a:lstStyle/>
        <a:p>
          <a:r>
            <a:rPr lang="en-CA" dirty="0">
              <a:solidFill>
                <a:srgbClr val="7030A0"/>
              </a:solidFill>
            </a:rPr>
            <a:t>CSS</a:t>
          </a:r>
        </a:p>
      </dgm:t>
    </dgm:pt>
    <dgm:pt modelId="{2ACD518C-D69B-42F1-AB8F-AB5F0CE23D68}" type="parTrans" cxnId="{14B1F3CA-25DD-4D3A-A75C-7EE7283A22AC}">
      <dgm:prSet/>
      <dgm:spPr/>
      <dgm:t>
        <a:bodyPr/>
        <a:lstStyle/>
        <a:p>
          <a:endParaRPr lang="en-CA"/>
        </a:p>
      </dgm:t>
    </dgm:pt>
    <dgm:pt modelId="{E47A79A9-C48D-4048-959D-04C7B2A190BC}" type="sibTrans" cxnId="{14B1F3CA-25DD-4D3A-A75C-7EE7283A22AC}">
      <dgm:prSet/>
      <dgm:spPr/>
      <dgm:t>
        <a:bodyPr/>
        <a:lstStyle/>
        <a:p>
          <a:endParaRPr lang="en-CA"/>
        </a:p>
      </dgm:t>
    </dgm:pt>
    <dgm:pt modelId="{FDE2AC51-7394-49C5-A412-192C94987D44}">
      <dgm:prSet phldrT="[Text]"/>
      <dgm:spPr/>
      <dgm:t>
        <a:bodyPr/>
        <a:lstStyle/>
        <a:p>
          <a:endParaRPr lang="en-CA" dirty="0"/>
        </a:p>
      </dgm:t>
    </dgm:pt>
    <dgm:pt modelId="{A885FBE6-E49E-4083-B935-249FA3947683}" type="parTrans" cxnId="{AAEA716F-D900-43A0-8627-378BEE9A157E}">
      <dgm:prSet/>
      <dgm:spPr/>
      <dgm:t>
        <a:bodyPr/>
        <a:lstStyle/>
        <a:p>
          <a:endParaRPr lang="en-CA"/>
        </a:p>
      </dgm:t>
    </dgm:pt>
    <dgm:pt modelId="{F4514FA2-5F2B-4E88-9B42-27030E74B235}" type="sibTrans" cxnId="{AAEA716F-D900-43A0-8627-378BEE9A157E}">
      <dgm:prSet/>
      <dgm:spPr/>
      <dgm:t>
        <a:bodyPr/>
        <a:lstStyle/>
        <a:p>
          <a:endParaRPr lang="en-CA"/>
        </a:p>
      </dgm:t>
    </dgm:pt>
    <dgm:pt modelId="{876D2F9C-90A1-4A07-B245-F0744625E3D7}">
      <dgm:prSet phldrT="[Text]"/>
      <dgm:spPr/>
      <dgm:t>
        <a:bodyPr/>
        <a:lstStyle/>
        <a:p>
          <a:endParaRPr lang="en-CA" dirty="0"/>
        </a:p>
      </dgm:t>
    </dgm:pt>
    <dgm:pt modelId="{F647BF8C-F093-4B50-8A5E-AD3D06BCB1AB}" type="sibTrans" cxnId="{6D29D822-BF73-4366-84BF-DFAC32122EC5}">
      <dgm:prSet/>
      <dgm:spPr/>
      <dgm:t>
        <a:bodyPr/>
        <a:lstStyle/>
        <a:p>
          <a:endParaRPr lang="en-CA"/>
        </a:p>
      </dgm:t>
    </dgm:pt>
    <dgm:pt modelId="{F6896FC9-1783-4967-B698-145F4EA33EC5}" type="parTrans" cxnId="{6D29D822-BF73-4366-84BF-DFAC32122EC5}">
      <dgm:prSet/>
      <dgm:spPr/>
      <dgm:t>
        <a:bodyPr/>
        <a:lstStyle/>
        <a:p>
          <a:endParaRPr lang="en-CA"/>
        </a:p>
      </dgm:t>
    </dgm:pt>
    <dgm:pt modelId="{327AB7ED-1D65-415A-87F2-D704CFF4C391}" type="pres">
      <dgm:prSet presAssocID="{60A847FF-05AC-4E7A-8028-CE5D91105C58}" presName="arrowDiagram" presStyleCnt="0">
        <dgm:presLayoutVars>
          <dgm:chMax val="5"/>
          <dgm:dir/>
          <dgm:resizeHandles val="exact"/>
        </dgm:presLayoutVars>
      </dgm:prSet>
      <dgm:spPr/>
    </dgm:pt>
    <dgm:pt modelId="{53AE346C-B1AA-4980-B61E-A021F83A55BF}" type="pres">
      <dgm:prSet presAssocID="{60A847FF-05AC-4E7A-8028-CE5D91105C58}" presName="arrow" presStyleLbl="bgShp" presStyleIdx="0" presStyleCnt="1"/>
      <dgm:spPr/>
    </dgm:pt>
    <dgm:pt modelId="{A0E3F581-BE46-4B3D-8694-071919F29DCA}" type="pres">
      <dgm:prSet presAssocID="{60A847FF-05AC-4E7A-8028-CE5D91105C58}" presName="arrowDiagram5" presStyleCnt="0"/>
      <dgm:spPr/>
    </dgm:pt>
    <dgm:pt modelId="{AB3B61FB-9DFF-46F2-BF3F-F8BB5756BBF0}" type="pres">
      <dgm:prSet presAssocID="{DEA0E114-1FD0-4261-8A68-99981F12D275}" presName="bullet5a" presStyleLbl="node1" presStyleIdx="0" presStyleCnt="5"/>
      <dgm:spPr>
        <a:solidFill>
          <a:srgbClr val="CFD5EA"/>
        </a:solidFill>
        <a:ln>
          <a:solidFill>
            <a:srgbClr val="CFD5EA"/>
          </a:solidFill>
        </a:ln>
      </dgm:spPr>
    </dgm:pt>
    <dgm:pt modelId="{2FC2B1B6-F125-4FA7-B06E-F999FD5A94B5}" type="pres">
      <dgm:prSet presAssocID="{DEA0E114-1FD0-4261-8A68-99981F12D275}" presName="textBox5a" presStyleLbl="revTx" presStyleIdx="0" presStyleCnt="5" custScaleY="27458" custLinFactNeighborX="-66602" custLinFactNeighborY="28105">
        <dgm:presLayoutVars>
          <dgm:bulletEnabled val="1"/>
        </dgm:presLayoutVars>
      </dgm:prSet>
      <dgm:spPr/>
    </dgm:pt>
    <dgm:pt modelId="{06E834F6-2512-4B0D-8E81-F0A3292AB736}" type="pres">
      <dgm:prSet presAssocID="{BCCC331A-5C91-4625-AADB-A5349AD27FA7}" presName="bullet5b" presStyleLbl="node1" presStyleIdx="1" presStyleCnt="5"/>
      <dgm:spPr>
        <a:solidFill>
          <a:srgbClr val="CFD5EA"/>
        </a:solidFill>
        <a:ln>
          <a:solidFill>
            <a:srgbClr val="CFD5EA"/>
          </a:solidFill>
        </a:ln>
      </dgm:spPr>
    </dgm:pt>
    <dgm:pt modelId="{F3828D81-992B-4D1B-8792-2A8F9CFB2E7D}" type="pres">
      <dgm:prSet presAssocID="{BCCC331A-5C91-4625-AADB-A5349AD27FA7}" presName="textBox5b" presStyleLbl="revTx" presStyleIdx="1" presStyleCnt="5" custScaleY="21671" custLinFactNeighborX="-58933" custLinFactNeighborY="-3936">
        <dgm:presLayoutVars>
          <dgm:bulletEnabled val="1"/>
        </dgm:presLayoutVars>
      </dgm:prSet>
      <dgm:spPr/>
    </dgm:pt>
    <dgm:pt modelId="{CF3A7937-D59D-4F7F-B76E-3F575D856FB0}" type="pres">
      <dgm:prSet presAssocID="{9880C7B3-CA7F-4A5D-9E9E-9FB8B78FED52}" presName="bullet5c" presStyleLbl="node1" presStyleIdx="2" presStyleCnt="5"/>
      <dgm:spPr>
        <a:solidFill>
          <a:srgbClr val="CFD5EA"/>
        </a:solidFill>
        <a:ln>
          <a:solidFill>
            <a:srgbClr val="CFD5EA"/>
          </a:solidFill>
        </a:ln>
      </dgm:spPr>
    </dgm:pt>
    <dgm:pt modelId="{E94D176B-A54E-4BD8-87B9-1907C38E16CB}" type="pres">
      <dgm:prSet presAssocID="{9880C7B3-CA7F-4A5D-9E9E-9FB8B78FED52}" presName="textBox5c" presStyleLbl="revTx" presStyleIdx="2" presStyleCnt="5" custScaleY="11823" custLinFactNeighborX="-50851" custLinFactNeighborY="-23366">
        <dgm:presLayoutVars>
          <dgm:bulletEnabled val="1"/>
        </dgm:presLayoutVars>
      </dgm:prSet>
      <dgm:spPr/>
    </dgm:pt>
    <dgm:pt modelId="{2A16B530-C197-4C94-A689-D1FFCA0C80F4}" type="pres">
      <dgm:prSet presAssocID="{D0D1C41F-0766-4893-9136-48931D37E334}" presName="bullet5d" presStyleLbl="node1" presStyleIdx="3" presStyleCnt="5"/>
      <dgm:spPr>
        <a:solidFill>
          <a:srgbClr val="CFD5EA"/>
        </a:solidFill>
        <a:ln>
          <a:solidFill>
            <a:srgbClr val="CFD5EA"/>
          </a:solidFill>
        </a:ln>
      </dgm:spPr>
    </dgm:pt>
    <dgm:pt modelId="{507E07A6-2DB8-4ACC-AA66-178FD844FEDB}" type="pres">
      <dgm:prSet presAssocID="{D0D1C41F-0766-4893-9136-48931D37E334}" presName="textBox5d" presStyleLbl="revTx" presStyleIdx="3" presStyleCnt="5" custScaleY="12174" custLinFactNeighborX="40929" custLinFactNeighborY="-34360">
        <dgm:presLayoutVars>
          <dgm:bulletEnabled val="1"/>
        </dgm:presLayoutVars>
      </dgm:prSet>
      <dgm:spPr/>
    </dgm:pt>
    <dgm:pt modelId="{293AB56C-E31B-4CF3-847E-090EFA86FF22}" type="pres">
      <dgm:prSet presAssocID="{876D2F9C-90A1-4A07-B245-F0744625E3D7}" presName="bullet5e" presStyleLbl="node1" presStyleIdx="4" presStyleCnt="5"/>
      <dgm:spPr>
        <a:solidFill>
          <a:srgbClr val="CFD5EA"/>
        </a:solidFill>
        <a:ln>
          <a:solidFill>
            <a:srgbClr val="CFD5EA"/>
          </a:solidFill>
        </a:ln>
      </dgm:spPr>
    </dgm:pt>
    <dgm:pt modelId="{B19DC685-7FB0-4B5E-BE1E-7FD6F1EC2CB1}" type="pres">
      <dgm:prSet presAssocID="{876D2F9C-90A1-4A07-B245-F0744625E3D7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6D29D822-BF73-4366-84BF-DFAC32122EC5}" srcId="{60A847FF-05AC-4E7A-8028-CE5D91105C58}" destId="{876D2F9C-90A1-4A07-B245-F0744625E3D7}" srcOrd="4" destOrd="0" parTransId="{F6896FC9-1783-4967-B698-145F4EA33EC5}" sibTransId="{F647BF8C-F093-4B50-8A5E-AD3D06BCB1AB}"/>
    <dgm:cxn modelId="{AE2CC125-8C96-4E7D-843A-FFA43E70AD97}" srcId="{60A847FF-05AC-4E7A-8028-CE5D91105C58}" destId="{DEA0E114-1FD0-4261-8A68-99981F12D275}" srcOrd="0" destOrd="0" parTransId="{8EB5AD83-07E6-4945-AB6B-F39809FC0355}" sibTransId="{8AF7DF5A-ADBC-4247-9CAF-411732C068F2}"/>
    <dgm:cxn modelId="{B3EE422C-12FF-48D2-B8A7-DB20786A0E86}" type="presOf" srcId="{D0D1C41F-0766-4893-9136-48931D37E334}" destId="{507E07A6-2DB8-4ACC-AA66-178FD844FEDB}" srcOrd="0" destOrd="0" presId="urn:microsoft.com/office/officeart/2005/8/layout/arrow2"/>
    <dgm:cxn modelId="{308A4A31-9B3A-4FD0-841C-7CB9CE24653B}" srcId="{60A847FF-05AC-4E7A-8028-CE5D91105C58}" destId="{BCCC331A-5C91-4625-AADB-A5349AD27FA7}" srcOrd="1" destOrd="0" parTransId="{FD66AFC0-0058-47DF-9F79-956FFDED44BD}" sibTransId="{9363EE57-611B-49F8-ADD8-59EDC23E0FED}"/>
    <dgm:cxn modelId="{E6FD935F-6AAC-42C7-BC39-C12414C728E3}" srcId="{60A847FF-05AC-4E7A-8028-CE5D91105C58}" destId="{9880C7B3-CA7F-4A5D-9E9E-9FB8B78FED52}" srcOrd="2" destOrd="0" parTransId="{5F32373B-EB79-48BF-84DB-E4900827F006}" sibTransId="{75EF6168-3531-4AED-8C50-01827D364553}"/>
    <dgm:cxn modelId="{EBAD2146-5A60-4ADE-831C-8272E9562A4B}" type="presOf" srcId="{60A847FF-05AC-4E7A-8028-CE5D91105C58}" destId="{327AB7ED-1D65-415A-87F2-D704CFF4C391}" srcOrd="0" destOrd="0" presId="urn:microsoft.com/office/officeart/2005/8/layout/arrow2"/>
    <dgm:cxn modelId="{AAEA716F-D900-43A0-8627-378BEE9A157E}" srcId="{60A847FF-05AC-4E7A-8028-CE5D91105C58}" destId="{FDE2AC51-7394-49C5-A412-192C94987D44}" srcOrd="9" destOrd="0" parTransId="{A885FBE6-E49E-4083-B935-249FA3947683}" sibTransId="{F4514FA2-5F2B-4E88-9B42-27030E74B235}"/>
    <dgm:cxn modelId="{EAB4B097-17A3-4FA8-9188-3341416E43CE}" type="presOf" srcId="{DEA0E114-1FD0-4261-8A68-99981F12D275}" destId="{2FC2B1B6-F125-4FA7-B06E-F999FD5A94B5}" srcOrd="0" destOrd="0" presId="urn:microsoft.com/office/officeart/2005/8/layout/arrow2"/>
    <dgm:cxn modelId="{ADB0DAB0-8D9B-4C92-AEED-E0A364D153FD}" srcId="{60A847FF-05AC-4E7A-8028-CE5D91105C58}" destId="{EA3938BD-D2C2-48DE-8C8D-198159620470}" srcOrd="7" destOrd="0" parTransId="{6BD6F855-C465-466D-BCBE-F614A749DD4E}" sibTransId="{6DAF5514-0931-4C3F-80F3-80DFDFA0F2A2}"/>
    <dgm:cxn modelId="{005441B6-69D6-40F2-A27E-7215E61C2761}" type="presOf" srcId="{BCCC331A-5C91-4625-AADB-A5349AD27FA7}" destId="{F3828D81-992B-4D1B-8792-2A8F9CFB2E7D}" srcOrd="0" destOrd="0" presId="urn:microsoft.com/office/officeart/2005/8/layout/arrow2"/>
    <dgm:cxn modelId="{767FDEB6-9F9F-4498-B9F3-A015818E24B3}" type="presOf" srcId="{876D2F9C-90A1-4A07-B245-F0744625E3D7}" destId="{B19DC685-7FB0-4B5E-BE1E-7FD6F1EC2CB1}" srcOrd="0" destOrd="0" presId="urn:microsoft.com/office/officeart/2005/8/layout/arrow2"/>
    <dgm:cxn modelId="{46ED1BBB-EB83-4DBA-8956-F4813D45D9B2}" srcId="{60A847FF-05AC-4E7A-8028-CE5D91105C58}" destId="{F38F6B4F-EB43-4400-BCC8-2D098181476D}" srcOrd="6" destOrd="0" parTransId="{AFECD683-7CA7-41FC-99DD-38271552C1E2}" sibTransId="{9151E866-7E0E-4944-9FD2-40A164E1CB32}"/>
    <dgm:cxn modelId="{0BEABFC4-C697-44ED-8A9E-173405DF530E}" srcId="{60A847FF-05AC-4E7A-8028-CE5D91105C58}" destId="{6BC33D12-2367-4691-BB7B-B67D9909B6E6}" srcOrd="5" destOrd="0" parTransId="{5E8C5F85-65FE-4EF6-8755-488F8A806DAA}" sibTransId="{90208D12-3A15-4450-A8E8-83A59E4BE7A7}"/>
    <dgm:cxn modelId="{14B1F3CA-25DD-4D3A-A75C-7EE7283A22AC}" srcId="{60A847FF-05AC-4E7A-8028-CE5D91105C58}" destId="{D0D1C41F-0766-4893-9136-48931D37E334}" srcOrd="3" destOrd="0" parTransId="{2ACD518C-D69B-42F1-AB8F-AB5F0CE23D68}" sibTransId="{E47A79A9-C48D-4048-959D-04C7B2A190BC}"/>
    <dgm:cxn modelId="{F26385CF-691B-4F6E-B1C0-C5D39F1209D6}" srcId="{60A847FF-05AC-4E7A-8028-CE5D91105C58}" destId="{8C8B5819-12A9-4F98-8458-F27C8DDB340B}" srcOrd="8" destOrd="0" parTransId="{B4257C5E-48E4-4E60-863F-9AA0494E1F7C}" sibTransId="{74562F2D-9A12-4F95-A004-E2304F13D79B}"/>
    <dgm:cxn modelId="{22DDC9DF-2260-4C3C-9B77-98E6C2030554}" type="presOf" srcId="{9880C7B3-CA7F-4A5D-9E9E-9FB8B78FED52}" destId="{E94D176B-A54E-4BD8-87B9-1907C38E16CB}" srcOrd="0" destOrd="0" presId="urn:microsoft.com/office/officeart/2005/8/layout/arrow2"/>
    <dgm:cxn modelId="{F019AEF5-4570-42C0-B6A9-D54387F2F123}" type="presParOf" srcId="{327AB7ED-1D65-415A-87F2-D704CFF4C391}" destId="{53AE346C-B1AA-4980-B61E-A021F83A55BF}" srcOrd="0" destOrd="0" presId="urn:microsoft.com/office/officeart/2005/8/layout/arrow2"/>
    <dgm:cxn modelId="{EF0AAC50-A17C-4006-A1F9-7A3941318931}" type="presParOf" srcId="{327AB7ED-1D65-415A-87F2-D704CFF4C391}" destId="{A0E3F581-BE46-4B3D-8694-071919F29DCA}" srcOrd="1" destOrd="0" presId="urn:microsoft.com/office/officeart/2005/8/layout/arrow2"/>
    <dgm:cxn modelId="{4EC35BEB-C408-4276-B486-4BA798C6A290}" type="presParOf" srcId="{A0E3F581-BE46-4B3D-8694-071919F29DCA}" destId="{AB3B61FB-9DFF-46F2-BF3F-F8BB5756BBF0}" srcOrd="0" destOrd="0" presId="urn:microsoft.com/office/officeart/2005/8/layout/arrow2"/>
    <dgm:cxn modelId="{8D2F610A-9F5A-488D-8832-7096998E13E7}" type="presParOf" srcId="{A0E3F581-BE46-4B3D-8694-071919F29DCA}" destId="{2FC2B1B6-F125-4FA7-B06E-F999FD5A94B5}" srcOrd="1" destOrd="0" presId="urn:microsoft.com/office/officeart/2005/8/layout/arrow2"/>
    <dgm:cxn modelId="{4C8EB829-6754-4E14-A2F5-756A1EB022BA}" type="presParOf" srcId="{A0E3F581-BE46-4B3D-8694-071919F29DCA}" destId="{06E834F6-2512-4B0D-8E81-F0A3292AB736}" srcOrd="2" destOrd="0" presId="urn:microsoft.com/office/officeart/2005/8/layout/arrow2"/>
    <dgm:cxn modelId="{A416AFEE-D283-417B-BDF2-E9CCE20E125D}" type="presParOf" srcId="{A0E3F581-BE46-4B3D-8694-071919F29DCA}" destId="{F3828D81-992B-4D1B-8792-2A8F9CFB2E7D}" srcOrd="3" destOrd="0" presId="urn:microsoft.com/office/officeart/2005/8/layout/arrow2"/>
    <dgm:cxn modelId="{6ADFF050-8D08-4836-94AA-1992A217D228}" type="presParOf" srcId="{A0E3F581-BE46-4B3D-8694-071919F29DCA}" destId="{CF3A7937-D59D-4F7F-B76E-3F575D856FB0}" srcOrd="4" destOrd="0" presId="urn:microsoft.com/office/officeart/2005/8/layout/arrow2"/>
    <dgm:cxn modelId="{C733319F-C8D9-4825-B925-976A50511EC9}" type="presParOf" srcId="{A0E3F581-BE46-4B3D-8694-071919F29DCA}" destId="{E94D176B-A54E-4BD8-87B9-1907C38E16CB}" srcOrd="5" destOrd="0" presId="urn:microsoft.com/office/officeart/2005/8/layout/arrow2"/>
    <dgm:cxn modelId="{487B6C4C-E6C6-4967-89D5-914DED69B6AC}" type="presParOf" srcId="{A0E3F581-BE46-4B3D-8694-071919F29DCA}" destId="{2A16B530-C197-4C94-A689-D1FFCA0C80F4}" srcOrd="6" destOrd="0" presId="urn:microsoft.com/office/officeart/2005/8/layout/arrow2"/>
    <dgm:cxn modelId="{0A589F2A-CD49-473A-AD82-E7AF50B20359}" type="presParOf" srcId="{A0E3F581-BE46-4B3D-8694-071919F29DCA}" destId="{507E07A6-2DB8-4ACC-AA66-178FD844FEDB}" srcOrd="7" destOrd="0" presId="urn:microsoft.com/office/officeart/2005/8/layout/arrow2"/>
    <dgm:cxn modelId="{9F5EA591-B4D8-4AFE-8345-B682D21C0DC2}" type="presParOf" srcId="{A0E3F581-BE46-4B3D-8694-071919F29DCA}" destId="{293AB56C-E31B-4CF3-847E-090EFA86FF22}" srcOrd="8" destOrd="0" presId="urn:microsoft.com/office/officeart/2005/8/layout/arrow2"/>
    <dgm:cxn modelId="{6A8FC9BA-27EF-44ED-A8D1-98E9ED9CAB1F}" type="presParOf" srcId="{A0E3F581-BE46-4B3D-8694-071919F29DCA}" destId="{B19DC685-7FB0-4B5E-BE1E-7FD6F1EC2CB1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E346C-B1AA-4980-B61E-A021F83A55BF}">
      <dsp:nvSpPr>
        <dsp:cNvPr id="0" name=""/>
        <dsp:cNvSpPr/>
      </dsp:nvSpPr>
      <dsp:spPr>
        <a:xfrm>
          <a:off x="0" y="213248"/>
          <a:ext cx="7715253" cy="482203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B61FB-9DFF-46F2-BF3F-F8BB5756BBF0}">
      <dsp:nvSpPr>
        <dsp:cNvPr id="0" name=""/>
        <dsp:cNvSpPr/>
      </dsp:nvSpPr>
      <dsp:spPr>
        <a:xfrm>
          <a:off x="759952" y="3798912"/>
          <a:ext cx="177450" cy="177450"/>
        </a:xfrm>
        <a:prstGeom prst="ellipse">
          <a:avLst/>
        </a:prstGeom>
        <a:solidFill>
          <a:srgbClr val="CFD5EA"/>
        </a:solidFill>
        <a:ln w="12700" cap="flat" cmpd="sng" algn="ctr">
          <a:solidFill>
            <a:srgbClr val="CFD5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2B1B6-F125-4FA7-B06E-F999FD5A94B5}">
      <dsp:nvSpPr>
        <dsp:cNvPr id="0" name=""/>
        <dsp:cNvSpPr/>
      </dsp:nvSpPr>
      <dsp:spPr>
        <a:xfrm>
          <a:off x="175532" y="4626444"/>
          <a:ext cx="1010698" cy="315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8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>
              <a:solidFill>
                <a:srgbClr val="FFC000"/>
              </a:solidFill>
            </a:rPr>
            <a:t>ETL</a:t>
          </a:r>
        </a:p>
      </dsp:txBody>
      <dsp:txXfrm>
        <a:off x="175532" y="4626444"/>
        <a:ext cx="1010698" cy="315120"/>
      </dsp:txXfrm>
    </dsp:sp>
    <dsp:sp modelId="{06E834F6-2512-4B0D-8E81-F0A3292AB736}">
      <dsp:nvSpPr>
        <dsp:cNvPr id="0" name=""/>
        <dsp:cNvSpPr/>
      </dsp:nvSpPr>
      <dsp:spPr>
        <a:xfrm>
          <a:off x="1720501" y="2875975"/>
          <a:ext cx="277749" cy="277749"/>
        </a:xfrm>
        <a:prstGeom prst="ellipse">
          <a:avLst/>
        </a:prstGeom>
        <a:solidFill>
          <a:srgbClr val="CFD5EA"/>
        </a:solidFill>
        <a:ln w="12700" cap="flat" cmpd="sng" algn="ctr">
          <a:solidFill>
            <a:srgbClr val="CFD5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28D81-992B-4D1B-8792-2A8F9CFB2E7D}">
      <dsp:nvSpPr>
        <dsp:cNvPr id="0" name=""/>
        <dsp:cNvSpPr/>
      </dsp:nvSpPr>
      <dsp:spPr>
        <a:xfrm>
          <a:off x="1104602" y="3726617"/>
          <a:ext cx="1280731" cy="437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73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>
              <a:solidFill>
                <a:srgbClr val="ED7D31"/>
              </a:solidFill>
            </a:rPr>
            <a:t>Database</a:t>
          </a:r>
        </a:p>
      </dsp:txBody>
      <dsp:txXfrm>
        <a:off x="1104602" y="3726617"/>
        <a:ext cx="1280731" cy="437847"/>
      </dsp:txXfrm>
    </dsp:sp>
    <dsp:sp modelId="{CF3A7937-D59D-4F7F-B76E-3F575D856FB0}">
      <dsp:nvSpPr>
        <dsp:cNvPr id="0" name=""/>
        <dsp:cNvSpPr/>
      </dsp:nvSpPr>
      <dsp:spPr>
        <a:xfrm>
          <a:off x="2954941" y="2140132"/>
          <a:ext cx="370332" cy="370332"/>
        </a:xfrm>
        <a:prstGeom prst="ellipse">
          <a:avLst/>
        </a:prstGeom>
        <a:solidFill>
          <a:srgbClr val="CFD5EA"/>
        </a:solidFill>
        <a:ln w="12700" cap="flat" cmpd="sng" algn="ctr">
          <a:solidFill>
            <a:srgbClr val="CFD5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D176B-A54E-4BD8-87B9-1907C38E16CB}">
      <dsp:nvSpPr>
        <dsp:cNvPr id="0" name=""/>
        <dsp:cNvSpPr/>
      </dsp:nvSpPr>
      <dsp:spPr>
        <a:xfrm>
          <a:off x="2382914" y="2886875"/>
          <a:ext cx="1489043" cy="320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231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>
              <a:solidFill>
                <a:schemeClr val="accent6">
                  <a:lumMod val="75000"/>
                </a:schemeClr>
              </a:solidFill>
            </a:rPr>
            <a:t>JavaScripting</a:t>
          </a:r>
        </a:p>
      </dsp:txBody>
      <dsp:txXfrm>
        <a:off x="2382914" y="2886875"/>
        <a:ext cx="1489043" cy="320401"/>
      </dsp:txXfrm>
    </dsp:sp>
    <dsp:sp modelId="{2A16B530-C197-4C94-A689-D1FFCA0C80F4}">
      <dsp:nvSpPr>
        <dsp:cNvPr id="0" name=""/>
        <dsp:cNvSpPr/>
      </dsp:nvSpPr>
      <dsp:spPr>
        <a:xfrm>
          <a:off x="4389978" y="1565346"/>
          <a:ext cx="478345" cy="478345"/>
        </a:xfrm>
        <a:prstGeom prst="ellipse">
          <a:avLst/>
        </a:prstGeom>
        <a:solidFill>
          <a:srgbClr val="CFD5EA"/>
        </a:solidFill>
        <a:ln w="12700" cap="flat" cmpd="sng" algn="ctr">
          <a:solidFill>
            <a:srgbClr val="CFD5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E07A6-2DB8-4ACC-AA66-178FD844FEDB}">
      <dsp:nvSpPr>
        <dsp:cNvPr id="0" name=""/>
        <dsp:cNvSpPr/>
      </dsp:nvSpPr>
      <dsp:spPr>
        <a:xfrm>
          <a:off x="5260706" y="2113154"/>
          <a:ext cx="1543050" cy="393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465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>
              <a:solidFill>
                <a:srgbClr val="7030A0"/>
              </a:solidFill>
            </a:rPr>
            <a:t>CSS</a:t>
          </a:r>
        </a:p>
      </dsp:txBody>
      <dsp:txXfrm>
        <a:off x="5260706" y="2113154"/>
        <a:ext cx="1543050" cy="393312"/>
      </dsp:txXfrm>
    </dsp:sp>
    <dsp:sp modelId="{293AB56C-E31B-4CF3-847E-090EFA86FF22}">
      <dsp:nvSpPr>
        <dsp:cNvPr id="0" name=""/>
        <dsp:cNvSpPr/>
      </dsp:nvSpPr>
      <dsp:spPr>
        <a:xfrm>
          <a:off x="5867449" y="1181512"/>
          <a:ext cx="609504" cy="609504"/>
        </a:xfrm>
        <a:prstGeom prst="ellipse">
          <a:avLst/>
        </a:prstGeom>
        <a:solidFill>
          <a:srgbClr val="CFD5EA"/>
        </a:solidFill>
        <a:ln w="12700" cap="flat" cmpd="sng" algn="ctr">
          <a:solidFill>
            <a:srgbClr val="CFD5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DC685-7FB0-4B5E-BE1E-7FD6F1EC2CB1}">
      <dsp:nvSpPr>
        <dsp:cNvPr id="0" name=""/>
        <dsp:cNvSpPr/>
      </dsp:nvSpPr>
      <dsp:spPr>
        <a:xfrm>
          <a:off x="6172202" y="1486265"/>
          <a:ext cx="1543050" cy="3549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964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 dirty="0"/>
        </a:p>
      </dsp:txBody>
      <dsp:txXfrm>
        <a:off x="6172202" y="1486265"/>
        <a:ext cx="1543050" cy="3549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1816-C1F8-DA49-29B5-CB042B34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23AD4-8511-45D9-74A7-425FB5B6E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12A73-7454-5904-7927-F3546948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73AF8-77A8-8F3C-3D59-9FE49163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E077E-084C-57B7-6AF8-27E82E64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89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1741-34A7-AAEB-270F-FE59925A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81101-6546-BE66-47C4-B4E0D7A14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14142-91D8-5758-BFBC-E7D164ED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D81EB-E615-9D06-2402-EF77B049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6B61C-0D07-2270-4CC9-D67EF571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67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9D5E2-31BF-1076-6C30-F54F399A3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3BAD-0D99-6042-4E2D-84C546A5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A9E6F-2BDF-0A92-690C-615DC8AA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4685C-DCAB-816F-929A-27447FEA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28ED7-E470-6B8C-0F11-C5417AD3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588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41EB-9131-5033-0147-FD825C60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2EC0A-BEDE-3C33-12EA-5B3FFF62C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6F1A5-2903-301B-57E7-B13841CD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0BD87-474F-E1EC-2B4C-FD9A3903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73A32-0CA7-D91D-ADDB-DE64E705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83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62A5-8E30-F833-5B25-10BD86B1D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7280E-1827-AF31-430B-CFE41DEA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A741F-6DA6-8BB3-9B4C-93047460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34414-E4A7-4886-B87A-32DFCFBC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97E4A-729F-6F46-C8D3-902DD5AE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56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0D5F-65F2-C99E-313F-F77466D2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54A13-44BE-6995-7D29-485D272E2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D7637-0654-BFBB-790F-A0FEEBC0F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AFEA7-772F-1312-DC1C-6C70B389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7F624-7E91-1F81-12F9-DE9FF971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24EB3-48EE-664F-7663-4C080E5B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569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0C62-1B54-47AB-A98F-C444478C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0CEDB-C72F-B88E-AE0F-88DA5FA07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9A5C1-D26B-FC8C-1C83-986B29F89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3C363-D1AA-16FD-4790-EF384486C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95AD1-BAE5-3FDB-79D5-A37630FE2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A6206-CEA7-DDBA-A937-8F685978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C8C66-69E1-8450-3C26-F5A834F4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08154-24E5-7455-03D3-F6473D53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2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CFEF-FF0C-2359-361A-EF153342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9CDDC-47C6-8D2C-4D2D-C35ADE5D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288DB-625C-7AA6-47CD-F6B4A910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C3079-4273-889B-8E1F-1D78BD13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228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A287E-718F-3E90-63A1-81A15763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1308E-7838-F7E5-9A84-BC4E2072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B908D-D3EC-C13F-8642-804BDC3D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18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B06D-57D9-1988-8BED-B3E73CDB1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523B3-B54B-FF93-6742-2A228A49C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0B6D1-FB7D-9D01-6D68-58A1F7916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2D741-6007-AB58-059E-B8C18C46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88680-F675-0C0E-A16F-8D1F2832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C3CE7-D8F2-388B-54EC-8B9A3086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24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F3CC-F158-B130-1C80-429B9C5A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F6944-B448-0C85-C15B-FFDB620A7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09423-36B8-7003-971B-3E54C45F9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446C7-9074-F912-1165-5CA094A0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74222-4A8A-0795-BAC1-ECD4A650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48343-EFD3-BC2A-B9DC-ABC9B57E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1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3A36C-D9FB-9D48-C521-5D3F2D38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C5786-0408-A29C-E580-93AD35485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2C252-D5F3-D493-D062-19E166CF6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AFE96-2A21-4FA4-8F38-70BF6A0BB5BE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FC496-B28B-03F8-96E6-33773011B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AE77D-E8B9-00E2-A5FC-995E454C5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3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diagramData" Target="../diagrams/data1.xml"/><Relationship Id="rId21" Type="http://schemas.openxmlformats.org/officeDocument/2006/relationships/image" Target="../media/image17.svg"/><Relationship Id="rId7" Type="http://schemas.microsoft.com/office/2007/relationships/diagramDrawing" Target="../diagrams/drawing1.xml"/><Relationship Id="rId12" Type="http://schemas.openxmlformats.org/officeDocument/2006/relationships/image" Target="../media/image9.svg"/><Relationship Id="rId17" Type="http://schemas.openxmlformats.org/officeDocument/2006/relationships/hyperlink" Target="https://nfl-dashboard-build.onrender.com/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3.sv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19" Type="http://schemas.openxmlformats.org/officeDocument/2006/relationships/image" Target="../media/image15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ECA96-0570-C83A-7DAE-2CFAAA83C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1913" y="4296056"/>
            <a:ext cx="5148415" cy="2147876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Prepared by:</a:t>
            </a:r>
          </a:p>
          <a:p>
            <a:r>
              <a:rPr lang="en-US" sz="2400" dirty="0">
                <a:solidFill>
                  <a:srgbClr val="ED7D31"/>
                </a:solidFill>
              </a:rPr>
              <a:t>Sara Parveen</a:t>
            </a:r>
          </a:p>
          <a:p>
            <a:r>
              <a:rPr lang="en-US" dirty="0">
                <a:solidFill>
                  <a:srgbClr val="ED7D31"/>
                </a:solidFill>
              </a:rPr>
              <a:t>Lailah Libay</a:t>
            </a:r>
          </a:p>
          <a:p>
            <a:r>
              <a:rPr lang="en-US" dirty="0">
                <a:solidFill>
                  <a:srgbClr val="ED7D31"/>
                </a:solidFill>
              </a:rPr>
              <a:t>Gus Mendes</a:t>
            </a:r>
          </a:p>
          <a:p>
            <a:r>
              <a:rPr lang="en-US" dirty="0">
                <a:solidFill>
                  <a:srgbClr val="ED7D31"/>
                </a:solidFill>
              </a:rPr>
              <a:t>Jacob Evans</a:t>
            </a:r>
          </a:p>
          <a:p>
            <a:endParaRPr lang="en-CA" dirty="0">
              <a:solidFill>
                <a:srgbClr val="ED7D31"/>
              </a:solidFill>
            </a:endParaRPr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06669D1-4959-8CE4-51FC-055975BA8B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1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2048F37-CD2D-1A12-6509-EEB5E36F3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883" y="256674"/>
            <a:ext cx="6258588" cy="3488239"/>
          </a:xfrm>
        </p:spPr>
        <p:txBody>
          <a:bodyPr>
            <a:noAutofit/>
          </a:bodyPr>
          <a:lstStyle/>
          <a:p>
            <a:pPr algn="ctr"/>
            <a:r>
              <a:rPr lang="en-US" sz="6000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Touchdown Insights: A Data-Driven NFL Dashboard</a:t>
            </a:r>
            <a:endParaRPr lang="en-US" sz="6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C9FF017B-A49F-2A56-6E98-E6A90214FCA0}"/>
              </a:ext>
            </a:extLst>
          </p:cNvPr>
          <p:cNvSpPr/>
          <p:nvPr/>
        </p:nvSpPr>
        <p:spPr>
          <a:xfrm>
            <a:off x="7392838" y="4063042"/>
            <a:ext cx="3200400" cy="2415396"/>
          </a:xfrm>
          <a:prstGeom prst="round2Diag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00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4F3365-FA08-D8DD-F1B2-303F38DCC0F5}"/>
              </a:ext>
            </a:extLst>
          </p:cNvPr>
          <p:cNvSpPr/>
          <p:nvPr/>
        </p:nvSpPr>
        <p:spPr>
          <a:xfrm>
            <a:off x="0" y="6301495"/>
            <a:ext cx="4587952" cy="572394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65C4B7D-7280-F1DA-0C50-1C75F3385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0"/>
          <a:stretch/>
        </p:blipFill>
        <p:spPr>
          <a:xfrm>
            <a:off x="33665" y="6338959"/>
            <a:ext cx="561718" cy="50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4F628-CD0D-0A69-17E8-0988AF58DC01}"/>
              </a:ext>
            </a:extLst>
          </p:cNvPr>
          <p:cNvSpPr txBox="1"/>
          <p:nvPr/>
        </p:nvSpPr>
        <p:spPr>
          <a:xfrm>
            <a:off x="641773" y="6344625"/>
            <a:ext cx="35612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Bell MT" panose="02020503060305020303" pitchFamily="18" charset="0"/>
              </a:rPr>
              <a:t>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F13EC-AA5C-8813-DA4E-3622DA0702BB}"/>
              </a:ext>
            </a:extLst>
          </p:cNvPr>
          <p:cNvSpPr txBox="1"/>
          <p:nvPr/>
        </p:nvSpPr>
        <p:spPr>
          <a:xfrm>
            <a:off x="10147" y="6321574"/>
            <a:ext cx="612000" cy="5400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8F6E7B7-98F2-8444-33A4-33F6310F4092}"/>
              </a:ext>
            </a:extLst>
          </p:cNvPr>
          <p:cNvSpPr/>
          <p:nvPr/>
        </p:nvSpPr>
        <p:spPr>
          <a:xfrm>
            <a:off x="4229807" y="6359457"/>
            <a:ext cx="288000" cy="432000"/>
          </a:xfrm>
          <a:prstGeom prst="homePlate">
            <a:avLst>
              <a:gd name="adj" fmla="val 8527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3F0F9-4E32-03B1-0B72-98B75C62B60E}"/>
              </a:ext>
            </a:extLst>
          </p:cNvPr>
          <p:cNvSpPr txBox="1"/>
          <p:nvPr/>
        </p:nvSpPr>
        <p:spPr>
          <a:xfrm>
            <a:off x="941788" y="1025715"/>
            <a:ext cx="34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  <a:latin typeface="Bookman Old Style" panose="02050604050505020204" pitchFamily="18" charset="0"/>
              </a:rPr>
              <a:t>Libraries Used:</a:t>
            </a:r>
          </a:p>
          <a:p>
            <a:endParaRPr lang="en-CA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r>
              <a:rPr lang="en-CA" dirty="0">
                <a:solidFill>
                  <a:srgbClr val="FF0000"/>
                </a:solidFill>
                <a:latin typeface="Bookman Old Style" panose="02050604050505020204" pitchFamily="18" charset="0"/>
              </a:rPr>
              <a:t>leaflet</a:t>
            </a:r>
            <a:endParaRPr lang="en-CA" dirty="0">
              <a:latin typeface="Bookman Old Style" panose="02050604050505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702164-C576-F2F3-EEB0-04DB2B3983F2}"/>
              </a:ext>
            </a:extLst>
          </p:cNvPr>
          <p:cNvSpPr txBox="1"/>
          <p:nvPr/>
        </p:nvSpPr>
        <p:spPr>
          <a:xfrm>
            <a:off x="7946437" y="1025715"/>
            <a:ext cx="34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  <a:latin typeface="Bookman Old Style" panose="02050604050505020204" pitchFamily="18" charset="0"/>
              </a:rPr>
              <a:t>Snapshot of Relevant Code</a:t>
            </a:r>
            <a:endParaRPr lang="en-CA" dirty="0">
              <a:latin typeface="Bookman Old Style" panose="0205060405050502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72BB46-14C8-84E0-675A-92326E6EA8B3}"/>
              </a:ext>
            </a:extLst>
          </p:cNvPr>
          <p:cNvSpPr txBox="1"/>
          <p:nvPr/>
        </p:nvSpPr>
        <p:spPr>
          <a:xfrm>
            <a:off x="4175647" y="1025715"/>
            <a:ext cx="344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  <a:latin typeface="Bookman Old Style" panose="02050604050505020204" pitchFamily="18" charset="0"/>
              </a:rPr>
              <a:t>Process</a:t>
            </a:r>
          </a:p>
          <a:p>
            <a:endParaRPr lang="en-CA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r>
              <a:rPr lang="en-CA" dirty="0">
                <a:solidFill>
                  <a:srgbClr val="FF0000"/>
                </a:solidFill>
                <a:latin typeface="Bookman Old Style" panose="02050604050505020204" pitchFamily="18" charset="0"/>
              </a:rPr>
              <a:t>Source-</a:t>
            </a:r>
            <a:r>
              <a:rPr lang="en-CA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json</a:t>
            </a:r>
            <a:r>
              <a:rPr lang="en-CA" dirty="0">
                <a:solidFill>
                  <a:srgbClr val="FF0000"/>
                </a:solidFill>
                <a:latin typeface="Bookman Old Style" panose="02050604050505020204" pitchFamily="18" charset="0"/>
              </a:rPr>
              <a:t> files (team venue)</a:t>
            </a:r>
          </a:p>
          <a:p>
            <a:r>
              <a:rPr lang="en-CA" dirty="0">
                <a:solidFill>
                  <a:srgbClr val="FF0000"/>
                </a:solidFill>
                <a:latin typeface="Bookman Old Style" panose="02050604050505020204" pitchFamily="18" charset="0"/>
              </a:rPr>
              <a:t>-Transferred files to a server -avoided CORS error by loading file from browser</a:t>
            </a:r>
            <a:endParaRPr lang="en-CA" dirty="0">
              <a:latin typeface="Bookman Old Style" panose="0205060405050502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37A4FC-3578-A308-DEF6-F155347126F5}"/>
              </a:ext>
            </a:extLst>
          </p:cNvPr>
          <p:cNvSpPr txBox="1"/>
          <p:nvPr/>
        </p:nvSpPr>
        <p:spPr>
          <a:xfrm>
            <a:off x="1828800" y="133499"/>
            <a:ext cx="797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Phase IV- Mapping…</a:t>
            </a:r>
          </a:p>
        </p:txBody>
      </p:sp>
    </p:spTree>
    <p:extLst>
      <p:ext uri="{BB962C8B-B14F-4D97-AF65-F5344CB8AC3E}">
        <p14:creationId xmlns:p14="http://schemas.microsoft.com/office/powerpoint/2010/main" val="383135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4F3365-FA08-D8DD-F1B2-303F38DCC0F5}"/>
              </a:ext>
            </a:extLst>
          </p:cNvPr>
          <p:cNvSpPr/>
          <p:nvPr/>
        </p:nvSpPr>
        <p:spPr>
          <a:xfrm>
            <a:off x="0" y="6301495"/>
            <a:ext cx="4587952" cy="572394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65C4B7D-7280-F1DA-0C50-1C75F3385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0"/>
          <a:stretch/>
        </p:blipFill>
        <p:spPr>
          <a:xfrm>
            <a:off x="33665" y="6338959"/>
            <a:ext cx="561718" cy="50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4F628-CD0D-0A69-17E8-0988AF58DC01}"/>
              </a:ext>
            </a:extLst>
          </p:cNvPr>
          <p:cNvSpPr txBox="1"/>
          <p:nvPr/>
        </p:nvSpPr>
        <p:spPr>
          <a:xfrm>
            <a:off x="641773" y="6344625"/>
            <a:ext cx="35612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Bell MT" panose="02020503060305020303" pitchFamily="18" charset="0"/>
              </a:rPr>
              <a:t>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F13EC-AA5C-8813-DA4E-3622DA0702BB}"/>
              </a:ext>
            </a:extLst>
          </p:cNvPr>
          <p:cNvSpPr txBox="1"/>
          <p:nvPr/>
        </p:nvSpPr>
        <p:spPr>
          <a:xfrm>
            <a:off x="10147" y="6321574"/>
            <a:ext cx="612000" cy="5400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8F6E7B7-98F2-8444-33A4-33F6310F4092}"/>
              </a:ext>
            </a:extLst>
          </p:cNvPr>
          <p:cNvSpPr/>
          <p:nvPr/>
        </p:nvSpPr>
        <p:spPr>
          <a:xfrm>
            <a:off x="4229807" y="6359457"/>
            <a:ext cx="288000" cy="432000"/>
          </a:xfrm>
          <a:prstGeom prst="homePlate">
            <a:avLst>
              <a:gd name="adj" fmla="val 8527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3F0F9-4E32-03B1-0B72-98B75C62B60E}"/>
              </a:ext>
            </a:extLst>
          </p:cNvPr>
          <p:cNvSpPr txBox="1"/>
          <p:nvPr/>
        </p:nvSpPr>
        <p:spPr>
          <a:xfrm>
            <a:off x="915909" y="1025715"/>
            <a:ext cx="34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  <a:latin typeface="Bookman Old Style" panose="02050604050505020204" pitchFamily="18" charset="0"/>
              </a:rPr>
              <a:t>Libraries Used:</a:t>
            </a:r>
            <a:endParaRPr lang="en-CA" dirty="0">
              <a:latin typeface="Bookman Old Style" panose="02050604050505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702164-C576-F2F3-EEB0-04DB2B3983F2}"/>
              </a:ext>
            </a:extLst>
          </p:cNvPr>
          <p:cNvSpPr txBox="1"/>
          <p:nvPr/>
        </p:nvSpPr>
        <p:spPr>
          <a:xfrm>
            <a:off x="7946437" y="1025715"/>
            <a:ext cx="34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  <a:latin typeface="Bookman Old Style" panose="02050604050505020204" pitchFamily="18" charset="0"/>
              </a:rPr>
              <a:t>Snapshot of Relevant Code</a:t>
            </a:r>
            <a:endParaRPr lang="en-CA" dirty="0">
              <a:latin typeface="Bookman Old Style" panose="0205060405050502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72BB46-14C8-84E0-675A-92326E6EA8B3}"/>
              </a:ext>
            </a:extLst>
          </p:cNvPr>
          <p:cNvSpPr txBox="1"/>
          <p:nvPr/>
        </p:nvSpPr>
        <p:spPr>
          <a:xfrm>
            <a:off x="4175647" y="1025715"/>
            <a:ext cx="34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  <a:latin typeface="Bookman Old Style" panose="02050604050505020204" pitchFamily="18" charset="0"/>
              </a:rPr>
              <a:t>Process</a:t>
            </a:r>
            <a:endParaRPr lang="en-CA" dirty="0">
              <a:latin typeface="Bookman Old Style" panose="0205060405050502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37A4FC-3578-A308-DEF6-F155347126F5}"/>
              </a:ext>
            </a:extLst>
          </p:cNvPr>
          <p:cNvSpPr txBox="1"/>
          <p:nvPr/>
        </p:nvSpPr>
        <p:spPr>
          <a:xfrm>
            <a:off x="1828800" y="133499"/>
            <a:ext cx="797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Phase V- Flask and Deployment…</a:t>
            </a:r>
          </a:p>
        </p:txBody>
      </p:sp>
    </p:spTree>
    <p:extLst>
      <p:ext uri="{BB962C8B-B14F-4D97-AF65-F5344CB8AC3E}">
        <p14:creationId xmlns:p14="http://schemas.microsoft.com/office/powerpoint/2010/main" val="2910315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158DA-CD01-E85C-7C97-73E772129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0227"/>
            <a:ext cx="9144000" cy="1193138"/>
          </a:xfrm>
        </p:spPr>
        <p:txBody>
          <a:bodyPr>
            <a:normAutofit/>
          </a:bodyPr>
          <a:lstStyle/>
          <a:p>
            <a:r>
              <a:rPr lang="en-CA" sz="4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Thank</a:t>
            </a:r>
            <a:r>
              <a:rPr lang="en-CA" sz="4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CA" sz="4400" b="1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you for </a:t>
            </a:r>
            <a:r>
              <a:rPr lang="en-CA" sz="4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listening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06669D1-4959-8CE4-51FC-055975BA8B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0" r="2" b="24300"/>
          <a:stretch/>
        </p:blipFill>
        <p:spPr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6817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ECA96-0570-C83A-7DAE-2CFAAA83C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643467"/>
            <a:ext cx="4762721" cy="752196"/>
          </a:xfrm>
        </p:spPr>
        <p:txBody>
          <a:bodyPr>
            <a:normAutofit/>
          </a:bodyPr>
          <a:lstStyle/>
          <a:p>
            <a:pPr algn="l"/>
            <a:r>
              <a:rPr lang="en-CA" sz="4000" b="1" dirty="0"/>
              <a:t>Table of Contents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06669D1-4959-8CE4-51FC-055975BA8B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B2552C-5F8F-3654-87D5-57C7385507CD}"/>
              </a:ext>
            </a:extLst>
          </p:cNvPr>
          <p:cNvSpPr txBox="1"/>
          <p:nvPr/>
        </p:nvSpPr>
        <p:spPr>
          <a:xfrm>
            <a:off x="175560" y="1659285"/>
            <a:ext cx="64577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 err="1">
                <a:solidFill>
                  <a:schemeClr val="bg1">
                    <a:lumMod val="85000"/>
                  </a:schemeClr>
                </a:solidFill>
                <a:latin typeface="Javanese Text" panose="02000000000000000000" pitchFamily="2" charset="0"/>
              </a:rPr>
              <a:t>pprint</a:t>
            </a:r>
            <a:r>
              <a:rPr lang="en-CA" sz="3200" dirty="0">
                <a:latin typeface="Avenir Next LT Pro" panose="020B0504020202020204" pitchFamily="34" charset="0"/>
              </a:rPr>
              <a:t> (</a:t>
            </a:r>
            <a:r>
              <a:rPr lang="en-CA" sz="32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Introduction</a:t>
            </a:r>
            <a:r>
              <a:rPr lang="en-CA" sz="3200" dirty="0">
                <a:latin typeface="Avenir Next LT Pro" panose="020B0504020202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latin typeface="Avenir Next LT Pro" panose="020B05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>
                    <a:lumMod val="85000"/>
                  </a:schemeClr>
                </a:solidFill>
                <a:latin typeface="Javanese Text" panose="02000000000000000000" pitchFamily="2" charset="0"/>
              </a:rPr>
              <a:t>console.log </a:t>
            </a:r>
            <a:r>
              <a:rPr lang="en-CA" sz="3200" dirty="0">
                <a:latin typeface="Avenir Next LT Pro" panose="020B0504020202020204" pitchFamily="34" charset="0"/>
              </a:rPr>
              <a:t>(</a:t>
            </a:r>
            <a:r>
              <a:rPr lang="en-CA" sz="3200" dirty="0">
                <a:solidFill>
                  <a:srgbClr val="FF0000"/>
                </a:solidFill>
                <a:latin typeface="Avenir Next LT Pro" panose="020B0504020202020204" pitchFamily="34" charset="0"/>
              </a:rPr>
              <a:t>Work</a:t>
            </a:r>
            <a:r>
              <a:rPr lang="en-CA" sz="3200" dirty="0">
                <a:latin typeface="Avenir Next LT Pro" panose="020B0504020202020204" pitchFamily="34" charset="0"/>
              </a:rPr>
              <a:t> </a:t>
            </a:r>
            <a:r>
              <a:rPr lang="en-CA" sz="3200" dirty="0">
                <a:solidFill>
                  <a:srgbClr val="FF0000"/>
                </a:solidFill>
                <a:latin typeface="Avenir Next LT Pro" panose="020B0504020202020204" pitchFamily="34" charset="0"/>
              </a:rPr>
              <a:t>Schematic</a:t>
            </a:r>
            <a:r>
              <a:rPr lang="en-CA" sz="3200" dirty="0">
                <a:latin typeface="Avenir Next LT Pro" panose="020B0504020202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latin typeface="Avenir Next LT Pro" panose="020B05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 err="1">
                <a:solidFill>
                  <a:schemeClr val="bg1">
                    <a:lumMod val="85000"/>
                  </a:schemeClr>
                </a:solidFill>
                <a:latin typeface="Javanese Text" panose="02000000000000000000" pitchFamily="2" charset="0"/>
              </a:rPr>
              <a:t>pprint</a:t>
            </a:r>
            <a:r>
              <a:rPr lang="en-CA" sz="3200" dirty="0">
                <a:latin typeface="Avenir Next LT Pro" panose="020B0504020202020204" pitchFamily="34" charset="0"/>
              </a:rPr>
              <a:t> (</a:t>
            </a:r>
            <a:r>
              <a:rPr lang="en-CA" sz="32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Design &amp; Features</a:t>
            </a:r>
            <a:r>
              <a:rPr lang="en-CA" sz="3200" dirty="0">
                <a:latin typeface="Avenir Next LT Pro" panose="020B0504020202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solidFill>
                <a:srgbClr val="FF0000"/>
              </a:solidFill>
              <a:latin typeface="Avenir Next LT Pro" panose="020B05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>
                    <a:lumMod val="85000"/>
                  </a:schemeClr>
                </a:solidFill>
                <a:latin typeface="Javanese Text" panose="02000000000000000000" pitchFamily="2" charset="0"/>
              </a:rPr>
              <a:t>console.log </a:t>
            </a:r>
            <a:r>
              <a:rPr lang="en-CA" sz="3200" dirty="0">
                <a:latin typeface="Avenir Next LT Pro" panose="020B0504020202020204" pitchFamily="34" charset="0"/>
              </a:rPr>
              <a:t>(</a:t>
            </a:r>
            <a:r>
              <a:rPr lang="en-CA" sz="3200" dirty="0">
                <a:solidFill>
                  <a:srgbClr val="FF0000"/>
                </a:solidFill>
                <a:latin typeface="Avenir Next LT Pro" panose="020B0504020202020204" pitchFamily="34" charset="0"/>
              </a:rPr>
              <a:t>Implementation</a:t>
            </a:r>
            <a:r>
              <a:rPr lang="en-CA" sz="3200" dirty="0">
                <a:latin typeface="Avenir Next LT Pro" panose="020B0504020202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latin typeface="Avenir Next LT Pro" panose="020B05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 err="1">
                <a:solidFill>
                  <a:schemeClr val="bg1">
                    <a:lumMod val="85000"/>
                  </a:schemeClr>
                </a:solidFill>
                <a:latin typeface="Javanese Text" panose="02000000000000000000" pitchFamily="2" charset="0"/>
              </a:rPr>
              <a:t>pprint</a:t>
            </a:r>
            <a:r>
              <a:rPr lang="en-CA" sz="3200" dirty="0">
                <a:latin typeface="Avenir Next LT Pro" panose="020B0504020202020204" pitchFamily="34" charset="0"/>
              </a:rPr>
              <a:t> (</a:t>
            </a:r>
            <a:r>
              <a:rPr lang="en-CA" sz="32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Conclusion</a:t>
            </a:r>
            <a:r>
              <a:rPr lang="en-CA" sz="3200" dirty="0">
                <a:latin typeface="Avenir Next LT Pro" panose="020B05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934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4F3365-FA08-D8DD-F1B2-303F38DCC0F5}"/>
              </a:ext>
            </a:extLst>
          </p:cNvPr>
          <p:cNvSpPr/>
          <p:nvPr/>
        </p:nvSpPr>
        <p:spPr>
          <a:xfrm>
            <a:off x="0" y="6301495"/>
            <a:ext cx="4587952" cy="572394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65C4B7D-7280-F1DA-0C50-1C75F3385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0"/>
          <a:stretch/>
        </p:blipFill>
        <p:spPr>
          <a:xfrm>
            <a:off x="33665" y="6338959"/>
            <a:ext cx="561718" cy="50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4F628-CD0D-0A69-17E8-0988AF58DC01}"/>
              </a:ext>
            </a:extLst>
          </p:cNvPr>
          <p:cNvSpPr txBox="1"/>
          <p:nvPr/>
        </p:nvSpPr>
        <p:spPr>
          <a:xfrm>
            <a:off x="641773" y="6344625"/>
            <a:ext cx="35612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Bell MT" panose="02020503060305020303" pitchFamily="18" charset="0"/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F13EC-AA5C-8813-DA4E-3622DA0702BB}"/>
              </a:ext>
            </a:extLst>
          </p:cNvPr>
          <p:cNvSpPr txBox="1"/>
          <p:nvPr/>
        </p:nvSpPr>
        <p:spPr>
          <a:xfrm>
            <a:off x="10147" y="6321574"/>
            <a:ext cx="612000" cy="5400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8F6E7B7-98F2-8444-33A4-33F6310F4092}"/>
              </a:ext>
            </a:extLst>
          </p:cNvPr>
          <p:cNvSpPr/>
          <p:nvPr/>
        </p:nvSpPr>
        <p:spPr>
          <a:xfrm>
            <a:off x="4229807" y="6359457"/>
            <a:ext cx="288000" cy="432000"/>
          </a:xfrm>
          <a:prstGeom prst="homePlate">
            <a:avLst>
              <a:gd name="adj" fmla="val 8527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C2058-BE81-8838-D126-D73AB8B8B295}"/>
              </a:ext>
            </a:extLst>
          </p:cNvPr>
          <p:cNvSpPr txBox="1"/>
          <p:nvPr/>
        </p:nvSpPr>
        <p:spPr>
          <a:xfrm>
            <a:off x="6152634" y="2584404"/>
            <a:ext cx="51560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ell MT" panose="02020503060305020303" pitchFamily="18" charset="0"/>
              </a:rPr>
              <a:t>	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latin typeface="Bell MT" panose="02020503060305020303" pitchFamily="18" charset="0"/>
              </a:rPr>
              <a:t>Analyzes both team and player’s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latin typeface="Bell MT" panose="02020503060305020303" pitchFamily="18" charset="0"/>
              </a:rPr>
              <a:t>Track team statistics</a:t>
            </a:r>
          </a:p>
          <a:p>
            <a:endParaRPr lang="en-CA" sz="3200" dirty="0">
              <a:latin typeface="Bell MT" panose="02020503060305020303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15471D6-C6E4-FBA0-7E23-87822520C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264" y="1593707"/>
            <a:ext cx="1388368" cy="1372032"/>
          </a:xfrm>
          <a:prstGeom prst="rect">
            <a:avLst/>
          </a:prstGeom>
        </p:spPr>
      </p:pic>
      <p:pic>
        <p:nvPicPr>
          <p:cNvPr id="1032" name="Picture 8" descr="Data-Source Logo - LogoDix">
            <a:extLst>
              <a:ext uri="{FF2B5EF4-FFF2-40B4-BE49-F238E27FC236}">
                <a16:creationId xmlns:a16="http://schemas.microsoft.com/office/drawing/2014/main" id="{29179530-2F19-6B86-B538-EFF051420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77" y="2965739"/>
            <a:ext cx="2362827" cy="189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AE66D81-6F0E-14FA-CEDD-35BB289EA29B}"/>
              </a:ext>
            </a:extLst>
          </p:cNvPr>
          <p:cNvSpPr txBox="1"/>
          <p:nvPr/>
        </p:nvSpPr>
        <p:spPr>
          <a:xfrm>
            <a:off x="758441" y="4105831"/>
            <a:ext cx="51560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ell MT" panose="02020503060305020303" pitchFamily="18" charset="0"/>
              </a:rPr>
              <a:t>	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latin typeface="Bell MT" panose="02020503060305020303" pitchFamily="18" charset="0"/>
              </a:rPr>
              <a:t>ESPN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latin typeface="Bell MT" panose="02020503060305020303" pitchFamily="18" charset="0"/>
              </a:rPr>
              <a:t>NFL</a:t>
            </a:r>
          </a:p>
          <a:p>
            <a:endParaRPr lang="en-CA" sz="3200" dirty="0">
              <a:latin typeface="Bell MT" panose="02020503060305020303" pitchFamily="18" charset="0"/>
            </a:endParaRPr>
          </a:p>
        </p:txBody>
      </p:sp>
      <p:pic>
        <p:nvPicPr>
          <p:cNvPr id="1034" name="Picture 10" descr="Purpose | Global Social Impact Agency">
            <a:extLst>
              <a:ext uri="{FF2B5EF4-FFF2-40B4-BE49-F238E27FC236}">
                <a16:creationId xmlns:a16="http://schemas.microsoft.com/office/drawing/2014/main" id="{21418973-C8FA-5159-25A8-AA53F80CD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77" y="903936"/>
            <a:ext cx="3148132" cy="64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13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4F3365-FA08-D8DD-F1B2-303F38DCC0F5}"/>
              </a:ext>
            </a:extLst>
          </p:cNvPr>
          <p:cNvSpPr/>
          <p:nvPr/>
        </p:nvSpPr>
        <p:spPr>
          <a:xfrm>
            <a:off x="0" y="6301495"/>
            <a:ext cx="4587952" cy="572394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65C4B7D-7280-F1DA-0C50-1C75F3385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0"/>
          <a:stretch/>
        </p:blipFill>
        <p:spPr>
          <a:xfrm>
            <a:off x="33665" y="6338959"/>
            <a:ext cx="561718" cy="50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4F628-CD0D-0A69-17E8-0988AF58DC01}"/>
              </a:ext>
            </a:extLst>
          </p:cNvPr>
          <p:cNvSpPr txBox="1"/>
          <p:nvPr/>
        </p:nvSpPr>
        <p:spPr>
          <a:xfrm>
            <a:off x="641773" y="6344625"/>
            <a:ext cx="35612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Bell MT" panose="02020503060305020303" pitchFamily="18" charset="0"/>
              </a:rPr>
              <a:t>Schematic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F13EC-AA5C-8813-DA4E-3622DA0702BB}"/>
              </a:ext>
            </a:extLst>
          </p:cNvPr>
          <p:cNvSpPr txBox="1"/>
          <p:nvPr/>
        </p:nvSpPr>
        <p:spPr>
          <a:xfrm>
            <a:off x="10147" y="6321574"/>
            <a:ext cx="612000" cy="5400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8F6E7B7-98F2-8444-33A4-33F6310F4092}"/>
              </a:ext>
            </a:extLst>
          </p:cNvPr>
          <p:cNvSpPr/>
          <p:nvPr/>
        </p:nvSpPr>
        <p:spPr>
          <a:xfrm>
            <a:off x="4229807" y="6359457"/>
            <a:ext cx="288000" cy="432000"/>
          </a:xfrm>
          <a:prstGeom prst="homePlate">
            <a:avLst>
              <a:gd name="adj" fmla="val 8527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5636FC-F10F-7A45-938F-6A3DCDB11E91}"/>
              </a:ext>
            </a:extLst>
          </p:cNvPr>
          <p:cNvSpPr txBox="1"/>
          <p:nvPr/>
        </p:nvSpPr>
        <p:spPr>
          <a:xfrm>
            <a:off x="8843912" y="734625"/>
            <a:ext cx="105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Visit: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0B35AE0-00AA-AA9D-9665-26B91AC124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7408777"/>
              </p:ext>
            </p:extLst>
          </p:nvPr>
        </p:nvGraphicFramePr>
        <p:xfrm>
          <a:off x="715992" y="798587"/>
          <a:ext cx="7715253" cy="5248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2" name="Picture 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78E4208E-F94C-27D0-BD56-19B4C2FDC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035" y="1166327"/>
            <a:ext cx="281321" cy="28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9D190516-8274-B4C1-3F99-5F0C7B7C94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37904" y="3638512"/>
            <a:ext cx="886693" cy="886693"/>
          </a:xfrm>
          <a:prstGeom prst="rect">
            <a:avLst/>
          </a:prstGeom>
        </p:spPr>
      </p:pic>
      <p:pic>
        <p:nvPicPr>
          <p:cNvPr id="16" name="Graphic 15" descr="Scroll with solid fill">
            <a:extLst>
              <a:ext uri="{FF2B5EF4-FFF2-40B4-BE49-F238E27FC236}">
                <a16:creationId xmlns:a16="http://schemas.microsoft.com/office/drawing/2014/main" id="{9E318E44-E7F8-6E34-A271-0BC80180E5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05392" y="1880950"/>
            <a:ext cx="849507" cy="849507"/>
          </a:xfrm>
          <a:prstGeom prst="rect">
            <a:avLst/>
          </a:prstGeom>
        </p:spPr>
      </p:pic>
      <p:pic>
        <p:nvPicPr>
          <p:cNvPr id="18" name="Graphic 17" descr="Rocket with solid fill">
            <a:extLst>
              <a:ext uri="{FF2B5EF4-FFF2-40B4-BE49-F238E27FC236}">
                <a16:creationId xmlns:a16="http://schemas.microsoft.com/office/drawing/2014/main" id="{9889782F-C2F9-EA52-2374-84FED3CB73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093126">
            <a:off x="7234864" y="1659959"/>
            <a:ext cx="858187" cy="858187"/>
          </a:xfrm>
          <a:prstGeom prst="rect">
            <a:avLst/>
          </a:prstGeom>
        </p:spPr>
      </p:pic>
      <p:pic>
        <p:nvPicPr>
          <p:cNvPr id="20" name="Graphic 19" descr="Tools with solid fill">
            <a:extLst>
              <a:ext uri="{FF2B5EF4-FFF2-40B4-BE49-F238E27FC236}">
                <a16:creationId xmlns:a16="http://schemas.microsoft.com/office/drawing/2014/main" id="{8D4D7701-F5DA-DA1B-A828-A3D1703B08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28171" y="2875533"/>
            <a:ext cx="762979" cy="7629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3E3CB8C-08CD-EFD3-6DA8-83AAE3C23E6B}"/>
              </a:ext>
            </a:extLst>
          </p:cNvPr>
          <p:cNvSpPr txBox="1"/>
          <p:nvPr/>
        </p:nvSpPr>
        <p:spPr>
          <a:xfrm>
            <a:off x="8200303" y="1122322"/>
            <a:ext cx="3419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u="none" strike="noStrike" dirty="0">
                <a:effectLst/>
                <a:latin typeface="Slack-Lato"/>
                <a:hlinkClick r:id="rId17"/>
              </a:rPr>
              <a:t>nfl-dashboard-build.onrender.com</a:t>
            </a:r>
            <a:endParaRPr lang="en-CA" dirty="0"/>
          </a:p>
        </p:txBody>
      </p:sp>
      <p:pic>
        <p:nvPicPr>
          <p:cNvPr id="23" name="Graphic 22" descr="Internet with solid fill">
            <a:extLst>
              <a:ext uri="{FF2B5EF4-FFF2-40B4-BE49-F238E27FC236}">
                <a16:creationId xmlns:a16="http://schemas.microsoft.com/office/drawing/2014/main" id="{67D0A2E6-A80D-C4C6-D52D-1F42A19B5AE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81354" y="2223311"/>
            <a:ext cx="886693" cy="8866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2877DBB-3011-E115-F87C-B6951B0F02B9}"/>
              </a:ext>
            </a:extLst>
          </p:cNvPr>
          <p:cNvSpPr txBox="1"/>
          <p:nvPr/>
        </p:nvSpPr>
        <p:spPr>
          <a:xfrm>
            <a:off x="7592479" y="2545791"/>
            <a:ext cx="199926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0" vert="horz" wrap="square" lIns="322964" tIns="0" rIns="0" bIns="0" numCol="1" spcCol="1270" anchor="t" anchorCtr="0">
            <a:no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Deployment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A85B53-02A7-B0EA-4E07-5E9C56C7C1EA}"/>
              </a:ext>
            </a:extLst>
          </p:cNvPr>
          <p:cNvSpPr txBox="1"/>
          <p:nvPr/>
        </p:nvSpPr>
        <p:spPr>
          <a:xfrm>
            <a:off x="4532924" y="3221916"/>
            <a:ext cx="199926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0" vert="horz" wrap="square" lIns="322964" tIns="0" rIns="0" bIns="0" numCol="1" spcCol="1270" anchor="t" anchorCtr="0">
            <a:no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CA" dirty="0">
                <a:solidFill>
                  <a:srgbClr val="00B0F0"/>
                </a:solidFill>
              </a:rPr>
              <a:t>HTML</a:t>
            </a:r>
          </a:p>
        </p:txBody>
      </p:sp>
      <p:pic>
        <p:nvPicPr>
          <p:cNvPr id="28" name="Graphic 27" descr="Cut with solid fill">
            <a:extLst>
              <a:ext uri="{FF2B5EF4-FFF2-40B4-BE49-F238E27FC236}">
                <a16:creationId xmlns:a16="http://schemas.microsoft.com/office/drawing/2014/main" id="{4C905C1C-A6FB-B03B-4BF0-96AF738C9D2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10882" y="4936067"/>
            <a:ext cx="576183" cy="57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2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4F3365-FA08-D8DD-F1B2-303F38DCC0F5}"/>
              </a:ext>
            </a:extLst>
          </p:cNvPr>
          <p:cNvSpPr/>
          <p:nvPr/>
        </p:nvSpPr>
        <p:spPr>
          <a:xfrm>
            <a:off x="0" y="6301495"/>
            <a:ext cx="4587952" cy="572394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65C4B7D-7280-F1DA-0C50-1C75F3385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0"/>
          <a:stretch/>
        </p:blipFill>
        <p:spPr>
          <a:xfrm>
            <a:off x="33665" y="6338959"/>
            <a:ext cx="561718" cy="50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4F628-CD0D-0A69-17E8-0988AF58DC01}"/>
              </a:ext>
            </a:extLst>
          </p:cNvPr>
          <p:cNvSpPr txBox="1"/>
          <p:nvPr/>
        </p:nvSpPr>
        <p:spPr>
          <a:xfrm>
            <a:off x="641773" y="6344625"/>
            <a:ext cx="35612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Bell MT" panose="02020503060305020303" pitchFamily="18" charset="0"/>
              </a:rPr>
              <a:t>Design &amp;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F13EC-AA5C-8813-DA4E-3622DA0702BB}"/>
              </a:ext>
            </a:extLst>
          </p:cNvPr>
          <p:cNvSpPr txBox="1"/>
          <p:nvPr/>
        </p:nvSpPr>
        <p:spPr>
          <a:xfrm>
            <a:off x="10147" y="6321574"/>
            <a:ext cx="612000" cy="5400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8F6E7B7-98F2-8444-33A4-33F6310F4092}"/>
              </a:ext>
            </a:extLst>
          </p:cNvPr>
          <p:cNvSpPr/>
          <p:nvPr/>
        </p:nvSpPr>
        <p:spPr>
          <a:xfrm>
            <a:off x="4229807" y="6359457"/>
            <a:ext cx="288000" cy="432000"/>
          </a:xfrm>
          <a:prstGeom prst="homePlate">
            <a:avLst>
              <a:gd name="adj" fmla="val 8527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804ED-1CDD-6D2F-AF0C-DEB0A5A411FD}"/>
              </a:ext>
            </a:extLst>
          </p:cNvPr>
          <p:cNvSpPr txBox="1"/>
          <p:nvPr/>
        </p:nvSpPr>
        <p:spPr>
          <a:xfrm>
            <a:off x="864151" y="715164"/>
            <a:ext cx="3940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  <a:latin typeface="Bookman Old Style" panose="02050604050505020204" pitchFamily="18" charset="0"/>
              </a:rPr>
              <a:t>Dashboard here: </a:t>
            </a:r>
          </a:p>
          <a:p>
            <a:r>
              <a:rPr lang="en-CA" sz="1800" dirty="0">
                <a:solidFill>
                  <a:srgbClr val="FF0000"/>
                </a:solidFill>
                <a:latin typeface="Bookman Old Style" panose="02050604050505020204" pitchFamily="18" charset="0"/>
              </a:rPr>
              <a:t>-Basic features(drop down </a:t>
            </a:r>
            <a:r>
              <a:rPr lang="en-CA" sz="1800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etc</a:t>
            </a:r>
            <a:r>
              <a:rPr lang="en-CA" sz="1800" dirty="0">
                <a:solidFill>
                  <a:srgbClr val="FF0000"/>
                </a:solidFill>
                <a:latin typeface="Bookman Old Style" panose="02050604050505020204" pitchFamily="18" charset="0"/>
              </a:rPr>
              <a:t> …) </a:t>
            </a:r>
          </a:p>
          <a:p>
            <a:endParaRPr lang="en-CA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r>
              <a:rPr lang="en-CA" dirty="0">
                <a:solidFill>
                  <a:srgbClr val="FF0000"/>
                </a:solidFill>
                <a:latin typeface="Bookman Old Style" panose="02050604050505020204" pitchFamily="18" charset="0"/>
              </a:rPr>
              <a:t>-Switch to website here</a:t>
            </a:r>
          </a:p>
          <a:p>
            <a:r>
              <a:rPr lang="en-CA" dirty="0">
                <a:solidFill>
                  <a:srgbClr val="FF0000"/>
                </a:solidFill>
                <a:latin typeface="Bookman Old Style" panose="02050604050505020204" pitchFamily="18" charset="0"/>
              </a:rPr>
              <a:t>-Some pictorial display of main features here:</a:t>
            </a:r>
            <a:endParaRPr lang="en-CA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84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4F3365-FA08-D8DD-F1B2-303F38DCC0F5}"/>
              </a:ext>
            </a:extLst>
          </p:cNvPr>
          <p:cNvSpPr/>
          <p:nvPr/>
        </p:nvSpPr>
        <p:spPr>
          <a:xfrm>
            <a:off x="0" y="6301495"/>
            <a:ext cx="4587952" cy="572394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65C4B7D-7280-F1DA-0C50-1C75F3385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0"/>
          <a:stretch/>
        </p:blipFill>
        <p:spPr>
          <a:xfrm>
            <a:off x="33665" y="6338959"/>
            <a:ext cx="561718" cy="50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4F628-CD0D-0A69-17E8-0988AF58DC01}"/>
              </a:ext>
            </a:extLst>
          </p:cNvPr>
          <p:cNvSpPr txBox="1"/>
          <p:nvPr/>
        </p:nvSpPr>
        <p:spPr>
          <a:xfrm>
            <a:off x="641773" y="6344625"/>
            <a:ext cx="35612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Bell MT" panose="02020503060305020303" pitchFamily="18" charset="0"/>
              </a:rPr>
              <a:t>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F13EC-AA5C-8813-DA4E-3622DA0702BB}"/>
              </a:ext>
            </a:extLst>
          </p:cNvPr>
          <p:cNvSpPr txBox="1"/>
          <p:nvPr/>
        </p:nvSpPr>
        <p:spPr>
          <a:xfrm>
            <a:off x="10147" y="6321574"/>
            <a:ext cx="612000" cy="5400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8F6E7B7-98F2-8444-33A4-33F6310F4092}"/>
              </a:ext>
            </a:extLst>
          </p:cNvPr>
          <p:cNvSpPr/>
          <p:nvPr/>
        </p:nvSpPr>
        <p:spPr>
          <a:xfrm>
            <a:off x="4229807" y="6359457"/>
            <a:ext cx="288000" cy="432000"/>
          </a:xfrm>
          <a:prstGeom prst="homePlate">
            <a:avLst>
              <a:gd name="adj" fmla="val 8527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804ED-1CDD-6D2F-AF0C-DEB0A5A411FD}"/>
              </a:ext>
            </a:extLst>
          </p:cNvPr>
          <p:cNvSpPr txBox="1"/>
          <p:nvPr/>
        </p:nvSpPr>
        <p:spPr>
          <a:xfrm>
            <a:off x="915909" y="1025715"/>
            <a:ext cx="34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  <a:latin typeface="Bookman Old Style" panose="02050604050505020204" pitchFamily="18" charset="0"/>
              </a:rPr>
              <a:t>Libraries Used:</a:t>
            </a:r>
            <a:endParaRPr lang="en-CA" dirty="0">
              <a:latin typeface="Bookman Old Style" panose="02050604050505020204" pitchFamily="18" charset="0"/>
            </a:endParaRPr>
          </a:p>
          <a:p>
            <a:r>
              <a:rPr lang="en-CA" dirty="0">
                <a:latin typeface="Bookman Old Style" panose="02050604050505020204" pitchFamily="18" charset="0"/>
              </a:rPr>
              <a:t>pandas</a:t>
            </a:r>
          </a:p>
          <a:p>
            <a:r>
              <a:rPr lang="en-CA" dirty="0">
                <a:latin typeface="Bookman Old Style" panose="02050604050505020204" pitchFamily="18" charset="0"/>
              </a:rPr>
              <a:t>requests</a:t>
            </a:r>
          </a:p>
          <a:p>
            <a:r>
              <a:rPr lang="en-CA" dirty="0" err="1">
                <a:latin typeface="Bookman Old Style" panose="02050604050505020204" pitchFamily="18" charset="0"/>
              </a:rPr>
              <a:t>json</a:t>
            </a:r>
            <a:endParaRPr lang="en-CA" dirty="0">
              <a:latin typeface="Bookman Old Style" panose="02050604050505020204" pitchFamily="18" charset="0"/>
            </a:endParaRPr>
          </a:p>
          <a:p>
            <a:r>
              <a:rPr lang="en-CA" dirty="0" err="1">
                <a:latin typeface="Bookman Old Style" panose="02050604050505020204" pitchFamily="18" charset="0"/>
              </a:rPr>
              <a:t>pprint</a:t>
            </a:r>
            <a:endParaRPr lang="en-CA" dirty="0">
              <a:latin typeface="Bookman Old Style" panose="0205060405050502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CABC0-6D4F-7D14-0EDA-959D4768B1AE}"/>
              </a:ext>
            </a:extLst>
          </p:cNvPr>
          <p:cNvSpPr txBox="1"/>
          <p:nvPr/>
        </p:nvSpPr>
        <p:spPr>
          <a:xfrm>
            <a:off x="1828800" y="133499"/>
            <a:ext cx="797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Phase I - Extracting Transforming &amp; Loading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143CB-F6E7-E185-0A12-856FBB9DA7E0}"/>
              </a:ext>
            </a:extLst>
          </p:cNvPr>
          <p:cNvSpPr txBox="1"/>
          <p:nvPr/>
        </p:nvSpPr>
        <p:spPr>
          <a:xfrm>
            <a:off x="7946437" y="1025715"/>
            <a:ext cx="34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  <a:latin typeface="Bookman Old Style" panose="02050604050505020204" pitchFamily="18" charset="0"/>
              </a:rPr>
              <a:t>Snapshot of Relevant Code</a:t>
            </a:r>
            <a:endParaRPr lang="en-CA" dirty="0">
              <a:latin typeface="Bookman Old Style" panose="02050604050505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A73D22-59D5-965E-A563-4C3415408F9B}"/>
              </a:ext>
            </a:extLst>
          </p:cNvPr>
          <p:cNvSpPr txBox="1"/>
          <p:nvPr/>
        </p:nvSpPr>
        <p:spPr>
          <a:xfrm>
            <a:off x="4346047" y="1025715"/>
            <a:ext cx="34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  <a:latin typeface="Bookman Old Style" panose="02050604050505020204" pitchFamily="18" charset="0"/>
              </a:rPr>
              <a:t>Process</a:t>
            </a:r>
            <a:endParaRPr lang="en-CA" dirty="0">
              <a:latin typeface="Bookman Old Style" panose="0205060405050502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FF837-B41A-A8F8-AE72-88E99017FDE4}"/>
              </a:ext>
            </a:extLst>
          </p:cNvPr>
          <p:cNvSpPr txBox="1"/>
          <p:nvPr/>
        </p:nvSpPr>
        <p:spPr>
          <a:xfrm>
            <a:off x="4587952" y="1682151"/>
            <a:ext cx="20371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Teams and Athletes</a:t>
            </a:r>
          </a:p>
          <a:p>
            <a:r>
              <a:rPr lang="en-CA" dirty="0" err="1"/>
              <a:t>Embeded</a:t>
            </a:r>
            <a:r>
              <a:rPr lang="en-CA" dirty="0"/>
              <a:t> data</a:t>
            </a:r>
          </a:p>
          <a:p>
            <a:r>
              <a:rPr lang="en-CA" dirty="0"/>
              <a:t>Loops</a:t>
            </a:r>
          </a:p>
          <a:p>
            <a:r>
              <a:rPr lang="en-CA" dirty="0" err="1"/>
              <a:t>Json</a:t>
            </a:r>
            <a:endParaRPr lang="en-CA" dirty="0"/>
          </a:p>
          <a:p>
            <a:r>
              <a:rPr lang="en-CA" dirty="0"/>
              <a:t>Dictionary</a:t>
            </a:r>
          </a:p>
          <a:p>
            <a:r>
              <a:rPr lang="en-CA" dirty="0" err="1"/>
              <a:t>Dataframe</a:t>
            </a:r>
            <a:endParaRPr lang="en-CA" dirty="0"/>
          </a:p>
          <a:p>
            <a:endParaRPr lang="en-CA" dirty="0"/>
          </a:p>
          <a:p>
            <a:r>
              <a:rPr lang="en-CA" dirty="0"/>
              <a:t>Stats</a:t>
            </a:r>
          </a:p>
          <a:p>
            <a:r>
              <a:rPr lang="en-CA" dirty="0"/>
              <a:t>Kaggle</a:t>
            </a:r>
          </a:p>
          <a:p>
            <a:r>
              <a:rPr lang="en-CA" dirty="0"/>
              <a:t>Downloaded-</a:t>
            </a:r>
            <a:r>
              <a:rPr lang="en-CA" dirty="0" err="1"/>
              <a:t>coverted</a:t>
            </a:r>
            <a:r>
              <a:rPr lang="en-CA" dirty="0"/>
              <a:t> to </a:t>
            </a:r>
            <a:r>
              <a:rPr lang="en-CA" dirty="0" err="1"/>
              <a:t>dataframe</a:t>
            </a:r>
            <a:r>
              <a:rPr lang="en-CA" dirty="0"/>
              <a:t> in one step</a:t>
            </a:r>
          </a:p>
        </p:txBody>
      </p:sp>
    </p:spTree>
    <p:extLst>
      <p:ext uri="{BB962C8B-B14F-4D97-AF65-F5344CB8AC3E}">
        <p14:creationId xmlns:p14="http://schemas.microsoft.com/office/powerpoint/2010/main" val="286791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4F3365-FA08-D8DD-F1B2-303F38DCC0F5}"/>
              </a:ext>
            </a:extLst>
          </p:cNvPr>
          <p:cNvSpPr/>
          <p:nvPr/>
        </p:nvSpPr>
        <p:spPr>
          <a:xfrm>
            <a:off x="0" y="6301495"/>
            <a:ext cx="4587952" cy="572394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65C4B7D-7280-F1DA-0C50-1C75F3385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0"/>
          <a:stretch/>
        </p:blipFill>
        <p:spPr>
          <a:xfrm>
            <a:off x="33665" y="6338959"/>
            <a:ext cx="561718" cy="50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4F628-CD0D-0A69-17E8-0988AF58DC01}"/>
              </a:ext>
            </a:extLst>
          </p:cNvPr>
          <p:cNvSpPr txBox="1"/>
          <p:nvPr/>
        </p:nvSpPr>
        <p:spPr>
          <a:xfrm>
            <a:off x="641773" y="6344625"/>
            <a:ext cx="35612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Bell MT" panose="02020503060305020303" pitchFamily="18" charset="0"/>
              </a:rPr>
              <a:t>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F13EC-AA5C-8813-DA4E-3622DA0702BB}"/>
              </a:ext>
            </a:extLst>
          </p:cNvPr>
          <p:cNvSpPr txBox="1"/>
          <p:nvPr/>
        </p:nvSpPr>
        <p:spPr>
          <a:xfrm>
            <a:off x="10147" y="6321574"/>
            <a:ext cx="612000" cy="5400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8F6E7B7-98F2-8444-33A4-33F6310F4092}"/>
              </a:ext>
            </a:extLst>
          </p:cNvPr>
          <p:cNvSpPr/>
          <p:nvPr/>
        </p:nvSpPr>
        <p:spPr>
          <a:xfrm>
            <a:off x="4229807" y="6359457"/>
            <a:ext cx="288000" cy="432000"/>
          </a:xfrm>
          <a:prstGeom prst="homePlate">
            <a:avLst>
              <a:gd name="adj" fmla="val 8527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804ED-1CDD-6D2F-AF0C-DEB0A5A411FD}"/>
              </a:ext>
            </a:extLst>
          </p:cNvPr>
          <p:cNvSpPr txBox="1"/>
          <p:nvPr/>
        </p:nvSpPr>
        <p:spPr>
          <a:xfrm>
            <a:off x="915909" y="1025715"/>
            <a:ext cx="34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  <a:latin typeface="Bookman Old Style" panose="02050604050505020204" pitchFamily="18" charset="0"/>
              </a:rPr>
              <a:t>Libraries Used:</a:t>
            </a:r>
            <a:endParaRPr lang="en-CA" dirty="0">
              <a:latin typeface="Bookman Old Style" panose="0205060405050502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CABC0-6D4F-7D14-0EDA-959D4768B1AE}"/>
              </a:ext>
            </a:extLst>
          </p:cNvPr>
          <p:cNvSpPr txBox="1"/>
          <p:nvPr/>
        </p:nvSpPr>
        <p:spPr>
          <a:xfrm>
            <a:off x="1828800" y="133499"/>
            <a:ext cx="797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Phase II – Database(</a:t>
            </a:r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)…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143CB-F6E7-E185-0A12-856FBB9DA7E0}"/>
              </a:ext>
            </a:extLst>
          </p:cNvPr>
          <p:cNvSpPr txBox="1"/>
          <p:nvPr/>
        </p:nvSpPr>
        <p:spPr>
          <a:xfrm>
            <a:off x="7946437" y="1025715"/>
            <a:ext cx="34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  <a:latin typeface="Bookman Old Style" panose="02050604050505020204" pitchFamily="18" charset="0"/>
              </a:rPr>
              <a:t>ERD here: </a:t>
            </a:r>
            <a:endParaRPr lang="en-CA" sz="18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A73D22-59D5-965E-A563-4C3415408F9B}"/>
              </a:ext>
            </a:extLst>
          </p:cNvPr>
          <p:cNvSpPr txBox="1"/>
          <p:nvPr/>
        </p:nvSpPr>
        <p:spPr>
          <a:xfrm>
            <a:off x="4175647" y="1025715"/>
            <a:ext cx="34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  <a:latin typeface="Bookman Old Style" panose="02050604050505020204" pitchFamily="18" charset="0"/>
              </a:rPr>
              <a:t>Process</a:t>
            </a:r>
            <a:endParaRPr lang="en-CA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71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4F3365-FA08-D8DD-F1B2-303F38DCC0F5}"/>
              </a:ext>
            </a:extLst>
          </p:cNvPr>
          <p:cNvSpPr/>
          <p:nvPr/>
        </p:nvSpPr>
        <p:spPr>
          <a:xfrm>
            <a:off x="0" y="6301495"/>
            <a:ext cx="4587952" cy="572394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65C4B7D-7280-F1DA-0C50-1C75F3385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0"/>
          <a:stretch/>
        </p:blipFill>
        <p:spPr>
          <a:xfrm>
            <a:off x="33665" y="6338959"/>
            <a:ext cx="561718" cy="50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4F628-CD0D-0A69-17E8-0988AF58DC01}"/>
              </a:ext>
            </a:extLst>
          </p:cNvPr>
          <p:cNvSpPr txBox="1"/>
          <p:nvPr/>
        </p:nvSpPr>
        <p:spPr>
          <a:xfrm>
            <a:off x="641773" y="6344625"/>
            <a:ext cx="35612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Bell MT" panose="02020503060305020303" pitchFamily="18" charset="0"/>
              </a:rPr>
              <a:t>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F13EC-AA5C-8813-DA4E-3622DA0702BB}"/>
              </a:ext>
            </a:extLst>
          </p:cNvPr>
          <p:cNvSpPr txBox="1"/>
          <p:nvPr/>
        </p:nvSpPr>
        <p:spPr>
          <a:xfrm>
            <a:off x="10147" y="6321574"/>
            <a:ext cx="612000" cy="5400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8F6E7B7-98F2-8444-33A4-33F6310F4092}"/>
              </a:ext>
            </a:extLst>
          </p:cNvPr>
          <p:cNvSpPr/>
          <p:nvPr/>
        </p:nvSpPr>
        <p:spPr>
          <a:xfrm>
            <a:off x="4229807" y="6359457"/>
            <a:ext cx="288000" cy="432000"/>
          </a:xfrm>
          <a:prstGeom prst="homePlate">
            <a:avLst>
              <a:gd name="adj" fmla="val 8527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804ED-1CDD-6D2F-AF0C-DEB0A5A411FD}"/>
              </a:ext>
            </a:extLst>
          </p:cNvPr>
          <p:cNvSpPr txBox="1"/>
          <p:nvPr/>
        </p:nvSpPr>
        <p:spPr>
          <a:xfrm>
            <a:off x="915909" y="1025715"/>
            <a:ext cx="34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00B0F0"/>
                </a:solidFill>
                <a:latin typeface="Bookman Old Style" panose="02050604050505020204" pitchFamily="18" charset="0"/>
              </a:rPr>
              <a:t>Libraries Used:</a:t>
            </a:r>
          </a:p>
          <a:p>
            <a:r>
              <a:rPr lang="en-CA" dirty="0">
                <a:latin typeface="Bookman Old Style" panose="02050604050505020204" pitchFamily="18" charset="0"/>
              </a:rPr>
              <a:t>d3</a:t>
            </a:r>
          </a:p>
          <a:p>
            <a:r>
              <a:rPr lang="en-CA" dirty="0" err="1">
                <a:latin typeface="Bookman Old Style" panose="02050604050505020204" pitchFamily="18" charset="0"/>
              </a:rPr>
              <a:t>Plotly</a:t>
            </a:r>
            <a:endParaRPr lang="en-CA" dirty="0">
              <a:latin typeface="Bookman Old Style" panose="02050604050505020204" pitchFamily="18" charset="0"/>
            </a:endParaRPr>
          </a:p>
          <a:p>
            <a:r>
              <a:rPr lang="en-CA" dirty="0" err="1">
                <a:latin typeface="Bookman Old Style" panose="02050604050505020204" pitchFamily="18" charset="0"/>
              </a:rPr>
              <a:t>Highcharts</a:t>
            </a:r>
            <a:endParaRPr lang="en-CA" dirty="0">
              <a:latin typeface="Bookman Old Style" panose="02050604050505020204" pitchFamily="18" charset="0"/>
            </a:endParaRPr>
          </a:p>
          <a:p>
            <a:r>
              <a:rPr lang="en-CA" dirty="0">
                <a:latin typeface="Bookman Old Style" panose="02050604050505020204" pitchFamily="18" charset="0"/>
              </a:rPr>
              <a:t>Leaflet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CABC0-6D4F-7D14-0EDA-959D4768B1AE}"/>
              </a:ext>
            </a:extLst>
          </p:cNvPr>
          <p:cNvSpPr txBox="1"/>
          <p:nvPr/>
        </p:nvSpPr>
        <p:spPr>
          <a:xfrm>
            <a:off x="1828800" y="133499"/>
            <a:ext cx="797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Phase II- JavaScripting…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7434B-A34A-3B61-C09C-A19514B7A7D6}"/>
              </a:ext>
            </a:extLst>
          </p:cNvPr>
          <p:cNvSpPr txBox="1"/>
          <p:nvPr/>
        </p:nvSpPr>
        <p:spPr>
          <a:xfrm>
            <a:off x="7946437" y="1025715"/>
            <a:ext cx="34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00B0F0"/>
                </a:solidFill>
                <a:latin typeface="Bookman Old Style" panose="02050604050505020204" pitchFamily="18" charset="0"/>
              </a:rPr>
              <a:t>Snapshot of Relevant Code</a:t>
            </a:r>
            <a:endParaRPr lang="en-CA" dirty="0">
              <a:solidFill>
                <a:srgbClr val="00B0F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56BCF-AAF4-5B4D-8FD7-BC7A5214E7BB}"/>
              </a:ext>
            </a:extLst>
          </p:cNvPr>
          <p:cNvSpPr txBox="1"/>
          <p:nvPr/>
        </p:nvSpPr>
        <p:spPr>
          <a:xfrm>
            <a:off x="4175647" y="1025715"/>
            <a:ext cx="344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00B0F0"/>
                </a:solidFill>
                <a:latin typeface="Bookman Old Style" panose="02050604050505020204" pitchFamily="18" charset="0"/>
              </a:rPr>
              <a:t>Process</a:t>
            </a:r>
          </a:p>
          <a:p>
            <a:r>
              <a:rPr lang="en-CA" dirty="0">
                <a:latin typeface="Bookman Old Style" panose="02050604050505020204" pitchFamily="18" charset="0"/>
              </a:rPr>
              <a:t>Loaded </a:t>
            </a:r>
            <a:r>
              <a:rPr lang="en-CA" dirty="0" err="1">
                <a:latin typeface="Bookman Old Style" panose="02050604050505020204" pitchFamily="18" charset="0"/>
              </a:rPr>
              <a:t>json</a:t>
            </a:r>
            <a:r>
              <a:rPr lang="en-CA" dirty="0">
                <a:latin typeface="Bookman Old Style" panose="02050604050505020204" pitchFamily="18" charset="0"/>
              </a:rPr>
              <a:t> files –d3</a:t>
            </a:r>
          </a:p>
          <a:p>
            <a:r>
              <a:rPr lang="en-CA" sz="1800" dirty="0">
                <a:latin typeface="Bookman Old Style" panose="02050604050505020204" pitchFamily="18" charset="0"/>
              </a:rPr>
              <a:t>Filtered</a:t>
            </a:r>
          </a:p>
          <a:p>
            <a:r>
              <a:rPr lang="en-CA" dirty="0">
                <a:latin typeface="Bookman Old Style" panose="02050604050505020204" pitchFamily="18" charset="0"/>
              </a:rPr>
              <a:t>Drop down list</a:t>
            </a:r>
          </a:p>
          <a:p>
            <a:r>
              <a:rPr lang="en-CA" sz="1800" dirty="0">
                <a:latin typeface="Bookman Old Style" panose="02050604050505020204" pitchFamily="18" charset="0"/>
              </a:rPr>
              <a:t>Functions for charts</a:t>
            </a:r>
          </a:p>
          <a:p>
            <a:r>
              <a:rPr lang="en-CA" dirty="0">
                <a:latin typeface="Bookman Old Style" panose="02050604050505020204" pitchFamily="18" charset="0"/>
              </a:rPr>
              <a:t>Charts updates with dropdown</a:t>
            </a:r>
            <a:endParaRPr lang="en-CA" sz="1800" dirty="0">
              <a:latin typeface="Bookman Old Style" panose="02050604050505020204" pitchFamily="18" charset="0"/>
            </a:endParaRPr>
          </a:p>
          <a:p>
            <a:endParaRPr lang="en-CA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endParaRPr lang="en-CA" dirty="0">
              <a:latin typeface="Bookman Old Style" panose="02050604050505020204" pitchFamily="18" charset="0"/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56A35BBF-70CF-5F92-AE71-8F37DD5CE019}"/>
              </a:ext>
            </a:extLst>
          </p:cNvPr>
          <p:cNvSpPr/>
          <p:nvPr/>
        </p:nvSpPr>
        <p:spPr>
          <a:xfrm>
            <a:off x="2260122" y="1815545"/>
            <a:ext cx="430670" cy="384191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90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4F3365-FA08-D8DD-F1B2-303F38DCC0F5}"/>
              </a:ext>
            </a:extLst>
          </p:cNvPr>
          <p:cNvSpPr/>
          <p:nvPr/>
        </p:nvSpPr>
        <p:spPr>
          <a:xfrm>
            <a:off x="0" y="6301495"/>
            <a:ext cx="4587952" cy="572394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65C4B7D-7280-F1DA-0C50-1C75F3385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0"/>
          <a:stretch/>
        </p:blipFill>
        <p:spPr>
          <a:xfrm>
            <a:off x="33665" y="6338959"/>
            <a:ext cx="561718" cy="50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4F628-CD0D-0A69-17E8-0988AF58DC01}"/>
              </a:ext>
            </a:extLst>
          </p:cNvPr>
          <p:cNvSpPr txBox="1"/>
          <p:nvPr/>
        </p:nvSpPr>
        <p:spPr>
          <a:xfrm>
            <a:off x="641773" y="6344625"/>
            <a:ext cx="35612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Bell MT" panose="02020503060305020303" pitchFamily="18" charset="0"/>
              </a:rPr>
              <a:t>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F13EC-AA5C-8813-DA4E-3622DA0702BB}"/>
              </a:ext>
            </a:extLst>
          </p:cNvPr>
          <p:cNvSpPr txBox="1"/>
          <p:nvPr/>
        </p:nvSpPr>
        <p:spPr>
          <a:xfrm>
            <a:off x="10147" y="6321574"/>
            <a:ext cx="612000" cy="5400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8F6E7B7-98F2-8444-33A4-33F6310F4092}"/>
              </a:ext>
            </a:extLst>
          </p:cNvPr>
          <p:cNvSpPr/>
          <p:nvPr/>
        </p:nvSpPr>
        <p:spPr>
          <a:xfrm>
            <a:off x="4229807" y="6359457"/>
            <a:ext cx="288000" cy="432000"/>
          </a:xfrm>
          <a:prstGeom prst="homePlate">
            <a:avLst>
              <a:gd name="adj" fmla="val 8527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3F0F9-4E32-03B1-0B72-98B75C62B60E}"/>
              </a:ext>
            </a:extLst>
          </p:cNvPr>
          <p:cNvSpPr txBox="1"/>
          <p:nvPr/>
        </p:nvSpPr>
        <p:spPr>
          <a:xfrm>
            <a:off x="915909" y="1025715"/>
            <a:ext cx="34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  <a:latin typeface="Bookman Old Style" panose="02050604050505020204" pitchFamily="18" charset="0"/>
              </a:rPr>
              <a:t>Libraries Used:</a:t>
            </a:r>
            <a:endParaRPr lang="en-CA" dirty="0">
              <a:latin typeface="Bookman Old Style" panose="02050604050505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702164-C576-F2F3-EEB0-04DB2B3983F2}"/>
              </a:ext>
            </a:extLst>
          </p:cNvPr>
          <p:cNvSpPr txBox="1"/>
          <p:nvPr/>
        </p:nvSpPr>
        <p:spPr>
          <a:xfrm>
            <a:off x="7946437" y="1025715"/>
            <a:ext cx="34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  <a:latin typeface="Bookman Old Style" panose="02050604050505020204" pitchFamily="18" charset="0"/>
              </a:rPr>
              <a:t>Snapshot of Relevant Code</a:t>
            </a:r>
            <a:endParaRPr lang="en-CA" dirty="0">
              <a:latin typeface="Bookman Old Style" panose="0205060405050502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72BB46-14C8-84E0-675A-92326E6EA8B3}"/>
              </a:ext>
            </a:extLst>
          </p:cNvPr>
          <p:cNvSpPr txBox="1"/>
          <p:nvPr/>
        </p:nvSpPr>
        <p:spPr>
          <a:xfrm>
            <a:off x="4175647" y="1025715"/>
            <a:ext cx="34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  <a:latin typeface="Bookman Old Style" panose="02050604050505020204" pitchFamily="18" charset="0"/>
              </a:rPr>
              <a:t>Process</a:t>
            </a:r>
            <a:endParaRPr lang="en-CA" dirty="0">
              <a:latin typeface="Bookman Old Style" panose="0205060405050502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37A4FC-3578-A308-DEF6-F155347126F5}"/>
              </a:ext>
            </a:extLst>
          </p:cNvPr>
          <p:cNvSpPr txBox="1"/>
          <p:nvPr/>
        </p:nvSpPr>
        <p:spPr>
          <a:xfrm>
            <a:off x="1828800" y="133499"/>
            <a:ext cx="797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Phase III- CSS &amp; HTML…</a:t>
            </a:r>
          </a:p>
        </p:txBody>
      </p:sp>
    </p:spTree>
    <p:extLst>
      <p:ext uri="{BB962C8B-B14F-4D97-AF65-F5344CB8AC3E}">
        <p14:creationId xmlns:p14="http://schemas.microsoft.com/office/powerpoint/2010/main" val="160530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260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Avenir Next LT Pro</vt:lpstr>
      <vt:lpstr>Bell MT</vt:lpstr>
      <vt:lpstr>Bookman Old Style</vt:lpstr>
      <vt:lpstr>Calibri</vt:lpstr>
      <vt:lpstr>Calibri Light</vt:lpstr>
      <vt:lpstr>Javanese Text</vt:lpstr>
      <vt:lpstr>Slack-Lato</vt:lpstr>
      <vt:lpstr>Söhne</vt:lpstr>
      <vt:lpstr>Office Theme</vt:lpstr>
      <vt:lpstr>Touchdown Insights: A Data-Driven NFL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Touchdown Insights: A Data-Driven NFL Dashboard</dc:title>
  <dc:creator>Jacob Evans</dc:creator>
  <cp:lastModifiedBy>Jacob Evans</cp:lastModifiedBy>
  <cp:revision>4</cp:revision>
  <dcterms:created xsi:type="dcterms:W3CDTF">2023-04-21T22:18:49Z</dcterms:created>
  <dcterms:modified xsi:type="dcterms:W3CDTF">2023-04-22T02:14:38Z</dcterms:modified>
</cp:coreProperties>
</file>