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451" r:id="rId2"/>
    <p:sldId id="1489" r:id="rId3"/>
    <p:sldId id="1481" r:id="rId4"/>
    <p:sldId id="1483" r:id="rId5"/>
    <p:sldId id="1486" r:id="rId6"/>
    <p:sldId id="1484" r:id="rId7"/>
    <p:sldId id="1455" r:id="rId8"/>
    <p:sldId id="1485" r:id="rId9"/>
    <p:sldId id="1490" r:id="rId10"/>
    <p:sldId id="1491" r:id="rId11"/>
    <p:sldId id="1492" r:id="rId12"/>
    <p:sldId id="1493" r:id="rId13"/>
    <p:sldId id="1488" r:id="rId14"/>
    <p:sldId id="77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C2A"/>
    <a:srgbClr val="F2E1BD"/>
    <a:srgbClr val="D00000"/>
    <a:srgbClr val="D9D9D9"/>
    <a:srgbClr val="D60000"/>
    <a:srgbClr val="CC0000"/>
    <a:srgbClr val="65C9E1"/>
    <a:srgbClr val="EDD6AD"/>
    <a:srgbClr val="D1B890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1" autoAdjust="0"/>
    <p:restoredTop sz="93910" autoAdjust="0"/>
  </p:normalViewPr>
  <p:slideViewPr>
    <p:cSldViewPr>
      <p:cViewPr varScale="1">
        <p:scale>
          <a:sx n="84" d="100"/>
          <a:sy n="84" d="100"/>
        </p:scale>
        <p:origin x="892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08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26118185662789"/>
          <c:y val="0.11608629193457558"/>
          <c:w val="0.82847416945396612"/>
          <c:h val="0.81426902150828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0-772E-4FD8-99E2-82AC44B1F77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6-E6F4-4DA3-99D6-F7FC433B87D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E6F4-4DA3-99D6-F7FC433B87D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8-E6F4-4DA3-99D6-F7FC433B87D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E6F4-4DA3-99D6-F7FC433B87D3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A-E6F4-4DA3-99D6-F7FC433B87D3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AA1C-4D13-9552-3BDD3701AD5F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D-AA1C-4D13-9552-3BDD3701AD5F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E-AA1C-4D13-9552-3BDD3701AD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9000</c:v>
                </c:pt>
                <c:pt idx="1">
                  <c:v>8000</c:v>
                </c:pt>
                <c:pt idx="2">
                  <c:v>7000</c:v>
                </c:pt>
                <c:pt idx="3">
                  <c:v>6000</c:v>
                </c:pt>
                <c:pt idx="4">
                  <c:v>5000</c:v>
                </c:pt>
                <c:pt idx="5">
                  <c:v>4000</c:v>
                </c:pt>
                <c:pt idx="6">
                  <c:v>3000</c:v>
                </c:pt>
                <c:pt idx="7">
                  <c:v>2000</c:v>
                </c:pt>
                <c:pt idx="8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F4-4DA3-99D6-F7FC433B87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1834946128"/>
        <c:axId val="-1834945584"/>
      </c:barChart>
      <c:catAx>
        <c:axId val="-1834946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834945584"/>
        <c:crosses val="autoZero"/>
        <c:auto val="1"/>
        <c:lblAlgn val="ctr"/>
        <c:lblOffset val="100"/>
        <c:noMultiLvlLbl val="0"/>
      </c:catAx>
      <c:valAx>
        <c:axId val="-183494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34946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2BE545-437E-48A6-9DEB-1D7E08AA40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F8DB9-694C-4C2C-BE70-AEB2DE4F85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C2E64-CB28-4980-BDE7-53D94BC7D1A0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23508-91E7-4CD8-897B-A3A29718DD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6557E-C425-4722-BD07-9EA5B03F65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DCF50-4D7B-4F74-9DCD-BD4546460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9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4/23/2023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5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4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567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4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281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18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E4E613A-45BF-47F4-841C-86BC78367F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21284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E4E613A-45BF-47F4-841C-86BC78367F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283605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A9A1D03-FD06-42DC-ACC5-3DAF2AF276C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4978402" cy="5143500"/>
          </a:xfrm>
          <a:custGeom>
            <a:avLst/>
            <a:gdLst>
              <a:gd name="connsiteX0" fmla="*/ 0 w 4978402"/>
              <a:gd name="connsiteY0" fmla="*/ 0 h 5143500"/>
              <a:gd name="connsiteX1" fmla="*/ 4213381 w 4978402"/>
              <a:gd name="connsiteY1" fmla="*/ 0 h 5143500"/>
              <a:gd name="connsiteX2" fmla="*/ 4354981 w 4978402"/>
              <a:gd name="connsiteY2" fmla="*/ 174795 h 5143500"/>
              <a:gd name="connsiteX3" fmla="*/ 4978402 w 4978402"/>
              <a:gd name="connsiteY3" fmla="*/ 2058760 h 5143500"/>
              <a:gd name="connsiteX4" fmla="*/ 3068029 w 4978402"/>
              <a:gd name="connsiteY4" fmla="*/ 5021652 h 5143500"/>
              <a:gd name="connsiteX5" fmla="*/ 2794013 w 4978402"/>
              <a:gd name="connsiteY5" fmla="*/ 5143500 h 5143500"/>
              <a:gd name="connsiteX6" fmla="*/ 0 w 4978402"/>
              <a:gd name="connsiteY6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2" h="5143500">
                <a:moveTo>
                  <a:pt x="0" y="0"/>
                </a:moveTo>
                <a:lnTo>
                  <a:pt x="4213381" y="0"/>
                </a:lnTo>
                <a:lnTo>
                  <a:pt x="4354981" y="174795"/>
                </a:lnTo>
                <a:cubicBezTo>
                  <a:pt x="4748577" y="712583"/>
                  <a:pt x="4978402" y="1360897"/>
                  <a:pt x="4978402" y="2058760"/>
                </a:cubicBezTo>
                <a:cubicBezTo>
                  <a:pt x="4978402" y="3338176"/>
                  <a:pt x="4205934" y="4451049"/>
                  <a:pt x="3068029" y="5021652"/>
                </a:cubicBezTo>
                <a:lnTo>
                  <a:pt x="2794013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369735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07389-DD98-417C-A557-51495EA69DC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2000" cy="2724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155213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E3BF121-DEF7-4723-956C-BE44C84AAF7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33931" y="1485900"/>
            <a:ext cx="1076139" cy="1076138"/>
          </a:xfrm>
          <a:custGeom>
            <a:avLst/>
            <a:gdLst>
              <a:gd name="connsiteX0" fmla="*/ 538070 w 1076139"/>
              <a:gd name="connsiteY0" fmla="*/ 0 h 1076138"/>
              <a:gd name="connsiteX1" fmla="*/ 1076139 w 1076139"/>
              <a:gd name="connsiteY1" fmla="*/ 538069 h 1076138"/>
              <a:gd name="connsiteX2" fmla="*/ 538070 w 1076139"/>
              <a:gd name="connsiteY2" fmla="*/ 1076138 h 1076138"/>
              <a:gd name="connsiteX3" fmla="*/ 0 w 1076139"/>
              <a:gd name="connsiteY3" fmla="*/ 538069 h 1076138"/>
              <a:gd name="connsiteX4" fmla="*/ 538070 w 1076139"/>
              <a:gd name="connsiteY4" fmla="*/ 0 h 10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39" h="1076138">
                <a:moveTo>
                  <a:pt x="538070" y="0"/>
                </a:moveTo>
                <a:cubicBezTo>
                  <a:pt x="835237" y="0"/>
                  <a:pt x="1076139" y="240902"/>
                  <a:pt x="1076139" y="538069"/>
                </a:cubicBezTo>
                <a:cubicBezTo>
                  <a:pt x="1076139" y="835236"/>
                  <a:pt x="835237" y="1076138"/>
                  <a:pt x="538070" y="1076138"/>
                </a:cubicBezTo>
                <a:cubicBezTo>
                  <a:pt x="240902" y="1076138"/>
                  <a:pt x="0" y="835236"/>
                  <a:pt x="0" y="538069"/>
                </a:cubicBezTo>
                <a:cubicBezTo>
                  <a:pt x="0" y="240902"/>
                  <a:pt x="240902" y="0"/>
                  <a:pt x="5380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FFB07D3-39F6-4F80-8FEF-485FB41228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33931" y="3770183"/>
            <a:ext cx="1076139" cy="1076138"/>
          </a:xfrm>
          <a:custGeom>
            <a:avLst/>
            <a:gdLst>
              <a:gd name="connsiteX0" fmla="*/ 538070 w 1076139"/>
              <a:gd name="connsiteY0" fmla="*/ 0 h 1076138"/>
              <a:gd name="connsiteX1" fmla="*/ 1076139 w 1076139"/>
              <a:gd name="connsiteY1" fmla="*/ 538069 h 1076138"/>
              <a:gd name="connsiteX2" fmla="*/ 538070 w 1076139"/>
              <a:gd name="connsiteY2" fmla="*/ 1076138 h 1076138"/>
              <a:gd name="connsiteX3" fmla="*/ 0 w 1076139"/>
              <a:gd name="connsiteY3" fmla="*/ 538069 h 1076138"/>
              <a:gd name="connsiteX4" fmla="*/ 538070 w 1076139"/>
              <a:gd name="connsiteY4" fmla="*/ 0 h 10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39" h="1076138">
                <a:moveTo>
                  <a:pt x="538070" y="0"/>
                </a:moveTo>
                <a:cubicBezTo>
                  <a:pt x="835237" y="0"/>
                  <a:pt x="1076139" y="240902"/>
                  <a:pt x="1076139" y="538069"/>
                </a:cubicBezTo>
                <a:cubicBezTo>
                  <a:pt x="1076139" y="835236"/>
                  <a:pt x="835237" y="1076138"/>
                  <a:pt x="538070" y="1076138"/>
                </a:cubicBezTo>
                <a:cubicBezTo>
                  <a:pt x="240902" y="1076138"/>
                  <a:pt x="0" y="835236"/>
                  <a:pt x="0" y="538069"/>
                </a:cubicBezTo>
                <a:cubicBezTo>
                  <a:pt x="0" y="240902"/>
                  <a:pt x="240902" y="0"/>
                  <a:pt x="5380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F71FB1B-7AAF-477A-B5A9-68A01E6B5E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91789" y="2628041"/>
            <a:ext cx="1076139" cy="1076138"/>
          </a:xfrm>
          <a:custGeom>
            <a:avLst/>
            <a:gdLst>
              <a:gd name="connsiteX0" fmla="*/ 538070 w 1076139"/>
              <a:gd name="connsiteY0" fmla="*/ 0 h 1076138"/>
              <a:gd name="connsiteX1" fmla="*/ 1076139 w 1076139"/>
              <a:gd name="connsiteY1" fmla="*/ 538069 h 1076138"/>
              <a:gd name="connsiteX2" fmla="*/ 538070 w 1076139"/>
              <a:gd name="connsiteY2" fmla="*/ 1076138 h 1076138"/>
              <a:gd name="connsiteX3" fmla="*/ 0 w 1076139"/>
              <a:gd name="connsiteY3" fmla="*/ 538069 h 1076138"/>
              <a:gd name="connsiteX4" fmla="*/ 538070 w 1076139"/>
              <a:gd name="connsiteY4" fmla="*/ 0 h 10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39" h="1076138">
                <a:moveTo>
                  <a:pt x="538070" y="0"/>
                </a:moveTo>
                <a:cubicBezTo>
                  <a:pt x="835237" y="0"/>
                  <a:pt x="1076139" y="240902"/>
                  <a:pt x="1076139" y="538069"/>
                </a:cubicBezTo>
                <a:cubicBezTo>
                  <a:pt x="1076139" y="835236"/>
                  <a:pt x="835237" y="1076138"/>
                  <a:pt x="538070" y="1076138"/>
                </a:cubicBezTo>
                <a:cubicBezTo>
                  <a:pt x="240902" y="1076138"/>
                  <a:pt x="0" y="835236"/>
                  <a:pt x="0" y="538069"/>
                </a:cubicBezTo>
                <a:cubicBezTo>
                  <a:pt x="0" y="240902"/>
                  <a:pt x="240902" y="0"/>
                  <a:pt x="5380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1AACDF-2128-439C-91C4-0EED45FB2B9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76073" y="2628041"/>
            <a:ext cx="1076139" cy="1076138"/>
          </a:xfrm>
          <a:custGeom>
            <a:avLst/>
            <a:gdLst>
              <a:gd name="connsiteX0" fmla="*/ 538070 w 1076139"/>
              <a:gd name="connsiteY0" fmla="*/ 0 h 1076138"/>
              <a:gd name="connsiteX1" fmla="*/ 1076139 w 1076139"/>
              <a:gd name="connsiteY1" fmla="*/ 538069 h 1076138"/>
              <a:gd name="connsiteX2" fmla="*/ 538070 w 1076139"/>
              <a:gd name="connsiteY2" fmla="*/ 1076138 h 1076138"/>
              <a:gd name="connsiteX3" fmla="*/ 0 w 1076139"/>
              <a:gd name="connsiteY3" fmla="*/ 538069 h 1076138"/>
              <a:gd name="connsiteX4" fmla="*/ 538070 w 1076139"/>
              <a:gd name="connsiteY4" fmla="*/ 0 h 10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39" h="1076138">
                <a:moveTo>
                  <a:pt x="538070" y="0"/>
                </a:moveTo>
                <a:cubicBezTo>
                  <a:pt x="835237" y="0"/>
                  <a:pt x="1076139" y="240902"/>
                  <a:pt x="1076139" y="538069"/>
                </a:cubicBezTo>
                <a:cubicBezTo>
                  <a:pt x="1076139" y="835236"/>
                  <a:pt x="835237" y="1076138"/>
                  <a:pt x="538070" y="1076138"/>
                </a:cubicBezTo>
                <a:cubicBezTo>
                  <a:pt x="240902" y="1076138"/>
                  <a:pt x="0" y="835236"/>
                  <a:pt x="0" y="538069"/>
                </a:cubicBezTo>
                <a:cubicBezTo>
                  <a:pt x="0" y="240902"/>
                  <a:pt x="240902" y="0"/>
                  <a:pt x="5380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6B617C9-3394-45D6-A3B7-2DEC2479E19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CBF0BA3D-EDC8-402C-B00A-81AA4C18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4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824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8" r:id="rId4"/>
    <p:sldLayoutId id="2147483672" r:id="rId5"/>
    <p:sldLayoutId id="2147483679" r:id="rId6"/>
    <p:sldLayoutId id="2147483680" r:id="rId7"/>
    <p:sldLayoutId id="2147483681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fl-dashboard.onrender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av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C2CCE4-4713-4363-B31F-B92A44488AE1}"/>
              </a:ext>
            </a:extLst>
          </p:cNvPr>
          <p:cNvSpPr/>
          <p:nvPr/>
        </p:nvSpPr>
        <p:spPr>
          <a:xfrm rot="10800000">
            <a:off x="3847471" y="520700"/>
            <a:ext cx="1449060" cy="4102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CC1107-C227-45E9-B0D6-0462E50CFA08}"/>
              </a:ext>
            </a:extLst>
          </p:cNvPr>
          <p:cNvSpPr/>
          <p:nvPr/>
        </p:nvSpPr>
        <p:spPr>
          <a:xfrm>
            <a:off x="2222642" y="2571750"/>
            <a:ext cx="46987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WEB PROJECT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7C0BDA-E810-4994-90B8-47A3E227B17A}"/>
              </a:ext>
            </a:extLst>
          </p:cNvPr>
          <p:cNvSpPr/>
          <p:nvPr/>
        </p:nvSpPr>
        <p:spPr>
          <a:xfrm>
            <a:off x="3321145" y="3614837"/>
            <a:ext cx="250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Multipurpose Template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B66098-D4BA-4338-9592-FBF96D50585F}"/>
              </a:ext>
            </a:extLst>
          </p:cNvPr>
          <p:cNvCxnSpPr/>
          <p:nvPr/>
        </p:nvCxnSpPr>
        <p:spPr>
          <a:xfrm>
            <a:off x="4114803" y="3504347"/>
            <a:ext cx="914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E109BB-0C04-46D4-A97D-D40FA4415001}"/>
              </a:ext>
            </a:extLst>
          </p:cNvPr>
          <p:cNvGrpSpPr/>
          <p:nvPr/>
        </p:nvGrpSpPr>
        <p:grpSpPr>
          <a:xfrm>
            <a:off x="3998897" y="1188720"/>
            <a:ext cx="1146206" cy="1139448"/>
            <a:chOff x="2417763" y="430213"/>
            <a:chExt cx="4308475" cy="4283075"/>
          </a:xfrm>
          <a:solidFill>
            <a:schemeClr val="bg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B84454B-E46A-42B2-8D79-F2130F886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776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3D6255-C34E-4375-AAFB-1DF027784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113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C0014B-58CA-4A61-9F9C-B1DC3A5E8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1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37EC6B1-046F-4F5D-90F1-1EBAE1950C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7763" y="430213"/>
              <a:ext cx="4308475" cy="4283075"/>
            </a:xfrm>
            <a:custGeom>
              <a:avLst/>
              <a:gdLst>
                <a:gd name="T0" fmla="*/ 1152 w 1440"/>
                <a:gd name="T1" fmla="*/ 96 h 1440"/>
                <a:gd name="T2" fmla="*/ 1080 w 1440"/>
                <a:gd name="T3" fmla="*/ 0 h 1440"/>
                <a:gd name="T4" fmla="*/ 192 w 1440"/>
                <a:gd name="T5" fmla="*/ 72 h 1440"/>
                <a:gd name="T6" fmla="*/ 120 w 1440"/>
                <a:gd name="T7" fmla="*/ 96 h 1440"/>
                <a:gd name="T8" fmla="*/ 0 w 1440"/>
                <a:gd name="T9" fmla="*/ 984 h 1440"/>
                <a:gd name="T10" fmla="*/ 528 w 1440"/>
                <a:gd name="T11" fmla="*/ 1104 h 1440"/>
                <a:gd name="T12" fmla="*/ 288 w 1440"/>
                <a:gd name="T13" fmla="*/ 1248 h 1440"/>
                <a:gd name="T14" fmla="*/ 288 w 1440"/>
                <a:gd name="T15" fmla="*/ 1440 h 1440"/>
                <a:gd name="T16" fmla="*/ 1248 w 1440"/>
                <a:gd name="T17" fmla="*/ 1344 h 1440"/>
                <a:gd name="T18" fmla="*/ 912 w 1440"/>
                <a:gd name="T19" fmla="*/ 1248 h 1440"/>
                <a:gd name="T20" fmla="*/ 1320 w 1440"/>
                <a:gd name="T21" fmla="*/ 1104 h 1440"/>
                <a:gd name="T22" fmla="*/ 1440 w 1440"/>
                <a:gd name="T23" fmla="*/ 216 h 1440"/>
                <a:gd name="T24" fmla="*/ 1152 w 1440"/>
                <a:gd name="T25" fmla="*/ 720 h 1440"/>
                <a:gd name="T26" fmla="*/ 1224 w 1440"/>
                <a:gd name="T27" fmla="*/ 768 h 1440"/>
                <a:gd name="T28" fmla="*/ 1152 w 1440"/>
                <a:gd name="T29" fmla="*/ 816 h 1440"/>
                <a:gd name="T30" fmla="*/ 1152 w 1440"/>
                <a:gd name="T31" fmla="*/ 864 h 1440"/>
                <a:gd name="T32" fmla="*/ 1272 w 1440"/>
                <a:gd name="T33" fmla="*/ 768 h 1440"/>
                <a:gd name="T34" fmla="*/ 1152 w 1440"/>
                <a:gd name="T35" fmla="*/ 672 h 1440"/>
                <a:gd name="T36" fmla="*/ 1296 w 1440"/>
                <a:gd name="T37" fmla="*/ 240 h 1440"/>
                <a:gd name="T38" fmla="*/ 1152 w 1440"/>
                <a:gd name="T39" fmla="*/ 912 h 1440"/>
                <a:gd name="T40" fmla="*/ 240 w 1440"/>
                <a:gd name="T41" fmla="*/ 72 h 1440"/>
                <a:gd name="T42" fmla="*/ 1080 w 1440"/>
                <a:gd name="T43" fmla="*/ 48 h 1440"/>
                <a:gd name="T44" fmla="*/ 1104 w 1440"/>
                <a:gd name="T45" fmla="*/ 144 h 1440"/>
                <a:gd name="T46" fmla="*/ 240 w 1440"/>
                <a:gd name="T47" fmla="*/ 72 h 1440"/>
                <a:gd name="T48" fmla="*/ 1104 w 1440"/>
                <a:gd name="T49" fmla="*/ 192 h 1440"/>
                <a:gd name="T50" fmla="*/ 456 w 1440"/>
                <a:gd name="T51" fmla="*/ 672 h 1440"/>
                <a:gd name="T52" fmla="*/ 301 w 1440"/>
                <a:gd name="T53" fmla="*/ 747 h 1440"/>
                <a:gd name="T54" fmla="*/ 301 w 1440"/>
                <a:gd name="T55" fmla="*/ 789 h 1440"/>
                <a:gd name="T56" fmla="*/ 456 w 1440"/>
                <a:gd name="T57" fmla="*/ 864 h 1440"/>
                <a:gd name="T58" fmla="*/ 1104 w 1440"/>
                <a:gd name="T59" fmla="*/ 912 h 1440"/>
                <a:gd name="T60" fmla="*/ 240 w 1440"/>
                <a:gd name="T61" fmla="*/ 192 h 1440"/>
                <a:gd name="T62" fmla="*/ 1104 w 1440"/>
                <a:gd name="T63" fmla="*/ 816 h 1440"/>
                <a:gd name="T64" fmla="*/ 1056 w 1440"/>
                <a:gd name="T65" fmla="*/ 720 h 1440"/>
                <a:gd name="T66" fmla="*/ 560 w 1440"/>
                <a:gd name="T67" fmla="*/ 744 h 1440"/>
                <a:gd name="T68" fmla="*/ 1008 w 1440"/>
                <a:gd name="T69" fmla="*/ 720 h 1440"/>
                <a:gd name="T70" fmla="*/ 560 w 1440"/>
                <a:gd name="T71" fmla="*/ 744 h 1440"/>
                <a:gd name="T72" fmla="*/ 1008 w 1440"/>
                <a:gd name="T73" fmla="*/ 816 h 1440"/>
                <a:gd name="T74" fmla="*/ 560 w 1440"/>
                <a:gd name="T75" fmla="*/ 792 h 1440"/>
                <a:gd name="T76" fmla="*/ 512 w 1440"/>
                <a:gd name="T77" fmla="*/ 768 h 1440"/>
                <a:gd name="T78" fmla="*/ 366 w 1440"/>
                <a:gd name="T79" fmla="*/ 768 h 1440"/>
                <a:gd name="T80" fmla="*/ 512 w 1440"/>
                <a:gd name="T81" fmla="*/ 768 h 1440"/>
                <a:gd name="T82" fmla="*/ 1152 w 1440"/>
                <a:gd name="T83" fmla="*/ 1392 h 1440"/>
                <a:gd name="T84" fmla="*/ 240 w 1440"/>
                <a:gd name="T85" fmla="*/ 1344 h 1440"/>
                <a:gd name="T86" fmla="*/ 1152 w 1440"/>
                <a:gd name="T87" fmla="*/ 1296 h 1440"/>
                <a:gd name="T88" fmla="*/ 576 w 1440"/>
                <a:gd name="T89" fmla="*/ 1248 h 1440"/>
                <a:gd name="T90" fmla="*/ 864 w 1440"/>
                <a:gd name="T91" fmla="*/ 1104 h 1440"/>
                <a:gd name="T92" fmla="*/ 576 w 1440"/>
                <a:gd name="T93" fmla="*/ 1248 h 1440"/>
                <a:gd name="T94" fmla="*/ 1320 w 1440"/>
                <a:gd name="T95" fmla="*/ 1056 h 1440"/>
                <a:gd name="T96" fmla="*/ 48 w 1440"/>
                <a:gd name="T97" fmla="*/ 984 h 1440"/>
                <a:gd name="T98" fmla="*/ 120 w 1440"/>
                <a:gd name="T99" fmla="*/ 144 h 1440"/>
                <a:gd name="T100" fmla="*/ 192 w 1440"/>
                <a:gd name="T101" fmla="*/ 192 h 1440"/>
                <a:gd name="T102" fmla="*/ 96 w 1440"/>
                <a:gd name="T103" fmla="*/ 216 h 1440"/>
                <a:gd name="T104" fmla="*/ 120 w 1440"/>
                <a:gd name="T105" fmla="*/ 960 h 1440"/>
                <a:gd name="T106" fmla="*/ 1344 w 1440"/>
                <a:gd name="T107" fmla="*/ 936 h 1440"/>
                <a:gd name="T108" fmla="*/ 1320 w 1440"/>
                <a:gd name="T109" fmla="*/ 192 h 1440"/>
                <a:gd name="T110" fmla="*/ 1152 w 1440"/>
                <a:gd name="T111" fmla="*/ 144 h 1440"/>
                <a:gd name="T112" fmla="*/ 1392 w 1440"/>
                <a:gd name="T113" fmla="*/ 216 h 1440"/>
                <a:gd name="T114" fmla="*/ 192 w 1440"/>
                <a:gd name="T115" fmla="*/ 240 h 1440"/>
                <a:gd name="T116" fmla="*/ 144 w 1440"/>
                <a:gd name="T117" fmla="*/ 912 h 1440"/>
                <a:gd name="T118" fmla="*/ 192 w 1440"/>
                <a:gd name="T119" fmla="*/ 240 h 1440"/>
                <a:gd name="T120" fmla="*/ 192 w 1440"/>
                <a:gd name="T121" fmla="*/ 2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40" h="1440">
                  <a:moveTo>
                    <a:pt x="1320" y="96"/>
                  </a:moveTo>
                  <a:cubicBezTo>
                    <a:pt x="1152" y="96"/>
                    <a:pt x="1152" y="96"/>
                    <a:pt x="1152" y="96"/>
                  </a:cubicBezTo>
                  <a:cubicBezTo>
                    <a:pt x="1152" y="72"/>
                    <a:pt x="1152" y="72"/>
                    <a:pt x="1152" y="72"/>
                  </a:cubicBezTo>
                  <a:cubicBezTo>
                    <a:pt x="1152" y="32"/>
                    <a:pt x="1120" y="0"/>
                    <a:pt x="108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24" y="0"/>
                    <a:pt x="192" y="32"/>
                    <a:pt x="192" y="72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54" y="96"/>
                    <a:pt x="0" y="150"/>
                    <a:pt x="0" y="216"/>
                  </a:cubicBezTo>
                  <a:cubicBezTo>
                    <a:pt x="0" y="984"/>
                    <a:pt x="0" y="984"/>
                    <a:pt x="0" y="984"/>
                  </a:cubicBezTo>
                  <a:cubicBezTo>
                    <a:pt x="0" y="1050"/>
                    <a:pt x="54" y="1104"/>
                    <a:pt x="120" y="1104"/>
                  </a:cubicBezTo>
                  <a:cubicBezTo>
                    <a:pt x="528" y="1104"/>
                    <a:pt x="528" y="1104"/>
                    <a:pt x="528" y="1104"/>
                  </a:cubicBezTo>
                  <a:cubicBezTo>
                    <a:pt x="528" y="1248"/>
                    <a:pt x="528" y="1248"/>
                    <a:pt x="528" y="1248"/>
                  </a:cubicBezTo>
                  <a:cubicBezTo>
                    <a:pt x="288" y="1248"/>
                    <a:pt x="288" y="1248"/>
                    <a:pt x="288" y="1248"/>
                  </a:cubicBezTo>
                  <a:cubicBezTo>
                    <a:pt x="235" y="1248"/>
                    <a:pt x="192" y="1291"/>
                    <a:pt x="192" y="1344"/>
                  </a:cubicBezTo>
                  <a:cubicBezTo>
                    <a:pt x="192" y="1397"/>
                    <a:pt x="235" y="1440"/>
                    <a:pt x="288" y="1440"/>
                  </a:cubicBezTo>
                  <a:cubicBezTo>
                    <a:pt x="1152" y="1440"/>
                    <a:pt x="1152" y="1440"/>
                    <a:pt x="1152" y="1440"/>
                  </a:cubicBezTo>
                  <a:cubicBezTo>
                    <a:pt x="1205" y="1440"/>
                    <a:pt x="1248" y="1397"/>
                    <a:pt x="1248" y="1344"/>
                  </a:cubicBezTo>
                  <a:cubicBezTo>
                    <a:pt x="1248" y="1291"/>
                    <a:pt x="1205" y="1248"/>
                    <a:pt x="1152" y="1248"/>
                  </a:cubicBezTo>
                  <a:cubicBezTo>
                    <a:pt x="912" y="1248"/>
                    <a:pt x="912" y="1248"/>
                    <a:pt x="912" y="1248"/>
                  </a:cubicBezTo>
                  <a:cubicBezTo>
                    <a:pt x="912" y="1104"/>
                    <a:pt x="912" y="1104"/>
                    <a:pt x="912" y="1104"/>
                  </a:cubicBezTo>
                  <a:cubicBezTo>
                    <a:pt x="1320" y="1104"/>
                    <a:pt x="1320" y="1104"/>
                    <a:pt x="1320" y="1104"/>
                  </a:cubicBezTo>
                  <a:cubicBezTo>
                    <a:pt x="1386" y="1104"/>
                    <a:pt x="1440" y="1050"/>
                    <a:pt x="1440" y="984"/>
                  </a:cubicBezTo>
                  <a:cubicBezTo>
                    <a:pt x="1440" y="216"/>
                    <a:pt x="1440" y="216"/>
                    <a:pt x="1440" y="216"/>
                  </a:cubicBezTo>
                  <a:cubicBezTo>
                    <a:pt x="1440" y="150"/>
                    <a:pt x="1386" y="96"/>
                    <a:pt x="1320" y="96"/>
                  </a:cubicBezTo>
                  <a:close/>
                  <a:moveTo>
                    <a:pt x="1152" y="720"/>
                  </a:moveTo>
                  <a:cubicBezTo>
                    <a:pt x="1176" y="720"/>
                    <a:pt x="1176" y="720"/>
                    <a:pt x="1176" y="720"/>
                  </a:cubicBezTo>
                  <a:cubicBezTo>
                    <a:pt x="1203" y="720"/>
                    <a:pt x="1224" y="741"/>
                    <a:pt x="1224" y="768"/>
                  </a:cubicBezTo>
                  <a:cubicBezTo>
                    <a:pt x="1224" y="795"/>
                    <a:pt x="1203" y="816"/>
                    <a:pt x="1176" y="816"/>
                  </a:cubicBezTo>
                  <a:cubicBezTo>
                    <a:pt x="1152" y="816"/>
                    <a:pt x="1152" y="816"/>
                    <a:pt x="1152" y="816"/>
                  </a:cubicBezTo>
                  <a:lnTo>
                    <a:pt x="1152" y="720"/>
                  </a:lnTo>
                  <a:close/>
                  <a:moveTo>
                    <a:pt x="1152" y="864"/>
                  </a:moveTo>
                  <a:cubicBezTo>
                    <a:pt x="1176" y="864"/>
                    <a:pt x="1176" y="864"/>
                    <a:pt x="1176" y="864"/>
                  </a:cubicBezTo>
                  <a:cubicBezTo>
                    <a:pt x="1229" y="864"/>
                    <a:pt x="1272" y="821"/>
                    <a:pt x="1272" y="768"/>
                  </a:cubicBezTo>
                  <a:cubicBezTo>
                    <a:pt x="1272" y="715"/>
                    <a:pt x="1229" y="672"/>
                    <a:pt x="1176" y="672"/>
                  </a:cubicBezTo>
                  <a:cubicBezTo>
                    <a:pt x="1152" y="672"/>
                    <a:pt x="1152" y="672"/>
                    <a:pt x="1152" y="672"/>
                  </a:cubicBezTo>
                  <a:cubicBezTo>
                    <a:pt x="1152" y="240"/>
                    <a:pt x="1152" y="240"/>
                    <a:pt x="1152" y="240"/>
                  </a:cubicBezTo>
                  <a:cubicBezTo>
                    <a:pt x="1296" y="240"/>
                    <a:pt x="1296" y="240"/>
                    <a:pt x="1296" y="240"/>
                  </a:cubicBezTo>
                  <a:cubicBezTo>
                    <a:pt x="1296" y="912"/>
                    <a:pt x="1296" y="912"/>
                    <a:pt x="1296" y="912"/>
                  </a:cubicBezTo>
                  <a:cubicBezTo>
                    <a:pt x="1152" y="912"/>
                    <a:pt x="1152" y="912"/>
                    <a:pt x="1152" y="912"/>
                  </a:cubicBezTo>
                  <a:lnTo>
                    <a:pt x="1152" y="864"/>
                  </a:lnTo>
                  <a:close/>
                  <a:moveTo>
                    <a:pt x="240" y="72"/>
                  </a:moveTo>
                  <a:cubicBezTo>
                    <a:pt x="240" y="59"/>
                    <a:pt x="251" y="48"/>
                    <a:pt x="264" y="48"/>
                  </a:cubicBezTo>
                  <a:cubicBezTo>
                    <a:pt x="1080" y="48"/>
                    <a:pt x="1080" y="48"/>
                    <a:pt x="1080" y="48"/>
                  </a:cubicBezTo>
                  <a:cubicBezTo>
                    <a:pt x="1093" y="48"/>
                    <a:pt x="1104" y="59"/>
                    <a:pt x="1104" y="72"/>
                  </a:cubicBezTo>
                  <a:cubicBezTo>
                    <a:pt x="1104" y="144"/>
                    <a:pt x="1104" y="144"/>
                    <a:pt x="1104" y="144"/>
                  </a:cubicBezTo>
                  <a:cubicBezTo>
                    <a:pt x="240" y="144"/>
                    <a:pt x="240" y="144"/>
                    <a:pt x="240" y="144"/>
                  </a:cubicBezTo>
                  <a:lnTo>
                    <a:pt x="240" y="72"/>
                  </a:lnTo>
                  <a:close/>
                  <a:moveTo>
                    <a:pt x="240" y="192"/>
                  </a:moveTo>
                  <a:cubicBezTo>
                    <a:pt x="1104" y="192"/>
                    <a:pt x="1104" y="192"/>
                    <a:pt x="1104" y="192"/>
                  </a:cubicBezTo>
                  <a:cubicBezTo>
                    <a:pt x="1104" y="672"/>
                    <a:pt x="1104" y="672"/>
                    <a:pt x="1104" y="672"/>
                  </a:cubicBezTo>
                  <a:cubicBezTo>
                    <a:pt x="456" y="672"/>
                    <a:pt x="456" y="672"/>
                    <a:pt x="456" y="672"/>
                  </a:cubicBezTo>
                  <a:cubicBezTo>
                    <a:pt x="452" y="672"/>
                    <a:pt x="449" y="673"/>
                    <a:pt x="445" y="675"/>
                  </a:cubicBezTo>
                  <a:cubicBezTo>
                    <a:pt x="301" y="747"/>
                    <a:pt x="301" y="747"/>
                    <a:pt x="301" y="747"/>
                  </a:cubicBezTo>
                  <a:cubicBezTo>
                    <a:pt x="293" y="751"/>
                    <a:pt x="288" y="759"/>
                    <a:pt x="288" y="768"/>
                  </a:cubicBezTo>
                  <a:cubicBezTo>
                    <a:pt x="288" y="777"/>
                    <a:pt x="293" y="785"/>
                    <a:pt x="301" y="789"/>
                  </a:cubicBezTo>
                  <a:cubicBezTo>
                    <a:pt x="445" y="861"/>
                    <a:pt x="445" y="861"/>
                    <a:pt x="445" y="861"/>
                  </a:cubicBezTo>
                  <a:cubicBezTo>
                    <a:pt x="449" y="863"/>
                    <a:pt x="452" y="864"/>
                    <a:pt x="456" y="864"/>
                  </a:cubicBezTo>
                  <a:cubicBezTo>
                    <a:pt x="1104" y="864"/>
                    <a:pt x="1104" y="864"/>
                    <a:pt x="1104" y="864"/>
                  </a:cubicBezTo>
                  <a:cubicBezTo>
                    <a:pt x="1104" y="912"/>
                    <a:pt x="1104" y="912"/>
                    <a:pt x="1104" y="912"/>
                  </a:cubicBezTo>
                  <a:cubicBezTo>
                    <a:pt x="240" y="912"/>
                    <a:pt x="240" y="912"/>
                    <a:pt x="240" y="912"/>
                  </a:cubicBezTo>
                  <a:lnTo>
                    <a:pt x="240" y="192"/>
                  </a:lnTo>
                  <a:close/>
                  <a:moveTo>
                    <a:pt x="1104" y="720"/>
                  </a:moveTo>
                  <a:cubicBezTo>
                    <a:pt x="1104" y="816"/>
                    <a:pt x="1104" y="816"/>
                    <a:pt x="1104" y="816"/>
                  </a:cubicBezTo>
                  <a:cubicBezTo>
                    <a:pt x="1056" y="816"/>
                    <a:pt x="1056" y="816"/>
                    <a:pt x="1056" y="816"/>
                  </a:cubicBezTo>
                  <a:cubicBezTo>
                    <a:pt x="1056" y="720"/>
                    <a:pt x="1056" y="720"/>
                    <a:pt x="1056" y="720"/>
                  </a:cubicBezTo>
                  <a:lnTo>
                    <a:pt x="1104" y="720"/>
                  </a:lnTo>
                  <a:close/>
                  <a:moveTo>
                    <a:pt x="560" y="744"/>
                  </a:moveTo>
                  <a:cubicBezTo>
                    <a:pt x="528" y="720"/>
                    <a:pt x="528" y="720"/>
                    <a:pt x="528" y="720"/>
                  </a:cubicBezTo>
                  <a:cubicBezTo>
                    <a:pt x="1008" y="720"/>
                    <a:pt x="1008" y="720"/>
                    <a:pt x="1008" y="720"/>
                  </a:cubicBezTo>
                  <a:cubicBezTo>
                    <a:pt x="1008" y="744"/>
                    <a:pt x="1008" y="744"/>
                    <a:pt x="1008" y="744"/>
                  </a:cubicBezTo>
                  <a:lnTo>
                    <a:pt x="560" y="744"/>
                  </a:lnTo>
                  <a:close/>
                  <a:moveTo>
                    <a:pt x="1008" y="792"/>
                  </a:moveTo>
                  <a:cubicBezTo>
                    <a:pt x="1008" y="816"/>
                    <a:pt x="1008" y="816"/>
                    <a:pt x="1008" y="816"/>
                  </a:cubicBezTo>
                  <a:cubicBezTo>
                    <a:pt x="528" y="816"/>
                    <a:pt x="528" y="816"/>
                    <a:pt x="528" y="816"/>
                  </a:cubicBezTo>
                  <a:cubicBezTo>
                    <a:pt x="560" y="792"/>
                    <a:pt x="560" y="792"/>
                    <a:pt x="560" y="792"/>
                  </a:cubicBezTo>
                  <a:lnTo>
                    <a:pt x="1008" y="792"/>
                  </a:lnTo>
                  <a:close/>
                  <a:moveTo>
                    <a:pt x="512" y="768"/>
                  </a:moveTo>
                  <a:cubicBezTo>
                    <a:pt x="453" y="812"/>
                    <a:pt x="453" y="812"/>
                    <a:pt x="453" y="812"/>
                  </a:cubicBezTo>
                  <a:cubicBezTo>
                    <a:pt x="366" y="768"/>
                    <a:pt x="366" y="768"/>
                    <a:pt x="366" y="768"/>
                  </a:cubicBezTo>
                  <a:cubicBezTo>
                    <a:pt x="453" y="724"/>
                    <a:pt x="453" y="724"/>
                    <a:pt x="453" y="724"/>
                  </a:cubicBezTo>
                  <a:lnTo>
                    <a:pt x="512" y="768"/>
                  </a:lnTo>
                  <a:close/>
                  <a:moveTo>
                    <a:pt x="1200" y="1344"/>
                  </a:moveTo>
                  <a:cubicBezTo>
                    <a:pt x="1200" y="1371"/>
                    <a:pt x="1179" y="1392"/>
                    <a:pt x="1152" y="1392"/>
                  </a:cubicBezTo>
                  <a:cubicBezTo>
                    <a:pt x="288" y="1392"/>
                    <a:pt x="288" y="1392"/>
                    <a:pt x="288" y="1392"/>
                  </a:cubicBezTo>
                  <a:cubicBezTo>
                    <a:pt x="261" y="1392"/>
                    <a:pt x="240" y="1371"/>
                    <a:pt x="240" y="1344"/>
                  </a:cubicBezTo>
                  <a:cubicBezTo>
                    <a:pt x="240" y="1317"/>
                    <a:pt x="261" y="1296"/>
                    <a:pt x="288" y="1296"/>
                  </a:cubicBezTo>
                  <a:cubicBezTo>
                    <a:pt x="1152" y="1296"/>
                    <a:pt x="1152" y="1296"/>
                    <a:pt x="1152" y="1296"/>
                  </a:cubicBezTo>
                  <a:cubicBezTo>
                    <a:pt x="1179" y="1296"/>
                    <a:pt x="1200" y="1317"/>
                    <a:pt x="1200" y="1344"/>
                  </a:cubicBezTo>
                  <a:close/>
                  <a:moveTo>
                    <a:pt x="576" y="1248"/>
                  </a:moveTo>
                  <a:cubicBezTo>
                    <a:pt x="576" y="1104"/>
                    <a:pt x="576" y="1104"/>
                    <a:pt x="576" y="1104"/>
                  </a:cubicBezTo>
                  <a:cubicBezTo>
                    <a:pt x="864" y="1104"/>
                    <a:pt x="864" y="1104"/>
                    <a:pt x="864" y="1104"/>
                  </a:cubicBezTo>
                  <a:cubicBezTo>
                    <a:pt x="864" y="1248"/>
                    <a:pt x="864" y="1248"/>
                    <a:pt x="864" y="1248"/>
                  </a:cubicBezTo>
                  <a:lnTo>
                    <a:pt x="576" y="1248"/>
                  </a:lnTo>
                  <a:close/>
                  <a:moveTo>
                    <a:pt x="1392" y="984"/>
                  </a:moveTo>
                  <a:cubicBezTo>
                    <a:pt x="1392" y="1024"/>
                    <a:pt x="1360" y="1056"/>
                    <a:pt x="1320" y="1056"/>
                  </a:cubicBezTo>
                  <a:cubicBezTo>
                    <a:pt x="120" y="1056"/>
                    <a:pt x="120" y="1056"/>
                    <a:pt x="120" y="1056"/>
                  </a:cubicBezTo>
                  <a:cubicBezTo>
                    <a:pt x="80" y="1056"/>
                    <a:pt x="48" y="1024"/>
                    <a:pt x="48" y="984"/>
                  </a:cubicBezTo>
                  <a:cubicBezTo>
                    <a:pt x="48" y="216"/>
                    <a:pt x="48" y="216"/>
                    <a:pt x="48" y="216"/>
                  </a:cubicBezTo>
                  <a:cubicBezTo>
                    <a:pt x="48" y="176"/>
                    <a:pt x="80" y="144"/>
                    <a:pt x="120" y="144"/>
                  </a:cubicBezTo>
                  <a:cubicBezTo>
                    <a:pt x="192" y="144"/>
                    <a:pt x="192" y="144"/>
                    <a:pt x="192" y="144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07" y="192"/>
                    <a:pt x="96" y="203"/>
                    <a:pt x="96" y="216"/>
                  </a:cubicBezTo>
                  <a:cubicBezTo>
                    <a:pt x="96" y="936"/>
                    <a:pt x="96" y="936"/>
                    <a:pt x="96" y="936"/>
                  </a:cubicBezTo>
                  <a:cubicBezTo>
                    <a:pt x="96" y="949"/>
                    <a:pt x="107" y="960"/>
                    <a:pt x="120" y="960"/>
                  </a:cubicBezTo>
                  <a:cubicBezTo>
                    <a:pt x="1320" y="960"/>
                    <a:pt x="1320" y="960"/>
                    <a:pt x="1320" y="960"/>
                  </a:cubicBezTo>
                  <a:cubicBezTo>
                    <a:pt x="1333" y="960"/>
                    <a:pt x="1344" y="949"/>
                    <a:pt x="1344" y="936"/>
                  </a:cubicBezTo>
                  <a:cubicBezTo>
                    <a:pt x="1344" y="216"/>
                    <a:pt x="1344" y="216"/>
                    <a:pt x="1344" y="216"/>
                  </a:cubicBezTo>
                  <a:cubicBezTo>
                    <a:pt x="1344" y="203"/>
                    <a:pt x="1333" y="192"/>
                    <a:pt x="1320" y="192"/>
                  </a:cubicBezTo>
                  <a:cubicBezTo>
                    <a:pt x="1152" y="192"/>
                    <a:pt x="1152" y="192"/>
                    <a:pt x="1152" y="192"/>
                  </a:cubicBezTo>
                  <a:cubicBezTo>
                    <a:pt x="1152" y="144"/>
                    <a:pt x="1152" y="144"/>
                    <a:pt x="1152" y="144"/>
                  </a:cubicBezTo>
                  <a:cubicBezTo>
                    <a:pt x="1320" y="144"/>
                    <a:pt x="1320" y="144"/>
                    <a:pt x="1320" y="144"/>
                  </a:cubicBezTo>
                  <a:cubicBezTo>
                    <a:pt x="1360" y="144"/>
                    <a:pt x="1392" y="176"/>
                    <a:pt x="1392" y="216"/>
                  </a:cubicBezTo>
                  <a:lnTo>
                    <a:pt x="1392" y="984"/>
                  </a:lnTo>
                  <a:close/>
                  <a:moveTo>
                    <a:pt x="192" y="240"/>
                  </a:moveTo>
                  <a:cubicBezTo>
                    <a:pt x="192" y="912"/>
                    <a:pt x="192" y="912"/>
                    <a:pt x="192" y="912"/>
                  </a:cubicBezTo>
                  <a:cubicBezTo>
                    <a:pt x="144" y="912"/>
                    <a:pt x="144" y="912"/>
                    <a:pt x="144" y="912"/>
                  </a:cubicBezTo>
                  <a:cubicBezTo>
                    <a:pt x="144" y="240"/>
                    <a:pt x="144" y="240"/>
                    <a:pt x="144" y="240"/>
                  </a:cubicBezTo>
                  <a:lnTo>
                    <a:pt x="192" y="240"/>
                  </a:lnTo>
                  <a:close/>
                  <a:moveTo>
                    <a:pt x="192" y="240"/>
                  </a:moveTo>
                  <a:cubicBezTo>
                    <a:pt x="192" y="240"/>
                    <a:pt x="192" y="240"/>
                    <a:pt x="192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4654B8F0-7E93-4A11-8A8E-8AAA043AA7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9776" y="1144588"/>
              <a:ext cx="2297113" cy="427038"/>
            </a:xfrm>
            <a:custGeom>
              <a:avLst/>
              <a:gdLst>
                <a:gd name="T0" fmla="*/ 744 w 768"/>
                <a:gd name="T1" fmla="*/ 0 h 144"/>
                <a:gd name="T2" fmla="*/ 24 w 768"/>
                <a:gd name="T3" fmla="*/ 0 h 144"/>
                <a:gd name="T4" fmla="*/ 0 w 768"/>
                <a:gd name="T5" fmla="*/ 24 h 144"/>
                <a:gd name="T6" fmla="*/ 0 w 768"/>
                <a:gd name="T7" fmla="*/ 120 h 144"/>
                <a:gd name="T8" fmla="*/ 24 w 768"/>
                <a:gd name="T9" fmla="*/ 144 h 144"/>
                <a:gd name="T10" fmla="*/ 744 w 768"/>
                <a:gd name="T11" fmla="*/ 144 h 144"/>
                <a:gd name="T12" fmla="*/ 768 w 768"/>
                <a:gd name="T13" fmla="*/ 120 h 144"/>
                <a:gd name="T14" fmla="*/ 768 w 768"/>
                <a:gd name="T15" fmla="*/ 24 h 144"/>
                <a:gd name="T16" fmla="*/ 744 w 768"/>
                <a:gd name="T17" fmla="*/ 0 h 144"/>
                <a:gd name="T18" fmla="*/ 720 w 768"/>
                <a:gd name="T19" fmla="*/ 96 h 144"/>
                <a:gd name="T20" fmla="*/ 48 w 768"/>
                <a:gd name="T21" fmla="*/ 96 h 144"/>
                <a:gd name="T22" fmla="*/ 48 w 768"/>
                <a:gd name="T23" fmla="*/ 48 h 144"/>
                <a:gd name="T24" fmla="*/ 720 w 768"/>
                <a:gd name="T25" fmla="*/ 48 h 144"/>
                <a:gd name="T26" fmla="*/ 720 w 768"/>
                <a:gd name="T27" fmla="*/ 96 h 144"/>
                <a:gd name="T28" fmla="*/ 720 w 768"/>
                <a:gd name="T29" fmla="*/ 96 h 144"/>
                <a:gd name="T30" fmla="*/ 720 w 768"/>
                <a:gd name="T31" fmla="*/ 9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8" h="144">
                  <a:moveTo>
                    <a:pt x="74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33"/>
                    <a:pt x="11" y="144"/>
                    <a:pt x="24" y="144"/>
                  </a:cubicBezTo>
                  <a:cubicBezTo>
                    <a:pt x="744" y="144"/>
                    <a:pt x="744" y="144"/>
                    <a:pt x="744" y="144"/>
                  </a:cubicBezTo>
                  <a:cubicBezTo>
                    <a:pt x="757" y="144"/>
                    <a:pt x="768" y="133"/>
                    <a:pt x="768" y="120"/>
                  </a:cubicBezTo>
                  <a:cubicBezTo>
                    <a:pt x="768" y="24"/>
                    <a:pt x="768" y="24"/>
                    <a:pt x="768" y="24"/>
                  </a:cubicBezTo>
                  <a:cubicBezTo>
                    <a:pt x="768" y="11"/>
                    <a:pt x="757" y="0"/>
                    <a:pt x="744" y="0"/>
                  </a:cubicBezTo>
                  <a:close/>
                  <a:moveTo>
                    <a:pt x="720" y="96"/>
                  </a:moveTo>
                  <a:cubicBezTo>
                    <a:pt x="48" y="96"/>
                    <a:pt x="48" y="96"/>
                    <a:pt x="48" y="96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720" y="48"/>
                    <a:pt x="720" y="48"/>
                    <a:pt x="720" y="48"/>
                  </a:cubicBezTo>
                  <a:lnTo>
                    <a:pt x="720" y="96"/>
                  </a:lnTo>
                  <a:close/>
                  <a:moveTo>
                    <a:pt x="720" y="96"/>
                  </a:moveTo>
                  <a:cubicBezTo>
                    <a:pt x="720" y="96"/>
                    <a:pt x="720" y="96"/>
                    <a:pt x="720" y="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7AD82574-17B1-45BF-B5F3-894645FA5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9776" y="1714501"/>
              <a:ext cx="862013" cy="571500"/>
            </a:xfrm>
            <a:custGeom>
              <a:avLst/>
              <a:gdLst>
                <a:gd name="T0" fmla="*/ 264 w 288"/>
                <a:gd name="T1" fmla="*/ 192 h 192"/>
                <a:gd name="T2" fmla="*/ 24 w 288"/>
                <a:gd name="T3" fmla="*/ 192 h 192"/>
                <a:gd name="T4" fmla="*/ 0 w 288"/>
                <a:gd name="T5" fmla="*/ 168 h 192"/>
                <a:gd name="T6" fmla="*/ 0 w 288"/>
                <a:gd name="T7" fmla="*/ 24 h 192"/>
                <a:gd name="T8" fmla="*/ 24 w 288"/>
                <a:gd name="T9" fmla="*/ 0 h 192"/>
                <a:gd name="T10" fmla="*/ 264 w 288"/>
                <a:gd name="T11" fmla="*/ 0 h 192"/>
                <a:gd name="T12" fmla="*/ 288 w 288"/>
                <a:gd name="T13" fmla="*/ 24 h 192"/>
                <a:gd name="T14" fmla="*/ 288 w 288"/>
                <a:gd name="T15" fmla="*/ 168 h 192"/>
                <a:gd name="T16" fmla="*/ 264 w 288"/>
                <a:gd name="T17" fmla="*/ 192 h 192"/>
                <a:gd name="T18" fmla="*/ 48 w 288"/>
                <a:gd name="T19" fmla="*/ 144 h 192"/>
                <a:gd name="T20" fmla="*/ 240 w 288"/>
                <a:gd name="T21" fmla="*/ 144 h 192"/>
                <a:gd name="T22" fmla="*/ 240 w 288"/>
                <a:gd name="T23" fmla="*/ 48 h 192"/>
                <a:gd name="T24" fmla="*/ 48 w 288"/>
                <a:gd name="T25" fmla="*/ 48 h 192"/>
                <a:gd name="T26" fmla="*/ 48 w 288"/>
                <a:gd name="T27" fmla="*/ 144 h 192"/>
                <a:gd name="T28" fmla="*/ 48 w 288"/>
                <a:gd name="T29" fmla="*/ 144 h 192"/>
                <a:gd name="T30" fmla="*/ 48 w 288"/>
                <a:gd name="T31" fmla="*/ 14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92">
                  <a:moveTo>
                    <a:pt x="264" y="192"/>
                  </a:moveTo>
                  <a:cubicBezTo>
                    <a:pt x="24" y="192"/>
                    <a:pt x="24" y="192"/>
                    <a:pt x="24" y="192"/>
                  </a:cubicBezTo>
                  <a:cubicBezTo>
                    <a:pt x="11" y="192"/>
                    <a:pt x="0" y="181"/>
                    <a:pt x="0" y="16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7" y="0"/>
                    <a:pt x="288" y="11"/>
                    <a:pt x="288" y="24"/>
                  </a:cubicBezTo>
                  <a:cubicBezTo>
                    <a:pt x="288" y="168"/>
                    <a:pt x="288" y="168"/>
                    <a:pt x="288" y="168"/>
                  </a:cubicBezTo>
                  <a:cubicBezTo>
                    <a:pt x="288" y="181"/>
                    <a:pt x="277" y="192"/>
                    <a:pt x="264" y="192"/>
                  </a:cubicBezTo>
                  <a:close/>
                  <a:moveTo>
                    <a:pt x="48" y="144"/>
                  </a:moveTo>
                  <a:cubicBezTo>
                    <a:pt x="240" y="144"/>
                    <a:pt x="240" y="144"/>
                    <a:pt x="240" y="144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44"/>
                  </a:lnTo>
                  <a:close/>
                  <a:moveTo>
                    <a:pt x="48" y="144"/>
                  </a:moveTo>
                  <a:cubicBezTo>
                    <a:pt x="48" y="144"/>
                    <a:pt x="48" y="144"/>
                    <a:pt x="48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CA0630B-A4C1-4874-9EA7-676BB2EBF3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4663" y="1785938"/>
              <a:ext cx="1220788" cy="142875"/>
            </a:xfrm>
            <a:custGeom>
              <a:avLst/>
              <a:gdLst>
                <a:gd name="T0" fmla="*/ 384 w 408"/>
                <a:gd name="T1" fmla="*/ 48 h 48"/>
                <a:gd name="T2" fmla="*/ 24 w 408"/>
                <a:gd name="T3" fmla="*/ 48 h 48"/>
                <a:gd name="T4" fmla="*/ 0 w 408"/>
                <a:gd name="T5" fmla="*/ 24 h 48"/>
                <a:gd name="T6" fmla="*/ 24 w 408"/>
                <a:gd name="T7" fmla="*/ 0 h 48"/>
                <a:gd name="T8" fmla="*/ 384 w 408"/>
                <a:gd name="T9" fmla="*/ 0 h 48"/>
                <a:gd name="T10" fmla="*/ 408 w 408"/>
                <a:gd name="T11" fmla="*/ 24 h 48"/>
                <a:gd name="T12" fmla="*/ 384 w 408"/>
                <a:gd name="T13" fmla="*/ 48 h 48"/>
                <a:gd name="T14" fmla="*/ 384 w 408"/>
                <a:gd name="T15" fmla="*/ 48 h 48"/>
                <a:gd name="T16" fmla="*/ 384 w 40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8">
                  <a:moveTo>
                    <a:pt x="384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97" y="0"/>
                    <a:pt x="408" y="11"/>
                    <a:pt x="408" y="24"/>
                  </a:cubicBezTo>
                  <a:cubicBezTo>
                    <a:pt x="408" y="37"/>
                    <a:pt x="397" y="48"/>
                    <a:pt x="384" y="48"/>
                  </a:cubicBezTo>
                  <a:close/>
                  <a:moveTo>
                    <a:pt x="384" y="48"/>
                  </a:moveTo>
                  <a:cubicBezTo>
                    <a:pt x="384" y="48"/>
                    <a:pt x="384" y="48"/>
                    <a:pt x="38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8C80732A-40D6-4ECC-B7F1-210B9BBD81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4663" y="2071688"/>
              <a:ext cx="1220788" cy="142875"/>
            </a:xfrm>
            <a:custGeom>
              <a:avLst/>
              <a:gdLst>
                <a:gd name="T0" fmla="*/ 384 w 408"/>
                <a:gd name="T1" fmla="*/ 48 h 48"/>
                <a:gd name="T2" fmla="*/ 24 w 408"/>
                <a:gd name="T3" fmla="*/ 48 h 48"/>
                <a:gd name="T4" fmla="*/ 0 w 408"/>
                <a:gd name="T5" fmla="*/ 24 h 48"/>
                <a:gd name="T6" fmla="*/ 24 w 408"/>
                <a:gd name="T7" fmla="*/ 0 h 48"/>
                <a:gd name="T8" fmla="*/ 384 w 408"/>
                <a:gd name="T9" fmla="*/ 0 h 48"/>
                <a:gd name="T10" fmla="*/ 408 w 408"/>
                <a:gd name="T11" fmla="*/ 24 h 48"/>
                <a:gd name="T12" fmla="*/ 384 w 408"/>
                <a:gd name="T13" fmla="*/ 48 h 48"/>
                <a:gd name="T14" fmla="*/ 384 w 408"/>
                <a:gd name="T15" fmla="*/ 48 h 48"/>
                <a:gd name="T16" fmla="*/ 384 w 40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8">
                  <a:moveTo>
                    <a:pt x="384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97" y="0"/>
                    <a:pt x="408" y="11"/>
                    <a:pt x="408" y="24"/>
                  </a:cubicBezTo>
                  <a:cubicBezTo>
                    <a:pt x="408" y="37"/>
                    <a:pt x="397" y="48"/>
                    <a:pt x="384" y="48"/>
                  </a:cubicBezTo>
                  <a:close/>
                  <a:moveTo>
                    <a:pt x="384" y="48"/>
                  </a:moveTo>
                  <a:cubicBezTo>
                    <a:pt x="384" y="48"/>
                    <a:pt x="384" y="48"/>
                    <a:pt x="38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7E48F6A2-FB76-6AAE-2A98-1A5835941F8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2000"/>
                    </a14:imgEffect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0" y="0"/>
            <a:ext cx="9144000" cy="5143500"/>
          </a:xfrm>
          <a:effectLst>
            <a:glow rad="190500">
              <a:schemeClr val="accent1"/>
            </a:glow>
            <a:reflection endPos="65000" dist="50800" dir="5400000" sy="-100000" algn="bl" rotWithShape="0"/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BC411BA-61E6-3C42-5A42-067EB1CA5A00}"/>
              </a:ext>
            </a:extLst>
          </p:cNvPr>
          <p:cNvSpPr/>
          <p:nvPr/>
        </p:nvSpPr>
        <p:spPr>
          <a:xfrm rot="10800000">
            <a:off x="1134699" y="104893"/>
            <a:ext cx="1449060" cy="341417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43C9F3-11DE-AF0D-564A-199B32CE120E}"/>
              </a:ext>
            </a:extLst>
          </p:cNvPr>
          <p:cNvSpPr/>
          <p:nvPr/>
        </p:nvSpPr>
        <p:spPr>
          <a:xfrm>
            <a:off x="76200" y="590550"/>
            <a:ext cx="48574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Touchdown Insights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E95BA1-16F0-CF51-14BA-F2316E0A6CCE}"/>
              </a:ext>
            </a:extLst>
          </p:cNvPr>
          <p:cNvSpPr/>
          <p:nvPr/>
        </p:nvSpPr>
        <p:spPr>
          <a:xfrm>
            <a:off x="325324" y="1200150"/>
            <a:ext cx="4246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 Data-Driven NFL Dashboard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43B09B-2C88-6FBE-B008-0D7E98563F40}"/>
              </a:ext>
            </a:extLst>
          </p:cNvPr>
          <p:cNvGrpSpPr/>
          <p:nvPr/>
        </p:nvGrpSpPr>
        <p:grpSpPr>
          <a:xfrm>
            <a:off x="1600177" y="117215"/>
            <a:ext cx="457223" cy="465678"/>
            <a:chOff x="2417763" y="430213"/>
            <a:chExt cx="4308475" cy="4283075"/>
          </a:xfrm>
          <a:solidFill>
            <a:schemeClr val="bg1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151B684-0201-062E-2240-D8B6847E9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776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C20EA3F-A2BF-C9A1-E707-127592D70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113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578960C-5D1C-A1F8-14C1-361E99F62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1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4F48F97A-E3E3-310D-F04D-F027210508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7763" y="430213"/>
              <a:ext cx="4308475" cy="4283075"/>
            </a:xfrm>
            <a:custGeom>
              <a:avLst/>
              <a:gdLst>
                <a:gd name="T0" fmla="*/ 1152 w 1440"/>
                <a:gd name="T1" fmla="*/ 96 h 1440"/>
                <a:gd name="T2" fmla="*/ 1080 w 1440"/>
                <a:gd name="T3" fmla="*/ 0 h 1440"/>
                <a:gd name="T4" fmla="*/ 192 w 1440"/>
                <a:gd name="T5" fmla="*/ 72 h 1440"/>
                <a:gd name="T6" fmla="*/ 120 w 1440"/>
                <a:gd name="T7" fmla="*/ 96 h 1440"/>
                <a:gd name="T8" fmla="*/ 0 w 1440"/>
                <a:gd name="T9" fmla="*/ 984 h 1440"/>
                <a:gd name="T10" fmla="*/ 528 w 1440"/>
                <a:gd name="T11" fmla="*/ 1104 h 1440"/>
                <a:gd name="T12" fmla="*/ 288 w 1440"/>
                <a:gd name="T13" fmla="*/ 1248 h 1440"/>
                <a:gd name="T14" fmla="*/ 288 w 1440"/>
                <a:gd name="T15" fmla="*/ 1440 h 1440"/>
                <a:gd name="T16" fmla="*/ 1248 w 1440"/>
                <a:gd name="T17" fmla="*/ 1344 h 1440"/>
                <a:gd name="T18" fmla="*/ 912 w 1440"/>
                <a:gd name="T19" fmla="*/ 1248 h 1440"/>
                <a:gd name="T20" fmla="*/ 1320 w 1440"/>
                <a:gd name="T21" fmla="*/ 1104 h 1440"/>
                <a:gd name="T22" fmla="*/ 1440 w 1440"/>
                <a:gd name="T23" fmla="*/ 216 h 1440"/>
                <a:gd name="T24" fmla="*/ 1152 w 1440"/>
                <a:gd name="T25" fmla="*/ 720 h 1440"/>
                <a:gd name="T26" fmla="*/ 1224 w 1440"/>
                <a:gd name="T27" fmla="*/ 768 h 1440"/>
                <a:gd name="T28" fmla="*/ 1152 w 1440"/>
                <a:gd name="T29" fmla="*/ 816 h 1440"/>
                <a:gd name="T30" fmla="*/ 1152 w 1440"/>
                <a:gd name="T31" fmla="*/ 864 h 1440"/>
                <a:gd name="T32" fmla="*/ 1272 w 1440"/>
                <a:gd name="T33" fmla="*/ 768 h 1440"/>
                <a:gd name="T34" fmla="*/ 1152 w 1440"/>
                <a:gd name="T35" fmla="*/ 672 h 1440"/>
                <a:gd name="T36" fmla="*/ 1296 w 1440"/>
                <a:gd name="T37" fmla="*/ 240 h 1440"/>
                <a:gd name="T38" fmla="*/ 1152 w 1440"/>
                <a:gd name="T39" fmla="*/ 912 h 1440"/>
                <a:gd name="T40" fmla="*/ 240 w 1440"/>
                <a:gd name="T41" fmla="*/ 72 h 1440"/>
                <a:gd name="T42" fmla="*/ 1080 w 1440"/>
                <a:gd name="T43" fmla="*/ 48 h 1440"/>
                <a:gd name="T44" fmla="*/ 1104 w 1440"/>
                <a:gd name="T45" fmla="*/ 144 h 1440"/>
                <a:gd name="T46" fmla="*/ 240 w 1440"/>
                <a:gd name="T47" fmla="*/ 72 h 1440"/>
                <a:gd name="T48" fmla="*/ 1104 w 1440"/>
                <a:gd name="T49" fmla="*/ 192 h 1440"/>
                <a:gd name="T50" fmla="*/ 456 w 1440"/>
                <a:gd name="T51" fmla="*/ 672 h 1440"/>
                <a:gd name="T52" fmla="*/ 301 w 1440"/>
                <a:gd name="T53" fmla="*/ 747 h 1440"/>
                <a:gd name="T54" fmla="*/ 301 w 1440"/>
                <a:gd name="T55" fmla="*/ 789 h 1440"/>
                <a:gd name="T56" fmla="*/ 456 w 1440"/>
                <a:gd name="T57" fmla="*/ 864 h 1440"/>
                <a:gd name="T58" fmla="*/ 1104 w 1440"/>
                <a:gd name="T59" fmla="*/ 912 h 1440"/>
                <a:gd name="T60" fmla="*/ 240 w 1440"/>
                <a:gd name="T61" fmla="*/ 192 h 1440"/>
                <a:gd name="T62" fmla="*/ 1104 w 1440"/>
                <a:gd name="T63" fmla="*/ 816 h 1440"/>
                <a:gd name="T64" fmla="*/ 1056 w 1440"/>
                <a:gd name="T65" fmla="*/ 720 h 1440"/>
                <a:gd name="T66" fmla="*/ 560 w 1440"/>
                <a:gd name="T67" fmla="*/ 744 h 1440"/>
                <a:gd name="T68" fmla="*/ 1008 w 1440"/>
                <a:gd name="T69" fmla="*/ 720 h 1440"/>
                <a:gd name="T70" fmla="*/ 560 w 1440"/>
                <a:gd name="T71" fmla="*/ 744 h 1440"/>
                <a:gd name="T72" fmla="*/ 1008 w 1440"/>
                <a:gd name="T73" fmla="*/ 816 h 1440"/>
                <a:gd name="T74" fmla="*/ 560 w 1440"/>
                <a:gd name="T75" fmla="*/ 792 h 1440"/>
                <a:gd name="T76" fmla="*/ 512 w 1440"/>
                <a:gd name="T77" fmla="*/ 768 h 1440"/>
                <a:gd name="T78" fmla="*/ 366 w 1440"/>
                <a:gd name="T79" fmla="*/ 768 h 1440"/>
                <a:gd name="T80" fmla="*/ 512 w 1440"/>
                <a:gd name="T81" fmla="*/ 768 h 1440"/>
                <a:gd name="T82" fmla="*/ 1152 w 1440"/>
                <a:gd name="T83" fmla="*/ 1392 h 1440"/>
                <a:gd name="T84" fmla="*/ 240 w 1440"/>
                <a:gd name="T85" fmla="*/ 1344 h 1440"/>
                <a:gd name="T86" fmla="*/ 1152 w 1440"/>
                <a:gd name="T87" fmla="*/ 1296 h 1440"/>
                <a:gd name="T88" fmla="*/ 576 w 1440"/>
                <a:gd name="T89" fmla="*/ 1248 h 1440"/>
                <a:gd name="T90" fmla="*/ 864 w 1440"/>
                <a:gd name="T91" fmla="*/ 1104 h 1440"/>
                <a:gd name="T92" fmla="*/ 576 w 1440"/>
                <a:gd name="T93" fmla="*/ 1248 h 1440"/>
                <a:gd name="T94" fmla="*/ 1320 w 1440"/>
                <a:gd name="T95" fmla="*/ 1056 h 1440"/>
                <a:gd name="T96" fmla="*/ 48 w 1440"/>
                <a:gd name="T97" fmla="*/ 984 h 1440"/>
                <a:gd name="T98" fmla="*/ 120 w 1440"/>
                <a:gd name="T99" fmla="*/ 144 h 1440"/>
                <a:gd name="T100" fmla="*/ 192 w 1440"/>
                <a:gd name="T101" fmla="*/ 192 h 1440"/>
                <a:gd name="T102" fmla="*/ 96 w 1440"/>
                <a:gd name="T103" fmla="*/ 216 h 1440"/>
                <a:gd name="T104" fmla="*/ 120 w 1440"/>
                <a:gd name="T105" fmla="*/ 960 h 1440"/>
                <a:gd name="T106" fmla="*/ 1344 w 1440"/>
                <a:gd name="T107" fmla="*/ 936 h 1440"/>
                <a:gd name="T108" fmla="*/ 1320 w 1440"/>
                <a:gd name="T109" fmla="*/ 192 h 1440"/>
                <a:gd name="T110" fmla="*/ 1152 w 1440"/>
                <a:gd name="T111" fmla="*/ 144 h 1440"/>
                <a:gd name="T112" fmla="*/ 1392 w 1440"/>
                <a:gd name="T113" fmla="*/ 216 h 1440"/>
                <a:gd name="T114" fmla="*/ 192 w 1440"/>
                <a:gd name="T115" fmla="*/ 240 h 1440"/>
                <a:gd name="T116" fmla="*/ 144 w 1440"/>
                <a:gd name="T117" fmla="*/ 912 h 1440"/>
                <a:gd name="T118" fmla="*/ 192 w 1440"/>
                <a:gd name="T119" fmla="*/ 240 h 1440"/>
                <a:gd name="T120" fmla="*/ 192 w 1440"/>
                <a:gd name="T121" fmla="*/ 2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40" h="1440">
                  <a:moveTo>
                    <a:pt x="1320" y="96"/>
                  </a:moveTo>
                  <a:cubicBezTo>
                    <a:pt x="1152" y="96"/>
                    <a:pt x="1152" y="96"/>
                    <a:pt x="1152" y="96"/>
                  </a:cubicBezTo>
                  <a:cubicBezTo>
                    <a:pt x="1152" y="72"/>
                    <a:pt x="1152" y="72"/>
                    <a:pt x="1152" y="72"/>
                  </a:cubicBezTo>
                  <a:cubicBezTo>
                    <a:pt x="1152" y="32"/>
                    <a:pt x="1120" y="0"/>
                    <a:pt x="108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24" y="0"/>
                    <a:pt x="192" y="32"/>
                    <a:pt x="192" y="72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54" y="96"/>
                    <a:pt x="0" y="150"/>
                    <a:pt x="0" y="216"/>
                  </a:cubicBezTo>
                  <a:cubicBezTo>
                    <a:pt x="0" y="984"/>
                    <a:pt x="0" y="984"/>
                    <a:pt x="0" y="984"/>
                  </a:cubicBezTo>
                  <a:cubicBezTo>
                    <a:pt x="0" y="1050"/>
                    <a:pt x="54" y="1104"/>
                    <a:pt x="120" y="1104"/>
                  </a:cubicBezTo>
                  <a:cubicBezTo>
                    <a:pt x="528" y="1104"/>
                    <a:pt x="528" y="1104"/>
                    <a:pt x="528" y="1104"/>
                  </a:cubicBezTo>
                  <a:cubicBezTo>
                    <a:pt x="528" y="1248"/>
                    <a:pt x="528" y="1248"/>
                    <a:pt x="528" y="1248"/>
                  </a:cubicBezTo>
                  <a:cubicBezTo>
                    <a:pt x="288" y="1248"/>
                    <a:pt x="288" y="1248"/>
                    <a:pt x="288" y="1248"/>
                  </a:cubicBezTo>
                  <a:cubicBezTo>
                    <a:pt x="235" y="1248"/>
                    <a:pt x="192" y="1291"/>
                    <a:pt x="192" y="1344"/>
                  </a:cubicBezTo>
                  <a:cubicBezTo>
                    <a:pt x="192" y="1397"/>
                    <a:pt x="235" y="1440"/>
                    <a:pt x="288" y="1440"/>
                  </a:cubicBezTo>
                  <a:cubicBezTo>
                    <a:pt x="1152" y="1440"/>
                    <a:pt x="1152" y="1440"/>
                    <a:pt x="1152" y="1440"/>
                  </a:cubicBezTo>
                  <a:cubicBezTo>
                    <a:pt x="1205" y="1440"/>
                    <a:pt x="1248" y="1397"/>
                    <a:pt x="1248" y="1344"/>
                  </a:cubicBezTo>
                  <a:cubicBezTo>
                    <a:pt x="1248" y="1291"/>
                    <a:pt x="1205" y="1248"/>
                    <a:pt x="1152" y="1248"/>
                  </a:cubicBezTo>
                  <a:cubicBezTo>
                    <a:pt x="912" y="1248"/>
                    <a:pt x="912" y="1248"/>
                    <a:pt x="912" y="1248"/>
                  </a:cubicBezTo>
                  <a:cubicBezTo>
                    <a:pt x="912" y="1104"/>
                    <a:pt x="912" y="1104"/>
                    <a:pt x="912" y="1104"/>
                  </a:cubicBezTo>
                  <a:cubicBezTo>
                    <a:pt x="1320" y="1104"/>
                    <a:pt x="1320" y="1104"/>
                    <a:pt x="1320" y="1104"/>
                  </a:cubicBezTo>
                  <a:cubicBezTo>
                    <a:pt x="1386" y="1104"/>
                    <a:pt x="1440" y="1050"/>
                    <a:pt x="1440" y="984"/>
                  </a:cubicBezTo>
                  <a:cubicBezTo>
                    <a:pt x="1440" y="216"/>
                    <a:pt x="1440" y="216"/>
                    <a:pt x="1440" y="216"/>
                  </a:cubicBezTo>
                  <a:cubicBezTo>
                    <a:pt x="1440" y="150"/>
                    <a:pt x="1386" y="96"/>
                    <a:pt x="1320" y="96"/>
                  </a:cubicBezTo>
                  <a:close/>
                  <a:moveTo>
                    <a:pt x="1152" y="720"/>
                  </a:moveTo>
                  <a:cubicBezTo>
                    <a:pt x="1176" y="720"/>
                    <a:pt x="1176" y="720"/>
                    <a:pt x="1176" y="720"/>
                  </a:cubicBezTo>
                  <a:cubicBezTo>
                    <a:pt x="1203" y="720"/>
                    <a:pt x="1224" y="741"/>
                    <a:pt x="1224" y="768"/>
                  </a:cubicBezTo>
                  <a:cubicBezTo>
                    <a:pt x="1224" y="795"/>
                    <a:pt x="1203" y="816"/>
                    <a:pt x="1176" y="816"/>
                  </a:cubicBezTo>
                  <a:cubicBezTo>
                    <a:pt x="1152" y="816"/>
                    <a:pt x="1152" y="816"/>
                    <a:pt x="1152" y="816"/>
                  </a:cubicBezTo>
                  <a:lnTo>
                    <a:pt x="1152" y="720"/>
                  </a:lnTo>
                  <a:close/>
                  <a:moveTo>
                    <a:pt x="1152" y="864"/>
                  </a:moveTo>
                  <a:cubicBezTo>
                    <a:pt x="1176" y="864"/>
                    <a:pt x="1176" y="864"/>
                    <a:pt x="1176" y="864"/>
                  </a:cubicBezTo>
                  <a:cubicBezTo>
                    <a:pt x="1229" y="864"/>
                    <a:pt x="1272" y="821"/>
                    <a:pt x="1272" y="768"/>
                  </a:cubicBezTo>
                  <a:cubicBezTo>
                    <a:pt x="1272" y="715"/>
                    <a:pt x="1229" y="672"/>
                    <a:pt x="1176" y="672"/>
                  </a:cubicBezTo>
                  <a:cubicBezTo>
                    <a:pt x="1152" y="672"/>
                    <a:pt x="1152" y="672"/>
                    <a:pt x="1152" y="672"/>
                  </a:cubicBezTo>
                  <a:cubicBezTo>
                    <a:pt x="1152" y="240"/>
                    <a:pt x="1152" y="240"/>
                    <a:pt x="1152" y="240"/>
                  </a:cubicBezTo>
                  <a:cubicBezTo>
                    <a:pt x="1296" y="240"/>
                    <a:pt x="1296" y="240"/>
                    <a:pt x="1296" y="240"/>
                  </a:cubicBezTo>
                  <a:cubicBezTo>
                    <a:pt x="1296" y="912"/>
                    <a:pt x="1296" y="912"/>
                    <a:pt x="1296" y="912"/>
                  </a:cubicBezTo>
                  <a:cubicBezTo>
                    <a:pt x="1152" y="912"/>
                    <a:pt x="1152" y="912"/>
                    <a:pt x="1152" y="912"/>
                  </a:cubicBezTo>
                  <a:lnTo>
                    <a:pt x="1152" y="864"/>
                  </a:lnTo>
                  <a:close/>
                  <a:moveTo>
                    <a:pt x="240" y="72"/>
                  </a:moveTo>
                  <a:cubicBezTo>
                    <a:pt x="240" y="59"/>
                    <a:pt x="251" y="48"/>
                    <a:pt x="264" y="48"/>
                  </a:cubicBezTo>
                  <a:cubicBezTo>
                    <a:pt x="1080" y="48"/>
                    <a:pt x="1080" y="48"/>
                    <a:pt x="1080" y="48"/>
                  </a:cubicBezTo>
                  <a:cubicBezTo>
                    <a:pt x="1093" y="48"/>
                    <a:pt x="1104" y="59"/>
                    <a:pt x="1104" y="72"/>
                  </a:cubicBezTo>
                  <a:cubicBezTo>
                    <a:pt x="1104" y="144"/>
                    <a:pt x="1104" y="144"/>
                    <a:pt x="1104" y="144"/>
                  </a:cubicBezTo>
                  <a:cubicBezTo>
                    <a:pt x="240" y="144"/>
                    <a:pt x="240" y="144"/>
                    <a:pt x="240" y="144"/>
                  </a:cubicBezTo>
                  <a:lnTo>
                    <a:pt x="240" y="72"/>
                  </a:lnTo>
                  <a:close/>
                  <a:moveTo>
                    <a:pt x="240" y="192"/>
                  </a:moveTo>
                  <a:cubicBezTo>
                    <a:pt x="1104" y="192"/>
                    <a:pt x="1104" y="192"/>
                    <a:pt x="1104" y="192"/>
                  </a:cubicBezTo>
                  <a:cubicBezTo>
                    <a:pt x="1104" y="672"/>
                    <a:pt x="1104" y="672"/>
                    <a:pt x="1104" y="672"/>
                  </a:cubicBezTo>
                  <a:cubicBezTo>
                    <a:pt x="456" y="672"/>
                    <a:pt x="456" y="672"/>
                    <a:pt x="456" y="672"/>
                  </a:cubicBezTo>
                  <a:cubicBezTo>
                    <a:pt x="452" y="672"/>
                    <a:pt x="449" y="673"/>
                    <a:pt x="445" y="675"/>
                  </a:cubicBezTo>
                  <a:cubicBezTo>
                    <a:pt x="301" y="747"/>
                    <a:pt x="301" y="747"/>
                    <a:pt x="301" y="747"/>
                  </a:cubicBezTo>
                  <a:cubicBezTo>
                    <a:pt x="293" y="751"/>
                    <a:pt x="288" y="759"/>
                    <a:pt x="288" y="768"/>
                  </a:cubicBezTo>
                  <a:cubicBezTo>
                    <a:pt x="288" y="777"/>
                    <a:pt x="293" y="785"/>
                    <a:pt x="301" y="789"/>
                  </a:cubicBezTo>
                  <a:cubicBezTo>
                    <a:pt x="445" y="861"/>
                    <a:pt x="445" y="861"/>
                    <a:pt x="445" y="861"/>
                  </a:cubicBezTo>
                  <a:cubicBezTo>
                    <a:pt x="449" y="863"/>
                    <a:pt x="452" y="864"/>
                    <a:pt x="456" y="864"/>
                  </a:cubicBezTo>
                  <a:cubicBezTo>
                    <a:pt x="1104" y="864"/>
                    <a:pt x="1104" y="864"/>
                    <a:pt x="1104" y="864"/>
                  </a:cubicBezTo>
                  <a:cubicBezTo>
                    <a:pt x="1104" y="912"/>
                    <a:pt x="1104" y="912"/>
                    <a:pt x="1104" y="912"/>
                  </a:cubicBezTo>
                  <a:cubicBezTo>
                    <a:pt x="240" y="912"/>
                    <a:pt x="240" y="912"/>
                    <a:pt x="240" y="912"/>
                  </a:cubicBezTo>
                  <a:lnTo>
                    <a:pt x="240" y="192"/>
                  </a:lnTo>
                  <a:close/>
                  <a:moveTo>
                    <a:pt x="1104" y="720"/>
                  </a:moveTo>
                  <a:cubicBezTo>
                    <a:pt x="1104" y="816"/>
                    <a:pt x="1104" y="816"/>
                    <a:pt x="1104" y="816"/>
                  </a:cubicBezTo>
                  <a:cubicBezTo>
                    <a:pt x="1056" y="816"/>
                    <a:pt x="1056" y="816"/>
                    <a:pt x="1056" y="816"/>
                  </a:cubicBezTo>
                  <a:cubicBezTo>
                    <a:pt x="1056" y="720"/>
                    <a:pt x="1056" y="720"/>
                    <a:pt x="1056" y="720"/>
                  </a:cubicBezTo>
                  <a:lnTo>
                    <a:pt x="1104" y="720"/>
                  </a:lnTo>
                  <a:close/>
                  <a:moveTo>
                    <a:pt x="560" y="744"/>
                  </a:moveTo>
                  <a:cubicBezTo>
                    <a:pt x="528" y="720"/>
                    <a:pt x="528" y="720"/>
                    <a:pt x="528" y="720"/>
                  </a:cubicBezTo>
                  <a:cubicBezTo>
                    <a:pt x="1008" y="720"/>
                    <a:pt x="1008" y="720"/>
                    <a:pt x="1008" y="720"/>
                  </a:cubicBezTo>
                  <a:cubicBezTo>
                    <a:pt x="1008" y="744"/>
                    <a:pt x="1008" y="744"/>
                    <a:pt x="1008" y="744"/>
                  </a:cubicBezTo>
                  <a:lnTo>
                    <a:pt x="560" y="744"/>
                  </a:lnTo>
                  <a:close/>
                  <a:moveTo>
                    <a:pt x="1008" y="792"/>
                  </a:moveTo>
                  <a:cubicBezTo>
                    <a:pt x="1008" y="816"/>
                    <a:pt x="1008" y="816"/>
                    <a:pt x="1008" y="816"/>
                  </a:cubicBezTo>
                  <a:cubicBezTo>
                    <a:pt x="528" y="816"/>
                    <a:pt x="528" y="816"/>
                    <a:pt x="528" y="816"/>
                  </a:cubicBezTo>
                  <a:cubicBezTo>
                    <a:pt x="560" y="792"/>
                    <a:pt x="560" y="792"/>
                    <a:pt x="560" y="792"/>
                  </a:cubicBezTo>
                  <a:lnTo>
                    <a:pt x="1008" y="792"/>
                  </a:lnTo>
                  <a:close/>
                  <a:moveTo>
                    <a:pt x="512" y="768"/>
                  </a:moveTo>
                  <a:cubicBezTo>
                    <a:pt x="453" y="812"/>
                    <a:pt x="453" y="812"/>
                    <a:pt x="453" y="812"/>
                  </a:cubicBezTo>
                  <a:cubicBezTo>
                    <a:pt x="366" y="768"/>
                    <a:pt x="366" y="768"/>
                    <a:pt x="366" y="768"/>
                  </a:cubicBezTo>
                  <a:cubicBezTo>
                    <a:pt x="453" y="724"/>
                    <a:pt x="453" y="724"/>
                    <a:pt x="453" y="724"/>
                  </a:cubicBezTo>
                  <a:lnTo>
                    <a:pt x="512" y="768"/>
                  </a:lnTo>
                  <a:close/>
                  <a:moveTo>
                    <a:pt x="1200" y="1344"/>
                  </a:moveTo>
                  <a:cubicBezTo>
                    <a:pt x="1200" y="1371"/>
                    <a:pt x="1179" y="1392"/>
                    <a:pt x="1152" y="1392"/>
                  </a:cubicBezTo>
                  <a:cubicBezTo>
                    <a:pt x="288" y="1392"/>
                    <a:pt x="288" y="1392"/>
                    <a:pt x="288" y="1392"/>
                  </a:cubicBezTo>
                  <a:cubicBezTo>
                    <a:pt x="261" y="1392"/>
                    <a:pt x="240" y="1371"/>
                    <a:pt x="240" y="1344"/>
                  </a:cubicBezTo>
                  <a:cubicBezTo>
                    <a:pt x="240" y="1317"/>
                    <a:pt x="261" y="1296"/>
                    <a:pt x="288" y="1296"/>
                  </a:cubicBezTo>
                  <a:cubicBezTo>
                    <a:pt x="1152" y="1296"/>
                    <a:pt x="1152" y="1296"/>
                    <a:pt x="1152" y="1296"/>
                  </a:cubicBezTo>
                  <a:cubicBezTo>
                    <a:pt x="1179" y="1296"/>
                    <a:pt x="1200" y="1317"/>
                    <a:pt x="1200" y="1344"/>
                  </a:cubicBezTo>
                  <a:close/>
                  <a:moveTo>
                    <a:pt x="576" y="1248"/>
                  </a:moveTo>
                  <a:cubicBezTo>
                    <a:pt x="576" y="1104"/>
                    <a:pt x="576" y="1104"/>
                    <a:pt x="576" y="1104"/>
                  </a:cubicBezTo>
                  <a:cubicBezTo>
                    <a:pt x="864" y="1104"/>
                    <a:pt x="864" y="1104"/>
                    <a:pt x="864" y="1104"/>
                  </a:cubicBezTo>
                  <a:cubicBezTo>
                    <a:pt x="864" y="1248"/>
                    <a:pt x="864" y="1248"/>
                    <a:pt x="864" y="1248"/>
                  </a:cubicBezTo>
                  <a:lnTo>
                    <a:pt x="576" y="1248"/>
                  </a:lnTo>
                  <a:close/>
                  <a:moveTo>
                    <a:pt x="1392" y="984"/>
                  </a:moveTo>
                  <a:cubicBezTo>
                    <a:pt x="1392" y="1024"/>
                    <a:pt x="1360" y="1056"/>
                    <a:pt x="1320" y="1056"/>
                  </a:cubicBezTo>
                  <a:cubicBezTo>
                    <a:pt x="120" y="1056"/>
                    <a:pt x="120" y="1056"/>
                    <a:pt x="120" y="1056"/>
                  </a:cubicBezTo>
                  <a:cubicBezTo>
                    <a:pt x="80" y="1056"/>
                    <a:pt x="48" y="1024"/>
                    <a:pt x="48" y="984"/>
                  </a:cubicBezTo>
                  <a:cubicBezTo>
                    <a:pt x="48" y="216"/>
                    <a:pt x="48" y="216"/>
                    <a:pt x="48" y="216"/>
                  </a:cubicBezTo>
                  <a:cubicBezTo>
                    <a:pt x="48" y="176"/>
                    <a:pt x="80" y="144"/>
                    <a:pt x="120" y="144"/>
                  </a:cubicBezTo>
                  <a:cubicBezTo>
                    <a:pt x="192" y="144"/>
                    <a:pt x="192" y="144"/>
                    <a:pt x="192" y="144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07" y="192"/>
                    <a:pt x="96" y="203"/>
                    <a:pt x="96" y="216"/>
                  </a:cubicBezTo>
                  <a:cubicBezTo>
                    <a:pt x="96" y="936"/>
                    <a:pt x="96" y="936"/>
                    <a:pt x="96" y="936"/>
                  </a:cubicBezTo>
                  <a:cubicBezTo>
                    <a:pt x="96" y="949"/>
                    <a:pt x="107" y="960"/>
                    <a:pt x="120" y="960"/>
                  </a:cubicBezTo>
                  <a:cubicBezTo>
                    <a:pt x="1320" y="960"/>
                    <a:pt x="1320" y="960"/>
                    <a:pt x="1320" y="960"/>
                  </a:cubicBezTo>
                  <a:cubicBezTo>
                    <a:pt x="1333" y="960"/>
                    <a:pt x="1344" y="949"/>
                    <a:pt x="1344" y="936"/>
                  </a:cubicBezTo>
                  <a:cubicBezTo>
                    <a:pt x="1344" y="216"/>
                    <a:pt x="1344" y="216"/>
                    <a:pt x="1344" y="216"/>
                  </a:cubicBezTo>
                  <a:cubicBezTo>
                    <a:pt x="1344" y="203"/>
                    <a:pt x="1333" y="192"/>
                    <a:pt x="1320" y="192"/>
                  </a:cubicBezTo>
                  <a:cubicBezTo>
                    <a:pt x="1152" y="192"/>
                    <a:pt x="1152" y="192"/>
                    <a:pt x="1152" y="192"/>
                  </a:cubicBezTo>
                  <a:cubicBezTo>
                    <a:pt x="1152" y="144"/>
                    <a:pt x="1152" y="144"/>
                    <a:pt x="1152" y="144"/>
                  </a:cubicBezTo>
                  <a:cubicBezTo>
                    <a:pt x="1320" y="144"/>
                    <a:pt x="1320" y="144"/>
                    <a:pt x="1320" y="144"/>
                  </a:cubicBezTo>
                  <a:cubicBezTo>
                    <a:pt x="1360" y="144"/>
                    <a:pt x="1392" y="176"/>
                    <a:pt x="1392" y="216"/>
                  </a:cubicBezTo>
                  <a:lnTo>
                    <a:pt x="1392" y="984"/>
                  </a:lnTo>
                  <a:close/>
                  <a:moveTo>
                    <a:pt x="192" y="240"/>
                  </a:moveTo>
                  <a:cubicBezTo>
                    <a:pt x="192" y="912"/>
                    <a:pt x="192" y="912"/>
                    <a:pt x="192" y="912"/>
                  </a:cubicBezTo>
                  <a:cubicBezTo>
                    <a:pt x="144" y="912"/>
                    <a:pt x="144" y="912"/>
                    <a:pt x="144" y="912"/>
                  </a:cubicBezTo>
                  <a:cubicBezTo>
                    <a:pt x="144" y="240"/>
                    <a:pt x="144" y="240"/>
                    <a:pt x="144" y="240"/>
                  </a:cubicBezTo>
                  <a:lnTo>
                    <a:pt x="192" y="240"/>
                  </a:lnTo>
                  <a:close/>
                  <a:moveTo>
                    <a:pt x="192" y="240"/>
                  </a:moveTo>
                  <a:cubicBezTo>
                    <a:pt x="192" y="240"/>
                    <a:pt x="192" y="240"/>
                    <a:pt x="192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C9FB0060-6D1D-67A0-4C00-BE3D3D8061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9776" y="1144588"/>
              <a:ext cx="2297113" cy="427038"/>
            </a:xfrm>
            <a:custGeom>
              <a:avLst/>
              <a:gdLst>
                <a:gd name="T0" fmla="*/ 744 w 768"/>
                <a:gd name="T1" fmla="*/ 0 h 144"/>
                <a:gd name="T2" fmla="*/ 24 w 768"/>
                <a:gd name="T3" fmla="*/ 0 h 144"/>
                <a:gd name="T4" fmla="*/ 0 w 768"/>
                <a:gd name="T5" fmla="*/ 24 h 144"/>
                <a:gd name="T6" fmla="*/ 0 w 768"/>
                <a:gd name="T7" fmla="*/ 120 h 144"/>
                <a:gd name="T8" fmla="*/ 24 w 768"/>
                <a:gd name="T9" fmla="*/ 144 h 144"/>
                <a:gd name="T10" fmla="*/ 744 w 768"/>
                <a:gd name="T11" fmla="*/ 144 h 144"/>
                <a:gd name="T12" fmla="*/ 768 w 768"/>
                <a:gd name="T13" fmla="*/ 120 h 144"/>
                <a:gd name="T14" fmla="*/ 768 w 768"/>
                <a:gd name="T15" fmla="*/ 24 h 144"/>
                <a:gd name="T16" fmla="*/ 744 w 768"/>
                <a:gd name="T17" fmla="*/ 0 h 144"/>
                <a:gd name="T18" fmla="*/ 720 w 768"/>
                <a:gd name="T19" fmla="*/ 96 h 144"/>
                <a:gd name="T20" fmla="*/ 48 w 768"/>
                <a:gd name="T21" fmla="*/ 96 h 144"/>
                <a:gd name="T22" fmla="*/ 48 w 768"/>
                <a:gd name="T23" fmla="*/ 48 h 144"/>
                <a:gd name="T24" fmla="*/ 720 w 768"/>
                <a:gd name="T25" fmla="*/ 48 h 144"/>
                <a:gd name="T26" fmla="*/ 720 w 768"/>
                <a:gd name="T27" fmla="*/ 96 h 144"/>
                <a:gd name="T28" fmla="*/ 720 w 768"/>
                <a:gd name="T29" fmla="*/ 96 h 144"/>
                <a:gd name="T30" fmla="*/ 720 w 768"/>
                <a:gd name="T31" fmla="*/ 9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8" h="144">
                  <a:moveTo>
                    <a:pt x="74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33"/>
                    <a:pt x="11" y="144"/>
                    <a:pt x="24" y="144"/>
                  </a:cubicBezTo>
                  <a:cubicBezTo>
                    <a:pt x="744" y="144"/>
                    <a:pt x="744" y="144"/>
                    <a:pt x="744" y="144"/>
                  </a:cubicBezTo>
                  <a:cubicBezTo>
                    <a:pt x="757" y="144"/>
                    <a:pt x="768" y="133"/>
                    <a:pt x="768" y="120"/>
                  </a:cubicBezTo>
                  <a:cubicBezTo>
                    <a:pt x="768" y="24"/>
                    <a:pt x="768" y="24"/>
                    <a:pt x="768" y="24"/>
                  </a:cubicBezTo>
                  <a:cubicBezTo>
                    <a:pt x="768" y="11"/>
                    <a:pt x="757" y="0"/>
                    <a:pt x="744" y="0"/>
                  </a:cubicBezTo>
                  <a:close/>
                  <a:moveTo>
                    <a:pt x="720" y="96"/>
                  </a:moveTo>
                  <a:cubicBezTo>
                    <a:pt x="48" y="96"/>
                    <a:pt x="48" y="96"/>
                    <a:pt x="48" y="96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720" y="48"/>
                    <a:pt x="720" y="48"/>
                    <a:pt x="720" y="48"/>
                  </a:cubicBezTo>
                  <a:lnTo>
                    <a:pt x="720" y="96"/>
                  </a:lnTo>
                  <a:close/>
                  <a:moveTo>
                    <a:pt x="720" y="96"/>
                  </a:moveTo>
                  <a:cubicBezTo>
                    <a:pt x="720" y="96"/>
                    <a:pt x="720" y="96"/>
                    <a:pt x="720" y="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4A68248E-27CF-B3AB-2247-C068C93D8E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9776" y="1714501"/>
              <a:ext cx="862013" cy="571500"/>
            </a:xfrm>
            <a:custGeom>
              <a:avLst/>
              <a:gdLst>
                <a:gd name="T0" fmla="*/ 264 w 288"/>
                <a:gd name="T1" fmla="*/ 192 h 192"/>
                <a:gd name="T2" fmla="*/ 24 w 288"/>
                <a:gd name="T3" fmla="*/ 192 h 192"/>
                <a:gd name="T4" fmla="*/ 0 w 288"/>
                <a:gd name="T5" fmla="*/ 168 h 192"/>
                <a:gd name="T6" fmla="*/ 0 w 288"/>
                <a:gd name="T7" fmla="*/ 24 h 192"/>
                <a:gd name="T8" fmla="*/ 24 w 288"/>
                <a:gd name="T9" fmla="*/ 0 h 192"/>
                <a:gd name="T10" fmla="*/ 264 w 288"/>
                <a:gd name="T11" fmla="*/ 0 h 192"/>
                <a:gd name="T12" fmla="*/ 288 w 288"/>
                <a:gd name="T13" fmla="*/ 24 h 192"/>
                <a:gd name="T14" fmla="*/ 288 w 288"/>
                <a:gd name="T15" fmla="*/ 168 h 192"/>
                <a:gd name="T16" fmla="*/ 264 w 288"/>
                <a:gd name="T17" fmla="*/ 192 h 192"/>
                <a:gd name="T18" fmla="*/ 48 w 288"/>
                <a:gd name="T19" fmla="*/ 144 h 192"/>
                <a:gd name="T20" fmla="*/ 240 w 288"/>
                <a:gd name="T21" fmla="*/ 144 h 192"/>
                <a:gd name="T22" fmla="*/ 240 w 288"/>
                <a:gd name="T23" fmla="*/ 48 h 192"/>
                <a:gd name="T24" fmla="*/ 48 w 288"/>
                <a:gd name="T25" fmla="*/ 48 h 192"/>
                <a:gd name="T26" fmla="*/ 48 w 288"/>
                <a:gd name="T27" fmla="*/ 144 h 192"/>
                <a:gd name="T28" fmla="*/ 48 w 288"/>
                <a:gd name="T29" fmla="*/ 144 h 192"/>
                <a:gd name="T30" fmla="*/ 48 w 288"/>
                <a:gd name="T31" fmla="*/ 14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92">
                  <a:moveTo>
                    <a:pt x="264" y="192"/>
                  </a:moveTo>
                  <a:cubicBezTo>
                    <a:pt x="24" y="192"/>
                    <a:pt x="24" y="192"/>
                    <a:pt x="24" y="192"/>
                  </a:cubicBezTo>
                  <a:cubicBezTo>
                    <a:pt x="11" y="192"/>
                    <a:pt x="0" y="181"/>
                    <a:pt x="0" y="16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7" y="0"/>
                    <a:pt x="288" y="11"/>
                    <a:pt x="288" y="24"/>
                  </a:cubicBezTo>
                  <a:cubicBezTo>
                    <a:pt x="288" y="168"/>
                    <a:pt x="288" y="168"/>
                    <a:pt x="288" y="168"/>
                  </a:cubicBezTo>
                  <a:cubicBezTo>
                    <a:pt x="288" y="181"/>
                    <a:pt x="277" y="192"/>
                    <a:pt x="264" y="192"/>
                  </a:cubicBezTo>
                  <a:close/>
                  <a:moveTo>
                    <a:pt x="48" y="144"/>
                  </a:moveTo>
                  <a:cubicBezTo>
                    <a:pt x="240" y="144"/>
                    <a:pt x="240" y="144"/>
                    <a:pt x="240" y="144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44"/>
                  </a:lnTo>
                  <a:close/>
                  <a:moveTo>
                    <a:pt x="48" y="144"/>
                  </a:moveTo>
                  <a:cubicBezTo>
                    <a:pt x="48" y="144"/>
                    <a:pt x="48" y="144"/>
                    <a:pt x="48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77D0648-0AA7-A255-2265-875486C944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4663" y="1785938"/>
              <a:ext cx="1220788" cy="142875"/>
            </a:xfrm>
            <a:custGeom>
              <a:avLst/>
              <a:gdLst>
                <a:gd name="T0" fmla="*/ 384 w 408"/>
                <a:gd name="T1" fmla="*/ 48 h 48"/>
                <a:gd name="T2" fmla="*/ 24 w 408"/>
                <a:gd name="T3" fmla="*/ 48 h 48"/>
                <a:gd name="T4" fmla="*/ 0 w 408"/>
                <a:gd name="T5" fmla="*/ 24 h 48"/>
                <a:gd name="T6" fmla="*/ 24 w 408"/>
                <a:gd name="T7" fmla="*/ 0 h 48"/>
                <a:gd name="T8" fmla="*/ 384 w 408"/>
                <a:gd name="T9" fmla="*/ 0 h 48"/>
                <a:gd name="T10" fmla="*/ 408 w 408"/>
                <a:gd name="T11" fmla="*/ 24 h 48"/>
                <a:gd name="T12" fmla="*/ 384 w 408"/>
                <a:gd name="T13" fmla="*/ 48 h 48"/>
                <a:gd name="T14" fmla="*/ 384 w 408"/>
                <a:gd name="T15" fmla="*/ 48 h 48"/>
                <a:gd name="T16" fmla="*/ 384 w 40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8">
                  <a:moveTo>
                    <a:pt x="384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97" y="0"/>
                    <a:pt x="408" y="11"/>
                    <a:pt x="408" y="24"/>
                  </a:cubicBezTo>
                  <a:cubicBezTo>
                    <a:pt x="408" y="37"/>
                    <a:pt x="397" y="48"/>
                    <a:pt x="384" y="48"/>
                  </a:cubicBezTo>
                  <a:close/>
                  <a:moveTo>
                    <a:pt x="384" y="48"/>
                  </a:moveTo>
                  <a:cubicBezTo>
                    <a:pt x="384" y="48"/>
                    <a:pt x="384" y="48"/>
                    <a:pt x="38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9BA7382C-A923-6236-5607-A8E06800D9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4663" y="2071688"/>
              <a:ext cx="1220788" cy="142875"/>
            </a:xfrm>
            <a:custGeom>
              <a:avLst/>
              <a:gdLst>
                <a:gd name="T0" fmla="*/ 384 w 408"/>
                <a:gd name="T1" fmla="*/ 48 h 48"/>
                <a:gd name="T2" fmla="*/ 24 w 408"/>
                <a:gd name="T3" fmla="*/ 48 h 48"/>
                <a:gd name="T4" fmla="*/ 0 w 408"/>
                <a:gd name="T5" fmla="*/ 24 h 48"/>
                <a:gd name="T6" fmla="*/ 24 w 408"/>
                <a:gd name="T7" fmla="*/ 0 h 48"/>
                <a:gd name="T8" fmla="*/ 384 w 408"/>
                <a:gd name="T9" fmla="*/ 0 h 48"/>
                <a:gd name="T10" fmla="*/ 408 w 408"/>
                <a:gd name="T11" fmla="*/ 24 h 48"/>
                <a:gd name="T12" fmla="*/ 384 w 408"/>
                <a:gd name="T13" fmla="*/ 48 h 48"/>
                <a:gd name="T14" fmla="*/ 384 w 408"/>
                <a:gd name="T15" fmla="*/ 48 h 48"/>
                <a:gd name="T16" fmla="*/ 384 w 40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8">
                  <a:moveTo>
                    <a:pt x="384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97" y="0"/>
                    <a:pt x="408" y="11"/>
                    <a:pt x="408" y="24"/>
                  </a:cubicBezTo>
                  <a:cubicBezTo>
                    <a:pt x="408" y="37"/>
                    <a:pt x="397" y="48"/>
                    <a:pt x="384" y="48"/>
                  </a:cubicBezTo>
                  <a:close/>
                  <a:moveTo>
                    <a:pt x="384" y="48"/>
                  </a:moveTo>
                  <a:cubicBezTo>
                    <a:pt x="384" y="48"/>
                    <a:pt x="384" y="48"/>
                    <a:pt x="38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" name="Subtitle 2">
            <a:extLst>
              <a:ext uri="{FF2B5EF4-FFF2-40B4-BE49-F238E27FC236}">
                <a16:creationId xmlns:a16="http://schemas.microsoft.com/office/drawing/2014/main" id="{D5CECA96-0570-C83A-7DAE-2CFAAA83CC52}"/>
              </a:ext>
            </a:extLst>
          </p:cNvPr>
          <p:cNvSpPr>
            <a:spLocks noGrp="1"/>
          </p:cNvSpPr>
          <p:nvPr/>
        </p:nvSpPr>
        <p:spPr>
          <a:xfrm>
            <a:off x="-728815" y="1581150"/>
            <a:ext cx="5148415" cy="21478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Sara Parveen</a:t>
            </a:r>
          </a:p>
          <a:p>
            <a:r>
              <a:rPr lang="en-US" dirty="0">
                <a:solidFill>
                  <a:schemeClr val="bg1"/>
                </a:solidFill>
              </a:rPr>
              <a:t>Lailah Libay</a:t>
            </a:r>
          </a:p>
          <a:p>
            <a:r>
              <a:rPr lang="en-US" dirty="0">
                <a:solidFill>
                  <a:schemeClr val="bg1"/>
                </a:solidFill>
              </a:rPr>
              <a:t>Gus Mendes</a:t>
            </a:r>
          </a:p>
          <a:p>
            <a:r>
              <a:rPr lang="en-US" dirty="0">
                <a:solidFill>
                  <a:schemeClr val="bg1"/>
                </a:solidFill>
              </a:rPr>
              <a:t>Jacob Evans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74082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 flipH="1">
            <a:off x="-8745" y="2537460"/>
            <a:ext cx="1227945" cy="39461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053D78-D1A3-4093-926C-CBCB1C44C908}"/>
              </a:ext>
            </a:extLst>
          </p:cNvPr>
          <p:cNvCxnSpPr>
            <a:cxnSpLocks/>
          </p:cNvCxnSpPr>
          <p:nvPr/>
        </p:nvCxnSpPr>
        <p:spPr>
          <a:xfrm flipH="1" flipV="1">
            <a:off x="2712720" y="2560320"/>
            <a:ext cx="1016319" cy="65436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4CB995C-31C9-44BF-B7BA-69FC0AC51921}"/>
              </a:ext>
            </a:extLst>
          </p:cNvPr>
          <p:cNvCxnSpPr>
            <a:cxnSpLocks/>
          </p:cNvCxnSpPr>
          <p:nvPr/>
        </p:nvCxnSpPr>
        <p:spPr>
          <a:xfrm flipH="1">
            <a:off x="5288280" y="2522220"/>
            <a:ext cx="1440180" cy="104394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8890D1F-F30D-4BEF-836F-B5C01D8C23A2}"/>
              </a:ext>
            </a:extLst>
          </p:cNvPr>
          <p:cNvCxnSpPr>
            <a:cxnSpLocks/>
          </p:cNvCxnSpPr>
          <p:nvPr/>
        </p:nvCxnSpPr>
        <p:spPr>
          <a:xfrm flipH="1" flipV="1">
            <a:off x="8008620" y="2263140"/>
            <a:ext cx="1135381" cy="26265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Visualizations – HTML/ CSS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1155700" y="1799590"/>
            <a:ext cx="1587500" cy="1587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0BDC6C-8858-4218-B1F8-583A77C0BA18}"/>
              </a:ext>
            </a:extLst>
          </p:cNvPr>
          <p:cNvSpPr/>
          <p:nvPr/>
        </p:nvSpPr>
        <p:spPr>
          <a:xfrm>
            <a:off x="3581400" y="2655461"/>
            <a:ext cx="1765300" cy="176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4E1E864-D630-4926-9D26-CDAC91CC418D}"/>
              </a:ext>
            </a:extLst>
          </p:cNvPr>
          <p:cNvSpPr/>
          <p:nvPr/>
        </p:nvSpPr>
        <p:spPr>
          <a:xfrm>
            <a:off x="6678931" y="1771650"/>
            <a:ext cx="1414780" cy="14147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35B9C13-460E-4EF5-B9D9-893436389A01}"/>
              </a:ext>
            </a:extLst>
          </p:cNvPr>
          <p:cNvGrpSpPr/>
          <p:nvPr/>
        </p:nvGrpSpPr>
        <p:grpSpPr>
          <a:xfrm>
            <a:off x="1598415" y="2244585"/>
            <a:ext cx="702070" cy="697510"/>
            <a:chOff x="795338" y="2571750"/>
            <a:chExt cx="1711325" cy="1700213"/>
          </a:xfrm>
          <a:solidFill>
            <a:schemeClr val="bg1"/>
          </a:solidFill>
        </p:grpSpPr>
        <p:sp>
          <p:nvSpPr>
            <p:cNvPr id="137" name="Freeform 65">
              <a:extLst>
                <a:ext uri="{FF2B5EF4-FFF2-40B4-BE49-F238E27FC236}">
                  <a16:creationId xmlns:a16="http://schemas.microsoft.com/office/drawing/2014/main" id="{52EFF237-88F4-4406-B30E-69BDB820C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6">
              <a:extLst>
                <a:ext uri="{FF2B5EF4-FFF2-40B4-BE49-F238E27FC236}">
                  <a16:creationId xmlns:a16="http://schemas.microsoft.com/office/drawing/2014/main" id="{E9C5AD9D-B48A-4478-A96E-EBE1D65E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EA55AFC-172D-4370-B530-EDD923BC1E87}"/>
              </a:ext>
            </a:extLst>
          </p:cNvPr>
          <p:cNvGrpSpPr/>
          <p:nvPr/>
        </p:nvGrpSpPr>
        <p:grpSpPr>
          <a:xfrm>
            <a:off x="4066827" y="3140582"/>
            <a:ext cx="794446" cy="795058"/>
            <a:chOff x="3201988" y="2216151"/>
            <a:chExt cx="2054225" cy="2055813"/>
          </a:xfrm>
          <a:solidFill>
            <a:schemeClr val="bg1"/>
          </a:solidFill>
        </p:grpSpPr>
        <p:sp>
          <p:nvSpPr>
            <p:cNvPr id="140" name="Freeform 59">
              <a:extLst>
                <a:ext uri="{FF2B5EF4-FFF2-40B4-BE49-F238E27FC236}">
                  <a16:creationId xmlns:a16="http://schemas.microsoft.com/office/drawing/2014/main" id="{FA934FB5-0037-4BB9-B957-8479B32BB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0">
              <a:extLst>
                <a:ext uri="{FF2B5EF4-FFF2-40B4-BE49-F238E27FC236}">
                  <a16:creationId xmlns:a16="http://schemas.microsoft.com/office/drawing/2014/main" id="{49EC8296-9B7D-4085-ABE8-2E6CE3699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1">
              <a:extLst>
                <a:ext uri="{FF2B5EF4-FFF2-40B4-BE49-F238E27FC236}">
                  <a16:creationId xmlns:a16="http://schemas.microsoft.com/office/drawing/2014/main" id="{74180594-B54B-4D1D-824E-3543D26F4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5CAB0C5-AEEE-47F6-A7E4-D20B073B4386}"/>
              </a:ext>
            </a:extLst>
          </p:cNvPr>
          <p:cNvGrpSpPr/>
          <p:nvPr/>
        </p:nvGrpSpPr>
        <p:grpSpPr>
          <a:xfrm>
            <a:off x="7017882" y="2125611"/>
            <a:ext cx="736878" cy="706858"/>
            <a:chOff x="5975350" y="2571750"/>
            <a:chExt cx="1714500" cy="1644650"/>
          </a:xfrm>
          <a:solidFill>
            <a:schemeClr val="bg1"/>
          </a:solidFill>
        </p:grpSpPr>
        <p:sp>
          <p:nvSpPr>
            <p:cNvPr id="144" name="Freeform 31">
              <a:extLst>
                <a:ext uri="{FF2B5EF4-FFF2-40B4-BE49-F238E27FC236}">
                  <a16:creationId xmlns:a16="http://schemas.microsoft.com/office/drawing/2014/main" id="{5891495B-E447-435F-A844-9199CE63A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2500" y="2628900"/>
              <a:ext cx="1597025" cy="1587500"/>
            </a:xfrm>
            <a:custGeom>
              <a:avLst/>
              <a:gdLst>
                <a:gd name="T0" fmla="*/ 1320 w 1344"/>
                <a:gd name="T1" fmla="*/ 1152 h 1344"/>
                <a:gd name="T2" fmla="*/ 1296 w 1344"/>
                <a:gd name="T3" fmla="*/ 1152 h 1344"/>
                <a:gd name="T4" fmla="*/ 1296 w 1344"/>
                <a:gd name="T5" fmla="*/ 312 h 1344"/>
                <a:gd name="T6" fmla="*/ 1248 w 1344"/>
                <a:gd name="T7" fmla="*/ 312 h 1344"/>
                <a:gd name="T8" fmla="*/ 1248 w 1344"/>
                <a:gd name="T9" fmla="*/ 1008 h 1344"/>
                <a:gd name="T10" fmla="*/ 96 w 1344"/>
                <a:gd name="T11" fmla="*/ 1008 h 1344"/>
                <a:gd name="T12" fmla="*/ 96 w 1344"/>
                <a:gd name="T13" fmla="*/ 240 h 1344"/>
                <a:gd name="T14" fmla="*/ 696 w 1344"/>
                <a:gd name="T15" fmla="*/ 240 h 1344"/>
                <a:gd name="T16" fmla="*/ 696 w 1344"/>
                <a:gd name="T17" fmla="*/ 192 h 1344"/>
                <a:gd name="T18" fmla="*/ 96 w 1344"/>
                <a:gd name="T19" fmla="*/ 192 h 1344"/>
                <a:gd name="T20" fmla="*/ 96 w 1344"/>
                <a:gd name="T21" fmla="*/ 96 h 1344"/>
                <a:gd name="T22" fmla="*/ 144 w 1344"/>
                <a:gd name="T23" fmla="*/ 48 h 1344"/>
                <a:gd name="T24" fmla="*/ 672 w 1344"/>
                <a:gd name="T25" fmla="*/ 48 h 1344"/>
                <a:gd name="T26" fmla="*/ 672 w 1344"/>
                <a:gd name="T27" fmla="*/ 0 h 1344"/>
                <a:gd name="T28" fmla="*/ 144 w 1344"/>
                <a:gd name="T29" fmla="*/ 0 h 1344"/>
                <a:gd name="T30" fmla="*/ 48 w 1344"/>
                <a:gd name="T31" fmla="*/ 96 h 1344"/>
                <a:gd name="T32" fmla="*/ 48 w 1344"/>
                <a:gd name="T33" fmla="*/ 1152 h 1344"/>
                <a:gd name="T34" fmla="*/ 24 w 1344"/>
                <a:gd name="T35" fmla="*/ 1152 h 1344"/>
                <a:gd name="T36" fmla="*/ 0 w 1344"/>
                <a:gd name="T37" fmla="*/ 1176 h 1344"/>
                <a:gd name="T38" fmla="*/ 0 w 1344"/>
                <a:gd name="T39" fmla="*/ 1248 h 1344"/>
                <a:gd name="T40" fmla="*/ 96 w 1344"/>
                <a:gd name="T41" fmla="*/ 1344 h 1344"/>
                <a:gd name="T42" fmla="*/ 1248 w 1344"/>
                <a:gd name="T43" fmla="*/ 1344 h 1344"/>
                <a:gd name="T44" fmla="*/ 1344 w 1344"/>
                <a:gd name="T45" fmla="*/ 1248 h 1344"/>
                <a:gd name="T46" fmla="*/ 1344 w 1344"/>
                <a:gd name="T47" fmla="*/ 1176 h 1344"/>
                <a:gd name="T48" fmla="*/ 1320 w 1344"/>
                <a:gd name="T49" fmla="*/ 1152 h 1344"/>
                <a:gd name="T50" fmla="*/ 96 w 1344"/>
                <a:gd name="T51" fmla="*/ 1056 h 1344"/>
                <a:gd name="T52" fmla="*/ 1248 w 1344"/>
                <a:gd name="T53" fmla="*/ 1056 h 1344"/>
                <a:gd name="T54" fmla="*/ 1248 w 1344"/>
                <a:gd name="T55" fmla="*/ 1152 h 1344"/>
                <a:gd name="T56" fmla="*/ 888 w 1344"/>
                <a:gd name="T57" fmla="*/ 1152 h 1344"/>
                <a:gd name="T58" fmla="*/ 871 w 1344"/>
                <a:gd name="T59" fmla="*/ 1159 h 1344"/>
                <a:gd name="T60" fmla="*/ 830 w 1344"/>
                <a:gd name="T61" fmla="*/ 1200 h 1344"/>
                <a:gd name="T62" fmla="*/ 514 w 1344"/>
                <a:gd name="T63" fmla="*/ 1200 h 1344"/>
                <a:gd name="T64" fmla="*/ 473 w 1344"/>
                <a:gd name="T65" fmla="*/ 1159 h 1344"/>
                <a:gd name="T66" fmla="*/ 456 w 1344"/>
                <a:gd name="T67" fmla="*/ 1152 h 1344"/>
                <a:gd name="T68" fmla="*/ 96 w 1344"/>
                <a:gd name="T69" fmla="*/ 1152 h 1344"/>
                <a:gd name="T70" fmla="*/ 96 w 1344"/>
                <a:gd name="T71" fmla="*/ 1056 h 1344"/>
                <a:gd name="T72" fmla="*/ 1296 w 1344"/>
                <a:gd name="T73" fmla="*/ 1248 h 1344"/>
                <a:gd name="T74" fmla="*/ 1248 w 1344"/>
                <a:gd name="T75" fmla="*/ 1296 h 1344"/>
                <a:gd name="T76" fmla="*/ 96 w 1344"/>
                <a:gd name="T77" fmla="*/ 1296 h 1344"/>
                <a:gd name="T78" fmla="*/ 48 w 1344"/>
                <a:gd name="T79" fmla="*/ 1248 h 1344"/>
                <a:gd name="T80" fmla="*/ 48 w 1344"/>
                <a:gd name="T81" fmla="*/ 1200 h 1344"/>
                <a:gd name="T82" fmla="*/ 446 w 1344"/>
                <a:gd name="T83" fmla="*/ 1200 h 1344"/>
                <a:gd name="T84" fmla="*/ 487 w 1344"/>
                <a:gd name="T85" fmla="*/ 1241 h 1344"/>
                <a:gd name="T86" fmla="*/ 504 w 1344"/>
                <a:gd name="T87" fmla="*/ 1248 h 1344"/>
                <a:gd name="T88" fmla="*/ 840 w 1344"/>
                <a:gd name="T89" fmla="*/ 1248 h 1344"/>
                <a:gd name="T90" fmla="*/ 857 w 1344"/>
                <a:gd name="T91" fmla="*/ 1241 h 1344"/>
                <a:gd name="T92" fmla="*/ 898 w 1344"/>
                <a:gd name="T93" fmla="*/ 1200 h 1344"/>
                <a:gd name="T94" fmla="*/ 1296 w 1344"/>
                <a:gd name="T95" fmla="*/ 1200 h 1344"/>
                <a:gd name="T96" fmla="*/ 1296 w 1344"/>
                <a:gd name="T97" fmla="*/ 1248 h 1344"/>
                <a:gd name="T98" fmla="*/ 1296 w 1344"/>
                <a:gd name="T99" fmla="*/ 1248 h 1344"/>
                <a:gd name="T100" fmla="*/ 1296 w 1344"/>
                <a:gd name="T101" fmla="*/ 1248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4" h="1344">
                  <a:moveTo>
                    <a:pt x="1320" y="1152"/>
                  </a:moveTo>
                  <a:cubicBezTo>
                    <a:pt x="1296" y="1152"/>
                    <a:pt x="1296" y="1152"/>
                    <a:pt x="1296" y="1152"/>
                  </a:cubicBezTo>
                  <a:cubicBezTo>
                    <a:pt x="1296" y="312"/>
                    <a:pt x="1296" y="312"/>
                    <a:pt x="1296" y="312"/>
                  </a:cubicBezTo>
                  <a:cubicBezTo>
                    <a:pt x="1248" y="312"/>
                    <a:pt x="1248" y="312"/>
                    <a:pt x="1248" y="312"/>
                  </a:cubicBezTo>
                  <a:cubicBezTo>
                    <a:pt x="1248" y="1008"/>
                    <a:pt x="1248" y="1008"/>
                    <a:pt x="1248" y="1008"/>
                  </a:cubicBezTo>
                  <a:cubicBezTo>
                    <a:pt x="96" y="1008"/>
                    <a:pt x="96" y="1008"/>
                    <a:pt x="96" y="1008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696" y="240"/>
                    <a:pt x="696" y="240"/>
                    <a:pt x="696" y="240"/>
                  </a:cubicBezTo>
                  <a:cubicBezTo>
                    <a:pt x="696" y="192"/>
                    <a:pt x="696" y="192"/>
                    <a:pt x="696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69"/>
                    <a:pt x="117" y="48"/>
                    <a:pt x="144" y="48"/>
                  </a:cubicBezTo>
                  <a:cubicBezTo>
                    <a:pt x="672" y="48"/>
                    <a:pt x="672" y="48"/>
                    <a:pt x="672" y="48"/>
                  </a:cubicBezTo>
                  <a:cubicBezTo>
                    <a:pt x="672" y="0"/>
                    <a:pt x="672" y="0"/>
                    <a:pt x="67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91" y="0"/>
                    <a:pt x="48" y="43"/>
                    <a:pt x="48" y="96"/>
                  </a:cubicBezTo>
                  <a:cubicBezTo>
                    <a:pt x="48" y="1152"/>
                    <a:pt x="48" y="1152"/>
                    <a:pt x="48" y="1152"/>
                  </a:cubicBezTo>
                  <a:cubicBezTo>
                    <a:pt x="24" y="1152"/>
                    <a:pt x="24" y="1152"/>
                    <a:pt x="24" y="1152"/>
                  </a:cubicBezTo>
                  <a:cubicBezTo>
                    <a:pt x="11" y="1152"/>
                    <a:pt x="0" y="1163"/>
                    <a:pt x="0" y="1176"/>
                  </a:cubicBezTo>
                  <a:cubicBezTo>
                    <a:pt x="0" y="1248"/>
                    <a:pt x="0" y="1248"/>
                    <a:pt x="0" y="1248"/>
                  </a:cubicBezTo>
                  <a:cubicBezTo>
                    <a:pt x="0" y="1301"/>
                    <a:pt x="43" y="1344"/>
                    <a:pt x="96" y="1344"/>
                  </a:cubicBezTo>
                  <a:cubicBezTo>
                    <a:pt x="1248" y="1344"/>
                    <a:pt x="1248" y="1344"/>
                    <a:pt x="1248" y="1344"/>
                  </a:cubicBezTo>
                  <a:cubicBezTo>
                    <a:pt x="1301" y="1344"/>
                    <a:pt x="1344" y="1301"/>
                    <a:pt x="1344" y="1248"/>
                  </a:cubicBezTo>
                  <a:cubicBezTo>
                    <a:pt x="1344" y="1176"/>
                    <a:pt x="1344" y="1176"/>
                    <a:pt x="1344" y="1176"/>
                  </a:cubicBezTo>
                  <a:cubicBezTo>
                    <a:pt x="1344" y="1163"/>
                    <a:pt x="1333" y="1152"/>
                    <a:pt x="1320" y="1152"/>
                  </a:cubicBezTo>
                  <a:close/>
                  <a:moveTo>
                    <a:pt x="96" y="1056"/>
                  </a:moveTo>
                  <a:cubicBezTo>
                    <a:pt x="1248" y="1056"/>
                    <a:pt x="1248" y="1056"/>
                    <a:pt x="1248" y="1056"/>
                  </a:cubicBezTo>
                  <a:cubicBezTo>
                    <a:pt x="1248" y="1152"/>
                    <a:pt x="1248" y="1152"/>
                    <a:pt x="1248" y="1152"/>
                  </a:cubicBezTo>
                  <a:cubicBezTo>
                    <a:pt x="888" y="1152"/>
                    <a:pt x="888" y="1152"/>
                    <a:pt x="888" y="1152"/>
                  </a:cubicBezTo>
                  <a:cubicBezTo>
                    <a:pt x="882" y="1152"/>
                    <a:pt x="876" y="1155"/>
                    <a:pt x="871" y="1159"/>
                  </a:cubicBezTo>
                  <a:cubicBezTo>
                    <a:pt x="830" y="1200"/>
                    <a:pt x="830" y="1200"/>
                    <a:pt x="830" y="1200"/>
                  </a:cubicBezTo>
                  <a:cubicBezTo>
                    <a:pt x="514" y="1200"/>
                    <a:pt x="514" y="1200"/>
                    <a:pt x="514" y="1200"/>
                  </a:cubicBezTo>
                  <a:cubicBezTo>
                    <a:pt x="473" y="1159"/>
                    <a:pt x="473" y="1159"/>
                    <a:pt x="473" y="1159"/>
                  </a:cubicBezTo>
                  <a:cubicBezTo>
                    <a:pt x="468" y="1155"/>
                    <a:pt x="462" y="1152"/>
                    <a:pt x="456" y="1152"/>
                  </a:cubicBezTo>
                  <a:cubicBezTo>
                    <a:pt x="96" y="1152"/>
                    <a:pt x="96" y="1152"/>
                    <a:pt x="96" y="1152"/>
                  </a:cubicBezTo>
                  <a:lnTo>
                    <a:pt x="96" y="1056"/>
                  </a:lnTo>
                  <a:close/>
                  <a:moveTo>
                    <a:pt x="1296" y="1248"/>
                  </a:moveTo>
                  <a:cubicBezTo>
                    <a:pt x="1296" y="1275"/>
                    <a:pt x="1275" y="1296"/>
                    <a:pt x="1248" y="1296"/>
                  </a:cubicBezTo>
                  <a:cubicBezTo>
                    <a:pt x="96" y="1296"/>
                    <a:pt x="96" y="1296"/>
                    <a:pt x="96" y="1296"/>
                  </a:cubicBezTo>
                  <a:cubicBezTo>
                    <a:pt x="69" y="1296"/>
                    <a:pt x="48" y="1275"/>
                    <a:pt x="48" y="1248"/>
                  </a:cubicBezTo>
                  <a:cubicBezTo>
                    <a:pt x="48" y="1200"/>
                    <a:pt x="48" y="1200"/>
                    <a:pt x="48" y="1200"/>
                  </a:cubicBezTo>
                  <a:cubicBezTo>
                    <a:pt x="446" y="1200"/>
                    <a:pt x="446" y="1200"/>
                    <a:pt x="446" y="1200"/>
                  </a:cubicBezTo>
                  <a:cubicBezTo>
                    <a:pt x="487" y="1241"/>
                    <a:pt x="487" y="1241"/>
                    <a:pt x="487" y="1241"/>
                  </a:cubicBezTo>
                  <a:cubicBezTo>
                    <a:pt x="492" y="1245"/>
                    <a:pt x="498" y="1248"/>
                    <a:pt x="504" y="1248"/>
                  </a:cubicBezTo>
                  <a:cubicBezTo>
                    <a:pt x="840" y="1248"/>
                    <a:pt x="840" y="1248"/>
                    <a:pt x="840" y="1248"/>
                  </a:cubicBezTo>
                  <a:cubicBezTo>
                    <a:pt x="846" y="1248"/>
                    <a:pt x="852" y="1245"/>
                    <a:pt x="857" y="1241"/>
                  </a:cubicBezTo>
                  <a:cubicBezTo>
                    <a:pt x="898" y="1200"/>
                    <a:pt x="898" y="1200"/>
                    <a:pt x="898" y="1200"/>
                  </a:cubicBezTo>
                  <a:cubicBezTo>
                    <a:pt x="1296" y="1200"/>
                    <a:pt x="1296" y="1200"/>
                    <a:pt x="1296" y="1200"/>
                  </a:cubicBezTo>
                  <a:lnTo>
                    <a:pt x="1296" y="1248"/>
                  </a:lnTo>
                  <a:close/>
                  <a:moveTo>
                    <a:pt x="1296" y="1248"/>
                  </a:moveTo>
                  <a:cubicBezTo>
                    <a:pt x="1296" y="1248"/>
                    <a:pt x="1296" y="1248"/>
                    <a:pt x="1296" y="12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32">
              <a:extLst>
                <a:ext uri="{FF2B5EF4-FFF2-40B4-BE49-F238E27FC236}">
                  <a16:creationId xmlns:a16="http://schemas.microsoft.com/office/drawing/2014/main" id="{94657763-8EDE-4B71-B64B-00D10DE8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33">
              <a:extLst>
                <a:ext uri="{FF2B5EF4-FFF2-40B4-BE49-F238E27FC236}">
                  <a16:creationId xmlns:a16="http://schemas.microsoft.com/office/drawing/2014/main" id="{89AD7C59-8E73-4B4D-997F-9A830DAF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2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542034B5-8DE6-4E10-8A53-A3F36996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963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7CC9610C-1A7D-4471-943D-248C51E02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2438" y="3932238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6">
              <a:extLst>
                <a:ext uri="{FF2B5EF4-FFF2-40B4-BE49-F238E27FC236}">
                  <a16:creationId xmlns:a16="http://schemas.microsoft.com/office/drawing/2014/main" id="{ACF3341E-34AB-443B-9DC1-13E09FEF4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9425" y="2571750"/>
              <a:ext cx="860425" cy="625475"/>
            </a:xfrm>
            <a:custGeom>
              <a:avLst/>
              <a:gdLst>
                <a:gd name="T0" fmla="*/ 571 w 724"/>
                <a:gd name="T1" fmla="*/ 7 h 529"/>
                <a:gd name="T2" fmla="*/ 554 w 724"/>
                <a:gd name="T3" fmla="*/ 0 h 529"/>
                <a:gd name="T4" fmla="*/ 170 w 724"/>
                <a:gd name="T5" fmla="*/ 0 h 529"/>
                <a:gd name="T6" fmla="*/ 153 w 724"/>
                <a:gd name="T7" fmla="*/ 7 h 529"/>
                <a:gd name="T8" fmla="*/ 9 w 724"/>
                <a:gd name="T9" fmla="*/ 151 h 529"/>
                <a:gd name="T10" fmla="*/ 9 w 724"/>
                <a:gd name="T11" fmla="*/ 185 h 529"/>
                <a:gd name="T12" fmla="*/ 345 w 724"/>
                <a:gd name="T13" fmla="*/ 521 h 529"/>
                <a:gd name="T14" fmla="*/ 346 w 724"/>
                <a:gd name="T15" fmla="*/ 522 h 529"/>
                <a:gd name="T16" fmla="*/ 351 w 724"/>
                <a:gd name="T17" fmla="*/ 525 h 529"/>
                <a:gd name="T18" fmla="*/ 354 w 724"/>
                <a:gd name="T19" fmla="*/ 526 h 529"/>
                <a:gd name="T20" fmla="*/ 370 w 724"/>
                <a:gd name="T21" fmla="*/ 526 h 529"/>
                <a:gd name="T22" fmla="*/ 373 w 724"/>
                <a:gd name="T23" fmla="*/ 525 h 529"/>
                <a:gd name="T24" fmla="*/ 378 w 724"/>
                <a:gd name="T25" fmla="*/ 522 h 529"/>
                <a:gd name="T26" fmla="*/ 379 w 724"/>
                <a:gd name="T27" fmla="*/ 521 h 529"/>
                <a:gd name="T28" fmla="*/ 715 w 724"/>
                <a:gd name="T29" fmla="*/ 185 h 529"/>
                <a:gd name="T30" fmla="*/ 715 w 724"/>
                <a:gd name="T31" fmla="*/ 151 h 529"/>
                <a:gd name="T32" fmla="*/ 571 w 724"/>
                <a:gd name="T33" fmla="*/ 7 h 529"/>
                <a:gd name="T34" fmla="*/ 311 w 724"/>
                <a:gd name="T35" fmla="*/ 144 h 529"/>
                <a:gd name="T36" fmla="*/ 362 w 724"/>
                <a:gd name="T37" fmla="*/ 67 h 529"/>
                <a:gd name="T38" fmla="*/ 413 w 724"/>
                <a:gd name="T39" fmla="*/ 144 h 529"/>
                <a:gd name="T40" fmla="*/ 311 w 724"/>
                <a:gd name="T41" fmla="*/ 144 h 529"/>
                <a:gd name="T42" fmla="*/ 426 w 724"/>
                <a:gd name="T43" fmla="*/ 192 h 529"/>
                <a:gd name="T44" fmla="*/ 362 w 724"/>
                <a:gd name="T45" fmla="*/ 417 h 529"/>
                <a:gd name="T46" fmla="*/ 298 w 724"/>
                <a:gd name="T47" fmla="*/ 192 h 529"/>
                <a:gd name="T48" fmla="*/ 426 w 724"/>
                <a:gd name="T49" fmla="*/ 192 h 529"/>
                <a:gd name="T50" fmla="*/ 407 w 724"/>
                <a:gd name="T51" fmla="*/ 48 h 529"/>
                <a:gd name="T52" fmla="*/ 509 w 724"/>
                <a:gd name="T53" fmla="*/ 48 h 529"/>
                <a:gd name="T54" fmla="*/ 458 w 724"/>
                <a:gd name="T55" fmla="*/ 125 h 529"/>
                <a:gd name="T56" fmla="*/ 407 w 724"/>
                <a:gd name="T57" fmla="*/ 48 h 529"/>
                <a:gd name="T58" fmla="*/ 266 w 724"/>
                <a:gd name="T59" fmla="*/ 125 h 529"/>
                <a:gd name="T60" fmla="*/ 215 w 724"/>
                <a:gd name="T61" fmla="*/ 48 h 529"/>
                <a:gd name="T62" fmla="*/ 317 w 724"/>
                <a:gd name="T63" fmla="*/ 48 h 529"/>
                <a:gd name="T64" fmla="*/ 266 w 724"/>
                <a:gd name="T65" fmla="*/ 125 h 529"/>
                <a:gd name="T66" fmla="*/ 221 w 724"/>
                <a:gd name="T67" fmla="*/ 144 h 529"/>
                <a:gd name="T68" fmla="*/ 84 w 724"/>
                <a:gd name="T69" fmla="*/ 144 h 529"/>
                <a:gd name="T70" fmla="*/ 166 w 724"/>
                <a:gd name="T71" fmla="*/ 62 h 529"/>
                <a:gd name="T72" fmla="*/ 221 w 724"/>
                <a:gd name="T73" fmla="*/ 144 h 529"/>
                <a:gd name="T74" fmla="*/ 248 w 724"/>
                <a:gd name="T75" fmla="*/ 192 h 529"/>
                <a:gd name="T76" fmla="*/ 314 w 724"/>
                <a:gd name="T77" fmla="*/ 422 h 529"/>
                <a:gd name="T78" fmla="*/ 84 w 724"/>
                <a:gd name="T79" fmla="*/ 192 h 529"/>
                <a:gd name="T80" fmla="*/ 248 w 724"/>
                <a:gd name="T81" fmla="*/ 192 h 529"/>
                <a:gd name="T82" fmla="*/ 476 w 724"/>
                <a:gd name="T83" fmla="*/ 192 h 529"/>
                <a:gd name="T84" fmla="*/ 640 w 724"/>
                <a:gd name="T85" fmla="*/ 192 h 529"/>
                <a:gd name="T86" fmla="*/ 411 w 724"/>
                <a:gd name="T87" fmla="*/ 422 h 529"/>
                <a:gd name="T88" fmla="*/ 476 w 724"/>
                <a:gd name="T89" fmla="*/ 192 h 529"/>
                <a:gd name="T90" fmla="*/ 503 w 724"/>
                <a:gd name="T91" fmla="*/ 144 h 529"/>
                <a:gd name="T92" fmla="*/ 558 w 724"/>
                <a:gd name="T93" fmla="*/ 62 h 529"/>
                <a:gd name="T94" fmla="*/ 640 w 724"/>
                <a:gd name="T95" fmla="*/ 144 h 529"/>
                <a:gd name="T96" fmla="*/ 503 w 724"/>
                <a:gd name="T97" fmla="*/ 144 h 529"/>
                <a:gd name="T98" fmla="*/ 503 w 724"/>
                <a:gd name="T99" fmla="*/ 144 h 529"/>
                <a:gd name="T100" fmla="*/ 503 w 724"/>
                <a:gd name="T101" fmla="*/ 144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4" h="529">
                  <a:moveTo>
                    <a:pt x="571" y="7"/>
                  </a:moveTo>
                  <a:cubicBezTo>
                    <a:pt x="566" y="3"/>
                    <a:pt x="560" y="0"/>
                    <a:pt x="55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64" y="0"/>
                    <a:pt x="158" y="3"/>
                    <a:pt x="153" y="7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0" y="160"/>
                    <a:pt x="0" y="176"/>
                    <a:pt x="9" y="185"/>
                  </a:cubicBezTo>
                  <a:cubicBezTo>
                    <a:pt x="345" y="521"/>
                    <a:pt x="345" y="521"/>
                    <a:pt x="345" y="521"/>
                  </a:cubicBezTo>
                  <a:cubicBezTo>
                    <a:pt x="345" y="521"/>
                    <a:pt x="346" y="521"/>
                    <a:pt x="346" y="522"/>
                  </a:cubicBezTo>
                  <a:cubicBezTo>
                    <a:pt x="348" y="523"/>
                    <a:pt x="350" y="524"/>
                    <a:pt x="351" y="525"/>
                  </a:cubicBezTo>
                  <a:cubicBezTo>
                    <a:pt x="352" y="526"/>
                    <a:pt x="353" y="526"/>
                    <a:pt x="354" y="526"/>
                  </a:cubicBezTo>
                  <a:cubicBezTo>
                    <a:pt x="359" y="529"/>
                    <a:pt x="365" y="529"/>
                    <a:pt x="370" y="526"/>
                  </a:cubicBezTo>
                  <a:cubicBezTo>
                    <a:pt x="371" y="526"/>
                    <a:pt x="372" y="526"/>
                    <a:pt x="373" y="525"/>
                  </a:cubicBezTo>
                  <a:cubicBezTo>
                    <a:pt x="375" y="524"/>
                    <a:pt x="376" y="523"/>
                    <a:pt x="378" y="522"/>
                  </a:cubicBezTo>
                  <a:cubicBezTo>
                    <a:pt x="378" y="521"/>
                    <a:pt x="379" y="521"/>
                    <a:pt x="379" y="521"/>
                  </a:cubicBezTo>
                  <a:cubicBezTo>
                    <a:pt x="715" y="185"/>
                    <a:pt x="715" y="185"/>
                    <a:pt x="715" y="185"/>
                  </a:cubicBezTo>
                  <a:cubicBezTo>
                    <a:pt x="724" y="176"/>
                    <a:pt x="724" y="160"/>
                    <a:pt x="715" y="151"/>
                  </a:cubicBezTo>
                  <a:lnTo>
                    <a:pt x="571" y="7"/>
                  </a:lnTo>
                  <a:close/>
                  <a:moveTo>
                    <a:pt x="311" y="144"/>
                  </a:moveTo>
                  <a:cubicBezTo>
                    <a:pt x="362" y="67"/>
                    <a:pt x="362" y="67"/>
                    <a:pt x="362" y="67"/>
                  </a:cubicBezTo>
                  <a:cubicBezTo>
                    <a:pt x="413" y="144"/>
                    <a:pt x="413" y="144"/>
                    <a:pt x="413" y="144"/>
                  </a:cubicBezTo>
                  <a:lnTo>
                    <a:pt x="311" y="144"/>
                  </a:lnTo>
                  <a:close/>
                  <a:moveTo>
                    <a:pt x="426" y="192"/>
                  </a:moveTo>
                  <a:cubicBezTo>
                    <a:pt x="362" y="417"/>
                    <a:pt x="362" y="417"/>
                    <a:pt x="362" y="417"/>
                  </a:cubicBezTo>
                  <a:cubicBezTo>
                    <a:pt x="298" y="192"/>
                    <a:pt x="298" y="192"/>
                    <a:pt x="298" y="192"/>
                  </a:cubicBezTo>
                  <a:lnTo>
                    <a:pt x="426" y="192"/>
                  </a:lnTo>
                  <a:close/>
                  <a:moveTo>
                    <a:pt x="407" y="48"/>
                  </a:moveTo>
                  <a:cubicBezTo>
                    <a:pt x="509" y="48"/>
                    <a:pt x="509" y="48"/>
                    <a:pt x="509" y="48"/>
                  </a:cubicBezTo>
                  <a:cubicBezTo>
                    <a:pt x="458" y="125"/>
                    <a:pt x="458" y="125"/>
                    <a:pt x="458" y="125"/>
                  </a:cubicBezTo>
                  <a:lnTo>
                    <a:pt x="407" y="48"/>
                  </a:lnTo>
                  <a:close/>
                  <a:moveTo>
                    <a:pt x="266" y="125"/>
                  </a:moveTo>
                  <a:cubicBezTo>
                    <a:pt x="215" y="48"/>
                    <a:pt x="215" y="48"/>
                    <a:pt x="215" y="48"/>
                  </a:cubicBezTo>
                  <a:cubicBezTo>
                    <a:pt x="317" y="48"/>
                    <a:pt x="317" y="48"/>
                    <a:pt x="317" y="48"/>
                  </a:cubicBezTo>
                  <a:lnTo>
                    <a:pt x="266" y="125"/>
                  </a:lnTo>
                  <a:close/>
                  <a:moveTo>
                    <a:pt x="221" y="144"/>
                  </a:moveTo>
                  <a:cubicBezTo>
                    <a:pt x="84" y="144"/>
                    <a:pt x="84" y="144"/>
                    <a:pt x="84" y="144"/>
                  </a:cubicBezTo>
                  <a:cubicBezTo>
                    <a:pt x="166" y="62"/>
                    <a:pt x="166" y="62"/>
                    <a:pt x="166" y="62"/>
                  </a:cubicBezTo>
                  <a:lnTo>
                    <a:pt x="221" y="144"/>
                  </a:lnTo>
                  <a:close/>
                  <a:moveTo>
                    <a:pt x="248" y="192"/>
                  </a:moveTo>
                  <a:cubicBezTo>
                    <a:pt x="314" y="422"/>
                    <a:pt x="314" y="422"/>
                    <a:pt x="314" y="422"/>
                  </a:cubicBezTo>
                  <a:cubicBezTo>
                    <a:pt x="84" y="192"/>
                    <a:pt x="84" y="192"/>
                    <a:pt x="84" y="192"/>
                  </a:cubicBezTo>
                  <a:lnTo>
                    <a:pt x="248" y="192"/>
                  </a:lnTo>
                  <a:close/>
                  <a:moveTo>
                    <a:pt x="476" y="192"/>
                  </a:moveTo>
                  <a:cubicBezTo>
                    <a:pt x="640" y="192"/>
                    <a:pt x="640" y="192"/>
                    <a:pt x="640" y="192"/>
                  </a:cubicBezTo>
                  <a:cubicBezTo>
                    <a:pt x="411" y="422"/>
                    <a:pt x="411" y="422"/>
                    <a:pt x="411" y="422"/>
                  </a:cubicBezTo>
                  <a:lnTo>
                    <a:pt x="476" y="192"/>
                  </a:lnTo>
                  <a:close/>
                  <a:moveTo>
                    <a:pt x="503" y="144"/>
                  </a:moveTo>
                  <a:cubicBezTo>
                    <a:pt x="558" y="62"/>
                    <a:pt x="558" y="62"/>
                    <a:pt x="558" y="62"/>
                  </a:cubicBezTo>
                  <a:cubicBezTo>
                    <a:pt x="640" y="144"/>
                    <a:pt x="640" y="144"/>
                    <a:pt x="640" y="144"/>
                  </a:cubicBezTo>
                  <a:lnTo>
                    <a:pt x="503" y="144"/>
                  </a:lnTo>
                  <a:close/>
                  <a:moveTo>
                    <a:pt x="503" y="144"/>
                  </a:moveTo>
                  <a:cubicBezTo>
                    <a:pt x="503" y="144"/>
                    <a:pt x="503" y="144"/>
                    <a:pt x="503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7">
              <a:extLst>
                <a:ext uri="{FF2B5EF4-FFF2-40B4-BE49-F238E27FC236}">
                  <a16:creationId xmlns:a16="http://schemas.microsoft.com/office/drawing/2014/main" id="{DA93EA49-B6F8-4E11-8719-8BF16ED84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5075" y="3005138"/>
              <a:ext cx="136525" cy="211138"/>
            </a:xfrm>
            <a:custGeom>
              <a:avLst/>
              <a:gdLst>
                <a:gd name="T0" fmla="*/ 81 w 115"/>
                <a:gd name="T1" fmla="*/ 0 h 178"/>
                <a:gd name="T2" fmla="*/ 9 w 115"/>
                <a:gd name="T3" fmla="*/ 72 h 178"/>
                <a:gd name="T4" fmla="*/ 9 w 115"/>
                <a:gd name="T5" fmla="*/ 106 h 178"/>
                <a:gd name="T6" fmla="*/ 81 w 115"/>
                <a:gd name="T7" fmla="*/ 178 h 178"/>
                <a:gd name="T8" fmla="*/ 115 w 115"/>
                <a:gd name="T9" fmla="*/ 144 h 178"/>
                <a:gd name="T10" fmla="*/ 60 w 115"/>
                <a:gd name="T11" fmla="*/ 89 h 178"/>
                <a:gd name="T12" fmla="*/ 115 w 115"/>
                <a:gd name="T13" fmla="*/ 34 h 178"/>
                <a:gd name="T14" fmla="*/ 81 w 115"/>
                <a:gd name="T15" fmla="*/ 0 h 178"/>
                <a:gd name="T16" fmla="*/ 81 w 115"/>
                <a:gd name="T17" fmla="*/ 0 h 178"/>
                <a:gd name="T18" fmla="*/ 81 w 115"/>
                <a:gd name="T1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81" y="0"/>
                  </a:moveTo>
                  <a:cubicBezTo>
                    <a:pt x="9" y="72"/>
                    <a:pt x="9" y="72"/>
                    <a:pt x="9" y="72"/>
                  </a:cubicBezTo>
                  <a:cubicBezTo>
                    <a:pt x="0" y="81"/>
                    <a:pt x="0" y="97"/>
                    <a:pt x="9" y="106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115" y="144"/>
                    <a:pt x="115" y="144"/>
                    <a:pt x="115" y="144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81" y="0"/>
                  </a:lnTo>
                  <a:close/>
                  <a:moveTo>
                    <a:pt x="81" y="0"/>
                  </a:moveTo>
                  <a:cubicBezTo>
                    <a:pt x="81" y="0"/>
                    <a:pt x="81" y="0"/>
                    <a:pt x="8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8">
              <a:extLst>
                <a:ext uri="{FF2B5EF4-FFF2-40B4-BE49-F238E27FC236}">
                  <a16:creationId xmlns:a16="http://schemas.microsoft.com/office/drawing/2014/main" id="{BAD828B9-D0B9-4290-8F1A-142AE1F78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3005138"/>
              <a:ext cx="136525" cy="211138"/>
            </a:xfrm>
            <a:custGeom>
              <a:avLst/>
              <a:gdLst>
                <a:gd name="T0" fmla="*/ 34 w 115"/>
                <a:gd name="T1" fmla="*/ 178 h 178"/>
                <a:gd name="T2" fmla="*/ 106 w 115"/>
                <a:gd name="T3" fmla="*/ 106 h 178"/>
                <a:gd name="T4" fmla="*/ 106 w 115"/>
                <a:gd name="T5" fmla="*/ 72 h 178"/>
                <a:gd name="T6" fmla="*/ 34 w 115"/>
                <a:gd name="T7" fmla="*/ 0 h 178"/>
                <a:gd name="T8" fmla="*/ 0 w 115"/>
                <a:gd name="T9" fmla="*/ 34 h 178"/>
                <a:gd name="T10" fmla="*/ 55 w 115"/>
                <a:gd name="T11" fmla="*/ 89 h 178"/>
                <a:gd name="T12" fmla="*/ 0 w 115"/>
                <a:gd name="T13" fmla="*/ 144 h 178"/>
                <a:gd name="T14" fmla="*/ 34 w 115"/>
                <a:gd name="T15" fmla="*/ 178 h 178"/>
                <a:gd name="T16" fmla="*/ 34 w 115"/>
                <a:gd name="T17" fmla="*/ 178 h 178"/>
                <a:gd name="T18" fmla="*/ 34 w 115"/>
                <a:gd name="T1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34" y="178"/>
                  </a:moveTo>
                  <a:cubicBezTo>
                    <a:pt x="106" y="106"/>
                    <a:pt x="106" y="106"/>
                    <a:pt x="106" y="106"/>
                  </a:cubicBezTo>
                  <a:cubicBezTo>
                    <a:pt x="115" y="97"/>
                    <a:pt x="115" y="81"/>
                    <a:pt x="106" y="7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34" y="178"/>
                  </a:lnTo>
                  <a:close/>
                  <a:moveTo>
                    <a:pt x="34" y="178"/>
                  </a:moveTo>
                  <a:cubicBezTo>
                    <a:pt x="34" y="178"/>
                    <a:pt x="34" y="178"/>
                    <a:pt x="34" y="17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9">
              <a:extLst>
                <a:ext uri="{FF2B5EF4-FFF2-40B4-BE49-F238E27FC236}">
                  <a16:creationId xmlns:a16="http://schemas.microsoft.com/office/drawing/2014/main" id="{A58AFA4C-09F7-472E-B0A3-4EEA07CF3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4F1C863B-FDE7-4499-94FC-83E8027BB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moveTo>
                    <a:pt x="0" y="142"/>
                  </a:moveTo>
                  <a:lnTo>
                    <a:pt x="0" y="14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1">
              <a:extLst>
                <a:ext uri="{FF2B5EF4-FFF2-40B4-BE49-F238E27FC236}">
                  <a16:creationId xmlns:a16="http://schemas.microsoft.com/office/drawing/2014/main" id="{A47AAE80-4694-4927-9E23-C98259ED9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2">
              <a:extLst>
                <a:ext uri="{FF2B5EF4-FFF2-40B4-BE49-F238E27FC236}">
                  <a16:creationId xmlns:a16="http://schemas.microsoft.com/office/drawing/2014/main" id="{4BD5F0B4-31D2-40DE-9DAF-CA0853626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4226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43">
              <a:extLst>
                <a:ext uri="{FF2B5EF4-FFF2-40B4-BE49-F238E27FC236}">
                  <a16:creationId xmlns:a16="http://schemas.microsoft.com/office/drawing/2014/main" id="{1401BD93-3FFA-4CE5-9693-BDF0B8B3F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5353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44">
              <a:extLst>
                <a:ext uri="{FF2B5EF4-FFF2-40B4-BE49-F238E27FC236}">
                  <a16:creationId xmlns:a16="http://schemas.microsoft.com/office/drawing/2014/main" id="{1B7AA0B0-C4AC-4193-9DDB-2D923FE2A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45">
              <a:extLst>
                <a:ext uri="{FF2B5EF4-FFF2-40B4-BE49-F238E27FC236}">
                  <a16:creationId xmlns:a16="http://schemas.microsoft.com/office/drawing/2014/main" id="{9501046E-5B4E-4E12-957B-4D32C20F3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308350"/>
              <a:ext cx="4270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46">
              <a:extLst>
                <a:ext uri="{FF2B5EF4-FFF2-40B4-BE49-F238E27FC236}">
                  <a16:creationId xmlns:a16="http://schemas.microsoft.com/office/drawing/2014/main" id="{675F573C-17BF-4045-B5D6-15C06D89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422650"/>
              <a:ext cx="6556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47">
              <a:extLst>
                <a:ext uri="{FF2B5EF4-FFF2-40B4-BE49-F238E27FC236}">
                  <a16:creationId xmlns:a16="http://schemas.microsoft.com/office/drawing/2014/main" id="{994441D6-D070-4AD5-9B94-00AB9712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535363"/>
              <a:ext cx="8842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48">
              <a:extLst>
                <a:ext uri="{FF2B5EF4-FFF2-40B4-BE49-F238E27FC236}">
                  <a16:creationId xmlns:a16="http://schemas.microsoft.com/office/drawing/2014/main" id="{DD67849F-2DD3-4921-BDA3-484B88209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649663"/>
              <a:ext cx="627063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49">
              <a:extLst>
                <a:ext uri="{FF2B5EF4-FFF2-40B4-BE49-F238E27FC236}">
                  <a16:creationId xmlns:a16="http://schemas.microsoft.com/office/drawing/2014/main" id="{B6E3E5AB-DBC7-4A73-A2F0-41D7FD89E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013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50">
              <a:extLst>
                <a:ext uri="{FF2B5EF4-FFF2-40B4-BE49-F238E27FC236}">
                  <a16:creationId xmlns:a16="http://schemas.microsoft.com/office/drawing/2014/main" id="{5DD56F99-2830-4C97-AC4C-4BD9813B7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1038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51">
              <a:extLst>
                <a:ext uri="{FF2B5EF4-FFF2-40B4-BE49-F238E27FC236}">
                  <a16:creationId xmlns:a16="http://schemas.microsoft.com/office/drawing/2014/main" id="{674DB230-5193-4EA5-8DCF-AA38F1390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613" y="3422650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52">
              <a:extLst>
                <a:ext uri="{FF2B5EF4-FFF2-40B4-BE49-F238E27FC236}">
                  <a16:creationId xmlns:a16="http://schemas.microsoft.com/office/drawing/2014/main" id="{EA6A2648-C899-46D3-9FC4-D23F22E73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3535363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53">
              <a:extLst>
                <a:ext uri="{FF2B5EF4-FFF2-40B4-BE49-F238E27FC236}">
                  <a16:creationId xmlns:a16="http://schemas.microsoft.com/office/drawing/2014/main" id="{585263A0-45BC-44AA-A13E-891CCE434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350" y="2741613"/>
              <a:ext cx="57150" cy="709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54">
              <a:extLst>
                <a:ext uri="{FF2B5EF4-FFF2-40B4-BE49-F238E27FC236}">
                  <a16:creationId xmlns:a16="http://schemas.microsoft.com/office/drawing/2014/main" id="{199FAB3B-5B9E-4F26-AAA3-1C93CABB6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281363"/>
              <a:ext cx="57150" cy="566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55">
              <a:extLst>
                <a:ext uri="{FF2B5EF4-FFF2-40B4-BE49-F238E27FC236}">
                  <a16:creationId xmlns:a16="http://schemas.microsoft.com/office/drawing/2014/main" id="{49B2C6A0-C7BD-4A16-B883-90CC39A1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1670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93F934E8-F888-4753-A2B5-4CD90BD5C860}"/>
              </a:ext>
            </a:extLst>
          </p:cNvPr>
          <p:cNvSpPr txBox="1"/>
          <p:nvPr/>
        </p:nvSpPr>
        <p:spPr>
          <a:xfrm>
            <a:off x="567674" y="3679965"/>
            <a:ext cx="2861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Template from bootstrap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9351FD4-4B1C-4337-828D-A9A7B0B7426C}"/>
              </a:ext>
            </a:extLst>
          </p:cNvPr>
          <p:cNvSpPr txBox="1"/>
          <p:nvPr/>
        </p:nvSpPr>
        <p:spPr>
          <a:xfrm>
            <a:off x="5867400" y="3462129"/>
            <a:ext cx="302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Personalized CSS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NFL color theme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950C90-7B34-4800-BFEA-0513D63CA92F}"/>
              </a:ext>
            </a:extLst>
          </p:cNvPr>
          <p:cNvSpPr txBox="1"/>
          <p:nvPr/>
        </p:nvSpPr>
        <p:spPr>
          <a:xfrm>
            <a:off x="2993851" y="1622439"/>
            <a:ext cx="3294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Customized HTML to create the three views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Modified to effectively display the visualizations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F8A50-1975-ADAB-59A3-4DC9632D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847493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 flipH="1">
            <a:off x="-8745" y="2537460"/>
            <a:ext cx="1227945" cy="39461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053D78-D1A3-4093-926C-CBCB1C44C908}"/>
              </a:ext>
            </a:extLst>
          </p:cNvPr>
          <p:cNvCxnSpPr>
            <a:cxnSpLocks/>
          </p:cNvCxnSpPr>
          <p:nvPr/>
        </p:nvCxnSpPr>
        <p:spPr>
          <a:xfrm flipH="1" flipV="1">
            <a:off x="2712720" y="2560320"/>
            <a:ext cx="1016319" cy="65436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4CB995C-31C9-44BF-B7BA-69FC0AC51921}"/>
              </a:ext>
            </a:extLst>
          </p:cNvPr>
          <p:cNvCxnSpPr>
            <a:cxnSpLocks/>
          </p:cNvCxnSpPr>
          <p:nvPr/>
        </p:nvCxnSpPr>
        <p:spPr>
          <a:xfrm flipH="1">
            <a:off x="5288280" y="2522220"/>
            <a:ext cx="1440180" cy="104394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8890D1F-F30D-4BEF-836F-B5C01D8C23A2}"/>
              </a:ext>
            </a:extLst>
          </p:cNvPr>
          <p:cNvCxnSpPr>
            <a:cxnSpLocks/>
          </p:cNvCxnSpPr>
          <p:nvPr/>
        </p:nvCxnSpPr>
        <p:spPr>
          <a:xfrm flipH="1" flipV="1">
            <a:off x="8008620" y="2263140"/>
            <a:ext cx="1135381" cy="26265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Visualizations – JavaScript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1155700" y="1799590"/>
            <a:ext cx="1587500" cy="1587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0BDC6C-8858-4218-B1F8-583A77C0BA18}"/>
              </a:ext>
            </a:extLst>
          </p:cNvPr>
          <p:cNvSpPr/>
          <p:nvPr/>
        </p:nvSpPr>
        <p:spPr>
          <a:xfrm>
            <a:off x="3581400" y="2655461"/>
            <a:ext cx="1765300" cy="176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4E1E864-D630-4926-9D26-CDAC91CC418D}"/>
              </a:ext>
            </a:extLst>
          </p:cNvPr>
          <p:cNvSpPr/>
          <p:nvPr/>
        </p:nvSpPr>
        <p:spPr>
          <a:xfrm>
            <a:off x="6678931" y="1771650"/>
            <a:ext cx="1414780" cy="14147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35B9C13-460E-4EF5-B9D9-893436389A01}"/>
              </a:ext>
            </a:extLst>
          </p:cNvPr>
          <p:cNvGrpSpPr/>
          <p:nvPr/>
        </p:nvGrpSpPr>
        <p:grpSpPr>
          <a:xfrm>
            <a:off x="1598415" y="2244585"/>
            <a:ext cx="702070" cy="697510"/>
            <a:chOff x="795338" y="2571750"/>
            <a:chExt cx="1711325" cy="1700213"/>
          </a:xfrm>
          <a:solidFill>
            <a:schemeClr val="bg1"/>
          </a:solidFill>
        </p:grpSpPr>
        <p:sp>
          <p:nvSpPr>
            <p:cNvPr id="137" name="Freeform 65">
              <a:extLst>
                <a:ext uri="{FF2B5EF4-FFF2-40B4-BE49-F238E27FC236}">
                  <a16:creationId xmlns:a16="http://schemas.microsoft.com/office/drawing/2014/main" id="{52EFF237-88F4-4406-B30E-69BDB820C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6">
              <a:extLst>
                <a:ext uri="{FF2B5EF4-FFF2-40B4-BE49-F238E27FC236}">
                  <a16:creationId xmlns:a16="http://schemas.microsoft.com/office/drawing/2014/main" id="{E9C5AD9D-B48A-4478-A96E-EBE1D65E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EA55AFC-172D-4370-B530-EDD923BC1E87}"/>
              </a:ext>
            </a:extLst>
          </p:cNvPr>
          <p:cNvGrpSpPr/>
          <p:nvPr/>
        </p:nvGrpSpPr>
        <p:grpSpPr>
          <a:xfrm>
            <a:off x="4066827" y="3140582"/>
            <a:ext cx="794446" cy="795058"/>
            <a:chOff x="3201988" y="2216151"/>
            <a:chExt cx="2054225" cy="2055813"/>
          </a:xfrm>
          <a:solidFill>
            <a:schemeClr val="bg1"/>
          </a:solidFill>
        </p:grpSpPr>
        <p:sp>
          <p:nvSpPr>
            <p:cNvPr id="140" name="Freeform 59">
              <a:extLst>
                <a:ext uri="{FF2B5EF4-FFF2-40B4-BE49-F238E27FC236}">
                  <a16:creationId xmlns:a16="http://schemas.microsoft.com/office/drawing/2014/main" id="{FA934FB5-0037-4BB9-B957-8479B32BB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0">
              <a:extLst>
                <a:ext uri="{FF2B5EF4-FFF2-40B4-BE49-F238E27FC236}">
                  <a16:creationId xmlns:a16="http://schemas.microsoft.com/office/drawing/2014/main" id="{49EC8296-9B7D-4085-ABE8-2E6CE3699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1">
              <a:extLst>
                <a:ext uri="{FF2B5EF4-FFF2-40B4-BE49-F238E27FC236}">
                  <a16:creationId xmlns:a16="http://schemas.microsoft.com/office/drawing/2014/main" id="{74180594-B54B-4D1D-824E-3543D26F4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5CAB0C5-AEEE-47F6-A7E4-D20B073B4386}"/>
              </a:ext>
            </a:extLst>
          </p:cNvPr>
          <p:cNvGrpSpPr/>
          <p:nvPr/>
        </p:nvGrpSpPr>
        <p:grpSpPr>
          <a:xfrm>
            <a:off x="7017882" y="2125611"/>
            <a:ext cx="736878" cy="706858"/>
            <a:chOff x="5975350" y="2571750"/>
            <a:chExt cx="1714500" cy="1644650"/>
          </a:xfrm>
          <a:solidFill>
            <a:schemeClr val="bg1"/>
          </a:solidFill>
        </p:grpSpPr>
        <p:sp>
          <p:nvSpPr>
            <p:cNvPr id="144" name="Freeform 31">
              <a:extLst>
                <a:ext uri="{FF2B5EF4-FFF2-40B4-BE49-F238E27FC236}">
                  <a16:creationId xmlns:a16="http://schemas.microsoft.com/office/drawing/2014/main" id="{5891495B-E447-435F-A844-9199CE63A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2500" y="2628900"/>
              <a:ext cx="1597025" cy="1587500"/>
            </a:xfrm>
            <a:custGeom>
              <a:avLst/>
              <a:gdLst>
                <a:gd name="T0" fmla="*/ 1320 w 1344"/>
                <a:gd name="T1" fmla="*/ 1152 h 1344"/>
                <a:gd name="T2" fmla="*/ 1296 w 1344"/>
                <a:gd name="T3" fmla="*/ 1152 h 1344"/>
                <a:gd name="T4" fmla="*/ 1296 w 1344"/>
                <a:gd name="T5" fmla="*/ 312 h 1344"/>
                <a:gd name="T6" fmla="*/ 1248 w 1344"/>
                <a:gd name="T7" fmla="*/ 312 h 1344"/>
                <a:gd name="T8" fmla="*/ 1248 w 1344"/>
                <a:gd name="T9" fmla="*/ 1008 h 1344"/>
                <a:gd name="T10" fmla="*/ 96 w 1344"/>
                <a:gd name="T11" fmla="*/ 1008 h 1344"/>
                <a:gd name="T12" fmla="*/ 96 w 1344"/>
                <a:gd name="T13" fmla="*/ 240 h 1344"/>
                <a:gd name="T14" fmla="*/ 696 w 1344"/>
                <a:gd name="T15" fmla="*/ 240 h 1344"/>
                <a:gd name="T16" fmla="*/ 696 w 1344"/>
                <a:gd name="T17" fmla="*/ 192 h 1344"/>
                <a:gd name="T18" fmla="*/ 96 w 1344"/>
                <a:gd name="T19" fmla="*/ 192 h 1344"/>
                <a:gd name="T20" fmla="*/ 96 w 1344"/>
                <a:gd name="T21" fmla="*/ 96 h 1344"/>
                <a:gd name="T22" fmla="*/ 144 w 1344"/>
                <a:gd name="T23" fmla="*/ 48 h 1344"/>
                <a:gd name="T24" fmla="*/ 672 w 1344"/>
                <a:gd name="T25" fmla="*/ 48 h 1344"/>
                <a:gd name="T26" fmla="*/ 672 w 1344"/>
                <a:gd name="T27" fmla="*/ 0 h 1344"/>
                <a:gd name="T28" fmla="*/ 144 w 1344"/>
                <a:gd name="T29" fmla="*/ 0 h 1344"/>
                <a:gd name="T30" fmla="*/ 48 w 1344"/>
                <a:gd name="T31" fmla="*/ 96 h 1344"/>
                <a:gd name="T32" fmla="*/ 48 w 1344"/>
                <a:gd name="T33" fmla="*/ 1152 h 1344"/>
                <a:gd name="T34" fmla="*/ 24 w 1344"/>
                <a:gd name="T35" fmla="*/ 1152 h 1344"/>
                <a:gd name="T36" fmla="*/ 0 w 1344"/>
                <a:gd name="T37" fmla="*/ 1176 h 1344"/>
                <a:gd name="T38" fmla="*/ 0 w 1344"/>
                <a:gd name="T39" fmla="*/ 1248 h 1344"/>
                <a:gd name="T40" fmla="*/ 96 w 1344"/>
                <a:gd name="T41" fmla="*/ 1344 h 1344"/>
                <a:gd name="T42" fmla="*/ 1248 w 1344"/>
                <a:gd name="T43" fmla="*/ 1344 h 1344"/>
                <a:gd name="T44" fmla="*/ 1344 w 1344"/>
                <a:gd name="T45" fmla="*/ 1248 h 1344"/>
                <a:gd name="T46" fmla="*/ 1344 w 1344"/>
                <a:gd name="T47" fmla="*/ 1176 h 1344"/>
                <a:gd name="T48" fmla="*/ 1320 w 1344"/>
                <a:gd name="T49" fmla="*/ 1152 h 1344"/>
                <a:gd name="T50" fmla="*/ 96 w 1344"/>
                <a:gd name="T51" fmla="*/ 1056 h 1344"/>
                <a:gd name="T52" fmla="*/ 1248 w 1344"/>
                <a:gd name="T53" fmla="*/ 1056 h 1344"/>
                <a:gd name="T54" fmla="*/ 1248 w 1344"/>
                <a:gd name="T55" fmla="*/ 1152 h 1344"/>
                <a:gd name="T56" fmla="*/ 888 w 1344"/>
                <a:gd name="T57" fmla="*/ 1152 h 1344"/>
                <a:gd name="T58" fmla="*/ 871 w 1344"/>
                <a:gd name="T59" fmla="*/ 1159 h 1344"/>
                <a:gd name="T60" fmla="*/ 830 w 1344"/>
                <a:gd name="T61" fmla="*/ 1200 h 1344"/>
                <a:gd name="T62" fmla="*/ 514 w 1344"/>
                <a:gd name="T63" fmla="*/ 1200 h 1344"/>
                <a:gd name="T64" fmla="*/ 473 w 1344"/>
                <a:gd name="T65" fmla="*/ 1159 h 1344"/>
                <a:gd name="T66" fmla="*/ 456 w 1344"/>
                <a:gd name="T67" fmla="*/ 1152 h 1344"/>
                <a:gd name="T68" fmla="*/ 96 w 1344"/>
                <a:gd name="T69" fmla="*/ 1152 h 1344"/>
                <a:gd name="T70" fmla="*/ 96 w 1344"/>
                <a:gd name="T71" fmla="*/ 1056 h 1344"/>
                <a:gd name="T72" fmla="*/ 1296 w 1344"/>
                <a:gd name="T73" fmla="*/ 1248 h 1344"/>
                <a:gd name="T74" fmla="*/ 1248 w 1344"/>
                <a:gd name="T75" fmla="*/ 1296 h 1344"/>
                <a:gd name="T76" fmla="*/ 96 w 1344"/>
                <a:gd name="T77" fmla="*/ 1296 h 1344"/>
                <a:gd name="T78" fmla="*/ 48 w 1344"/>
                <a:gd name="T79" fmla="*/ 1248 h 1344"/>
                <a:gd name="T80" fmla="*/ 48 w 1344"/>
                <a:gd name="T81" fmla="*/ 1200 h 1344"/>
                <a:gd name="T82" fmla="*/ 446 w 1344"/>
                <a:gd name="T83" fmla="*/ 1200 h 1344"/>
                <a:gd name="T84" fmla="*/ 487 w 1344"/>
                <a:gd name="T85" fmla="*/ 1241 h 1344"/>
                <a:gd name="T86" fmla="*/ 504 w 1344"/>
                <a:gd name="T87" fmla="*/ 1248 h 1344"/>
                <a:gd name="T88" fmla="*/ 840 w 1344"/>
                <a:gd name="T89" fmla="*/ 1248 h 1344"/>
                <a:gd name="T90" fmla="*/ 857 w 1344"/>
                <a:gd name="T91" fmla="*/ 1241 h 1344"/>
                <a:gd name="T92" fmla="*/ 898 w 1344"/>
                <a:gd name="T93" fmla="*/ 1200 h 1344"/>
                <a:gd name="T94" fmla="*/ 1296 w 1344"/>
                <a:gd name="T95" fmla="*/ 1200 h 1344"/>
                <a:gd name="T96" fmla="*/ 1296 w 1344"/>
                <a:gd name="T97" fmla="*/ 1248 h 1344"/>
                <a:gd name="T98" fmla="*/ 1296 w 1344"/>
                <a:gd name="T99" fmla="*/ 1248 h 1344"/>
                <a:gd name="T100" fmla="*/ 1296 w 1344"/>
                <a:gd name="T101" fmla="*/ 1248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4" h="1344">
                  <a:moveTo>
                    <a:pt x="1320" y="1152"/>
                  </a:moveTo>
                  <a:cubicBezTo>
                    <a:pt x="1296" y="1152"/>
                    <a:pt x="1296" y="1152"/>
                    <a:pt x="1296" y="1152"/>
                  </a:cubicBezTo>
                  <a:cubicBezTo>
                    <a:pt x="1296" y="312"/>
                    <a:pt x="1296" y="312"/>
                    <a:pt x="1296" y="312"/>
                  </a:cubicBezTo>
                  <a:cubicBezTo>
                    <a:pt x="1248" y="312"/>
                    <a:pt x="1248" y="312"/>
                    <a:pt x="1248" y="312"/>
                  </a:cubicBezTo>
                  <a:cubicBezTo>
                    <a:pt x="1248" y="1008"/>
                    <a:pt x="1248" y="1008"/>
                    <a:pt x="1248" y="1008"/>
                  </a:cubicBezTo>
                  <a:cubicBezTo>
                    <a:pt x="96" y="1008"/>
                    <a:pt x="96" y="1008"/>
                    <a:pt x="96" y="1008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696" y="240"/>
                    <a:pt x="696" y="240"/>
                    <a:pt x="696" y="240"/>
                  </a:cubicBezTo>
                  <a:cubicBezTo>
                    <a:pt x="696" y="192"/>
                    <a:pt x="696" y="192"/>
                    <a:pt x="696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69"/>
                    <a:pt x="117" y="48"/>
                    <a:pt x="144" y="48"/>
                  </a:cubicBezTo>
                  <a:cubicBezTo>
                    <a:pt x="672" y="48"/>
                    <a:pt x="672" y="48"/>
                    <a:pt x="672" y="48"/>
                  </a:cubicBezTo>
                  <a:cubicBezTo>
                    <a:pt x="672" y="0"/>
                    <a:pt x="672" y="0"/>
                    <a:pt x="67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91" y="0"/>
                    <a:pt x="48" y="43"/>
                    <a:pt x="48" y="96"/>
                  </a:cubicBezTo>
                  <a:cubicBezTo>
                    <a:pt x="48" y="1152"/>
                    <a:pt x="48" y="1152"/>
                    <a:pt x="48" y="1152"/>
                  </a:cubicBezTo>
                  <a:cubicBezTo>
                    <a:pt x="24" y="1152"/>
                    <a:pt x="24" y="1152"/>
                    <a:pt x="24" y="1152"/>
                  </a:cubicBezTo>
                  <a:cubicBezTo>
                    <a:pt x="11" y="1152"/>
                    <a:pt x="0" y="1163"/>
                    <a:pt x="0" y="1176"/>
                  </a:cubicBezTo>
                  <a:cubicBezTo>
                    <a:pt x="0" y="1248"/>
                    <a:pt x="0" y="1248"/>
                    <a:pt x="0" y="1248"/>
                  </a:cubicBezTo>
                  <a:cubicBezTo>
                    <a:pt x="0" y="1301"/>
                    <a:pt x="43" y="1344"/>
                    <a:pt x="96" y="1344"/>
                  </a:cubicBezTo>
                  <a:cubicBezTo>
                    <a:pt x="1248" y="1344"/>
                    <a:pt x="1248" y="1344"/>
                    <a:pt x="1248" y="1344"/>
                  </a:cubicBezTo>
                  <a:cubicBezTo>
                    <a:pt x="1301" y="1344"/>
                    <a:pt x="1344" y="1301"/>
                    <a:pt x="1344" y="1248"/>
                  </a:cubicBezTo>
                  <a:cubicBezTo>
                    <a:pt x="1344" y="1176"/>
                    <a:pt x="1344" y="1176"/>
                    <a:pt x="1344" y="1176"/>
                  </a:cubicBezTo>
                  <a:cubicBezTo>
                    <a:pt x="1344" y="1163"/>
                    <a:pt x="1333" y="1152"/>
                    <a:pt x="1320" y="1152"/>
                  </a:cubicBezTo>
                  <a:close/>
                  <a:moveTo>
                    <a:pt x="96" y="1056"/>
                  </a:moveTo>
                  <a:cubicBezTo>
                    <a:pt x="1248" y="1056"/>
                    <a:pt x="1248" y="1056"/>
                    <a:pt x="1248" y="1056"/>
                  </a:cubicBezTo>
                  <a:cubicBezTo>
                    <a:pt x="1248" y="1152"/>
                    <a:pt x="1248" y="1152"/>
                    <a:pt x="1248" y="1152"/>
                  </a:cubicBezTo>
                  <a:cubicBezTo>
                    <a:pt x="888" y="1152"/>
                    <a:pt x="888" y="1152"/>
                    <a:pt x="888" y="1152"/>
                  </a:cubicBezTo>
                  <a:cubicBezTo>
                    <a:pt x="882" y="1152"/>
                    <a:pt x="876" y="1155"/>
                    <a:pt x="871" y="1159"/>
                  </a:cubicBezTo>
                  <a:cubicBezTo>
                    <a:pt x="830" y="1200"/>
                    <a:pt x="830" y="1200"/>
                    <a:pt x="830" y="1200"/>
                  </a:cubicBezTo>
                  <a:cubicBezTo>
                    <a:pt x="514" y="1200"/>
                    <a:pt x="514" y="1200"/>
                    <a:pt x="514" y="1200"/>
                  </a:cubicBezTo>
                  <a:cubicBezTo>
                    <a:pt x="473" y="1159"/>
                    <a:pt x="473" y="1159"/>
                    <a:pt x="473" y="1159"/>
                  </a:cubicBezTo>
                  <a:cubicBezTo>
                    <a:pt x="468" y="1155"/>
                    <a:pt x="462" y="1152"/>
                    <a:pt x="456" y="1152"/>
                  </a:cubicBezTo>
                  <a:cubicBezTo>
                    <a:pt x="96" y="1152"/>
                    <a:pt x="96" y="1152"/>
                    <a:pt x="96" y="1152"/>
                  </a:cubicBezTo>
                  <a:lnTo>
                    <a:pt x="96" y="1056"/>
                  </a:lnTo>
                  <a:close/>
                  <a:moveTo>
                    <a:pt x="1296" y="1248"/>
                  </a:moveTo>
                  <a:cubicBezTo>
                    <a:pt x="1296" y="1275"/>
                    <a:pt x="1275" y="1296"/>
                    <a:pt x="1248" y="1296"/>
                  </a:cubicBezTo>
                  <a:cubicBezTo>
                    <a:pt x="96" y="1296"/>
                    <a:pt x="96" y="1296"/>
                    <a:pt x="96" y="1296"/>
                  </a:cubicBezTo>
                  <a:cubicBezTo>
                    <a:pt x="69" y="1296"/>
                    <a:pt x="48" y="1275"/>
                    <a:pt x="48" y="1248"/>
                  </a:cubicBezTo>
                  <a:cubicBezTo>
                    <a:pt x="48" y="1200"/>
                    <a:pt x="48" y="1200"/>
                    <a:pt x="48" y="1200"/>
                  </a:cubicBezTo>
                  <a:cubicBezTo>
                    <a:pt x="446" y="1200"/>
                    <a:pt x="446" y="1200"/>
                    <a:pt x="446" y="1200"/>
                  </a:cubicBezTo>
                  <a:cubicBezTo>
                    <a:pt x="487" y="1241"/>
                    <a:pt x="487" y="1241"/>
                    <a:pt x="487" y="1241"/>
                  </a:cubicBezTo>
                  <a:cubicBezTo>
                    <a:pt x="492" y="1245"/>
                    <a:pt x="498" y="1248"/>
                    <a:pt x="504" y="1248"/>
                  </a:cubicBezTo>
                  <a:cubicBezTo>
                    <a:pt x="840" y="1248"/>
                    <a:pt x="840" y="1248"/>
                    <a:pt x="840" y="1248"/>
                  </a:cubicBezTo>
                  <a:cubicBezTo>
                    <a:pt x="846" y="1248"/>
                    <a:pt x="852" y="1245"/>
                    <a:pt x="857" y="1241"/>
                  </a:cubicBezTo>
                  <a:cubicBezTo>
                    <a:pt x="898" y="1200"/>
                    <a:pt x="898" y="1200"/>
                    <a:pt x="898" y="1200"/>
                  </a:cubicBezTo>
                  <a:cubicBezTo>
                    <a:pt x="1296" y="1200"/>
                    <a:pt x="1296" y="1200"/>
                    <a:pt x="1296" y="1200"/>
                  </a:cubicBezTo>
                  <a:lnTo>
                    <a:pt x="1296" y="1248"/>
                  </a:lnTo>
                  <a:close/>
                  <a:moveTo>
                    <a:pt x="1296" y="1248"/>
                  </a:moveTo>
                  <a:cubicBezTo>
                    <a:pt x="1296" y="1248"/>
                    <a:pt x="1296" y="1248"/>
                    <a:pt x="1296" y="12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32">
              <a:extLst>
                <a:ext uri="{FF2B5EF4-FFF2-40B4-BE49-F238E27FC236}">
                  <a16:creationId xmlns:a16="http://schemas.microsoft.com/office/drawing/2014/main" id="{94657763-8EDE-4B71-B64B-00D10DE8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33">
              <a:extLst>
                <a:ext uri="{FF2B5EF4-FFF2-40B4-BE49-F238E27FC236}">
                  <a16:creationId xmlns:a16="http://schemas.microsoft.com/office/drawing/2014/main" id="{89AD7C59-8E73-4B4D-997F-9A830DAF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2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542034B5-8DE6-4E10-8A53-A3F36996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963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7CC9610C-1A7D-4471-943D-248C51E02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2438" y="3932238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6">
              <a:extLst>
                <a:ext uri="{FF2B5EF4-FFF2-40B4-BE49-F238E27FC236}">
                  <a16:creationId xmlns:a16="http://schemas.microsoft.com/office/drawing/2014/main" id="{ACF3341E-34AB-443B-9DC1-13E09FEF4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9425" y="2571750"/>
              <a:ext cx="860425" cy="625475"/>
            </a:xfrm>
            <a:custGeom>
              <a:avLst/>
              <a:gdLst>
                <a:gd name="T0" fmla="*/ 571 w 724"/>
                <a:gd name="T1" fmla="*/ 7 h 529"/>
                <a:gd name="T2" fmla="*/ 554 w 724"/>
                <a:gd name="T3" fmla="*/ 0 h 529"/>
                <a:gd name="T4" fmla="*/ 170 w 724"/>
                <a:gd name="T5" fmla="*/ 0 h 529"/>
                <a:gd name="T6" fmla="*/ 153 w 724"/>
                <a:gd name="T7" fmla="*/ 7 h 529"/>
                <a:gd name="T8" fmla="*/ 9 w 724"/>
                <a:gd name="T9" fmla="*/ 151 h 529"/>
                <a:gd name="T10" fmla="*/ 9 w 724"/>
                <a:gd name="T11" fmla="*/ 185 h 529"/>
                <a:gd name="T12" fmla="*/ 345 w 724"/>
                <a:gd name="T13" fmla="*/ 521 h 529"/>
                <a:gd name="T14" fmla="*/ 346 w 724"/>
                <a:gd name="T15" fmla="*/ 522 h 529"/>
                <a:gd name="T16" fmla="*/ 351 w 724"/>
                <a:gd name="T17" fmla="*/ 525 h 529"/>
                <a:gd name="T18" fmla="*/ 354 w 724"/>
                <a:gd name="T19" fmla="*/ 526 h 529"/>
                <a:gd name="T20" fmla="*/ 370 w 724"/>
                <a:gd name="T21" fmla="*/ 526 h 529"/>
                <a:gd name="T22" fmla="*/ 373 w 724"/>
                <a:gd name="T23" fmla="*/ 525 h 529"/>
                <a:gd name="T24" fmla="*/ 378 w 724"/>
                <a:gd name="T25" fmla="*/ 522 h 529"/>
                <a:gd name="T26" fmla="*/ 379 w 724"/>
                <a:gd name="T27" fmla="*/ 521 h 529"/>
                <a:gd name="T28" fmla="*/ 715 w 724"/>
                <a:gd name="T29" fmla="*/ 185 h 529"/>
                <a:gd name="T30" fmla="*/ 715 w 724"/>
                <a:gd name="T31" fmla="*/ 151 h 529"/>
                <a:gd name="T32" fmla="*/ 571 w 724"/>
                <a:gd name="T33" fmla="*/ 7 h 529"/>
                <a:gd name="T34" fmla="*/ 311 w 724"/>
                <a:gd name="T35" fmla="*/ 144 h 529"/>
                <a:gd name="T36" fmla="*/ 362 w 724"/>
                <a:gd name="T37" fmla="*/ 67 h 529"/>
                <a:gd name="T38" fmla="*/ 413 w 724"/>
                <a:gd name="T39" fmla="*/ 144 h 529"/>
                <a:gd name="T40" fmla="*/ 311 w 724"/>
                <a:gd name="T41" fmla="*/ 144 h 529"/>
                <a:gd name="T42" fmla="*/ 426 w 724"/>
                <a:gd name="T43" fmla="*/ 192 h 529"/>
                <a:gd name="T44" fmla="*/ 362 w 724"/>
                <a:gd name="T45" fmla="*/ 417 h 529"/>
                <a:gd name="T46" fmla="*/ 298 w 724"/>
                <a:gd name="T47" fmla="*/ 192 h 529"/>
                <a:gd name="T48" fmla="*/ 426 w 724"/>
                <a:gd name="T49" fmla="*/ 192 h 529"/>
                <a:gd name="T50" fmla="*/ 407 w 724"/>
                <a:gd name="T51" fmla="*/ 48 h 529"/>
                <a:gd name="T52" fmla="*/ 509 w 724"/>
                <a:gd name="T53" fmla="*/ 48 h 529"/>
                <a:gd name="T54" fmla="*/ 458 w 724"/>
                <a:gd name="T55" fmla="*/ 125 h 529"/>
                <a:gd name="T56" fmla="*/ 407 w 724"/>
                <a:gd name="T57" fmla="*/ 48 h 529"/>
                <a:gd name="T58" fmla="*/ 266 w 724"/>
                <a:gd name="T59" fmla="*/ 125 h 529"/>
                <a:gd name="T60" fmla="*/ 215 w 724"/>
                <a:gd name="T61" fmla="*/ 48 h 529"/>
                <a:gd name="T62" fmla="*/ 317 w 724"/>
                <a:gd name="T63" fmla="*/ 48 h 529"/>
                <a:gd name="T64" fmla="*/ 266 w 724"/>
                <a:gd name="T65" fmla="*/ 125 h 529"/>
                <a:gd name="T66" fmla="*/ 221 w 724"/>
                <a:gd name="T67" fmla="*/ 144 h 529"/>
                <a:gd name="T68" fmla="*/ 84 w 724"/>
                <a:gd name="T69" fmla="*/ 144 h 529"/>
                <a:gd name="T70" fmla="*/ 166 w 724"/>
                <a:gd name="T71" fmla="*/ 62 h 529"/>
                <a:gd name="T72" fmla="*/ 221 w 724"/>
                <a:gd name="T73" fmla="*/ 144 h 529"/>
                <a:gd name="T74" fmla="*/ 248 w 724"/>
                <a:gd name="T75" fmla="*/ 192 h 529"/>
                <a:gd name="T76" fmla="*/ 314 w 724"/>
                <a:gd name="T77" fmla="*/ 422 h 529"/>
                <a:gd name="T78" fmla="*/ 84 w 724"/>
                <a:gd name="T79" fmla="*/ 192 h 529"/>
                <a:gd name="T80" fmla="*/ 248 w 724"/>
                <a:gd name="T81" fmla="*/ 192 h 529"/>
                <a:gd name="T82" fmla="*/ 476 w 724"/>
                <a:gd name="T83" fmla="*/ 192 h 529"/>
                <a:gd name="T84" fmla="*/ 640 w 724"/>
                <a:gd name="T85" fmla="*/ 192 h 529"/>
                <a:gd name="T86" fmla="*/ 411 w 724"/>
                <a:gd name="T87" fmla="*/ 422 h 529"/>
                <a:gd name="T88" fmla="*/ 476 w 724"/>
                <a:gd name="T89" fmla="*/ 192 h 529"/>
                <a:gd name="T90" fmla="*/ 503 w 724"/>
                <a:gd name="T91" fmla="*/ 144 h 529"/>
                <a:gd name="T92" fmla="*/ 558 w 724"/>
                <a:gd name="T93" fmla="*/ 62 h 529"/>
                <a:gd name="T94" fmla="*/ 640 w 724"/>
                <a:gd name="T95" fmla="*/ 144 h 529"/>
                <a:gd name="T96" fmla="*/ 503 w 724"/>
                <a:gd name="T97" fmla="*/ 144 h 529"/>
                <a:gd name="T98" fmla="*/ 503 w 724"/>
                <a:gd name="T99" fmla="*/ 144 h 529"/>
                <a:gd name="T100" fmla="*/ 503 w 724"/>
                <a:gd name="T101" fmla="*/ 144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4" h="529">
                  <a:moveTo>
                    <a:pt x="571" y="7"/>
                  </a:moveTo>
                  <a:cubicBezTo>
                    <a:pt x="566" y="3"/>
                    <a:pt x="560" y="0"/>
                    <a:pt x="55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64" y="0"/>
                    <a:pt x="158" y="3"/>
                    <a:pt x="153" y="7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0" y="160"/>
                    <a:pt x="0" y="176"/>
                    <a:pt x="9" y="185"/>
                  </a:cubicBezTo>
                  <a:cubicBezTo>
                    <a:pt x="345" y="521"/>
                    <a:pt x="345" y="521"/>
                    <a:pt x="345" y="521"/>
                  </a:cubicBezTo>
                  <a:cubicBezTo>
                    <a:pt x="345" y="521"/>
                    <a:pt x="346" y="521"/>
                    <a:pt x="346" y="522"/>
                  </a:cubicBezTo>
                  <a:cubicBezTo>
                    <a:pt x="348" y="523"/>
                    <a:pt x="350" y="524"/>
                    <a:pt x="351" y="525"/>
                  </a:cubicBezTo>
                  <a:cubicBezTo>
                    <a:pt x="352" y="526"/>
                    <a:pt x="353" y="526"/>
                    <a:pt x="354" y="526"/>
                  </a:cubicBezTo>
                  <a:cubicBezTo>
                    <a:pt x="359" y="529"/>
                    <a:pt x="365" y="529"/>
                    <a:pt x="370" y="526"/>
                  </a:cubicBezTo>
                  <a:cubicBezTo>
                    <a:pt x="371" y="526"/>
                    <a:pt x="372" y="526"/>
                    <a:pt x="373" y="525"/>
                  </a:cubicBezTo>
                  <a:cubicBezTo>
                    <a:pt x="375" y="524"/>
                    <a:pt x="376" y="523"/>
                    <a:pt x="378" y="522"/>
                  </a:cubicBezTo>
                  <a:cubicBezTo>
                    <a:pt x="378" y="521"/>
                    <a:pt x="379" y="521"/>
                    <a:pt x="379" y="521"/>
                  </a:cubicBezTo>
                  <a:cubicBezTo>
                    <a:pt x="715" y="185"/>
                    <a:pt x="715" y="185"/>
                    <a:pt x="715" y="185"/>
                  </a:cubicBezTo>
                  <a:cubicBezTo>
                    <a:pt x="724" y="176"/>
                    <a:pt x="724" y="160"/>
                    <a:pt x="715" y="151"/>
                  </a:cubicBezTo>
                  <a:lnTo>
                    <a:pt x="571" y="7"/>
                  </a:lnTo>
                  <a:close/>
                  <a:moveTo>
                    <a:pt x="311" y="144"/>
                  </a:moveTo>
                  <a:cubicBezTo>
                    <a:pt x="362" y="67"/>
                    <a:pt x="362" y="67"/>
                    <a:pt x="362" y="67"/>
                  </a:cubicBezTo>
                  <a:cubicBezTo>
                    <a:pt x="413" y="144"/>
                    <a:pt x="413" y="144"/>
                    <a:pt x="413" y="144"/>
                  </a:cubicBezTo>
                  <a:lnTo>
                    <a:pt x="311" y="144"/>
                  </a:lnTo>
                  <a:close/>
                  <a:moveTo>
                    <a:pt x="426" y="192"/>
                  </a:moveTo>
                  <a:cubicBezTo>
                    <a:pt x="362" y="417"/>
                    <a:pt x="362" y="417"/>
                    <a:pt x="362" y="417"/>
                  </a:cubicBezTo>
                  <a:cubicBezTo>
                    <a:pt x="298" y="192"/>
                    <a:pt x="298" y="192"/>
                    <a:pt x="298" y="192"/>
                  </a:cubicBezTo>
                  <a:lnTo>
                    <a:pt x="426" y="192"/>
                  </a:lnTo>
                  <a:close/>
                  <a:moveTo>
                    <a:pt x="407" y="48"/>
                  </a:moveTo>
                  <a:cubicBezTo>
                    <a:pt x="509" y="48"/>
                    <a:pt x="509" y="48"/>
                    <a:pt x="509" y="48"/>
                  </a:cubicBezTo>
                  <a:cubicBezTo>
                    <a:pt x="458" y="125"/>
                    <a:pt x="458" y="125"/>
                    <a:pt x="458" y="125"/>
                  </a:cubicBezTo>
                  <a:lnTo>
                    <a:pt x="407" y="48"/>
                  </a:lnTo>
                  <a:close/>
                  <a:moveTo>
                    <a:pt x="266" y="125"/>
                  </a:moveTo>
                  <a:cubicBezTo>
                    <a:pt x="215" y="48"/>
                    <a:pt x="215" y="48"/>
                    <a:pt x="215" y="48"/>
                  </a:cubicBezTo>
                  <a:cubicBezTo>
                    <a:pt x="317" y="48"/>
                    <a:pt x="317" y="48"/>
                    <a:pt x="317" y="48"/>
                  </a:cubicBezTo>
                  <a:lnTo>
                    <a:pt x="266" y="125"/>
                  </a:lnTo>
                  <a:close/>
                  <a:moveTo>
                    <a:pt x="221" y="144"/>
                  </a:moveTo>
                  <a:cubicBezTo>
                    <a:pt x="84" y="144"/>
                    <a:pt x="84" y="144"/>
                    <a:pt x="84" y="144"/>
                  </a:cubicBezTo>
                  <a:cubicBezTo>
                    <a:pt x="166" y="62"/>
                    <a:pt x="166" y="62"/>
                    <a:pt x="166" y="62"/>
                  </a:cubicBezTo>
                  <a:lnTo>
                    <a:pt x="221" y="144"/>
                  </a:lnTo>
                  <a:close/>
                  <a:moveTo>
                    <a:pt x="248" y="192"/>
                  </a:moveTo>
                  <a:cubicBezTo>
                    <a:pt x="314" y="422"/>
                    <a:pt x="314" y="422"/>
                    <a:pt x="314" y="422"/>
                  </a:cubicBezTo>
                  <a:cubicBezTo>
                    <a:pt x="84" y="192"/>
                    <a:pt x="84" y="192"/>
                    <a:pt x="84" y="192"/>
                  </a:cubicBezTo>
                  <a:lnTo>
                    <a:pt x="248" y="192"/>
                  </a:lnTo>
                  <a:close/>
                  <a:moveTo>
                    <a:pt x="476" y="192"/>
                  </a:moveTo>
                  <a:cubicBezTo>
                    <a:pt x="640" y="192"/>
                    <a:pt x="640" y="192"/>
                    <a:pt x="640" y="192"/>
                  </a:cubicBezTo>
                  <a:cubicBezTo>
                    <a:pt x="411" y="422"/>
                    <a:pt x="411" y="422"/>
                    <a:pt x="411" y="422"/>
                  </a:cubicBezTo>
                  <a:lnTo>
                    <a:pt x="476" y="192"/>
                  </a:lnTo>
                  <a:close/>
                  <a:moveTo>
                    <a:pt x="503" y="144"/>
                  </a:moveTo>
                  <a:cubicBezTo>
                    <a:pt x="558" y="62"/>
                    <a:pt x="558" y="62"/>
                    <a:pt x="558" y="62"/>
                  </a:cubicBezTo>
                  <a:cubicBezTo>
                    <a:pt x="640" y="144"/>
                    <a:pt x="640" y="144"/>
                    <a:pt x="640" y="144"/>
                  </a:cubicBezTo>
                  <a:lnTo>
                    <a:pt x="503" y="144"/>
                  </a:lnTo>
                  <a:close/>
                  <a:moveTo>
                    <a:pt x="503" y="144"/>
                  </a:moveTo>
                  <a:cubicBezTo>
                    <a:pt x="503" y="144"/>
                    <a:pt x="503" y="144"/>
                    <a:pt x="503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7">
              <a:extLst>
                <a:ext uri="{FF2B5EF4-FFF2-40B4-BE49-F238E27FC236}">
                  <a16:creationId xmlns:a16="http://schemas.microsoft.com/office/drawing/2014/main" id="{DA93EA49-B6F8-4E11-8719-8BF16ED84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5075" y="3005138"/>
              <a:ext cx="136525" cy="211138"/>
            </a:xfrm>
            <a:custGeom>
              <a:avLst/>
              <a:gdLst>
                <a:gd name="T0" fmla="*/ 81 w 115"/>
                <a:gd name="T1" fmla="*/ 0 h 178"/>
                <a:gd name="T2" fmla="*/ 9 w 115"/>
                <a:gd name="T3" fmla="*/ 72 h 178"/>
                <a:gd name="T4" fmla="*/ 9 w 115"/>
                <a:gd name="T5" fmla="*/ 106 h 178"/>
                <a:gd name="T6" fmla="*/ 81 w 115"/>
                <a:gd name="T7" fmla="*/ 178 h 178"/>
                <a:gd name="T8" fmla="*/ 115 w 115"/>
                <a:gd name="T9" fmla="*/ 144 h 178"/>
                <a:gd name="T10" fmla="*/ 60 w 115"/>
                <a:gd name="T11" fmla="*/ 89 h 178"/>
                <a:gd name="T12" fmla="*/ 115 w 115"/>
                <a:gd name="T13" fmla="*/ 34 h 178"/>
                <a:gd name="T14" fmla="*/ 81 w 115"/>
                <a:gd name="T15" fmla="*/ 0 h 178"/>
                <a:gd name="T16" fmla="*/ 81 w 115"/>
                <a:gd name="T17" fmla="*/ 0 h 178"/>
                <a:gd name="T18" fmla="*/ 81 w 115"/>
                <a:gd name="T1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81" y="0"/>
                  </a:moveTo>
                  <a:cubicBezTo>
                    <a:pt x="9" y="72"/>
                    <a:pt x="9" y="72"/>
                    <a:pt x="9" y="72"/>
                  </a:cubicBezTo>
                  <a:cubicBezTo>
                    <a:pt x="0" y="81"/>
                    <a:pt x="0" y="97"/>
                    <a:pt x="9" y="106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115" y="144"/>
                    <a:pt x="115" y="144"/>
                    <a:pt x="115" y="144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81" y="0"/>
                  </a:lnTo>
                  <a:close/>
                  <a:moveTo>
                    <a:pt x="81" y="0"/>
                  </a:moveTo>
                  <a:cubicBezTo>
                    <a:pt x="81" y="0"/>
                    <a:pt x="81" y="0"/>
                    <a:pt x="8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8">
              <a:extLst>
                <a:ext uri="{FF2B5EF4-FFF2-40B4-BE49-F238E27FC236}">
                  <a16:creationId xmlns:a16="http://schemas.microsoft.com/office/drawing/2014/main" id="{BAD828B9-D0B9-4290-8F1A-142AE1F78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3005138"/>
              <a:ext cx="136525" cy="211138"/>
            </a:xfrm>
            <a:custGeom>
              <a:avLst/>
              <a:gdLst>
                <a:gd name="T0" fmla="*/ 34 w 115"/>
                <a:gd name="T1" fmla="*/ 178 h 178"/>
                <a:gd name="T2" fmla="*/ 106 w 115"/>
                <a:gd name="T3" fmla="*/ 106 h 178"/>
                <a:gd name="T4" fmla="*/ 106 w 115"/>
                <a:gd name="T5" fmla="*/ 72 h 178"/>
                <a:gd name="T6" fmla="*/ 34 w 115"/>
                <a:gd name="T7" fmla="*/ 0 h 178"/>
                <a:gd name="T8" fmla="*/ 0 w 115"/>
                <a:gd name="T9" fmla="*/ 34 h 178"/>
                <a:gd name="T10" fmla="*/ 55 w 115"/>
                <a:gd name="T11" fmla="*/ 89 h 178"/>
                <a:gd name="T12" fmla="*/ 0 w 115"/>
                <a:gd name="T13" fmla="*/ 144 h 178"/>
                <a:gd name="T14" fmla="*/ 34 w 115"/>
                <a:gd name="T15" fmla="*/ 178 h 178"/>
                <a:gd name="T16" fmla="*/ 34 w 115"/>
                <a:gd name="T17" fmla="*/ 178 h 178"/>
                <a:gd name="T18" fmla="*/ 34 w 115"/>
                <a:gd name="T1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34" y="178"/>
                  </a:moveTo>
                  <a:cubicBezTo>
                    <a:pt x="106" y="106"/>
                    <a:pt x="106" y="106"/>
                    <a:pt x="106" y="106"/>
                  </a:cubicBezTo>
                  <a:cubicBezTo>
                    <a:pt x="115" y="97"/>
                    <a:pt x="115" y="81"/>
                    <a:pt x="106" y="7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34" y="178"/>
                  </a:lnTo>
                  <a:close/>
                  <a:moveTo>
                    <a:pt x="34" y="178"/>
                  </a:moveTo>
                  <a:cubicBezTo>
                    <a:pt x="34" y="178"/>
                    <a:pt x="34" y="178"/>
                    <a:pt x="34" y="17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9">
              <a:extLst>
                <a:ext uri="{FF2B5EF4-FFF2-40B4-BE49-F238E27FC236}">
                  <a16:creationId xmlns:a16="http://schemas.microsoft.com/office/drawing/2014/main" id="{A58AFA4C-09F7-472E-B0A3-4EEA07CF3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4F1C863B-FDE7-4499-94FC-83E8027BB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moveTo>
                    <a:pt x="0" y="142"/>
                  </a:moveTo>
                  <a:lnTo>
                    <a:pt x="0" y="14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1">
              <a:extLst>
                <a:ext uri="{FF2B5EF4-FFF2-40B4-BE49-F238E27FC236}">
                  <a16:creationId xmlns:a16="http://schemas.microsoft.com/office/drawing/2014/main" id="{A47AAE80-4694-4927-9E23-C98259ED9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2">
              <a:extLst>
                <a:ext uri="{FF2B5EF4-FFF2-40B4-BE49-F238E27FC236}">
                  <a16:creationId xmlns:a16="http://schemas.microsoft.com/office/drawing/2014/main" id="{4BD5F0B4-31D2-40DE-9DAF-CA0853626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4226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43">
              <a:extLst>
                <a:ext uri="{FF2B5EF4-FFF2-40B4-BE49-F238E27FC236}">
                  <a16:creationId xmlns:a16="http://schemas.microsoft.com/office/drawing/2014/main" id="{1401BD93-3FFA-4CE5-9693-BDF0B8B3F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5353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44">
              <a:extLst>
                <a:ext uri="{FF2B5EF4-FFF2-40B4-BE49-F238E27FC236}">
                  <a16:creationId xmlns:a16="http://schemas.microsoft.com/office/drawing/2014/main" id="{1B7AA0B0-C4AC-4193-9DDB-2D923FE2A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45">
              <a:extLst>
                <a:ext uri="{FF2B5EF4-FFF2-40B4-BE49-F238E27FC236}">
                  <a16:creationId xmlns:a16="http://schemas.microsoft.com/office/drawing/2014/main" id="{9501046E-5B4E-4E12-957B-4D32C20F3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308350"/>
              <a:ext cx="4270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46">
              <a:extLst>
                <a:ext uri="{FF2B5EF4-FFF2-40B4-BE49-F238E27FC236}">
                  <a16:creationId xmlns:a16="http://schemas.microsoft.com/office/drawing/2014/main" id="{675F573C-17BF-4045-B5D6-15C06D89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422650"/>
              <a:ext cx="6556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47">
              <a:extLst>
                <a:ext uri="{FF2B5EF4-FFF2-40B4-BE49-F238E27FC236}">
                  <a16:creationId xmlns:a16="http://schemas.microsoft.com/office/drawing/2014/main" id="{994441D6-D070-4AD5-9B94-00AB9712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535363"/>
              <a:ext cx="8842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48">
              <a:extLst>
                <a:ext uri="{FF2B5EF4-FFF2-40B4-BE49-F238E27FC236}">
                  <a16:creationId xmlns:a16="http://schemas.microsoft.com/office/drawing/2014/main" id="{DD67849F-2DD3-4921-BDA3-484B88209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649663"/>
              <a:ext cx="627063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49">
              <a:extLst>
                <a:ext uri="{FF2B5EF4-FFF2-40B4-BE49-F238E27FC236}">
                  <a16:creationId xmlns:a16="http://schemas.microsoft.com/office/drawing/2014/main" id="{B6E3E5AB-DBC7-4A73-A2F0-41D7FD89E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013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50">
              <a:extLst>
                <a:ext uri="{FF2B5EF4-FFF2-40B4-BE49-F238E27FC236}">
                  <a16:creationId xmlns:a16="http://schemas.microsoft.com/office/drawing/2014/main" id="{5DD56F99-2830-4C97-AC4C-4BD9813B7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1038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51">
              <a:extLst>
                <a:ext uri="{FF2B5EF4-FFF2-40B4-BE49-F238E27FC236}">
                  <a16:creationId xmlns:a16="http://schemas.microsoft.com/office/drawing/2014/main" id="{674DB230-5193-4EA5-8DCF-AA38F1390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613" y="3422650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52">
              <a:extLst>
                <a:ext uri="{FF2B5EF4-FFF2-40B4-BE49-F238E27FC236}">
                  <a16:creationId xmlns:a16="http://schemas.microsoft.com/office/drawing/2014/main" id="{EA6A2648-C899-46D3-9FC4-D23F22E73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3535363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53">
              <a:extLst>
                <a:ext uri="{FF2B5EF4-FFF2-40B4-BE49-F238E27FC236}">
                  <a16:creationId xmlns:a16="http://schemas.microsoft.com/office/drawing/2014/main" id="{585263A0-45BC-44AA-A13E-891CCE434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350" y="2741613"/>
              <a:ext cx="57150" cy="709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54">
              <a:extLst>
                <a:ext uri="{FF2B5EF4-FFF2-40B4-BE49-F238E27FC236}">
                  <a16:creationId xmlns:a16="http://schemas.microsoft.com/office/drawing/2014/main" id="{199FAB3B-5B9E-4F26-AAA3-1C93CABB6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281363"/>
              <a:ext cx="57150" cy="566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55">
              <a:extLst>
                <a:ext uri="{FF2B5EF4-FFF2-40B4-BE49-F238E27FC236}">
                  <a16:creationId xmlns:a16="http://schemas.microsoft.com/office/drawing/2014/main" id="{49B2C6A0-C7BD-4A16-B883-90CC39A1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1670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93F934E8-F888-4753-A2B5-4CD90BD5C860}"/>
              </a:ext>
            </a:extLst>
          </p:cNvPr>
          <p:cNvSpPr txBox="1"/>
          <p:nvPr/>
        </p:nvSpPr>
        <p:spPr>
          <a:xfrm>
            <a:off x="567674" y="3679965"/>
            <a:ext cx="28613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Three JS files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Teams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Athletes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Teams Venue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9351FD4-4B1C-4337-828D-A9A7B0B7426C}"/>
              </a:ext>
            </a:extLst>
          </p:cNvPr>
          <p:cNvSpPr txBox="1"/>
          <p:nvPr/>
        </p:nvSpPr>
        <p:spPr>
          <a:xfrm>
            <a:off x="5867400" y="3462129"/>
            <a:ext cx="30251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Interactive Map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Created dropdowns for Teams and Athletes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Customization by adding labels, legends, tooltips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950C90-7B34-4800-BFEA-0513D63CA92F}"/>
              </a:ext>
            </a:extLst>
          </p:cNvPr>
          <p:cNvSpPr txBox="1"/>
          <p:nvPr/>
        </p:nvSpPr>
        <p:spPr>
          <a:xfrm>
            <a:off x="3106675" y="1418332"/>
            <a:ext cx="3294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Libraries used: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D3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Leaflet</a:t>
            </a:r>
          </a:p>
          <a:p>
            <a:pPr marL="742950" lvl="1" indent="-285750">
              <a:buFontTx/>
              <a:buChar char="-"/>
            </a:pPr>
            <a:r>
              <a:rPr lang="en-US" sz="1600" b="1" dirty="0" err="1">
                <a:solidFill>
                  <a:srgbClr val="002060"/>
                </a:solidFill>
              </a:rPr>
              <a:t>Highcharts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(new)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F8A50-1975-ADAB-59A3-4DC9632D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18299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 flipH="1">
            <a:off x="-8745" y="2537460"/>
            <a:ext cx="1227945" cy="39461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053D78-D1A3-4093-926C-CBCB1C44C908}"/>
              </a:ext>
            </a:extLst>
          </p:cNvPr>
          <p:cNvCxnSpPr>
            <a:cxnSpLocks/>
          </p:cNvCxnSpPr>
          <p:nvPr/>
        </p:nvCxnSpPr>
        <p:spPr>
          <a:xfrm flipH="1" flipV="1">
            <a:off x="2712720" y="2560320"/>
            <a:ext cx="1016319" cy="65436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4CB995C-31C9-44BF-B7BA-69FC0AC51921}"/>
              </a:ext>
            </a:extLst>
          </p:cNvPr>
          <p:cNvCxnSpPr>
            <a:cxnSpLocks/>
          </p:cNvCxnSpPr>
          <p:nvPr/>
        </p:nvCxnSpPr>
        <p:spPr>
          <a:xfrm flipH="1">
            <a:off x="5288280" y="2522220"/>
            <a:ext cx="1440180" cy="104394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8890D1F-F30D-4BEF-836F-B5C01D8C23A2}"/>
              </a:ext>
            </a:extLst>
          </p:cNvPr>
          <p:cNvCxnSpPr>
            <a:cxnSpLocks/>
          </p:cNvCxnSpPr>
          <p:nvPr/>
        </p:nvCxnSpPr>
        <p:spPr>
          <a:xfrm flipH="1" flipV="1">
            <a:off x="8008620" y="2263140"/>
            <a:ext cx="1135381" cy="26265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Deployment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1155700" y="1799590"/>
            <a:ext cx="1587500" cy="1587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0BDC6C-8858-4218-B1F8-583A77C0BA18}"/>
              </a:ext>
            </a:extLst>
          </p:cNvPr>
          <p:cNvSpPr/>
          <p:nvPr/>
        </p:nvSpPr>
        <p:spPr>
          <a:xfrm>
            <a:off x="3581400" y="2655461"/>
            <a:ext cx="1765300" cy="176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4E1E864-D630-4926-9D26-CDAC91CC418D}"/>
              </a:ext>
            </a:extLst>
          </p:cNvPr>
          <p:cNvSpPr/>
          <p:nvPr/>
        </p:nvSpPr>
        <p:spPr>
          <a:xfrm>
            <a:off x="6678931" y="1771650"/>
            <a:ext cx="1414780" cy="14147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35B9C13-460E-4EF5-B9D9-893436389A01}"/>
              </a:ext>
            </a:extLst>
          </p:cNvPr>
          <p:cNvGrpSpPr/>
          <p:nvPr/>
        </p:nvGrpSpPr>
        <p:grpSpPr>
          <a:xfrm>
            <a:off x="1598415" y="2244585"/>
            <a:ext cx="702070" cy="697510"/>
            <a:chOff x="795338" y="2571750"/>
            <a:chExt cx="1711325" cy="1700213"/>
          </a:xfrm>
          <a:solidFill>
            <a:schemeClr val="bg1"/>
          </a:solidFill>
        </p:grpSpPr>
        <p:sp>
          <p:nvSpPr>
            <p:cNvPr id="137" name="Freeform 65">
              <a:extLst>
                <a:ext uri="{FF2B5EF4-FFF2-40B4-BE49-F238E27FC236}">
                  <a16:creationId xmlns:a16="http://schemas.microsoft.com/office/drawing/2014/main" id="{52EFF237-88F4-4406-B30E-69BDB820C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6">
              <a:extLst>
                <a:ext uri="{FF2B5EF4-FFF2-40B4-BE49-F238E27FC236}">
                  <a16:creationId xmlns:a16="http://schemas.microsoft.com/office/drawing/2014/main" id="{E9C5AD9D-B48A-4478-A96E-EBE1D65E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EA55AFC-172D-4370-B530-EDD923BC1E87}"/>
              </a:ext>
            </a:extLst>
          </p:cNvPr>
          <p:cNvGrpSpPr/>
          <p:nvPr/>
        </p:nvGrpSpPr>
        <p:grpSpPr>
          <a:xfrm>
            <a:off x="4066827" y="3140582"/>
            <a:ext cx="794446" cy="795058"/>
            <a:chOff x="3201988" y="2216151"/>
            <a:chExt cx="2054225" cy="2055813"/>
          </a:xfrm>
          <a:solidFill>
            <a:schemeClr val="bg1"/>
          </a:solidFill>
        </p:grpSpPr>
        <p:sp>
          <p:nvSpPr>
            <p:cNvPr id="140" name="Freeform 59">
              <a:extLst>
                <a:ext uri="{FF2B5EF4-FFF2-40B4-BE49-F238E27FC236}">
                  <a16:creationId xmlns:a16="http://schemas.microsoft.com/office/drawing/2014/main" id="{FA934FB5-0037-4BB9-B957-8479B32BB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0">
              <a:extLst>
                <a:ext uri="{FF2B5EF4-FFF2-40B4-BE49-F238E27FC236}">
                  <a16:creationId xmlns:a16="http://schemas.microsoft.com/office/drawing/2014/main" id="{49EC8296-9B7D-4085-ABE8-2E6CE3699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1">
              <a:extLst>
                <a:ext uri="{FF2B5EF4-FFF2-40B4-BE49-F238E27FC236}">
                  <a16:creationId xmlns:a16="http://schemas.microsoft.com/office/drawing/2014/main" id="{74180594-B54B-4D1D-824E-3543D26F4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5CAB0C5-AEEE-47F6-A7E4-D20B073B4386}"/>
              </a:ext>
            </a:extLst>
          </p:cNvPr>
          <p:cNvGrpSpPr/>
          <p:nvPr/>
        </p:nvGrpSpPr>
        <p:grpSpPr>
          <a:xfrm>
            <a:off x="7017882" y="2125611"/>
            <a:ext cx="736878" cy="706858"/>
            <a:chOff x="5975350" y="2571750"/>
            <a:chExt cx="1714500" cy="1644650"/>
          </a:xfrm>
          <a:solidFill>
            <a:schemeClr val="bg1"/>
          </a:solidFill>
        </p:grpSpPr>
        <p:sp>
          <p:nvSpPr>
            <p:cNvPr id="144" name="Freeform 31">
              <a:extLst>
                <a:ext uri="{FF2B5EF4-FFF2-40B4-BE49-F238E27FC236}">
                  <a16:creationId xmlns:a16="http://schemas.microsoft.com/office/drawing/2014/main" id="{5891495B-E447-435F-A844-9199CE63A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2500" y="2628900"/>
              <a:ext cx="1597025" cy="1587500"/>
            </a:xfrm>
            <a:custGeom>
              <a:avLst/>
              <a:gdLst>
                <a:gd name="T0" fmla="*/ 1320 w 1344"/>
                <a:gd name="T1" fmla="*/ 1152 h 1344"/>
                <a:gd name="T2" fmla="*/ 1296 w 1344"/>
                <a:gd name="T3" fmla="*/ 1152 h 1344"/>
                <a:gd name="T4" fmla="*/ 1296 w 1344"/>
                <a:gd name="T5" fmla="*/ 312 h 1344"/>
                <a:gd name="T6" fmla="*/ 1248 w 1344"/>
                <a:gd name="T7" fmla="*/ 312 h 1344"/>
                <a:gd name="T8" fmla="*/ 1248 w 1344"/>
                <a:gd name="T9" fmla="*/ 1008 h 1344"/>
                <a:gd name="T10" fmla="*/ 96 w 1344"/>
                <a:gd name="T11" fmla="*/ 1008 h 1344"/>
                <a:gd name="T12" fmla="*/ 96 w 1344"/>
                <a:gd name="T13" fmla="*/ 240 h 1344"/>
                <a:gd name="T14" fmla="*/ 696 w 1344"/>
                <a:gd name="T15" fmla="*/ 240 h 1344"/>
                <a:gd name="T16" fmla="*/ 696 w 1344"/>
                <a:gd name="T17" fmla="*/ 192 h 1344"/>
                <a:gd name="T18" fmla="*/ 96 w 1344"/>
                <a:gd name="T19" fmla="*/ 192 h 1344"/>
                <a:gd name="T20" fmla="*/ 96 w 1344"/>
                <a:gd name="T21" fmla="*/ 96 h 1344"/>
                <a:gd name="T22" fmla="*/ 144 w 1344"/>
                <a:gd name="T23" fmla="*/ 48 h 1344"/>
                <a:gd name="T24" fmla="*/ 672 w 1344"/>
                <a:gd name="T25" fmla="*/ 48 h 1344"/>
                <a:gd name="T26" fmla="*/ 672 w 1344"/>
                <a:gd name="T27" fmla="*/ 0 h 1344"/>
                <a:gd name="T28" fmla="*/ 144 w 1344"/>
                <a:gd name="T29" fmla="*/ 0 h 1344"/>
                <a:gd name="T30" fmla="*/ 48 w 1344"/>
                <a:gd name="T31" fmla="*/ 96 h 1344"/>
                <a:gd name="T32" fmla="*/ 48 w 1344"/>
                <a:gd name="T33" fmla="*/ 1152 h 1344"/>
                <a:gd name="T34" fmla="*/ 24 w 1344"/>
                <a:gd name="T35" fmla="*/ 1152 h 1344"/>
                <a:gd name="T36" fmla="*/ 0 w 1344"/>
                <a:gd name="T37" fmla="*/ 1176 h 1344"/>
                <a:gd name="T38" fmla="*/ 0 w 1344"/>
                <a:gd name="T39" fmla="*/ 1248 h 1344"/>
                <a:gd name="T40" fmla="*/ 96 w 1344"/>
                <a:gd name="T41" fmla="*/ 1344 h 1344"/>
                <a:gd name="T42" fmla="*/ 1248 w 1344"/>
                <a:gd name="T43" fmla="*/ 1344 h 1344"/>
                <a:gd name="T44" fmla="*/ 1344 w 1344"/>
                <a:gd name="T45" fmla="*/ 1248 h 1344"/>
                <a:gd name="T46" fmla="*/ 1344 w 1344"/>
                <a:gd name="T47" fmla="*/ 1176 h 1344"/>
                <a:gd name="T48" fmla="*/ 1320 w 1344"/>
                <a:gd name="T49" fmla="*/ 1152 h 1344"/>
                <a:gd name="T50" fmla="*/ 96 w 1344"/>
                <a:gd name="T51" fmla="*/ 1056 h 1344"/>
                <a:gd name="T52" fmla="*/ 1248 w 1344"/>
                <a:gd name="T53" fmla="*/ 1056 h 1344"/>
                <a:gd name="T54" fmla="*/ 1248 w 1344"/>
                <a:gd name="T55" fmla="*/ 1152 h 1344"/>
                <a:gd name="T56" fmla="*/ 888 w 1344"/>
                <a:gd name="T57" fmla="*/ 1152 h 1344"/>
                <a:gd name="T58" fmla="*/ 871 w 1344"/>
                <a:gd name="T59" fmla="*/ 1159 h 1344"/>
                <a:gd name="T60" fmla="*/ 830 w 1344"/>
                <a:gd name="T61" fmla="*/ 1200 h 1344"/>
                <a:gd name="T62" fmla="*/ 514 w 1344"/>
                <a:gd name="T63" fmla="*/ 1200 h 1344"/>
                <a:gd name="T64" fmla="*/ 473 w 1344"/>
                <a:gd name="T65" fmla="*/ 1159 h 1344"/>
                <a:gd name="T66" fmla="*/ 456 w 1344"/>
                <a:gd name="T67" fmla="*/ 1152 h 1344"/>
                <a:gd name="T68" fmla="*/ 96 w 1344"/>
                <a:gd name="T69" fmla="*/ 1152 h 1344"/>
                <a:gd name="T70" fmla="*/ 96 w 1344"/>
                <a:gd name="T71" fmla="*/ 1056 h 1344"/>
                <a:gd name="T72" fmla="*/ 1296 w 1344"/>
                <a:gd name="T73" fmla="*/ 1248 h 1344"/>
                <a:gd name="T74" fmla="*/ 1248 w 1344"/>
                <a:gd name="T75" fmla="*/ 1296 h 1344"/>
                <a:gd name="T76" fmla="*/ 96 w 1344"/>
                <a:gd name="T77" fmla="*/ 1296 h 1344"/>
                <a:gd name="T78" fmla="*/ 48 w 1344"/>
                <a:gd name="T79" fmla="*/ 1248 h 1344"/>
                <a:gd name="T80" fmla="*/ 48 w 1344"/>
                <a:gd name="T81" fmla="*/ 1200 h 1344"/>
                <a:gd name="T82" fmla="*/ 446 w 1344"/>
                <a:gd name="T83" fmla="*/ 1200 h 1344"/>
                <a:gd name="T84" fmla="*/ 487 w 1344"/>
                <a:gd name="T85" fmla="*/ 1241 h 1344"/>
                <a:gd name="T86" fmla="*/ 504 w 1344"/>
                <a:gd name="T87" fmla="*/ 1248 h 1344"/>
                <a:gd name="T88" fmla="*/ 840 w 1344"/>
                <a:gd name="T89" fmla="*/ 1248 h 1344"/>
                <a:gd name="T90" fmla="*/ 857 w 1344"/>
                <a:gd name="T91" fmla="*/ 1241 h 1344"/>
                <a:gd name="T92" fmla="*/ 898 w 1344"/>
                <a:gd name="T93" fmla="*/ 1200 h 1344"/>
                <a:gd name="T94" fmla="*/ 1296 w 1344"/>
                <a:gd name="T95" fmla="*/ 1200 h 1344"/>
                <a:gd name="T96" fmla="*/ 1296 w 1344"/>
                <a:gd name="T97" fmla="*/ 1248 h 1344"/>
                <a:gd name="T98" fmla="*/ 1296 w 1344"/>
                <a:gd name="T99" fmla="*/ 1248 h 1344"/>
                <a:gd name="T100" fmla="*/ 1296 w 1344"/>
                <a:gd name="T101" fmla="*/ 1248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4" h="1344">
                  <a:moveTo>
                    <a:pt x="1320" y="1152"/>
                  </a:moveTo>
                  <a:cubicBezTo>
                    <a:pt x="1296" y="1152"/>
                    <a:pt x="1296" y="1152"/>
                    <a:pt x="1296" y="1152"/>
                  </a:cubicBezTo>
                  <a:cubicBezTo>
                    <a:pt x="1296" y="312"/>
                    <a:pt x="1296" y="312"/>
                    <a:pt x="1296" y="312"/>
                  </a:cubicBezTo>
                  <a:cubicBezTo>
                    <a:pt x="1248" y="312"/>
                    <a:pt x="1248" y="312"/>
                    <a:pt x="1248" y="312"/>
                  </a:cubicBezTo>
                  <a:cubicBezTo>
                    <a:pt x="1248" y="1008"/>
                    <a:pt x="1248" y="1008"/>
                    <a:pt x="1248" y="1008"/>
                  </a:cubicBezTo>
                  <a:cubicBezTo>
                    <a:pt x="96" y="1008"/>
                    <a:pt x="96" y="1008"/>
                    <a:pt x="96" y="1008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696" y="240"/>
                    <a:pt x="696" y="240"/>
                    <a:pt x="696" y="240"/>
                  </a:cubicBezTo>
                  <a:cubicBezTo>
                    <a:pt x="696" y="192"/>
                    <a:pt x="696" y="192"/>
                    <a:pt x="696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69"/>
                    <a:pt x="117" y="48"/>
                    <a:pt x="144" y="48"/>
                  </a:cubicBezTo>
                  <a:cubicBezTo>
                    <a:pt x="672" y="48"/>
                    <a:pt x="672" y="48"/>
                    <a:pt x="672" y="48"/>
                  </a:cubicBezTo>
                  <a:cubicBezTo>
                    <a:pt x="672" y="0"/>
                    <a:pt x="672" y="0"/>
                    <a:pt x="67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91" y="0"/>
                    <a:pt x="48" y="43"/>
                    <a:pt x="48" y="96"/>
                  </a:cubicBezTo>
                  <a:cubicBezTo>
                    <a:pt x="48" y="1152"/>
                    <a:pt x="48" y="1152"/>
                    <a:pt x="48" y="1152"/>
                  </a:cubicBezTo>
                  <a:cubicBezTo>
                    <a:pt x="24" y="1152"/>
                    <a:pt x="24" y="1152"/>
                    <a:pt x="24" y="1152"/>
                  </a:cubicBezTo>
                  <a:cubicBezTo>
                    <a:pt x="11" y="1152"/>
                    <a:pt x="0" y="1163"/>
                    <a:pt x="0" y="1176"/>
                  </a:cubicBezTo>
                  <a:cubicBezTo>
                    <a:pt x="0" y="1248"/>
                    <a:pt x="0" y="1248"/>
                    <a:pt x="0" y="1248"/>
                  </a:cubicBezTo>
                  <a:cubicBezTo>
                    <a:pt x="0" y="1301"/>
                    <a:pt x="43" y="1344"/>
                    <a:pt x="96" y="1344"/>
                  </a:cubicBezTo>
                  <a:cubicBezTo>
                    <a:pt x="1248" y="1344"/>
                    <a:pt x="1248" y="1344"/>
                    <a:pt x="1248" y="1344"/>
                  </a:cubicBezTo>
                  <a:cubicBezTo>
                    <a:pt x="1301" y="1344"/>
                    <a:pt x="1344" y="1301"/>
                    <a:pt x="1344" y="1248"/>
                  </a:cubicBezTo>
                  <a:cubicBezTo>
                    <a:pt x="1344" y="1176"/>
                    <a:pt x="1344" y="1176"/>
                    <a:pt x="1344" y="1176"/>
                  </a:cubicBezTo>
                  <a:cubicBezTo>
                    <a:pt x="1344" y="1163"/>
                    <a:pt x="1333" y="1152"/>
                    <a:pt x="1320" y="1152"/>
                  </a:cubicBezTo>
                  <a:close/>
                  <a:moveTo>
                    <a:pt x="96" y="1056"/>
                  </a:moveTo>
                  <a:cubicBezTo>
                    <a:pt x="1248" y="1056"/>
                    <a:pt x="1248" y="1056"/>
                    <a:pt x="1248" y="1056"/>
                  </a:cubicBezTo>
                  <a:cubicBezTo>
                    <a:pt x="1248" y="1152"/>
                    <a:pt x="1248" y="1152"/>
                    <a:pt x="1248" y="1152"/>
                  </a:cubicBezTo>
                  <a:cubicBezTo>
                    <a:pt x="888" y="1152"/>
                    <a:pt x="888" y="1152"/>
                    <a:pt x="888" y="1152"/>
                  </a:cubicBezTo>
                  <a:cubicBezTo>
                    <a:pt x="882" y="1152"/>
                    <a:pt x="876" y="1155"/>
                    <a:pt x="871" y="1159"/>
                  </a:cubicBezTo>
                  <a:cubicBezTo>
                    <a:pt x="830" y="1200"/>
                    <a:pt x="830" y="1200"/>
                    <a:pt x="830" y="1200"/>
                  </a:cubicBezTo>
                  <a:cubicBezTo>
                    <a:pt x="514" y="1200"/>
                    <a:pt x="514" y="1200"/>
                    <a:pt x="514" y="1200"/>
                  </a:cubicBezTo>
                  <a:cubicBezTo>
                    <a:pt x="473" y="1159"/>
                    <a:pt x="473" y="1159"/>
                    <a:pt x="473" y="1159"/>
                  </a:cubicBezTo>
                  <a:cubicBezTo>
                    <a:pt x="468" y="1155"/>
                    <a:pt x="462" y="1152"/>
                    <a:pt x="456" y="1152"/>
                  </a:cubicBezTo>
                  <a:cubicBezTo>
                    <a:pt x="96" y="1152"/>
                    <a:pt x="96" y="1152"/>
                    <a:pt x="96" y="1152"/>
                  </a:cubicBezTo>
                  <a:lnTo>
                    <a:pt x="96" y="1056"/>
                  </a:lnTo>
                  <a:close/>
                  <a:moveTo>
                    <a:pt x="1296" y="1248"/>
                  </a:moveTo>
                  <a:cubicBezTo>
                    <a:pt x="1296" y="1275"/>
                    <a:pt x="1275" y="1296"/>
                    <a:pt x="1248" y="1296"/>
                  </a:cubicBezTo>
                  <a:cubicBezTo>
                    <a:pt x="96" y="1296"/>
                    <a:pt x="96" y="1296"/>
                    <a:pt x="96" y="1296"/>
                  </a:cubicBezTo>
                  <a:cubicBezTo>
                    <a:pt x="69" y="1296"/>
                    <a:pt x="48" y="1275"/>
                    <a:pt x="48" y="1248"/>
                  </a:cubicBezTo>
                  <a:cubicBezTo>
                    <a:pt x="48" y="1200"/>
                    <a:pt x="48" y="1200"/>
                    <a:pt x="48" y="1200"/>
                  </a:cubicBezTo>
                  <a:cubicBezTo>
                    <a:pt x="446" y="1200"/>
                    <a:pt x="446" y="1200"/>
                    <a:pt x="446" y="1200"/>
                  </a:cubicBezTo>
                  <a:cubicBezTo>
                    <a:pt x="487" y="1241"/>
                    <a:pt x="487" y="1241"/>
                    <a:pt x="487" y="1241"/>
                  </a:cubicBezTo>
                  <a:cubicBezTo>
                    <a:pt x="492" y="1245"/>
                    <a:pt x="498" y="1248"/>
                    <a:pt x="504" y="1248"/>
                  </a:cubicBezTo>
                  <a:cubicBezTo>
                    <a:pt x="840" y="1248"/>
                    <a:pt x="840" y="1248"/>
                    <a:pt x="840" y="1248"/>
                  </a:cubicBezTo>
                  <a:cubicBezTo>
                    <a:pt x="846" y="1248"/>
                    <a:pt x="852" y="1245"/>
                    <a:pt x="857" y="1241"/>
                  </a:cubicBezTo>
                  <a:cubicBezTo>
                    <a:pt x="898" y="1200"/>
                    <a:pt x="898" y="1200"/>
                    <a:pt x="898" y="1200"/>
                  </a:cubicBezTo>
                  <a:cubicBezTo>
                    <a:pt x="1296" y="1200"/>
                    <a:pt x="1296" y="1200"/>
                    <a:pt x="1296" y="1200"/>
                  </a:cubicBezTo>
                  <a:lnTo>
                    <a:pt x="1296" y="1248"/>
                  </a:lnTo>
                  <a:close/>
                  <a:moveTo>
                    <a:pt x="1296" y="1248"/>
                  </a:moveTo>
                  <a:cubicBezTo>
                    <a:pt x="1296" y="1248"/>
                    <a:pt x="1296" y="1248"/>
                    <a:pt x="1296" y="12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32">
              <a:extLst>
                <a:ext uri="{FF2B5EF4-FFF2-40B4-BE49-F238E27FC236}">
                  <a16:creationId xmlns:a16="http://schemas.microsoft.com/office/drawing/2014/main" id="{94657763-8EDE-4B71-B64B-00D10DE8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33">
              <a:extLst>
                <a:ext uri="{FF2B5EF4-FFF2-40B4-BE49-F238E27FC236}">
                  <a16:creationId xmlns:a16="http://schemas.microsoft.com/office/drawing/2014/main" id="{89AD7C59-8E73-4B4D-997F-9A830DAF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2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542034B5-8DE6-4E10-8A53-A3F36996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963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7CC9610C-1A7D-4471-943D-248C51E02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2438" y="3932238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6">
              <a:extLst>
                <a:ext uri="{FF2B5EF4-FFF2-40B4-BE49-F238E27FC236}">
                  <a16:creationId xmlns:a16="http://schemas.microsoft.com/office/drawing/2014/main" id="{ACF3341E-34AB-443B-9DC1-13E09FEF4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9425" y="2571750"/>
              <a:ext cx="860425" cy="625475"/>
            </a:xfrm>
            <a:custGeom>
              <a:avLst/>
              <a:gdLst>
                <a:gd name="T0" fmla="*/ 571 w 724"/>
                <a:gd name="T1" fmla="*/ 7 h 529"/>
                <a:gd name="T2" fmla="*/ 554 w 724"/>
                <a:gd name="T3" fmla="*/ 0 h 529"/>
                <a:gd name="T4" fmla="*/ 170 w 724"/>
                <a:gd name="T5" fmla="*/ 0 h 529"/>
                <a:gd name="T6" fmla="*/ 153 w 724"/>
                <a:gd name="T7" fmla="*/ 7 h 529"/>
                <a:gd name="T8" fmla="*/ 9 w 724"/>
                <a:gd name="T9" fmla="*/ 151 h 529"/>
                <a:gd name="T10" fmla="*/ 9 w 724"/>
                <a:gd name="T11" fmla="*/ 185 h 529"/>
                <a:gd name="T12" fmla="*/ 345 w 724"/>
                <a:gd name="T13" fmla="*/ 521 h 529"/>
                <a:gd name="T14" fmla="*/ 346 w 724"/>
                <a:gd name="T15" fmla="*/ 522 h 529"/>
                <a:gd name="T16" fmla="*/ 351 w 724"/>
                <a:gd name="T17" fmla="*/ 525 h 529"/>
                <a:gd name="T18" fmla="*/ 354 w 724"/>
                <a:gd name="T19" fmla="*/ 526 h 529"/>
                <a:gd name="T20" fmla="*/ 370 w 724"/>
                <a:gd name="T21" fmla="*/ 526 h 529"/>
                <a:gd name="T22" fmla="*/ 373 w 724"/>
                <a:gd name="T23" fmla="*/ 525 h 529"/>
                <a:gd name="T24" fmla="*/ 378 w 724"/>
                <a:gd name="T25" fmla="*/ 522 h 529"/>
                <a:gd name="T26" fmla="*/ 379 w 724"/>
                <a:gd name="T27" fmla="*/ 521 h 529"/>
                <a:gd name="T28" fmla="*/ 715 w 724"/>
                <a:gd name="T29" fmla="*/ 185 h 529"/>
                <a:gd name="T30" fmla="*/ 715 w 724"/>
                <a:gd name="T31" fmla="*/ 151 h 529"/>
                <a:gd name="T32" fmla="*/ 571 w 724"/>
                <a:gd name="T33" fmla="*/ 7 h 529"/>
                <a:gd name="T34" fmla="*/ 311 w 724"/>
                <a:gd name="T35" fmla="*/ 144 h 529"/>
                <a:gd name="T36" fmla="*/ 362 w 724"/>
                <a:gd name="T37" fmla="*/ 67 h 529"/>
                <a:gd name="T38" fmla="*/ 413 w 724"/>
                <a:gd name="T39" fmla="*/ 144 h 529"/>
                <a:gd name="T40" fmla="*/ 311 w 724"/>
                <a:gd name="T41" fmla="*/ 144 h 529"/>
                <a:gd name="T42" fmla="*/ 426 w 724"/>
                <a:gd name="T43" fmla="*/ 192 h 529"/>
                <a:gd name="T44" fmla="*/ 362 w 724"/>
                <a:gd name="T45" fmla="*/ 417 h 529"/>
                <a:gd name="T46" fmla="*/ 298 w 724"/>
                <a:gd name="T47" fmla="*/ 192 h 529"/>
                <a:gd name="T48" fmla="*/ 426 w 724"/>
                <a:gd name="T49" fmla="*/ 192 h 529"/>
                <a:gd name="T50" fmla="*/ 407 w 724"/>
                <a:gd name="T51" fmla="*/ 48 h 529"/>
                <a:gd name="T52" fmla="*/ 509 w 724"/>
                <a:gd name="T53" fmla="*/ 48 h 529"/>
                <a:gd name="T54" fmla="*/ 458 w 724"/>
                <a:gd name="T55" fmla="*/ 125 h 529"/>
                <a:gd name="T56" fmla="*/ 407 w 724"/>
                <a:gd name="T57" fmla="*/ 48 h 529"/>
                <a:gd name="T58" fmla="*/ 266 w 724"/>
                <a:gd name="T59" fmla="*/ 125 h 529"/>
                <a:gd name="T60" fmla="*/ 215 w 724"/>
                <a:gd name="T61" fmla="*/ 48 h 529"/>
                <a:gd name="T62" fmla="*/ 317 w 724"/>
                <a:gd name="T63" fmla="*/ 48 h 529"/>
                <a:gd name="T64" fmla="*/ 266 w 724"/>
                <a:gd name="T65" fmla="*/ 125 h 529"/>
                <a:gd name="T66" fmla="*/ 221 w 724"/>
                <a:gd name="T67" fmla="*/ 144 h 529"/>
                <a:gd name="T68" fmla="*/ 84 w 724"/>
                <a:gd name="T69" fmla="*/ 144 h 529"/>
                <a:gd name="T70" fmla="*/ 166 w 724"/>
                <a:gd name="T71" fmla="*/ 62 h 529"/>
                <a:gd name="T72" fmla="*/ 221 w 724"/>
                <a:gd name="T73" fmla="*/ 144 h 529"/>
                <a:gd name="T74" fmla="*/ 248 w 724"/>
                <a:gd name="T75" fmla="*/ 192 h 529"/>
                <a:gd name="T76" fmla="*/ 314 w 724"/>
                <a:gd name="T77" fmla="*/ 422 h 529"/>
                <a:gd name="T78" fmla="*/ 84 w 724"/>
                <a:gd name="T79" fmla="*/ 192 h 529"/>
                <a:gd name="T80" fmla="*/ 248 w 724"/>
                <a:gd name="T81" fmla="*/ 192 h 529"/>
                <a:gd name="T82" fmla="*/ 476 w 724"/>
                <a:gd name="T83" fmla="*/ 192 h 529"/>
                <a:gd name="T84" fmla="*/ 640 w 724"/>
                <a:gd name="T85" fmla="*/ 192 h 529"/>
                <a:gd name="T86" fmla="*/ 411 w 724"/>
                <a:gd name="T87" fmla="*/ 422 h 529"/>
                <a:gd name="T88" fmla="*/ 476 w 724"/>
                <a:gd name="T89" fmla="*/ 192 h 529"/>
                <a:gd name="T90" fmla="*/ 503 w 724"/>
                <a:gd name="T91" fmla="*/ 144 h 529"/>
                <a:gd name="T92" fmla="*/ 558 w 724"/>
                <a:gd name="T93" fmla="*/ 62 h 529"/>
                <a:gd name="T94" fmla="*/ 640 w 724"/>
                <a:gd name="T95" fmla="*/ 144 h 529"/>
                <a:gd name="T96" fmla="*/ 503 w 724"/>
                <a:gd name="T97" fmla="*/ 144 h 529"/>
                <a:gd name="T98" fmla="*/ 503 w 724"/>
                <a:gd name="T99" fmla="*/ 144 h 529"/>
                <a:gd name="T100" fmla="*/ 503 w 724"/>
                <a:gd name="T101" fmla="*/ 144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4" h="529">
                  <a:moveTo>
                    <a:pt x="571" y="7"/>
                  </a:moveTo>
                  <a:cubicBezTo>
                    <a:pt x="566" y="3"/>
                    <a:pt x="560" y="0"/>
                    <a:pt x="55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64" y="0"/>
                    <a:pt x="158" y="3"/>
                    <a:pt x="153" y="7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0" y="160"/>
                    <a:pt x="0" y="176"/>
                    <a:pt x="9" y="185"/>
                  </a:cubicBezTo>
                  <a:cubicBezTo>
                    <a:pt x="345" y="521"/>
                    <a:pt x="345" y="521"/>
                    <a:pt x="345" y="521"/>
                  </a:cubicBezTo>
                  <a:cubicBezTo>
                    <a:pt x="345" y="521"/>
                    <a:pt x="346" y="521"/>
                    <a:pt x="346" y="522"/>
                  </a:cubicBezTo>
                  <a:cubicBezTo>
                    <a:pt x="348" y="523"/>
                    <a:pt x="350" y="524"/>
                    <a:pt x="351" y="525"/>
                  </a:cubicBezTo>
                  <a:cubicBezTo>
                    <a:pt x="352" y="526"/>
                    <a:pt x="353" y="526"/>
                    <a:pt x="354" y="526"/>
                  </a:cubicBezTo>
                  <a:cubicBezTo>
                    <a:pt x="359" y="529"/>
                    <a:pt x="365" y="529"/>
                    <a:pt x="370" y="526"/>
                  </a:cubicBezTo>
                  <a:cubicBezTo>
                    <a:pt x="371" y="526"/>
                    <a:pt x="372" y="526"/>
                    <a:pt x="373" y="525"/>
                  </a:cubicBezTo>
                  <a:cubicBezTo>
                    <a:pt x="375" y="524"/>
                    <a:pt x="376" y="523"/>
                    <a:pt x="378" y="522"/>
                  </a:cubicBezTo>
                  <a:cubicBezTo>
                    <a:pt x="378" y="521"/>
                    <a:pt x="379" y="521"/>
                    <a:pt x="379" y="521"/>
                  </a:cubicBezTo>
                  <a:cubicBezTo>
                    <a:pt x="715" y="185"/>
                    <a:pt x="715" y="185"/>
                    <a:pt x="715" y="185"/>
                  </a:cubicBezTo>
                  <a:cubicBezTo>
                    <a:pt x="724" y="176"/>
                    <a:pt x="724" y="160"/>
                    <a:pt x="715" y="151"/>
                  </a:cubicBezTo>
                  <a:lnTo>
                    <a:pt x="571" y="7"/>
                  </a:lnTo>
                  <a:close/>
                  <a:moveTo>
                    <a:pt x="311" y="144"/>
                  </a:moveTo>
                  <a:cubicBezTo>
                    <a:pt x="362" y="67"/>
                    <a:pt x="362" y="67"/>
                    <a:pt x="362" y="67"/>
                  </a:cubicBezTo>
                  <a:cubicBezTo>
                    <a:pt x="413" y="144"/>
                    <a:pt x="413" y="144"/>
                    <a:pt x="413" y="144"/>
                  </a:cubicBezTo>
                  <a:lnTo>
                    <a:pt x="311" y="144"/>
                  </a:lnTo>
                  <a:close/>
                  <a:moveTo>
                    <a:pt x="426" y="192"/>
                  </a:moveTo>
                  <a:cubicBezTo>
                    <a:pt x="362" y="417"/>
                    <a:pt x="362" y="417"/>
                    <a:pt x="362" y="417"/>
                  </a:cubicBezTo>
                  <a:cubicBezTo>
                    <a:pt x="298" y="192"/>
                    <a:pt x="298" y="192"/>
                    <a:pt x="298" y="192"/>
                  </a:cubicBezTo>
                  <a:lnTo>
                    <a:pt x="426" y="192"/>
                  </a:lnTo>
                  <a:close/>
                  <a:moveTo>
                    <a:pt x="407" y="48"/>
                  </a:moveTo>
                  <a:cubicBezTo>
                    <a:pt x="509" y="48"/>
                    <a:pt x="509" y="48"/>
                    <a:pt x="509" y="48"/>
                  </a:cubicBezTo>
                  <a:cubicBezTo>
                    <a:pt x="458" y="125"/>
                    <a:pt x="458" y="125"/>
                    <a:pt x="458" y="125"/>
                  </a:cubicBezTo>
                  <a:lnTo>
                    <a:pt x="407" y="48"/>
                  </a:lnTo>
                  <a:close/>
                  <a:moveTo>
                    <a:pt x="266" y="125"/>
                  </a:moveTo>
                  <a:cubicBezTo>
                    <a:pt x="215" y="48"/>
                    <a:pt x="215" y="48"/>
                    <a:pt x="215" y="48"/>
                  </a:cubicBezTo>
                  <a:cubicBezTo>
                    <a:pt x="317" y="48"/>
                    <a:pt x="317" y="48"/>
                    <a:pt x="317" y="48"/>
                  </a:cubicBezTo>
                  <a:lnTo>
                    <a:pt x="266" y="125"/>
                  </a:lnTo>
                  <a:close/>
                  <a:moveTo>
                    <a:pt x="221" y="144"/>
                  </a:moveTo>
                  <a:cubicBezTo>
                    <a:pt x="84" y="144"/>
                    <a:pt x="84" y="144"/>
                    <a:pt x="84" y="144"/>
                  </a:cubicBezTo>
                  <a:cubicBezTo>
                    <a:pt x="166" y="62"/>
                    <a:pt x="166" y="62"/>
                    <a:pt x="166" y="62"/>
                  </a:cubicBezTo>
                  <a:lnTo>
                    <a:pt x="221" y="144"/>
                  </a:lnTo>
                  <a:close/>
                  <a:moveTo>
                    <a:pt x="248" y="192"/>
                  </a:moveTo>
                  <a:cubicBezTo>
                    <a:pt x="314" y="422"/>
                    <a:pt x="314" y="422"/>
                    <a:pt x="314" y="422"/>
                  </a:cubicBezTo>
                  <a:cubicBezTo>
                    <a:pt x="84" y="192"/>
                    <a:pt x="84" y="192"/>
                    <a:pt x="84" y="192"/>
                  </a:cubicBezTo>
                  <a:lnTo>
                    <a:pt x="248" y="192"/>
                  </a:lnTo>
                  <a:close/>
                  <a:moveTo>
                    <a:pt x="476" y="192"/>
                  </a:moveTo>
                  <a:cubicBezTo>
                    <a:pt x="640" y="192"/>
                    <a:pt x="640" y="192"/>
                    <a:pt x="640" y="192"/>
                  </a:cubicBezTo>
                  <a:cubicBezTo>
                    <a:pt x="411" y="422"/>
                    <a:pt x="411" y="422"/>
                    <a:pt x="411" y="422"/>
                  </a:cubicBezTo>
                  <a:lnTo>
                    <a:pt x="476" y="192"/>
                  </a:lnTo>
                  <a:close/>
                  <a:moveTo>
                    <a:pt x="503" y="144"/>
                  </a:moveTo>
                  <a:cubicBezTo>
                    <a:pt x="558" y="62"/>
                    <a:pt x="558" y="62"/>
                    <a:pt x="558" y="62"/>
                  </a:cubicBezTo>
                  <a:cubicBezTo>
                    <a:pt x="640" y="144"/>
                    <a:pt x="640" y="144"/>
                    <a:pt x="640" y="144"/>
                  </a:cubicBezTo>
                  <a:lnTo>
                    <a:pt x="503" y="144"/>
                  </a:lnTo>
                  <a:close/>
                  <a:moveTo>
                    <a:pt x="503" y="144"/>
                  </a:moveTo>
                  <a:cubicBezTo>
                    <a:pt x="503" y="144"/>
                    <a:pt x="503" y="144"/>
                    <a:pt x="503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7">
              <a:extLst>
                <a:ext uri="{FF2B5EF4-FFF2-40B4-BE49-F238E27FC236}">
                  <a16:creationId xmlns:a16="http://schemas.microsoft.com/office/drawing/2014/main" id="{DA93EA49-B6F8-4E11-8719-8BF16ED84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5075" y="3005138"/>
              <a:ext cx="136525" cy="211138"/>
            </a:xfrm>
            <a:custGeom>
              <a:avLst/>
              <a:gdLst>
                <a:gd name="T0" fmla="*/ 81 w 115"/>
                <a:gd name="T1" fmla="*/ 0 h 178"/>
                <a:gd name="T2" fmla="*/ 9 w 115"/>
                <a:gd name="T3" fmla="*/ 72 h 178"/>
                <a:gd name="T4" fmla="*/ 9 w 115"/>
                <a:gd name="T5" fmla="*/ 106 h 178"/>
                <a:gd name="T6" fmla="*/ 81 w 115"/>
                <a:gd name="T7" fmla="*/ 178 h 178"/>
                <a:gd name="T8" fmla="*/ 115 w 115"/>
                <a:gd name="T9" fmla="*/ 144 h 178"/>
                <a:gd name="T10" fmla="*/ 60 w 115"/>
                <a:gd name="T11" fmla="*/ 89 h 178"/>
                <a:gd name="T12" fmla="*/ 115 w 115"/>
                <a:gd name="T13" fmla="*/ 34 h 178"/>
                <a:gd name="T14" fmla="*/ 81 w 115"/>
                <a:gd name="T15" fmla="*/ 0 h 178"/>
                <a:gd name="T16" fmla="*/ 81 w 115"/>
                <a:gd name="T17" fmla="*/ 0 h 178"/>
                <a:gd name="T18" fmla="*/ 81 w 115"/>
                <a:gd name="T1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81" y="0"/>
                  </a:moveTo>
                  <a:cubicBezTo>
                    <a:pt x="9" y="72"/>
                    <a:pt x="9" y="72"/>
                    <a:pt x="9" y="72"/>
                  </a:cubicBezTo>
                  <a:cubicBezTo>
                    <a:pt x="0" y="81"/>
                    <a:pt x="0" y="97"/>
                    <a:pt x="9" y="106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115" y="144"/>
                    <a:pt x="115" y="144"/>
                    <a:pt x="115" y="144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81" y="0"/>
                  </a:lnTo>
                  <a:close/>
                  <a:moveTo>
                    <a:pt x="81" y="0"/>
                  </a:moveTo>
                  <a:cubicBezTo>
                    <a:pt x="81" y="0"/>
                    <a:pt x="81" y="0"/>
                    <a:pt x="8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8">
              <a:extLst>
                <a:ext uri="{FF2B5EF4-FFF2-40B4-BE49-F238E27FC236}">
                  <a16:creationId xmlns:a16="http://schemas.microsoft.com/office/drawing/2014/main" id="{BAD828B9-D0B9-4290-8F1A-142AE1F78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3005138"/>
              <a:ext cx="136525" cy="211138"/>
            </a:xfrm>
            <a:custGeom>
              <a:avLst/>
              <a:gdLst>
                <a:gd name="T0" fmla="*/ 34 w 115"/>
                <a:gd name="T1" fmla="*/ 178 h 178"/>
                <a:gd name="T2" fmla="*/ 106 w 115"/>
                <a:gd name="T3" fmla="*/ 106 h 178"/>
                <a:gd name="T4" fmla="*/ 106 w 115"/>
                <a:gd name="T5" fmla="*/ 72 h 178"/>
                <a:gd name="T6" fmla="*/ 34 w 115"/>
                <a:gd name="T7" fmla="*/ 0 h 178"/>
                <a:gd name="T8" fmla="*/ 0 w 115"/>
                <a:gd name="T9" fmla="*/ 34 h 178"/>
                <a:gd name="T10" fmla="*/ 55 w 115"/>
                <a:gd name="T11" fmla="*/ 89 h 178"/>
                <a:gd name="T12" fmla="*/ 0 w 115"/>
                <a:gd name="T13" fmla="*/ 144 h 178"/>
                <a:gd name="T14" fmla="*/ 34 w 115"/>
                <a:gd name="T15" fmla="*/ 178 h 178"/>
                <a:gd name="T16" fmla="*/ 34 w 115"/>
                <a:gd name="T17" fmla="*/ 178 h 178"/>
                <a:gd name="T18" fmla="*/ 34 w 115"/>
                <a:gd name="T1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34" y="178"/>
                  </a:moveTo>
                  <a:cubicBezTo>
                    <a:pt x="106" y="106"/>
                    <a:pt x="106" y="106"/>
                    <a:pt x="106" y="106"/>
                  </a:cubicBezTo>
                  <a:cubicBezTo>
                    <a:pt x="115" y="97"/>
                    <a:pt x="115" y="81"/>
                    <a:pt x="106" y="7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34" y="178"/>
                  </a:lnTo>
                  <a:close/>
                  <a:moveTo>
                    <a:pt x="34" y="178"/>
                  </a:moveTo>
                  <a:cubicBezTo>
                    <a:pt x="34" y="178"/>
                    <a:pt x="34" y="178"/>
                    <a:pt x="34" y="17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9">
              <a:extLst>
                <a:ext uri="{FF2B5EF4-FFF2-40B4-BE49-F238E27FC236}">
                  <a16:creationId xmlns:a16="http://schemas.microsoft.com/office/drawing/2014/main" id="{A58AFA4C-09F7-472E-B0A3-4EEA07CF3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4F1C863B-FDE7-4499-94FC-83E8027BB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moveTo>
                    <a:pt x="0" y="142"/>
                  </a:moveTo>
                  <a:lnTo>
                    <a:pt x="0" y="14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1">
              <a:extLst>
                <a:ext uri="{FF2B5EF4-FFF2-40B4-BE49-F238E27FC236}">
                  <a16:creationId xmlns:a16="http://schemas.microsoft.com/office/drawing/2014/main" id="{A47AAE80-4694-4927-9E23-C98259ED9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2">
              <a:extLst>
                <a:ext uri="{FF2B5EF4-FFF2-40B4-BE49-F238E27FC236}">
                  <a16:creationId xmlns:a16="http://schemas.microsoft.com/office/drawing/2014/main" id="{4BD5F0B4-31D2-40DE-9DAF-CA0853626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4226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43">
              <a:extLst>
                <a:ext uri="{FF2B5EF4-FFF2-40B4-BE49-F238E27FC236}">
                  <a16:creationId xmlns:a16="http://schemas.microsoft.com/office/drawing/2014/main" id="{1401BD93-3FFA-4CE5-9693-BDF0B8B3F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5353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44">
              <a:extLst>
                <a:ext uri="{FF2B5EF4-FFF2-40B4-BE49-F238E27FC236}">
                  <a16:creationId xmlns:a16="http://schemas.microsoft.com/office/drawing/2014/main" id="{1B7AA0B0-C4AC-4193-9DDB-2D923FE2A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45">
              <a:extLst>
                <a:ext uri="{FF2B5EF4-FFF2-40B4-BE49-F238E27FC236}">
                  <a16:creationId xmlns:a16="http://schemas.microsoft.com/office/drawing/2014/main" id="{9501046E-5B4E-4E12-957B-4D32C20F3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308350"/>
              <a:ext cx="4270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46">
              <a:extLst>
                <a:ext uri="{FF2B5EF4-FFF2-40B4-BE49-F238E27FC236}">
                  <a16:creationId xmlns:a16="http://schemas.microsoft.com/office/drawing/2014/main" id="{675F573C-17BF-4045-B5D6-15C06D89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422650"/>
              <a:ext cx="6556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47">
              <a:extLst>
                <a:ext uri="{FF2B5EF4-FFF2-40B4-BE49-F238E27FC236}">
                  <a16:creationId xmlns:a16="http://schemas.microsoft.com/office/drawing/2014/main" id="{994441D6-D070-4AD5-9B94-00AB9712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535363"/>
              <a:ext cx="8842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48">
              <a:extLst>
                <a:ext uri="{FF2B5EF4-FFF2-40B4-BE49-F238E27FC236}">
                  <a16:creationId xmlns:a16="http://schemas.microsoft.com/office/drawing/2014/main" id="{DD67849F-2DD3-4921-BDA3-484B88209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649663"/>
              <a:ext cx="627063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49">
              <a:extLst>
                <a:ext uri="{FF2B5EF4-FFF2-40B4-BE49-F238E27FC236}">
                  <a16:creationId xmlns:a16="http://schemas.microsoft.com/office/drawing/2014/main" id="{B6E3E5AB-DBC7-4A73-A2F0-41D7FD89E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013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50">
              <a:extLst>
                <a:ext uri="{FF2B5EF4-FFF2-40B4-BE49-F238E27FC236}">
                  <a16:creationId xmlns:a16="http://schemas.microsoft.com/office/drawing/2014/main" id="{5DD56F99-2830-4C97-AC4C-4BD9813B7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1038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51">
              <a:extLst>
                <a:ext uri="{FF2B5EF4-FFF2-40B4-BE49-F238E27FC236}">
                  <a16:creationId xmlns:a16="http://schemas.microsoft.com/office/drawing/2014/main" id="{674DB230-5193-4EA5-8DCF-AA38F1390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613" y="3422650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52">
              <a:extLst>
                <a:ext uri="{FF2B5EF4-FFF2-40B4-BE49-F238E27FC236}">
                  <a16:creationId xmlns:a16="http://schemas.microsoft.com/office/drawing/2014/main" id="{EA6A2648-C899-46D3-9FC4-D23F22E73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3535363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53">
              <a:extLst>
                <a:ext uri="{FF2B5EF4-FFF2-40B4-BE49-F238E27FC236}">
                  <a16:creationId xmlns:a16="http://schemas.microsoft.com/office/drawing/2014/main" id="{585263A0-45BC-44AA-A13E-891CCE434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350" y="2741613"/>
              <a:ext cx="57150" cy="709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54">
              <a:extLst>
                <a:ext uri="{FF2B5EF4-FFF2-40B4-BE49-F238E27FC236}">
                  <a16:creationId xmlns:a16="http://schemas.microsoft.com/office/drawing/2014/main" id="{199FAB3B-5B9E-4F26-AAA3-1C93CABB6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281363"/>
              <a:ext cx="57150" cy="566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55">
              <a:extLst>
                <a:ext uri="{FF2B5EF4-FFF2-40B4-BE49-F238E27FC236}">
                  <a16:creationId xmlns:a16="http://schemas.microsoft.com/office/drawing/2014/main" id="{49B2C6A0-C7BD-4A16-B883-90CC39A1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1670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93F934E8-F888-4753-A2B5-4CD90BD5C860}"/>
              </a:ext>
            </a:extLst>
          </p:cNvPr>
          <p:cNvSpPr txBox="1"/>
          <p:nvPr/>
        </p:nvSpPr>
        <p:spPr>
          <a:xfrm>
            <a:off x="457200" y="3679965"/>
            <a:ext cx="2861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Created Python Flask app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Added routes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Included debugger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950C90-7B34-4800-BFEA-0513D63CA92F}"/>
              </a:ext>
            </a:extLst>
          </p:cNvPr>
          <p:cNvSpPr txBox="1"/>
          <p:nvPr/>
        </p:nvSpPr>
        <p:spPr>
          <a:xfrm>
            <a:off x="3106675" y="1418332"/>
            <a:ext cx="3294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Deployed to render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Used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guincorn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for web deployment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F8A50-1975-ADAB-59A3-4DC9632D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" name="Picture 1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78E4208E-F94C-27D0-BD56-19B4C2FDC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194" y="2021223"/>
            <a:ext cx="947586" cy="92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0">
            <a:extLst>
              <a:ext uri="{FF2B5EF4-FFF2-40B4-BE49-F238E27FC236}">
                <a16:creationId xmlns:a16="http://schemas.microsoft.com/office/drawing/2014/main" id="{43E3CB8C-08CD-EFD3-6DA8-83AAE3C23E6B}"/>
              </a:ext>
            </a:extLst>
          </p:cNvPr>
          <p:cNvSpPr txBox="1"/>
          <p:nvPr/>
        </p:nvSpPr>
        <p:spPr>
          <a:xfrm>
            <a:off x="5638800" y="3421618"/>
            <a:ext cx="376274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700" b="1" i="0" u="none" strike="noStrike" dirty="0">
                <a:solidFill>
                  <a:srgbClr val="002060"/>
                </a:solidFill>
                <a:effectLst/>
                <a:latin typeface="Slack-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https://nfl-dashboard.onrender.com/</a:t>
            </a:r>
            <a:endParaRPr lang="en-CA" sz="17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77898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B356E523-4F51-4A25-B916-FA95B9B4D1FE}"/>
              </a:ext>
            </a:extLst>
          </p:cNvPr>
          <p:cNvSpPr/>
          <p:nvPr/>
        </p:nvSpPr>
        <p:spPr>
          <a:xfrm>
            <a:off x="2992065" y="4512588"/>
            <a:ext cx="416720" cy="37367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2F3D64F-8977-48D9-AF32-0498BA2B49D4}"/>
              </a:ext>
            </a:extLst>
          </p:cNvPr>
          <p:cNvSpPr/>
          <p:nvPr/>
        </p:nvSpPr>
        <p:spPr>
          <a:xfrm>
            <a:off x="3829630" y="4514558"/>
            <a:ext cx="416720" cy="37367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F6BF362-E799-43E7-A4AD-34E7DA75F144}"/>
              </a:ext>
            </a:extLst>
          </p:cNvPr>
          <p:cNvSpPr/>
          <p:nvPr/>
        </p:nvSpPr>
        <p:spPr>
          <a:xfrm>
            <a:off x="4660692" y="4514558"/>
            <a:ext cx="416720" cy="37367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04F10C8-4C8D-4E78-89AF-CD1CCD3A66E0}"/>
              </a:ext>
            </a:extLst>
          </p:cNvPr>
          <p:cNvSpPr/>
          <p:nvPr/>
        </p:nvSpPr>
        <p:spPr>
          <a:xfrm>
            <a:off x="5497515" y="4514558"/>
            <a:ext cx="416720" cy="37367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2A40DF-792F-4C1C-B099-777D9755FCC5}"/>
              </a:ext>
            </a:extLst>
          </p:cNvPr>
          <p:cNvSpPr/>
          <p:nvPr/>
        </p:nvSpPr>
        <p:spPr>
          <a:xfrm>
            <a:off x="6334338" y="4514558"/>
            <a:ext cx="416720" cy="37367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896205E-8280-4B99-9408-C2B06A28EE55}"/>
              </a:ext>
            </a:extLst>
          </p:cNvPr>
          <p:cNvSpPr/>
          <p:nvPr/>
        </p:nvSpPr>
        <p:spPr>
          <a:xfrm>
            <a:off x="7171161" y="4514558"/>
            <a:ext cx="416720" cy="37367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2DD300D-41FE-4EF5-BCA7-9DA6A678B036}"/>
              </a:ext>
            </a:extLst>
          </p:cNvPr>
          <p:cNvSpPr/>
          <p:nvPr/>
        </p:nvSpPr>
        <p:spPr>
          <a:xfrm>
            <a:off x="8007984" y="4514558"/>
            <a:ext cx="416720" cy="37367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A265F7A-8BFB-4C5E-A3FA-D68C36D51D73}"/>
              </a:ext>
            </a:extLst>
          </p:cNvPr>
          <p:cNvSpPr/>
          <p:nvPr/>
        </p:nvSpPr>
        <p:spPr>
          <a:xfrm>
            <a:off x="2158350" y="4514558"/>
            <a:ext cx="416720" cy="37367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EC372B-D71C-4D16-9065-355D3016EE01}"/>
              </a:ext>
            </a:extLst>
          </p:cNvPr>
          <p:cNvSpPr/>
          <p:nvPr/>
        </p:nvSpPr>
        <p:spPr>
          <a:xfrm>
            <a:off x="1323975" y="4514558"/>
            <a:ext cx="416720" cy="37367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BC3840-E453-4304-9106-50858A82A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Type The Subtitle Of Your Great Here</a:t>
            </a:r>
            <a:endParaRPr lang="ar-IQ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2711DD-9CB6-43C1-8796-906DB978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charts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B3F7EA7-5FE7-4221-B8D5-8A50BAEE7D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7446827"/>
              </p:ext>
            </p:extLst>
          </p:nvPr>
        </p:nvGraphicFramePr>
        <p:xfrm>
          <a:off x="44918" y="1071880"/>
          <a:ext cx="9054164" cy="3555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1057A-ED0A-4651-83ED-F205BA76216E}"/>
              </a:ext>
            </a:extLst>
          </p:cNvPr>
          <p:cNvGrpSpPr/>
          <p:nvPr/>
        </p:nvGrpSpPr>
        <p:grpSpPr>
          <a:xfrm>
            <a:off x="2230726" y="4566173"/>
            <a:ext cx="271968" cy="270440"/>
            <a:chOff x="2511425" y="2332038"/>
            <a:chExt cx="847725" cy="842962"/>
          </a:xfrm>
          <a:solidFill>
            <a:schemeClr val="accent2"/>
          </a:solidFill>
        </p:grpSpPr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DB792B4F-88DB-4BE0-80B4-3123D31DB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1425" y="2332038"/>
              <a:ext cx="847725" cy="842962"/>
            </a:xfrm>
            <a:custGeom>
              <a:avLst/>
              <a:gdLst>
                <a:gd name="T0" fmla="*/ 1448 w 2048"/>
                <a:gd name="T1" fmla="*/ 2048 h 2048"/>
                <a:gd name="T2" fmla="*/ 600 w 2048"/>
                <a:gd name="T3" fmla="*/ 2048 h 2048"/>
                <a:gd name="T4" fmla="*/ 0 w 2048"/>
                <a:gd name="T5" fmla="*/ 1448 h 2048"/>
                <a:gd name="T6" fmla="*/ 0 w 2048"/>
                <a:gd name="T7" fmla="*/ 600 h 2048"/>
                <a:gd name="T8" fmla="*/ 600 w 2048"/>
                <a:gd name="T9" fmla="*/ 0 h 2048"/>
                <a:gd name="T10" fmla="*/ 1448 w 2048"/>
                <a:gd name="T11" fmla="*/ 0 h 2048"/>
                <a:gd name="T12" fmla="*/ 2048 w 2048"/>
                <a:gd name="T13" fmla="*/ 600 h 2048"/>
                <a:gd name="T14" fmla="*/ 2048 w 2048"/>
                <a:gd name="T15" fmla="*/ 1448 h 2048"/>
                <a:gd name="T16" fmla="*/ 1448 w 2048"/>
                <a:gd name="T17" fmla="*/ 2048 h 2048"/>
                <a:gd name="T18" fmla="*/ 600 w 2048"/>
                <a:gd name="T19" fmla="*/ 80 h 2048"/>
                <a:gd name="T20" fmla="*/ 80 w 2048"/>
                <a:gd name="T21" fmla="*/ 600 h 2048"/>
                <a:gd name="T22" fmla="*/ 80 w 2048"/>
                <a:gd name="T23" fmla="*/ 1448 h 2048"/>
                <a:gd name="T24" fmla="*/ 600 w 2048"/>
                <a:gd name="T25" fmla="*/ 1968 h 2048"/>
                <a:gd name="T26" fmla="*/ 1448 w 2048"/>
                <a:gd name="T27" fmla="*/ 1968 h 2048"/>
                <a:gd name="T28" fmla="*/ 1968 w 2048"/>
                <a:gd name="T29" fmla="*/ 1448 h 2048"/>
                <a:gd name="T30" fmla="*/ 1968 w 2048"/>
                <a:gd name="T31" fmla="*/ 600 h 2048"/>
                <a:gd name="T32" fmla="*/ 1448 w 2048"/>
                <a:gd name="T33" fmla="*/ 80 h 2048"/>
                <a:gd name="T34" fmla="*/ 600 w 2048"/>
                <a:gd name="T35" fmla="*/ 8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48" h="2048">
                  <a:moveTo>
                    <a:pt x="1448" y="2048"/>
                  </a:moveTo>
                  <a:cubicBezTo>
                    <a:pt x="600" y="2048"/>
                    <a:pt x="600" y="2048"/>
                    <a:pt x="600" y="2048"/>
                  </a:cubicBezTo>
                  <a:cubicBezTo>
                    <a:pt x="269" y="2048"/>
                    <a:pt x="0" y="1779"/>
                    <a:pt x="0" y="1448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0" y="269"/>
                    <a:pt x="269" y="0"/>
                    <a:pt x="600" y="0"/>
                  </a:cubicBezTo>
                  <a:cubicBezTo>
                    <a:pt x="1448" y="0"/>
                    <a:pt x="1448" y="0"/>
                    <a:pt x="1448" y="0"/>
                  </a:cubicBezTo>
                  <a:cubicBezTo>
                    <a:pt x="1779" y="0"/>
                    <a:pt x="2048" y="269"/>
                    <a:pt x="2048" y="600"/>
                  </a:cubicBezTo>
                  <a:cubicBezTo>
                    <a:pt x="2048" y="1448"/>
                    <a:pt x="2048" y="1448"/>
                    <a:pt x="2048" y="1448"/>
                  </a:cubicBezTo>
                  <a:cubicBezTo>
                    <a:pt x="2048" y="1779"/>
                    <a:pt x="1779" y="2048"/>
                    <a:pt x="1448" y="2048"/>
                  </a:cubicBezTo>
                  <a:close/>
                  <a:moveTo>
                    <a:pt x="600" y="80"/>
                  </a:moveTo>
                  <a:cubicBezTo>
                    <a:pt x="313" y="80"/>
                    <a:pt x="80" y="313"/>
                    <a:pt x="80" y="600"/>
                  </a:cubicBezTo>
                  <a:cubicBezTo>
                    <a:pt x="80" y="1448"/>
                    <a:pt x="80" y="1448"/>
                    <a:pt x="80" y="1448"/>
                  </a:cubicBezTo>
                  <a:cubicBezTo>
                    <a:pt x="80" y="1735"/>
                    <a:pt x="313" y="1968"/>
                    <a:pt x="600" y="1968"/>
                  </a:cubicBezTo>
                  <a:cubicBezTo>
                    <a:pt x="1448" y="1968"/>
                    <a:pt x="1448" y="1968"/>
                    <a:pt x="1448" y="1968"/>
                  </a:cubicBezTo>
                  <a:cubicBezTo>
                    <a:pt x="1735" y="1968"/>
                    <a:pt x="1968" y="1735"/>
                    <a:pt x="1968" y="1448"/>
                  </a:cubicBezTo>
                  <a:cubicBezTo>
                    <a:pt x="1968" y="600"/>
                    <a:pt x="1968" y="600"/>
                    <a:pt x="1968" y="600"/>
                  </a:cubicBezTo>
                  <a:cubicBezTo>
                    <a:pt x="1968" y="313"/>
                    <a:pt x="1735" y="80"/>
                    <a:pt x="1448" y="80"/>
                  </a:cubicBezTo>
                  <a:lnTo>
                    <a:pt x="600" y="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C713D96B-0EBB-4FD5-BBA1-C8A0A07E3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450" y="2405063"/>
              <a:ext cx="701675" cy="696912"/>
            </a:xfrm>
            <a:custGeom>
              <a:avLst/>
              <a:gdLst>
                <a:gd name="T0" fmla="*/ 1272 w 1696"/>
                <a:gd name="T1" fmla="*/ 1696 h 1696"/>
                <a:gd name="T2" fmla="*/ 1031 w 1696"/>
                <a:gd name="T3" fmla="*/ 1696 h 1696"/>
                <a:gd name="T4" fmla="*/ 991 w 1696"/>
                <a:gd name="T5" fmla="*/ 1656 h 1696"/>
                <a:gd name="T6" fmla="*/ 1031 w 1696"/>
                <a:gd name="T7" fmla="*/ 1616 h 1696"/>
                <a:gd name="T8" fmla="*/ 1272 w 1696"/>
                <a:gd name="T9" fmla="*/ 1616 h 1696"/>
                <a:gd name="T10" fmla="*/ 1616 w 1696"/>
                <a:gd name="T11" fmla="*/ 1272 h 1696"/>
                <a:gd name="T12" fmla="*/ 1616 w 1696"/>
                <a:gd name="T13" fmla="*/ 424 h 1696"/>
                <a:gd name="T14" fmla="*/ 1272 w 1696"/>
                <a:gd name="T15" fmla="*/ 80 h 1696"/>
                <a:gd name="T16" fmla="*/ 424 w 1696"/>
                <a:gd name="T17" fmla="*/ 80 h 1696"/>
                <a:gd name="T18" fmla="*/ 80 w 1696"/>
                <a:gd name="T19" fmla="*/ 424 h 1696"/>
                <a:gd name="T20" fmla="*/ 80 w 1696"/>
                <a:gd name="T21" fmla="*/ 1272 h 1696"/>
                <a:gd name="T22" fmla="*/ 424 w 1696"/>
                <a:gd name="T23" fmla="*/ 1616 h 1696"/>
                <a:gd name="T24" fmla="*/ 668 w 1696"/>
                <a:gd name="T25" fmla="*/ 1616 h 1696"/>
                <a:gd name="T26" fmla="*/ 708 w 1696"/>
                <a:gd name="T27" fmla="*/ 1656 h 1696"/>
                <a:gd name="T28" fmla="*/ 668 w 1696"/>
                <a:gd name="T29" fmla="*/ 1696 h 1696"/>
                <a:gd name="T30" fmla="*/ 424 w 1696"/>
                <a:gd name="T31" fmla="*/ 1696 h 1696"/>
                <a:gd name="T32" fmla="*/ 0 w 1696"/>
                <a:gd name="T33" fmla="*/ 1272 h 1696"/>
                <a:gd name="T34" fmla="*/ 0 w 1696"/>
                <a:gd name="T35" fmla="*/ 424 h 1696"/>
                <a:gd name="T36" fmla="*/ 424 w 1696"/>
                <a:gd name="T37" fmla="*/ 0 h 1696"/>
                <a:gd name="T38" fmla="*/ 1272 w 1696"/>
                <a:gd name="T39" fmla="*/ 0 h 1696"/>
                <a:gd name="T40" fmla="*/ 1696 w 1696"/>
                <a:gd name="T41" fmla="*/ 424 h 1696"/>
                <a:gd name="T42" fmla="*/ 1696 w 1696"/>
                <a:gd name="T43" fmla="*/ 1272 h 1696"/>
                <a:gd name="T44" fmla="*/ 1272 w 1696"/>
                <a:gd name="T45" fmla="*/ 1696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6" h="1696">
                  <a:moveTo>
                    <a:pt x="1272" y="1696"/>
                  </a:moveTo>
                  <a:cubicBezTo>
                    <a:pt x="1031" y="1696"/>
                    <a:pt x="1031" y="1696"/>
                    <a:pt x="1031" y="1696"/>
                  </a:cubicBezTo>
                  <a:cubicBezTo>
                    <a:pt x="1009" y="1696"/>
                    <a:pt x="991" y="1678"/>
                    <a:pt x="991" y="1656"/>
                  </a:cubicBezTo>
                  <a:cubicBezTo>
                    <a:pt x="991" y="1634"/>
                    <a:pt x="1009" y="1616"/>
                    <a:pt x="1031" y="1616"/>
                  </a:cubicBezTo>
                  <a:cubicBezTo>
                    <a:pt x="1272" y="1616"/>
                    <a:pt x="1272" y="1616"/>
                    <a:pt x="1272" y="1616"/>
                  </a:cubicBezTo>
                  <a:cubicBezTo>
                    <a:pt x="1462" y="1616"/>
                    <a:pt x="1616" y="1462"/>
                    <a:pt x="1616" y="1272"/>
                  </a:cubicBezTo>
                  <a:cubicBezTo>
                    <a:pt x="1616" y="424"/>
                    <a:pt x="1616" y="424"/>
                    <a:pt x="1616" y="424"/>
                  </a:cubicBezTo>
                  <a:cubicBezTo>
                    <a:pt x="1616" y="234"/>
                    <a:pt x="1462" y="80"/>
                    <a:pt x="1272" y="80"/>
                  </a:cubicBezTo>
                  <a:cubicBezTo>
                    <a:pt x="424" y="80"/>
                    <a:pt x="424" y="80"/>
                    <a:pt x="424" y="80"/>
                  </a:cubicBezTo>
                  <a:cubicBezTo>
                    <a:pt x="234" y="80"/>
                    <a:pt x="80" y="234"/>
                    <a:pt x="80" y="424"/>
                  </a:cubicBezTo>
                  <a:cubicBezTo>
                    <a:pt x="80" y="1272"/>
                    <a:pt x="80" y="1272"/>
                    <a:pt x="80" y="1272"/>
                  </a:cubicBezTo>
                  <a:cubicBezTo>
                    <a:pt x="80" y="1462"/>
                    <a:pt x="234" y="1616"/>
                    <a:pt x="424" y="1616"/>
                  </a:cubicBezTo>
                  <a:cubicBezTo>
                    <a:pt x="668" y="1616"/>
                    <a:pt x="668" y="1616"/>
                    <a:pt x="668" y="1616"/>
                  </a:cubicBezTo>
                  <a:cubicBezTo>
                    <a:pt x="690" y="1616"/>
                    <a:pt x="708" y="1634"/>
                    <a:pt x="708" y="1656"/>
                  </a:cubicBezTo>
                  <a:cubicBezTo>
                    <a:pt x="708" y="1678"/>
                    <a:pt x="690" y="1696"/>
                    <a:pt x="668" y="1696"/>
                  </a:cubicBezTo>
                  <a:cubicBezTo>
                    <a:pt x="424" y="1696"/>
                    <a:pt x="424" y="1696"/>
                    <a:pt x="424" y="1696"/>
                  </a:cubicBezTo>
                  <a:cubicBezTo>
                    <a:pt x="190" y="1696"/>
                    <a:pt x="0" y="1506"/>
                    <a:pt x="0" y="1272"/>
                  </a:cubicBezTo>
                  <a:cubicBezTo>
                    <a:pt x="0" y="424"/>
                    <a:pt x="0" y="424"/>
                    <a:pt x="0" y="424"/>
                  </a:cubicBezTo>
                  <a:cubicBezTo>
                    <a:pt x="0" y="190"/>
                    <a:pt x="190" y="0"/>
                    <a:pt x="424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506" y="0"/>
                    <a:pt x="1696" y="190"/>
                    <a:pt x="1696" y="424"/>
                  </a:cubicBezTo>
                  <a:cubicBezTo>
                    <a:pt x="1696" y="1272"/>
                    <a:pt x="1696" y="1272"/>
                    <a:pt x="1696" y="1272"/>
                  </a:cubicBezTo>
                  <a:cubicBezTo>
                    <a:pt x="1696" y="1506"/>
                    <a:pt x="1506" y="1696"/>
                    <a:pt x="1272" y="169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5B10197B-C247-49CC-A658-E313533AF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7825" y="3070225"/>
              <a:ext cx="33338" cy="31750"/>
            </a:xfrm>
            <a:custGeom>
              <a:avLst/>
              <a:gdLst>
                <a:gd name="T0" fmla="*/ 40 w 80"/>
                <a:gd name="T1" fmla="*/ 80 h 80"/>
                <a:gd name="T2" fmla="*/ 12 w 80"/>
                <a:gd name="T3" fmla="*/ 68 h 80"/>
                <a:gd name="T4" fmla="*/ 0 w 80"/>
                <a:gd name="T5" fmla="*/ 40 h 80"/>
                <a:gd name="T6" fmla="*/ 12 w 80"/>
                <a:gd name="T7" fmla="*/ 12 h 80"/>
                <a:gd name="T8" fmla="*/ 40 w 80"/>
                <a:gd name="T9" fmla="*/ 0 h 80"/>
                <a:gd name="T10" fmla="*/ 68 w 80"/>
                <a:gd name="T11" fmla="*/ 12 h 80"/>
                <a:gd name="T12" fmla="*/ 80 w 80"/>
                <a:gd name="T13" fmla="*/ 40 h 80"/>
                <a:gd name="T14" fmla="*/ 68 w 80"/>
                <a:gd name="T15" fmla="*/ 68 h 80"/>
                <a:gd name="T16" fmla="*/ 40 w 80"/>
                <a:gd name="T1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29" y="80"/>
                    <a:pt x="19" y="76"/>
                    <a:pt x="12" y="68"/>
                  </a:cubicBezTo>
                  <a:cubicBezTo>
                    <a:pt x="4" y="61"/>
                    <a:pt x="0" y="51"/>
                    <a:pt x="0" y="40"/>
                  </a:cubicBezTo>
                  <a:cubicBezTo>
                    <a:pt x="0" y="29"/>
                    <a:pt x="4" y="19"/>
                    <a:pt x="12" y="12"/>
                  </a:cubicBezTo>
                  <a:cubicBezTo>
                    <a:pt x="19" y="4"/>
                    <a:pt x="29" y="0"/>
                    <a:pt x="40" y="0"/>
                  </a:cubicBezTo>
                  <a:cubicBezTo>
                    <a:pt x="51" y="0"/>
                    <a:pt x="61" y="4"/>
                    <a:pt x="68" y="12"/>
                  </a:cubicBezTo>
                  <a:cubicBezTo>
                    <a:pt x="76" y="19"/>
                    <a:pt x="80" y="29"/>
                    <a:pt x="80" y="40"/>
                  </a:cubicBezTo>
                  <a:cubicBezTo>
                    <a:pt x="80" y="51"/>
                    <a:pt x="76" y="61"/>
                    <a:pt x="68" y="68"/>
                  </a:cubicBezTo>
                  <a:cubicBezTo>
                    <a:pt x="61" y="76"/>
                    <a:pt x="51" y="80"/>
                    <a:pt x="40" y="8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2C578DD1-3762-4D79-842B-39B3B3445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1775" y="2581275"/>
              <a:ext cx="36513" cy="36512"/>
            </a:xfrm>
            <a:custGeom>
              <a:avLst/>
              <a:gdLst>
                <a:gd name="T0" fmla="*/ 44 w 90"/>
                <a:gd name="T1" fmla="*/ 86 h 86"/>
                <a:gd name="T2" fmla="*/ 15 w 90"/>
                <a:gd name="T3" fmla="*/ 73 h 86"/>
                <a:gd name="T4" fmla="*/ 17 w 90"/>
                <a:gd name="T5" fmla="*/ 17 h 86"/>
                <a:gd name="T6" fmla="*/ 19 w 90"/>
                <a:gd name="T7" fmla="*/ 15 h 86"/>
                <a:gd name="T8" fmla="*/ 75 w 90"/>
                <a:gd name="T9" fmla="*/ 17 h 86"/>
                <a:gd name="T10" fmla="*/ 73 w 90"/>
                <a:gd name="T11" fmla="*/ 73 h 86"/>
                <a:gd name="T12" fmla="*/ 72 w 90"/>
                <a:gd name="T13" fmla="*/ 75 h 86"/>
                <a:gd name="T14" fmla="*/ 44 w 90"/>
                <a:gd name="T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86">
                  <a:moveTo>
                    <a:pt x="44" y="86"/>
                  </a:moveTo>
                  <a:cubicBezTo>
                    <a:pt x="34" y="86"/>
                    <a:pt x="23" y="82"/>
                    <a:pt x="15" y="73"/>
                  </a:cubicBezTo>
                  <a:cubicBezTo>
                    <a:pt x="0" y="57"/>
                    <a:pt x="1" y="32"/>
                    <a:pt x="17" y="17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35" y="0"/>
                    <a:pt x="60" y="1"/>
                    <a:pt x="75" y="17"/>
                  </a:cubicBezTo>
                  <a:cubicBezTo>
                    <a:pt x="90" y="33"/>
                    <a:pt x="90" y="58"/>
                    <a:pt x="73" y="73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64" y="82"/>
                    <a:pt x="54" y="86"/>
                    <a:pt x="44" y="8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66C9A845-617E-4735-B61B-BDD8D18D2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688" y="2527300"/>
              <a:ext cx="457200" cy="454025"/>
            </a:xfrm>
            <a:custGeom>
              <a:avLst/>
              <a:gdLst>
                <a:gd name="T0" fmla="*/ 552 w 1104"/>
                <a:gd name="T1" fmla="*/ 1104 h 1104"/>
                <a:gd name="T2" fmla="*/ 0 w 1104"/>
                <a:gd name="T3" fmla="*/ 552 h 1104"/>
                <a:gd name="T4" fmla="*/ 72 w 1104"/>
                <a:gd name="T5" fmla="*/ 280 h 1104"/>
                <a:gd name="T6" fmla="*/ 126 w 1104"/>
                <a:gd name="T7" fmla="*/ 265 h 1104"/>
                <a:gd name="T8" fmla="*/ 141 w 1104"/>
                <a:gd name="T9" fmla="*/ 319 h 1104"/>
                <a:gd name="T10" fmla="*/ 80 w 1104"/>
                <a:gd name="T11" fmla="*/ 552 h 1104"/>
                <a:gd name="T12" fmla="*/ 552 w 1104"/>
                <a:gd name="T13" fmla="*/ 1024 h 1104"/>
                <a:gd name="T14" fmla="*/ 1024 w 1104"/>
                <a:gd name="T15" fmla="*/ 552 h 1104"/>
                <a:gd name="T16" fmla="*/ 552 w 1104"/>
                <a:gd name="T17" fmla="*/ 80 h 1104"/>
                <a:gd name="T18" fmla="*/ 336 w 1104"/>
                <a:gd name="T19" fmla="*/ 132 h 1104"/>
                <a:gd name="T20" fmla="*/ 282 w 1104"/>
                <a:gd name="T21" fmla="*/ 115 h 1104"/>
                <a:gd name="T22" fmla="*/ 299 w 1104"/>
                <a:gd name="T23" fmla="*/ 61 h 1104"/>
                <a:gd name="T24" fmla="*/ 552 w 1104"/>
                <a:gd name="T25" fmla="*/ 0 h 1104"/>
                <a:gd name="T26" fmla="*/ 1104 w 1104"/>
                <a:gd name="T27" fmla="*/ 552 h 1104"/>
                <a:gd name="T28" fmla="*/ 552 w 1104"/>
                <a:gd name="T2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4" h="1104">
                  <a:moveTo>
                    <a:pt x="552" y="1104"/>
                  </a:moveTo>
                  <a:cubicBezTo>
                    <a:pt x="248" y="1104"/>
                    <a:pt x="0" y="856"/>
                    <a:pt x="0" y="552"/>
                  </a:cubicBezTo>
                  <a:cubicBezTo>
                    <a:pt x="0" y="456"/>
                    <a:pt x="25" y="362"/>
                    <a:pt x="72" y="280"/>
                  </a:cubicBezTo>
                  <a:cubicBezTo>
                    <a:pt x="83" y="261"/>
                    <a:pt x="107" y="254"/>
                    <a:pt x="126" y="265"/>
                  </a:cubicBezTo>
                  <a:cubicBezTo>
                    <a:pt x="145" y="276"/>
                    <a:pt x="152" y="300"/>
                    <a:pt x="141" y="319"/>
                  </a:cubicBezTo>
                  <a:cubicBezTo>
                    <a:pt x="101" y="390"/>
                    <a:pt x="80" y="470"/>
                    <a:pt x="80" y="552"/>
                  </a:cubicBezTo>
                  <a:cubicBezTo>
                    <a:pt x="80" y="812"/>
                    <a:pt x="292" y="1024"/>
                    <a:pt x="552" y="1024"/>
                  </a:cubicBezTo>
                  <a:cubicBezTo>
                    <a:pt x="812" y="1024"/>
                    <a:pt x="1024" y="812"/>
                    <a:pt x="1024" y="552"/>
                  </a:cubicBezTo>
                  <a:cubicBezTo>
                    <a:pt x="1024" y="292"/>
                    <a:pt x="812" y="80"/>
                    <a:pt x="552" y="80"/>
                  </a:cubicBezTo>
                  <a:cubicBezTo>
                    <a:pt x="476" y="80"/>
                    <a:pt x="403" y="98"/>
                    <a:pt x="336" y="132"/>
                  </a:cubicBezTo>
                  <a:cubicBezTo>
                    <a:pt x="316" y="142"/>
                    <a:pt x="292" y="135"/>
                    <a:pt x="282" y="115"/>
                  </a:cubicBezTo>
                  <a:cubicBezTo>
                    <a:pt x="272" y="95"/>
                    <a:pt x="280" y="71"/>
                    <a:pt x="299" y="61"/>
                  </a:cubicBezTo>
                  <a:cubicBezTo>
                    <a:pt x="377" y="21"/>
                    <a:pt x="464" y="0"/>
                    <a:pt x="552" y="0"/>
                  </a:cubicBezTo>
                  <a:cubicBezTo>
                    <a:pt x="856" y="0"/>
                    <a:pt x="1104" y="248"/>
                    <a:pt x="1104" y="552"/>
                  </a:cubicBezTo>
                  <a:cubicBezTo>
                    <a:pt x="1104" y="856"/>
                    <a:pt x="856" y="1104"/>
                    <a:pt x="552" y="1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456E09E5-F556-4ADD-996B-0741AF15DB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6063" y="2605088"/>
              <a:ext cx="298450" cy="296862"/>
            </a:xfrm>
            <a:custGeom>
              <a:avLst/>
              <a:gdLst>
                <a:gd name="T0" fmla="*/ 360 w 720"/>
                <a:gd name="T1" fmla="*/ 720 h 720"/>
                <a:gd name="T2" fmla="*/ 0 w 720"/>
                <a:gd name="T3" fmla="*/ 360 h 720"/>
                <a:gd name="T4" fmla="*/ 360 w 720"/>
                <a:gd name="T5" fmla="*/ 0 h 720"/>
                <a:gd name="T6" fmla="*/ 720 w 720"/>
                <a:gd name="T7" fmla="*/ 360 h 720"/>
                <a:gd name="T8" fmla="*/ 360 w 720"/>
                <a:gd name="T9" fmla="*/ 720 h 720"/>
                <a:gd name="T10" fmla="*/ 360 w 720"/>
                <a:gd name="T11" fmla="*/ 80 h 720"/>
                <a:gd name="T12" fmla="*/ 80 w 720"/>
                <a:gd name="T13" fmla="*/ 360 h 720"/>
                <a:gd name="T14" fmla="*/ 360 w 720"/>
                <a:gd name="T15" fmla="*/ 640 h 720"/>
                <a:gd name="T16" fmla="*/ 640 w 720"/>
                <a:gd name="T17" fmla="*/ 360 h 720"/>
                <a:gd name="T18" fmla="*/ 360 w 720"/>
                <a:gd name="T19" fmla="*/ 8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0" h="720">
                  <a:moveTo>
                    <a:pt x="360" y="720"/>
                  </a:moveTo>
                  <a:cubicBezTo>
                    <a:pt x="161" y="720"/>
                    <a:pt x="0" y="559"/>
                    <a:pt x="0" y="360"/>
                  </a:cubicBezTo>
                  <a:cubicBezTo>
                    <a:pt x="0" y="161"/>
                    <a:pt x="161" y="0"/>
                    <a:pt x="360" y="0"/>
                  </a:cubicBezTo>
                  <a:cubicBezTo>
                    <a:pt x="559" y="0"/>
                    <a:pt x="720" y="161"/>
                    <a:pt x="720" y="360"/>
                  </a:cubicBezTo>
                  <a:cubicBezTo>
                    <a:pt x="720" y="559"/>
                    <a:pt x="559" y="720"/>
                    <a:pt x="360" y="720"/>
                  </a:cubicBezTo>
                  <a:close/>
                  <a:moveTo>
                    <a:pt x="360" y="80"/>
                  </a:moveTo>
                  <a:cubicBezTo>
                    <a:pt x="206" y="80"/>
                    <a:pt x="80" y="206"/>
                    <a:pt x="80" y="360"/>
                  </a:cubicBezTo>
                  <a:cubicBezTo>
                    <a:pt x="80" y="514"/>
                    <a:pt x="206" y="640"/>
                    <a:pt x="360" y="640"/>
                  </a:cubicBezTo>
                  <a:cubicBezTo>
                    <a:pt x="514" y="640"/>
                    <a:pt x="640" y="514"/>
                    <a:pt x="640" y="360"/>
                  </a:cubicBezTo>
                  <a:cubicBezTo>
                    <a:pt x="640" y="206"/>
                    <a:pt x="514" y="80"/>
                    <a:pt x="360" y="8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7FC345E7-B931-4F64-ABF7-28E322D646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89275" y="2474913"/>
              <a:ext cx="125413" cy="125412"/>
            </a:xfrm>
            <a:custGeom>
              <a:avLst/>
              <a:gdLst>
                <a:gd name="T0" fmla="*/ 152 w 304"/>
                <a:gd name="T1" fmla="*/ 304 h 304"/>
                <a:gd name="T2" fmla="*/ 0 w 304"/>
                <a:gd name="T3" fmla="*/ 152 h 304"/>
                <a:gd name="T4" fmla="*/ 152 w 304"/>
                <a:gd name="T5" fmla="*/ 0 h 304"/>
                <a:gd name="T6" fmla="*/ 304 w 304"/>
                <a:gd name="T7" fmla="*/ 152 h 304"/>
                <a:gd name="T8" fmla="*/ 152 w 304"/>
                <a:gd name="T9" fmla="*/ 304 h 304"/>
                <a:gd name="T10" fmla="*/ 152 w 304"/>
                <a:gd name="T11" fmla="*/ 80 h 304"/>
                <a:gd name="T12" fmla="*/ 80 w 304"/>
                <a:gd name="T13" fmla="*/ 152 h 304"/>
                <a:gd name="T14" fmla="*/ 152 w 304"/>
                <a:gd name="T15" fmla="*/ 224 h 304"/>
                <a:gd name="T16" fmla="*/ 224 w 304"/>
                <a:gd name="T17" fmla="*/ 152 h 304"/>
                <a:gd name="T18" fmla="*/ 152 w 304"/>
                <a:gd name="T19" fmla="*/ 8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304">
                  <a:moveTo>
                    <a:pt x="152" y="304"/>
                  </a:moveTo>
                  <a:cubicBezTo>
                    <a:pt x="68" y="304"/>
                    <a:pt x="0" y="236"/>
                    <a:pt x="0" y="152"/>
                  </a:cubicBezTo>
                  <a:cubicBezTo>
                    <a:pt x="0" y="68"/>
                    <a:pt x="68" y="0"/>
                    <a:pt x="152" y="0"/>
                  </a:cubicBezTo>
                  <a:cubicBezTo>
                    <a:pt x="236" y="0"/>
                    <a:pt x="304" y="68"/>
                    <a:pt x="304" y="152"/>
                  </a:cubicBezTo>
                  <a:cubicBezTo>
                    <a:pt x="304" y="236"/>
                    <a:pt x="236" y="304"/>
                    <a:pt x="152" y="304"/>
                  </a:cubicBezTo>
                  <a:close/>
                  <a:moveTo>
                    <a:pt x="152" y="80"/>
                  </a:moveTo>
                  <a:cubicBezTo>
                    <a:pt x="112" y="80"/>
                    <a:pt x="80" y="112"/>
                    <a:pt x="80" y="152"/>
                  </a:cubicBezTo>
                  <a:cubicBezTo>
                    <a:pt x="80" y="192"/>
                    <a:pt x="112" y="224"/>
                    <a:pt x="152" y="224"/>
                  </a:cubicBezTo>
                  <a:cubicBezTo>
                    <a:pt x="192" y="224"/>
                    <a:pt x="224" y="192"/>
                    <a:pt x="224" y="152"/>
                  </a:cubicBezTo>
                  <a:cubicBezTo>
                    <a:pt x="224" y="112"/>
                    <a:pt x="192" y="80"/>
                    <a:pt x="152" y="8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9B58A08-47D5-4914-8128-2DED55507F3D}"/>
              </a:ext>
            </a:extLst>
          </p:cNvPr>
          <p:cNvGrpSpPr/>
          <p:nvPr/>
        </p:nvGrpSpPr>
        <p:grpSpPr>
          <a:xfrm>
            <a:off x="1378745" y="4602426"/>
            <a:ext cx="307180" cy="197934"/>
            <a:chOff x="3768725" y="66675"/>
            <a:chExt cx="1209675" cy="779463"/>
          </a:xfrm>
          <a:solidFill>
            <a:schemeClr val="accent1"/>
          </a:solidFill>
        </p:grpSpPr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F4BE37B3-3731-4097-89EE-363DC0761A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0575" y="268288"/>
              <a:ext cx="377825" cy="376238"/>
            </a:xfrm>
            <a:custGeom>
              <a:avLst/>
              <a:gdLst>
                <a:gd name="T0" fmla="*/ 376 w 640"/>
                <a:gd name="T1" fmla="*/ 640 h 640"/>
                <a:gd name="T2" fmla="*/ 264 w 640"/>
                <a:gd name="T3" fmla="*/ 640 h 640"/>
                <a:gd name="T4" fmla="*/ 189 w 640"/>
                <a:gd name="T5" fmla="*/ 565 h 640"/>
                <a:gd name="T6" fmla="*/ 189 w 640"/>
                <a:gd name="T7" fmla="*/ 451 h 640"/>
                <a:gd name="T8" fmla="*/ 75 w 640"/>
                <a:gd name="T9" fmla="*/ 451 h 640"/>
                <a:gd name="T10" fmla="*/ 0 w 640"/>
                <a:gd name="T11" fmla="*/ 376 h 640"/>
                <a:gd name="T12" fmla="*/ 0 w 640"/>
                <a:gd name="T13" fmla="*/ 264 h 640"/>
                <a:gd name="T14" fmla="*/ 75 w 640"/>
                <a:gd name="T15" fmla="*/ 189 h 640"/>
                <a:gd name="T16" fmla="*/ 189 w 640"/>
                <a:gd name="T17" fmla="*/ 189 h 640"/>
                <a:gd name="T18" fmla="*/ 189 w 640"/>
                <a:gd name="T19" fmla="*/ 75 h 640"/>
                <a:gd name="T20" fmla="*/ 264 w 640"/>
                <a:gd name="T21" fmla="*/ 0 h 640"/>
                <a:gd name="T22" fmla="*/ 376 w 640"/>
                <a:gd name="T23" fmla="*/ 0 h 640"/>
                <a:gd name="T24" fmla="*/ 451 w 640"/>
                <a:gd name="T25" fmla="*/ 75 h 640"/>
                <a:gd name="T26" fmla="*/ 451 w 640"/>
                <a:gd name="T27" fmla="*/ 189 h 640"/>
                <a:gd name="T28" fmla="*/ 565 w 640"/>
                <a:gd name="T29" fmla="*/ 189 h 640"/>
                <a:gd name="T30" fmla="*/ 640 w 640"/>
                <a:gd name="T31" fmla="*/ 264 h 640"/>
                <a:gd name="T32" fmla="*/ 640 w 640"/>
                <a:gd name="T33" fmla="*/ 376 h 640"/>
                <a:gd name="T34" fmla="*/ 565 w 640"/>
                <a:gd name="T35" fmla="*/ 451 h 640"/>
                <a:gd name="T36" fmla="*/ 451 w 640"/>
                <a:gd name="T37" fmla="*/ 451 h 640"/>
                <a:gd name="T38" fmla="*/ 451 w 640"/>
                <a:gd name="T39" fmla="*/ 565 h 640"/>
                <a:gd name="T40" fmla="*/ 376 w 640"/>
                <a:gd name="T41" fmla="*/ 640 h 640"/>
                <a:gd name="T42" fmla="*/ 269 w 640"/>
                <a:gd name="T43" fmla="*/ 560 h 640"/>
                <a:gd name="T44" fmla="*/ 371 w 640"/>
                <a:gd name="T45" fmla="*/ 560 h 640"/>
                <a:gd name="T46" fmla="*/ 371 w 640"/>
                <a:gd name="T47" fmla="*/ 411 h 640"/>
                <a:gd name="T48" fmla="*/ 411 w 640"/>
                <a:gd name="T49" fmla="*/ 371 h 640"/>
                <a:gd name="T50" fmla="*/ 560 w 640"/>
                <a:gd name="T51" fmla="*/ 371 h 640"/>
                <a:gd name="T52" fmla="*/ 560 w 640"/>
                <a:gd name="T53" fmla="*/ 269 h 640"/>
                <a:gd name="T54" fmla="*/ 411 w 640"/>
                <a:gd name="T55" fmla="*/ 269 h 640"/>
                <a:gd name="T56" fmla="*/ 371 w 640"/>
                <a:gd name="T57" fmla="*/ 229 h 640"/>
                <a:gd name="T58" fmla="*/ 371 w 640"/>
                <a:gd name="T59" fmla="*/ 80 h 640"/>
                <a:gd name="T60" fmla="*/ 269 w 640"/>
                <a:gd name="T61" fmla="*/ 80 h 640"/>
                <a:gd name="T62" fmla="*/ 269 w 640"/>
                <a:gd name="T63" fmla="*/ 229 h 640"/>
                <a:gd name="T64" fmla="*/ 229 w 640"/>
                <a:gd name="T65" fmla="*/ 269 h 640"/>
                <a:gd name="T66" fmla="*/ 80 w 640"/>
                <a:gd name="T67" fmla="*/ 269 h 640"/>
                <a:gd name="T68" fmla="*/ 80 w 640"/>
                <a:gd name="T69" fmla="*/ 371 h 640"/>
                <a:gd name="T70" fmla="*/ 229 w 640"/>
                <a:gd name="T71" fmla="*/ 371 h 640"/>
                <a:gd name="T72" fmla="*/ 269 w 640"/>
                <a:gd name="T73" fmla="*/ 411 h 640"/>
                <a:gd name="T74" fmla="*/ 269 w 640"/>
                <a:gd name="T75" fmla="*/ 56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0" h="640">
                  <a:moveTo>
                    <a:pt x="376" y="640"/>
                  </a:moveTo>
                  <a:cubicBezTo>
                    <a:pt x="264" y="640"/>
                    <a:pt x="264" y="640"/>
                    <a:pt x="264" y="640"/>
                  </a:cubicBezTo>
                  <a:cubicBezTo>
                    <a:pt x="223" y="640"/>
                    <a:pt x="189" y="606"/>
                    <a:pt x="189" y="565"/>
                  </a:cubicBezTo>
                  <a:cubicBezTo>
                    <a:pt x="189" y="451"/>
                    <a:pt x="189" y="451"/>
                    <a:pt x="189" y="451"/>
                  </a:cubicBezTo>
                  <a:cubicBezTo>
                    <a:pt x="75" y="451"/>
                    <a:pt x="75" y="451"/>
                    <a:pt x="75" y="451"/>
                  </a:cubicBezTo>
                  <a:cubicBezTo>
                    <a:pt x="34" y="451"/>
                    <a:pt x="0" y="417"/>
                    <a:pt x="0" y="376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23"/>
                    <a:pt x="34" y="189"/>
                    <a:pt x="75" y="189"/>
                  </a:cubicBezTo>
                  <a:cubicBezTo>
                    <a:pt x="189" y="189"/>
                    <a:pt x="189" y="189"/>
                    <a:pt x="189" y="189"/>
                  </a:cubicBezTo>
                  <a:cubicBezTo>
                    <a:pt x="189" y="75"/>
                    <a:pt x="189" y="75"/>
                    <a:pt x="189" y="75"/>
                  </a:cubicBezTo>
                  <a:cubicBezTo>
                    <a:pt x="189" y="34"/>
                    <a:pt x="223" y="0"/>
                    <a:pt x="264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417" y="0"/>
                    <a:pt x="451" y="34"/>
                    <a:pt x="451" y="75"/>
                  </a:cubicBezTo>
                  <a:cubicBezTo>
                    <a:pt x="451" y="189"/>
                    <a:pt x="451" y="189"/>
                    <a:pt x="451" y="189"/>
                  </a:cubicBezTo>
                  <a:cubicBezTo>
                    <a:pt x="565" y="189"/>
                    <a:pt x="565" y="189"/>
                    <a:pt x="565" y="189"/>
                  </a:cubicBezTo>
                  <a:cubicBezTo>
                    <a:pt x="606" y="189"/>
                    <a:pt x="640" y="223"/>
                    <a:pt x="640" y="264"/>
                  </a:cubicBezTo>
                  <a:cubicBezTo>
                    <a:pt x="640" y="376"/>
                    <a:pt x="640" y="376"/>
                    <a:pt x="640" y="376"/>
                  </a:cubicBezTo>
                  <a:cubicBezTo>
                    <a:pt x="640" y="417"/>
                    <a:pt x="606" y="451"/>
                    <a:pt x="565" y="451"/>
                  </a:cubicBezTo>
                  <a:cubicBezTo>
                    <a:pt x="451" y="451"/>
                    <a:pt x="451" y="451"/>
                    <a:pt x="451" y="451"/>
                  </a:cubicBezTo>
                  <a:cubicBezTo>
                    <a:pt x="451" y="565"/>
                    <a:pt x="451" y="565"/>
                    <a:pt x="451" y="565"/>
                  </a:cubicBezTo>
                  <a:cubicBezTo>
                    <a:pt x="451" y="606"/>
                    <a:pt x="417" y="640"/>
                    <a:pt x="376" y="640"/>
                  </a:cubicBezTo>
                  <a:close/>
                  <a:moveTo>
                    <a:pt x="269" y="560"/>
                  </a:moveTo>
                  <a:cubicBezTo>
                    <a:pt x="371" y="560"/>
                    <a:pt x="371" y="560"/>
                    <a:pt x="371" y="560"/>
                  </a:cubicBezTo>
                  <a:cubicBezTo>
                    <a:pt x="371" y="411"/>
                    <a:pt x="371" y="411"/>
                    <a:pt x="371" y="411"/>
                  </a:cubicBezTo>
                  <a:cubicBezTo>
                    <a:pt x="371" y="389"/>
                    <a:pt x="389" y="371"/>
                    <a:pt x="411" y="371"/>
                  </a:cubicBezTo>
                  <a:cubicBezTo>
                    <a:pt x="560" y="371"/>
                    <a:pt x="560" y="371"/>
                    <a:pt x="560" y="371"/>
                  </a:cubicBezTo>
                  <a:cubicBezTo>
                    <a:pt x="560" y="269"/>
                    <a:pt x="560" y="269"/>
                    <a:pt x="560" y="269"/>
                  </a:cubicBezTo>
                  <a:cubicBezTo>
                    <a:pt x="411" y="269"/>
                    <a:pt x="411" y="269"/>
                    <a:pt x="411" y="269"/>
                  </a:cubicBezTo>
                  <a:cubicBezTo>
                    <a:pt x="389" y="269"/>
                    <a:pt x="371" y="251"/>
                    <a:pt x="371" y="229"/>
                  </a:cubicBezTo>
                  <a:cubicBezTo>
                    <a:pt x="371" y="80"/>
                    <a:pt x="371" y="80"/>
                    <a:pt x="371" y="80"/>
                  </a:cubicBezTo>
                  <a:cubicBezTo>
                    <a:pt x="269" y="80"/>
                    <a:pt x="269" y="80"/>
                    <a:pt x="269" y="80"/>
                  </a:cubicBezTo>
                  <a:cubicBezTo>
                    <a:pt x="269" y="229"/>
                    <a:pt x="269" y="229"/>
                    <a:pt x="269" y="229"/>
                  </a:cubicBezTo>
                  <a:cubicBezTo>
                    <a:pt x="269" y="251"/>
                    <a:pt x="251" y="269"/>
                    <a:pt x="229" y="269"/>
                  </a:cubicBezTo>
                  <a:cubicBezTo>
                    <a:pt x="80" y="269"/>
                    <a:pt x="80" y="269"/>
                    <a:pt x="80" y="269"/>
                  </a:cubicBezTo>
                  <a:cubicBezTo>
                    <a:pt x="80" y="371"/>
                    <a:pt x="80" y="371"/>
                    <a:pt x="80" y="371"/>
                  </a:cubicBezTo>
                  <a:cubicBezTo>
                    <a:pt x="229" y="371"/>
                    <a:pt x="229" y="371"/>
                    <a:pt x="229" y="371"/>
                  </a:cubicBezTo>
                  <a:cubicBezTo>
                    <a:pt x="251" y="371"/>
                    <a:pt x="269" y="389"/>
                    <a:pt x="269" y="411"/>
                  </a:cubicBezTo>
                  <a:lnTo>
                    <a:pt x="269" y="56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3A7D8B47-0476-4C5F-B7F0-AE3BF9DC0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725" y="66675"/>
              <a:ext cx="654050" cy="639763"/>
            </a:xfrm>
            <a:custGeom>
              <a:avLst/>
              <a:gdLst>
                <a:gd name="T0" fmla="*/ 664 w 1109"/>
                <a:gd name="T1" fmla="*/ 1091 h 1091"/>
                <a:gd name="T2" fmla="*/ 419 w 1109"/>
                <a:gd name="T3" fmla="*/ 1014 h 1091"/>
                <a:gd name="T4" fmla="*/ 265 w 1109"/>
                <a:gd name="T5" fmla="*/ 817 h 1091"/>
                <a:gd name="T6" fmla="*/ 237 w 1109"/>
                <a:gd name="T7" fmla="*/ 664 h 1091"/>
                <a:gd name="T8" fmla="*/ 266 w 1109"/>
                <a:gd name="T9" fmla="*/ 510 h 1091"/>
                <a:gd name="T10" fmla="*/ 420 w 1109"/>
                <a:gd name="T11" fmla="*/ 313 h 1091"/>
                <a:gd name="T12" fmla="*/ 664 w 1109"/>
                <a:gd name="T13" fmla="*/ 237 h 1091"/>
                <a:gd name="T14" fmla="*/ 903 w 1109"/>
                <a:gd name="T15" fmla="*/ 310 h 1091"/>
                <a:gd name="T16" fmla="*/ 904 w 1109"/>
                <a:gd name="T17" fmla="*/ 311 h 1091"/>
                <a:gd name="T18" fmla="*/ 931 w 1109"/>
                <a:gd name="T19" fmla="*/ 311 h 1091"/>
                <a:gd name="T20" fmla="*/ 1025 w 1109"/>
                <a:gd name="T21" fmla="*/ 210 h 1091"/>
                <a:gd name="T22" fmla="*/ 1027 w 1109"/>
                <a:gd name="T23" fmla="*/ 207 h 1091"/>
                <a:gd name="T24" fmla="*/ 1024 w 1109"/>
                <a:gd name="T25" fmla="*/ 204 h 1091"/>
                <a:gd name="T26" fmla="*/ 1019 w 1109"/>
                <a:gd name="T27" fmla="*/ 200 h 1091"/>
                <a:gd name="T28" fmla="*/ 664 w 1109"/>
                <a:gd name="T29" fmla="*/ 80 h 1091"/>
                <a:gd name="T30" fmla="*/ 148 w 1109"/>
                <a:gd name="T31" fmla="*/ 390 h 1091"/>
                <a:gd name="T32" fmla="*/ 80 w 1109"/>
                <a:gd name="T33" fmla="*/ 664 h 1091"/>
                <a:gd name="T34" fmla="*/ 149 w 1109"/>
                <a:gd name="T35" fmla="*/ 939 h 1091"/>
                <a:gd name="T36" fmla="*/ 173 w 1109"/>
                <a:gd name="T37" fmla="*/ 980 h 1091"/>
                <a:gd name="T38" fmla="*/ 161 w 1109"/>
                <a:gd name="T39" fmla="*/ 1036 h 1091"/>
                <a:gd name="T40" fmla="*/ 106 w 1109"/>
                <a:gd name="T41" fmla="*/ 1024 h 1091"/>
                <a:gd name="T42" fmla="*/ 78 w 1109"/>
                <a:gd name="T43" fmla="*/ 976 h 1091"/>
                <a:gd name="T44" fmla="*/ 0 w 1109"/>
                <a:gd name="T45" fmla="*/ 664 h 1091"/>
                <a:gd name="T46" fmla="*/ 77 w 1109"/>
                <a:gd name="T47" fmla="*/ 353 h 1091"/>
                <a:gd name="T48" fmla="*/ 664 w 1109"/>
                <a:gd name="T49" fmla="*/ 0 h 1091"/>
                <a:gd name="T50" fmla="*/ 1069 w 1109"/>
                <a:gd name="T51" fmla="*/ 138 h 1091"/>
                <a:gd name="T52" fmla="*/ 1070 w 1109"/>
                <a:gd name="T53" fmla="*/ 139 h 1091"/>
                <a:gd name="T54" fmla="*/ 1106 w 1109"/>
                <a:gd name="T55" fmla="*/ 197 h 1091"/>
                <a:gd name="T56" fmla="*/ 1083 w 1109"/>
                <a:gd name="T57" fmla="*/ 265 h 1091"/>
                <a:gd name="T58" fmla="*/ 989 w 1109"/>
                <a:gd name="T59" fmla="*/ 366 h 1091"/>
                <a:gd name="T60" fmla="*/ 861 w 1109"/>
                <a:gd name="T61" fmla="*/ 378 h 1091"/>
                <a:gd name="T62" fmla="*/ 860 w 1109"/>
                <a:gd name="T63" fmla="*/ 378 h 1091"/>
                <a:gd name="T64" fmla="*/ 859 w 1109"/>
                <a:gd name="T65" fmla="*/ 377 h 1091"/>
                <a:gd name="T66" fmla="*/ 858 w 1109"/>
                <a:gd name="T67" fmla="*/ 376 h 1091"/>
                <a:gd name="T68" fmla="*/ 664 w 1109"/>
                <a:gd name="T69" fmla="*/ 317 h 1091"/>
                <a:gd name="T70" fmla="*/ 340 w 1109"/>
                <a:gd name="T71" fmla="*/ 539 h 1091"/>
                <a:gd name="T72" fmla="*/ 317 w 1109"/>
                <a:gd name="T73" fmla="*/ 664 h 1091"/>
                <a:gd name="T74" fmla="*/ 340 w 1109"/>
                <a:gd name="T75" fmla="*/ 788 h 1091"/>
                <a:gd name="T76" fmla="*/ 664 w 1109"/>
                <a:gd name="T77" fmla="*/ 1011 h 1091"/>
                <a:gd name="T78" fmla="*/ 857 w 1109"/>
                <a:gd name="T79" fmla="*/ 952 h 1091"/>
                <a:gd name="T80" fmla="*/ 975 w 1109"/>
                <a:gd name="T81" fmla="*/ 819 h 1091"/>
                <a:gd name="T82" fmla="*/ 742 w 1109"/>
                <a:gd name="T83" fmla="*/ 819 h 1091"/>
                <a:gd name="T84" fmla="*/ 649 w 1109"/>
                <a:gd name="T85" fmla="*/ 726 h 1091"/>
                <a:gd name="T86" fmla="*/ 649 w 1109"/>
                <a:gd name="T87" fmla="*/ 611 h 1091"/>
                <a:gd name="T88" fmla="*/ 742 w 1109"/>
                <a:gd name="T89" fmla="*/ 518 h 1091"/>
                <a:gd name="T90" fmla="*/ 835 w 1109"/>
                <a:gd name="T91" fmla="*/ 518 h 1091"/>
                <a:gd name="T92" fmla="*/ 875 w 1109"/>
                <a:gd name="T93" fmla="*/ 558 h 1091"/>
                <a:gd name="T94" fmla="*/ 835 w 1109"/>
                <a:gd name="T95" fmla="*/ 598 h 1091"/>
                <a:gd name="T96" fmla="*/ 742 w 1109"/>
                <a:gd name="T97" fmla="*/ 598 h 1091"/>
                <a:gd name="T98" fmla="*/ 729 w 1109"/>
                <a:gd name="T99" fmla="*/ 611 h 1091"/>
                <a:gd name="T100" fmla="*/ 729 w 1109"/>
                <a:gd name="T101" fmla="*/ 726 h 1091"/>
                <a:gd name="T102" fmla="*/ 742 w 1109"/>
                <a:gd name="T103" fmla="*/ 739 h 1091"/>
                <a:gd name="T104" fmla="*/ 981 w 1109"/>
                <a:gd name="T105" fmla="*/ 739 h 1091"/>
                <a:gd name="T106" fmla="*/ 1048 w 1109"/>
                <a:gd name="T107" fmla="*/ 771 h 1091"/>
                <a:gd name="T108" fmla="*/ 1055 w 1109"/>
                <a:gd name="T109" fmla="*/ 836 h 1091"/>
                <a:gd name="T110" fmla="*/ 1054 w 1109"/>
                <a:gd name="T111" fmla="*/ 838 h 1091"/>
                <a:gd name="T112" fmla="*/ 902 w 1109"/>
                <a:gd name="T113" fmla="*/ 1019 h 1091"/>
                <a:gd name="T114" fmla="*/ 664 w 1109"/>
                <a:gd name="T115" fmla="*/ 1091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9" h="1091">
                  <a:moveTo>
                    <a:pt x="664" y="1091"/>
                  </a:moveTo>
                  <a:cubicBezTo>
                    <a:pt x="576" y="1091"/>
                    <a:pt x="491" y="1065"/>
                    <a:pt x="419" y="1014"/>
                  </a:cubicBezTo>
                  <a:cubicBezTo>
                    <a:pt x="349" y="965"/>
                    <a:pt x="296" y="897"/>
                    <a:pt x="265" y="817"/>
                  </a:cubicBezTo>
                  <a:cubicBezTo>
                    <a:pt x="246" y="767"/>
                    <a:pt x="237" y="716"/>
                    <a:pt x="237" y="664"/>
                  </a:cubicBezTo>
                  <a:cubicBezTo>
                    <a:pt x="237" y="611"/>
                    <a:pt x="246" y="560"/>
                    <a:pt x="266" y="510"/>
                  </a:cubicBezTo>
                  <a:cubicBezTo>
                    <a:pt x="297" y="430"/>
                    <a:pt x="350" y="362"/>
                    <a:pt x="420" y="313"/>
                  </a:cubicBezTo>
                  <a:cubicBezTo>
                    <a:pt x="492" y="263"/>
                    <a:pt x="576" y="237"/>
                    <a:pt x="664" y="237"/>
                  </a:cubicBezTo>
                  <a:cubicBezTo>
                    <a:pt x="749" y="237"/>
                    <a:pt x="832" y="262"/>
                    <a:pt x="903" y="310"/>
                  </a:cubicBezTo>
                  <a:cubicBezTo>
                    <a:pt x="904" y="311"/>
                    <a:pt x="904" y="311"/>
                    <a:pt x="904" y="311"/>
                  </a:cubicBezTo>
                  <a:cubicBezTo>
                    <a:pt x="912" y="316"/>
                    <a:pt x="924" y="318"/>
                    <a:pt x="931" y="311"/>
                  </a:cubicBezTo>
                  <a:cubicBezTo>
                    <a:pt x="1025" y="210"/>
                    <a:pt x="1025" y="210"/>
                    <a:pt x="1025" y="210"/>
                  </a:cubicBezTo>
                  <a:cubicBezTo>
                    <a:pt x="1027" y="208"/>
                    <a:pt x="1027" y="207"/>
                    <a:pt x="1027" y="207"/>
                  </a:cubicBezTo>
                  <a:cubicBezTo>
                    <a:pt x="1027" y="207"/>
                    <a:pt x="1026" y="206"/>
                    <a:pt x="1024" y="204"/>
                  </a:cubicBezTo>
                  <a:cubicBezTo>
                    <a:pt x="1022" y="203"/>
                    <a:pt x="1020" y="202"/>
                    <a:pt x="1019" y="200"/>
                  </a:cubicBezTo>
                  <a:cubicBezTo>
                    <a:pt x="916" y="121"/>
                    <a:pt x="793" y="80"/>
                    <a:pt x="664" y="80"/>
                  </a:cubicBezTo>
                  <a:cubicBezTo>
                    <a:pt x="447" y="80"/>
                    <a:pt x="250" y="199"/>
                    <a:pt x="148" y="390"/>
                  </a:cubicBezTo>
                  <a:cubicBezTo>
                    <a:pt x="104" y="474"/>
                    <a:pt x="80" y="569"/>
                    <a:pt x="80" y="664"/>
                  </a:cubicBezTo>
                  <a:cubicBezTo>
                    <a:pt x="80" y="760"/>
                    <a:pt x="104" y="855"/>
                    <a:pt x="149" y="939"/>
                  </a:cubicBezTo>
                  <a:cubicBezTo>
                    <a:pt x="156" y="953"/>
                    <a:pt x="164" y="967"/>
                    <a:pt x="173" y="980"/>
                  </a:cubicBezTo>
                  <a:cubicBezTo>
                    <a:pt x="185" y="999"/>
                    <a:pt x="180" y="1024"/>
                    <a:pt x="161" y="1036"/>
                  </a:cubicBezTo>
                  <a:cubicBezTo>
                    <a:pt x="143" y="1048"/>
                    <a:pt x="118" y="1042"/>
                    <a:pt x="106" y="1024"/>
                  </a:cubicBezTo>
                  <a:cubicBezTo>
                    <a:pt x="96" y="1008"/>
                    <a:pt x="87" y="992"/>
                    <a:pt x="78" y="976"/>
                  </a:cubicBezTo>
                  <a:cubicBezTo>
                    <a:pt x="27" y="881"/>
                    <a:pt x="0" y="773"/>
                    <a:pt x="0" y="664"/>
                  </a:cubicBezTo>
                  <a:cubicBezTo>
                    <a:pt x="0" y="556"/>
                    <a:pt x="27" y="448"/>
                    <a:pt x="77" y="353"/>
                  </a:cubicBezTo>
                  <a:cubicBezTo>
                    <a:pt x="193" y="135"/>
                    <a:pt x="418" y="0"/>
                    <a:pt x="664" y="0"/>
                  </a:cubicBezTo>
                  <a:cubicBezTo>
                    <a:pt x="812" y="0"/>
                    <a:pt x="952" y="48"/>
                    <a:pt x="1069" y="138"/>
                  </a:cubicBezTo>
                  <a:cubicBezTo>
                    <a:pt x="1069" y="138"/>
                    <a:pt x="1070" y="138"/>
                    <a:pt x="1070" y="139"/>
                  </a:cubicBezTo>
                  <a:cubicBezTo>
                    <a:pt x="1090" y="153"/>
                    <a:pt x="1103" y="174"/>
                    <a:pt x="1106" y="197"/>
                  </a:cubicBezTo>
                  <a:cubicBezTo>
                    <a:pt x="1109" y="221"/>
                    <a:pt x="1101" y="246"/>
                    <a:pt x="1083" y="265"/>
                  </a:cubicBezTo>
                  <a:cubicBezTo>
                    <a:pt x="989" y="366"/>
                    <a:pt x="989" y="366"/>
                    <a:pt x="989" y="366"/>
                  </a:cubicBezTo>
                  <a:cubicBezTo>
                    <a:pt x="957" y="400"/>
                    <a:pt x="903" y="405"/>
                    <a:pt x="861" y="378"/>
                  </a:cubicBezTo>
                  <a:cubicBezTo>
                    <a:pt x="861" y="378"/>
                    <a:pt x="861" y="378"/>
                    <a:pt x="860" y="378"/>
                  </a:cubicBezTo>
                  <a:cubicBezTo>
                    <a:pt x="859" y="377"/>
                    <a:pt x="859" y="377"/>
                    <a:pt x="859" y="377"/>
                  </a:cubicBezTo>
                  <a:cubicBezTo>
                    <a:pt x="859" y="377"/>
                    <a:pt x="858" y="377"/>
                    <a:pt x="858" y="376"/>
                  </a:cubicBezTo>
                  <a:cubicBezTo>
                    <a:pt x="801" y="337"/>
                    <a:pt x="733" y="317"/>
                    <a:pt x="664" y="317"/>
                  </a:cubicBezTo>
                  <a:cubicBezTo>
                    <a:pt x="520" y="317"/>
                    <a:pt x="393" y="404"/>
                    <a:pt x="340" y="539"/>
                  </a:cubicBezTo>
                  <a:cubicBezTo>
                    <a:pt x="325" y="579"/>
                    <a:pt x="317" y="621"/>
                    <a:pt x="317" y="664"/>
                  </a:cubicBezTo>
                  <a:cubicBezTo>
                    <a:pt x="317" y="706"/>
                    <a:pt x="325" y="748"/>
                    <a:pt x="340" y="788"/>
                  </a:cubicBezTo>
                  <a:cubicBezTo>
                    <a:pt x="391" y="922"/>
                    <a:pt x="521" y="1011"/>
                    <a:pt x="664" y="1011"/>
                  </a:cubicBezTo>
                  <a:cubicBezTo>
                    <a:pt x="733" y="1011"/>
                    <a:pt x="800" y="991"/>
                    <a:pt x="857" y="952"/>
                  </a:cubicBezTo>
                  <a:cubicBezTo>
                    <a:pt x="908" y="919"/>
                    <a:pt x="948" y="873"/>
                    <a:pt x="975" y="819"/>
                  </a:cubicBezTo>
                  <a:cubicBezTo>
                    <a:pt x="742" y="819"/>
                    <a:pt x="742" y="819"/>
                    <a:pt x="742" y="819"/>
                  </a:cubicBezTo>
                  <a:cubicBezTo>
                    <a:pt x="691" y="819"/>
                    <a:pt x="649" y="777"/>
                    <a:pt x="649" y="726"/>
                  </a:cubicBezTo>
                  <a:cubicBezTo>
                    <a:pt x="649" y="611"/>
                    <a:pt x="649" y="611"/>
                    <a:pt x="649" y="611"/>
                  </a:cubicBezTo>
                  <a:cubicBezTo>
                    <a:pt x="649" y="560"/>
                    <a:pt x="691" y="518"/>
                    <a:pt x="742" y="518"/>
                  </a:cubicBezTo>
                  <a:cubicBezTo>
                    <a:pt x="835" y="518"/>
                    <a:pt x="835" y="518"/>
                    <a:pt x="835" y="518"/>
                  </a:cubicBezTo>
                  <a:cubicBezTo>
                    <a:pt x="857" y="518"/>
                    <a:pt x="875" y="536"/>
                    <a:pt x="875" y="558"/>
                  </a:cubicBezTo>
                  <a:cubicBezTo>
                    <a:pt x="875" y="580"/>
                    <a:pt x="857" y="598"/>
                    <a:pt x="835" y="598"/>
                  </a:cubicBezTo>
                  <a:cubicBezTo>
                    <a:pt x="742" y="598"/>
                    <a:pt x="742" y="598"/>
                    <a:pt x="742" y="598"/>
                  </a:cubicBezTo>
                  <a:cubicBezTo>
                    <a:pt x="735" y="598"/>
                    <a:pt x="729" y="604"/>
                    <a:pt x="729" y="611"/>
                  </a:cubicBezTo>
                  <a:cubicBezTo>
                    <a:pt x="729" y="726"/>
                    <a:pt x="729" y="726"/>
                    <a:pt x="729" y="726"/>
                  </a:cubicBezTo>
                  <a:cubicBezTo>
                    <a:pt x="729" y="733"/>
                    <a:pt x="735" y="739"/>
                    <a:pt x="742" y="739"/>
                  </a:cubicBezTo>
                  <a:cubicBezTo>
                    <a:pt x="981" y="739"/>
                    <a:pt x="981" y="739"/>
                    <a:pt x="981" y="739"/>
                  </a:cubicBezTo>
                  <a:cubicBezTo>
                    <a:pt x="1009" y="739"/>
                    <a:pt x="1034" y="751"/>
                    <a:pt x="1048" y="771"/>
                  </a:cubicBezTo>
                  <a:cubicBezTo>
                    <a:pt x="1061" y="790"/>
                    <a:pt x="1064" y="814"/>
                    <a:pt x="1055" y="836"/>
                  </a:cubicBezTo>
                  <a:cubicBezTo>
                    <a:pt x="1055" y="836"/>
                    <a:pt x="1055" y="837"/>
                    <a:pt x="1054" y="838"/>
                  </a:cubicBezTo>
                  <a:cubicBezTo>
                    <a:pt x="1022" y="911"/>
                    <a:pt x="969" y="974"/>
                    <a:pt x="902" y="1019"/>
                  </a:cubicBezTo>
                  <a:cubicBezTo>
                    <a:pt x="831" y="1066"/>
                    <a:pt x="749" y="1091"/>
                    <a:pt x="664" y="109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69488D8B-89BB-4887-85E8-3F27977A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763" y="371475"/>
              <a:ext cx="47625" cy="46038"/>
            </a:xfrm>
            <a:custGeom>
              <a:avLst/>
              <a:gdLst>
                <a:gd name="T0" fmla="*/ 40 w 80"/>
                <a:gd name="T1" fmla="*/ 80 h 80"/>
                <a:gd name="T2" fmla="*/ 12 w 80"/>
                <a:gd name="T3" fmla="*/ 68 h 80"/>
                <a:gd name="T4" fmla="*/ 0 w 80"/>
                <a:gd name="T5" fmla="*/ 40 h 80"/>
                <a:gd name="T6" fmla="*/ 12 w 80"/>
                <a:gd name="T7" fmla="*/ 12 h 80"/>
                <a:gd name="T8" fmla="*/ 40 w 80"/>
                <a:gd name="T9" fmla="*/ 0 h 80"/>
                <a:gd name="T10" fmla="*/ 68 w 80"/>
                <a:gd name="T11" fmla="*/ 12 h 80"/>
                <a:gd name="T12" fmla="*/ 80 w 80"/>
                <a:gd name="T13" fmla="*/ 40 h 80"/>
                <a:gd name="T14" fmla="*/ 68 w 80"/>
                <a:gd name="T15" fmla="*/ 68 h 80"/>
                <a:gd name="T16" fmla="*/ 40 w 80"/>
                <a:gd name="T1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29" y="80"/>
                    <a:pt x="19" y="76"/>
                    <a:pt x="12" y="68"/>
                  </a:cubicBezTo>
                  <a:cubicBezTo>
                    <a:pt x="4" y="61"/>
                    <a:pt x="0" y="51"/>
                    <a:pt x="0" y="40"/>
                  </a:cubicBezTo>
                  <a:cubicBezTo>
                    <a:pt x="0" y="30"/>
                    <a:pt x="4" y="19"/>
                    <a:pt x="12" y="12"/>
                  </a:cubicBezTo>
                  <a:cubicBezTo>
                    <a:pt x="19" y="4"/>
                    <a:pt x="29" y="0"/>
                    <a:pt x="40" y="0"/>
                  </a:cubicBezTo>
                  <a:cubicBezTo>
                    <a:pt x="51" y="0"/>
                    <a:pt x="61" y="4"/>
                    <a:pt x="68" y="12"/>
                  </a:cubicBezTo>
                  <a:cubicBezTo>
                    <a:pt x="76" y="19"/>
                    <a:pt x="80" y="30"/>
                    <a:pt x="80" y="40"/>
                  </a:cubicBezTo>
                  <a:cubicBezTo>
                    <a:pt x="80" y="51"/>
                    <a:pt x="76" y="61"/>
                    <a:pt x="68" y="68"/>
                  </a:cubicBezTo>
                  <a:cubicBezTo>
                    <a:pt x="61" y="76"/>
                    <a:pt x="51" y="80"/>
                    <a:pt x="40" y="8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04C4A346-73FD-4492-88B9-8DB80CCD5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7163" y="371475"/>
              <a:ext cx="585788" cy="474663"/>
            </a:xfrm>
            <a:custGeom>
              <a:avLst/>
              <a:gdLst>
                <a:gd name="T0" fmla="*/ 327 w 991"/>
                <a:gd name="T1" fmla="*/ 810 h 810"/>
                <a:gd name="T2" fmla="*/ 27 w 991"/>
                <a:gd name="T3" fmla="*/ 739 h 810"/>
                <a:gd name="T4" fmla="*/ 10 w 991"/>
                <a:gd name="T5" fmla="*/ 685 h 810"/>
                <a:gd name="T6" fmla="*/ 64 w 991"/>
                <a:gd name="T7" fmla="*/ 667 h 810"/>
                <a:gd name="T8" fmla="*/ 327 w 991"/>
                <a:gd name="T9" fmla="*/ 730 h 810"/>
                <a:gd name="T10" fmla="*/ 707 w 991"/>
                <a:gd name="T11" fmla="*/ 590 h 810"/>
                <a:gd name="T12" fmla="*/ 911 w 991"/>
                <a:gd name="T13" fmla="*/ 146 h 810"/>
                <a:gd name="T14" fmla="*/ 909 w 991"/>
                <a:gd name="T15" fmla="*/ 98 h 810"/>
                <a:gd name="T16" fmla="*/ 889 w 991"/>
                <a:gd name="T17" fmla="*/ 80 h 810"/>
                <a:gd name="T18" fmla="*/ 809 w 991"/>
                <a:gd name="T19" fmla="*/ 80 h 810"/>
                <a:gd name="T20" fmla="*/ 769 w 991"/>
                <a:gd name="T21" fmla="*/ 40 h 810"/>
                <a:gd name="T22" fmla="*/ 809 w 991"/>
                <a:gd name="T23" fmla="*/ 0 h 810"/>
                <a:gd name="T24" fmla="*/ 889 w 991"/>
                <a:gd name="T25" fmla="*/ 0 h 810"/>
                <a:gd name="T26" fmla="*/ 988 w 991"/>
                <a:gd name="T27" fmla="*/ 88 h 810"/>
                <a:gd name="T28" fmla="*/ 991 w 991"/>
                <a:gd name="T29" fmla="*/ 146 h 810"/>
                <a:gd name="T30" fmla="*/ 759 w 991"/>
                <a:gd name="T31" fmla="*/ 650 h 810"/>
                <a:gd name="T32" fmla="*/ 327 w 991"/>
                <a:gd name="T33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1" h="810">
                  <a:moveTo>
                    <a:pt x="327" y="810"/>
                  </a:moveTo>
                  <a:cubicBezTo>
                    <a:pt x="222" y="810"/>
                    <a:pt x="121" y="786"/>
                    <a:pt x="27" y="739"/>
                  </a:cubicBezTo>
                  <a:cubicBezTo>
                    <a:pt x="8" y="729"/>
                    <a:pt x="0" y="705"/>
                    <a:pt x="10" y="685"/>
                  </a:cubicBezTo>
                  <a:cubicBezTo>
                    <a:pt x="20" y="665"/>
                    <a:pt x="44" y="657"/>
                    <a:pt x="64" y="667"/>
                  </a:cubicBezTo>
                  <a:cubicBezTo>
                    <a:pt x="146" y="709"/>
                    <a:pt x="234" y="730"/>
                    <a:pt x="327" y="730"/>
                  </a:cubicBezTo>
                  <a:cubicBezTo>
                    <a:pt x="466" y="730"/>
                    <a:pt x="601" y="680"/>
                    <a:pt x="707" y="590"/>
                  </a:cubicBezTo>
                  <a:cubicBezTo>
                    <a:pt x="836" y="478"/>
                    <a:pt x="911" y="317"/>
                    <a:pt x="911" y="146"/>
                  </a:cubicBezTo>
                  <a:cubicBezTo>
                    <a:pt x="911" y="114"/>
                    <a:pt x="909" y="98"/>
                    <a:pt x="909" y="98"/>
                  </a:cubicBezTo>
                  <a:cubicBezTo>
                    <a:pt x="908" y="89"/>
                    <a:pt x="898" y="80"/>
                    <a:pt x="889" y="80"/>
                  </a:cubicBezTo>
                  <a:cubicBezTo>
                    <a:pt x="809" y="80"/>
                    <a:pt x="809" y="80"/>
                    <a:pt x="809" y="80"/>
                  </a:cubicBezTo>
                  <a:cubicBezTo>
                    <a:pt x="787" y="80"/>
                    <a:pt x="769" y="62"/>
                    <a:pt x="769" y="40"/>
                  </a:cubicBezTo>
                  <a:cubicBezTo>
                    <a:pt x="769" y="18"/>
                    <a:pt x="787" y="0"/>
                    <a:pt x="809" y="0"/>
                  </a:cubicBezTo>
                  <a:cubicBezTo>
                    <a:pt x="889" y="0"/>
                    <a:pt x="889" y="0"/>
                    <a:pt x="889" y="0"/>
                  </a:cubicBezTo>
                  <a:cubicBezTo>
                    <a:pt x="938" y="0"/>
                    <a:pt x="982" y="39"/>
                    <a:pt x="988" y="88"/>
                  </a:cubicBezTo>
                  <a:cubicBezTo>
                    <a:pt x="989" y="90"/>
                    <a:pt x="991" y="108"/>
                    <a:pt x="991" y="146"/>
                  </a:cubicBezTo>
                  <a:cubicBezTo>
                    <a:pt x="991" y="340"/>
                    <a:pt x="906" y="524"/>
                    <a:pt x="759" y="650"/>
                  </a:cubicBezTo>
                  <a:cubicBezTo>
                    <a:pt x="638" y="753"/>
                    <a:pt x="485" y="810"/>
                    <a:pt x="327" y="8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D3D58AE4-4B22-489F-83E7-552672839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025" y="698500"/>
              <a:ext cx="55563" cy="52388"/>
            </a:xfrm>
            <a:custGeom>
              <a:avLst/>
              <a:gdLst>
                <a:gd name="T0" fmla="*/ 49 w 94"/>
                <a:gd name="T1" fmla="*/ 89 h 89"/>
                <a:gd name="T2" fmla="*/ 22 w 94"/>
                <a:gd name="T3" fmla="*/ 78 h 89"/>
                <a:gd name="T4" fmla="*/ 17 w 94"/>
                <a:gd name="T5" fmla="*/ 73 h 89"/>
                <a:gd name="T6" fmla="*/ 15 w 94"/>
                <a:gd name="T7" fmla="*/ 17 h 89"/>
                <a:gd name="T8" fmla="*/ 72 w 94"/>
                <a:gd name="T9" fmla="*/ 15 h 89"/>
                <a:gd name="T10" fmla="*/ 76 w 94"/>
                <a:gd name="T11" fmla="*/ 19 h 89"/>
                <a:gd name="T12" fmla="*/ 79 w 94"/>
                <a:gd name="T13" fmla="*/ 76 h 89"/>
                <a:gd name="T14" fmla="*/ 49 w 94"/>
                <a:gd name="T1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89">
                  <a:moveTo>
                    <a:pt x="49" y="89"/>
                  </a:moveTo>
                  <a:cubicBezTo>
                    <a:pt x="40" y="89"/>
                    <a:pt x="30" y="85"/>
                    <a:pt x="22" y="78"/>
                  </a:cubicBezTo>
                  <a:cubicBezTo>
                    <a:pt x="21" y="77"/>
                    <a:pt x="19" y="75"/>
                    <a:pt x="17" y="73"/>
                  </a:cubicBezTo>
                  <a:cubicBezTo>
                    <a:pt x="1" y="58"/>
                    <a:pt x="0" y="33"/>
                    <a:pt x="15" y="17"/>
                  </a:cubicBezTo>
                  <a:cubicBezTo>
                    <a:pt x="30" y="1"/>
                    <a:pt x="56" y="0"/>
                    <a:pt x="72" y="15"/>
                  </a:cubicBezTo>
                  <a:cubicBezTo>
                    <a:pt x="73" y="16"/>
                    <a:pt x="75" y="18"/>
                    <a:pt x="76" y="19"/>
                  </a:cubicBezTo>
                  <a:cubicBezTo>
                    <a:pt x="93" y="34"/>
                    <a:pt x="94" y="60"/>
                    <a:pt x="79" y="76"/>
                  </a:cubicBezTo>
                  <a:cubicBezTo>
                    <a:pt x="71" y="84"/>
                    <a:pt x="60" y="89"/>
                    <a:pt x="49" y="8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" name="Freeform 22">
            <a:extLst>
              <a:ext uri="{FF2B5EF4-FFF2-40B4-BE49-F238E27FC236}">
                <a16:creationId xmlns:a16="http://schemas.microsoft.com/office/drawing/2014/main" id="{E59E6EDF-26D0-4867-86F5-AC5E69907D57}"/>
              </a:ext>
            </a:extLst>
          </p:cNvPr>
          <p:cNvSpPr>
            <a:spLocks/>
          </p:cNvSpPr>
          <p:nvPr/>
        </p:nvSpPr>
        <p:spPr bwMode="auto">
          <a:xfrm>
            <a:off x="3129012" y="4561953"/>
            <a:ext cx="142826" cy="274940"/>
          </a:xfrm>
          <a:custGeom>
            <a:avLst/>
            <a:gdLst>
              <a:gd name="T0" fmla="*/ 331 w 511"/>
              <a:gd name="T1" fmla="*/ 248 h 983"/>
              <a:gd name="T2" fmla="*/ 331 w 511"/>
              <a:gd name="T3" fmla="*/ 360 h 983"/>
              <a:gd name="T4" fmla="*/ 511 w 511"/>
              <a:gd name="T5" fmla="*/ 360 h 983"/>
              <a:gd name="T6" fmla="*/ 487 w 511"/>
              <a:gd name="T7" fmla="*/ 534 h 983"/>
              <a:gd name="T8" fmla="*/ 331 w 511"/>
              <a:gd name="T9" fmla="*/ 534 h 983"/>
              <a:gd name="T10" fmla="*/ 331 w 511"/>
              <a:gd name="T11" fmla="*/ 983 h 983"/>
              <a:gd name="T12" fmla="*/ 151 w 511"/>
              <a:gd name="T13" fmla="*/ 983 h 983"/>
              <a:gd name="T14" fmla="*/ 151 w 511"/>
              <a:gd name="T15" fmla="*/ 534 h 983"/>
              <a:gd name="T16" fmla="*/ 0 w 511"/>
              <a:gd name="T17" fmla="*/ 534 h 983"/>
              <a:gd name="T18" fmla="*/ 0 w 511"/>
              <a:gd name="T19" fmla="*/ 360 h 983"/>
              <a:gd name="T20" fmla="*/ 151 w 511"/>
              <a:gd name="T21" fmla="*/ 360 h 983"/>
              <a:gd name="T22" fmla="*/ 151 w 511"/>
              <a:gd name="T23" fmla="*/ 231 h 983"/>
              <a:gd name="T24" fmla="*/ 376 w 511"/>
              <a:gd name="T25" fmla="*/ 0 h 983"/>
              <a:gd name="T26" fmla="*/ 511 w 511"/>
              <a:gd name="T27" fmla="*/ 7 h 983"/>
              <a:gd name="T28" fmla="*/ 511 w 511"/>
              <a:gd name="T29" fmla="*/ 163 h 983"/>
              <a:gd name="T30" fmla="*/ 418 w 511"/>
              <a:gd name="T31" fmla="*/ 163 h 983"/>
              <a:gd name="T32" fmla="*/ 331 w 511"/>
              <a:gd name="T33" fmla="*/ 248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1" h="983">
                <a:moveTo>
                  <a:pt x="331" y="248"/>
                </a:moveTo>
                <a:cubicBezTo>
                  <a:pt x="331" y="360"/>
                  <a:pt x="331" y="360"/>
                  <a:pt x="331" y="360"/>
                </a:cubicBezTo>
                <a:cubicBezTo>
                  <a:pt x="511" y="360"/>
                  <a:pt x="511" y="360"/>
                  <a:pt x="511" y="360"/>
                </a:cubicBezTo>
                <a:cubicBezTo>
                  <a:pt x="487" y="534"/>
                  <a:pt x="487" y="534"/>
                  <a:pt x="487" y="534"/>
                </a:cubicBezTo>
                <a:cubicBezTo>
                  <a:pt x="331" y="534"/>
                  <a:pt x="331" y="534"/>
                  <a:pt x="331" y="534"/>
                </a:cubicBezTo>
                <a:cubicBezTo>
                  <a:pt x="331" y="983"/>
                  <a:pt x="331" y="983"/>
                  <a:pt x="331" y="983"/>
                </a:cubicBezTo>
                <a:cubicBezTo>
                  <a:pt x="151" y="983"/>
                  <a:pt x="151" y="983"/>
                  <a:pt x="151" y="983"/>
                </a:cubicBezTo>
                <a:cubicBezTo>
                  <a:pt x="151" y="534"/>
                  <a:pt x="151" y="534"/>
                  <a:pt x="151" y="534"/>
                </a:cubicBezTo>
                <a:cubicBezTo>
                  <a:pt x="0" y="534"/>
                  <a:pt x="0" y="534"/>
                  <a:pt x="0" y="534"/>
                </a:cubicBezTo>
                <a:cubicBezTo>
                  <a:pt x="0" y="360"/>
                  <a:pt x="0" y="360"/>
                  <a:pt x="0" y="360"/>
                </a:cubicBezTo>
                <a:cubicBezTo>
                  <a:pt x="151" y="360"/>
                  <a:pt x="151" y="360"/>
                  <a:pt x="151" y="360"/>
                </a:cubicBezTo>
                <a:cubicBezTo>
                  <a:pt x="151" y="231"/>
                  <a:pt x="151" y="231"/>
                  <a:pt x="151" y="231"/>
                </a:cubicBezTo>
                <a:cubicBezTo>
                  <a:pt x="151" y="81"/>
                  <a:pt x="242" y="0"/>
                  <a:pt x="376" y="0"/>
                </a:cubicBezTo>
                <a:cubicBezTo>
                  <a:pt x="440" y="0"/>
                  <a:pt x="495" y="4"/>
                  <a:pt x="511" y="7"/>
                </a:cubicBezTo>
                <a:cubicBezTo>
                  <a:pt x="511" y="163"/>
                  <a:pt x="511" y="163"/>
                  <a:pt x="511" y="163"/>
                </a:cubicBezTo>
                <a:cubicBezTo>
                  <a:pt x="418" y="163"/>
                  <a:pt x="418" y="163"/>
                  <a:pt x="418" y="163"/>
                </a:cubicBezTo>
                <a:cubicBezTo>
                  <a:pt x="346" y="163"/>
                  <a:pt x="331" y="197"/>
                  <a:pt x="331" y="24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8" name="Freeform 47">
            <a:extLst>
              <a:ext uri="{FF2B5EF4-FFF2-40B4-BE49-F238E27FC236}">
                <a16:creationId xmlns:a16="http://schemas.microsoft.com/office/drawing/2014/main" id="{323EC2A4-2D84-4706-8565-E2C3B69BB2AB}"/>
              </a:ext>
            </a:extLst>
          </p:cNvPr>
          <p:cNvSpPr>
            <a:spLocks/>
          </p:cNvSpPr>
          <p:nvPr/>
        </p:nvSpPr>
        <p:spPr bwMode="auto">
          <a:xfrm>
            <a:off x="8105795" y="4557679"/>
            <a:ext cx="221098" cy="287428"/>
          </a:xfrm>
          <a:custGeom>
            <a:avLst/>
            <a:gdLst>
              <a:gd name="T0" fmla="*/ 185 w 185"/>
              <a:gd name="T1" fmla="*/ 78 h 240"/>
              <a:gd name="T2" fmla="*/ 111 w 185"/>
              <a:gd name="T3" fmla="*/ 173 h 240"/>
              <a:gd name="T4" fmla="*/ 77 w 185"/>
              <a:gd name="T5" fmla="*/ 156 h 240"/>
              <a:gd name="T6" fmla="*/ 68 w 185"/>
              <a:gd name="T7" fmla="*/ 194 h 240"/>
              <a:gd name="T8" fmla="*/ 38 w 185"/>
              <a:gd name="T9" fmla="*/ 240 h 240"/>
              <a:gd name="T10" fmla="*/ 40 w 185"/>
              <a:gd name="T11" fmla="*/ 186 h 240"/>
              <a:gd name="T12" fmla="*/ 58 w 185"/>
              <a:gd name="T13" fmla="*/ 110 h 240"/>
              <a:gd name="T14" fmla="*/ 53 w 185"/>
              <a:gd name="T15" fmla="*/ 89 h 240"/>
              <a:gd name="T16" fmla="*/ 80 w 185"/>
              <a:gd name="T17" fmla="*/ 53 h 240"/>
              <a:gd name="T18" fmla="*/ 99 w 185"/>
              <a:gd name="T19" fmla="*/ 74 h 240"/>
              <a:gd name="T20" fmla="*/ 86 w 185"/>
              <a:gd name="T21" fmla="*/ 123 h 240"/>
              <a:gd name="T22" fmla="*/ 108 w 185"/>
              <a:gd name="T23" fmla="*/ 149 h 240"/>
              <a:gd name="T24" fmla="*/ 152 w 185"/>
              <a:gd name="T25" fmla="*/ 76 h 240"/>
              <a:gd name="T26" fmla="*/ 94 w 185"/>
              <a:gd name="T27" fmla="*/ 23 h 240"/>
              <a:gd name="T28" fmla="*/ 27 w 185"/>
              <a:gd name="T29" fmla="*/ 89 h 240"/>
              <a:gd name="T30" fmla="*/ 36 w 185"/>
              <a:gd name="T31" fmla="*/ 116 h 240"/>
              <a:gd name="T32" fmla="*/ 38 w 185"/>
              <a:gd name="T33" fmla="*/ 124 h 240"/>
              <a:gd name="T34" fmla="*/ 35 w 185"/>
              <a:gd name="T35" fmla="*/ 135 h 240"/>
              <a:gd name="T36" fmla="*/ 28 w 185"/>
              <a:gd name="T37" fmla="*/ 138 h 240"/>
              <a:gd name="T38" fmla="*/ 0 w 185"/>
              <a:gd name="T39" fmla="*/ 86 h 240"/>
              <a:gd name="T40" fmla="*/ 98 w 185"/>
              <a:gd name="T41" fmla="*/ 0 h 240"/>
              <a:gd name="T42" fmla="*/ 185 w 185"/>
              <a:gd name="T43" fmla="*/ 7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5" h="240">
                <a:moveTo>
                  <a:pt x="185" y="78"/>
                </a:moveTo>
                <a:cubicBezTo>
                  <a:pt x="185" y="133"/>
                  <a:pt x="155" y="173"/>
                  <a:pt x="111" y="173"/>
                </a:cubicBezTo>
                <a:cubicBezTo>
                  <a:pt x="96" y="173"/>
                  <a:pt x="82" y="165"/>
                  <a:pt x="77" y="156"/>
                </a:cubicBezTo>
                <a:cubicBezTo>
                  <a:pt x="77" y="156"/>
                  <a:pt x="69" y="187"/>
                  <a:pt x="68" y="194"/>
                </a:cubicBezTo>
                <a:cubicBezTo>
                  <a:pt x="65" y="204"/>
                  <a:pt x="38" y="240"/>
                  <a:pt x="38" y="240"/>
                </a:cubicBezTo>
                <a:cubicBezTo>
                  <a:pt x="38" y="240"/>
                  <a:pt x="38" y="196"/>
                  <a:pt x="40" y="186"/>
                </a:cubicBezTo>
                <a:cubicBezTo>
                  <a:pt x="43" y="174"/>
                  <a:pt x="58" y="110"/>
                  <a:pt x="58" y="110"/>
                </a:cubicBezTo>
                <a:cubicBezTo>
                  <a:pt x="58" y="110"/>
                  <a:pt x="53" y="102"/>
                  <a:pt x="53" y="89"/>
                </a:cubicBezTo>
                <a:cubicBezTo>
                  <a:pt x="53" y="68"/>
                  <a:pt x="65" y="53"/>
                  <a:pt x="80" y="53"/>
                </a:cubicBezTo>
                <a:cubicBezTo>
                  <a:pt x="92" y="53"/>
                  <a:pt x="99" y="62"/>
                  <a:pt x="99" y="74"/>
                </a:cubicBezTo>
                <a:cubicBezTo>
                  <a:pt x="99" y="86"/>
                  <a:pt x="90" y="105"/>
                  <a:pt x="86" y="123"/>
                </a:cubicBezTo>
                <a:cubicBezTo>
                  <a:pt x="83" y="137"/>
                  <a:pt x="94" y="149"/>
                  <a:pt x="108" y="149"/>
                </a:cubicBezTo>
                <a:cubicBezTo>
                  <a:pt x="134" y="149"/>
                  <a:pt x="152" y="116"/>
                  <a:pt x="152" y="76"/>
                </a:cubicBezTo>
                <a:cubicBezTo>
                  <a:pt x="152" y="46"/>
                  <a:pt x="131" y="23"/>
                  <a:pt x="94" y="23"/>
                </a:cubicBezTo>
                <a:cubicBezTo>
                  <a:pt x="53" y="23"/>
                  <a:pt x="27" y="54"/>
                  <a:pt x="27" y="89"/>
                </a:cubicBezTo>
                <a:cubicBezTo>
                  <a:pt x="27" y="101"/>
                  <a:pt x="30" y="109"/>
                  <a:pt x="36" y="116"/>
                </a:cubicBezTo>
                <a:cubicBezTo>
                  <a:pt x="38" y="119"/>
                  <a:pt x="39" y="120"/>
                  <a:pt x="38" y="124"/>
                </a:cubicBezTo>
                <a:cubicBezTo>
                  <a:pt x="37" y="126"/>
                  <a:pt x="36" y="132"/>
                  <a:pt x="35" y="135"/>
                </a:cubicBezTo>
                <a:cubicBezTo>
                  <a:pt x="34" y="138"/>
                  <a:pt x="31" y="140"/>
                  <a:pt x="28" y="138"/>
                </a:cubicBezTo>
                <a:cubicBezTo>
                  <a:pt x="9" y="130"/>
                  <a:pt x="0" y="109"/>
                  <a:pt x="0" y="86"/>
                </a:cubicBezTo>
                <a:cubicBezTo>
                  <a:pt x="0" y="46"/>
                  <a:pt x="33" y="0"/>
                  <a:pt x="98" y="0"/>
                </a:cubicBezTo>
                <a:cubicBezTo>
                  <a:pt x="151" y="0"/>
                  <a:pt x="185" y="38"/>
                  <a:pt x="185" y="7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4" name="Freeform 6">
            <a:extLst>
              <a:ext uri="{FF2B5EF4-FFF2-40B4-BE49-F238E27FC236}">
                <a16:creationId xmlns:a16="http://schemas.microsoft.com/office/drawing/2014/main" id="{BE147C17-8240-4ABB-9377-CFC6FAF787B7}"/>
              </a:ext>
            </a:extLst>
          </p:cNvPr>
          <p:cNvSpPr>
            <a:spLocks noEditPoints="1"/>
          </p:cNvSpPr>
          <p:nvPr/>
        </p:nvSpPr>
        <p:spPr bwMode="auto">
          <a:xfrm>
            <a:off x="3923800" y="4587395"/>
            <a:ext cx="228380" cy="227996"/>
          </a:xfrm>
          <a:custGeom>
            <a:avLst/>
            <a:gdLst>
              <a:gd name="T0" fmla="*/ 536 w 2400"/>
              <a:gd name="T1" fmla="*/ 2396 h 2396"/>
              <a:gd name="T2" fmla="*/ 288 w 2400"/>
              <a:gd name="T3" fmla="*/ 0 h 2396"/>
              <a:gd name="T4" fmla="*/ 230 w 2400"/>
              <a:gd name="T5" fmla="*/ 6 h 2396"/>
              <a:gd name="T6" fmla="*/ 150 w 2400"/>
              <a:gd name="T7" fmla="*/ 36 h 2396"/>
              <a:gd name="T8" fmla="*/ 84 w 2400"/>
              <a:gd name="T9" fmla="*/ 86 h 2396"/>
              <a:gd name="T10" fmla="*/ 34 w 2400"/>
              <a:gd name="T11" fmla="*/ 152 h 2396"/>
              <a:gd name="T12" fmla="*/ 6 w 2400"/>
              <a:gd name="T13" fmla="*/ 232 h 2396"/>
              <a:gd name="T14" fmla="*/ 0 w 2400"/>
              <a:gd name="T15" fmla="*/ 290 h 2396"/>
              <a:gd name="T16" fmla="*/ 12 w 2400"/>
              <a:gd name="T17" fmla="*/ 374 h 2396"/>
              <a:gd name="T18" fmla="*/ 48 w 2400"/>
              <a:gd name="T19" fmla="*/ 450 h 2396"/>
              <a:gd name="T20" fmla="*/ 104 w 2400"/>
              <a:gd name="T21" fmla="*/ 512 h 2396"/>
              <a:gd name="T22" fmla="*/ 176 w 2400"/>
              <a:gd name="T23" fmla="*/ 554 h 2396"/>
              <a:gd name="T24" fmla="*/ 258 w 2400"/>
              <a:gd name="T25" fmla="*/ 576 h 2396"/>
              <a:gd name="T26" fmla="*/ 318 w 2400"/>
              <a:gd name="T27" fmla="*/ 576 h 2396"/>
              <a:gd name="T28" fmla="*/ 400 w 2400"/>
              <a:gd name="T29" fmla="*/ 554 h 2396"/>
              <a:gd name="T30" fmla="*/ 472 w 2400"/>
              <a:gd name="T31" fmla="*/ 512 h 2396"/>
              <a:gd name="T32" fmla="*/ 526 w 2400"/>
              <a:gd name="T33" fmla="*/ 450 h 2396"/>
              <a:gd name="T34" fmla="*/ 564 w 2400"/>
              <a:gd name="T35" fmla="*/ 374 h 2396"/>
              <a:gd name="T36" fmla="*/ 576 w 2400"/>
              <a:gd name="T37" fmla="*/ 290 h 2396"/>
              <a:gd name="T38" fmla="*/ 570 w 2400"/>
              <a:gd name="T39" fmla="*/ 232 h 2396"/>
              <a:gd name="T40" fmla="*/ 542 w 2400"/>
              <a:gd name="T41" fmla="*/ 152 h 2396"/>
              <a:gd name="T42" fmla="*/ 492 w 2400"/>
              <a:gd name="T43" fmla="*/ 86 h 2396"/>
              <a:gd name="T44" fmla="*/ 426 w 2400"/>
              <a:gd name="T45" fmla="*/ 36 h 2396"/>
              <a:gd name="T46" fmla="*/ 346 w 2400"/>
              <a:gd name="T47" fmla="*/ 6 h 2396"/>
              <a:gd name="T48" fmla="*/ 288 w 2400"/>
              <a:gd name="T49" fmla="*/ 0 h 2396"/>
              <a:gd name="T50" fmla="*/ 1758 w 2400"/>
              <a:gd name="T51" fmla="*/ 758 h 2396"/>
              <a:gd name="T52" fmla="*/ 1636 w 2400"/>
              <a:gd name="T53" fmla="*/ 780 h 2396"/>
              <a:gd name="T54" fmla="*/ 1532 w 2400"/>
              <a:gd name="T55" fmla="*/ 820 h 2396"/>
              <a:gd name="T56" fmla="*/ 1446 w 2400"/>
              <a:gd name="T57" fmla="*/ 878 h 2396"/>
              <a:gd name="T58" fmla="*/ 1380 w 2400"/>
              <a:gd name="T59" fmla="*/ 944 h 2396"/>
              <a:gd name="T60" fmla="*/ 1332 w 2400"/>
              <a:gd name="T61" fmla="*/ 1014 h 2396"/>
              <a:gd name="T62" fmla="*/ 848 w 2400"/>
              <a:gd name="T63" fmla="*/ 796 h 2396"/>
              <a:gd name="T64" fmla="*/ 1346 w 2400"/>
              <a:gd name="T65" fmla="*/ 1604 h 2396"/>
              <a:gd name="T66" fmla="*/ 1348 w 2400"/>
              <a:gd name="T67" fmla="*/ 1528 h 2396"/>
              <a:gd name="T68" fmla="*/ 1362 w 2400"/>
              <a:gd name="T69" fmla="*/ 1418 h 2396"/>
              <a:gd name="T70" fmla="*/ 1398 w 2400"/>
              <a:gd name="T71" fmla="*/ 1322 h 2396"/>
              <a:gd name="T72" fmla="*/ 1448 w 2400"/>
              <a:gd name="T73" fmla="*/ 1258 h 2396"/>
              <a:gd name="T74" fmla="*/ 1488 w 2400"/>
              <a:gd name="T75" fmla="*/ 1228 h 2396"/>
              <a:gd name="T76" fmla="*/ 1538 w 2400"/>
              <a:gd name="T77" fmla="*/ 1208 h 2396"/>
              <a:gd name="T78" fmla="*/ 1598 w 2400"/>
              <a:gd name="T79" fmla="*/ 1196 h 2396"/>
              <a:gd name="T80" fmla="*/ 1644 w 2400"/>
              <a:gd name="T81" fmla="*/ 1194 h 2396"/>
              <a:gd name="T82" fmla="*/ 1708 w 2400"/>
              <a:gd name="T83" fmla="*/ 1200 h 2396"/>
              <a:gd name="T84" fmla="*/ 1762 w 2400"/>
              <a:gd name="T85" fmla="*/ 1218 h 2396"/>
              <a:gd name="T86" fmla="*/ 1804 w 2400"/>
              <a:gd name="T87" fmla="*/ 1244 h 2396"/>
              <a:gd name="T88" fmla="*/ 1838 w 2400"/>
              <a:gd name="T89" fmla="*/ 1280 h 2396"/>
              <a:gd name="T90" fmla="*/ 1880 w 2400"/>
              <a:gd name="T91" fmla="*/ 1368 h 2396"/>
              <a:gd name="T92" fmla="*/ 1898 w 2400"/>
              <a:gd name="T93" fmla="*/ 1474 h 2396"/>
              <a:gd name="T94" fmla="*/ 1902 w 2400"/>
              <a:gd name="T95" fmla="*/ 1618 h 2396"/>
              <a:gd name="T96" fmla="*/ 2400 w 2400"/>
              <a:gd name="T97" fmla="*/ 1518 h 2396"/>
              <a:gd name="T98" fmla="*/ 2394 w 2400"/>
              <a:gd name="T99" fmla="*/ 1362 h 2396"/>
              <a:gd name="T100" fmla="*/ 2370 w 2400"/>
              <a:gd name="T101" fmla="*/ 1184 h 2396"/>
              <a:gd name="T102" fmla="*/ 2344 w 2400"/>
              <a:gd name="T103" fmla="*/ 1088 h 2396"/>
              <a:gd name="T104" fmla="*/ 2306 w 2400"/>
              <a:gd name="T105" fmla="*/ 1002 h 2396"/>
              <a:gd name="T106" fmla="*/ 2254 w 2400"/>
              <a:gd name="T107" fmla="*/ 928 h 2396"/>
              <a:gd name="T108" fmla="*/ 2190 w 2400"/>
              <a:gd name="T109" fmla="*/ 864 h 2396"/>
              <a:gd name="T110" fmla="*/ 2108 w 2400"/>
              <a:gd name="T111" fmla="*/ 814 h 2396"/>
              <a:gd name="T112" fmla="*/ 2010 w 2400"/>
              <a:gd name="T113" fmla="*/ 780 h 2396"/>
              <a:gd name="T114" fmla="*/ 1892 w 2400"/>
              <a:gd name="T115" fmla="*/ 760 h 2396"/>
              <a:gd name="T116" fmla="*/ 1802 w 2400"/>
              <a:gd name="T117" fmla="*/ 756 h 2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400" h="2396">
                <a:moveTo>
                  <a:pt x="38" y="796"/>
                </a:moveTo>
                <a:lnTo>
                  <a:pt x="38" y="2396"/>
                </a:lnTo>
                <a:lnTo>
                  <a:pt x="536" y="2396"/>
                </a:lnTo>
                <a:lnTo>
                  <a:pt x="536" y="796"/>
                </a:lnTo>
                <a:lnTo>
                  <a:pt x="38" y="796"/>
                </a:lnTo>
                <a:close/>
                <a:moveTo>
                  <a:pt x="288" y="0"/>
                </a:moveTo>
                <a:lnTo>
                  <a:pt x="288" y="0"/>
                </a:lnTo>
                <a:lnTo>
                  <a:pt x="258" y="2"/>
                </a:lnTo>
                <a:lnTo>
                  <a:pt x="230" y="6"/>
                </a:lnTo>
                <a:lnTo>
                  <a:pt x="202" y="14"/>
                </a:lnTo>
                <a:lnTo>
                  <a:pt x="176" y="24"/>
                </a:lnTo>
                <a:lnTo>
                  <a:pt x="150" y="36"/>
                </a:lnTo>
                <a:lnTo>
                  <a:pt x="126" y="50"/>
                </a:lnTo>
                <a:lnTo>
                  <a:pt x="104" y="66"/>
                </a:lnTo>
                <a:lnTo>
                  <a:pt x="84" y="86"/>
                </a:lnTo>
                <a:lnTo>
                  <a:pt x="66" y="106"/>
                </a:lnTo>
                <a:lnTo>
                  <a:pt x="48" y="128"/>
                </a:lnTo>
                <a:lnTo>
                  <a:pt x="34" y="152"/>
                </a:lnTo>
                <a:lnTo>
                  <a:pt x="22" y="176"/>
                </a:lnTo>
                <a:lnTo>
                  <a:pt x="12" y="204"/>
                </a:lnTo>
                <a:lnTo>
                  <a:pt x="6" y="232"/>
                </a:lnTo>
                <a:lnTo>
                  <a:pt x="0" y="260"/>
                </a:lnTo>
                <a:lnTo>
                  <a:pt x="0" y="290"/>
                </a:lnTo>
                <a:lnTo>
                  <a:pt x="0" y="290"/>
                </a:lnTo>
                <a:lnTo>
                  <a:pt x="0" y="318"/>
                </a:lnTo>
                <a:lnTo>
                  <a:pt x="6" y="348"/>
                </a:lnTo>
                <a:lnTo>
                  <a:pt x="12" y="374"/>
                </a:lnTo>
                <a:lnTo>
                  <a:pt x="22" y="402"/>
                </a:lnTo>
                <a:lnTo>
                  <a:pt x="34" y="426"/>
                </a:lnTo>
                <a:lnTo>
                  <a:pt x="48" y="450"/>
                </a:lnTo>
                <a:lnTo>
                  <a:pt x="66" y="472"/>
                </a:lnTo>
                <a:lnTo>
                  <a:pt x="84" y="494"/>
                </a:lnTo>
                <a:lnTo>
                  <a:pt x="104" y="512"/>
                </a:lnTo>
                <a:lnTo>
                  <a:pt x="126" y="528"/>
                </a:lnTo>
                <a:lnTo>
                  <a:pt x="150" y="542"/>
                </a:lnTo>
                <a:lnTo>
                  <a:pt x="176" y="554"/>
                </a:lnTo>
                <a:lnTo>
                  <a:pt x="202" y="564"/>
                </a:lnTo>
                <a:lnTo>
                  <a:pt x="230" y="572"/>
                </a:lnTo>
                <a:lnTo>
                  <a:pt x="258" y="576"/>
                </a:lnTo>
                <a:lnTo>
                  <a:pt x="288" y="578"/>
                </a:lnTo>
                <a:lnTo>
                  <a:pt x="288" y="578"/>
                </a:lnTo>
                <a:lnTo>
                  <a:pt x="318" y="576"/>
                </a:lnTo>
                <a:lnTo>
                  <a:pt x="346" y="572"/>
                </a:lnTo>
                <a:lnTo>
                  <a:pt x="374" y="564"/>
                </a:lnTo>
                <a:lnTo>
                  <a:pt x="400" y="554"/>
                </a:lnTo>
                <a:lnTo>
                  <a:pt x="426" y="542"/>
                </a:lnTo>
                <a:lnTo>
                  <a:pt x="450" y="528"/>
                </a:lnTo>
                <a:lnTo>
                  <a:pt x="472" y="512"/>
                </a:lnTo>
                <a:lnTo>
                  <a:pt x="492" y="494"/>
                </a:lnTo>
                <a:lnTo>
                  <a:pt x="510" y="472"/>
                </a:lnTo>
                <a:lnTo>
                  <a:pt x="526" y="450"/>
                </a:lnTo>
                <a:lnTo>
                  <a:pt x="542" y="426"/>
                </a:lnTo>
                <a:lnTo>
                  <a:pt x="554" y="402"/>
                </a:lnTo>
                <a:lnTo>
                  <a:pt x="564" y="374"/>
                </a:lnTo>
                <a:lnTo>
                  <a:pt x="570" y="348"/>
                </a:lnTo>
                <a:lnTo>
                  <a:pt x="574" y="318"/>
                </a:lnTo>
                <a:lnTo>
                  <a:pt x="576" y="290"/>
                </a:lnTo>
                <a:lnTo>
                  <a:pt x="576" y="290"/>
                </a:lnTo>
                <a:lnTo>
                  <a:pt x="574" y="260"/>
                </a:lnTo>
                <a:lnTo>
                  <a:pt x="570" y="232"/>
                </a:lnTo>
                <a:lnTo>
                  <a:pt x="564" y="204"/>
                </a:lnTo>
                <a:lnTo>
                  <a:pt x="554" y="176"/>
                </a:lnTo>
                <a:lnTo>
                  <a:pt x="542" y="152"/>
                </a:lnTo>
                <a:lnTo>
                  <a:pt x="526" y="128"/>
                </a:lnTo>
                <a:lnTo>
                  <a:pt x="510" y="106"/>
                </a:lnTo>
                <a:lnTo>
                  <a:pt x="492" y="86"/>
                </a:lnTo>
                <a:lnTo>
                  <a:pt x="472" y="66"/>
                </a:lnTo>
                <a:lnTo>
                  <a:pt x="450" y="50"/>
                </a:lnTo>
                <a:lnTo>
                  <a:pt x="426" y="36"/>
                </a:lnTo>
                <a:lnTo>
                  <a:pt x="400" y="24"/>
                </a:lnTo>
                <a:lnTo>
                  <a:pt x="374" y="14"/>
                </a:lnTo>
                <a:lnTo>
                  <a:pt x="346" y="6"/>
                </a:lnTo>
                <a:lnTo>
                  <a:pt x="318" y="2"/>
                </a:lnTo>
                <a:lnTo>
                  <a:pt x="288" y="0"/>
                </a:lnTo>
                <a:lnTo>
                  <a:pt x="288" y="0"/>
                </a:lnTo>
                <a:close/>
                <a:moveTo>
                  <a:pt x="1802" y="756"/>
                </a:moveTo>
                <a:lnTo>
                  <a:pt x="1802" y="756"/>
                </a:lnTo>
                <a:lnTo>
                  <a:pt x="1758" y="758"/>
                </a:lnTo>
                <a:lnTo>
                  <a:pt x="1716" y="762"/>
                </a:lnTo>
                <a:lnTo>
                  <a:pt x="1676" y="770"/>
                </a:lnTo>
                <a:lnTo>
                  <a:pt x="1636" y="780"/>
                </a:lnTo>
                <a:lnTo>
                  <a:pt x="1600" y="792"/>
                </a:lnTo>
                <a:lnTo>
                  <a:pt x="1566" y="806"/>
                </a:lnTo>
                <a:lnTo>
                  <a:pt x="1532" y="820"/>
                </a:lnTo>
                <a:lnTo>
                  <a:pt x="1502" y="838"/>
                </a:lnTo>
                <a:lnTo>
                  <a:pt x="1474" y="858"/>
                </a:lnTo>
                <a:lnTo>
                  <a:pt x="1446" y="878"/>
                </a:lnTo>
                <a:lnTo>
                  <a:pt x="1422" y="900"/>
                </a:lnTo>
                <a:lnTo>
                  <a:pt x="1400" y="922"/>
                </a:lnTo>
                <a:lnTo>
                  <a:pt x="1380" y="944"/>
                </a:lnTo>
                <a:lnTo>
                  <a:pt x="1362" y="968"/>
                </a:lnTo>
                <a:lnTo>
                  <a:pt x="1346" y="992"/>
                </a:lnTo>
                <a:lnTo>
                  <a:pt x="1332" y="1014"/>
                </a:lnTo>
                <a:lnTo>
                  <a:pt x="1326" y="1014"/>
                </a:lnTo>
                <a:lnTo>
                  <a:pt x="1326" y="796"/>
                </a:lnTo>
                <a:lnTo>
                  <a:pt x="848" y="796"/>
                </a:lnTo>
                <a:lnTo>
                  <a:pt x="848" y="2396"/>
                </a:lnTo>
                <a:lnTo>
                  <a:pt x="1346" y="2396"/>
                </a:lnTo>
                <a:lnTo>
                  <a:pt x="1346" y="1604"/>
                </a:lnTo>
                <a:lnTo>
                  <a:pt x="1346" y="1604"/>
                </a:lnTo>
                <a:lnTo>
                  <a:pt x="1346" y="1566"/>
                </a:lnTo>
                <a:lnTo>
                  <a:pt x="1348" y="1528"/>
                </a:lnTo>
                <a:lnTo>
                  <a:pt x="1350" y="1490"/>
                </a:lnTo>
                <a:lnTo>
                  <a:pt x="1356" y="1452"/>
                </a:lnTo>
                <a:lnTo>
                  <a:pt x="1362" y="1418"/>
                </a:lnTo>
                <a:lnTo>
                  <a:pt x="1372" y="1384"/>
                </a:lnTo>
                <a:lnTo>
                  <a:pt x="1384" y="1352"/>
                </a:lnTo>
                <a:lnTo>
                  <a:pt x="1398" y="1322"/>
                </a:lnTo>
                <a:lnTo>
                  <a:pt x="1414" y="1294"/>
                </a:lnTo>
                <a:lnTo>
                  <a:pt x="1436" y="1268"/>
                </a:lnTo>
                <a:lnTo>
                  <a:pt x="1448" y="1258"/>
                </a:lnTo>
                <a:lnTo>
                  <a:pt x="1460" y="1248"/>
                </a:lnTo>
                <a:lnTo>
                  <a:pt x="1474" y="1238"/>
                </a:lnTo>
                <a:lnTo>
                  <a:pt x="1488" y="1228"/>
                </a:lnTo>
                <a:lnTo>
                  <a:pt x="1504" y="1220"/>
                </a:lnTo>
                <a:lnTo>
                  <a:pt x="1520" y="1214"/>
                </a:lnTo>
                <a:lnTo>
                  <a:pt x="1538" y="1208"/>
                </a:lnTo>
                <a:lnTo>
                  <a:pt x="1556" y="1202"/>
                </a:lnTo>
                <a:lnTo>
                  <a:pt x="1576" y="1200"/>
                </a:lnTo>
                <a:lnTo>
                  <a:pt x="1598" y="1196"/>
                </a:lnTo>
                <a:lnTo>
                  <a:pt x="1620" y="1194"/>
                </a:lnTo>
                <a:lnTo>
                  <a:pt x="1644" y="1194"/>
                </a:lnTo>
                <a:lnTo>
                  <a:pt x="1644" y="1194"/>
                </a:lnTo>
                <a:lnTo>
                  <a:pt x="1666" y="1194"/>
                </a:lnTo>
                <a:lnTo>
                  <a:pt x="1688" y="1196"/>
                </a:lnTo>
                <a:lnTo>
                  <a:pt x="1708" y="1200"/>
                </a:lnTo>
                <a:lnTo>
                  <a:pt x="1728" y="1204"/>
                </a:lnTo>
                <a:lnTo>
                  <a:pt x="1746" y="1210"/>
                </a:lnTo>
                <a:lnTo>
                  <a:pt x="1762" y="1218"/>
                </a:lnTo>
                <a:lnTo>
                  <a:pt x="1778" y="1226"/>
                </a:lnTo>
                <a:lnTo>
                  <a:pt x="1792" y="1234"/>
                </a:lnTo>
                <a:lnTo>
                  <a:pt x="1804" y="1244"/>
                </a:lnTo>
                <a:lnTo>
                  <a:pt x="1816" y="1254"/>
                </a:lnTo>
                <a:lnTo>
                  <a:pt x="1828" y="1266"/>
                </a:lnTo>
                <a:lnTo>
                  <a:pt x="1838" y="1280"/>
                </a:lnTo>
                <a:lnTo>
                  <a:pt x="1854" y="1306"/>
                </a:lnTo>
                <a:lnTo>
                  <a:pt x="1868" y="1336"/>
                </a:lnTo>
                <a:lnTo>
                  <a:pt x="1880" y="1368"/>
                </a:lnTo>
                <a:lnTo>
                  <a:pt x="1888" y="1402"/>
                </a:lnTo>
                <a:lnTo>
                  <a:pt x="1894" y="1438"/>
                </a:lnTo>
                <a:lnTo>
                  <a:pt x="1898" y="1474"/>
                </a:lnTo>
                <a:lnTo>
                  <a:pt x="1900" y="1510"/>
                </a:lnTo>
                <a:lnTo>
                  <a:pt x="1902" y="1546"/>
                </a:lnTo>
                <a:lnTo>
                  <a:pt x="1902" y="1618"/>
                </a:lnTo>
                <a:lnTo>
                  <a:pt x="1902" y="2396"/>
                </a:lnTo>
                <a:lnTo>
                  <a:pt x="2400" y="2396"/>
                </a:lnTo>
                <a:lnTo>
                  <a:pt x="2400" y="1518"/>
                </a:lnTo>
                <a:lnTo>
                  <a:pt x="2400" y="1518"/>
                </a:lnTo>
                <a:lnTo>
                  <a:pt x="2398" y="1440"/>
                </a:lnTo>
                <a:lnTo>
                  <a:pt x="2394" y="1362"/>
                </a:lnTo>
                <a:lnTo>
                  <a:pt x="2388" y="1288"/>
                </a:lnTo>
                <a:lnTo>
                  <a:pt x="2376" y="1218"/>
                </a:lnTo>
                <a:lnTo>
                  <a:pt x="2370" y="1184"/>
                </a:lnTo>
                <a:lnTo>
                  <a:pt x="2362" y="1150"/>
                </a:lnTo>
                <a:lnTo>
                  <a:pt x="2354" y="1120"/>
                </a:lnTo>
                <a:lnTo>
                  <a:pt x="2344" y="1088"/>
                </a:lnTo>
                <a:lnTo>
                  <a:pt x="2332" y="1058"/>
                </a:lnTo>
                <a:lnTo>
                  <a:pt x="2320" y="1030"/>
                </a:lnTo>
                <a:lnTo>
                  <a:pt x="2306" y="1002"/>
                </a:lnTo>
                <a:lnTo>
                  <a:pt x="2290" y="976"/>
                </a:lnTo>
                <a:lnTo>
                  <a:pt x="2272" y="952"/>
                </a:lnTo>
                <a:lnTo>
                  <a:pt x="2254" y="928"/>
                </a:lnTo>
                <a:lnTo>
                  <a:pt x="2234" y="904"/>
                </a:lnTo>
                <a:lnTo>
                  <a:pt x="2212" y="884"/>
                </a:lnTo>
                <a:lnTo>
                  <a:pt x="2190" y="864"/>
                </a:lnTo>
                <a:lnTo>
                  <a:pt x="2164" y="846"/>
                </a:lnTo>
                <a:lnTo>
                  <a:pt x="2138" y="830"/>
                </a:lnTo>
                <a:lnTo>
                  <a:pt x="2108" y="814"/>
                </a:lnTo>
                <a:lnTo>
                  <a:pt x="2078" y="802"/>
                </a:lnTo>
                <a:lnTo>
                  <a:pt x="2044" y="790"/>
                </a:lnTo>
                <a:lnTo>
                  <a:pt x="2010" y="780"/>
                </a:lnTo>
                <a:lnTo>
                  <a:pt x="1972" y="772"/>
                </a:lnTo>
                <a:lnTo>
                  <a:pt x="1934" y="764"/>
                </a:lnTo>
                <a:lnTo>
                  <a:pt x="1892" y="760"/>
                </a:lnTo>
                <a:lnTo>
                  <a:pt x="1848" y="758"/>
                </a:lnTo>
                <a:lnTo>
                  <a:pt x="1802" y="756"/>
                </a:lnTo>
                <a:lnTo>
                  <a:pt x="1802" y="7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5">
            <a:extLst>
              <a:ext uri="{FF2B5EF4-FFF2-40B4-BE49-F238E27FC236}">
                <a16:creationId xmlns:a16="http://schemas.microsoft.com/office/drawing/2014/main" id="{C27D8238-9018-45A4-BF80-324FB439AF09}"/>
              </a:ext>
            </a:extLst>
          </p:cNvPr>
          <p:cNvSpPr>
            <a:spLocks/>
          </p:cNvSpPr>
          <p:nvPr/>
        </p:nvSpPr>
        <p:spPr bwMode="auto">
          <a:xfrm>
            <a:off x="5581316" y="4599957"/>
            <a:ext cx="249118" cy="202872"/>
          </a:xfrm>
          <a:custGeom>
            <a:avLst/>
            <a:gdLst>
              <a:gd name="T0" fmla="*/ 905 w 905"/>
              <a:gd name="T1" fmla="*/ 87 h 736"/>
              <a:gd name="T2" fmla="*/ 799 w 905"/>
              <a:gd name="T3" fmla="*/ 117 h 736"/>
              <a:gd name="T4" fmla="*/ 880 w 905"/>
              <a:gd name="T5" fmla="*/ 14 h 736"/>
              <a:gd name="T6" fmla="*/ 762 w 905"/>
              <a:gd name="T7" fmla="*/ 59 h 736"/>
              <a:gd name="T8" fmla="*/ 627 w 905"/>
              <a:gd name="T9" fmla="*/ 0 h 736"/>
              <a:gd name="T10" fmla="*/ 441 w 905"/>
              <a:gd name="T11" fmla="*/ 186 h 736"/>
              <a:gd name="T12" fmla="*/ 446 w 905"/>
              <a:gd name="T13" fmla="*/ 228 h 736"/>
              <a:gd name="T14" fmla="*/ 63 w 905"/>
              <a:gd name="T15" fmla="*/ 34 h 736"/>
              <a:gd name="T16" fmla="*/ 38 w 905"/>
              <a:gd name="T17" fmla="*/ 128 h 736"/>
              <a:gd name="T18" fmla="*/ 121 w 905"/>
              <a:gd name="T19" fmla="*/ 282 h 736"/>
              <a:gd name="T20" fmla="*/ 37 w 905"/>
              <a:gd name="T21" fmla="*/ 259 h 736"/>
              <a:gd name="T22" fmla="*/ 37 w 905"/>
              <a:gd name="T23" fmla="*/ 261 h 736"/>
              <a:gd name="T24" fmla="*/ 186 w 905"/>
              <a:gd name="T25" fmla="*/ 443 h 736"/>
              <a:gd name="T26" fmla="*/ 137 w 905"/>
              <a:gd name="T27" fmla="*/ 450 h 736"/>
              <a:gd name="T28" fmla="*/ 102 w 905"/>
              <a:gd name="T29" fmla="*/ 446 h 736"/>
              <a:gd name="T30" fmla="*/ 275 w 905"/>
              <a:gd name="T31" fmla="*/ 575 h 736"/>
              <a:gd name="T32" fmla="*/ 45 w 905"/>
              <a:gd name="T33" fmla="*/ 655 h 736"/>
              <a:gd name="T34" fmla="*/ 0 w 905"/>
              <a:gd name="T35" fmla="*/ 652 h 736"/>
              <a:gd name="T36" fmla="*/ 285 w 905"/>
              <a:gd name="T37" fmla="*/ 736 h 736"/>
              <a:gd name="T38" fmla="*/ 813 w 905"/>
              <a:gd name="T39" fmla="*/ 207 h 736"/>
              <a:gd name="T40" fmla="*/ 813 w 905"/>
              <a:gd name="T41" fmla="*/ 183 h 736"/>
              <a:gd name="T42" fmla="*/ 905 w 905"/>
              <a:gd name="T43" fmla="*/ 87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5" h="736">
                <a:moveTo>
                  <a:pt x="905" y="87"/>
                </a:moveTo>
                <a:cubicBezTo>
                  <a:pt x="872" y="102"/>
                  <a:pt x="836" y="112"/>
                  <a:pt x="799" y="117"/>
                </a:cubicBezTo>
                <a:cubicBezTo>
                  <a:pt x="837" y="94"/>
                  <a:pt x="866" y="57"/>
                  <a:pt x="880" y="14"/>
                </a:cubicBezTo>
                <a:cubicBezTo>
                  <a:pt x="844" y="35"/>
                  <a:pt x="805" y="51"/>
                  <a:pt x="762" y="59"/>
                </a:cubicBezTo>
                <a:cubicBezTo>
                  <a:pt x="728" y="23"/>
                  <a:pt x="680" y="0"/>
                  <a:pt x="627" y="0"/>
                </a:cubicBezTo>
                <a:cubicBezTo>
                  <a:pt x="524" y="0"/>
                  <a:pt x="441" y="83"/>
                  <a:pt x="441" y="186"/>
                </a:cubicBezTo>
                <a:cubicBezTo>
                  <a:pt x="441" y="201"/>
                  <a:pt x="443" y="215"/>
                  <a:pt x="446" y="228"/>
                </a:cubicBezTo>
                <a:cubicBezTo>
                  <a:pt x="292" y="221"/>
                  <a:pt x="155" y="147"/>
                  <a:pt x="63" y="34"/>
                </a:cubicBezTo>
                <a:cubicBezTo>
                  <a:pt x="47" y="62"/>
                  <a:pt x="38" y="94"/>
                  <a:pt x="38" y="128"/>
                </a:cubicBezTo>
                <a:cubicBezTo>
                  <a:pt x="38" y="192"/>
                  <a:pt x="71" y="249"/>
                  <a:pt x="121" y="282"/>
                </a:cubicBezTo>
                <a:cubicBezTo>
                  <a:pt x="90" y="281"/>
                  <a:pt x="62" y="273"/>
                  <a:pt x="37" y="259"/>
                </a:cubicBezTo>
                <a:cubicBezTo>
                  <a:pt x="37" y="261"/>
                  <a:pt x="37" y="261"/>
                  <a:pt x="37" y="261"/>
                </a:cubicBezTo>
                <a:cubicBezTo>
                  <a:pt x="37" y="351"/>
                  <a:pt x="101" y="426"/>
                  <a:pt x="186" y="443"/>
                </a:cubicBezTo>
                <a:cubicBezTo>
                  <a:pt x="170" y="448"/>
                  <a:pt x="154" y="450"/>
                  <a:pt x="137" y="450"/>
                </a:cubicBezTo>
                <a:cubicBezTo>
                  <a:pt x="125" y="450"/>
                  <a:pt x="113" y="449"/>
                  <a:pt x="102" y="446"/>
                </a:cubicBezTo>
                <a:cubicBezTo>
                  <a:pt x="125" y="520"/>
                  <a:pt x="194" y="574"/>
                  <a:pt x="275" y="575"/>
                </a:cubicBezTo>
                <a:cubicBezTo>
                  <a:pt x="212" y="625"/>
                  <a:pt x="132" y="655"/>
                  <a:pt x="45" y="655"/>
                </a:cubicBezTo>
                <a:cubicBezTo>
                  <a:pt x="30" y="655"/>
                  <a:pt x="15" y="654"/>
                  <a:pt x="0" y="652"/>
                </a:cubicBezTo>
                <a:cubicBezTo>
                  <a:pt x="82" y="705"/>
                  <a:pt x="180" y="736"/>
                  <a:pt x="285" y="736"/>
                </a:cubicBezTo>
                <a:cubicBezTo>
                  <a:pt x="626" y="736"/>
                  <a:pt x="813" y="453"/>
                  <a:pt x="813" y="207"/>
                </a:cubicBezTo>
                <a:cubicBezTo>
                  <a:pt x="813" y="199"/>
                  <a:pt x="813" y="191"/>
                  <a:pt x="813" y="183"/>
                </a:cubicBezTo>
                <a:cubicBezTo>
                  <a:pt x="849" y="157"/>
                  <a:pt x="880" y="125"/>
                  <a:pt x="905" y="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792163E-DBC2-4276-B43A-9D280A8EBC37}"/>
              </a:ext>
            </a:extLst>
          </p:cNvPr>
          <p:cNvGrpSpPr/>
          <p:nvPr/>
        </p:nvGrpSpPr>
        <p:grpSpPr>
          <a:xfrm>
            <a:off x="6367783" y="4629087"/>
            <a:ext cx="349830" cy="144612"/>
            <a:chOff x="6078025" y="1821615"/>
            <a:chExt cx="1205892" cy="498487"/>
          </a:xfrm>
          <a:solidFill>
            <a:schemeClr val="accent1"/>
          </a:solidFill>
        </p:grpSpPr>
        <p:sp>
          <p:nvSpPr>
            <p:cNvPr id="107" name="Freeform 23">
              <a:extLst>
                <a:ext uri="{FF2B5EF4-FFF2-40B4-BE49-F238E27FC236}">
                  <a16:creationId xmlns:a16="http://schemas.microsoft.com/office/drawing/2014/main" id="{C4DF0D2C-F4AE-4391-899F-E0E4296DC55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78025" y="1903238"/>
              <a:ext cx="457675" cy="326494"/>
            </a:xfrm>
            <a:custGeom>
              <a:avLst/>
              <a:gdLst>
                <a:gd name="T0" fmla="*/ 93 w 502"/>
                <a:gd name="T1" fmla="*/ 139 h 357"/>
                <a:gd name="T2" fmla="*/ 0 w 502"/>
                <a:gd name="T3" fmla="*/ 0 h 357"/>
                <a:gd name="T4" fmla="*/ 66 w 502"/>
                <a:gd name="T5" fmla="*/ 210 h 357"/>
                <a:gd name="T6" fmla="*/ 119 w 502"/>
                <a:gd name="T7" fmla="*/ 354 h 357"/>
                <a:gd name="T8" fmla="*/ 183 w 502"/>
                <a:gd name="T9" fmla="*/ 0 h 357"/>
                <a:gd name="T10" fmla="*/ 310 w 502"/>
                <a:gd name="T11" fmla="*/ 114 h 357"/>
                <a:gd name="T12" fmla="*/ 198 w 502"/>
                <a:gd name="T13" fmla="*/ 114 h 357"/>
                <a:gd name="T14" fmla="*/ 183 w 502"/>
                <a:gd name="T15" fmla="*/ 268 h 357"/>
                <a:gd name="T16" fmla="*/ 254 w 502"/>
                <a:gd name="T17" fmla="*/ 357 h 357"/>
                <a:gd name="T18" fmla="*/ 325 w 502"/>
                <a:gd name="T19" fmla="*/ 268 h 357"/>
                <a:gd name="T20" fmla="*/ 310 w 502"/>
                <a:gd name="T21" fmla="*/ 114 h 357"/>
                <a:gd name="T22" fmla="*/ 254 w 502"/>
                <a:gd name="T23" fmla="*/ 314 h 357"/>
                <a:gd name="T24" fmla="*/ 231 w 502"/>
                <a:gd name="T25" fmla="*/ 166 h 357"/>
                <a:gd name="T26" fmla="*/ 277 w 502"/>
                <a:gd name="T27" fmla="*/ 166 h 357"/>
                <a:gd name="T28" fmla="*/ 310 w 502"/>
                <a:gd name="T29" fmla="*/ 114 h 357"/>
                <a:gd name="T30" fmla="*/ 198 w 502"/>
                <a:gd name="T31" fmla="*/ 114 h 357"/>
                <a:gd name="T32" fmla="*/ 183 w 502"/>
                <a:gd name="T33" fmla="*/ 268 h 357"/>
                <a:gd name="T34" fmla="*/ 254 w 502"/>
                <a:gd name="T35" fmla="*/ 357 h 357"/>
                <a:gd name="T36" fmla="*/ 325 w 502"/>
                <a:gd name="T37" fmla="*/ 268 h 357"/>
                <a:gd name="T38" fmla="*/ 310 w 502"/>
                <a:gd name="T39" fmla="*/ 114 h 357"/>
                <a:gd name="T40" fmla="*/ 254 w 502"/>
                <a:gd name="T41" fmla="*/ 314 h 357"/>
                <a:gd name="T42" fmla="*/ 231 w 502"/>
                <a:gd name="T43" fmla="*/ 166 h 357"/>
                <a:gd name="T44" fmla="*/ 277 w 502"/>
                <a:gd name="T45" fmla="*/ 166 h 357"/>
                <a:gd name="T46" fmla="*/ 454 w 502"/>
                <a:gd name="T47" fmla="*/ 90 h 357"/>
                <a:gd name="T48" fmla="*/ 423 w 502"/>
                <a:gd name="T49" fmla="*/ 314 h 357"/>
                <a:gd name="T50" fmla="*/ 412 w 502"/>
                <a:gd name="T51" fmla="*/ 284 h 357"/>
                <a:gd name="T52" fmla="*/ 364 w 502"/>
                <a:gd name="T53" fmla="*/ 90 h 357"/>
                <a:gd name="T54" fmla="*/ 368 w 502"/>
                <a:gd name="T55" fmla="*/ 338 h 357"/>
                <a:gd name="T56" fmla="*/ 454 w 502"/>
                <a:gd name="T57" fmla="*/ 325 h 357"/>
                <a:gd name="T58" fmla="*/ 502 w 502"/>
                <a:gd name="T59" fmla="*/ 354 h 357"/>
                <a:gd name="T60" fmla="*/ 454 w 502"/>
                <a:gd name="T61" fmla="*/ 90 h 357"/>
                <a:gd name="T62" fmla="*/ 198 w 502"/>
                <a:gd name="T63" fmla="*/ 114 h 357"/>
                <a:gd name="T64" fmla="*/ 183 w 502"/>
                <a:gd name="T65" fmla="*/ 268 h 357"/>
                <a:gd name="T66" fmla="*/ 254 w 502"/>
                <a:gd name="T67" fmla="*/ 357 h 357"/>
                <a:gd name="T68" fmla="*/ 325 w 502"/>
                <a:gd name="T69" fmla="*/ 268 h 357"/>
                <a:gd name="T70" fmla="*/ 310 w 502"/>
                <a:gd name="T71" fmla="*/ 114 h 357"/>
                <a:gd name="T72" fmla="*/ 277 w 502"/>
                <a:gd name="T73" fmla="*/ 277 h 357"/>
                <a:gd name="T74" fmla="*/ 231 w 502"/>
                <a:gd name="T75" fmla="*/ 277 h 357"/>
                <a:gd name="T76" fmla="*/ 254 w 502"/>
                <a:gd name="T77" fmla="*/ 130 h 357"/>
                <a:gd name="T78" fmla="*/ 277 w 502"/>
                <a:gd name="T79" fmla="*/ 27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2" h="357">
                  <a:moveTo>
                    <a:pt x="129" y="0"/>
                  </a:moveTo>
                  <a:cubicBezTo>
                    <a:pt x="93" y="139"/>
                    <a:pt x="93" y="139"/>
                    <a:pt x="93" y="139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33"/>
                    <a:pt x="23" y="66"/>
                    <a:pt x="34" y="98"/>
                  </a:cubicBezTo>
                  <a:cubicBezTo>
                    <a:pt x="51" y="148"/>
                    <a:pt x="61" y="185"/>
                    <a:pt x="66" y="210"/>
                  </a:cubicBezTo>
                  <a:cubicBezTo>
                    <a:pt x="66" y="354"/>
                    <a:pt x="66" y="354"/>
                    <a:pt x="66" y="354"/>
                  </a:cubicBezTo>
                  <a:cubicBezTo>
                    <a:pt x="119" y="354"/>
                    <a:pt x="119" y="354"/>
                    <a:pt x="119" y="354"/>
                  </a:cubicBezTo>
                  <a:cubicBezTo>
                    <a:pt x="119" y="210"/>
                    <a:pt x="119" y="210"/>
                    <a:pt x="119" y="210"/>
                  </a:cubicBezTo>
                  <a:cubicBezTo>
                    <a:pt x="183" y="0"/>
                    <a:pt x="183" y="0"/>
                    <a:pt x="183" y="0"/>
                  </a:cubicBezTo>
                  <a:lnTo>
                    <a:pt x="129" y="0"/>
                  </a:lnTo>
                  <a:close/>
                  <a:moveTo>
                    <a:pt x="310" y="114"/>
                  </a:moveTo>
                  <a:cubicBezTo>
                    <a:pt x="297" y="96"/>
                    <a:pt x="278" y="87"/>
                    <a:pt x="254" y="87"/>
                  </a:cubicBezTo>
                  <a:cubicBezTo>
                    <a:pt x="230" y="87"/>
                    <a:pt x="212" y="96"/>
                    <a:pt x="198" y="114"/>
                  </a:cubicBezTo>
                  <a:cubicBezTo>
                    <a:pt x="188" y="127"/>
                    <a:pt x="183" y="148"/>
                    <a:pt x="183" y="176"/>
                  </a:cubicBezTo>
                  <a:cubicBezTo>
                    <a:pt x="183" y="268"/>
                    <a:pt x="183" y="268"/>
                    <a:pt x="183" y="268"/>
                  </a:cubicBezTo>
                  <a:cubicBezTo>
                    <a:pt x="183" y="296"/>
                    <a:pt x="188" y="317"/>
                    <a:pt x="198" y="330"/>
                  </a:cubicBezTo>
                  <a:cubicBezTo>
                    <a:pt x="212" y="348"/>
                    <a:pt x="230" y="357"/>
                    <a:pt x="254" y="357"/>
                  </a:cubicBezTo>
                  <a:cubicBezTo>
                    <a:pt x="278" y="357"/>
                    <a:pt x="297" y="348"/>
                    <a:pt x="310" y="330"/>
                  </a:cubicBezTo>
                  <a:cubicBezTo>
                    <a:pt x="320" y="317"/>
                    <a:pt x="325" y="296"/>
                    <a:pt x="325" y="268"/>
                  </a:cubicBezTo>
                  <a:cubicBezTo>
                    <a:pt x="325" y="176"/>
                    <a:pt x="325" y="176"/>
                    <a:pt x="325" y="176"/>
                  </a:cubicBezTo>
                  <a:cubicBezTo>
                    <a:pt x="325" y="148"/>
                    <a:pt x="320" y="127"/>
                    <a:pt x="310" y="114"/>
                  </a:cubicBezTo>
                  <a:close/>
                  <a:moveTo>
                    <a:pt x="277" y="277"/>
                  </a:moveTo>
                  <a:cubicBezTo>
                    <a:pt x="277" y="302"/>
                    <a:pt x="270" y="314"/>
                    <a:pt x="254" y="314"/>
                  </a:cubicBezTo>
                  <a:cubicBezTo>
                    <a:pt x="239" y="314"/>
                    <a:pt x="231" y="302"/>
                    <a:pt x="231" y="277"/>
                  </a:cubicBezTo>
                  <a:cubicBezTo>
                    <a:pt x="231" y="166"/>
                    <a:pt x="231" y="166"/>
                    <a:pt x="231" y="166"/>
                  </a:cubicBezTo>
                  <a:cubicBezTo>
                    <a:pt x="231" y="142"/>
                    <a:pt x="239" y="130"/>
                    <a:pt x="254" y="130"/>
                  </a:cubicBezTo>
                  <a:cubicBezTo>
                    <a:pt x="270" y="130"/>
                    <a:pt x="277" y="142"/>
                    <a:pt x="277" y="166"/>
                  </a:cubicBezTo>
                  <a:lnTo>
                    <a:pt x="277" y="277"/>
                  </a:lnTo>
                  <a:close/>
                  <a:moveTo>
                    <a:pt x="310" y="114"/>
                  </a:moveTo>
                  <a:cubicBezTo>
                    <a:pt x="297" y="96"/>
                    <a:pt x="278" y="87"/>
                    <a:pt x="254" y="87"/>
                  </a:cubicBezTo>
                  <a:cubicBezTo>
                    <a:pt x="230" y="87"/>
                    <a:pt x="212" y="96"/>
                    <a:pt x="198" y="114"/>
                  </a:cubicBezTo>
                  <a:cubicBezTo>
                    <a:pt x="188" y="127"/>
                    <a:pt x="183" y="148"/>
                    <a:pt x="183" y="176"/>
                  </a:cubicBezTo>
                  <a:cubicBezTo>
                    <a:pt x="183" y="268"/>
                    <a:pt x="183" y="268"/>
                    <a:pt x="183" y="268"/>
                  </a:cubicBezTo>
                  <a:cubicBezTo>
                    <a:pt x="183" y="296"/>
                    <a:pt x="188" y="317"/>
                    <a:pt x="198" y="330"/>
                  </a:cubicBezTo>
                  <a:cubicBezTo>
                    <a:pt x="212" y="348"/>
                    <a:pt x="230" y="357"/>
                    <a:pt x="254" y="357"/>
                  </a:cubicBezTo>
                  <a:cubicBezTo>
                    <a:pt x="278" y="357"/>
                    <a:pt x="297" y="348"/>
                    <a:pt x="310" y="330"/>
                  </a:cubicBezTo>
                  <a:cubicBezTo>
                    <a:pt x="320" y="317"/>
                    <a:pt x="325" y="296"/>
                    <a:pt x="325" y="268"/>
                  </a:cubicBezTo>
                  <a:cubicBezTo>
                    <a:pt x="325" y="176"/>
                    <a:pt x="325" y="176"/>
                    <a:pt x="325" y="176"/>
                  </a:cubicBezTo>
                  <a:cubicBezTo>
                    <a:pt x="325" y="148"/>
                    <a:pt x="320" y="127"/>
                    <a:pt x="310" y="114"/>
                  </a:cubicBezTo>
                  <a:close/>
                  <a:moveTo>
                    <a:pt x="277" y="277"/>
                  </a:moveTo>
                  <a:cubicBezTo>
                    <a:pt x="277" y="302"/>
                    <a:pt x="270" y="314"/>
                    <a:pt x="254" y="314"/>
                  </a:cubicBezTo>
                  <a:cubicBezTo>
                    <a:pt x="239" y="314"/>
                    <a:pt x="231" y="302"/>
                    <a:pt x="231" y="277"/>
                  </a:cubicBezTo>
                  <a:cubicBezTo>
                    <a:pt x="231" y="166"/>
                    <a:pt x="231" y="166"/>
                    <a:pt x="231" y="166"/>
                  </a:cubicBezTo>
                  <a:cubicBezTo>
                    <a:pt x="231" y="142"/>
                    <a:pt x="239" y="130"/>
                    <a:pt x="254" y="130"/>
                  </a:cubicBezTo>
                  <a:cubicBezTo>
                    <a:pt x="270" y="130"/>
                    <a:pt x="277" y="142"/>
                    <a:pt x="277" y="166"/>
                  </a:cubicBezTo>
                  <a:lnTo>
                    <a:pt x="277" y="277"/>
                  </a:lnTo>
                  <a:close/>
                  <a:moveTo>
                    <a:pt x="454" y="90"/>
                  </a:moveTo>
                  <a:cubicBezTo>
                    <a:pt x="454" y="292"/>
                    <a:pt x="454" y="292"/>
                    <a:pt x="454" y="292"/>
                  </a:cubicBezTo>
                  <a:cubicBezTo>
                    <a:pt x="443" y="307"/>
                    <a:pt x="433" y="314"/>
                    <a:pt x="423" y="314"/>
                  </a:cubicBezTo>
                  <a:cubicBezTo>
                    <a:pt x="417" y="314"/>
                    <a:pt x="413" y="310"/>
                    <a:pt x="412" y="303"/>
                  </a:cubicBezTo>
                  <a:cubicBezTo>
                    <a:pt x="412" y="301"/>
                    <a:pt x="412" y="295"/>
                    <a:pt x="412" y="284"/>
                  </a:cubicBezTo>
                  <a:cubicBezTo>
                    <a:pt x="412" y="90"/>
                    <a:pt x="412" y="90"/>
                    <a:pt x="412" y="90"/>
                  </a:cubicBezTo>
                  <a:cubicBezTo>
                    <a:pt x="364" y="90"/>
                    <a:pt x="364" y="90"/>
                    <a:pt x="364" y="90"/>
                  </a:cubicBezTo>
                  <a:cubicBezTo>
                    <a:pt x="364" y="299"/>
                    <a:pt x="364" y="299"/>
                    <a:pt x="364" y="299"/>
                  </a:cubicBezTo>
                  <a:cubicBezTo>
                    <a:pt x="364" y="317"/>
                    <a:pt x="366" y="330"/>
                    <a:pt x="368" y="338"/>
                  </a:cubicBezTo>
                  <a:cubicBezTo>
                    <a:pt x="373" y="351"/>
                    <a:pt x="384" y="357"/>
                    <a:pt x="399" y="357"/>
                  </a:cubicBezTo>
                  <a:cubicBezTo>
                    <a:pt x="417" y="357"/>
                    <a:pt x="435" y="347"/>
                    <a:pt x="454" y="325"/>
                  </a:cubicBezTo>
                  <a:cubicBezTo>
                    <a:pt x="454" y="354"/>
                    <a:pt x="454" y="354"/>
                    <a:pt x="454" y="354"/>
                  </a:cubicBezTo>
                  <a:cubicBezTo>
                    <a:pt x="502" y="354"/>
                    <a:pt x="502" y="354"/>
                    <a:pt x="502" y="354"/>
                  </a:cubicBezTo>
                  <a:cubicBezTo>
                    <a:pt x="502" y="90"/>
                    <a:pt x="502" y="90"/>
                    <a:pt x="502" y="90"/>
                  </a:cubicBezTo>
                  <a:lnTo>
                    <a:pt x="454" y="90"/>
                  </a:lnTo>
                  <a:close/>
                  <a:moveTo>
                    <a:pt x="254" y="87"/>
                  </a:moveTo>
                  <a:cubicBezTo>
                    <a:pt x="230" y="87"/>
                    <a:pt x="212" y="96"/>
                    <a:pt x="198" y="114"/>
                  </a:cubicBezTo>
                  <a:cubicBezTo>
                    <a:pt x="188" y="127"/>
                    <a:pt x="183" y="148"/>
                    <a:pt x="183" y="176"/>
                  </a:cubicBezTo>
                  <a:cubicBezTo>
                    <a:pt x="183" y="268"/>
                    <a:pt x="183" y="268"/>
                    <a:pt x="183" y="268"/>
                  </a:cubicBezTo>
                  <a:cubicBezTo>
                    <a:pt x="183" y="296"/>
                    <a:pt x="188" y="317"/>
                    <a:pt x="198" y="330"/>
                  </a:cubicBezTo>
                  <a:cubicBezTo>
                    <a:pt x="212" y="348"/>
                    <a:pt x="230" y="357"/>
                    <a:pt x="254" y="357"/>
                  </a:cubicBezTo>
                  <a:cubicBezTo>
                    <a:pt x="278" y="357"/>
                    <a:pt x="297" y="348"/>
                    <a:pt x="310" y="330"/>
                  </a:cubicBezTo>
                  <a:cubicBezTo>
                    <a:pt x="320" y="317"/>
                    <a:pt x="325" y="296"/>
                    <a:pt x="325" y="268"/>
                  </a:cubicBezTo>
                  <a:cubicBezTo>
                    <a:pt x="325" y="176"/>
                    <a:pt x="325" y="176"/>
                    <a:pt x="325" y="176"/>
                  </a:cubicBezTo>
                  <a:cubicBezTo>
                    <a:pt x="325" y="148"/>
                    <a:pt x="320" y="127"/>
                    <a:pt x="310" y="114"/>
                  </a:cubicBezTo>
                  <a:cubicBezTo>
                    <a:pt x="297" y="96"/>
                    <a:pt x="278" y="87"/>
                    <a:pt x="254" y="87"/>
                  </a:cubicBezTo>
                  <a:close/>
                  <a:moveTo>
                    <a:pt x="277" y="277"/>
                  </a:moveTo>
                  <a:cubicBezTo>
                    <a:pt x="277" y="302"/>
                    <a:pt x="270" y="314"/>
                    <a:pt x="254" y="314"/>
                  </a:cubicBezTo>
                  <a:cubicBezTo>
                    <a:pt x="239" y="314"/>
                    <a:pt x="231" y="302"/>
                    <a:pt x="231" y="277"/>
                  </a:cubicBezTo>
                  <a:cubicBezTo>
                    <a:pt x="231" y="166"/>
                    <a:pt x="231" y="166"/>
                    <a:pt x="231" y="166"/>
                  </a:cubicBezTo>
                  <a:cubicBezTo>
                    <a:pt x="231" y="142"/>
                    <a:pt x="239" y="130"/>
                    <a:pt x="254" y="130"/>
                  </a:cubicBezTo>
                  <a:cubicBezTo>
                    <a:pt x="270" y="130"/>
                    <a:pt x="277" y="142"/>
                    <a:pt x="277" y="166"/>
                  </a:cubicBezTo>
                  <a:lnTo>
                    <a:pt x="277" y="2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4">
              <a:extLst>
                <a:ext uri="{FF2B5EF4-FFF2-40B4-BE49-F238E27FC236}">
                  <a16:creationId xmlns:a16="http://schemas.microsoft.com/office/drawing/2014/main" id="{8A2E4A15-1BF6-4A3C-9E62-3EEC3C2CD7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44962" y="2021787"/>
              <a:ext cx="43727" cy="56359"/>
            </a:xfrm>
            <a:custGeom>
              <a:avLst/>
              <a:gdLst>
                <a:gd name="T0" fmla="*/ 24 w 48"/>
                <a:gd name="T1" fmla="*/ 0 h 61"/>
                <a:gd name="T2" fmla="*/ 0 w 48"/>
                <a:gd name="T3" fmla="*/ 37 h 61"/>
                <a:gd name="T4" fmla="*/ 0 w 48"/>
                <a:gd name="T5" fmla="*/ 61 h 61"/>
                <a:gd name="T6" fmla="*/ 48 w 48"/>
                <a:gd name="T7" fmla="*/ 61 h 61"/>
                <a:gd name="T8" fmla="*/ 48 w 48"/>
                <a:gd name="T9" fmla="*/ 37 h 61"/>
                <a:gd name="T10" fmla="*/ 24 w 48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61">
                  <a:moveTo>
                    <a:pt x="24" y="0"/>
                  </a:moveTo>
                  <a:cubicBezTo>
                    <a:pt x="8" y="0"/>
                    <a:pt x="0" y="12"/>
                    <a:pt x="0" y="37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48" y="12"/>
                    <a:pt x="40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EC6DAC7F-AF2F-4005-BEC0-EDFAF47B32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84630" y="2021787"/>
              <a:ext cx="40812" cy="167134"/>
            </a:xfrm>
            <a:custGeom>
              <a:avLst/>
              <a:gdLst>
                <a:gd name="T0" fmla="*/ 23 w 44"/>
                <a:gd name="T1" fmla="*/ 0 h 183"/>
                <a:gd name="T2" fmla="*/ 0 w 44"/>
                <a:gd name="T3" fmla="*/ 12 h 183"/>
                <a:gd name="T4" fmla="*/ 0 w 44"/>
                <a:gd name="T5" fmla="*/ 171 h 183"/>
                <a:gd name="T6" fmla="*/ 23 w 44"/>
                <a:gd name="T7" fmla="*/ 183 h 183"/>
                <a:gd name="T8" fmla="*/ 44 w 44"/>
                <a:gd name="T9" fmla="*/ 147 h 183"/>
                <a:gd name="T10" fmla="*/ 44 w 44"/>
                <a:gd name="T11" fmla="*/ 36 h 183"/>
                <a:gd name="T12" fmla="*/ 23 w 44"/>
                <a:gd name="T13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83">
                  <a:moveTo>
                    <a:pt x="23" y="0"/>
                  </a:moveTo>
                  <a:cubicBezTo>
                    <a:pt x="16" y="0"/>
                    <a:pt x="8" y="4"/>
                    <a:pt x="0" y="12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8" y="179"/>
                    <a:pt x="16" y="183"/>
                    <a:pt x="23" y="183"/>
                  </a:cubicBezTo>
                  <a:cubicBezTo>
                    <a:pt x="37" y="183"/>
                    <a:pt x="44" y="171"/>
                    <a:pt x="44" y="147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12"/>
                    <a:pt x="37" y="0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6">
              <a:extLst>
                <a:ext uri="{FF2B5EF4-FFF2-40B4-BE49-F238E27FC236}">
                  <a16:creationId xmlns:a16="http://schemas.microsoft.com/office/drawing/2014/main" id="{B0DDB666-2EF5-42D9-8EB9-FA5C8D8B65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70682" y="1821615"/>
              <a:ext cx="713235" cy="498487"/>
            </a:xfrm>
            <a:custGeom>
              <a:avLst/>
              <a:gdLst>
                <a:gd name="T0" fmla="*/ 684 w 782"/>
                <a:gd name="T1" fmla="*/ 11 h 546"/>
                <a:gd name="T2" fmla="*/ 98 w 782"/>
                <a:gd name="T3" fmla="*/ 11 h 546"/>
                <a:gd name="T4" fmla="*/ 0 w 782"/>
                <a:gd name="T5" fmla="*/ 273 h 546"/>
                <a:gd name="T6" fmla="*/ 98 w 782"/>
                <a:gd name="T7" fmla="*/ 535 h 546"/>
                <a:gd name="T8" fmla="*/ 684 w 782"/>
                <a:gd name="T9" fmla="*/ 535 h 546"/>
                <a:gd name="T10" fmla="*/ 778 w 782"/>
                <a:gd name="T11" fmla="*/ 394 h 546"/>
                <a:gd name="T12" fmla="*/ 782 w 782"/>
                <a:gd name="T13" fmla="*/ 273 h 546"/>
                <a:gd name="T14" fmla="*/ 166 w 782"/>
                <a:gd name="T15" fmla="*/ 141 h 546"/>
                <a:gd name="T16" fmla="*/ 113 w 782"/>
                <a:gd name="T17" fmla="*/ 442 h 546"/>
                <a:gd name="T18" fmla="*/ 58 w 782"/>
                <a:gd name="T19" fmla="*/ 141 h 546"/>
                <a:gd name="T20" fmla="*/ 223 w 782"/>
                <a:gd name="T21" fmla="*/ 92 h 546"/>
                <a:gd name="T22" fmla="*/ 166 w 782"/>
                <a:gd name="T23" fmla="*/ 141 h 546"/>
                <a:gd name="T24" fmla="*/ 318 w 782"/>
                <a:gd name="T25" fmla="*/ 414 h 546"/>
                <a:gd name="T26" fmla="*/ 234 w 782"/>
                <a:gd name="T27" fmla="*/ 426 h 546"/>
                <a:gd name="T28" fmla="*/ 230 w 782"/>
                <a:gd name="T29" fmla="*/ 181 h 546"/>
                <a:gd name="T30" fmla="*/ 277 w 782"/>
                <a:gd name="T31" fmla="*/ 373 h 546"/>
                <a:gd name="T32" fmla="*/ 288 w 782"/>
                <a:gd name="T33" fmla="*/ 403 h 546"/>
                <a:gd name="T34" fmla="*/ 318 w 782"/>
                <a:gd name="T35" fmla="*/ 181 h 546"/>
                <a:gd name="T36" fmla="*/ 366 w 782"/>
                <a:gd name="T37" fmla="*/ 442 h 546"/>
                <a:gd name="T38" fmla="*/ 545 w 782"/>
                <a:gd name="T39" fmla="*/ 364 h 546"/>
                <a:gd name="T40" fmla="*/ 503 w 782"/>
                <a:gd name="T41" fmla="*/ 446 h 546"/>
                <a:gd name="T42" fmla="*/ 454 w 782"/>
                <a:gd name="T43" fmla="*/ 442 h 546"/>
                <a:gd name="T44" fmla="*/ 407 w 782"/>
                <a:gd name="T45" fmla="*/ 92 h 546"/>
                <a:gd name="T46" fmla="*/ 454 w 782"/>
                <a:gd name="T47" fmla="*/ 206 h 546"/>
                <a:gd name="T48" fmla="*/ 541 w 782"/>
                <a:gd name="T49" fmla="*/ 207 h 546"/>
                <a:gd name="T50" fmla="*/ 545 w 782"/>
                <a:gd name="T51" fmla="*/ 364 h 546"/>
                <a:gd name="T52" fmla="*/ 655 w 782"/>
                <a:gd name="T53" fmla="*/ 446 h 546"/>
                <a:gd name="T54" fmla="*/ 582 w 782"/>
                <a:gd name="T55" fmla="*/ 358 h 546"/>
                <a:gd name="T56" fmla="*/ 597 w 782"/>
                <a:gd name="T57" fmla="*/ 205 h 546"/>
                <a:gd name="T58" fmla="*/ 709 w 782"/>
                <a:gd name="T59" fmla="*/ 205 h 546"/>
                <a:gd name="T60" fmla="*/ 724 w 782"/>
                <a:gd name="T61" fmla="*/ 320 h 546"/>
                <a:gd name="T62" fmla="*/ 629 w 782"/>
                <a:gd name="T63" fmla="*/ 366 h 546"/>
                <a:gd name="T64" fmla="*/ 675 w 782"/>
                <a:gd name="T65" fmla="*/ 384 h 546"/>
                <a:gd name="T66" fmla="*/ 724 w 782"/>
                <a:gd name="T67" fmla="*/ 352 h 546"/>
                <a:gd name="T68" fmla="*/ 723 w 782"/>
                <a:gd name="T69" fmla="*/ 384 h 546"/>
                <a:gd name="T70" fmla="*/ 712 w 782"/>
                <a:gd name="T71" fmla="*/ 417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2" h="546">
                  <a:moveTo>
                    <a:pt x="769" y="88"/>
                  </a:moveTo>
                  <a:cubicBezTo>
                    <a:pt x="759" y="46"/>
                    <a:pt x="725" y="15"/>
                    <a:pt x="684" y="11"/>
                  </a:cubicBezTo>
                  <a:cubicBezTo>
                    <a:pt x="587" y="0"/>
                    <a:pt x="489" y="0"/>
                    <a:pt x="391" y="0"/>
                  </a:cubicBezTo>
                  <a:cubicBezTo>
                    <a:pt x="293" y="0"/>
                    <a:pt x="195" y="0"/>
                    <a:pt x="98" y="11"/>
                  </a:cubicBezTo>
                  <a:cubicBezTo>
                    <a:pt x="57" y="15"/>
                    <a:pt x="23" y="46"/>
                    <a:pt x="13" y="88"/>
                  </a:cubicBezTo>
                  <a:cubicBezTo>
                    <a:pt x="0" y="147"/>
                    <a:pt x="0" y="212"/>
                    <a:pt x="0" y="273"/>
                  </a:cubicBezTo>
                  <a:cubicBezTo>
                    <a:pt x="0" y="334"/>
                    <a:pt x="0" y="398"/>
                    <a:pt x="13" y="458"/>
                  </a:cubicBezTo>
                  <a:cubicBezTo>
                    <a:pt x="23" y="499"/>
                    <a:pt x="57" y="530"/>
                    <a:pt x="98" y="535"/>
                  </a:cubicBezTo>
                  <a:cubicBezTo>
                    <a:pt x="195" y="545"/>
                    <a:pt x="293" y="546"/>
                    <a:pt x="391" y="545"/>
                  </a:cubicBezTo>
                  <a:cubicBezTo>
                    <a:pt x="489" y="546"/>
                    <a:pt x="587" y="545"/>
                    <a:pt x="684" y="535"/>
                  </a:cubicBezTo>
                  <a:cubicBezTo>
                    <a:pt x="725" y="530"/>
                    <a:pt x="759" y="499"/>
                    <a:pt x="769" y="458"/>
                  </a:cubicBezTo>
                  <a:cubicBezTo>
                    <a:pt x="773" y="437"/>
                    <a:pt x="776" y="416"/>
                    <a:pt x="778" y="394"/>
                  </a:cubicBezTo>
                  <a:cubicBezTo>
                    <a:pt x="779" y="392"/>
                    <a:pt x="779" y="391"/>
                    <a:pt x="779" y="389"/>
                  </a:cubicBezTo>
                  <a:cubicBezTo>
                    <a:pt x="782" y="350"/>
                    <a:pt x="782" y="311"/>
                    <a:pt x="782" y="273"/>
                  </a:cubicBezTo>
                  <a:cubicBezTo>
                    <a:pt x="782" y="212"/>
                    <a:pt x="782" y="147"/>
                    <a:pt x="769" y="88"/>
                  </a:cubicBezTo>
                  <a:close/>
                  <a:moveTo>
                    <a:pt x="166" y="141"/>
                  </a:moveTo>
                  <a:cubicBezTo>
                    <a:pt x="166" y="442"/>
                    <a:pt x="166" y="442"/>
                    <a:pt x="166" y="442"/>
                  </a:cubicBezTo>
                  <a:cubicBezTo>
                    <a:pt x="113" y="442"/>
                    <a:pt x="113" y="442"/>
                    <a:pt x="113" y="442"/>
                  </a:cubicBezTo>
                  <a:cubicBezTo>
                    <a:pt x="113" y="141"/>
                    <a:pt x="113" y="141"/>
                    <a:pt x="113" y="141"/>
                  </a:cubicBezTo>
                  <a:cubicBezTo>
                    <a:pt x="58" y="141"/>
                    <a:pt x="58" y="141"/>
                    <a:pt x="58" y="141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223" y="92"/>
                    <a:pt x="223" y="92"/>
                    <a:pt x="223" y="92"/>
                  </a:cubicBezTo>
                  <a:cubicBezTo>
                    <a:pt x="223" y="141"/>
                    <a:pt x="223" y="141"/>
                    <a:pt x="223" y="141"/>
                  </a:cubicBezTo>
                  <a:lnTo>
                    <a:pt x="166" y="141"/>
                  </a:lnTo>
                  <a:close/>
                  <a:moveTo>
                    <a:pt x="318" y="442"/>
                  </a:moveTo>
                  <a:cubicBezTo>
                    <a:pt x="318" y="414"/>
                    <a:pt x="318" y="414"/>
                    <a:pt x="318" y="414"/>
                  </a:cubicBezTo>
                  <a:cubicBezTo>
                    <a:pt x="300" y="435"/>
                    <a:pt x="282" y="446"/>
                    <a:pt x="264" y="446"/>
                  </a:cubicBezTo>
                  <a:cubicBezTo>
                    <a:pt x="249" y="446"/>
                    <a:pt x="239" y="439"/>
                    <a:pt x="234" y="426"/>
                  </a:cubicBezTo>
                  <a:cubicBezTo>
                    <a:pt x="231" y="418"/>
                    <a:pt x="230" y="406"/>
                    <a:pt x="230" y="387"/>
                  </a:cubicBezTo>
                  <a:cubicBezTo>
                    <a:pt x="230" y="181"/>
                    <a:pt x="230" y="181"/>
                    <a:pt x="230" y="181"/>
                  </a:cubicBezTo>
                  <a:cubicBezTo>
                    <a:pt x="277" y="181"/>
                    <a:pt x="277" y="181"/>
                    <a:pt x="277" y="181"/>
                  </a:cubicBezTo>
                  <a:cubicBezTo>
                    <a:pt x="277" y="373"/>
                    <a:pt x="277" y="373"/>
                    <a:pt x="277" y="373"/>
                  </a:cubicBezTo>
                  <a:cubicBezTo>
                    <a:pt x="277" y="384"/>
                    <a:pt x="277" y="390"/>
                    <a:pt x="277" y="392"/>
                  </a:cubicBezTo>
                  <a:cubicBezTo>
                    <a:pt x="279" y="399"/>
                    <a:pt x="282" y="403"/>
                    <a:pt x="288" y="403"/>
                  </a:cubicBezTo>
                  <a:cubicBezTo>
                    <a:pt x="298" y="403"/>
                    <a:pt x="308" y="395"/>
                    <a:pt x="318" y="381"/>
                  </a:cubicBezTo>
                  <a:cubicBezTo>
                    <a:pt x="318" y="181"/>
                    <a:pt x="318" y="181"/>
                    <a:pt x="318" y="181"/>
                  </a:cubicBezTo>
                  <a:cubicBezTo>
                    <a:pt x="366" y="181"/>
                    <a:pt x="366" y="181"/>
                    <a:pt x="366" y="181"/>
                  </a:cubicBezTo>
                  <a:cubicBezTo>
                    <a:pt x="366" y="442"/>
                    <a:pt x="366" y="442"/>
                    <a:pt x="366" y="442"/>
                  </a:cubicBezTo>
                  <a:lnTo>
                    <a:pt x="318" y="442"/>
                  </a:lnTo>
                  <a:close/>
                  <a:moveTo>
                    <a:pt x="545" y="364"/>
                  </a:moveTo>
                  <a:cubicBezTo>
                    <a:pt x="545" y="388"/>
                    <a:pt x="544" y="405"/>
                    <a:pt x="541" y="416"/>
                  </a:cubicBezTo>
                  <a:cubicBezTo>
                    <a:pt x="534" y="436"/>
                    <a:pt x="522" y="446"/>
                    <a:pt x="503" y="446"/>
                  </a:cubicBezTo>
                  <a:cubicBezTo>
                    <a:pt x="486" y="446"/>
                    <a:pt x="470" y="436"/>
                    <a:pt x="454" y="417"/>
                  </a:cubicBezTo>
                  <a:cubicBezTo>
                    <a:pt x="454" y="442"/>
                    <a:pt x="454" y="442"/>
                    <a:pt x="454" y="442"/>
                  </a:cubicBezTo>
                  <a:cubicBezTo>
                    <a:pt x="407" y="442"/>
                    <a:pt x="407" y="442"/>
                    <a:pt x="407" y="442"/>
                  </a:cubicBezTo>
                  <a:cubicBezTo>
                    <a:pt x="407" y="92"/>
                    <a:pt x="407" y="92"/>
                    <a:pt x="407" y="92"/>
                  </a:cubicBezTo>
                  <a:cubicBezTo>
                    <a:pt x="454" y="92"/>
                    <a:pt x="454" y="92"/>
                    <a:pt x="454" y="92"/>
                  </a:cubicBezTo>
                  <a:cubicBezTo>
                    <a:pt x="454" y="206"/>
                    <a:pt x="454" y="206"/>
                    <a:pt x="454" y="206"/>
                  </a:cubicBezTo>
                  <a:cubicBezTo>
                    <a:pt x="469" y="187"/>
                    <a:pt x="485" y="178"/>
                    <a:pt x="503" y="178"/>
                  </a:cubicBezTo>
                  <a:cubicBezTo>
                    <a:pt x="522" y="178"/>
                    <a:pt x="534" y="188"/>
                    <a:pt x="541" y="207"/>
                  </a:cubicBezTo>
                  <a:cubicBezTo>
                    <a:pt x="544" y="218"/>
                    <a:pt x="545" y="235"/>
                    <a:pt x="545" y="260"/>
                  </a:cubicBezTo>
                  <a:lnTo>
                    <a:pt x="545" y="364"/>
                  </a:lnTo>
                  <a:close/>
                  <a:moveTo>
                    <a:pt x="712" y="417"/>
                  </a:moveTo>
                  <a:cubicBezTo>
                    <a:pt x="699" y="436"/>
                    <a:pt x="679" y="446"/>
                    <a:pt x="655" y="446"/>
                  </a:cubicBezTo>
                  <a:cubicBezTo>
                    <a:pt x="630" y="446"/>
                    <a:pt x="611" y="437"/>
                    <a:pt x="597" y="419"/>
                  </a:cubicBezTo>
                  <a:cubicBezTo>
                    <a:pt x="587" y="406"/>
                    <a:pt x="582" y="385"/>
                    <a:pt x="582" y="358"/>
                  </a:cubicBezTo>
                  <a:cubicBezTo>
                    <a:pt x="582" y="266"/>
                    <a:pt x="582" y="266"/>
                    <a:pt x="582" y="266"/>
                  </a:cubicBezTo>
                  <a:cubicBezTo>
                    <a:pt x="582" y="238"/>
                    <a:pt x="587" y="218"/>
                    <a:pt x="597" y="205"/>
                  </a:cubicBezTo>
                  <a:cubicBezTo>
                    <a:pt x="610" y="187"/>
                    <a:pt x="629" y="178"/>
                    <a:pt x="653" y="178"/>
                  </a:cubicBezTo>
                  <a:cubicBezTo>
                    <a:pt x="677" y="178"/>
                    <a:pt x="696" y="187"/>
                    <a:pt x="709" y="205"/>
                  </a:cubicBezTo>
                  <a:cubicBezTo>
                    <a:pt x="719" y="218"/>
                    <a:pt x="724" y="238"/>
                    <a:pt x="724" y="266"/>
                  </a:cubicBezTo>
                  <a:cubicBezTo>
                    <a:pt x="724" y="320"/>
                    <a:pt x="724" y="320"/>
                    <a:pt x="724" y="320"/>
                  </a:cubicBezTo>
                  <a:cubicBezTo>
                    <a:pt x="629" y="320"/>
                    <a:pt x="629" y="320"/>
                    <a:pt x="629" y="320"/>
                  </a:cubicBezTo>
                  <a:cubicBezTo>
                    <a:pt x="629" y="366"/>
                    <a:pt x="629" y="366"/>
                    <a:pt x="629" y="366"/>
                  </a:cubicBezTo>
                  <a:cubicBezTo>
                    <a:pt x="629" y="391"/>
                    <a:pt x="637" y="403"/>
                    <a:pt x="653" y="403"/>
                  </a:cubicBezTo>
                  <a:cubicBezTo>
                    <a:pt x="665" y="403"/>
                    <a:pt x="672" y="396"/>
                    <a:pt x="675" y="384"/>
                  </a:cubicBezTo>
                  <a:cubicBezTo>
                    <a:pt x="675" y="381"/>
                    <a:pt x="676" y="371"/>
                    <a:pt x="676" y="352"/>
                  </a:cubicBezTo>
                  <a:cubicBezTo>
                    <a:pt x="724" y="352"/>
                    <a:pt x="724" y="352"/>
                    <a:pt x="724" y="352"/>
                  </a:cubicBezTo>
                  <a:cubicBezTo>
                    <a:pt x="724" y="359"/>
                    <a:pt x="724" y="359"/>
                    <a:pt x="724" y="359"/>
                  </a:cubicBezTo>
                  <a:cubicBezTo>
                    <a:pt x="724" y="370"/>
                    <a:pt x="724" y="379"/>
                    <a:pt x="723" y="384"/>
                  </a:cubicBezTo>
                  <a:cubicBezTo>
                    <a:pt x="723" y="386"/>
                    <a:pt x="723" y="388"/>
                    <a:pt x="723" y="389"/>
                  </a:cubicBezTo>
                  <a:cubicBezTo>
                    <a:pt x="721" y="399"/>
                    <a:pt x="718" y="409"/>
                    <a:pt x="712" y="4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1" name="Freeform 7">
            <a:extLst>
              <a:ext uri="{FF2B5EF4-FFF2-40B4-BE49-F238E27FC236}">
                <a16:creationId xmlns:a16="http://schemas.microsoft.com/office/drawing/2014/main" id="{A5AC8151-0550-4216-8F67-388D4D0BBF2D}"/>
              </a:ext>
            </a:extLst>
          </p:cNvPr>
          <p:cNvSpPr>
            <a:spLocks/>
          </p:cNvSpPr>
          <p:nvPr/>
        </p:nvSpPr>
        <p:spPr bwMode="auto">
          <a:xfrm>
            <a:off x="7246992" y="4576992"/>
            <a:ext cx="265058" cy="248802"/>
          </a:xfrm>
          <a:custGeom>
            <a:avLst/>
            <a:gdLst>
              <a:gd name="T0" fmla="*/ 1020 w 1020"/>
              <a:gd name="T1" fmla="*/ 753 h 957"/>
              <a:gd name="T2" fmla="*/ 1020 w 1020"/>
              <a:gd name="T3" fmla="*/ 754 h 957"/>
              <a:gd name="T4" fmla="*/ 969 w 1020"/>
              <a:gd name="T5" fmla="*/ 781 h 957"/>
              <a:gd name="T6" fmla="*/ 910 w 1020"/>
              <a:gd name="T7" fmla="*/ 795 h 957"/>
              <a:gd name="T8" fmla="*/ 889 w 1020"/>
              <a:gd name="T9" fmla="*/ 799 h 957"/>
              <a:gd name="T10" fmla="*/ 868 w 1020"/>
              <a:gd name="T11" fmla="*/ 852 h 957"/>
              <a:gd name="T12" fmla="*/ 859 w 1020"/>
              <a:gd name="T13" fmla="*/ 865 h 957"/>
              <a:gd name="T14" fmla="*/ 770 w 1020"/>
              <a:gd name="T15" fmla="*/ 856 h 957"/>
              <a:gd name="T16" fmla="*/ 677 w 1020"/>
              <a:gd name="T17" fmla="*/ 884 h 957"/>
              <a:gd name="T18" fmla="*/ 524 w 1020"/>
              <a:gd name="T19" fmla="*/ 956 h 957"/>
              <a:gd name="T20" fmla="*/ 508 w 1020"/>
              <a:gd name="T21" fmla="*/ 956 h 957"/>
              <a:gd name="T22" fmla="*/ 461 w 1020"/>
              <a:gd name="T23" fmla="*/ 951 h 957"/>
              <a:gd name="T24" fmla="*/ 352 w 1020"/>
              <a:gd name="T25" fmla="*/ 891 h 957"/>
              <a:gd name="T26" fmla="*/ 263 w 1020"/>
              <a:gd name="T27" fmla="*/ 857 h 957"/>
              <a:gd name="T28" fmla="*/ 171 w 1020"/>
              <a:gd name="T29" fmla="*/ 865 h 957"/>
              <a:gd name="T30" fmla="*/ 155 w 1020"/>
              <a:gd name="T31" fmla="*/ 865 h 957"/>
              <a:gd name="T32" fmla="*/ 137 w 1020"/>
              <a:gd name="T33" fmla="*/ 805 h 957"/>
              <a:gd name="T34" fmla="*/ 98 w 1020"/>
              <a:gd name="T35" fmla="*/ 793 h 957"/>
              <a:gd name="T36" fmla="*/ 14 w 1020"/>
              <a:gd name="T37" fmla="*/ 767 h 957"/>
              <a:gd name="T38" fmla="*/ 0 w 1020"/>
              <a:gd name="T39" fmla="*/ 751 h 957"/>
              <a:gd name="T40" fmla="*/ 238 w 1020"/>
              <a:gd name="T41" fmla="*/ 514 h 957"/>
              <a:gd name="T42" fmla="*/ 155 w 1020"/>
              <a:gd name="T43" fmla="*/ 451 h 957"/>
              <a:gd name="T44" fmla="*/ 108 w 1020"/>
              <a:gd name="T45" fmla="*/ 417 h 957"/>
              <a:gd name="T46" fmla="*/ 139 w 1020"/>
              <a:gd name="T47" fmla="*/ 399 h 957"/>
              <a:gd name="T48" fmla="*/ 162 w 1020"/>
              <a:gd name="T49" fmla="*/ 407 h 957"/>
              <a:gd name="T50" fmla="*/ 227 w 1020"/>
              <a:gd name="T51" fmla="*/ 411 h 957"/>
              <a:gd name="T52" fmla="*/ 247 w 1020"/>
              <a:gd name="T53" fmla="*/ 398 h 957"/>
              <a:gd name="T54" fmla="*/ 242 w 1020"/>
              <a:gd name="T55" fmla="*/ 298 h 957"/>
              <a:gd name="T56" fmla="*/ 251 w 1020"/>
              <a:gd name="T57" fmla="*/ 171 h 957"/>
              <a:gd name="T58" fmla="*/ 312 w 1020"/>
              <a:gd name="T59" fmla="*/ 75 h 957"/>
              <a:gd name="T60" fmla="*/ 496 w 1020"/>
              <a:gd name="T61" fmla="*/ 0 h 957"/>
              <a:gd name="T62" fmla="*/ 594 w 1020"/>
              <a:gd name="T63" fmla="*/ 10 h 957"/>
              <a:gd name="T64" fmla="*/ 745 w 1020"/>
              <a:gd name="T65" fmla="*/ 122 h 957"/>
              <a:gd name="T66" fmla="*/ 774 w 1020"/>
              <a:gd name="T67" fmla="*/ 193 h 957"/>
              <a:gd name="T68" fmla="*/ 774 w 1020"/>
              <a:gd name="T69" fmla="*/ 372 h 957"/>
              <a:gd name="T70" fmla="*/ 773 w 1020"/>
              <a:gd name="T71" fmla="*/ 398 h 957"/>
              <a:gd name="T72" fmla="*/ 813 w 1020"/>
              <a:gd name="T73" fmla="*/ 415 h 957"/>
              <a:gd name="T74" fmla="*/ 814 w 1020"/>
              <a:gd name="T75" fmla="*/ 415 h 957"/>
              <a:gd name="T76" fmla="*/ 863 w 1020"/>
              <a:gd name="T77" fmla="*/ 403 h 957"/>
              <a:gd name="T78" fmla="*/ 894 w 1020"/>
              <a:gd name="T79" fmla="*/ 401 h 957"/>
              <a:gd name="T80" fmla="*/ 912 w 1020"/>
              <a:gd name="T81" fmla="*/ 420 h 957"/>
              <a:gd name="T82" fmla="*/ 833 w 1020"/>
              <a:gd name="T83" fmla="*/ 462 h 957"/>
              <a:gd name="T84" fmla="*/ 791 w 1020"/>
              <a:gd name="T85" fmla="*/ 559 h 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20" h="957">
                <a:moveTo>
                  <a:pt x="1020" y="751"/>
                </a:moveTo>
                <a:cubicBezTo>
                  <a:pt x="1020" y="752"/>
                  <a:pt x="1020" y="752"/>
                  <a:pt x="1020" y="753"/>
                </a:cubicBezTo>
                <a:cubicBezTo>
                  <a:pt x="1020" y="753"/>
                  <a:pt x="1020" y="753"/>
                  <a:pt x="1020" y="753"/>
                </a:cubicBezTo>
                <a:cubicBezTo>
                  <a:pt x="1020" y="754"/>
                  <a:pt x="1020" y="754"/>
                  <a:pt x="1020" y="754"/>
                </a:cubicBezTo>
                <a:cubicBezTo>
                  <a:pt x="1017" y="758"/>
                  <a:pt x="1013" y="762"/>
                  <a:pt x="1009" y="765"/>
                </a:cubicBezTo>
                <a:cubicBezTo>
                  <a:pt x="997" y="773"/>
                  <a:pt x="983" y="777"/>
                  <a:pt x="969" y="781"/>
                </a:cubicBezTo>
                <a:cubicBezTo>
                  <a:pt x="958" y="785"/>
                  <a:pt x="946" y="788"/>
                  <a:pt x="933" y="790"/>
                </a:cubicBezTo>
                <a:cubicBezTo>
                  <a:pt x="926" y="792"/>
                  <a:pt x="918" y="794"/>
                  <a:pt x="910" y="795"/>
                </a:cubicBezTo>
                <a:cubicBezTo>
                  <a:pt x="906" y="796"/>
                  <a:pt x="902" y="796"/>
                  <a:pt x="898" y="797"/>
                </a:cubicBezTo>
                <a:cubicBezTo>
                  <a:pt x="895" y="797"/>
                  <a:pt x="892" y="798"/>
                  <a:pt x="889" y="799"/>
                </a:cubicBezTo>
                <a:cubicBezTo>
                  <a:pt x="879" y="805"/>
                  <a:pt x="876" y="819"/>
                  <a:pt x="873" y="829"/>
                </a:cubicBezTo>
                <a:cubicBezTo>
                  <a:pt x="871" y="837"/>
                  <a:pt x="870" y="845"/>
                  <a:pt x="868" y="852"/>
                </a:cubicBezTo>
                <a:cubicBezTo>
                  <a:pt x="867" y="856"/>
                  <a:pt x="866" y="860"/>
                  <a:pt x="865" y="864"/>
                </a:cubicBezTo>
                <a:cubicBezTo>
                  <a:pt x="864" y="866"/>
                  <a:pt x="860" y="865"/>
                  <a:pt x="859" y="865"/>
                </a:cubicBezTo>
                <a:cubicBezTo>
                  <a:pt x="845" y="864"/>
                  <a:pt x="832" y="861"/>
                  <a:pt x="819" y="859"/>
                </a:cubicBezTo>
                <a:cubicBezTo>
                  <a:pt x="803" y="857"/>
                  <a:pt x="786" y="856"/>
                  <a:pt x="770" y="856"/>
                </a:cubicBezTo>
                <a:cubicBezTo>
                  <a:pt x="753" y="857"/>
                  <a:pt x="735" y="859"/>
                  <a:pt x="719" y="864"/>
                </a:cubicBezTo>
                <a:cubicBezTo>
                  <a:pt x="704" y="869"/>
                  <a:pt x="690" y="876"/>
                  <a:pt x="677" y="884"/>
                </a:cubicBezTo>
                <a:cubicBezTo>
                  <a:pt x="653" y="900"/>
                  <a:pt x="631" y="918"/>
                  <a:pt x="606" y="932"/>
                </a:cubicBezTo>
                <a:cubicBezTo>
                  <a:pt x="581" y="946"/>
                  <a:pt x="554" y="955"/>
                  <a:pt x="524" y="956"/>
                </a:cubicBezTo>
                <a:cubicBezTo>
                  <a:pt x="519" y="956"/>
                  <a:pt x="514" y="956"/>
                  <a:pt x="509" y="956"/>
                </a:cubicBezTo>
                <a:cubicBezTo>
                  <a:pt x="508" y="956"/>
                  <a:pt x="508" y="956"/>
                  <a:pt x="508" y="956"/>
                </a:cubicBezTo>
                <a:cubicBezTo>
                  <a:pt x="508" y="956"/>
                  <a:pt x="508" y="956"/>
                  <a:pt x="508" y="956"/>
                </a:cubicBezTo>
                <a:cubicBezTo>
                  <a:pt x="492" y="957"/>
                  <a:pt x="476" y="955"/>
                  <a:pt x="461" y="951"/>
                </a:cubicBezTo>
                <a:cubicBezTo>
                  <a:pt x="448" y="948"/>
                  <a:pt x="435" y="942"/>
                  <a:pt x="422" y="936"/>
                </a:cubicBezTo>
                <a:cubicBezTo>
                  <a:pt x="397" y="924"/>
                  <a:pt x="375" y="906"/>
                  <a:pt x="352" y="891"/>
                </a:cubicBezTo>
                <a:cubicBezTo>
                  <a:pt x="339" y="882"/>
                  <a:pt x="326" y="874"/>
                  <a:pt x="311" y="868"/>
                </a:cubicBezTo>
                <a:cubicBezTo>
                  <a:pt x="296" y="861"/>
                  <a:pt x="280" y="859"/>
                  <a:pt x="263" y="857"/>
                </a:cubicBezTo>
                <a:cubicBezTo>
                  <a:pt x="246" y="856"/>
                  <a:pt x="229" y="856"/>
                  <a:pt x="211" y="858"/>
                </a:cubicBezTo>
                <a:cubicBezTo>
                  <a:pt x="198" y="859"/>
                  <a:pt x="185" y="862"/>
                  <a:pt x="171" y="865"/>
                </a:cubicBezTo>
                <a:cubicBezTo>
                  <a:pt x="168" y="865"/>
                  <a:pt x="165" y="866"/>
                  <a:pt x="162" y="866"/>
                </a:cubicBezTo>
                <a:cubicBezTo>
                  <a:pt x="160" y="866"/>
                  <a:pt x="156" y="867"/>
                  <a:pt x="155" y="865"/>
                </a:cubicBezTo>
                <a:cubicBezTo>
                  <a:pt x="152" y="857"/>
                  <a:pt x="151" y="848"/>
                  <a:pt x="149" y="841"/>
                </a:cubicBezTo>
                <a:cubicBezTo>
                  <a:pt x="147" y="829"/>
                  <a:pt x="145" y="814"/>
                  <a:pt x="137" y="805"/>
                </a:cubicBezTo>
                <a:cubicBezTo>
                  <a:pt x="133" y="800"/>
                  <a:pt x="129" y="798"/>
                  <a:pt x="123" y="797"/>
                </a:cubicBezTo>
                <a:cubicBezTo>
                  <a:pt x="115" y="796"/>
                  <a:pt x="106" y="794"/>
                  <a:pt x="98" y="793"/>
                </a:cubicBezTo>
                <a:cubicBezTo>
                  <a:pt x="85" y="790"/>
                  <a:pt x="72" y="787"/>
                  <a:pt x="59" y="784"/>
                </a:cubicBezTo>
                <a:cubicBezTo>
                  <a:pt x="44" y="780"/>
                  <a:pt x="28" y="775"/>
                  <a:pt x="14" y="767"/>
                </a:cubicBezTo>
                <a:cubicBezTo>
                  <a:pt x="9" y="764"/>
                  <a:pt x="4" y="760"/>
                  <a:pt x="1" y="754"/>
                </a:cubicBezTo>
                <a:cubicBezTo>
                  <a:pt x="0" y="753"/>
                  <a:pt x="0" y="752"/>
                  <a:pt x="0" y="751"/>
                </a:cubicBezTo>
                <a:cubicBezTo>
                  <a:pt x="155" y="725"/>
                  <a:pt x="225" y="570"/>
                  <a:pt x="229" y="559"/>
                </a:cubicBezTo>
                <a:cubicBezTo>
                  <a:pt x="236" y="545"/>
                  <a:pt x="241" y="530"/>
                  <a:pt x="238" y="514"/>
                </a:cubicBezTo>
                <a:cubicBezTo>
                  <a:pt x="236" y="502"/>
                  <a:pt x="230" y="491"/>
                  <a:pt x="220" y="482"/>
                </a:cubicBezTo>
                <a:cubicBezTo>
                  <a:pt x="202" y="465"/>
                  <a:pt x="178" y="459"/>
                  <a:pt x="155" y="451"/>
                </a:cubicBezTo>
                <a:cubicBezTo>
                  <a:pt x="142" y="447"/>
                  <a:pt x="128" y="441"/>
                  <a:pt x="118" y="433"/>
                </a:cubicBezTo>
                <a:cubicBezTo>
                  <a:pt x="113" y="429"/>
                  <a:pt x="107" y="423"/>
                  <a:pt x="108" y="417"/>
                </a:cubicBezTo>
                <a:cubicBezTo>
                  <a:pt x="109" y="411"/>
                  <a:pt x="114" y="407"/>
                  <a:pt x="119" y="404"/>
                </a:cubicBezTo>
                <a:cubicBezTo>
                  <a:pt x="125" y="401"/>
                  <a:pt x="132" y="398"/>
                  <a:pt x="139" y="399"/>
                </a:cubicBezTo>
                <a:cubicBezTo>
                  <a:pt x="143" y="399"/>
                  <a:pt x="146" y="400"/>
                  <a:pt x="149" y="402"/>
                </a:cubicBezTo>
                <a:cubicBezTo>
                  <a:pt x="153" y="404"/>
                  <a:pt x="158" y="405"/>
                  <a:pt x="162" y="407"/>
                </a:cubicBezTo>
                <a:cubicBezTo>
                  <a:pt x="169" y="410"/>
                  <a:pt x="177" y="412"/>
                  <a:pt x="185" y="413"/>
                </a:cubicBezTo>
                <a:cubicBezTo>
                  <a:pt x="199" y="416"/>
                  <a:pt x="214" y="416"/>
                  <a:pt x="227" y="411"/>
                </a:cubicBezTo>
                <a:cubicBezTo>
                  <a:pt x="233" y="409"/>
                  <a:pt x="240" y="406"/>
                  <a:pt x="244" y="401"/>
                </a:cubicBezTo>
                <a:cubicBezTo>
                  <a:pt x="247" y="398"/>
                  <a:pt x="247" y="398"/>
                  <a:pt x="247" y="398"/>
                </a:cubicBezTo>
                <a:cubicBezTo>
                  <a:pt x="247" y="393"/>
                  <a:pt x="247" y="393"/>
                  <a:pt x="247" y="393"/>
                </a:cubicBezTo>
                <a:cubicBezTo>
                  <a:pt x="245" y="362"/>
                  <a:pt x="243" y="330"/>
                  <a:pt x="242" y="298"/>
                </a:cubicBezTo>
                <a:cubicBezTo>
                  <a:pt x="240" y="268"/>
                  <a:pt x="240" y="238"/>
                  <a:pt x="244" y="209"/>
                </a:cubicBezTo>
                <a:cubicBezTo>
                  <a:pt x="245" y="196"/>
                  <a:pt x="247" y="183"/>
                  <a:pt x="251" y="171"/>
                </a:cubicBezTo>
                <a:cubicBezTo>
                  <a:pt x="255" y="159"/>
                  <a:pt x="261" y="147"/>
                  <a:pt x="267" y="136"/>
                </a:cubicBezTo>
                <a:cubicBezTo>
                  <a:pt x="279" y="113"/>
                  <a:pt x="294" y="93"/>
                  <a:pt x="312" y="75"/>
                </a:cubicBezTo>
                <a:cubicBezTo>
                  <a:pt x="341" y="46"/>
                  <a:pt x="377" y="25"/>
                  <a:pt x="416" y="13"/>
                </a:cubicBezTo>
                <a:cubicBezTo>
                  <a:pt x="442" y="5"/>
                  <a:pt x="469" y="0"/>
                  <a:pt x="496" y="0"/>
                </a:cubicBezTo>
                <a:cubicBezTo>
                  <a:pt x="503" y="0"/>
                  <a:pt x="511" y="0"/>
                  <a:pt x="518" y="0"/>
                </a:cubicBezTo>
                <a:cubicBezTo>
                  <a:pt x="544" y="0"/>
                  <a:pt x="569" y="3"/>
                  <a:pt x="594" y="10"/>
                </a:cubicBezTo>
                <a:cubicBezTo>
                  <a:pt x="633" y="20"/>
                  <a:pt x="668" y="39"/>
                  <a:pt x="698" y="65"/>
                </a:cubicBezTo>
                <a:cubicBezTo>
                  <a:pt x="716" y="82"/>
                  <a:pt x="732" y="101"/>
                  <a:pt x="745" y="122"/>
                </a:cubicBezTo>
                <a:cubicBezTo>
                  <a:pt x="752" y="133"/>
                  <a:pt x="759" y="145"/>
                  <a:pt x="764" y="158"/>
                </a:cubicBezTo>
                <a:cubicBezTo>
                  <a:pt x="769" y="169"/>
                  <a:pt x="772" y="181"/>
                  <a:pt x="774" y="193"/>
                </a:cubicBezTo>
                <a:cubicBezTo>
                  <a:pt x="779" y="221"/>
                  <a:pt x="780" y="251"/>
                  <a:pt x="779" y="279"/>
                </a:cubicBezTo>
                <a:cubicBezTo>
                  <a:pt x="778" y="310"/>
                  <a:pt x="776" y="341"/>
                  <a:pt x="774" y="372"/>
                </a:cubicBezTo>
                <a:cubicBezTo>
                  <a:pt x="774" y="379"/>
                  <a:pt x="774" y="386"/>
                  <a:pt x="773" y="393"/>
                </a:cubicBezTo>
                <a:cubicBezTo>
                  <a:pt x="773" y="398"/>
                  <a:pt x="773" y="398"/>
                  <a:pt x="773" y="398"/>
                </a:cubicBezTo>
                <a:cubicBezTo>
                  <a:pt x="776" y="401"/>
                  <a:pt x="776" y="401"/>
                  <a:pt x="776" y="401"/>
                </a:cubicBezTo>
                <a:cubicBezTo>
                  <a:pt x="777" y="402"/>
                  <a:pt x="788" y="414"/>
                  <a:pt x="813" y="415"/>
                </a:cubicBezTo>
                <a:cubicBezTo>
                  <a:pt x="813" y="415"/>
                  <a:pt x="813" y="415"/>
                  <a:pt x="813" y="415"/>
                </a:cubicBezTo>
                <a:cubicBezTo>
                  <a:pt x="814" y="415"/>
                  <a:pt x="814" y="415"/>
                  <a:pt x="814" y="415"/>
                </a:cubicBezTo>
                <a:cubicBezTo>
                  <a:pt x="827" y="415"/>
                  <a:pt x="840" y="411"/>
                  <a:pt x="852" y="407"/>
                </a:cubicBezTo>
                <a:cubicBezTo>
                  <a:pt x="856" y="406"/>
                  <a:pt x="859" y="404"/>
                  <a:pt x="863" y="403"/>
                </a:cubicBezTo>
                <a:cubicBezTo>
                  <a:pt x="866" y="401"/>
                  <a:pt x="869" y="399"/>
                  <a:pt x="873" y="399"/>
                </a:cubicBezTo>
                <a:cubicBezTo>
                  <a:pt x="880" y="397"/>
                  <a:pt x="887" y="398"/>
                  <a:pt x="894" y="401"/>
                </a:cubicBezTo>
                <a:cubicBezTo>
                  <a:pt x="894" y="401"/>
                  <a:pt x="894" y="401"/>
                  <a:pt x="894" y="401"/>
                </a:cubicBezTo>
                <a:cubicBezTo>
                  <a:pt x="901" y="403"/>
                  <a:pt x="914" y="410"/>
                  <a:pt x="912" y="420"/>
                </a:cubicBezTo>
                <a:cubicBezTo>
                  <a:pt x="911" y="425"/>
                  <a:pt x="907" y="429"/>
                  <a:pt x="903" y="432"/>
                </a:cubicBezTo>
                <a:cubicBezTo>
                  <a:pt x="883" y="449"/>
                  <a:pt x="856" y="453"/>
                  <a:pt x="833" y="462"/>
                </a:cubicBezTo>
                <a:cubicBezTo>
                  <a:pt x="816" y="469"/>
                  <a:pt x="799" y="479"/>
                  <a:pt x="789" y="495"/>
                </a:cubicBezTo>
                <a:cubicBezTo>
                  <a:pt x="776" y="515"/>
                  <a:pt x="781" y="539"/>
                  <a:pt x="791" y="559"/>
                </a:cubicBezTo>
                <a:cubicBezTo>
                  <a:pt x="795" y="569"/>
                  <a:pt x="865" y="725"/>
                  <a:pt x="1020" y="75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9576CB4-A6AB-415B-9610-881B9078515C}"/>
              </a:ext>
            </a:extLst>
          </p:cNvPr>
          <p:cNvGrpSpPr/>
          <p:nvPr/>
        </p:nvGrpSpPr>
        <p:grpSpPr>
          <a:xfrm>
            <a:off x="4735196" y="4568661"/>
            <a:ext cx="267712" cy="265464"/>
            <a:chOff x="2311401" y="2716213"/>
            <a:chExt cx="2081213" cy="2063750"/>
          </a:xfrm>
          <a:solidFill>
            <a:schemeClr val="accent5"/>
          </a:solidFill>
        </p:grpSpPr>
        <p:sp>
          <p:nvSpPr>
            <p:cNvPr id="121" name="Freeform 51">
              <a:extLst>
                <a:ext uri="{FF2B5EF4-FFF2-40B4-BE49-F238E27FC236}">
                  <a16:creationId xmlns:a16="http://schemas.microsoft.com/office/drawing/2014/main" id="{5A6A7260-FD87-4477-8449-E7A04066B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926" y="3044825"/>
              <a:ext cx="88900" cy="85725"/>
            </a:xfrm>
            <a:custGeom>
              <a:avLst/>
              <a:gdLst>
                <a:gd name="T0" fmla="*/ 44 w 88"/>
                <a:gd name="T1" fmla="*/ 85 h 85"/>
                <a:gd name="T2" fmla="*/ 16 w 88"/>
                <a:gd name="T3" fmla="*/ 73 h 85"/>
                <a:gd name="T4" fmla="*/ 15 w 88"/>
                <a:gd name="T5" fmla="*/ 73 h 85"/>
                <a:gd name="T6" fmla="*/ 15 w 88"/>
                <a:gd name="T7" fmla="*/ 16 h 85"/>
                <a:gd name="T8" fmla="*/ 72 w 88"/>
                <a:gd name="T9" fmla="*/ 16 h 85"/>
                <a:gd name="T10" fmla="*/ 72 w 88"/>
                <a:gd name="T11" fmla="*/ 73 h 85"/>
                <a:gd name="T12" fmla="*/ 44 w 88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5">
                  <a:moveTo>
                    <a:pt x="44" y="85"/>
                  </a:moveTo>
                  <a:cubicBezTo>
                    <a:pt x="34" y="85"/>
                    <a:pt x="23" y="81"/>
                    <a:pt x="16" y="73"/>
                  </a:cubicBezTo>
                  <a:cubicBezTo>
                    <a:pt x="16" y="73"/>
                    <a:pt x="15" y="73"/>
                    <a:pt x="15" y="73"/>
                  </a:cubicBezTo>
                  <a:cubicBezTo>
                    <a:pt x="0" y="57"/>
                    <a:pt x="0" y="32"/>
                    <a:pt x="15" y="16"/>
                  </a:cubicBezTo>
                  <a:cubicBezTo>
                    <a:pt x="31" y="0"/>
                    <a:pt x="56" y="0"/>
                    <a:pt x="72" y="16"/>
                  </a:cubicBezTo>
                  <a:cubicBezTo>
                    <a:pt x="88" y="32"/>
                    <a:pt x="88" y="57"/>
                    <a:pt x="72" y="73"/>
                  </a:cubicBezTo>
                  <a:cubicBezTo>
                    <a:pt x="64" y="81"/>
                    <a:pt x="54" y="85"/>
                    <a:pt x="44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2">
              <a:extLst>
                <a:ext uri="{FF2B5EF4-FFF2-40B4-BE49-F238E27FC236}">
                  <a16:creationId xmlns:a16="http://schemas.microsoft.com/office/drawing/2014/main" id="{40E24664-B111-4F63-92E4-C1478B807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1" y="2716213"/>
              <a:ext cx="2081213" cy="2063750"/>
            </a:xfrm>
            <a:custGeom>
              <a:avLst/>
              <a:gdLst>
                <a:gd name="T0" fmla="*/ 1469 w 2050"/>
                <a:gd name="T1" fmla="*/ 2048 h 2048"/>
                <a:gd name="T2" fmla="*/ 1220 w 2050"/>
                <a:gd name="T3" fmla="*/ 1992 h 2048"/>
                <a:gd name="T4" fmla="*/ 1154 w 2050"/>
                <a:gd name="T5" fmla="*/ 1982 h 2048"/>
                <a:gd name="T6" fmla="*/ 1025 w 2050"/>
                <a:gd name="T7" fmla="*/ 1991 h 2048"/>
                <a:gd name="T8" fmla="*/ 342 w 2050"/>
                <a:gd name="T9" fmla="*/ 1708 h 2048"/>
                <a:gd name="T10" fmla="*/ 60 w 2050"/>
                <a:gd name="T11" fmla="*/ 1025 h 2048"/>
                <a:gd name="T12" fmla="*/ 68 w 2050"/>
                <a:gd name="T13" fmla="*/ 897 h 2048"/>
                <a:gd name="T14" fmla="*/ 58 w 2050"/>
                <a:gd name="T15" fmla="*/ 831 h 2048"/>
                <a:gd name="T16" fmla="*/ 1 w 2050"/>
                <a:gd name="T17" fmla="*/ 577 h 2048"/>
                <a:gd name="T18" fmla="*/ 579 w 2050"/>
                <a:gd name="T19" fmla="*/ 0 h 2048"/>
                <a:gd name="T20" fmla="*/ 581 w 2050"/>
                <a:gd name="T21" fmla="*/ 0 h 2048"/>
                <a:gd name="T22" fmla="*/ 832 w 2050"/>
                <a:gd name="T23" fmla="*/ 57 h 2048"/>
                <a:gd name="T24" fmla="*/ 900 w 2050"/>
                <a:gd name="T25" fmla="*/ 68 h 2048"/>
                <a:gd name="T26" fmla="*/ 1043 w 2050"/>
                <a:gd name="T27" fmla="*/ 60 h 2048"/>
                <a:gd name="T28" fmla="*/ 1563 w 2050"/>
                <a:gd name="T29" fmla="*/ 224 h 2048"/>
                <a:gd name="T30" fmla="*/ 1574 w 2050"/>
                <a:gd name="T31" fmla="*/ 280 h 2048"/>
                <a:gd name="T32" fmla="*/ 1518 w 2050"/>
                <a:gd name="T33" fmla="*/ 291 h 2048"/>
                <a:gd name="T34" fmla="*/ 1041 w 2050"/>
                <a:gd name="T35" fmla="*/ 140 h 2048"/>
                <a:gd name="T36" fmla="*/ 910 w 2050"/>
                <a:gd name="T37" fmla="*/ 147 h 2048"/>
                <a:gd name="T38" fmla="*/ 797 w 2050"/>
                <a:gd name="T39" fmla="*/ 129 h 2048"/>
                <a:gd name="T40" fmla="*/ 579 w 2050"/>
                <a:gd name="T41" fmla="*/ 80 h 2048"/>
                <a:gd name="T42" fmla="*/ 81 w 2050"/>
                <a:gd name="T43" fmla="*/ 577 h 2048"/>
                <a:gd name="T44" fmla="*/ 130 w 2050"/>
                <a:gd name="T45" fmla="*/ 796 h 2048"/>
                <a:gd name="T46" fmla="*/ 147 w 2050"/>
                <a:gd name="T47" fmla="*/ 908 h 2048"/>
                <a:gd name="T48" fmla="*/ 140 w 2050"/>
                <a:gd name="T49" fmla="*/ 1025 h 2048"/>
                <a:gd name="T50" fmla="*/ 1025 w 2050"/>
                <a:gd name="T51" fmla="*/ 1911 h 2048"/>
                <a:gd name="T52" fmla="*/ 1143 w 2050"/>
                <a:gd name="T53" fmla="*/ 1903 h 2048"/>
                <a:gd name="T54" fmla="*/ 1254 w 2050"/>
                <a:gd name="T55" fmla="*/ 1920 h 2048"/>
                <a:gd name="T56" fmla="*/ 1473 w 2050"/>
                <a:gd name="T57" fmla="*/ 1968 h 2048"/>
                <a:gd name="T58" fmla="*/ 1969 w 2050"/>
                <a:gd name="T59" fmla="*/ 1471 h 2048"/>
                <a:gd name="T60" fmla="*/ 1921 w 2050"/>
                <a:gd name="T61" fmla="*/ 1254 h 2048"/>
                <a:gd name="T62" fmla="*/ 1903 w 2050"/>
                <a:gd name="T63" fmla="*/ 1141 h 2048"/>
                <a:gd name="T64" fmla="*/ 1910 w 2050"/>
                <a:gd name="T65" fmla="*/ 1009 h 2048"/>
                <a:gd name="T66" fmla="*/ 1761 w 2050"/>
                <a:gd name="T67" fmla="*/ 534 h 2048"/>
                <a:gd name="T68" fmla="*/ 1772 w 2050"/>
                <a:gd name="T69" fmla="*/ 478 h 2048"/>
                <a:gd name="T70" fmla="*/ 1827 w 2050"/>
                <a:gd name="T71" fmla="*/ 489 h 2048"/>
                <a:gd name="T72" fmla="*/ 1990 w 2050"/>
                <a:gd name="T73" fmla="*/ 1008 h 2048"/>
                <a:gd name="T74" fmla="*/ 1982 w 2050"/>
                <a:gd name="T75" fmla="*/ 1151 h 2048"/>
                <a:gd name="T76" fmla="*/ 1993 w 2050"/>
                <a:gd name="T77" fmla="*/ 1220 h 2048"/>
                <a:gd name="T78" fmla="*/ 2049 w 2050"/>
                <a:gd name="T79" fmla="*/ 1472 h 2048"/>
                <a:gd name="T80" fmla="*/ 1474 w 2050"/>
                <a:gd name="T81" fmla="*/ 2048 h 2048"/>
                <a:gd name="T82" fmla="*/ 1469 w 2050"/>
                <a:gd name="T83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50" h="2048">
                  <a:moveTo>
                    <a:pt x="1469" y="2048"/>
                  </a:moveTo>
                  <a:cubicBezTo>
                    <a:pt x="1382" y="2048"/>
                    <a:pt x="1298" y="2029"/>
                    <a:pt x="1220" y="1992"/>
                  </a:cubicBezTo>
                  <a:cubicBezTo>
                    <a:pt x="1200" y="1982"/>
                    <a:pt x="1177" y="1979"/>
                    <a:pt x="1154" y="1982"/>
                  </a:cubicBezTo>
                  <a:cubicBezTo>
                    <a:pt x="1111" y="1988"/>
                    <a:pt x="1068" y="1991"/>
                    <a:pt x="1025" y="1991"/>
                  </a:cubicBezTo>
                  <a:cubicBezTo>
                    <a:pt x="767" y="1991"/>
                    <a:pt x="525" y="1890"/>
                    <a:pt x="342" y="1708"/>
                  </a:cubicBezTo>
                  <a:cubicBezTo>
                    <a:pt x="160" y="1526"/>
                    <a:pt x="60" y="1283"/>
                    <a:pt x="60" y="1025"/>
                  </a:cubicBezTo>
                  <a:cubicBezTo>
                    <a:pt x="60" y="983"/>
                    <a:pt x="63" y="940"/>
                    <a:pt x="68" y="897"/>
                  </a:cubicBezTo>
                  <a:cubicBezTo>
                    <a:pt x="71" y="874"/>
                    <a:pt x="68" y="851"/>
                    <a:pt x="58" y="831"/>
                  </a:cubicBezTo>
                  <a:cubicBezTo>
                    <a:pt x="20" y="751"/>
                    <a:pt x="0" y="666"/>
                    <a:pt x="1" y="577"/>
                  </a:cubicBezTo>
                  <a:cubicBezTo>
                    <a:pt x="3" y="260"/>
                    <a:pt x="262" y="1"/>
                    <a:pt x="579" y="0"/>
                  </a:cubicBezTo>
                  <a:cubicBezTo>
                    <a:pt x="579" y="0"/>
                    <a:pt x="580" y="0"/>
                    <a:pt x="581" y="0"/>
                  </a:cubicBezTo>
                  <a:cubicBezTo>
                    <a:pt x="669" y="0"/>
                    <a:pt x="753" y="19"/>
                    <a:pt x="832" y="57"/>
                  </a:cubicBezTo>
                  <a:cubicBezTo>
                    <a:pt x="853" y="67"/>
                    <a:pt x="877" y="71"/>
                    <a:pt x="900" y="68"/>
                  </a:cubicBezTo>
                  <a:cubicBezTo>
                    <a:pt x="947" y="62"/>
                    <a:pt x="995" y="59"/>
                    <a:pt x="1043" y="60"/>
                  </a:cubicBezTo>
                  <a:cubicBezTo>
                    <a:pt x="1228" y="63"/>
                    <a:pt x="1408" y="120"/>
                    <a:pt x="1563" y="224"/>
                  </a:cubicBezTo>
                  <a:cubicBezTo>
                    <a:pt x="1581" y="237"/>
                    <a:pt x="1586" y="261"/>
                    <a:pt x="1574" y="280"/>
                  </a:cubicBezTo>
                  <a:cubicBezTo>
                    <a:pt x="1561" y="298"/>
                    <a:pt x="1536" y="303"/>
                    <a:pt x="1518" y="291"/>
                  </a:cubicBezTo>
                  <a:cubicBezTo>
                    <a:pt x="1376" y="195"/>
                    <a:pt x="1212" y="143"/>
                    <a:pt x="1041" y="140"/>
                  </a:cubicBezTo>
                  <a:cubicBezTo>
                    <a:pt x="997" y="139"/>
                    <a:pt x="953" y="142"/>
                    <a:pt x="910" y="147"/>
                  </a:cubicBezTo>
                  <a:cubicBezTo>
                    <a:pt x="872" y="152"/>
                    <a:pt x="833" y="146"/>
                    <a:pt x="797" y="129"/>
                  </a:cubicBezTo>
                  <a:cubicBezTo>
                    <a:pt x="729" y="96"/>
                    <a:pt x="655" y="80"/>
                    <a:pt x="579" y="80"/>
                  </a:cubicBezTo>
                  <a:cubicBezTo>
                    <a:pt x="306" y="81"/>
                    <a:pt x="83" y="304"/>
                    <a:pt x="81" y="577"/>
                  </a:cubicBezTo>
                  <a:cubicBezTo>
                    <a:pt x="81" y="654"/>
                    <a:pt x="97" y="728"/>
                    <a:pt x="130" y="796"/>
                  </a:cubicBezTo>
                  <a:cubicBezTo>
                    <a:pt x="147" y="831"/>
                    <a:pt x="153" y="869"/>
                    <a:pt x="147" y="908"/>
                  </a:cubicBezTo>
                  <a:cubicBezTo>
                    <a:pt x="142" y="947"/>
                    <a:pt x="140" y="986"/>
                    <a:pt x="140" y="1025"/>
                  </a:cubicBezTo>
                  <a:cubicBezTo>
                    <a:pt x="140" y="1513"/>
                    <a:pt x="537" y="1911"/>
                    <a:pt x="1025" y="1911"/>
                  </a:cubicBezTo>
                  <a:cubicBezTo>
                    <a:pt x="1065" y="1911"/>
                    <a:pt x="1104" y="1908"/>
                    <a:pt x="1143" y="1903"/>
                  </a:cubicBezTo>
                  <a:cubicBezTo>
                    <a:pt x="1182" y="1898"/>
                    <a:pt x="1220" y="1903"/>
                    <a:pt x="1254" y="1920"/>
                  </a:cubicBezTo>
                  <a:cubicBezTo>
                    <a:pt x="1323" y="1952"/>
                    <a:pt x="1396" y="1969"/>
                    <a:pt x="1473" y="1968"/>
                  </a:cubicBezTo>
                  <a:cubicBezTo>
                    <a:pt x="1745" y="1966"/>
                    <a:pt x="1967" y="1743"/>
                    <a:pt x="1969" y="1471"/>
                  </a:cubicBezTo>
                  <a:cubicBezTo>
                    <a:pt x="1969" y="1395"/>
                    <a:pt x="1953" y="1322"/>
                    <a:pt x="1921" y="1254"/>
                  </a:cubicBezTo>
                  <a:cubicBezTo>
                    <a:pt x="1904" y="1218"/>
                    <a:pt x="1898" y="1179"/>
                    <a:pt x="1903" y="1141"/>
                  </a:cubicBezTo>
                  <a:cubicBezTo>
                    <a:pt x="1908" y="1097"/>
                    <a:pt x="1911" y="1053"/>
                    <a:pt x="1910" y="1009"/>
                  </a:cubicBezTo>
                  <a:cubicBezTo>
                    <a:pt x="1907" y="839"/>
                    <a:pt x="1855" y="675"/>
                    <a:pt x="1761" y="534"/>
                  </a:cubicBezTo>
                  <a:cubicBezTo>
                    <a:pt x="1748" y="515"/>
                    <a:pt x="1753" y="491"/>
                    <a:pt x="1772" y="478"/>
                  </a:cubicBezTo>
                  <a:cubicBezTo>
                    <a:pt x="1790" y="466"/>
                    <a:pt x="1815" y="471"/>
                    <a:pt x="1827" y="489"/>
                  </a:cubicBezTo>
                  <a:cubicBezTo>
                    <a:pt x="1930" y="643"/>
                    <a:pt x="1987" y="823"/>
                    <a:pt x="1990" y="1008"/>
                  </a:cubicBezTo>
                  <a:cubicBezTo>
                    <a:pt x="1991" y="1056"/>
                    <a:pt x="1988" y="1104"/>
                    <a:pt x="1982" y="1151"/>
                  </a:cubicBezTo>
                  <a:cubicBezTo>
                    <a:pt x="1979" y="1174"/>
                    <a:pt x="1983" y="1198"/>
                    <a:pt x="1993" y="1220"/>
                  </a:cubicBezTo>
                  <a:cubicBezTo>
                    <a:pt x="2031" y="1299"/>
                    <a:pt x="2050" y="1384"/>
                    <a:pt x="2049" y="1472"/>
                  </a:cubicBezTo>
                  <a:cubicBezTo>
                    <a:pt x="2047" y="1787"/>
                    <a:pt x="1789" y="2045"/>
                    <a:pt x="1474" y="2048"/>
                  </a:cubicBezTo>
                  <a:cubicBezTo>
                    <a:pt x="1472" y="2048"/>
                    <a:pt x="1471" y="2048"/>
                    <a:pt x="1469" y="20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3">
              <a:extLst>
                <a:ext uri="{FF2B5EF4-FFF2-40B4-BE49-F238E27FC236}">
                  <a16:creationId xmlns:a16="http://schemas.microsoft.com/office/drawing/2014/main" id="{B2622691-8F27-4DEC-BCE8-A133307F67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6538" y="3060700"/>
              <a:ext cx="1150938" cy="1358900"/>
            </a:xfrm>
            <a:custGeom>
              <a:avLst/>
              <a:gdLst>
                <a:gd name="T0" fmla="*/ 569 w 1135"/>
                <a:gd name="T1" fmla="*/ 1347 h 1347"/>
                <a:gd name="T2" fmla="*/ 106 w 1135"/>
                <a:gd name="T3" fmla="*/ 1181 h 1347"/>
                <a:gd name="T4" fmla="*/ 27 w 1135"/>
                <a:gd name="T5" fmla="*/ 945 h 1347"/>
                <a:gd name="T6" fmla="*/ 159 w 1135"/>
                <a:gd name="T7" fmla="*/ 846 h 1347"/>
                <a:gd name="T8" fmla="*/ 357 w 1135"/>
                <a:gd name="T9" fmla="*/ 959 h 1347"/>
                <a:gd name="T10" fmla="*/ 406 w 1135"/>
                <a:gd name="T11" fmla="*/ 1006 h 1347"/>
                <a:gd name="T12" fmla="*/ 735 w 1135"/>
                <a:gd name="T13" fmla="*/ 999 h 1347"/>
                <a:gd name="T14" fmla="*/ 760 w 1135"/>
                <a:gd name="T15" fmla="*/ 933 h 1347"/>
                <a:gd name="T16" fmla="*/ 529 w 1135"/>
                <a:gd name="T17" fmla="*/ 832 h 1347"/>
                <a:gd name="T18" fmla="*/ 195 w 1135"/>
                <a:gd name="T19" fmla="*/ 712 h 1347"/>
                <a:gd name="T20" fmla="*/ 35 w 1135"/>
                <a:gd name="T21" fmla="*/ 415 h 1347"/>
                <a:gd name="T22" fmla="*/ 175 w 1135"/>
                <a:gd name="T23" fmla="*/ 130 h 1347"/>
                <a:gd name="T24" fmla="*/ 444 w 1135"/>
                <a:gd name="T25" fmla="*/ 20 h 1347"/>
                <a:gd name="T26" fmla="*/ 972 w 1135"/>
                <a:gd name="T27" fmla="*/ 165 h 1347"/>
                <a:gd name="T28" fmla="*/ 1055 w 1135"/>
                <a:gd name="T29" fmla="*/ 381 h 1347"/>
                <a:gd name="T30" fmla="*/ 927 w 1135"/>
                <a:gd name="T31" fmla="*/ 493 h 1347"/>
                <a:gd name="T32" fmla="*/ 774 w 1135"/>
                <a:gd name="T33" fmla="*/ 415 h 1347"/>
                <a:gd name="T34" fmla="*/ 544 w 1135"/>
                <a:gd name="T35" fmla="*/ 298 h 1347"/>
                <a:gd name="T36" fmla="*/ 366 w 1135"/>
                <a:gd name="T37" fmla="*/ 403 h 1347"/>
                <a:gd name="T38" fmla="*/ 467 w 1135"/>
                <a:gd name="T39" fmla="*/ 484 h 1347"/>
                <a:gd name="T40" fmla="*/ 570 w 1135"/>
                <a:gd name="T41" fmla="*/ 508 h 1347"/>
                <a:gd name="T42" fmla="*/ 1095 w 1135"/>
                <a:gd name="T43" fmla="*/ 815 h 1347"/>
                <a:gd name="T44" fmla="*/ 1065 w 1135"/>
                <a:gd name="T45" fmla="*/ 1110 h 1347"/>
                <a:gd name="T46" fmla="*/ 645 w 1135"/>
                <a:gd name="T47" fmla="*/ 1345 h 1347"/>
                <a:gd name="T48" fmla="*/ 645 w 1135"/>
                <a:gd name="T49" fmla="*/ 1345 h 1347"/>
                <a:gd name="T50" fmla="*/ 569 w 1135"/>
                <a:gd name="T51" fmla="*/ 1347 h 1347"/>
                <a:gd name="T52" fmla="*/ 169 w 1135"/>
                <a:gd name="T53" fmla="*/ 926 h 1347"/>
                <a:gd name="T54" fmla="*/ 164 w 1135"/>
                <a:gd name="T55" fmla="*/ 926 h 1347"/>
                <a:gd name="T56" fmla="*/ 102 w 1135"/>
                <a:gd name="T57" fmla="*/ 972 h 1347"/>
                <a:gd name="T58" fmla="*/ 161 w 1135"/>
                <a:gd name="T59" fmla="*/ 1122 h 1347"/>
                <a:gd name="T60" fmla="*/ 641 w 1135"/>
                <a:gd name="T61" fmla="*/ 1265 h 1347"/>
                <a:gd name="T62" fmla="*/ 997 w 1135"/>
                <a:gd name="T63" fmla="*/ 1067 h 1347"/>
                <a:gd name="T64" fmla="*/ 1021 w 1135"/>
                <a:gd name="T65" fmla="*/ 846 h 1347"/>
                <a:gd name="T66" fmla="*/ 553 w 1135"/>
                <a:gd name="T67" fmla="*/ 586 h 1347"/>
                <a:gd name="T68" fmla="*/ 449 w 1135"/>
                <a:gd name="T69" fmla="*/ 562 h 1347"/>
                <a:gd name="T70" fmla="*/ 287 w 1135"/>
                <a:gd name="T71" fmla="*/ 393 h 1347"/>
                <a:gd name="T72" fmla="*/ 373 w 1135"/>
                <a:gd name="T73" fmla="*/ 268 h 1347"/>
                <a:gd name="T74" fmla="*/ 546 w 1135"/>
                <a:gd name="T75" fmla="*/ 218 h 1347"/>
                <a:gd name="T76" fmla="*/ 826 w 1135"/>
                <a:gd name="T77" fmla="*/ 354 h 1347"/>
                <a:gd name="T78" fmla="*/ 917 w 1135"/>
                <a:gd name="T79" fmla="*/ 414 h 1347"/>
                <a:gd name="T80" fmla="*/ 978 w 1135"/>
                <a:gd name="T81" fmla="*/ 358 h 1347"/>
                <a:gd name="T82" fmla="*/ 920 w 1135"/>
                <a:gd name="T83" fmla="*/ 226 h 1347"/>
                <a:gd name="T84" fmla="*/ 451 w 1135"/>
                <a:gd name="T85" fmla="*/ 99 h 1347"/>
                <a:gd name="T86" fmla="*/ 114 w 1135"/>
                <a:gd name="T87" fmla="*/ 422 h 1347"/>
                <a:gd name="T88" fmla="*/ 239 w 1135"/>
                <a:gd name="T89" fmla="*/ 645 h 1347"/>
                <a:gd name="T90" fmla="*/ 541 w 1135"/>
                <a:gd name="T91" fmla="*/ 753 h 1347"/>
                <a:gd name="T92" fmla="*/ 835 w 1135"/>
                <a:gd name="T93" fmla="*/ 905 h 1347"/>
                <a:gd name="T94" fmla="*/ 795 w 1135"/>
                <a:gd name="T95" fmla="*/ 1052 h 1347"/>
                <a:gd name="T96" fmla="*/ 549 w 1135"/>
                <a:gd name="T97" fmla="*/ 1134 h 1347"/>
                <a:gd name="T98" fmla="*/ 364 w 1135"/>
                <a:gd name="T99" fmla="*/ 1074 h 1347"/>
                <a:gd name="T100" fmla="*/ 298 w 1135"/>
                <a:gd name="T101" fmla="*/ 1013 h 1347"/>
                <a:gd name="T102" fmla="*/ 169 w 1135"/>
                <a:gd name="T103" fmla="*/ 926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35" h="1347">
                  <a:moveTo>
                    <a:pt x="569" y="1347"/>
                  </a:moveTo>
                  <a:cubicBezTo>
                    <a:pt x="334" y="1347"/>
                    <a:pt x="215" y="1283"/>
                    <a:pt x="106" y="1181"/>
                  </a:cubicBezTo>
                  <a:cubicBezTo>
                    <a:pt x="29" y="1109"/>
                    <a:pt x="0" y="1021"/>
                    <a:pt x="27" y="945"/>
                  </a:cubicBezTo>
                  <a:cubicBezTo>
                    <a:pt x="47" y="888"/>
                    <a:pt x="98" y="850"/>
                    <a:pt x="159" y="846"/>
                  </a:cubicBezTo>
                  <a:cubicBezTo>
                    <a:pt x="249" y="840"/>
                    <a:pt x="312" y="909"/>
                    <a:pt x="357" y="959"/>
                  </a:cubicBezTo>
                  <a:cubicBezTo>
                    <a:pt x="376" y="979"/>
                    <a:pt x="393" y="998"/>
                    <a:pt x="406" y="1006"/>
                  </a:cubicBezTo>
                  <a:cubicBezTo>
                    <a:pt x="460" y="1039"/>
                    <a:pt x="644" y="1103"/>
                    <a:pt x="735" y="999"/>
                  </a:cubicBezTo>
                  <a:cubicBezTo>
                    <a:pt x="758" y="973"/>
                    <a:pt x="767" y="951"/>
                    <a:pt x="760" y="933"/>
                  </a:cubicBezTo>
                  <a:cubicBezTo>
                    <a:pt x="745" y="891"/>
                    <a:pt x="650" y="850"/>
                    <a:pt x="529" y="832"/>
                  </a:cubicBezTo>
                  <a:cubicBezTo>
                    <a:pt x="454" y="821"/>
                    <a:pt x="312" y="790"/>
                    <a:pt x="195" y="712"/>
                  </a:cubicBezTo>
                  <a:cubicBezTo>
                    <a:pt x="79" y="635"/>
                    <a:pt x="24" y="532"/>
                    <a:pt x="35" y="415"/>
                  </a:cubicBezTo>
                  <a:cubicBezTo>
                    <a:pt x="45" y="299"/>
                    <a:pt x="94" y="201"/>
                    <a:pt x="175" y="130"/>
                  </a:cubicBezTo>
                  <a:cubicBezTo>
                    <a:pt x="245" y="68"/>
                    <a:pt x="341" y="29"/>
                    <a:pt x="444" y="20"/>
                  </a:cubicBezTo>
                  <a:cubicBezTo>
                    <a:pt x="665" y="0"/>
                    <a:pt x="832" y="46"/>
                    <a:pt x="972" y="165"/>
                  </a:cubicBezTo>
                  <a:cubicBezTo>
                    <a:pt x="1047" y="229"/>
                    <a:pt x="1077" y="308"/>
                    <a:pt x="1055" y="381"/>
                  </a:cubicBezTo>
                  <a:cubicBezTo>
                    <a:pt x="1037" y="441"/>
                    <a:pt x="985" y="486"/>
                    <a:pt x="927" y="493"/>
                  </a:cubicBezTo>
                  <a:cubicBezTo>
                    <a:pt x="872" y="500"/>
                    <a:pt x="827" y="460"/>
                    <a:pt x="774" y="415"/>
                  </a:cubicBezTo>
                  <a:cubicBezTo>
                    <a:pt x="712" y="361"/>
                    <a:pt x="641" y="300"/>
                    <a:pt x="544" y="298"/>
                  </a:cubicBezTo>
                  <a:cubicBezTo>
                    <a:pt x="442" y="297"/>
                    <a:pt x="372" y="358"/>
                    <a:pt x="366" y="403"/>
                  </a:cubicBezTo>
                  <a:cubicBezTo>
                    <a:pt x="360" y="453"/>
                    <a:pt x="435" y="476"/>
                    <a:pt x="467" y="484"/>
                  </a:cubicBezTo>
                  <a:cubicBezTo>
                    <a:pt x="501" y="493"/>
                    <a:pt x="536" y="500"/>
                    <a:pt x="570" y="508"/>
                  </a:cubicBezTo>
                  <a:cubicBezTo>
                    <a:pt x="784" y="555"/>
                    <a:pt x="1005" y="604"/>
                    <a:pt x="1095" y="815"/>
                  </a:cubicBezTo>
                  <a:cubicBezTo>
                    <a:pt x="1135" y="910"/>
                    <a:pt x="1124" y="1015"/>
                    <a:pt x="1065" y="1110"/>
                  </a:cubicBezTo>
                  <a:cubicBezTo>
                    <a:pt x="981" y="1244"/>
                    <a:pt x="816" y="1336"/>
                    <a:pt x="645" y="1345"/>
                  </a:cubicBezTo>
                  <a:cubicBezTo>
                    <a:pt x="645" y="1345"/>
                    <a:pt x="645" y="1345"/>
                    <a:pt x="645" y="1345"/>
                  </a:cubicBezTo>
                  <a:cubicBezTo>
                    <a:pt x="618" y="1346"/>
                    <a:pt x="593" y="1347"/>
                    <a:pt x="569" y="1347"/>
                  </a:cubicBezTo>
                  <a:close/>
                  <a:moveTo>
                    <a:pt x="169" y="926"/>
                  </a:moveTo>
                  <a:cubicBezTo>
                    <a:pt x="168" y="926"/>
                    <a:pt x="166" y="926"/>
                    <a:pt x="164" y="926"/>
                  </a:cubicBezTo>
                  <a:cubicBezTo>
                    <a:pt x="135" y="928"/>
                    <a:pt x="112" y="945"/>
                    <a:pt x="102" y="972"/>
                  </a:cubicBezTo>
                  <a:cubicBezTo>
                    <a:pt x="86" y="1017"/>
                    <a:pt x="108" y="1073"/>
                    <a:pt x="161" y="1122"/>
                  </a:cubicBezTo>
                  <a:cubicBezTo>
                    <a:pt x="268" y="1223"/>
                    <a:pt x="381" y="1279"/>
                    <a:pt x="641" y="1265"/>
                  </a:cubicBezTo>
                  <a:cubicBezTo>
                    <a:pt x="784" y="1258"/>
                    <a:pt x="928" y="1178"/>
                    <a:pt x="997" y="1067"/>
                  </a:cubicBezTo>
                  <a:cubicBezTo>
                    <a:pt x="1029" y="1016"/>
                    <a:pt x="1059" y="936"/>
                    <a:pt x="1021" y="846"/>
                  </a:cubicBezTo>
                  <a:cubicBezTo>
                    <a:pt x="948" y="673"/>
                    <a:pt x="756" y="631"/>
                    <a:pt x="553" y="586"/>
                  </a:cubicBezTo>
                  <a:cubicBezTo>
                    <a:pt x="519" y="578"/>
                    <a:pt x="483" y="571"/>
                    <a:pt x="449" y="562"/>
                  </a:cubicBezTo>
                  <a:cubicBezTo>
                    <a:pt x="284" y="522"/>
                    <a:pt x="283" y="423"/>
                    <a:pt x="287" y="393"/>
                  </a:cubicBezTo>
                  <a:cubicBezTo>
                    <a:pt x="293" y="347"/>
                    <a:pt x="324" y="301"/>
                    <a:pt x="373" y="268"/>
                  </a:cubicBezTo>
                  <a:cubicBezTo>
                    <a:pt x="422" y="235"/>
                    <a:pt x="483" y="217"/>
                    <a:pt x="546" y="218"/>
                  </a:cubicBezTo>
                  <a:cubicBezTo>
                    <a:pt x="671" y="220"/>
                    <a:pt x="761" y="298"/>
                    <a:pt x="826" y="354"/>
                  </a:cubicBezTo>
                  <a:cubicBezTo>
                    <a:pt x="860" y="383"/>
                    <a:pt x="898" y="416"/>
                    <a:pt x="917" y="414"/>
                  </a:cubicBezTo>
                  <a:cubicBezTo>
                    <a:pt x="944" y="411"/>
                    <a:pt x="969" y="388"/>
                    <a:pt x="978" y="358"/>
                  </a:cubicBezTo>
                  <a:cubicBezTo>
                    <a:pt x="991" y="316"/>
                    <a:pt x="970" y="269"/>
                    <a:pt x="920" y="226"/>
                  </a:cubicBezTo>
                  <a:cubicBezTo>
                    <a:pt x="796" y="120"/>
                    <a:pt x="652" y="81"/>
                    <a:pt x="451" y="99"/>
                  </a:cubicBezTo>
                  <a:cubicBezTo>
                    <a:pt x="301" y="113"/>
                    <a:pt x="134" y="205"/>
                    <a:pt x="114" y="422"/>
                  </a:cubicBezTo>
                  <a:cubicBezTo>
                    <a:pt x="106" y="510"/>
                    <a:pt x="148" y="585"/>
                    <a:pt x="239" y="645"/>
                  </a:cubicBezTo>
                  <a:cubicBezTo>
                    <a:pt x="315" y="696"/>
                    <a:pt x="425" y="735"/>
                    <a:pt x="541" y="753"/>
                  </a:cubicBezTo>
                  <a:cubicBezTo>
                    <a:pt x="617" y="764"/>
                    <a:pt x="797" y="801"/>
                    <a:pt x="835" y="905"/>
                  </a:cubicBezTo>
                  <a:cubicBezTo>
                    <a:pt x="847" y="938"/>
                    <a:pt x="850" y="989"/>
                    <a:pt x="795" y="1052"/>
                  </a:cubicBezTo>
                  <a:cubicBezTo>
                    <a:pt x="738" y="1117"/>
                    <a:pt x="653" y="1145"/>
                    <a:pt x="549" y="1134"/>
                  </a:cubicBezTo>
                  <a:cubicBezTo>
                    <a:pt x="474" y="1125"/>
                    <a:pt x="401" y="1097"/>
                    <a:pt x="364" y="1074"/>
                  </a:cubicBezTo>
                  <a:cubicBezTo>
                    <a:pt x="341" y="1060"/>
                    <a:pt x="320" y="1037"/>
                    <a:pt x="298" y="1013"/>
                  </a:cubicBezTo>
                  <a:cubicBezTo>
                    <a:pt x="259" y="970"/>
                    <a:pt x="219" y="926"/>
                    <a:pt x="169" y="9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54">
              <a:extLst>
                <a:ext uri="{FF2B5EF4-FFF2-40B4-BE49-F238E27FC236}">
                  <a16:creationId xmlns:a16="http://schemas.microsoft.com/office/drawing/2014/main" id="{36C83BD0-8851-499A-983C-EC0B6F08D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9838" y="3255963"/>
              <a:ext cx="80963" cy="80963"/>
            </a:xfrm>
            <a:custGeom>
              <a:avLst/>
              <a:gdLst>
                <a:gd name="T0" fmla="*/ 40 w 80"/>
                <a:gd name="T1" fmla="*/ 81 h 81"/>
                <a:gd name="T2" fmla="*/ 40 w 80"/>
                <a:gd name="T3" fmla="*/ 81 h 81"/>
                <a:gd name="T4" fmla="*/ 0 w 80"/>
                <a:gd name="T5" fmla="*/ 41 h 81"/>
                <a:gd name="T6" fmla="*/ 0 w 80"/>
                <a:gd name="T7" fmla="*/ 39 h 81"/>
                <a:gd name="T8" fmla="*/ 40 w 80"/>
                <a:gd name="T9" fmla="*/ 0 h 81"/>
                <a:gd name="T10" fmla="*/ 40 w 80"/>
                <a:gd name="T11" fmla="*/ 0 h 81"/>
                <a:gd name="T12" fmla="*/ 80 w 80"/>
                <a:gd name="T13" fmla="*/ 41 h 81"/>
                <a:gd name="T14" fmla="*/ 40 w 80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1">
                  <a:moveTo>
                    <a:pt x="40" y="81"/>
                  </a:moveTo>
                  <a:cubicBezTo>
                    <a:pt x="40" y="81"/>
                    <a:pt x="40" y="81"/>
                    <a:pt x="40" y="81"/>
                  </a:cubicBezTo>
                  <a:cubicBezTo>
                    <a:pt x="17" y="81"/>
                    <a:pt x="0" y="63"/>
                    <a:pt x="0" y="41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2" y="1"/>
                    <a:pt x="80" y="19"/>
                    <a:pt x="80" y="41"/>
                  </a:cubicBezTo>
                  <a:cubicBezTo>
                    <a:pt x="80" y="63"/>
                    <a:pt x="62" y="81"/>
                    <a:pt x="4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55">
              <a:extLst>
                <a:ext uri="{FF2B5EF4-FFF2-40B4-BE49-F238E27FC236}">
                  <a16:creationId xmlns:a16="http://schemas.microsoft.com/office/drawing/2014/main" id="{DC794C9C-605B-4B89-A634-4801B178B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26" y="2909888"/>
              <a:ext cx="403225" cy="284163"/>
            </a:xfrm>
            <a:custGeom>
              <a:avLst/>
              <a:gdLst>
                <a:gd name="T0" fmla="*/ 46 w 398"/>
                <a:gd name="T1" fmla="*/ 281 h 281"/>
                <a:gd name="T2" fmla="*/ 29 w 398"/>
                <a:gd name="T3" fmla="*/ 277 h 281"/>
                <a:gd name="T4" fmla="*/ 9 w 398"/>
                <a:gd name="T5" fmla="*/ 224 h 281"/>
                <a:gd name="T6" fmla="*/ 358 w 398"/>
                <a:gd name="T7" fmla="*/ 0 h 281"/>
                <a:gd name="T8" fmla="*/ 358 w 398"/>
                <a:gd name="T9" fmla="*/ 0 h 281"/>
                <a:gd name="T10" fmla="*/ 398 w 398"/>
                <a:gd name="T11" fmla="*/ 40 h 281"/>
                <a:gd name="T12" fmla="*/ 358 w 398"/>
                <a:gd name="T13" fmla="*/ 80 h 281"/>
                <a:gd name="T14" fmla="*/ 82 w 398"/>
                <a:gd name="T15" fmla="*/ 258 h 281"/>
                <a:gd name="T16" fmla="*/ 46 w 398"/>
                <a:gd name="T17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8" h="281">
                  <a:moveTo>
                    <a:pt x="46" y="281"/>
                  </a:moveTo>
                  <a:cubicBezTo>
                    <a:pt x="40" y="281"/>
                    <a:pt x="34" y="280"/>
                    <a:pt x="29" y="277"/>
                  </a:cubicBezTo>
                  <a:cubicBezTo>
                    <a:pt x="9" y="268"/>
                    <a:pt x="0" y="244"/>
                    <a:pt x="9" y="224"/>
                  </a:cubicBezTo>
                  <a:cubicBezTo>
                    <a:pt x="72" y="89"/>
                    <a:pt x="209" y="1"/>
                    <a:pt x="358" y="0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80" y="0"/>
                    <a:pt x="398" y="18"/>
                    <a:pt x="398" y="40"/>
                  </a:cubicBezTo>
                  <a:cubicBezTo>
                    <a:pt x="398" y="62"/>
                    <a:pt x="380" y="80"/>
                    <a:pt x="358" y="80"/>
                  </a:cubicBezTo>
                  <a:cubicBezTo>
                    <a:pt x="240" y="81"/>
                    <a:pt x="132" y="151"/>
                    <a:pt x="82" y="258"/>
                  </a:cubicBezTo>
                  <a:cubicBezTo>
                    <a:pt x="75" y="273"/>
                    <a:pt x="61" y="281"/>
                    <a:pt x="46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456429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roup 733">
            <a:extLst>
              <a:ext uri="{FF2B5EF4-FFF2-40B4-BE49-F238E27FC236}">
                <a16:creationId xmlns:a16="http://schemas.microsoft.com/office/drawing/2014/main" id="{6F334606-696A-4AF8-8002-2ACA70457EA1}"/>
              </a:ext>
            </a:extLst>
          </p:cNvPr>
          <p:cNvGrpSpPr/>
          <p:nvPr/>
        </p:nvGrpSpPr>
        <p:grpSpPr>
          <a:xfrm>
            <a:off x="59694" y="514350"/>
            <a:ext cx="9024612" cy="4388672"/>
            <a:chOff x="617220" y="1120979"/>
            <a:chExt cx="7909560" cy="3846422"/>
          </a:xfrm>
        </p:grpSpPr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C8926687-38FA-4CE7-AEEA-7B417009C190}"/>
                </a:ext>
              </a:extLst>
            </p:cNvPr>
            <p:cNvGrpSpPr/>
            <p:nvPr/>
          </p:nvGrpSpPr>
          <p:grpSpPr>
            <a:xfrm>
              <a:off x="642591" y="1120979"/>
              <a:ext cx="7884189" cy="3846422"/>
              <a:chOff x="312988" y="148146"/>
              <a:chExt cx="8395880" cy="4096062"/>
            </a:xfrm>
            <a:solidFill>
              <a:schemeClr val="bg1">
                <a:lumMod val="95000"/>
              </a:schemeClr>
            </a:solidFill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32ED25C5-6703-41CD-AD26-6A67F6F5D6DB}"/>
                  </a:ext>
                </a:extLst>
              </p:cNvPr>
              <p:cNvGrpSpPr/>
              <p:nvPr/>
            </p:nvGrpSpPr>
            <p:grpSpPr>
              <a:xfrm>
                <a:off x="312988" y="148146"/>
                <a:ext cx="8395880" cy="4096062"/>
                <a:chOff x="312988" y="148146"/>
                <a:chExt cx="8395886" cy="4096062"/>
              </a:xfrm>
              <a:grpFill/>
            </p:grpSpPr>
            <p:grpSp>
              <p:nvGrpSpPr>
                <p:cNvPr id="307" name="Group 306">
                  <a:extLst>
                    <a:ext uri="{FF2B5EF4-FFF2-40B4-BE49-F238E27FC236}">
                      <a16:creationId xmlns:a16="http://schemas.microsoft.com/office/drawing/2014/main" id="{34B98175-1427-4B8F-B634-7E4ED2A17762}"/>
                    </a:ext>
                  </a:extLst>
                </p:cNvPr>
                <p:cNvGrpSpPr/>
                <p:nvPr/>
              </p:nvGrpSpPr>
              <p:grpSpPr>
                <a:xfrm>
                  <a:off x="312988" y="148146"/>
                  <a:ext cx="8395886" cy="4096062"/>
                  <a:chOff x="1922250" y="1859791"/>
                  <a:chExt cx="8334980" cy="4066351"/>
                </a:xfrm>
                <a:grpFill/>
              </p:grpSpPr>
              <p:sp>
                <p:nvSpPr>
                  <p:cNvPr id="309" name="Freeform 403">
                    <a:extLst>
                      <a:ext uri="{FF2B5EF4-FFF2-40B4-BE49-F238E27FC236}">
                        <a16:creationId xmlns:a16="http://schemas.microsoft.com/office/drawing/2014/main" id="{ABA4B9F6-49AF-46D8-BE4E-129AB7E199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31913" y="4779344"/>
                    <a:ext cx="952478" cy="711969"/>
                  </a:xfrm>
                  <a:custGeom>
                    <a:avLst/>
                    <a:gdLst>
                      <a:gd name="T0" fmla="*/ 96 w 204"/>
                      <a:gd name="T1" fmla="*/ 3 h 152"/>
                      <a:gd name="T2" fmla="*/ 97 w 204"/>
                      <a:gd name="T3" fmla="*/ 7 h 152"/>
                      <a:gd name="T4" fmla="*/ 86 w 204"/>
                      <a:gd name="T5" fmla="*/ 13 h 152"/>
                      <a:gd name="T6" fmla="*/ 76 w 204"/>
                      <a:gd name="T7" fmla="*/ 24 h 152"/>
                      <a:gd name="T8" fmla="*/ 71 w 204"/>
                      <a:gd name="T9" fmla="*/ 15 h 152"/>
                      <a:gd name="T10" fmla="*/ 65 w 204"/>
                      <a:gd name="T11" fmla="*/ 19 h 152"/>
                      <a:gd name="T12" fmla="*/ 62 w 204"/>
                      <a:gd name="T13" fmla="*/ 22 h 152"/>
                      <a:gd name="T14" fmla="*/ 59 w 204"/>
                      <a:gd name="T15" fmla="*/ 26 h 152"/>
                      <a:gd name="T16" fmla="*/ 55 w 204"/>
                      <a:gd name="T17" fmla="*/ 33 h 152"/>
                      <a:gd name="T18" fmla="*/ 51 w 204"/>
                      <a:gd name="T19" fmla="*/ 30 h 152"/>
                      <a:gd name="T20" fmla="*/ 47 w 204"/>
                      <a:gd name="T21" fmla="*/ 38 h 152"/>
                      <a:gd name="T22" fmla="*/ 24 w 204"/>
                      <a:gd name="T23" fmla="*/ 50 h 152"/>
                      <a:gd name="T24" fmla="*/ 7 w 204"/>
                      <a:gd name="T25" fmla="*/ 60 h 152"/>
                      <a:gd name="T26" fmla="*/ 3 w 204"/>
                      <a:gd name="T27" fmla="*/ 68 h 152"/>
                      <a:gd name="T28" fmla="*/ 4 w 204"/>
                      <a:gd name="T29" fmla="*/ 82 h 152"/>
                      <a:gd name="T30" fmla="*/ 7 w 204"/>
                      <a:gd name="T31" fmla="*/ 91 h 152"/>
                      <a:gd name="T32" fmla="*/ 13 w 204"/>
                      <a:gd name="T33" fmla="*/ 106 h 152"/>
                      <a:gd name="T34" fmla="*/ 11 w 204"/>
                      <a:gd name="T35" fmla="*/ 121 h 152"/>
                      <a:gd name="T36" fmla="*/ 30 w 204"/>
                      <a:gd name="T37" fmla="*/ 125 h 152"/>
                      <a:gd name="T38" fmla="*/ 54 w 204"/>
                      <a:gd name="T39" fmla="*/ 121 h 152"/>
                      <a:gd name="T40" fmla="*/ 73 w 204"/>
                      <a:gd name="T41" fmla="*/ 112 h 152"/>
                      <a:gd name="T42" fmla="*/ 96 w 204"/>
                      <a:gd name="T43" fmla="*/ 111 h 152"/>
                      <a:gd name="T44" fmla="*/ 111 w 204"/>
                      <a:gd name="T45" fmla="*/ 121 h 152"/>
                      <a:gd name="T46" fmla="*/ 116 w 204"/>
                      <a:gd name="T47" fmla="*/ 125 h 152"/>
                      <a:gd name="T48" fmla="*/ 125 w 204"/>
                      <a:gd name="T49" fmla="*/ 120 h 152"/>
                      <a:gd name="T50" fmla="*/ 122 w 204"/>
                      <a:gd name="T51" fmla="*/ 129 h 152"/>
                      <a:gd name="T52" fmla="*/ 131 w 204"/>
                      <a:gd name="T53" fmla="*/ 132 h 152"/>
                      <a:gd name="T54" fmla="*/ 145 w 204"/>
                      <a:gd name="T55" fmla="*/ 147 h 152"/>
                      <a:gd name="T56" fmla="*/ 161 w 204"/>
                      <a:gd name="T57" fmla="*/ 145 h 152"/>
                      <a:gd name="T58" fmla="*/ 165 w 204"/>
                      <a:gd name="T59" fmla="*/ 149 h 152"/>
                      <a:gd name="T60" fmla="*/ 174 w 204"/>
                      <a:gd name="T61" fmla="*/ 145 h 152"/>
                      <a:gd name="T62" fmla="*/ 194 w 204"/>
                      <a:gd name="T63" fmla="*/ 118 h 152"/>
                      <a:gd name="T64" fmla="*/ 200 w 204"/>
                      <a:gd name="T65" fmla="*/ 108 h 152"/>
                      <a:gd name="T66" fmla="*/ 202 w 204"/>
                      <a:gd name="T67" fmla="*/ 96 h 152"/>
                      <a:gd name="T68" fmla="*/ 201 w 204"/>
                      <a:gd name="T69" fmla="*/ 83 h 152"/>
                      <a:gd name="T70" fmla="*/ 196 w 204"/>
                      <a:gd name="T71" fmla="*/ 70 h 152"/>
                      <a:gd name="T72" fmla="*/ 184 w 204"/>
                      <a:gd name="T73" fmla="*/ 59 h 152"/>
                      <a:gd name="T74" fmla="*/ 180 w 204"/>
                      <a:gd name="T75" fmla="*/ 50 h 152"/>
                      <a:gd name="T76" fmla="*/ 166 w 204"/>
                      <a:gd name="T77" fmla="*/ 36 h 152"/>
                      <a:gd name="T78" fmla="*/ 161 w 204"/>
                      <a:gd name="T79" fmla="*/ 20 h 152"/>
                      <a:gd name="T80" fmla="*/ 152 w 204"/>
                      <a:gd name="T81" fmla="*/ 8 h 152"/>
                      <a:gd name="T82" fmla="*/ 145 w 204"/>
                      <a:gd name="T83" fmla="*/ 6 h 152"/>
                      <a:gd name="T84" fmla="*/ 143 w 204"/>
                      <a:gd name="T85" fmla="*/ 16 h 152"/>
                      <a:gd name="T86" fmla="*/ 130 w 204"/>
                      <a:gd name="T87" fmla="*/ 31 h 152"/>
                      <a:gd name="T88" fmla="*/ 115 w 204"/>
                      <a:gd name="T89" fmla="*/ 17 h 152"/>
                      <a:gd name="T90" fmla="*/ 118 w 204"/>
                      <a:gd name="T91" fmla="*/ 11 h 152"/>
                      <a:gd name="T92" fmla="*/ 117 w 204"/>
                      <a:gd name="T93" fmla="*/ 8 h 152"/>
                      <a:gd name="T94" fmla="*/ 109 w 204"/>
                      <a:gd name="T95" fmla="*/ 7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204" h="152">
                        <a:moveTo>
                          <a:pt x="101" y="4"/>
                        </a:moveTo>
                        <a:cubicBezTo>
                          <a:pt x="99" y="4"/>
                          <a:pt x="98" y="2"/>
                          <a:pt x="96" y="2"/>
                        </a:cubicBezTo>
                        <a:cubicBezTo>
                          <a:pt x="95" y="1"/>
                          <a:pt x="95" y="2"/>
                          <a:pt x="96" y="3"/>
                        </a:cubicBezTo>
                        <a:cubicBezTo>
                          <a:pt x="96" y="4"/>
                          <a:pt x="98" y="3"/>
                          <a:pt x="98" y="3"/>
                        </a:cubicBezTo>
                        <a:cubicBezTo>
                          <a:pt x="99" y="4"/>
                          <a:pt x="98" y="6"/>
                          <a:pt x="99" y="6"/>
                        </a:cubicBezTo>
                        <a:cubicBezTo>
                          <a:pt x="99" y="7"/>
                          <a:pt x="98" y="7"/>
                          <a:pt x="97" y="7"/>
                        </a:cubicBezTo>
                        <a:cubicBezTo>
                          <a:pt x="96" y="8"/>
                          <a:pt x="95" y="8"/>
                          <a:pt x="94" y="8"/>
                        </a:cubicBezTo>
                        <a:cubicBezTo>
                          <a:pt x="92" y="7"/>
                          <a:pt x="92" y="8"/>
                          <a:pt x="90" y="8"/>
                        </a:cubicBezTo>
                        <a:cubicBezTo>
                          <a:pt x="87" y="9"/>
                          <a:pt x="88" y="12"/>
                          <a:pt x="86" y="13"/>
                        </a:cubicBezTo>
                        <a:cubicBezTo>
                          <a:pt x="84" y="15"/>
                          <a:pt x="83" y="18"/>
                          <a:pt x="84" y="20"/>
                        </a:cubicBezTo>
                        <a:cubicBezTo>
                          <a:pt x="86" y="23"/>
                          <a:pt x="81" y="21"/>
                          <a:pt x="80" y="21"/>
                        </a:cubicBezTo>
                        <a:cubicBezTo>
                          <a:pt x="79" y="21"/>
                          <a:pt x="76" y="24"/>
                          <a:pt x="76" y="24"/>
                        </a:cubicBezTo>
                        <a:cubicBezTo>
                          <a:pt x="76" y="24"/>
                          <a:pt x="75" y="19"/>
                          <a:pt x="74" y="18"/>
                        </a:cubicBezTo>
                        <a:cubicBezTo>
                          <a:pt x="74" y="17"/>
                          <a:pt x="73" y="17"/>
                          <a:pt x="72" y="17"/>
                        </a:cubicBezTo>
                        <a:cubicBezTo>
                          <a:pt x="71" y="16"/>
                          <a:pt x="71" y="16"/>
                          <a:pt x="71" y="15"/>
                        </a:cubicBezTo>
                        <a:cubicBezTo>
                          <a:pt x="70" y="14"/>
                          <a:pt x="70" y="16"/>
                          <a:pt x="70" y="17"/>
                        </a:cubicBezTo>
                        <a:cubicBezTo>
                          <a:pt x="69" y="17"/>
                          <a:pt x="68" y="17"/>
                          <a:pt x="68" y="16"/>
                        </a:cubicBezTo>
                        <a:cubicBezTo>
                          <a:pt x="66" y="16"/>
                          <a:pt x="67" y="20"/>
                          <a:pt x="65" y="19"/>
                        </a:cubicBezTo>
                        <a:cubicBezTo>
                          <a:pt x="65" y="19"/>
                          <a:pt x="64" y="18"/>
                          <a:pt x="64" y="18"/>
                        </a:cubicBezTo>
                        <a:cubicBezTo>
                          <a:pt x="63" y="19"/>
                          <a:pt x="63" y="19"/>
                          <a:pt x="63" y="19"/>
                        </a:cubicBezTo>
                        <a:cubicBezTo>
                          <a:pt x="60" y="18"/>
                          <a:pt x="62" y="22"/>
                          <a:pt x="62" y="22"/>
                        </a:cubicBezTo>
                        <a:cubicBezTo>
                          <a:pt x="62" y="22"/>
                          <a:pt x="60" y="22"/>
                          <a:pt x="60" y="22"/>
                        </a:cubicBezTo>
                        <a:cubicBezTo>
                          <a:pt x="60" y="23"/>
                          <a:pt x="61" y="23"/>
                          <a:pt x="61" y="23"/>
                        </a:cubicBezTo>
                        <a:cubicBezTo>
                          <a:pt x="60" y="25"/>
                          <a:pt x="59" y="23"/>
                          <a:pt x="59" y="26"/>
                        </a:cubicBezTo>
                        <a:cubicBezTo>
                          <a:pt x="59" y="27"/>
                          <a:pt x="60" y="27"/>
                          <a:pt x="60" y="28"/>
                        </a:cubicBezTo>
                        <a:cubicBezTo>
                          <a:pt x="60" y="30"/>
                          <a:pt x="53" y="26"/>
                          <a:pt x="53" y="29"/>
                        </a:cubicBezTo>
                        <a:cubicBezTo>
                          <a:pt x="53" y="30"/>
                          <a:pt x="57" y="32"/>
                          <a:pt x="55" y="33"/>
                        </a:cubicBezTo>
                        <a:cubicBezTo>
                          <a:pt x="54" y="33"/>
                          <a:pt x="54" y="32"/>
                          <a:pt x="54" y="33"/>
                        </a:cubicBezTo>
                        <a:cubicBezTo>
                          <a:pt x="53" y="34"/>
                          <a:pt x="53" y="34"/>
                          <a:pt x="52" y="33"/>
                        </a:cubicBezTo>
                        <a:cubicBezTo>
                          <a:pt x="51" y="33"/>
                          <a:pt x="52" y="31"/>
                          <a:pt x="51" y="30"/>
                        </a:cubicBezTo>
                        <a:cubicBezTo>
                          <a:pt x="50" y="28"/>
                          <a:pt x="48" y="32"/>
                          <a:pt x="47" y="33"/>
                        </a:cubicBezTo>
                        <a:cubicBezTo>
                          <a:pt x="47" y="34"/>
                          <a:pt x="46" y="35"/>
                          <a:pt x="46" y="36"/>
                        </a:cubicBezTo>
                        <a:cubicBezTo>
                          <a:pt x="46" y="36"/>
                          <a:pt x="47" y="37"/>
                          <a:pt x="47" y="38"/>
                        </a:cubicBezTo>
                        <a:cubicBezTo>
                          <a:pt x="47" y="38"/>
                          <a:pt x="45" y="40"/>
                          <a:pt x="44" y="41"/>
                        </a:cubicBezTo>
                        <a:cubicBezTo>
                          <a:pt x="41" y="44"/>
                          <a:pt x="38" y="46"/>
                          <a:pt x="34" y="47"/>
                        </a:cubicBezTo>
                        <a:cubicBezTo>
                          <a:pt x="31" y="47"/>
                          <a:pt x="28" y="49"/>
                          <a:pt x="24" y="50"/>
                        </a:cubicBezTo>
                        <a:cubicBezTo>
                          <a:pt x="21" y="51"/>
                          <a:pt x="18" y="51"/>
                          <a:pt x="15" y="53"/>
                        </a:cubicBezTo>
                        <a:cubicBezTo>
                          <a:pt x="13" y="55"/>
                          <a:pt x="12" y="55"/>
                          <a:pt x="10" y="56"/>
                        </a:cubicBezTo>
                        <a:cubicBezTo>
                          <a:pt x="9" y="57"/>
                          <a:pt x="7" y="60"/>
                          <a:pt x="7" y="60"/>
                        </a:cubicBezTo>
                        <a:cubicBezTo>
                          <a:pt x="6" y="60"/>
                          <a:pt x="7" y="57"/>
                          <a:pt x="7" y="56"/>
                        </a:cubicBezTo>
                        <a:cubicBezTo>
                          <a:pt x="5" y="56"/>
                          <a:pt x="4" y="61"/>
                          <a:pt x="4" y="61"/>
                        </a:cubicBezTo>
                        <a:cubicBezTo>
                          <a:pt x="5" y="64"/>
                          <a:pt x="3" y="65"/>
                          <a:pt x="3" y="68"/>
                        </a:cubicBezTo>
                        <a:cubicBezTo>
                          <a:pt x="3" y="69"/>
                          <a:pt x="8" y="80"/>
                          <a:pt x="6" y="81"/>
                        </a:cubicBezTo>
                        <a:cubicBezTo>
                          <a:pt x="6" y="81"/>
                          <a:pt x="3" y="77"/>
                          <a:pt x="3" y="77"/>
                        </a:cubicBezTo>
                        <a:cubicBezTo>
                          <a:pt x="3" y="78"/>
                          <a:pt x="6" y="81"/>
                          <a:pt x="4" y="82"/>
                        </a:cubicBezTo>
                        <a:cubicBezTo>
                          <a:pt x="2" y="82"/>
                          <a:pt x="2" y="77"/>
                          <a:pt x="0" y="77"/>
                        </a:cubicBezTo>
                        <a:cubicBezTo>
                          <a:pt x="0" y="77"/>
                          <a:pt x="6" y="85"/>
                          <a:pt x="6" y="86"/>
                        </a:cubicBezTo>
                        <a:cubicBezTo>
                          <a:pt x="7" y="87"/>
                          <a:pt x="6" y="89"/>
                          <a:pt x="7" y="91"/>
                        </a:cubicBezTo>
                        <a:cubicBezTo>
                          <a:pt x="8" y="93"/>
                          <a:pt x="9" y="94"/>
                          <a:pt x="10" y="96"/>
                        </a:cubicBezTo>
                        <a:cubicBezTo>
                          <a:pt x="11" y="97"/>
                          <a:pt x="11" y="100"/>
                          <a:pt x="11" y="101"/>
                        </a:cubicBezTo>
                        <a:cubicBezTo>
                          <a:pt x="11" y="103"/>
                          <a:pt x="12" y="105"/>
                          <a:pt x="13" y="106"/>
                        </a:cubicBezTo>
                        <a:cubicBezTo>
                          <a:pt x="14" y="109"/>
                          <a:pt x="14" y="110"/>
                          <a:pt x="14" y="113"/>
                        </a:cubicBezTo>
                        <a:cubicBezTo>
                          <a:pt x="14" y="114"/>
                          <a:pt x="14" y="119"/>
                          <a:pt x="14" y="119"/>
                        </a:cubicBezTo>
                        <a:cubicBezTo>
                          <a:pt x="13" y="120"/>
                          <a:pt x="12" y="120"/>
                          <a:pt x="11" y="121"/>
                        </a:cubicBezTo>
                        <a:cubicBezTo>
                          <a:pt x="10" y="124"/>
                          <a:pt x="12" y="124"/>
                          <a:pt x="13" y="125"/>
                        </a:cubicBezTo>
                        <a:cubicBezTo>
                          <a:pt x="17" y="127"/>
                          <a:pt x="20" y="129"/>
                          <a:pt x="25" y="128"/>
                        </a:cubicBezTo>
                        <a:cubicBezTo>
                          <a:pt x="27" y="127"/>
                          <a:pt x="29" y="126"/>
                          <a:pt x="30" y="125"/>
                        </a:cubicBezTo>
                        <a:cubicBezTo>
                          <a:pt x="33" y="124"/>
                          <a:pt x="32" y="125"/>
                          <a:pt x="33" y="123"/>
                        </a:cubicBezTo>
                        <a:cubicBezTo>
                          <a:pt x="35" y="121"/>
                          <a:pt x="42" y="121"/>
                          <a:pt x="44" y="122"/>
                        </a:cubicBezTo>
                        <a:cubicBezTo>
                          <a:pt x="47" y="122"/>
                          <a:pt x="52" y="124"/>
                          <a:pt x="54" y="121"/>
                        </a:cubicBezTo>
                        <a:cubicBezTo>
                          <a:pt x="55" y="120"/>
                          <a:pt x="55" y="118"/>
                          <a:pt x="57" y="117"/>
                        </a:cubicBezTo>
                        <a:cubicBezTo>
                          <a:pt x="59" y="116"/>
                          <a:pt x="61" y="115"/>
                          <a:pt x="63" y="114"/>
                        </a:cubicBezTo>
                        <a:cubicBezTo>
                          <a:pt x="66" y="112"/>
                          <a:pt x="70" y="114"/>
                          <a:pt x="73" y="112"/>
                        </a:cubicBezTo>
                        <a:cubicBezTo>
                          <a:pt x="78" y="110"/>
                          <a:pt x="82" y="110"/>
                          <a:pt x="88" y="109"/>
                        </a:cubicBezTo>
                        <a:cubicBezTo>
                          <a:pt x="89" y="109"/>
                          <a:pt x="90" y="108"/>
                          <a:pt x="92" y="108"/>
                        </a:cubicBezTo>
                        <a:cubicBezTo>
                          <a:pt x="93" y="109"/>
                          <a:pt x="95" y="110"/>
                          <a:pt x="96" y="111"/>
                        </a:cubicBezTo>
                        <a:cubicBezTo>
                          <a:pt x="97" y="111"/>
                          <a:pt x="107" y="113"/>
                          <a:pt x="107" y="114"/>
                        </a:cubicBezTo>
                        <a:cubicBezTo>
                          <a:pt x="106" y="115"/>
                          <a:pt x="105" y="118"/>
                          <a:pt x="107" y="117"/>
                        </a:cubicBezTo>
                        <a:cubicBezTo>
                          <a:pt x="108" y="117"/>
                          <a:pt x="110" y="120"/>
                          <a:pt x="111" y="121"/>
                        </a:cubicBezTo>
                        <a:cubicBezTo>
                          <a:pt x="112" y="122"/>
                          <a:pt x="112" y="123"/>
                          <a:pt x="112" y="125"/>
                        </a:cubicBezTo>
                        <a:cubicBezTo>
                          <a:pt x="113" y="126"/>
                          <a:pt x="115" y="128"/>
                          <a:pt x="115" y="128"/>
                        </a:cubicBezTo>
                        <a:cubicBezTo>
                          <a:pt x="115" y="127"/>
                          <a:pt x="114" y="126"/>
                          <a:pt x="116" y="125"/>
                        </a:cubicBezTo>
                        <a:cubicBezTo>
                          <a:pt x="117" y="124"/>
                          <a:pt x="118" y="123"/>
                          <a:pt x="120" y="122"/>
                        </a:cubicBezTo>
                        <a:cubicBezTo>
                          <a:pt x="121" y="121"/>
                          <a:pt x="126" y="116"/>
                          <a:pt x="125" y="115"/>
                        </a:cubicBezTo>
                        <a:cubicBezTo>
                          <a:pt x="126" y="117"/>
                          <a:pt x="125" y="118"/>
                          <a:pt x="125" y="120"/>
                        </a:cubicBezTo>
                        <a:cubicBezTo>
                          <a:pt x="126" y="121"/>
                          <a:pt x="124" y="122"/>
                          <a:pt x="124" y="122"/>
                        </a:cubicBezTo>
                        <a:cubicBezTo>
                          <a:pt x="123" y="124"/>
                          <a:pt x="123" y="125"/>
                          <a:pt x="123" y="126"/>
                        </a:cubicBezTo>
                        <a:cubicBezTo>
                          <a:pt x="123" y="128"/>
                          <a:pt x="119" y="129"/>
                          <a:pt x="122" y="129"/>
                        </a:cubicBezTo>
                        <a:cubicBezTo>
                          <a:pt x="126" y="129"/>
                          <a:pt x="124" y="125"/>
                          <a:pt x="125" y="123"/>
                        </a:cubicBezTo>
                        <a:cubicBezTo>
                          <a:pt x="125" y="123"/>
                          <a:pt x="129" y="127"/>
                          <a:pt x="128" y="129"/>
                        </a:cubicBezTo>
                        <a:cubicBezTo>
                          <a:pt x="125" y="133"/>
                          <a:pt x="129" y="130"/>
                          <a:pt x="131" y="132"/>
                        </a:cubicBezTo>
                        <a:cubicBezTo>
                          <a:pt x="134" y="135"/>
                          <a:pt x="134" y="136"/>
                          <a:pt x="134" y="139"/>
                        </a:cubicBezTo>
                        <a:cubicBezTo>
                          <a:pt x="133" y="142"/>
                          <a:pt x="137" y="145"/>
                          <a:pt x="139" y="145"/>
                        </a:cubicBezTo>
                        <a:cubicBezTo>
                          <a:pt x="141" y="146"/>
                          <a:pt x="143" y="147"/>
                          <a:pt x="145" y="147"/>
                        </a:cubicBezTo>
                        <a:cubicBezTo>
                          <a:pt x="147" y="147"/>
                          <a:pt x="151" y="152"/>
                          <a:pt x="153" y="151"/>
                        </a:cubicBezTo>
                        <a:cubicBezTo>
                          <a:pt x="155" y="150"/>
                          <a:pt x="157" y="149"/>
                          <a:pt x="158" y="147"/>
                        </a:cubicBezTo>
                        <a:cubicBezTo>
                          <a:pt x="158" y="147"/>
                          <a:pt x="160" y="144"/>
                          <a:pt x="161" y="145"/>
                        </a:cubicBezTo>
                        <a:cubicBezTo>
                          <a:pt x="161" y="146"/>
                          <a:pt x="159" y="147"/>
                          <a:pt x="160" y="148"/>
                        </a:cubicBezTo>
                        <a:cubicBezTo>
                          <a:pt x="161" y="149"/>
                          <a:pt x="161" y="146"/>
                          <a:pt x="162" y="146"/>
                        </a:cubicBezTo>
                        <a:cubicBezTo>
                          <a:pt x="162" y="146"/>
                          <a:pt x="164" y="149"/>
                          <a:pt x="165" y="149"/>
                        </a:cubicBezTo>
                        <a:cubicBezTo>
                          <a:pt x="165" y="150"/>
                          <a:pt x="167" y="152"/>
                          <a:pt x="168" y="152"/>
                        </a:cubicBezTo>
                        <a:cubicBezTo>
                          <a:pt x="167" y="152"/>
                          <a:pt x="170" y="149"/>
                          <a:pt x="170" y="149"/>
                        </a:cubicBezTo>
                        <a:cubicBezTo>
                          <a:pt x="172" y="148"/>
                          <a:pt x="173" y="146"/>
                          <a:pt x="174" y="145"/>
                        </a:cubicBezTo>
                        <a:cubicBezTo>
                          <a:pt x="177" y="144"/>
                          <a:pt x="185" y="146"/>
                          <a:pt x="185" y="142"/>
                        </a:cubicBezTo>
                        <a:cubicBezTo>
                          <a:pt x="186" y="137"/>
                          <a:pt x="187" y="134"/>
                          <a:pt x="188" y="130"/>
                        </a:cubicBezTo>
                        <a:cubicBezTo>
                          <a:pt x="190" y="126"/>
                          <a:pt x="191" y="122"/>
                          <a:pt x="194" y="118"/>
                        </a:cubicBezTo>
                        <a:cubicBezTo>
                          <a:pt x="195" y="117"/>
                          <a:pt x="197" y="116"/>
                          <a:pt x="198" y="114"/>
                        </a:cubicBezTo>
                        <a:cubicBezTo>
                          <a:pt x="198" y="113"/>
                          <a:pt x="198" y="113"/>
                          <a:pt x="198" y="112"/>
                        </a:cubicBezTo>
                        <a:cubicBezTo>
                          <a:pt x="199" y="111"/>
                          <a:pt x="200" y="110"/>
                          <a:pt x="200" y="108"/>
                        </a:cubicBezTo>
                        <a:cubicBezTo>
                          <a:pt x="201" y="106"/>
                          <a:pt x="200" y="104"/>
                          <a:pt x="201" y="102"/>
                        </a:cubicBezTo>
                        <a:cubicBezTo>
                          <a:pt x="201" y="101"/>
                          <a:pt x="202" y="100"/>
                          <a:pt x="202" y="99"/>
                        </a:cubicBezTo>
                        <a:cubicBezTo>
                          <a:pt x="203" y="98"/>
                          <a:pt x="201" y="97"/>
                          <a:pt x="202" y="96"/>
                        </a:cubicBezTo>
                        <a:cubicBezTo>
                          <a:pt x="203" y="95"/>
                          <a:pt x="204" y="92"/>
                          <a:pt x="203" y="91"/>
                        </a:cubicBezTo>
                        <a:cubicBezTo>
                          <a:pt x="203" y="89"/>
                          <a:pt x="202" y="88"/>
                          <a:pt x="202" y="87"/>
                        </a:cubicBezTo>
                        <a:cubicBezTo>
                          <a:pt x="201" y="86"/>
                          <a:pt x="201" y="84"/>
                          <a:pt x="201" y="83"/>
                        </a:cubicBezTo>
                        <a:cubicBezTo>
                          <a:pt x="200" y="79"/>
                          <a:pt x="203" y="77"/>
                          <a:pt x="202" y="73"/>
                        </a:cubicBezTo>
                        <a:cubicBezTo>
                          <a:pt x="202" y="74"/>
                          <a:pt x="201" y="76"/>
                          <a:pt x="200" y="76"/>
                        </a:cubicBezTo>
                        <a:cubicBezTo>
                          <a:pt x="198" y="76"/>
                          <a:pt x="197" y="72"/>
                          <a:pt x="196" y="70"/>
                        </a:cubicBezTo>
                        <a:cubicBezTo>
                          <a:pt x="194" y="67"/>
                          <a:pt x="190" y="67"/>
                          <a:pt x="190" y="62"/>
                        </a:cubicBezTo>
                        <a:cubicBezTo>
                          <a:pt x="189" y="60"/>
                          <a:pt x="188" y="60"/>
                          <a:pt x="187" y="59"/>
                        </a:cubicBezTo>
                        <a:cubicBezTo>
                          <a:pt x="185" y="58"/>
                          <a:pt x="185" y="61"/>
                          <a:pt x="184" y="59"/>
                        </a:cubicBezTo>
                        <a:cubicBezTo>
                          <a:pt x="184" y="56"/>
                          <a:pt x="183" y="55"/>
                          <a:pt x="181" y="53"/>
                        </a:cubicBezTo>
                        <a:cubicBezTo>
                          <a:pt x="181" y="53"/>
                          <a:pt x="180" y="52"/>
                          <a:pt x="180" y="51"/>
                        </a:cubicBezTo>
                        <a:cubicBezTo>
                          <a:pt x="179" y="51"/>
                          <a:pt x="180" y="49"/>
                          <a:pt x="180" y="50"/>
                        </a:cubicBezTo>
                        <a:cubicBezTo>
                          <a:pt x="178" y="48"/>
                          <a:pt x="176" y="47"/>
                          <a:pt x="174" y="46"/>
                        </a:cubicBezTo>
                        <a:cubicBezTo>
                          <a:pt x="172" y="44"/>
                          <a:pt x="169" y="45"/>
                          <a:pt x="168" y="43"/>
                        </a:cubicBezTo>
                        <a:cubicBezTo>
                          <a:pt x="166" y="41"/>
                          <a:pt x="167" y="37"/>
                          <a:pt x="166" y="36"/>
                        </a:cubicBezTo>
                        <a:cubicBezTo>
                          <a:pt x="166" y="34"/>
                          <a:pt x="166" y="32"/>
                          <a:pt x="165" y="31"/>
                        </a:cubicBezTo>
                        <a:cubicBezTo>
                          <a:pt x="164" y="30"/>
                          <a:pt x="163" y="30"/>
                          <a:pt x="163" y="28"/>
                        </a:cubicBezTo>
                        <a:cubicBezTo>
                          <a:pt x="163" y="26"/>
                          <a:pt x="163" y="23"/>
                          <a:pt x="161" y="20"/>
                        </a:cubicBezTo>
                        <a:cubicBezTo>
                          <a:pt x="160" y="20"/>
                          <a:pt x="158" y="17"/>
                          <a:pt x="158" y="18"/>
                        </a:cubicBezTo>
                        <a:cubicBezTo>
                          <a:pt x="156" y="18"/>
                          <a:pt x="156" y="19"/>
                          <a:pt x="155" y="17"/>
                        </a:cubicBezTo>
                        <a:cubicBezTo>
                          <a:pt x="153" y="15"/>
                          <a:pt x="154" y="11"/>
                          <a:pt x="152" y="8"/>
                        </a:cubicBezTo>
                        <a:cubicBezTo>
                          <a:pt x="152" y="7"/>
                          <a:pt x="148" y="0"/>
                          <a:pt x="148" y="0"/>
                        </a:cubicBezTo>
                        <a:cubicBezTo>
                          <a:pt x="147" y="0"/>
                          <a:pt x="147" y="2"/>
                          <a:pt x="147" y="3"/>
                        </a:cubicBezTo>
                        <a:cubicBezTo>
                          <a:pt x="147" y="4"/>
                          <a:pt x="146" y="5"/>
                          <a:pt x="145" y="6"/>
                        </a:cubicBezTo>
                        <a:cubicBezTo>
                          <a:pt x="145" y="6"/>
                          <a:pt x="143" y="8"/>
                          <a:pt x="144" y="9"/>
                        </a:cubicBezTo>
                        <a:cubicBezTo>
                          <a:pt x="144" y="9"/>
                          <a:pt x="146" y="9"/>
                          <a:pt x="145" y="10"/>
                        </a:cubicBezTo>
                        <a:cubicBezTo>
                          <a:pt x="144" y="10"/>
                          <a:pt x="143" y="15"/>
                          <a:pt x="143" y="16"/>
                        </a:cubicBezTo>
                        <a:cubicBezTo>
                          <a:pt x="144" y="18"/>
                          <a:pt x="144" y="20"/>
                          <a:pt x="144" y="22"/>
                        </a:cubicBezTo>
                        <a:cubicBezTo>
                          <a:pt x="143" y="26"/>
                          <a:pt x="143" y="36"/>
                          <a:pt x="137" y="36"/>
                        </a:cubicBezTo>
                        <a:cubicBezTo>
                          <a:pt x="133" y="36"/>
                          <a:pt x="133" y="32"/>
                          <a:pt x="130" y="31"/>
                        </a:cubicBezTo>
                        <a:cubicBezTo>
                          <a:pt x="128" y="30"/>
                          <a:pt x="126" y="30"/>
                          <a:pt x="124" y="28"/>
                        </a:cubicBezTo>
                        <a:cubicBezTo>
                          <a:pt x="123" y="27"/>
                          <a:pt x="112" y="21"/>
                          <a:pt x="113" y="20"/>
                        </a:cubicBezTo>
                        <a:cubicBezTo>
                          <a:pt x="113" y="19"/>
                          <a:pt x="114" y="18"/>
                          <a:pt x="115" y="17"/>
                        </a:cubicBezTo>
                        <a:cubicBezTo>
                          <a:pt x="115" y="16"/>
                          <a:pt x="117" y="16"/>
                          <a:pt x="117" y="15"/>
                        </a:cubicBezTo>
                        <a:cubicBezTo>
                          <a:pt x="117" y="15"/>
                          <a:pt x="116" y="14"/>
                          <a:pt x="116" y="13"/>
                        </a:cubicBezTo>
                        <a:cubicBezTo>
                          <a:pt x="117" y="12"/>
                          <a:pt x="117" y="12"/>
                          <a:pt x="118" y="11"/>
                        </a:cubicBezTo>
                        <a:cubicBezTo>
                          <a:pt x="118" y="10"/>
                          <a:pt x="120" y="9"/>
                          <a:pt x="121" y="8"/>
                        </a:cubicBezTo>
                        <a:cubicBezTo>
                          <a:pt x="121" y="7"/>
                          <a:pt x="119" y="5"/>
                          <a:pt x="118" y="6"/>
                        </a:cubicBezTo>
                        <a:cubicBezTo>
                          <a:pt x="118" y="6"/>
                          <a:pt x="117" y="8"/>
                          <a:pt x="117" y="8"/>
                        </a:cubicBezTo>
                        <a:cubicBezTo>
                          <a:pt x="116" y="7"/>
                          <a:pt x="116" y="7"/>
                          <a:pt x="115" y="6"/>
                        </a:cubicBezTo>
                        <a:cubicBezTo>
                          <a:pt x="115" y="5"/>
                          <a:pt x="113" y="7"/>
                          <a:pt x="112" y="7"/>
                        </a:cubicBezTo>
                        <a:cubicBezTo>
                          <a:pt x="111" y="8"/>
                          <a:pt x="110" y="7"/>
                          <a:pt x="109" y="7"/>
                        </a:cubicBezTo>
                        <a:cubicBezTo>
                          <a:pt x="107" y="6"/>
                          <a:pt x="104" y="5"/>
                          <a:pt x="101" y="4"/>
                        </a:cubicBezTo>
                        <a:cubicBezTo>
                          <a:pt x="99" y="4"/>
                          <a:pt x="103" y="5"/>
                          <a:pt x="101" y="4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10" name="Freeform 404">
                    <a:extLst>
                      <a:ext uri="{FF2B5EF4-FFF2-40B4-BE49-F238E27FC236}">
                        <a16:creationId xmlns:a16="http://schemas.microsoft.com/office/drawing/2014/main" id="{BC4E4AE0-5F1A-403B-B7A4-ABB14F6EBC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09864" y="2963582"/>
                    <a:ext cx="186353" cy="281920"/>
                  </a:xfrm>
                  <a:custGeom>
                    <a:avLst/>
                    <a:gdLst>
                      <a:gd name="T0" fmla="*/ 7 w 40"/>
                      <a:gd name="T1" fmla="*/ 0 h 60"/>
                      <a:gd name="T2" fmla="*/ 4 w 40"/>
                      <a:gd name="T3" fmla="*/ 3 h 60"/>
                      <a:gd name="T4" fmla="*/ 2 w 40"/>
                      <a:gd name="T5" fmla="*/ 8 h 60"/>
                      <a:gd name="T6" fmla="*/ 5 w 40"/>
                      <a:gd name="T7" fmla="*/ 14 h 60"/>
                      <a:gd name="T8" fmla="*/ 3 w 40"/>
                      <a:gd name="T9" fmla="*/ 18 h 60"/>
                      <a:gd name="T10" fmla="*/ 3 w 40"/>
                      <a:gd name="T11" fmla="*/ 19 h 60"/>
                      <a:gd name="T12" fmla="*/ 2 w 40"/>
                      <a:gd name="T13" fmla="*/ 23 h 60"/>
                      <a:gd name="T14" fmla="*/ 5 w 40"/>
                      <a:gd name="T15" fmla="*/ 23 h 60"/>
                      <a:gd name="T16" fmla="*/ 7 w 40"/>
                      <a:gd name="T17" fmla="*/ 19 h 60"/>
                      <a:gd name="T18" fmla="*/ 7 w 40"/>
                      <a:gd name="T19" fmla="*/ 23 h 60"/>
                      <a:gd name="T20" fmla="*/ 11 w 40"/>
                      <a:gd name="T21" fmla="*/ 27 h 60"/>
                      <a:gd name="T22" fmla="*/ 14 w 40"/>
                      <a:gd name="T23" fmla="*/ 30 h 60"/>
                      <a:gd name="T24" fmla="*/ 16 w 40"/>
                      <a:gd name="T25" fmla="*/ 36 h 60"/>
                      <a:gd name="T26" fmla="*/ 8 w 40"/>
                      <a:gd name="T27" fmla="*/ 39 h 60"/>
                      <a:gd name="T28" fmla="*/ 9 w 40"/>
                      <a:gd name="T29" fmla="*/ 42 h 60"/>
                      <a:gd name="T30" fmla="*/ 5 w 40"/>
                      <a:gd name="T31" fmla="*/ 47 h 60"/>
                      <a:gd name="T32" fmla="*/ 9 w 40"/>
                      <a:gd name="T33" fmla="*/ 48 h 60"/>
                      <a:gd name="T34" fmla="*/ 18 w 40"/>
                      <a:gd name="T35" fmla="*/ 48 h 60"/>
                      <a:gd name="T36" fmla="*/ 10 w 40"/>
                      <a:gd name="T37" fmla="*/ 52 h 60"/>
                      <a:gd name="T38" fmla="*/ 7 w 40"/>
                      <a:gd name="T39" fmla="*/ 55 h 60"/>
                      <a:gd name="T40" fmla="*/ 3 w 40"/>
                      <a:gd name="T41" fmla="*/ 59 h 60"/>
                      <a:gd name="T42" fmla="*/ 5 w 40"/>
                      <a:gd name="T43" fmla="*/ 60 h 60"/>
                      <a:gd name="T44" fmla="*/ 12 w 40"/>
                      <a:gd name="T45" fmla="*/ 57 h 60"/>
                      <a:gd name="T46" fmla="*/ 19 w 40"/>
                      <a:gd name="T47" fmla="*/ 55 h 60"/>
                      <a:gd name="T48" fmla="*/ 27 w 40"/>
                      <a:gd name="T49" fmla="*/ 54 h 60"/>
                      <a:gd name="T50" fmla="*/ 38 w 40"/>
                      <a:gd name="T51" fmla="*/ 51 h 60"/>
                      <a:gd name="T52" fmla="*/ 38 w 40"/>
                      <a:gd name="T53" fmla="*/ 46 h 60"/>
                      <a:gd name="T54" fmla="*/ 32 w 40"/>
                      <a:gd name="T55" fmla="*/ 41 h 60"/>
                      <a:gd name="T56" fmla="*/ 31 w 40"/>
                      <a:gd name="T57" fmla="*/ 36 h 60"/>
                      <a:gd name="T58" fmla="*/ 30 w 40"/>
                      <a:gd name="T59" fmla="*/ 34 h 60"/>
                      <a:gd name="T60" fmla="*/ 23 w 40"/>
                      <a:gd name="T61" fmla="*/ 25 h 60"/>
                      <a:gd name="T62" fmla="*/ 12 w 40"/>
                      <a:gd name="T63" fmla="*/ 18 h 60"/>
                      <a:gd name="T64" fmla="*/ 14 w 40"/>
                      <a:gd name="T65" fmla="*/ 16 h 60"/>
                      <a:gd name="T66" fmla="*/ 21 w 40"/>
                      <a:gd name="T67" fmla="*/ 8 h 60"/>
                      <a:gd name="T68" fmla="*/ 9 w 40"/>
                      <a:gd name="T69" fmla="*/ 7 h 60"/>
                      <a:gd name="T70" fmla="*/ 9 w 40"/>
                      <a:gd name="T71" fmla="*/ 6 h 60"/>
                      <a:gd name="T72" fmla="*/ 15 w 40"/>
                      <a:gd name="T73" fmla="*/ 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40" h="60">
                        <a:moveTo>
                          <a:pt x="15" y="0"/>
                        </a:moveTo>
                        <a:cubicBezTo>
                          <a:pt x="12" y="0"/>
                          <a:pt x="10" y="1"/>
                          <a:pt x="7" y="0"/>
                        </a:cubicBezTo>
                        <a:cubicBezTo>
                          <a:pt x="6" y="0"/>
                          <a:pt x="5" y="0"/>
                          <a:pt x="5" y="1"/>
                        </a:cubicBezTo>
                        <a:cubicBezTo>
                          <a:pt x="6" y="3"/>
                          <a:pt x="5" y="2"/>
                          <a:pt x="4" y="3"/>
                        </a:cubicBezTo>
                        <a:cubicBezTo>
                          <a:pt x="5" y="2"/>
                          <a:pt x="5" y="4"/>
                          <a:pt x="5" y="4"/>
                        </a:cubicBezTo>
                        <a:cubicBezTo>
                          <a:pt x="4" y="6"/>
                          <a:pt x="1" y="5"/>
                          <a:pt x="2" y="8"/>
                        </a:cubicBezTo>
                        <a:cubicBezTo>
                          <a:pt x="4" y="10"/>
                          <a:pt x="3" y="11"/>
                          <a:pt x="2" y="13"/>
                        </a:cubicBezTo>
                        <a:cubicBezTo>
                          <a:pt x="2" y="15"/>
                          <a:pt x="4" y="15"/>
                          <a:pt x="5" y="14"/>
                        </a:cubicBezTo>
                        <a:cubicBezTo>
                          <a:pt x="4" y="15"/>
                          <a:pt x="5" y="15"/>
                          <a:pt x="5" y="16"/>
                        </a:cubicBezTo>
                        <a:cubicBezTo>
                          <a:pt x="5" y="15"/>
                          <a:pt x="3" y="18"/>
                          <a:pt x="3" y="18"/>
                        </a:cubicBezTo>
                        <a:cubicBezTo>
                          <a:pt x="2" y="18"/>
                          <a:pt x="0" y="18"/>
                          <a:pt x="0" y="20"/>
                        </a:cubicBezTo>
                        <a:cubicBezTo>
                          <a:pt x="1" y="20"/>
                          <a:pt x="2" y="18"/>
                          <a:pt x="3" y="19"/>
                        </a:cubicBezTo>
                        <a:cubicBezTo>
                          <a:pt x="3" y="20"/>
                          <a:pt x="3" y="21"/>
                          <a:pt x="3" y="21"/>
                        </a:cubicBezTo>
                        <a:cubicBezTo>
                          <a:pt x="2" y="22"/>
                          <a:pt x="2" y="23"/>
                          <a:pt x="2" y="23"/>
                        </a:cubicBezTo>
                        <a:cubicBezTo>
                          <a:pt x="2" y="24"/>
                          <a:pt x="3" y="22"/>
                          <a:pt x="4" y="22"/>
                        </a:cubicBezTo>
                        <a:cubicBezTo>
                          <a:pt x="4" y="21"/>
                          <a:pt x="5" y="23"/>
                          <a:pt x="5" y="23"/>
                        </a:cubicBezTo>
                        <a:cubicBezTo>
                          <a:pt x="6" y="23"/>
                          <a:pt x="5" y="19"/>
                          <a:pt x="4" y="19"/>
                        </a:cubicBezTo>
                        <a:cubicBezTo>
                          <a:pt x="5" y="19"/>
                          <a:pt x="7" y="20"/>
                          <a:pt x="7" y="19"/>
                        </a:cubicBezTo>
                        <a:cubicBezTo>
                          <a:pt x="7" y="19"/>
                          <a:pt x="6" y="20"/>
                          <a:pt x="6" y="20"/>
                        </a:cubicBezTo>
                        <a:cubicBezTo>
                          <a:pt x="6" y="21"/>
                          <a:pt x="7" y="22"/>
                          <a:pt x="7" y="23"/>
                        </a:cubicBezTo>
                        <a:cubicBezTo>
                          <a:pt x="7" y="24"/>
                          <a:pt x="4" y="27"/>
                          <a:pt x="7" y="27"/>
                        </a:cubicBezTo>
                        <a:cubicBezTo>
                          <a:pt x="7" y="27"/>
                          <a:pt x="10" y="27"/>
                          <a:pt x="11" y="27"/>
                        </a:cubicBezTo>
                        <a:cubicBezTo>
                          <a:pt x="12" y="26"/>
                          <a:pt x="15" y="26"/>
                          <a:pt x="15" y="26"/>
                        </a:cubicBezTo>
                        <a:cubicBezTo>
                          <a:pt x="14" y="28"/>
                          <a:pt x="13" y="28"/>
                          <a:pt x="14" y="30"/>
                        </a:cubicBezTo>
                        <a:cubicBezTo>
                          <a:pt x="15" y="33"/>
                          <a:pt x="15" y="31"/>
                          <a:pt x="16" y="32"/>
                        </a:cubicBezTo>
                        <a:cubicBezTo>
                          <a:pt x="16" y="33"/>
                          <a:pt x="15" y="35"/>
                          <a:pt x="16" y="36"/>
                        </a:cubicBezTo>
                        <a:cubicBezTo>
                          <a:pt x="17" y="38"/>
                          <a:pt x="14" y="38"/>
                          <a:pt x="13" y="38"/>
                        </a:cubicBezTo>
                        <a:cubicBezTo>
                          <a:pt x="11" y="39"/>
                          <a:pt x="10" y="37"/>
                          <a:pt x="8" y="39"/>
                        </a:cubicBezTo>
                        <a:cubicBezTo>
                          <a:pt x="7" y="41"/>
                          <a:pt x="12" y="40"/>
                          <a:pt x="11" y="41"/>
                        </a:cubicBezTo>
                        <a:cubicBezTo>
                          <a:pt x="11" y="41"/>
                          <a:pt x="9" y="42"/>
                          <a:pt x="9" y="42"/>
                        </a:cubicBezTo>
                        <a:cubicBezTo>
                          <a:pt x="9" y="43"/>
                          <a:pt x="10" y="43"/>
                          <a:pt x="9" y="44"/>
                        </a:cubicBezTo>
                        <a:cubicBezTo>
                          <a:pt x="8" y="45"/>
                          <a:pt x="7" y="46"/>
                          <a:pt x="5" y="47"/>
                        </a:cubicBezTo>
                        <a:cubicBezTo>
                          <a:pt x="4" y="48"/>
                          <a:pt x="6" y="49"/>
                          <a:pt x="6" y="49"/>
                        </a:cubicBezTo>
                        <a:cubicBezTo>
                          <a:pt x="7" y="49"/>
                          <a:pt x="9" y="48"/>
                          <a:pt x="9" y="48"/>
                        </a:cubicBezTo>
                        <a:cubicBezTo>
                          <a:pt x="9" y="49"/>
                          <a:pt x="12" y="49"/>
                          <a:pt x="13" y="50"/>
                        </a:cubicBezTo>
                        <a:cubicBezTo>
                          <a:pt x="15" y="50"/>
                          <a:pt x="17" y="48"/>
                          <a:pt x="18" y="48"/>
                        </a:cubicBezTo>
                        <a:cubicBezTo>
                          <a:pt x="18" y="48"/>
                          <a:pt x="16" y="53"/>
                          <a:pt x="13" y="52"/>
                        </a:cubicBezTo>
                        <a:cubicBezTo>
                          <a:pt x="12" y="51"/>
                          <a:pt x="11" y="52"/>
                          <a:pt x="10" y="52"/>
                        </a:cubicBezTo>
                        <a:cubicBezTo>
                          <a:pt x="8" y="52"/>
                          <a:pt x="9" y="51"/>
                          <a:pt x="8" y="51"/>
                        </a:cubicBezTo>
                        <a:cubicBezTo>
                          <a:pt x="8" y="51"/>
                          <a:pt x="8" y="54"/>
                          <a:pt x="7" y="55"/>
                        </a:cubicBezTo>
                        <a:cubicBezTo>
                          <a:pt x="7" y="55"/>
                          <a:pt x="6" y="56"/>
                          <a:pt x="5" y="57"/>
                        </a:cubicBezTo>
                        <a:cubicBezTo>
                          <a:pt x="5" y="57"/>
                          <a:pt x="3" y="58"/>
                          <a:pt x="3" y="59"/>
                        </a:cubicBezTo>
                        <a:cubicBezTo>
                          <a:pt x="3" y="59"/>
                          <a:pt x="5" y="59"/>
                          <a:pt x="5" y="59"/>
                        </a:cubicBezTo>
                        <a:cubicBezTo>
                          <a:pt x="5" y="59"/>
                          <a:pt x="4" y="59"/>
                          <a:pt x="5" y="60"/>
                        </a:cubicBezTo>
                        <a:cubicBezTo>
                          <a:pt x="5" y="60"/>
                          <a:pt x="7" y="57"/>
                          <a:pt x="8" y="57"/>
                        </a:cubicBezTo>
                        <a:cubicBezTo>
                          <a:pt x="9" y="57"/>
                          <a:pt x="11" y="58"/>
                          <a:pt x="12" y="57"/>
                        </a:cubicBezTo>
                        <a:cubicBezTo>
                          <a:pt x="14" y="57"/>
                          <a:pt x="13" y="55"/>
                          <a:pt x="15" y="55"/>
                        </a:cubicBezTo>
                        <a:cubicBezTo>
                          <a:pt x="16" y="54"/>
                          <a:pt x="17" y="55"/>
                          <a:pt x="19" y="55"/>
                        </a:cubicBezTo>
                        <a:cubicBezTo>
                          <a:pt x="20" y="56"/>
                          <a:pt x="21" y="54"/>
                          <a:pt x="23" y="55"/>
                        </a:cubicBezTo>
                        <a:cubicBezTo>
                          <a:pt x="24" y="56"/>
                          <a:pt x="26" y="55"/>
                          <a:pt x="27" y="54"/>
                        </a:cubicBezTo>
                        <a:cubicBezTo>
                          <a:pt x="29" y="54"/>
                          <a:pt x="32" y="54"/>
                          <a:pt x="34" y="54"/>
                        </a:cubicBezTo>
                        <a:cubicBezTo>
                          <a:pt x="34" y="54"/>
                          <a:pt x="38" y="51"/>
                          <a:pt x="38" y="51"/>
                        </a:cubicBezTo>
                        <a:cubicBezTo>
                          <a:pt x="37" y="50"/>
                          <a:pt x="33" y="51"/>
                          <a:pt x="33" y="50"/>
                        </a:cubicBezTo>
                        <a:cubicBezTo>
                          <a:pt x="33" y="49"/>
                          <a:pt x="37" y="46"/>
                          <a:pt x="38" y="46"/>
                        </a:cubicBezTo>
                        <a:cubicBezTo>
                          <a:pt x="39" y="44"/>
                          <a:pt x="40" y="40"/>
                          <a:pt x="36" y="40"/>
                        </a:cubicBezTo>
                        <a:cubicBezTo>
                          <a:pt x="35" y="40"/>
                          <a:pt x="33" y="41"/>
                          <a:pt x="32" y="41"/>
                        </a:cubicBezTo>
                        <a:cubicBezTo>
                          <a:pt x="30" y="40"/>
                          <a:pt x="32" y="40"/>
                          <a:pt x="32" y="39"/>
                        </a:cubicBezTo>
                        <a:cubicBezTo>
                          <a:pt x="32" y="38"/>
                          <a:pt x="32" y="37"/>
                          <a:pt x="31" y="36"/>
                        </a:cubicBezTo>
                        <a:cubicBezTo>
                          <a:pt x="31" y="36"/>
                          <a:pt x="27" y="35"/>
                          <a:pt x="28" y="34"/>
                        </a:cubicBezTo>
                        <a:cubicBezTo>
                          <a:pt x="28" y="34"/>
                          <a:pt x="30" y="35"/>
                          <a:pt x="30" y="34"/>
                        </a:cubicBezTo>
                        <a:cubicBezTo>
                          <a:pt x="31" y="33"/>
                          <a:pt x="30" y="32"/>
                          <a:pt x="29" y="31"/>
                        </a:cubicBezTo>
                        <a:cubicBezTo>
                          <a:pt x="26" y="29"/>
                          <a:pt x="25" y="29"/>
                          <a:pt x="23" y="25"/>
                        </a:cubicBezTo>
                        <a:cubicBezTo>
                          <a:pt x="22" y="23"/>
                          <a:pt x="21" y="21"/>
                          <a:pt x="18" y="19"/>
                        </a:cubicBezTo>
                        <a:cubicBezTo>
                          <a:pt x="17" y="18"/>
                          <a:pt x="13" y="20"/>
                          <a:pt x="12" y="18"/>
                        </a:cubicBezTo>
                        <a:cubicBezTo>
                          <a:pt x="12" y="18"/>
                          <a:pt x="18" y="17"/>
                          <a:pt x="17" y="16"/>
                        </a:cubicBezTo>
                        <a:cubicBezTo>
                          <a:pt x="17" y="16"/>
                          <a:pt x="15" y="17"/>
                          <a:pt x="14" y="16"/>
                        </a:cubicBezTo>
                        <a:cubicBezTo>
                          <a:pt x="14" y="16"/>
                          <a:pt x="18" y="15"/>
                          <a:pt x="18" y="15"/>
                        </a:cubicBezTo>
                        <a:cubicBezTo>
                          <a:pt x="19" y="14"/>
                          <a:pt x="22" y="9"/>
                          <a:pt x="21" y="8"/>
                        </a:cubicBezTo>
                        <a:cubicBezTo>
                          <a:pt x="20" y="6"/>
                          <a:pt x="17" y="6"/>
                          <a:pt x="15" y="6"/>
                        </a:cubicBezTo>
                        <a:cubicBezTo>
                          <a:pt x="14" y="7"/>
                          <a:pt x="9" y="7"/>
                          <a:pt x="9" y="7"/>
                        </a:cubicBezTo>
                        <a:cubicBezTo>
                          <a:pt x="9" y="7"/>
                          <a:pt x="11" y="6"/>
                          <a:pt x="11" y="6"/>
                        </a:cubicBezTo>
                        <a:cubicBezTo>
                          <a:pt x="11" y="6"/>
                          <a:pt x="9" y="5"/>
                          <a:pt x="9" y="6"/>
                        </a:cubicBezTo>
                        <a:cubicBezTo>
                          <a:pt x="9" y="5"/>
                          <a:pt x="18" y="1"/>
                          <a:pt x="15" y="0"/>
                        </a:cubicBezTo>
                        <a:cubicBezTo>
                          <a:pt x="14" y="0"/>
                          <a:pt x="17" y="1"/>
                          <a:pt x="15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11" name="Freeform 405">
                    <a:extLst>
                      <a:ext uri="{FF2B5EF4-FFF2-40B4-BE49-F238E27FC236}">
                        <a16:creationId xmlns:a16="http://schemas.microsoft.com/office/drawing/2014/main" id="{026DA46D-4CA7-4C2C-8C8D-D1F245BBD2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593" y="2668920"/>
                    <a:ext cx="251658" cy="122645"/>
                  </a:xfrm>
                  <a:custGeom>
                    <a:avLst/>
                    <a:gdLst>
                      <a:gd name="T0" fmla="*/ 53 w 54"/>
                      <a:gd name="T1" fmla="*/ 10 h 26"/>
                      <a:gd name="T2" fmla="*/ 49 w 54"/>
                      <a:gd name="T3" fmla="*/ 9 h 26"/>
                      <a:gd name="T4" fmla="*/ 50 w 54"/>
                      <a:gd name="T5" fmla="*/ 8 h 26"/>
                      <a:gd name="T6" fmla="*/ 48 w 54"/>
                      <a:gd name="T7" fmla="*/ 7 h 26"/>
                      <a:gd name="T8" fmla="*/ 49 w 54"/>
                      <a:gd name="T9" fmla="*/ 6 h 26"/>
                      <a:gd name="T10" fmla="*/ 46 w 54"/>
                      <a:gd name="T11" fmla="*/ 5 h 26"/>
                      <a:gd name="T12" fmla="*/ 48 w 54"/>
                      <a:gd name="T13" fmla="*/ 3 h 26"/>
                      <a:gd name="T14" fmla="*/ 43 w 54"/>
                      <a:gd name="T15" fmla="*/ 3 h 26"/>
                      <a:gd name="T16" fmla="*/ 39 w 54"/>
                      <a:gd name="T17" fmla="*/ 1 h 26"/>
                      <a:gd name="T18" fmla="*/ 39 w 54"/>
                      <a:gd name="T19" fmla="*/ 4 h 26"/>
                      <a:gd name="T20" fmla="*/ 36 w 54"/>
                      <a:gd name="T21" fmla="*/ 5 h 26"/>
                      <a:gd name="T22" fmla="*/ 32 w 54"/>
                      <a:gd name="T23" fmla="*/ 5 h 26"/>
                      <a:gd name="T24" fmla="*/ 32 w 54"/>
                      <a:gd name="T25" fmla="*/ 9 h 26"/>
                      <a:gd name="T26" fmla="*/ 26 w 54"/>
                      <a:gd name="T27" fmla="*/ 5 h 26"/>
                      <a:gd name="T28" fmla="*/ 25 w 54"/>
                      <a:gd name="T29" fmla="*/ 8 h 26"/>
                      <a:gd name="T30" fmla="*/ 21 w 54"/>
                      <a:gd name="T31" fmla="*/ 5 h 26"/>
                      <a:gd name="T32" fmla="*/ 21 w 54"/>
                      <a:gd name="T33" fmla="*/ 9 h 26"/>
                      <a:gd name="T34" fmla="*/ 19 w 54"/>
                      <a:gd name="T35" fmla="*/ 9 h 26"/>
                      <a:gd name="T36" fmla="*/ 17 w 54"/>
                      <a:gd name="T37" fmla="*/ 12 h 26"/>
                      <a:gd name="T38" fmla="*/ 14 w 54"/>
                      <a:gd name="T39" fmla="*/ 8 h 26"/>
                      <a:gd name="T40" fmla="*/ 16 w 54"/>
                      <a:gd name="T41" fmla="*/ 8 h 26"/>
                      <a:gd name="T42" fmla="*/ 14 w 54"/>
                      <a:gd name="T43" fmla="*/ 5 h 26"/>
                      <a:gd name="T44" fmla="*/ 7 w 54"/>
                      <a:gd name="T45" fmla="*/ 2 h 26"/>
                      <a:gd name="T46" fmla="*/ 9 w 54"/>
                      <a:gd name="T47" fmla="*/ 4 h 26"/>
                      <a:gd name="T48" fmla="*/ 8 w 54"/>
                      <a:gd name="T49" fmla="*/ 4 h 26"/>
                      <a:gd name="T50" fmla="*/ 10 w 54"/>
                      <a:gd name="T51" fmla="*/ 8 h 26"/>
                      <a:gd name="T52" fmla="*/ 5 w 54"/>
                      <a:gd name="T53" fmla="*/ 6 h 26"/>
                      <a:gd name="T54" fmla="*/ 3 w 54"/>
                      <a:gd name="T55" fmla="*/ 6 h 26"/>
                      <a:gd name="T56" fmla="*/ 5 w 54"/>
                      <a:gd name="T57" fmla="*/ 7 h 26"/>
                      <a:gd name="T58" fmla="*/ 5 w 54"/>
                      <a:gd name="T59" fmla="*/ 8 h 26"/>
                      <a:gd name="T60" fmla="*/ 2 w 54"/>
                      <a:gd name="T61" fmla="*/ 7 h 26"/>
                      <a:gd name="T62" fmla="*/ 1 w 54"/>
                      <a:gd name="T63" fmla="*/ 9 h 26"/>
                      <a:gd name="T64" fmla="*/ 8 w 54"/>
                      <a:gd name="T65" fmla="*/ 10 h 26"/>
                      <a:gd name="T66" fmla="*/ 13 w 54"/>
                      <a:gd name="T67" fmla="*/ 11 h 26"/>
                      <a:gd name="T68" fmla="*/ 11 w 54"/>
                      <a:gd name="T69" fmla="*/ 12 h 26"/>
                      <a:gd name="T70" fmla="*/ 12 w 54"/>
                      <a:gd name="T71" fmla="*/ 13 h 26"/>
                      <a:gd name="T72" fmla="*/ 8 w 54"/>
                      <a:gd name="T73" fmla="*/ 14 h 26"/>
                      <a:gd name="T74" fmla="*/ 3 w 54"/>
                      <a:gd name="T75" fmla="*/ 15 h 26"/>
                      <a:gd name="T76" fmla="*/ 10 w 54"/>
                      <a:gd name="T77" fmla="*/ 16 h 26"/>
                      <a:gd name="T78" fmla="*/ 12 w 54"/>
                      <a:gd name="T79" fmla="*/ 18 h 26"/>
                      <a:gd name="T80" fmla="*/ 15 w 54"/>
                      <a:gd name="T81" fmla="*/ 17 h 26"/>
                      <a:gd name="T82" fmla="*/ 13 w 54"/>
                      <a:gd name="T83" fmla="*/ 18 h 26"/>
                      <a:gd name="T84" fmla="*/ 15 w 54"/>
                      <a:gd name="T85" fmla="*/ 18 h 26"/>
                      <a:gd name="T86" fmla="*/ 10 w 54"/>
                      <a:gd name="T87" fmla="*/ 23 h 26"/>
                      <a:gd name="T88" fmla="*/ 15 w 54"/>
                      <a:gd name="T89" fmla="*/ 23 h 26"/>
                      <a:gd name="T90" fmla="*/ 21 w 54"/>
                      <a:gd name="T91" fmla="*/ 24 h 26"/>
                      <a:gd name="T92" fmla="*/ 20 w 54"/>
                      <a:gd name="T93" fmla="*/ 24 h 26"/>
                      <a:gd name="T94" fmla="*/ 22 w 54"/>
                      <a:gd name="T95" fmla="*/ 25 h 26"/>
                      <a:gd name="T96" fmla="*/ 29 w 54"/>
                      <a:gd name="T97" fmla="*/ 26 h 26"/>
                      <a:gd name="T98" fmla="*/ 33 w 54"/>
                      <a:gd name="T99" fmla="*/ 25 h 26"/>
                      <a:gd name="T100" fmla="*/ 39 w 54"/>
                      <a:gd name="T101" fmla="*/ 23 h 26"/>
                      <a:gd name="T102" fmla="*/ 46 w 54"/>
                      <a:gd name="T103" fmla="*/ 19 h 26"/>
                      <a:gd name="T104" fmla="*/ 52 w 54"/>
                      <a:gd name="T105" fmla="*/ 16 h 26"/>
                      <a:gd name="T106" fmla="*/ 52 w 54"/>
                      <a:gd name="T107" fmla="*/ 14 h 26"/>
                      <a:gd name="T108" fmla="*/ 54 w 54"/>
                      <a:gd name="T109" fmla="*/ 13 h 26"/>
                      <a:gd name="T110" fmla="*/ 52 w 54"/>
                      <a:gd name="T111" fmla="*/ 12 h 26"/>
                      <a:gd name="T112" fmla="*/ 53 w 54"/>
                      <a:gd name="T113" fmla="*/ 10 h 26"/>
                      <a:gd name="T114" fmla="*/ 53 w 54"/>
                      <a:gd name="T115" fmla="*/ 10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54" h="26">
                        <a:moveTo>
                          <a:pt x="53" y="10"/>
                        </a:moveTo>
                        <a:cubicBezTo>
                          <a:pt x="53" y="10"/>
                          <a:pt x="49" y="9"/>
                          <a:pt x="49" y="9"/>
                        </a:cubicBezTo>
                        <a:cubicBezTo>
                          <a:pt x="49" y="9"/>
                          <a:pt x="50" y="8"/>
                          <a:pt x="50" y="8"/>
                        </a:cubicBezTo>
                        <a:cubicBezTo>
                          <a:pt x="49" y="8"/>
                          <a:pt x="47" y="8"/>
                          <a:pt x="48" y="7"/>
                        </a:cubicBezTo>
                        <a:cubicBezTo>
                          <a:pt x="48" y="7"/>
                          <a:pt x="49" y="6"/>
                          <a:pt x="49" y="6"/>
                        </a:cubicBezTo>
                        <a:cubicBezTo>
                          <a:pt x="48" y="5"/>
                          <a:pt x="46" y="5"/>
                          <a:pt x="46" y="5"/>
                        </a:cubicBezTo>
                        <a:cubicBezTo>
                          <a:pt x="46" y="4"/>
                          <a:pt x="48" y="3"/>
                          <a:pt x="48" y="3"/>
                        </a:cubicBezTo>
                        <a:cubicBezTo>
                          <a:pt x="48" y="3"/>
                          <a:pt x="44" y="4"/>
                          <a:pt x="43" y="3"/>
                        </a:cubicBezTo>
                        <a:cubicBezTo>
                          <a:pt x="42" y="2"/>
                          <a:pt x="41" y="1"/>
                          <a:pt x="39" y="1"/>
                        </a:cubicBezTo>
                        <a:cubicBezTo>
                          <a:pt x="38" y="1"/>
                          <a:pt x="40" y="3"/>
                          <a:pt x="39" y="4"/>
                        </a:cubicBezTo>
                        <a:cubicBezTo>
                          <a:pt x="38" y="5"/>
                          <a:pt x="37" y="4"/>
                          <a:pt x="36" y="5"/>
                        </a:cubicBezTo>
                        <a:cubicBezTo>
                          <a:pt x="35" y="6"/>
                          <a:pt x="34" y="5"/>
                          <a:pt x="32" y="5"/>
                        </a:cubicBezTo>
                        <a:cubicBezTo>
                          <a:pt x="30" y="4"/>
                          <a:pt x="33" y="8"/>
                          <a:pt x="32" y="9"/>
                        </a:cubicBezTo>
                        <a:cubicBezTo>
                          <a:pt x="32" y="9"/>
                          <a:pt x="28" y="2"/>
                          <a:pt x="26" y="5"/>
                        </a:cubicBezTo>
                        <a:cubicBezTo>
                          <a:pt x="25" y="5"/>
                          <a:pt x="26" y="7"/>
                          <a:pt x="25" y="8"/>
                        </a:cubicBezTo>
                        <a:cubicBezTo>
                          <a:pt x="25" y="9"/>
                          <a:pt x="22" y="5"/>
                          <a:pt x="21" y="5"/>
                        </a:cubicBezTo>
                        <a:cubicBezTo>
                          <a:pt x="20" y="5"/>
                          <a:pt x="23" y="9"/>
                          <a:pt x="21" y="9"/>
                        </a:cubicBezTo>
                        <a:cubicBezTo>
                          <a:pt x="20" y="9"/>
                          <a:pt x="20" y="9"/>
                          <a:pt x="19" y="9"/>
                        </a:cubicBezTo>
                        <a:cubicBezTo>
                          <a:pt x="18" y="9"/>
                          <a:pt x="17" y="11"/>
                          <a:pt x="17" y="12"/>
                        </a:cubicBezTo>
                        <a:cubicBezTo>
                          <a:pt x="17" y="11"/>
                          <a:pt x="14" y="9"/>
                          <a:pt x="14" y="8"/>
                        </a:cubicBezTo>
                        <a:cubicBezTo>
                          <a:pt x="14" y="8"/>
                          <a:pt x="16" y="8"/>
                          <a:pt x="16" y="8"/>
                        </a:cubicBezTo>
                        <a:cubicBezTo>
                          <a:pt x="16" y="7"/>
                          <a:pt x="14" y="5"/>
                          <a:pt x="14" y="5"/>
                        </a:cubicBezTo>
                        <a:cubicBezTo>
                          <a:pt x="13" y="5"/>
                          <a:pt x="8" y="0"/>
                          <a:pt x="7" y="2"/>
                        </a:cubicBezTo>
                        <a:cubicBezTo>
                          <a:pt x="7" y="3"/>
                          <a:pt x="10" y="3"/>
                          <a:pt x="9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10" y="3"/>
                          <a:pt x="11" y="7"/>
                          <a:pt x="10" y="8"/>
                        </a:cubicBezTo>
                        <a:cubicBezTo>
                          <a:pt x="10" y="8"/>
                          <a:pt x="2" y="1"/>
                          <a:pt x="5" y="6"/>
                        </a:cubicBezTo>
                        <a:cubicBezTo>
                          <a:pt x="5" y="6"/>
                          <a:pt x="3" y="6"/>
                          <a:pt x="3" y="6"/>
                        </a:cubicBezTo>
                        <a:cubicBezTo>
                          <a:pt x="3" y="7"/>
                          <a:pt x="5" y="7"/>
                          <a:pt x="5" y="7"/>
                        </a:cubicBezTo>
                        <a:cubicBezTo>
                          <a:pt x="5" y="6"/>
                          <a:pt x="5" y="8"/>
                          <a:pt x="5" y="8"/>
                        </a:cubicBezTo>
                        <a:cubicBezTo>
                          <a:pt x="5" y="8"/>
                          <a:pt x="3" y="7"/>
                          <a:pt x="2" y="7"/>
                        </a:cubicBezTo>
                        <a:cubicBezTo>
                          <a:pt x="3" y="7"/>
                          <a:pt x="0" y="10"/>
                          <a:pt x="1" y="9"/>
                        </a:cubicBezTo>
                        <a:cubicBezTo>
                          <a:pt x="0" y="11"/>
                          <a:pt x="8" y="10"/>
                          <a:pt x="8" y="10"/>
                        </a:cubicBezTo>
                        <a:cubicBezTo>
                          <a:pt x="9" y="10"/>
                          <a:pt x="13" y="11"/>
                          <a:pt x="13" y="11"/>
                        </a:cubicBezTo>
                        <a:cubicBezTo>
                          <a:pt x="12" y="11"/>
                          <a:pt x="11" y="11"/>
                          <a:pt x="11" y="12"/>
                        </a:cubicBezTo>
                        <a:cubicBezTo>
                          <a:pt x="11" y="12"/>
                          <a:pt x="12" y="13"/>
                          <a:pt x="12" y="13"/>
                        </a:cubicBezTo>
                        <a:cubicBezTo>
                          <a:pt x="11" y="14"/>
                          <a:pt x="9" y="14"/>
                          <a:pt x="8" y="14"/>
                        </a:cubicBezTo>
                        <a:cubicBezTo>
                          <a:pt x="8" y="14"/>
                          <a:pt x="2" y="15"/>
                          <a:pt x="3" y="15"/>
                        </a:cubicBezTo>
                        <a:cubicBezTo>
                          <a:pt x="5" y="16"/>
                          <a:pt x="8" y="15"/>
                          <a:pt x="10" y="16"/>
                        </a:cubicBezTo>
                        <a:cubicBezTo>
                          <a:pt x="11" y="17"/>
                          <a:pt x="11" y="18"/>
                          <a:pt x="12" y="18"/>
                        </a:cubicBezTo>
                        <a:cubicBezTo>
                          <a:pt x="12" y="18"/>
                          <a:pt x="14" y="17"/>
                          <a:pt x="15" y="17"/>
                        </a:cubicBezTo>
                        <a:cubicBezTo>
                          <a:pt x="14" y="17"/>
                          <a:pt x="13" y="18"/>
                          <a:pt x="13" y="18"/>
                        </a:cubicBezTo>
                        <a:cubicBezTo>
                          <a:pt x="13" y="19"/>
                          <a:pt x="15" y="18"/>
                          <a:pt x="15" y="18"/>
                        </a:cubicBezTo>
                        <a:cubicBezTo>
                          <a:pt x="16" y="19"/>
                          <a:pt x="8" y="23"/>
                          <a:pt x="10" y="23"/>
                        </a:cubicBezTo>
                        <a:cubicBezTo>
                          <a:pt x="12" y="24"/>
                          <a:pt x="14" y="23"/>
                          <a:pt x="15" y="23"/>
                        </a:cubicBezTo>
                        <a:cubicBezTo>
                          <a:pt x="17" y="23"/>
                          <a:pt x="19" y="23"/>
                          <a:pt x="21" y="24"/>
                        </a:cubicBezTo>
                        <a:cubicBezTo>
                          <a:pt x="20" y="23"/>
                          <a:pt x="20" y="24"/>
                          <a:pt x="20" y="24"/>
                        </a:cubicBezTo>
                        <a:cubicBezTo>
                          <a:pt x="21" y="25"/>
                          <a:pt x="22" y="25"/>
                          <a:pt x="22" y="25"/>
                        </a:cubicBezTo>
                        <a:cubicBezTo>
                          <a:pt x="24" y="26"/>
                          <a:pt x="27" y="26"/>
                          <a:pt x="29" y="26"/>
                        </a:cubicBezTo>
                        <a:cubicBezTo>
                          <a:pt x="31" y="26"/>
                          <a:pt x="31" y="25"/>
                          <a:pt x="33" y="25"/>
                        </a:cubicBezTo>
                        <a:cubicBezTo>
                          <a:pt x="35" y="24"/>
                          <a:pt x="37" y="24"/>
                          <a:pt x="39" y="23"/>
                        </a:cubicBezTo>
                        <a:cubicBezTo>
                          <a:pt x="42" y="21"/>
                          <a:pt x="43" y="20"/>
                          <a:pt x="46" y="19"/>
                        </a:cubicBezTo>
                        <a:cubicBezTo>
                          <a:pt x="48" y="19"/>
                          <a:pt x="49" y="16"/>
                          <a:pt x="52" y="16"/>
                        </a:cubicBezTo>
                        <a:cubicBezTo>
                          <a:pt x="52" y="15"/>
                          <a:pt x="53" y="15"/>
                          <a:pt x="52" y="14"/>
                        </a:cubicBezTo>
                        <a:cubicBezTo>
                          <a:pt x="51" y="13"/>
                          <a:pt x="53" y="13"/>
                          <a:pt x="54" y="13"/>
                        </a:cubicBezTo>
                        <a:cubicBezTo>
                          <a:pt x="54" y="13"/>
                          <a:pt x="52" y="12"/>
                          <a:pt x="52" y="12"/>
                        </a:cubicBezTo>
                        <a:cubicBezTo>
                          <a:pt x="52" y="11"/>
                          <a:pt x="54" y="10"/>
                          <a:pt x="53" y="10"/>
                        </a:cubicBezTo>
                        <a:cubicBezTo>
                          <a:pt x="51" y="9"/>
                          <a:pt x="54" y="10"/>
                          <a:pt x="53" y="1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12" name="Freeform 521">
                    <a:extLst>
                      <a:ext uri="{FF2B5EF4-FFF2-40B4-BE49-F238E27FC236}">
                        <a16:creationId xmlns:a16="http://schemas.microsoft.com/office/drawing/2014/main" id="{895C4D76-BFA7-4A53-8432-ED6F9F6C2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25245" y="2538312"/>
                    <a:ext cx="50968" cy="28669"/>
                  </a:xfrm>
                  <a:custGeom>
                    <a:avLst/>
                    <a:gdLst>
                      <a:gd name="T0" fmla="*/ 3 w 11"/>
                      <a:gd name="T1" fmla="*/ 4 h 6"/>
                      <a:gd name="T2" fmla="*/ 1 w 11"/>
                      <a:gd name="T3" fmla="*/ 1 h 6"/>
                      <a:gd name="T4" fmla="*/ 6 w 11"/>
                      <a:gd name="T5" fmla="*/ 1 h 6"/>
                      <a:gd name="T6" fmla="*/ 3 w 11"/>
                      <a:gd name="T7" fmla="*/ 4 h 6"/>
                      <a:gd name="T8" fmla="*/ 3 w 11"/>
                      <a:gd name="T9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6">
                        <a:moveTo>
                          <a:pt x="3" y="4"/>
                        </a:moveTo>
                        <a:cubicBezTo>
                          <a:pt x="1" y="3"/>
                          <a:pt x="0" y="3"/>
                          <a:pt x="1" y="1"/>
                        </a:cubicBezTo>
                        <a:cubicBezTo>
                          <a:pt x="2" y="0"/>
                          <a:pt x="4" y="1"/>
                          <a:pt x="6" y="1"/>
                        </a:cubicBezTo>
                        <a:cubicBezTo>
                          <a:pt x="11" y="2"/>
                          <a:pt x="6" y="6"/>
                          <a:pt x="3" y="4"/>
                        </a:cubicBezTo>
                        <a:cubicBezTo>
                          <a:pt x="2" y="3"/>
                          <a:pt x="4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13" name="Freeform 522">
                    <a:extLst>
                      <a:ext uri="{FF2B5EF4-FFF2-40B4-BE49-F238E27FC236}">
                        <a16:creationId xmlns:a16="http://schemas.microsoft.com/office/drawing/2014/main" id="{81F3F440-97B7-4411-A50F-2478D764A5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26492" y="2949248"/>
                    <a:ext cx="28669" cy="23893"/>
                  </a:xfrm>
                  <a:custGeom>
                    <a:avLst/>
                    <a:gdLst>
                      <a:gd name="T0" fmla="*/ 5 w 6"/>
                      <a:gd name="T1" fmla="*/ 2 h 5"/>
                      <a:gd name="T2" fmla="*/ 5 w 6"/>
                      <a:gd name="T3" fmla="*/ 1 h 5"/>
                      <a:gd name="T4" fmla="*/ 2 w 6"/>
                      <a:gd name="T5" fmla="*/ 1 h 5"/>
                      <a:gd name="T6" fmla="*/ 1 w 6"/>
                      <a:gd name="T7" fmla="*/ 3 h 5"/>
                      <a:gd name="T8" fmla="*/ 0 w 6"/>
                      <a:gd name="T9" fmla="*/ 4 h 5"/>
                      <a:gd name="T10" fmla="*/ 5 w 6"/>
                      <a:gd name="T11" fmla="*/ 2 h 5"/>
                      <a:gd name="T12" fmla="*/ 5 w 6"/>
                      <a:gd name="T13" fmla="*/ 2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5">
                        <a:moveTo>
                          <a:pt x="5" y="2"/>
                        </a:moveTo>
                        <a:cubicBezTo>
                          <a:pt x="6" y="2"/>
                          <a:pt x="5" y="1"/>
                          <a:pt x="5" y="1"/>
                        </a:cubicBezTo>
                        <a:cubicBezTo>
                          <a:pt x="4" y="0"/>
                          <a:pt x="3" y="1"/>
                          <a:pt x="2" y="1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3"/>
                          <a:pt x="0" y="5"/>
                          <a:pt x="0" y="4"/>
                        </a:cubicBezTo>
                        <a:cubicBezTo>
                          <a:pt x="0" y="4"/>
                          <a:pt x="5" y="2"/>
                          <a:pt x="5" y="2"/>
                        </a:cubicBezTo>
                        <a:cubicBezTo>
                          <a:pt x="6" y="2"/>
                          <a:pt x="3" y="3"/>
                          <a:pt x="5" y="2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14" name="Freeform 523">
                    <a:extLst>
                      <a:ext uri="{FF2B5EF4-FFF2-40B4-BE49-F238E27FC236}">
                        <a16:creationId xmlns:a16="http://schemas.microsoft.com/office/drawing/2014/main" id="{32B46A22-A438-4C5E-893D-FBF18D28A5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005311" y="3086227"/>
                    <a:ext cx="23891" cy="12742"/>
                  </a:xfrm>
                  <a:custGeom>
                    <a:avLst/>
                    <a:gdLst>
                      <a:gd name="T0" fmla="*/ 3 w 5"/>
                      <a:gd name="T1" fmla="*/ 3 h 3"/>
                      <a:gd name="T2" fmla="*/ 3 w 5"/>
                      <a:gd name="T3" fmla="*/ 0 h 3"/>
                      <a:gd name="T4" fmla="*/ 3 w 5"/>
                      <a:gd name="T5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" h="3">
                        <a:moveTo>
                          <a:pt x="3" y="3"/>
                        </a:moveTo>
                        <a:cubicBezTo>
                          <a:pt x="1" y="3"/>
                          <a:pt x="0" y="1"/>
                          <a:pt x="3" y="0"/>
                        </a:cubicBezTo>
                        <a:cubicBezTo>
                          <a:pt x="5" y="0"/>
                          <a:pt x="4" y="3"/>
                          <a:pt x="3" y="3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15" name="Freeform 524">
                    <a:extLst>
                      <a:ext uri="{FF2B5EF4-FFF2-40B4-BE49-F238E27FC236}">
                        <a16:creationId xmlns:a16="http://schemas.microsoft.com/office/drawing/2014/main" id="{A5121693-BCF7-44D0-B038-2D91E01478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25803" y="3226390"/>
                    <a:ext cx="23891" cy="22299"/>
                  </a:xfrm>
                  <a:custGeom>
                    <a:avLst/>
                    <a:gdLst>
                      <a:gd name="T0" fmla="*/ 5 w 5"/>
                      <a:gd name="T1" fmla="*/ 1 h 5"/>
                      <a:gd name="T2" fmla="*/ 1 w 5"/>
                      <a:gd name="T3" fmla="*/ 5 h 5"/>
                      <a:gd name="T4" fmla="*/ 4 w 5"/>
                      <a:gd name="T5" fmla="*/ 3 h 5"/>
                      <a:gd name="T6" fmla="*/ 5 w 5"/>
                      <a:gd name="T7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" h="5">
                        <a:moveTo>
                          <a:pt x="5" y="1"/>
                        </a:moveTo>
                        <a:cubicBezTo>
                          <a:pt x="5" y="1"/>
                          <a:pt x="0" y="5"/>
                          <a:pt x="1" y="5"/>
                        </a:cubicBezTo>
                        <a:cubicBezTo>
                          <a:pt x="2" y="5"/>
                          <a:pt x="4" y="3"/>
                          <a:pt x="4" y="3"/>
                        </a:cubicBezTo>
                        <a:cubicBezTo>
                          <a:pt x="5" y="2"/>
                          <a:pt x="5" y="0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16" name="Freeform 525">
                    <a:extLst>
                      <a:ext uri="{FF2B5EF4-FFF2-40B4-BE49-F238E27FC236}">
                        <a16:creationId xmlns:a16="http://schemas.microsoft.com/office/drawing/2014/main" id="{0D1BD0B1-E4D2-44BC-83B9-FD3203EB57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11468" y="3263023"/>
                    <a:ext cx="9557" cy="4778"/>
                  </a:xfrm>
                  <a:custGeom>
                    <a:avLst/>
                    <a:gdLst>
                      <a:gd name="T0" fmla="*/ 1 w 2"/>
                      <a:gd name="T1" fmla="*/ 0 h 1"/>
                      <a:gd name="T2" fmla="*/ 1 w 2"/>
                      <a:gd name="T3" fmla="*/ 1 h 1"/>
                      <a:gd name="T4" fmla="*/ 1 w 2"/>
                      <a:gd name="T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1" y="1"/>
                          <a:pt x="2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17" name="Freeform 526">
                    <a:extLst>
                      <a:ext uri="{FF2B5EF4-FFF2-40B4-BE49-F238E27FC236}">
                        <a16:creationId xmlns:a16="http://schemas.microsoft.com/office/drawing/2014/main" id="{3CF97C57-2C65-4ABE-9DA9-3430B47742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46165" y="3337884"/>
                    <a:ext cx="14335" cy="4778"/>
                  </a:xfrm>
                  <a:custGeom>
                    <a:avLst/>
                    <a:gdLst>
                      <a:gd name="T0" fmla="*/ 2 w 3"/>
                      <a:gd name="T1" fmla="*/ 0 h 1"/>
                      <a:gd name="T2" fmla="*/ 1 w 3"/>
                      <a:gd name="T3" fmla="*/ 1 h 1"/>
                      <a:gd name="T4" fmla="*/ 2 w 3"/>
                      <a:gd name="T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1">
                        <a:moveTo>
                          <a:pt x="2" y="0"/>
                        </a:moveTo>
                        <a:cubicBezTo>
                          <a:pt x="2" y="0"/>
                          <a:pt x="0" y="1"/>
                          <a:pt x="1" y="1"/>
                        </a:cubicBezTo>
                        <a:cubicBezTo>
                          <a:pt x="1" y="1"/>
                          <a:pt x="3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18" name="Freeform 527">
                    <a:extLst>
                      <a:ext uri="{FF2B5EF4-FFF2-40B4-BE49-F238E27FC236}">
                        <a16:creationId xmlns:a16="http://schemas.microsoft.com/office/drawing/2014/main" id="{92384CC1-7635-4DB9-B77C-4A6E00FFAE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90417" y="3361775"/>
                    <a:ext cx="33448" cy="19114"/>
                  </a:xfrm>
                  <a:custGeom>
                    <a:avLst/>
                    <a:gdLst>
                      <a:gd name="T0" fmla="*/ 6 w 7"/>
                      <a:gd name="T1" fmla="*/ 0 h 4"/>
                      <a:gd name="T2" fmla="*/ 1 w 7"/>
                      <a:gd name="T3" fmla="*/ 3 h 4"/>
                      <a:gd name="T4" fmla="*/ 6 w 7"/>
                      <a:gd name="T5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" h="4">
                        <a:moveTo>
                          <a:pt x="6" y="0"/>
                        </a:moveTo>
                        <a:cubicBezTo>
                          <a:pt x="5" y="0"/>
                          <a:pt x="0" y="2"/>
                          <a:pt x="1" y="3"/>
                        </a:cubicBezTo>
                        <a:cubicBezTo>
                          <a:pt x="2" y="4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19" name="Freeform 528">
                    <a:extLst>
                      <a:ext uri="{FF2B5EF4-FFF2-40B4-BE49-F238E27FC236}">
                        <a16:creationId xmlns:a16="http://schemas.microsoft.com/office/drawing/2014/main" id="{9E3FA058-C80A-46AE-B5DA-02514FC4EA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53784" y="3380889"/>
                    <a:ext cx="27077" cy="17521"/>
                  </a:xfrm>
                  <a:custGeom>
                    <a:avLst/>
                    <a:gdLst>
                      <a:gd name="T0" fmla="*/ 5 w 6"/>
                      <a:gd name="T1" fmla="*/ 0 h 4"/>
                      <a:gd name="T2" fmla="*/ 1 w 6"/>
                      <a:gd name="T3" fmla="*/ 3 h 4"/>
                      <a:gd name="T4" fmla="*/ 5 w 6"/>
                      <a:gd name="T5" fmla="*/ 0 h 4"/>
                      <a:gd name="T6" fmla="*/ 5 w 6"/>
                      <a:gd name="T7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" h="4">
                        <a:moveTo>
                          <a:pt x="5" y="0"/>
                        </a:moveTo>
                        <a:cubicBezTo>
                          <a:pt x="5" y="0"/>
                          <a:pt x="0" y="2"/>
                          <a:pt x="1" y="3"/>
                        </a:cubicBezTo>
                        <a:cubicBezTo>
                          <a:pt x="2" y="4"/>
                          <a:pt x="5" y="0"/>
                          <a:pt x="5" y="0"/>
                        </a:cubicBezTo>
                        <a:cubicBezTo>
                          <a:pt x="5" y="0"/>
                          <a:pt x="6" y="0"/>
                          <a:pt x="5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20" name="Freeform 529">
                    <a:extLst>
                      <a:ext uri="{FF2B5EF4-FFF2-40B4-BE49-F238E27FC236}">
                        <a16:creationId xmlns:a16="http://schemas.microsoft.com/office/drawing/2014/main" id="{46239EBA-AB1B-4F54-90D7-E7F4B9A78E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29892" y="3395224"/>
                    <a:ext cx="23891" cy="22299"/>
                  </a:xfrm>
                  <a:custGeom>
                    <a:avLst/>
                    <a:gdLst>
                      <a:gd name="T0" fmla="*/ 4 w 5"/>
                      <a:gd name="T1" fmla="*/ 0 h 5"/>
                      <a:gd name="T2" fmla="*/ 0 w 5"/>
                      <a:gd name="T3" fmla="*/ 4 h 5"/>
                      <a:gd name="T4" fmla="*/ 4 w 5"/>
                      <a:gd name="T5" fmla="*/ 0 h 5"/>
                      <a:gd name="T6" fmla="*/ 4 w 5"/>
                      <a:gd name="T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" h="5">
                        <a:moveTo>
                          <a:pt x="4" y="0"/>
                        </a:moveTo>
                        <a:cubicBezTo>
                          <a:pt x="4" y="0"/>
                          <a:pt x="0" y="4"/>
                          <a:pt x="0" y="4"/>
                        </a:cubicBezTo>
                        <a:cubicBezTo>
                          <a:pt x="2" y="5"/>
                          <a:pt x="4" y="0"/>
                          <a:pt x="4" y="0"/>
                        </a:cubicBezTo>
                        <a:cubicBezTo>
                          <a:pt x="4" y="0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21" name="Freeform 530">
                    <a:extLst>
                      <a:ext uri="{FF2B5EF4-FFF2-40B4-BE49-F238E27FC236}">
                        <a16:creationId xmlns:a16="http://schemas.microsoft.com/office/drawing/2014/main" id="{5B5D0A38-0826-4190-861D-8C9B57AED9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25113" y="3427079"/>
                    <a:ext cx="4778" cy="4778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1 w 1"/>
                      <a:gd name="T3" fmla="*/ 1 h 1"/>
                      <a:gd name="T4" fmla="*/ 1 w 1"/>
                      <a:gd name="T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22" name="Freeform 531">
                    <a:extLst>
                      <a:ext uri="{FF2B5EF4-FFF2-40B4-BE49-F238E27FC236}">
                        <a16:creationId xmlns:a16="http://schemas.microsoft.com/office/drawing/2014/main" id="{1DFDA463-255D-4AA4-AE3F-94B538ED62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01222" y="3407966"/>
                    <a:ext cx="23891" cy="19114"/>
                  </a:xfrm>
                  <a:custGeom>
                    <a:avLst/>
                    <a:gdLst>
                      <a:gd name="T0" fmla="*/ 4 w 5"/>
                      <a:gd name="T1" fmla="*/ 1 h 4"/>
                      <a:gd name="T2" fmla="*/ 0 w 5"/>
                      <a:gd name="T3" fmla="*/ 4 h 4"/>
                      <a:gd name="T4" fmla="*/ 4 w 5"/>
                      <a:gd name="T5" fmla="*/ 1 h 4"/>
                      <a:gd name="T6" fmla="*/ 4 w 5"/>
                      <a:gd name="T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" h="4">
                        <a:moveTo>
                          <a:pt x="4" y="1"/>
                        </a:moveTo>
                        <a:cubicBezTo>
                          <a:pt x="2" y="2"/>
                          <a:pt x="0" y="3"/>
                          <a:pt x="0" y="4"/>
                        </a:cubicBezTo>
                        <a:cubicBezTo>
                          <a:pt x="0" y="4"/>
                          <a:pt x="4" y="1"/>
                          <a:pt x="4" y="1"/>
                        </a:cubicBezTo>
                        <a:cubicBezTo>
                          <a:pt x="3" y="1"/>
                          <a:pt x="5" y="0"/>
                          <a:pt x="4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23" name="Freeform 532">
                    <a:extLst>
                      <a:ext uri="{FF2B5EF4-FFF2-40B4-BE49-F238E27FC236}">
                        <a16:creationId xmlns:a16="http://schemas.microsoft.com/office/drawing/2014/main" id="{B5E0BA36-29C9-40F6-887D-6FBE2301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029202" y="3581578"/>
                    <a:ext cx="9557" cy="14335"/>
                  </a:xfrm>
                  <a:custGeom>
                    <a:avLst/>
                    <a:gdLst>
                      <a:gd name="T0" fmla="*/ 1 w 2"/>
                      <a:gd name="T1" fmla="*/ 0 h 3"/>
                      <a:gd name="T2" fmla="*/ 1 w 2"/>
                      <a:gd name="T3" fmla="*/ 3 h 3"/>
                      <a:gd name="T4" fmla="*/ 1 w 2"/>
                      <a:gd name="T5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3">
                        <a:moveTo>
                          <a:pt x="1" y="0"/>
                        </a:moveTo>
                        <a:cubicBezTo>
                          <a:pt x="1" y="0"/>
                          <a:pt x="0" y="3"/>
                          <a:pt x="1" y="3"/>
                        </a:cubicBezTo>
                        <a:cubicBezTo>
                          <a:pt x="2" y="3"/>
                          <a:pt x="2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grpSp>
                <p:nvGrpSpPr>
                  <p:cNvPr id="324" name="Group 323">
                    <a:extLst>
                      <a:ext uri="{FF2B5EF4-FFF2-40B4-BE49-F238E27FC236}">
                        <a16:creationId xmlns:a16="http://schemas.microsoft.com/office/drawing/2014/main" id="{8A1C0F29-3F2D-401B-B5A4-5E36AC211425}"/>
                      </a:ext>
                    </a:extLst>
                  </p:cNvPr>
                  <p:cNvGrpSpPr/>
                  <p:nvPr/>
                </p:nvGrpSpPr>
                <p:grpSpPr>
                  <a:xfrm>
                    <a:off x="8857184" y="3380889"/>
                    <a:ext cx="348815" cy="331297"/>
                    <a:chOff x="5961121" y="2686387"/>
                    <a:chExt cx="288233" cy="273757"/>
                  </a:xfrm>
                  <a:grpFill/>
                </p:grpSpPr>
                <p:sp>
                  <p:nvSpPr>
                    <p:cNvPr id="586" name="Freeform 430">
                      <a:extLst>
                        <a:ext uri="{FF2B5EF4-FFF2-40B4-BE49-F238E27FC236}">
                          <a16:creationId xmlns:a16="http://schemas.microsoft.com/office/drawing/2014/main" id="{F8A667FC-1ED5-4E84-8D6E-56F4F4121A0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130902" y="2686387"/>
                      <a:ext cx="118452" cy="100026"/>
                    </a:xfrm>
                    <a:custGeom>
                      <a:avLst/>
                      <a:gdLst>
                        <a:gd name="T0" fmla="*/ 28 w 31"/>
                        <a:gd name="T1" fmla="*/ 10 h 26"/>
                        <a:gd name="T2" fmla="*/ 29 w 31"/>
                        <a:gd name="T3" fmla="*/ 7 h 26"/>
                        <a:gd name="T4" fmla="*/ 27 w 31"/>
                        <a:gd name="T5" fmla="*/ 10 h 26"/>
                        <a:gd name="T6" fmla="*/ 20 w 31"/>
                        <a:gd name="T7" fmla="*/ 8 h 26"/>
                        <a:gd name="T8" fmla="*/ 11 w 31"/>
                        <a:gd name="T9" fmla="*/ 1 h 26"/>
                        <a:gd name="T10" fmla="*/ 11 w 31"/>
                        <a:gd name="T11" fmla="*/ 5 h 26"/>
                        <a:gd name="T12" fmla="*/ 9 w 31"/>
                        <a:gd name="T13" fmla="*/ 11 h 26"/>
                        <a:gd name="T14" fmla="*/ 7 w 31"/>
                        <a:gd name="T15" fmla="*/ 14 h 26"/>
                        <a:gd name="T16" fmla="*/ 4 w 31"/>
                        <a:gd name="T17" fmla="*/ 14 h 26"/>
                        <a:gd name="T18" fmla="*/ 5 w 31"/>
                        <a:gd name="T19" fmla="*/ 16 h 26"/>
                        <a:gd name="T20" fmla="*/ 1 w 31"/>
                        <a:gd name="T21" fmla="*/ 18 h 26"/>
                        <a:gd name="T22" fmla="*/ 2 w 31"/>
                        <a:gd name="T23" fmla="*/ 23 h 26"/>
                        <a:gd name="T24" fmla="*/ 4 w 31"/>
                        <a:gd name="T25" fmla="*/ 25 h 26"/>
                        <a:gd name="T26" fmla="*/ 6 w 31"/>
                        <a:gd name="T27" fmla="*/ 23 h 26"/>
                        <a:gd name="T28" fmla="*/ 7 w 31"/>
                        <a:gd name="T29" fmla="*/ 23 h 26"/>
                        <a:gd name="T30" fmla="*/ 4 w 31"/>
                        <a:gd name="T31" fmla="*/ 20 h 26"/>
                        <a:gd name="T32" fmla="*/ 7 w 31"/>
                        <a:gd name="T33" fmla="*/ 19 h 26"/>
                        <a:gd name="T34" fmla="*/ 12 w 31"/>
                        <a:gd name="T35" fmla="*/ 18 h 26"/>
                        <a:gd name="T36" fmla="*/ 17 w 31"/>
                        <a:gd name="T37" fmla="*/ 21 h 26"/>
                        <a:gd name="T38" fmla="*/ 21 w 31"/>
                        <a:gd name="T39" fmla="*/ 16 h 26"/>
                        <a:gd name="T40" fmla="*/ 31 w 31"/>
                        <a:gd name="T41" fmla="*/ 14 h 26"/>
                        <a:gd name="T42" fmla="*/ 29 w 31"/>
                        <a:gd name="T43" fmla="*/ 12 h 26"/>
                        <a:gd name="T44" fmla="*/ 28 w 31"/>
                        <a:gd name="T45" fmla="*/ 10 h 26"/>
                        <a:gd name="T46" fmla="*/ 28 w 31"/>
                        <a:gd name="T47" fmla="*/ 10 h 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31" h="26">
                          <a:moveTo>
                            <a:pt x="28" y="10"/>
                          </a:moveTo>
                          <a:cubicBezTo>
                            <a:pt x="28" y="10"/>
                            <a:pt x="29" y="8"/>
                            <a:pt x="29" y="7"/>
                          </a:cubicBezTo>
                          <a:cubicBezTo>
                            <a:pt x="29" y="8"/>
                            <a:pt x="27" y="10"/>
                            <a:pt x="27" y="10"/>
                          </a:cubicBezTo>
                          <a:cubicBezTo>
                            <a:pt x="25" y="10"/>
                            <a:pt x="21" y="9"/>
                            <a:pt x="20" y="8"/>
                          </a:cubicBezTo>
                          <a:cubicBezTo>
                            <a:pt x="17" y="7"/>
                            <a:pt x="15" y="2"/>
                            <a:pt x="11" y="1"/>
                          </a:cubicBezTo>
                          <a:cubicBezTo>
                            <a:pt x="9" y="0"/>
                            <a:pt x="10" y="4"/>
                            <a:pt x="11" y="5"/>
                          </a:cubicBezTo>
                          <a:cubicBezTo>
                            <a:pt x="11" y="7"/>
                            <a:pt x="10" y="9"/>
                            <a:pt x="9" y="11"/>
                          </a:cubicBezTo>
                          <a:cubicBezTo>
                            <a:pt x="8" y="12"/>
                            <a:pt x="10" y="15"/>
                            <a:pt x="7" y="14"/>
                          </a:cubicBezTo>
                          <a:cubicBezTo>
                            <a:pt x="7" y="14"/>
                            <a:pt x="5" y="13"/>
                            <a:pt x="4" y="14"/>
                          </a:cubicBezTo>
                          <a:cubicBezTo>
                            <a:pt x="4" y="15"/>
                            <a:pt x="5" y="16"/>
                            <a:pt x="5" y="16"/>
                          </a:cubicBezTo>
                          <a:cubicBezTo>
                            <a:pt x="5" y="16"/>
                            <a:pt x="2" y="18"/>
                            <a:pt x="1" y="18"/>
                          </a:cubicBezTo>
                          <a:cubicBezTo>
                            <a:pt x="0" y="20"/>
                            <a:pt x="3" y="21"/>
                            <a:pt x="2" y="23"/>
                          </a:cubicBezTo>
                          <a:cubicBezTo>
                            <a:pt x="1" y="24"/>
                            <a:pt x="3" y="26"/>
                            <a:pt x="4" y="25"/>
                          </a:cubicBezTo>
                          <a:cubicBezTo>
                            <a:pt x="5" y="24"/>
                            <a:pt x="5" y="23"/>
                            <a:pt x="6" y="23"/>
                          </a:cubicBezTo>
                          <a:cubicBezTo>
                            <a:pt x="6" y="23"/>
                            <a:pt x="7" y="24"/>
                            <a:pt x="7" y="23"/>
                          </a:cubicBezTo>
                          <a:cubicBezTo>
                            <a:pt x="7" y="22"/>
                            <a:pt x="5" y="21"/>
                            <a:pt x="4" y="20"/>
                          </a:cubicBezTo>
                          <a:cubicBezTo>
                            <a:pt x="3" y="18"/>
                            <a:pt x="7" y="19"/>
                            <a:pt x="7" y="19"/>
                          </a:cubicBezTo>
                          <a:cubicBezTo>
                            <a:pt x="9" y="19"/>
                            <a:pt x="10" y="17"/>
                            <a:pt x="12" y="18"/>
                          </a:cubicBezTo>
                          <a:cubicBezTo>
                            <a:pt x="14" y="19"/>
                            <a:pt x="15" y="20"/>
                            <a:pt x="17" y="21"/>
                          </a:cubicBezTo>
                          <a:cubicBezTo>
                            <a:pt x="20" y="23"/>
                            <a:pt x="19" y="17"/>
                            <a:pt x="21" y="16"/>
                          </a:cubicBezTo>
                          <a:cubicBezTo>
                            <a:pt x="21" y="16"/>
                            <a:pt x="31" y="16"/>
                            <a:pt x="31" y="14"/>
                          </a:cubicBezTo>
                          <a:cubicBezTo>
                            <a:pt x="30" y="13"/>
                            <a:pt x="27" y="15"/>
                            <a:pt x="29" y="12"/>
                          </a:cubicBezTo>
                          <a:cubicBezTo>
                            <a:pt x="30" y="11"/>
                            <a:pt x="27" y="12"/>
                            <a:pt x="28" y="10"/>
                          </a:cubicBezTo>
                          <a:cubicBezTo>
                            <a:pt x="29" y="7"/>
                            <a:pt x="28" y="11"/>
                            <a:pt x="28" y="10"/>
                          </a:cubicBezTo>
                          <a:close/>
                        </a:path>
                      </a:pathLst>
                    </a:custGeom>
                    <a:grpFill/>
                    <a:ln w="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0" tIns="0" rIns="0" bIns="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id-ID" sz="1350" dirty="0"/>
                    </a:p>
                  </p:txBody>
                </p:sp>
                <p:sp>
                  <p:nvSpPr>
                    <p:cNvPr id="587" name="Freeform 431">
                      <a:extLst>
                        <a:ext uri="{FF2B5EF4-FFF2-40B4-BE49-F238E27FC236}">
                          <a16:creationId xmlns:a16="http://schemas.microsoft.com/office/drawing/2014/main" id="{601752EE-02DC-4033-A21A-B5593593583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961121" y="2778517"/>
                      <a:ext cx="215847" cy="181627"/>
                    </a:xfrm>
                    <a:custGeom>
                      <a:avLst/>
                      <a:gdLst>
                        <a:gd name="T0" fmla="*/ 52 w 56"/>
                        <a:gd name="T1" fmla="*/ 1 h 47"/>
                        <a:gd name="T2" fmla="*/ 51 w 56"/>
                        <a:gd name="T3" fmla="*/ 1 h 47"/>
                        <a:gd name="T4" fmla="*/ 52 w 56"/>
                        <a:gd name="T5" fmla="*/ 3 h 47"/>
                        <a:gd name="T6" fmla="*/ 49 w 56"/>
                        <a:gd name="T7" fmla="*/ 3 h 47"/>
                        <a:gd name="T8" fmla="*/ 47 w 56"/>
                        <a:gd name="T9" fmla="*/ 5 h 47"/>
                        <a:gd name="T10" fmla="*/ 45 w 56"/>
                        <a:gd name="T11" fmla="*/ 6 h 47"/>
                        <a:gd name="T12" fmla="*/ 46 w 56"/>
                        <a:gd name="T13" fmla="*/ 7 h 47"/>
                        <a:gd name="T14" fmla="*/ 46 w 56"/>
                        <a:gd name="T15" fmla="*/ 10 h 47"/>
                        <a:gd name="T16" fmla="*/ 46 w 56"/>
                        <a:gd name="T17" fmla="*/ 13 h 47"/>
                        <a:gd name="T18" fmla="*/ 41 w 56"/>
                        <a:gd name="T19" fmla="*/ 22 h 47"/>
                        <a:gd name="T20" fmla="*/ 36 w 56"/>
                        <a:gd name="T21" fmla="*/ 27 h 47"/>
                        <a:gd name="T22" fmla="*/ 31 w 56"/>
                        <a:gd name="T23" fmla="*/ 27 h 47"/>
                        <a:gd name="T24" fmla="*/ 32 w 56"/>
                        <a:gd name="T25" fmla="*/ 24 h 47"/>
                        <a:gd name="T26" fmla="*/ 30 w 56"/>
                        <a:gd name="T27" fmla="*/ 25 h 47"/>
                        <a:gd name="T28" fmla="*/ 29 w 56"/>
                        <a:gd name="T29" fmla="*/ 27 h 47"/>
                        <a:gd name="T30" fmla="*/ 25 w 56"/>
                        <a:gd name="T31" fmla="*/ 33 h 47"/>
                        <a:gd name="T32" fmla="*/ 25 w 56"/>
                        <a:gd name="T33" fmla="*/ 34 h 47"/>
                        <a:gd name="T34" fmla="*/ 23 w 56"/>
                        <a:gd name="T35" fmla="*/ 36 h 47"/>
                        <a:gd name="T36" fmla="*/ 21 w 56"/>
                        <a:gd name="T37" fmla="*/ 35 h 47"/>
                        <a:gd name="T38" fmla="*/ 17 w 56"/>
                        <a:gd name="T39" fmla="*/ 35 h 47"/>
                        <a:gd name="T40" fmla="*/ 9 w 56"/>
                        <a:gd name="T41" fmla="*/ 36 h 47"/>
                        <a:gd name="T42" fmla="*/ 2 w 56"/>
                        <a:gd name="T43" fmla="*/ 42 h 47"/>
                        <a:gd name="T44" fmla="*/ 1 w 56"/>
                        <a:gd name="T45" fmla="*/ 44 h 47"/>
                        <a:gd name="T46" fmla="*/ 3 w 56"/>
                        <a:gd name="T47" fmla="*/ 43 h 47"/>
                        <a:gd name="T48" fmla="*/ 5 w 56"/>
                        <a:gd name="T49" fmla="*/ 44 h 47"/>
                        <a:gd name="T50" fmla="*/ 22 w 56"/>
                        <a:gd name="T51" fmla="*/ 40 h 47"/>
                        <a:gd name="T52" fmla="*/ 21 w 56"/>
                        <a:gd name="T53" fmla="*/ 43 h 47"/>
                        <a:gd name="T54" fmla="*/ 24 w 56"/>
                        <a:gd name="T55" fmla="*/ 47 h 47"/>
                        <a:gd name="T56" fmla="*/ 27 w 56"/>
                        <a:gd name="T57" fmla="*/ 44 h 47"/>
                        <a:gd name="T58" fmla="*/ 30 w 56"/>
                        <a:gd name="T59" fmla="*/ 43 h 47"/>
                        <a:gd name="T60" fmla="*/ 31 w 56"/>
                        <a:gd name="T61" fmla="*/ 40 h 47"/>
                        <a:gd name="T62" fmla="*/ 38 w 56"/>
                        <a:gd name="T63" fmla="*/ 39 h 47"/>
                        <a:gd name="T64" fmla="*/ 41 w 56"/>
                        <a:gd name="T65" fmla="*/ 40 h 47"/>
                        <a:gd name="T66" fmla="*/ 43 w 56"/>
                        <a:gd name="T67" fmla="*/ 37 h 47"/>
                        <a:gd name="T68" fmla="*/ 45 w 56"/>
                        <a:gd name="T69" fmla="*/ 35 h 47"/>
                        <a:gd name="T70" fmla="*/ 46 w 56"/>
                        <a:gd name="T71" fmla="*/ 38 h 47"/>
                        <a:gd name="T72" fmla="*/ 48 w 56"/>
                        <a:gd name="T73" fmla="*/ 37 h 47"/>
                        <a:gd name="T74" fmla="*/ 49 w 56"/>
                        <a:gd name="T75" fmla="*/ 35 h 47"/>
                        <a:gd name="T76" fmla="*/ 49 w 56"/>
                        <a:gd name="T77" fmla="*/ 32 h 47"/>
                        <a:gd name="T78" fmla="*/ 51 w 56"/>
                        <a:gd name="T79" fmla="*/ 26 h 47"/>
                        <a:gd name="T80" fmla="*/ 51 w 56"/>
                        <a:gd name="T81" fmla="*/ 19 h 47"/>
                        <a:gd name="T82" fmla="*/ 53 w 56"/>
                        <a:gd name="T83" fmla="*/ 19 h 47"/>
                        <a:gd name="T84" fmla="*/ 55 w 56"/>
                        <a:gd name="T85" fmla="*/ 17 h 47"/>
                        <a:gd name="T86" fmla="*/ 55 w 56"/>
                        <a:gd name="T87" fmla="*/ 9 h 47"/>
                        <a:gd name="T88" fmla="*/ 52 w 56"/>
                        <a:gd name="T89" fmla="*/ 1 h 47"/>
                        <a:gd name="T90" fmla="*/ 52 w 56"/>
                        <a:gd name="T91" fmla="*/ 1 h 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</a:cxnLst>
                      <a:rect l="0" t="0" r="r" b="b"/>
                      <a:pathLst>
                        <a:path w="56" h="47">
                          <a:moveTo>
                            <a:pt x="52" y="1"/>
                          </a:moveTo>
                          <a:cubicBezTo>
                            <a:pt x="51" y="1"/>
                            <a:pt x="51" y="0"/>
                            <a:pt x="51" y="1"/>
                          </a:cubicBezTo>
                          <a:cubicBezTo>
                            <a:pt x="49" y="2"/>
                            <a:pt x="51" y="2"/>
                            <a:pt x="52" y="3"/>
                          </a:cubicBezTo>
                          <a:cubicBezTo>
                            <a:pt x="53" y="4"/>
                            <a:pt x="50" y="5"/>
                            <a:pt x="49" y="3"/>
                          </a:cubicBezTo>
                          <a:cubicBezTo>
                            <a:pt x="48" y="1"/>
                            <a:pt x="47" y="4"/>
                            <a:pt x="47" y="5"/>
                          </a:cubicBezTo>
                          <a:cubicBezTo>
                            <a:pt x="46" y="5"/>
                            <a:pt x="45" y="6"/>
                            <a:pt x="45" y="6"/>
                          </a:cubicBezTo>
                          <a:cubicBezTo>
                            <a:pt x="45" y="8"/>
                            <a:pt x="46" y="7"/>
                            <a:pt x="46" y="7"/>
                          </a:cubicBezTo>
                          <a:cubicBezTo>
                            <a:pt x="46" y="8"/>
                            <a:pt x="46" y="9"/>
                            <a:pt x="46" y="10"/>
                          </a:cubicBezTo>
                          <a:cubicBezTo>
                            <a:pt x="46" y="11"/>
                            <a:pt x="47" y="11"/>
                            <a:pt x="46" y="13"/>
                          </a:cubicBezTo>
                          <a:cubicBezTo>
                            <a:pt x="44" y="16"/>
                            <a:pt x="43" y="19"/>
                            <a:pt x="41" y="22"/>
                          </a:cubicBezTo>
                          <a:cubicBezTo>
                            <a:pt x="40" y="23"/>
                            <a:pt x="37" y="27"/>
                            <a:pt x="36" y="27"/>
                          </a:cubicBezTo>
                          <a:cubicBezTo>
                            <a:pt x="34" y="27"/>
                            <a:pt x="32" y="28"/>
                            <a:pt x="31" y="27"/>
                          </a:cubicBezTo>
                          <a:cubicBezTo>
                            <a:pt x="30" y="26"/>
                            <a:pt x="32" y="25"/>
                            <a:pt x="32" y="24"/>
                          </a:cubicBezTo>
                          <a:cubicBezTo>
                            <a:pt x="33" y="23"/>
                            <a:pt x="30" y="25"/>
                            <a:pt x="30" y="25"/>
                          </a:cubicBezTo>
                          <a:cubicBezTo>
                            <a:pt x="29" y="26"/>
                            <a:pt x="29" y="26"/>
                            <a:pt x="29" y="27"/>
                          </a:cubicBezTo>
                          <a:cubicBezTo>
                            <a:pt x="29" y="30"/>
                            <a:pt x="26" y="31"/>
                            <a:pt x="25" y="33"/>
                          </a:cubicBezTo>
                          <a:cubicBezTo>
                            <a:pt x="25" y="33"/>
                            <a:pt x="25" y="34"/>
                            <a:pt x="25" y="34"/>
                          </a:cubicBezTo>
                          <a:cubicBezTo>
                            <a:pt x="25" y="35"/>
                            <a:pt x="23" y="36"/>
                            <a:pt x="23" y="36"/>
                          </a:cubicBezTo>
                          <a:cubicBezTo>
                            <a:pt x="22" y="36"/>
                            <a:pt x="23" y="35"/>
                            <a:pt x="21" y="35"/>
                          </a:cubicBezTo>
                          <a:cubicBezTo>
                            <a:pt x="20" y="35"/>
                            <a:pt x="19" y="35"/>
                            <a:pt x="17" y="35"/>
                          </a:cubicBezTo>
                          <a:cubicBezTo>
                            <a:pt x="14" y="36"/>
                            <a:pt x="12" y="35"/>
                            <a:pt x="9" y="36"/>
                          </a:cubicBezTo>
                          <a:cubicBezTo>
                            <a:pt x="7" y="38"/>
                            <a:pt x="4" y="40"/>
                            <a:pt x="2" y="42"/>
                          </a:cubicBezTo>
                          <a:cubicBezTo>
                            <a:pt x="0" y="42"/>
                            <a:pt x="0" y="45"/>
                            <a:pt x="1" y="44"/>
                          </a:cubicBezTo>
                          <a:cubicBezTo>
                            <a:pt x="2" y="44"/>
                            <a:pt x="2" y="43"/>
                            <a:pt x="3" y="43"/>
                          </a:cubicBezTo>
                          <a:cubicBezTo>
                            <a:pt x="4" y="44"/>
                            <a:pt x="5" y="45"/>
                            <a:pt x="5" y="44"/>
                          </a:cubicBezTo>
                          <a:cubicBezTo>
                            <a:pt x="10" y="43"/>
                            <a:pt x="17" y="39"/>
                            <a:pt x="22" y="40"/>
                          </a:cubicBezTo>
                          <a:cubicBezTo>
                            <a:pt x="23" y="41"/>
                            <a:pt x="21" y="43"/>
                            <a:pt x="21" y="43"/>
                          </a:cubicBezTo>
                          <a:cubicBezTo>
                            <a:pt x="22" y="44"/>
                            <a:pt x="23" y="47"/>
                            <a:pt x="24" y="47"/>
                          </a:cubicBezTo>
                          <a:cubicBezTo>
                            <a:pt x="25" y="46"/>
                            <a:pt x="26" y="45"/>
                            <a:pt x="27" y="44"/>
                          </a:cubicBezTo>
                          <a:cubicBezTo>
                            <a:pt x="28" y="42"/>
                            <a:pt x="28" y="43"/>
                            <a:pt x="30" y="43"/>
                          </a:cubicBezTo>
                          <a:cubicBezTo>
                            <a:pt x="29" y="43"/>
                            <a:pt x="28" y="35"/>
                            <a:pt x="31" y="40"/>
                          </a:cubicBezTo>
                          <a:cubicBezTo>
                            <a:pt x="32" y="42"/>
                            <a:pt x="37" y="40"/>
                            <a:pt x="38" y="39"/>
                          </a:cubicBezTo>
                          <a:cubicBezTo>
                            <a:pt x="40" y="36"/>
                            <a:pt x="40" y="42"/>
                            <a:pt x="41" y="40"/>
                          </a:cubicBezTo>
                          <a:cubicBezTo>
                            <a:pt x="41" y="39"/>
                            <a:pt x="42" y="37"/>
                            <a:pt x="43" y="37"/>
                          </a:cubicBezTo>
                          <a:cubicBezTo>
                            <a:pt x="44" y="36"/>
                            <a:pt x="44" y="37"/>
                            <a:pt x="45" y="35"/>
                          </a:cubicBezTo>
                          <a:cubicBezTo>
                            <a:pt x="45" y="35"/>
                            <a:pt x="45" y="39"/>
                            <a:pt x="46" y="38"/>
                          </a:cubicBezTo>
                          <a:cubicBezTo>
                            <a:pt x="46" y="38"/>
                            <a:pt x="47" y="38"/>
                            <a:pt x="48" y="37"/>
                          </a:cubicBezTo>
                          <a:cubicBezTo>
                            <a:pt x="49" y="37"/>
                            <a:pt x="48" y="36"/>
                            <a:pt x="49" y="35"/>
                          </a:cubicBezTo>
                          <a:cubicBezTo>
                            <a:pt x="51" y="34"/>
                            <a:pt x="51" y="34"/>
                            <a:pt x="49" y="32"/>
                          </a:cubicBezTo>
                          <a:cubicBezTo>
                            <a:pt x="48" y="31"/>
                            <a:pt x="51" y="28"/>
                            <a:pt x="51" y="26"/>
                          </a:cubicBezTo>
                          <a:cubicBezTo>
                            <a:pt x="52" y="24"/>
                            <a:pt x="50" y="21"/>
                            <a:pt x="51" y="19"/>
                          </a:cubicBezTo>
                          <a:cubicBezTo>
                            <a:pt x="52" y="18"/>
                            <a:pt x="52" y="19"/>
                            <a:pt x="53" y="19"/>
                          </a:cubicBezTo>
                          <a:cubicBezTo>
                            <a:pt x="54" y="19"/>
                            <a:pt x="55" y="17"/>
                            <a:pt x="55" y="17"/>
                          </a:cubicBezTo>
                          <a:cubicBezTo>
                            <a:pt x="56" y="14"/>
                            <a:pt x="56" y="11"/>
                            <a:pt x="55" y="9"/>
                          </a:cubicBezTo>
                          <a:cubicBezTo>
                            <a:pt x="55" y="8"/>
                            <a:pt x="52" y="1"/>
                            <a:pt x="52" y="1"/>
                          </a:cubicBezTo>
                          <a:cubicBezTo>
                            <a:pt x="52" y="1"/>
                            <a:pt x="52" y="1"/>
                            <a:pt x="52" y="1"/>
                          </a:cubicBezTo>
                          <a:close/>
                        </a:path>
                      </a:pathLst>
                    </a:custGeom>
                    <a:grpFill/>
                    <a:ln w="0" cap="flat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0" tIns="0" rIns="0" bIns="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id-ID" sz="1350" dirty="0"/>
                    </a:p>
                  </p:txBody>
                </p:sp>
              </p:grpSp>
              <p:sp>
                <p:nvSpPr>
                  <p:cNvPr id="325" name="Freeform 432">
                    <a:extLst>
                      <a:ext uri="{FF2B5EF4-FFF2-40B4-BE49-F238E27FC236}">
                        <a16:creationId xmlns:a16="http://schemas.microsoft.com/office/drawing/2014/main" id="{9725DF9B-4B8E-4496-81FE-B2E5BF0628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44785" y="3685108"/>
                    <a:ext cx="9557" cy="12742"/>
                  </a:xfrm>
                  <a:custGeom>
                    <a:avLst/>
                    <a:gdLst>
                      <a:gd name="T0" fmla="*/ 2 w 2"/>
                      <a:gd name="T1" fmla="*/ 0 h 3"/>
                      <a:gd name="T2" fmla="*/ 0 w 2"/>
                      <a:gd name="T3" fmla="*/ 1 h 3"/>
                      <a:gd name="T4" fmla="*/ 2 w 2"/>
                      <a:gd name="T5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3">
                        <a:moveTo>
                          <a:pt x="2" y="0"/>
                        </a:moveTo>
                        <a:cubicBezTo>
                          <a:pt x="2" y="0"/>
                          <a:pt x="0" y="1"/>
                          <a:pt x="0" y="1"/>
                        </a:cubicBezTo>
                        <a:cubicBezTo>
                          <a:pt x="1" y="3"/>
                          <a:pt x="2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26" name="Freeform 433">
                    <a:extLst>
                      <a:ext uri="{FF2B5EF4-FFF2-40B4-BE49-F238E27FC236}">
                        <a16:creationId xmlns:a16="http://schemas.microsoft.com/office/drawing/2014/main" id="{16BFF1E2-EA44-4B4E-8A21-93756FA516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89037" y="3685108"/>
                    <a:ext cx="60525" cy="46190"/>
                  </a:xfrm>
                  <a:custGeom>
                    <a:avLst/>
                    <a:gdLst>
                      <a:gd name="T0" fmla="*/ 11 w 13"/>
                      <a:gd name="T1" fmla="*/ 2 h 10"/>
                      <a:gd name="T2" fmla="*/ 7 w 13"/>
                      <a:gd name="T3" fmla="*/ 2 h 10"/>
                      <a:gd name="T4" fmla="*/ 5 w 13"/>
                      <a:gd name="T5" fmla="*/ 3 h 10"/>
                      <a:gd name="T6" fmla="*/ 3 w 13"/>
                      <a:gd name="T7" fmla="*/ 4 h 10"/>
                      <a:gd name="T8" fmla="*/ 0 w 13"/>
                      <a:gd name="T9" fmla="*/ 6 h 10"/>
                      <a:gd name="T10" fmla="*/ 3 w 13"/>
                      <a:gd name="T11" fmla="*/ 9 h 10"/>
                      <a:gd name="T12" fmla="*/ 6 w 13"/>
                      <a:gd name="T13" fmla="*/ 6 h 10"/>
                      <a:gd name="T14" fmla="*/ 10 w 13"/>
                      <a:gd name="T15" fmla="*/ 6 h 10"/>
                      <a:gd name="T16" fmla="*/ 11 w 13"/>
                      <a:gd name="T17" fmla="*/ 2 h 10"/>
                      <a:gd name="T18" fmla="*/ 11 w 13"/>
                      <a:gd name="T1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3" h="10">
                        <a:moveTo>
                          <a:pt x="11" y="2"/>
                        </a:moveTo>
                        <a:cubicBezTo>
                          <a:pt x="9" y="2"/>
                          <a:pt x="9" y="0"/>
                          <a:pt x="7" y="2"/>
                        </a:cubicBezTo>
                        <a:cubicBezTo>
                          <a:pt x="6" y="2"/>
                          <a:pt x="5" y="4"/>
                          <a:pt x="5" y="3"/>
                        </a:cubicBezTo>
                        <a:cubicBezTo>
                          <a:pt x="4" y="2"/>
                          <a:pt x="3" y="4"/>
                          <a:pt x="3" y="4"/>
                        </a:cubicBezTo>
                        <a:cubicBezTo>
                          <a:pt x="2" y="6"/>
                          <a:pt x="1" y="5"/>
                          <a:pt x="0" y="6"/>
                        </a:cubicBezTo>
                        <a:cubicBezTo>
                          <a:pt x="0" y="5"/>
                          <a:pt x="2" y="9"/>
                          <a:pt x="3" y="9"/>
                        </a:cubicBezTo>
                        <a:cubicBezTo>
                          <a:pt x="3" y="10"/>
                          <a:pt x="5" y="6"/>
                          <a:pt x="6" y="6"/>
                        </a:cubicBezTo>
                        <a:cubicBezTo>
                          <a:pt x="7" y="6"/>
                          <a:pt x="9" y="7"/>
                          <a:pt x="10" y="6"/>
                        </a:cubicBezTo>
                        <a:cubicBezTo>
                          <a:pt x="11" y="6"/>
                          <a:pt x="13" y="3"/>
                          <a:pt x="11" y="2"/>
                        </a:cubicBezTo>
                        <a:cubicBezTo>
                          <a:pt x="10" y="2"/>
                          <a:pt x="11" y="2"/>
                          <a:pt x="11" y="2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27" name="Freeform 434">
                    <a:extLst>
                      <a:ext uri="{FF2B5EF4-FFF2-40B4-BE49-F238E27FC236}">
                        <a16:creationId xmlns:a16="http://schemas.microsoft.com/office/drawing/2014/main" id="{65B8FE63-E5A2-4ECE-997B-5F2324AF09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28513" y="3702629"/>
                    <a:ext cx="50968" cy="74861"/>
                  </a:xfrm>
                  <a:custGeom>
                    <a:avLst/>
                    <a:gdLst>
                      <a:gd name="T0" fmla="*/ 7 w 11"/>
                      <a:gd name="T1" fmla="*/ 0 h 16"/>
                      <a:gd name="T2" fmla="*/ 2 w 11"/>
                      <a:gd name="T3" fmla="*/ 2 h 16"/>
                      <a:gd name="T4" fmla="*/ 0 w 11"/>
                      <a:gd name="T5" fmla="*/ 6 h 16"/>
                      <a:gd name="T6" fmla="*/ 2 w 11"/>
                      <a:gd name="T7" fmla="*/ 6 h 16"/>
                      <a:gd name="T8" fmla="*/ 3 w 11"/>
                      <a:gd name="T9" fmla="*/ 4 h 16"/>
                      <a:gd name="T10" fmla="*/ 4 w 11"/>
                      <a:gd name="T11" fmla="*/ 5 h 16"/>
                      <a:gd name="T12" fmla="*/ 3 w 11"/>
                      <a:gd name="T13" fmla="*/ 10 h 16"/>
                      <a:gd name="T14" fmla="*/ 3 w 11"/>
                      <a:gd name="T15" fmla="*/ 11 h 16"/>
                      <a:gd name="T16" fmla="*/ 3 w 11"/>
                      <a:gd name="T17" fmla="*/ 13 h 16"/>
                      <a:gd name="T18" fmla="*/ 5 w 11"/>
                      <a:gd name="T19" fmla="*/ 12 h 16"/>
                      <a:gd name="T20" fmla="*/ 6 w 11"/>
                      <a:gd name="T21" fmla="*/ 15 h 16"/>
                      <a:gd name="T22" fmla="*/ 8 w 11"/>
                      <a:gd name="T23" fmla="*/ 12 h 16"/>
                      <a:gd name="T24" fmla="*/ 11 w 11"/>
                      <a:gd name="T25" fmla="*/ 7 h 16"/>
                      <a:gd name="T26" fmla="*/ 10 w 11"/>
                      <a:gd name="T27" fmla="*/ 2 h 16"/>
                      <a:gd name="T28" fmla="*/ 7 w 11"/>
                      <a:gd name="T29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1" h="16">
                        <a:moveTo>
                          <a:pt x="7" y="0"/>
                        </a:moveTo>
                        <a:cubicBezTo>
                          <a:pt x="5" y="0"/>
                          <a:pt x="3" y="1"/>
                          <a:pt x="2" y="2"/>
                        </a:cubicBezTo>
                        <a:cubicBezTo>
                          <a:pt x="0" y="3"/>
                          <a:pt x="0" y="4"/>
                          <a:pt x="0" y="6"/>
                        </a:cubicBezTo>
                        <a:cubicBezTo>
                          <a:pt x="0" y="5"/>
                          <a:pt x="3" y="5"/>
                          <a:pt x="2" y="6"/>
                        </a:cubicBezTo>
                        <a:cubicBezTo>
                          <a:pt x="3" y="5"/>
                          <a:pt x="2" y="4"/>
                          <a:pt x="3" y="4"/>
                        </a:cubicBezTo>
                        <a:cubicBezTo>
                          <a:pt x="3" y="4"/>
                          <a:pt x="4" y="4"/>
                          <a:pt x="4" y="5"/>
                        </a:cubicBezTo>
                        <a:cubicBezTo>
                          <a:pt x="4" y="7"/>
                          <a:pt x="4" y="8"/>
                          <a:pt x="3" y="10"/>
                        </a:cubicBezTo>
                        <a:cubicBezTo>
                          <a:pt x="2" y="11"/>
                          <a:pt x="3" y="11"/>
                          <a:pt x="3" y="11"/>
                        </a:cubicBezTo>
                        <a:cubicBezTo>
                          <a:pt x="3" y="12"/>
                          <a:pt x="3" y="13"/>
                          <a:pt x="3" y="13"/>
                        </a:cubicBezTo>
                        <a:cubicBezTo>
                          <a:pt x="3" y="16"/>
                          <a:pt x="5" y="12"/>
                          <a:pt x="5" y="12"/>
                        </a:cubicBezTo>
                        <a:cubicBezTo>
                          <a:pt x="5" y="12"/>
                          <a:pt x="5" y="15"/>
                          <a:pt x="6" y="15"/>
                        </a:cubicBezTo>
                        <a:cubicBezTo>
                          <a:pt x="6" y="16"/>
                          <a:pt x="8" y="13"/>
                          <a:pt x="8" y="12"/>
                        </a:cubicBezTo>
                        <a:cubicBezTo>
                          <a:pt x="10" y="10"/>
                          <a:pt x="10" y="8"/>
                          <a:pt x="11" y="7"/>
                        </a:cubicBezTo>
                        <a:cubicBezTo>
                          <a:pt x="11" y="5"/>
                          <a:pt x="10" y="4"/>
                          <a:pt x="10" y="2"/>
                        </a:cubicBezTo>
                        <a:cubicBezTo>
                          <a:pt x="10" y="0"/>
                          <a:pt x="7" y="2"/>
                          <a:pt x="7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28" name="Freeform 435">
                    <a:extLst>
                      <a:ext uri="{FF2B5EF4-FFF2-40B4-BE49-F238E27FC236}">
                        <a16:creationId xmlns:a16="http://schemas.microsoft.com/office/drawing/2014/main" id="{6E872170-311D-4E62-A35F-7375663DC2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77545" y="3885799"/>
                    <a:ext cx="17521" cy="14335"/>
                  </a:xfrm>
                  <a:custGeom>
                    <a:avLst/>
                    <a:gdLst>
                      <a:gd name="T0" fmla="*/ 4 w 4"/>
                      <a:gd name="T1" fmla="*/ 0 h 3"/>
                      <a:gd name="T2" fmla="*/ 1 w 4"/>
                      <a:gd name="T3" fmla="*/ 3 h 3"/>
                      <a:gd name="T4" fmla="*/ 4 w 4"/>
                      <a:gd name="T5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3">
                        <a:moveTo>
                          <a:pt x="4" y="0"/>
                        </a:moveTo>
                        <a:cubicBezTo>
                          <a:pt x="3" y="0"/>
                          <a:pt x="0" y="1"/>
                          <a:pt x="1" y="3"/>
                        </a:cubicBezTo>
                        <a:cubicBezTo>
                          <a:pt x="1" y="3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29" name="Freeform 436">
                    <a:extLst>
                      <a:ext uri="{FF2B5EF4-FFF2-40B4-BE49-F238E27FC236}">
                        <a16:creationId xmlns:a16="http://schemas.microsoft.com/office/drawing/2014/main" id="{AA69F748-4241-46AA-87D5-3C6C422FD7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18956" y="3839608"/>
                    <a:ext cx="9557" cy="7964"/>
                  </a:xfrm>
                  <a:custGeom>
                    <a:avLst/>
                    <a:gdLst>
                      <a:gd name="T0" fmla="*/ 2 w 2"/>
                      <a:gd name="T1" fmla="*/ 0 h 2"/>
                      <a:gd name="T2" fmla="*/ 0 w 2"/>
                      <a:gd name="T3" fmla="*/ 1 h 2"/>
                      <a:gd name="T4" fmla="*/ 2 w 2"/>
                      <a:gd name="T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30" name="Freeform 437">
                    <a:extLst>
                      <a:ext uri="{FF2B5EF4-FFF2-40B4-BE49-F238E27FC236}">
                        <a16:creationId xmlns:a16="http://schemas.microsoft.com/office/drawing/2014/main" id="{77593F43-2700-4871-BB82-586E8AD67F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93127" y="3936767"/>
                    <a:ext cx="9557" cy="4778"/>
                  </a:xfrm>
                  <a:custGeom>
                    <a:avLst/>
                    <a:gdLst>
                      <a:gd name="T0" fmla="*/ 2 w 2"/>
                      <a:gd name="T1" fmla="*/ 0 h 1"/>
                      <a:gd name="T2" fmla="*/ 1 w 2"/>
                      <a:gd name="T3" fmla="*/ 1 h 1"/>
                      <a:gd name="T4" fmla="*/ 2 w 2"/>
                      <a:gd name="T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31" name="Freeform 438">
                    <a:extLst>
                      <a:ext uri="{FF2B5EF4-FFF2-40B4-BE49-F238E27FC236}">
                        <a16:creationId xmlns:a16="http://schemas.microsoft.com/office/drawing/2014/main" id="{FE7311D0-8A62-486F-8FE7-4387F00229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03933" y="3919246"/>
                    <a:ext cx="55747" cy="78046"/>
                  </a:xfrm>
                  <a:custGeom>
                    <a:avLst/>
                    <a:gdLst>
                      <a:gd name="T0" fmla="*/ 8 w 12"/>
                      <a:gd name="T1" fmla="*/ 1 h 17"/>
                      <a:gd name="T2" fmla="*/ 0 w 12"/>
                      <a:gd name="T3" fmla="*/ 8 h 17"/>
                      <a:gd name="T4" fmla="*/ 1 w 12"/>
                      <a:gd name="T5" fmla="*/ 14 h 17"/>
                      <a:gd name="T6" fmla="*/ 3 w 12"/>
                      <a:gd name="T7" fmla="*/ 17 h 17"/>
                      <a:gd name="T8" fmla="*/ 8 w 12"/>
                      <a:gd name="T9" fmla="*/ 1 h 17"/>
                      <a:gd name="T10" fmla="*/ 8 w 12"/>
                      <a:gd name="T11" fmla="*/ 1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2" h="17">
                        <a:moveTo>
                          <a:pt x="8" y="1"/>
                        </a:moveTo>
                        <a:cubicBezTo>
                          <a:pt x="5" y="0"/>
                          <a:pt x="1" y="6"/>
                          <a:pt x="0" y="8"/>
                        </a:cubicBezTo>
                        <a:cubicBezTo>
                          <a:pt x="0" y="10"/>
                          <a:pt x="0" y="12"/>
                          <a:pt x="1" y="14"/>
                        </a:cubicBezTo>
                        <a:cubicBezTo>
                          <a:pt x="1" y="14"/>
                          <a:pt x="3" y="17"/>
                          <a:pt x="3" y="17"/>
                        </a:cubicBezTo>
                        <a:cubicBezTo>
                          <a:pt x="4" y="15"/>
                          <a:pt x="12" y="2"/>
                          <a:pt x="8" y="1"/>
                        </a:cubicBezTo>
                        <a:cubicBezTo>
                          <a:pt x="7" y="1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32" name="Freeform 439">
                    <a:extLst>
                      <a:ext uri="{FF2B5EF4-FFF2-40B4-BE49-F238E27FC236}">
                        <a16:creationId xmlns:a16="http://schemas.microsoft.com/office/drawing/2014/main" id="{B8828066-E532-4009-A61B-5BCB87004C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28383" y="4049854"/>
                    <a:ext cx="65304" cy="46190"/>
                  </a:xfrm>
                  <a:custGeom>
                    <a:avLst/>
                    <a:gdLst>
                      <a:gd name="T0" fmla="*/ 13 w 14"/>
                      <a:gd name="T1" fmla="*/ 1 h 10"/>
                      <a:gd name="T2" fmla="*/ 9 w 14"/>
                      <a:gd name="T3" fmla="*/ 0 h 10"/>
                      <a:gd name="T4" fmla="*/ 4 w 14"/>
                      <a:gd name="T5" fmla="*/ 2 h 10"/>
                      <a:gd name="T6" fmla="*/ 4 w 14"/>
                      <a:gd name="T7" fmla="*/ 9 h 10"/>
                      <a:gd name="T8" fmla="*/ 11 w 14"/>
                      <a:gd name="T9" fmla="*/ 6 h 10"/>
                      <a:gd name="T10" fmla="*/ 13 w 14"/>
                      <a:gd name="T11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4" h="10">
                        <a:moveTo>
                          <a:pt x="13" y="1"/>
                        </a:moveTo>
                        <a:cubicBezTo>
                          <a:pt x="12" y="1"/>
                          <a:pt x="11" y="0"/>
                          <a:pt x="9" y="0"/>
                        </a:cubicBezTo>
                        <a:cubicBezTo>
                          <a:pt x="7" y="0"/>
                          <a:pt x="6" y="1"/>
                          <a:pt x="4" y="2"/>
                        </a:cubicBezTo>
                        <a:cubicBezTo>
                          <a:pt x="2" y="4"/>
                          <a:pt x="0" y="7"/>
                          <a:pt x="4" y="9"/>
                        </a:cubicBezTo>
                        <a:cubicBezTo>
                          <a:pt x="6" y="10"/>
                          <a:pt x="10" y="8"/>
                          <a:pt x="11" y="6"/>
                        </a:cubicBezTo>
                        <a:cubicBezTo>
                          <a:pt x="11" y="5"/>
                          <a:pt x="14" y="1"/>
                          <a:pt x="13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33" name="Freeform 440">
                    <a:extLst>
                      <a:ext uri="{FF2B5EF4-FFF2-40B4-BE49-F238E27FC236}">
                        <a16:creationId xmlns:a16="http://schemas.microsoft.com/office/drawing/2014/main" id="{89A334E8-E94A-4B94-99AE-A030CE8D2D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94376" y="4081710"/>
                    <a:ext cx="93973" cy="132200"/>
                  </a:xfrm>
                  <a:custGeom>
                    <a:avLst/>
                    <a:gdLst>
                      <a:gd name="T0" fmla="*/ 12 w 20"/>
                      <a:gd name="T1" fmla="*/ 2 h 28"/>
                      <a:gd name="T2" fmla="*/ 9 w 20"/>
                      <a:gd name="T3" fmla="*/ 2 h 28"/>
                      <a:gd name="T4" fmla="*/ 4 w 20"/>
                      <a:gd name="T5" fmla="*/ 3 h 28"/>
                      <a:gd name="T6" fmla="*/ 3 w 20"/>
                      <a:gd name="T7" fmla="*/ 11 h 28"/>
                      <a:gd name="T8" fmla="*/ 3 w 20"/>
                      <a:gd name="T9" fmla="*/ 13 h 28"/>
                      <a:gd name="T10" fmla="*/ 0 w 20"/>
                      <a:gd name="T11" fmla="*/ 13 h 28"/>
                      <a:gd name="T12" fmla="*/ 3 w 20"/>
                      <a:gd name="T13" fmla="*/ 22 h 28"/>
                      <a:gd name="T14" fmla="*/ 5 w 20"/>
                      <a:gd name="T15" fmla="*/ 20 h 28"/>
                      <a:gd name="T16" fmla="*/ 7 w 20"/>
                      <a:gd name="T17" fmla="*/ 22 h 28"/>
                      <a:gd name="T18" fmla="*/ 4 w 20"/>
                      <a:gd name="T19" fmla="*/ 23 h 28"/>
                      <a:gd name="T20" fmla="*/ 8 w 20"/>
                      <a:gd name="T21" fmla="*/ 26 h 28"/>
                      <a:gd name="T22" fmla="*/ 11 w 20"/>
                      <a:gd name="T23" fmla="*/ 25 h 28"/>
                      <a:gd name="T24" fmla="*/ 15 w 20"/>
                      <a:gd name="T25" fmla="*/ 28 h 28"/>
                      <a:gd name="T26" fmla="*/ 14 w 20"/>
                      <a:gd name="T27" fmla="*/ 25 h 28"/>
                      <a:gd name="T28" fmla="*/ 17 w 20"/>
                      <a:gd name="T29" fmla="*/ 24 h 28"/>
                      <a:gd name="T30" fmla="*/ 10 w 20"/>
                      <a:gd name="T31" fmla="*/ 22 h 28"/>
                      <a:gd name="T32" fmla="*/ 9 w 20"/>
                      <a:gd name="T33" fmla="*/ 16 h 28"/>
                      <a:gd name="T34" fmla="*/ 12 w 20"/>
                      <a:gd name="T35" fmla="*/ 12 h 28"/>
                      <a:gd name="T36" fmla="*/ 13 w 20"/>
                      <a:gd name="T37" fmla="*/ 7 h 28"/>
                      <a:gd name="T38" fmla="*/ 12 w 20"/>
                      <a:gd name="T39" fmla="*/ 2 h 28"/>
                      <a:gd name="T40" fmla="*/ 12 w 20"/>
                      <a:gd name="T41" fmla="*/ 2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0" h="28">
                        <a:moveTo>
                          <a:pt x="12" y="2"/>
                        </a:moveTo>
                        <a:cubicBezTo>
                          <a:pt x="10" y="1"/>
                          <a:pt x="11" y="5"/>
                          <a:pt x="9" y="2"/>
                        </a:cubicBezTo>
                        <a:cubicBezTo>
                          <a:pt x="8" y="0"/>
                          <a:pt x="4" y="1"/>
                          <a:pt x="4" y="3"/>
                        </a:cubicBezTo>
                        <a:cubicBezTo>
                          <a:pt x="3" y="6"/>
                          <a:pt x="4" y="8"/>
                          <a:pt x="3" y="11"/>
                        </a:cubicBezTo>
                        <a:cubicBezTo>
                          <a:pt x="3" y="12"/>
                          <a:pt x="3" y="13"/>
                          <a:pt x="3" y="13"/>
                        </a:cubicBezTo>
                        <a:cubicBezTo>
                          <a:pt x="2" y="14"/>
                          <a:pt x="0" y="13"/>
                          <a:pt x="0" y="13"/>
                        </a:cubicBezTo>
                        <a:cubicBezTo>
                          <a:pt x="0" y="13"/>
                          <a:pt x="2" y="22"/>
                          <a:pt x="3" y="22"/>
                        </a:cubicBezTo>
                        <a:cubicBezTo>
                          <a:pt x="3" y="22"/>
                          <a:pt x="4" y="19"/>
                          <a:pt x="5" y="20"/>
                        </a:cubicBezTo>
                        <a:cubicBezTo>
                          <a:pt x="5" y="20"/>
                          <a:pt x="7" y="21"/>
                          <a:pt x="7" y="22"/>
                        </a:cubicBezTo>
                        <a:cubicBezTo>
                          <a:pt x="7" y="23"/>
                          <a:pt x="4" y="21"/>
                          <a:pt x="4" y="23"/>
                        </a:cubicBezTo>
                        <a:cubicBezTo>
                          <a:pt x="4" y="25"/>
                          <a:pt x="6" y="27"/>
                          <a:pt x="8" y="26"/>
                        </a:cubicBezTo>
                        <a:cubicBezTo>
                          <a:pt x="9" y="26"/>
                          <a:pt x="10" y="24"/>
                          <a:pt x="11" y="25"/>
                        </a:cubicBezTo>
                        <a:cubicBezTo>
                          <a:pt x="11" y="25"/>
                          <a:pt x="15" y="28"/>
                          <a:pt x="15" y="28"/>
                        </a:cubicBezTo>
                        <a:cubicBezTo>
                          <a:pt x="16" y="27"/>
                          <a:pt x="13" y="26"/>
                          <a:pt x="14" y="25"/>
                        </a:cubicBezTo>
                        <a:cubicBezTo>
                          <a:pt x="13" y="26"/>
                          <a:pt x="20" y="28"/>
                          <a:pt x="17" y="24"/>
                        </a:cubicBezTo>
                        <a:cubicBezTo>
                          <a:pt x="15" y="22"/>
                          <a:pt x="11" y="25"/>
                          <a:pt x="10" y="22"/>
                        </a:cubicBezTo>
                        <a:cubicBezTo>
                          <a:pt x="9" y="20"/>
                          <a:pt x="9" y="19"/>
                          <a:pt x="9" y="16"/>
                        </a:cubicBezTo>
                        <a:cubicBezTo>
                          <a:pt x="9" y="14"/>
                          <a:pt x="11" y="14"/>
                          <a:pt x="12" y="12"/>
                        </a:cubicBezTo>
                        <a:cubicBezTo>
                          <a:pt x="14" y="10"/>
                          <a:pt x="14" y="9"/>
                          <a:pt x="13" y="7"/>
                        </a:cubicBezTo>
                        <a:cubicBezTo>
                          <a:pt x="13" y="7"/>
                          <a:pt x="13" y="2"/>
                          <a:pt x="12" y="2"/>
                        </a:cubicBezTo>
                        <a:cubicBezTo>
                          <a:pt x="11" y="2"/>
                          <a:pt x="13" y="2"/>
                          <a:pt x="12" y="2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34" name="Freeform 441">
                    <a:extLst>
                      <a:ext uri="{FF2B5EF4-FFF2-40B4-BE49-F238E27FC236}">
                        <a16:creationId xmlns:a16="http://schemas.microsoft.com/office/drawing/2014/main" id="{D29EC5CD-220A-4A4D-8F50-72FD1832A0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4015" y="4194796"/>
                    <a:ext cx="28669" cy="36635"/>
                  </a:xfrm>
                  <a:custGeom>
                    <a:avLst/>
                    <a:gdLst>
                      <a:gd name="T0" fmla="*/ 3 w 6"/>
                      <a:gd name="T1" fmla="*/ 1 h 8"/>
                      <a:gd name="T2" fmla="*/ 1 w 6"/>
                      <a:gd name="T3" fmla="*/ 1 h 8"/>
                      <a:gd name="T4" fmla="*/ 0 w 6"/>
                      <a:gd name="T5" fmla="*/ 3 h 8"/>
                      <a:gd name="T6" fmla="*/ 2 w 6"/>
                      <a:gd name="T7" fmla="*/ 6 h 8"/>
                      <a:gd name="T8" fmla="*/ 5 w 6"/>
                      <a:gd name="T9" fmla="*/ 7 h 8"/>
                      <a:gd name="T10" fmla="*/ 4 w 6"/>
                      <a:gd name="T11" fmla="*/ 4 h 8"/>
                      <a:gd name="T12" fmla="*/ 3 w 6"/>
                      <a:gd name="T13" fmla="*/ 1 h 8"/>
                      <a:gd name="T14" fmla="*/ 3 w 6"/>
                      <a:gd name="T1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8">
                        <a:moveTo>
                          <a:pt x="3" y="1"/>
                        </a:moveTo>
                        <a:cubicBezTo>
                          <a:pt x="3" y="1"/>
                          <a:pt x="2" y="0"/>
                          <a:pt x="1" y="1"/>
                        </a:cubicBezTo>
                        <a:cubicBezTo>
                          <a:pt x="1" y="2"/>
                          <a:pt x="0" y="2"/>
                          <a:pt x="0" y="3"/>
                        </a:cubicBezTo>
                        <a:cubicBezTo>
                          <a:pt x="1" y="4"/>
                          <a:pt x="0" y="5"/>
                          <a:pt x="2" y="6"/>
                        </a:cubicBezTo>
                        <a:cubicBezTo>
                          <a:pt x="2" y="6"/>
                          <a:pt x="6" y="8"/>
                          <a:pt x="5" y="7"/>
                        </a:cubicBezTo>
                        <a:cubicBezTo>
                          <a:pt x="5" y="6"/>
                          <a:pt x="5" y="5"/>
                          <a:pt x="4" y="4"/>
                        </a:cubicBezTo>
                        <a:cubicBezTo>
                          <a:pt x="2" y="4"/>
                          <a:pt x="2" y="1"/>
                          <a:pt x="3" y="1"/>
                        </a:cubicBezTo>
                        <a:cubicBezTo>
                          <a:pt x="2" y="1"/>
                          <a:pt x="4" y="1"/>
                          <a:pt x="3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35" name="Freeform 443">
                    <a:extLst>
                      <a:ext uri="{FF2B5EF4-FFF2-40B4-BE49-F238E27FC236}">
                        <a16:creationId xmlns:a16="http://schemas.microsoft.com/office/drawing/2014/main" id="{69F947E5-C608-4062-8319-F2B53A41D8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08710" y="4199575"/>
                    <a:ext cx="28669" cy="36635"/>
                  </a:xfrm>
                  <a:custGeom>
                    <a:avLst/>
                    <a:gdLst>
                      <a:gd name="T0" fmla="*/ 6 w 6"/>
                      <a:gd name="T1" fmla="*/ 5 h 8"/>
                      <a:gd name="T2" fmla="*/ 0 w 6"/>
                      <a:gd name="T3" fmla="*/ 2 h 8"/>
                      <a:gd name="T4" fmla="*/ 3 w 6"/>
                      <a:gd name="T5" fmla="*/ 6 h 8"/>
                      <a:gd name="T6" fmla="*/ 6 w 6"/>
                      <a:gd name="T7" fmla="*/ 5 h 8"/>
                      <a:gd name="T8" fmla="*/ 6 w 6"/>
                      <a:gd name="T9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8">
                        <a:moveTo>
                          <a:pt x="6" y="5"/>
                        </a:moveTo>
                        <a:cubicBezTo>
                          <a:pt x="5" y="4"/>
                          <a:pt x="3" y="0"/>
                          <a:pt x="0" y="2"/>
                        </a:cubicBezTo>
                        <a:cubicBezTo>
                          <a:pt x="0" y="2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5"/>
                        </a:cubicBezTo>
                        <a:cubicBezTo>
                          <a:pt x="6" y="5"/>
                          <a:pt x="6" y="6"/>
                          <a:pt x="6" y="5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36" name="Freeform 444">
                    <a:extLst>
                      <a:ext uri="{FF2B5EF4-FFF2-40B4-BE49-F238E27FC236}">
                        <a16:creationId xmlns:a16="http://schemas.microsoft.com/office/drawing/2014/main" id="{D1444DF1-C5BE-4D9E-9BC9-1C85152AC7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42159" y="4236208"/>
                    <a:ext cx="41412" cy="47783"/>
                  </a:xfrm>
                  <a:custGeom>
                    <a:avLst/>
                    <a:gdLst>
                      <a:gd name="T0" fmla="*/ 3 w 9"/>
                      <a:gd name="T1" fmla="*/ 2 h 10"/>
                      <a:gd name="T2" fmla="*/ 0 w 9"/>
                      <a:gd name="T3" fmla="*/ 2 h 10"/>
                      <a:gd name="T4" fmla="*/ 2 w 9"/>
                      <a:gd name="T5" fmla="*/ 4 h 10"/>
                      <a:gd name="T6" fmla="*/ 1 w 9"/>
                      <a:gd name="T7" fmla="*/ 9 h 10"/>
                      <a:gd name="T8" fmla="*/ 6 w 9"/>
                      <a:gd name="T9" fmla="*/ 6 h 10"/>
                      <a:gd name="T10" fmla="*/ 3 w 9"/>
                      <a:gd name="T11" fmla="*/ 2 h 10"/>
                      <a:gd name="T12" fmla="*/ 3 w 9"/>
                      <a:gd name="T13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10">
                        <a:moveTo>
                          <a:pt x="3" y="2"/>
                        </a:moveTo>
                        <a:cubicBezTo>
                          <a:pt x="2" y="1"/>
                          <a:pt x="1" y="1"/>
                          <a:pt x="0" y="2"/>
                        </a:cubicBezTo>
                        <a:cubicBezTo>
                          <a:pt x="0" y="3"/>
                          <a:pt x="2" y="3"/>
                          <a:pt x="2" y="4"/>
                        </a:cubicBezTo>
                        <a:cubicBezTo>
                          <a:pt x="3" y="5"/>
                          <a:pt x="0" y="8"/>
                          <a:pt x="1" y="9"/>
                        </a:cubicBezTo>
                        <a:cubicBezTo>
                          <a:pt x="1" y="10"/>
                          <a:pt x="5" y="6"/>
                          <a:pt x="6" y="6"/>
                        </a:cubicBezTo>
                        <a:cubicBezTo>
                          <a:pt x="9" y="6"/>
                          <a:pt x="3" y="2"/>
                          <a:pt x="3" y="2"/>
                        </a:cubicBezTo>
                        <a:cubicBezTo>
                          <a:pt x="1" y="0"/>
                          <a:pt x="3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37" name="Freeform 445">
                    <a:extLst>
                      <a:ext uri="{FF2B5EF4-FFF2-40B4-BE49-F238E27FC236}">
                        <a16:creationId xmlns:a16="http://schemas.microsoft.com/office/drawing/2014/main" id="{1306AFF0-D600-4210-9ED2-EA0A69660E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51716" y="4264878"/>
                    <a:ext cx="31856" cy="50968"/>
                  </a:xfrm>
                  <a:custGeom>
                    <a:avLst/>
                    <a:gdLst>
                      <a:gd name="T0" fmla="*/ 6 w 7"/>
                      <a:gd name="T1" fmla="*/ 1 h 11"/>
                      <a:gd name="T2" fmla="*/ 3 w 7"/>
                      <a:gd name="T3" fmla="*/ 5 h 11"/>
                      <a:gd name="T4" fmla="*/ 3 w 7"/>
                      <a:gd name="T5" fmla="*/ 9 h 11"/>
                      <a:gd name="T6" fmla="*/ 5 w 7"/>
                      <a:gd name="T7" fmla="*/ 6 h 11"/>
                      <a:gd name="T8" fmla="*/ 6 w 7"/>
                      <a:gd name="T9" fmla="*/ 1 h 11"/>
                      <a:gd name="T10" fmla="*/ 6 w 7"/>
                      <a:gd name="T11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" h="11">
                        <a:moveTo>
                          <a:pt x="6" y="1"/>
                        </a:moveTo>
                        <a:cubicBezTo>
                          <a:pt x="3" y="1"/>
                          <a:pt x="4" y="4"/>
                          <a:pt x="3" y="5"/>
                        </a:cubicBezTo>
                        <a:cubicBezTo>
                          <a:pt x="0" y="7"/>
                          <a:pt x="1" y="7"/>
                          <a:pt x="3" y="9"/>
                        </a:cubicBezTo>
                        <a:cubicBezTo>
                          <a:pt x="6" y="11"/>
                          <a:pt x="4" y="8"/>
                          <a:pt x="5" y="6"/>
                        </a:cubicBezTo>
                        <a:cubicBezTo>
                          <a:pt x="5" y="6"/>
                          <a:pt x="7" y="0"/>
                          <a:pt x="6" y="1"/>
                        </a:cubicBezTo>
                        <a:cubicBezTo>
                          <a:pt x="5" y="1"/>
                          <a:pt x="6" y="0"/>
                          <a:pt x="6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38" name="Freeform 446">
                    <a:extLst>
                      <a:ext uri="{FF2B5EF4-FFF2-40B4-BE49-F238E27FC236}">
                        <a16:creationId xmlns:a16="http://schemas.microsoft.com/office/drawing/2014/main" id="{93357CA9-C620-43BE-B0C4-6C18D979FB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8791" y="4260100"/>
                    <a:ext cx="19114" cy="36635"/>
                  </a:xfrm>
                  <a:custGeom>
                    <a:avLst/>
                    <a:gdLst>
                      <a:gd name="T0" fmla="*/ 3 w 4"/>
                      <a:gd name="T1" fmla="*/ 1 h 8"/>
                      <a:gd name="T2" fmla="*/ 0 w 4"/>
                      <a:gd name="T3" fmla="*/ 8 h 8"/>
                      <a:gd name="T4" fmla="*/ 3 w 4"/>
                      <a:gd name="T5" fmla="*/ 5 h 8"/>
                      <a:gd name="T6" fmla="*/ 3 w 4"/>
                      <a:gd name="T7" fmla="*/ 1 h 8"/>
                      <a:gd name="T8" fmla="*/ 3 w 4"/>
                      <a:gd name="T9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8">
                        <a:moveTo>
                          <a:pt x="3" y="1"/>
                        </a:moveTo>
                        <a:cubicBezTo>
                          <a:pt x="2" y="1"/>
                          <a:pt x="0" y="7"/>
                          <a:pt x="0" y="8"/>
                        </a:cubicBezTo>
                        <a:cubicBezTo>
                          <a:pt x="0" y="8"/>
                          <a:pt x="2" y="6"/>
                          <a:pt x="3" y="5"/>
                        </a:cubicBezTo>
                        <a:cubicBezTo>
                          <a:pt x="3" y="5"/>
                          <a:pt x="4" y="0"/>
                          <a:pt x="3" y="1"/>
                        </a:cubicBezTo>
                        <a:cubicBezTo>
                          <a:pt x="2" y="1"/>
                          <a:pt x="3" y="1"/>
                          <a:pt x="3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39" name="Freeform 447">
                    <a:extLst>
                      <a:ext uri="{FF2B5EF4-FFF2-40B4-BE49-F238E27FC236}">
                        <a16:creationId xmlns:a16="http://schemas.microsoft.com/office/drawing/2014/main" id="{3A1FC23B-DDA7-48E3-AA65-7355D41A9D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88349" y="4283991"/>
                    <a:ext cx="28669" cy="17521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3 w 6"/>
                      <a:gd name="T3" fmla="*/ 3 h 4"/>
                      <a:gd name="T4" fmla="*/ 1 w 6"/>
                      <a:gd name="T5" fmla="*/ 1 h 4"/>
                      <a:gd name="T6" fmla="*/ 1 w 6"/>
                      <a:gd name="T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3"/>
                          <a:pt x="1" y="4"/>
                          <a:pt x="3" y="3"/>
                        </a:cubicBezTo>
                        <a:cubicBezTo>
                          <a:pt x="6" y="3"/>
                          <a:pt x="2" y="0"/>
                          <a:pt x="1" y="1"/>
                        </a:cubicBezTo>
                        <a:cubicBezTo>
                          <a:pt x="1" y="2"/>
                          <a:pt x="2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40" name="Freeform 450">
                    <a:extLst>
                      <a:ext uri="{FF2B5EF4-FFF2-40B4-BE49-F238E27FC236}">
                        <a16:creationId xmlns:a16="http://schemas.microsoft.com/office/drawing/2014/main" id="{32969DE5-7110-45BC-8736-6DAC860B1A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33850" y="4269657"/>
                    <a:ext cx="55747" cy="55747"/>
                  </a:xfrm>
                  <a:custGeom>
                    <a:avLst/>
                    <a:gdLst>
                      <a:gd name="T0" fmla="*/ 11 w 12"/>
                      <a:gd name="T1" fmla="*/ 0 h 12"/>
                      <a:gd name="T2" fmla="*/ 6 w 12"/>
                      <a:gd name="T3" fmla="*/ 6 h 12"/>
                      <a:gd name="T4" fmla="*/ 0 w 12"/>
                      <a:gd name="T5" fmla="*/ 12 h 12"/>
                      <a:gd name="T6" fmla="*/ 4 w 12"/>
                      <a:gd name="T7" fmla="*/ 10 h 12"/>
                      <a:gd name="T8" fmla="*/ 8 w 12"/>
                      <a:gd name="T9" fmla="*/ 7 h 12"/>
                      <a:gd name="T10" fmla="*/ 10 w 12"/>
                      <a:gd name="T11" fmla="*/ 3 h 12"/>
                      <a:gd name="T12" fmla="*/ 11 w 12"/>
                      <a:gd name="T13" fmla="*/ 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" h="12">
                        <a:moveTo>
                          <a:pt x="11" y="0"/>
                        </a:moveTo>
                        <a:cubicBezTo>
                          <a:pt x="9" y="1"/>
                          <a:pt x="7" y="4"/>
                          <a:pt x="6" y="6"/>
                        </a:cubicBezTo>
                        <a:cubicBezTo>
                          <a:pt x="5" y="7"/>
                          <a:pt x="0" y="10"/>
                          <a:pt x="0" y="12"/>
                        </a:cubicBezTo>
                        <a:cubicBezTo>
                          <a:pt x="0" y="12"/>
                          <a:pt x="3" y="11"/>
                          <a:pt x="4" y="10"/>
                        </a:cubicBezTo>
                        <a:cubicBezTo>
                          <a:pt x="5" y="10"/>
                          <a:pt x="7" y="8"/>
                          <a:pt x="8" y="7"/>
                        </a:cubicBezTo>
                        <a:cubicBezTo>
                          <a:pt x="8" y="5"/>
                          <a:pt x="9" y="4"/>
                          <a:pt x="10" y="3"/>
                        </a:cubicBezTo>
                        <a:cubicBezTo>
                          <a:pt x="11" y="3"/>
                          <a:pt x="12" y="0"/>
                          <a:pt x="11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41" name="Freeform 451">
                    <a:extLst>
                      <a:ext uri="{FF2B5EF4-FFF2-40B4-BE49-F238E27FC236}">
                        <a16:creationId xmlns:a16="http://schemas.microsoft.com/office/drawing/2014/main" id="{BD47FBD6-E276-49CD-927B-645FB4E590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97906" y="4199575"/>
                    <a:ext cx="9557" cy="4778"/>
                  </a:xfrm>
                  <a:custGeom>
                    <a:avLst/>
                    <a:gdLst>
                      <a:gd name="T0" fmla="*/ 0 w 2"/>
                      <a:gd name="T1" fmla="*/ 1 h 1"/>
                      <a:gd name="T2" fmla="*/ 1 w 2"/>
                      <a:gd name="T3" fmla="*/ 0 h 1"/>
                      <a:gd name="T4" fmla="*/ 0 w 2"/>
                      <a:gd name="T5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1">
                        <a:moveTo>
                          <a:pt x="0" y="1"/>
                        </a:moveTo>
                        <a:cubicBezTo>
                          <a:pt x="1" y="1"/>
                          <a:pt x="2" y="0"/>
                          <a:pt x="1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42" name="Freeform 452">
                    <a:extLst>
                      <a:ext uri="{FF2B5EF4-FFF2-40B4-BE49-F238E27FC236}">
                        <a16:creationId xmlns:a16="http://schemas.microsoft.com/office/drawing/2014/main" id="{CC974532-1EA0-4B7F-A336-57E1778647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20977" y="4390707"/>
                    <a:ext cx="261215" cy="272364"/>
                  </a:xfrm>
                  <a:custGeom>
                    <a:avLst/>
                    <a:gdLst>
                      <a:gd name="T0" fmla="*/ 12 w 56"/>
                      <a:gd name="T1" fmla="*/ 3 h 58"/>
                      <a:gd name="T2" fmla="*/ 4 w 56"/>
                      <a:gd name="T3" fmla="*/ 2 h 58"/>
                      <a:gd name="T4" fmla="*/ 2 w 56"/>
                      <a:gd name="T5" fmla="*/ 3 h 58"/>
                      <a:gd name="T6" fmla="*/ 6 w 56"/>
                      <a:gd name="T7" fmla="*/ 9 h 58"/>
                      <a:gd name="T8" fmla="*/ 11 w 56"/>
                      <a:gd name="T9" fmla="*/ 13 h 58"/>
                      <a:gd name="T10" fmla="*/ 13 w 56"/>
                      <a:gd name="T11" fmla="*/ 17 h 58"/>
                      <a:gd name="T12" fmla="*/ 17 w 56"/>
                      <a:gd name="T13" fmla="*/ 19 h 58"/>
                      <a:gd name="T14" fmla="*/ 20 w 56"/>
                      <a:gd name="T15" fmla="*/ 26 h 58"/>
                      <a:gd name="T16" fmla="*/ 22 w 56"/>
                      <a:gd name="T17" fmla="*/ 28 h 58"/>
                      <a:gd name="T18" fmla="*/ 26 w 56"/>
                      <a:gd name="T19" fmla="*/ 33 h 58"/>
                      <a:gd name="T20" fmla="*/ 30 w 56"/>
                      <a:gd name="T21" fmla="*/ 42 h 58"/>
                      <a:gd name="T22" fmla="*/ 41 w 56"/>
                      <a:gd name="T23" fmla="*/ 52 h 58"/>
                      <a:gd name="T24" fmla="*/ 46 w 56"/>
                      <a:gd name="T25" fmla="*/ 57 h 58"/>
                      <a:gd name="T26" fmla="*/ 54 w 56"/>
                      <a:gd name="T27" fmla="*/ 57 h 58"/>
                      <a:gd name="T28" fmla="*/ 54 w 56"/>
                      <a:gd name="T29" fmla="*/ 46 h 58"/>
                      <a:gd name="T30" fmla="*/ 55 w 56"/>
                      <a:gd name="T31" fmla="*/ 44 h 58"/>
                      <a:gd name="T32" fmla="*/ 52 w 56"/>
                      <a:gd name="T33" fmla="*/ 41 h 58"/>
                      <a:gd name="T34" fmla="*/ 50 w 56"/>
                      <a:gd name="T35" fmla="*/ 40 h 58"/>
                      <a:gd name="T36" fmla="*/ 48 w 56"/>
                      <a:gd name="T37" fmla="*/ 42 h 58"/>
                      <a:gd name="T38" fmla="*/ 48 w 56"/>
                      <a:gd name="T39" fmla="*/ 38 h 58"/>
                      <a:gd name="T40" fmla="*/ 47 w 56"/>
                      <a:gd name="T41" fmla="*/ 36 h 58"/>
                      <a:gd name="T42" fmla="*/ 44 w 56"/>
                      <a:gd name="T43" fmla="*/ 34 h 58"/>
                      <a:gd name="T44" fmla="*/ 42 w 56"/>
                      <a:gd name="T45" fmla="*/ 30 h 58"/>
                      <a:gd name="T46" fmla="*/ 42 w 56"/>
                      <a:gd name="T47" fmla="*/ 29 h 58"/>
                      <a:gd name="T48" fmla="*/ 43 w 56"/>
                      <a:gd name="T49" fmla="*/ 28 h 58"/>
                      <a:gd name="T50" fmla="*/ 38 w 56"/>
                      <a:gd name="T51" fmla="*/ 27 h 58"/>
                      <a:gd name="T52" fmla="*/ 38 w 56"/>
                      <a:gd name="T53" fmla="*/ 25 h 58"/>
                      <a:gd name="T54" fmla="*/ 36 w 56"/>
                      <a:gd name="T55" fmla="*/ 24 h 58"/>
                      <a:gd name="T56" fmla="*/ 37 w 56"/>
                      <a:gd name="T57" fmla="*/ 23 h 58"/>
                      <a:gd name="T58" fmla="*/ 35 w 56"/>
                      <a:gd name="T59" fmla="*/ 22 h 58"/>
                      <a:gd name="T60" fmla="*/ 34 w 56"/>
                      <a:gd name="T61" fmla="*/ 21 h 58"/>
                      <a:gd name="T62" fmla="*/ 31 w 56"/>
                      <a:gd name="T63" fmla="*/ 19 h 58"/>
                      <a:gd name="T64" fmla="*/ 30 w 56"/>
                      <a:gd name="T65" fmla="*/ 19 h 58"/>
                      <a:gd name="T66" fmla="*/ 25 w 56"/>
                      <a:gd name="T67" fmla="*/ 16 h 58"/>
                      <a:gd name="T68" fmla="*/ 21 w 56"/>
                      <a:gd name="T69" fmla="*/ 11 h 58"/>
                      <a:gd name="T70" fmla="*/ 16 w 56"/>
                      <a:gd name="T71" fmla="*/ 7 h 58"/>
                      <a:gd name="T72" fmla="*/ 12 w 56"/>
                      <a:gd name="T73" fmla="*/ 3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6" h="58">
                        <a:moveTo>
                          <a:pt x="12" y="3"/>
                        </a:moveTo>
                        <a:cubicBezTo>
                          <a:pt x="9" y="3"/>
                          <a:pt x="7" y="3"/>
                          <a:pt x="4" y="2"/>
                        </a:cubicBezTo>
                        <a:cubicBezTo>
                          <a:pt x="2" y="1"/>
                          <a:pt x="0" y="0"/>
                          <a:pt x="2" y="3"/>
                        </a:cubicBezTo>
                        <a:cubicBezTo>
                          <a:pt x="3" y="5"/>
                          <a:pt x="4" y="8"/>
                          <a:pt x="6" y="9"/>
                        </a:cubicBezTo>
                        <a:cubicBezTo>
                          <a:pt x="8" y="10"/>
                          <a:pt x="10" y="11"/>
                          <a:pt x="11" y="13"/>
                        </a:cubicBezTo>
                        <a:cubicBezTo>
                          <a:pt x="12" y="14"/>
                          <a:pt x="12" y="16"/>
                          <a:pt x="13" y="17"/>
                        </a:cubicBezTo>
                        <a:cubicBezTo>
                          <a:pt x="15" y="18"/>
                          <a:pt x="16" y="18"/>
                          <a:pt x="17" y="19"/>
                        </a:cubicBezTo>
                        <a:cubicBezTo>
                          <a:pt x="19" y="21"/>
                          <a:pt x="19" y="24"/>
                          <a:pt x="20" y="26"/>
                        </a:cubicBezTo>
                        <a:cubicBezTo>
                          <a:pt x="21" y="27"/>
                          <a:pt x="22" y="28"/>
                          <a:pt x="22" y="28"/>
                        </a:cubicBezTo>
                        <a:cubicBezTo>
                          <a:pt x="24" y="30"/>
                          <a:pt x="25" y="31"/>
                          <a:pt x="26" y="33"/>
                        </a:cubicBezTo>
                        <a:cubicBezTo>
                          <a:pt x="28" y="36"/>
                          <a:pt x="28" y="39"/>
                          <a:pt x="30" y="42"/>
                        </a:cubicBezTo>
                        <a:cubicBezTo>
                          <a:pt x="34" y="45"/>
                          <a:pt x="37" y="49"/>
                          <a:pt x="41" y="52"/>
                        </a:cubicBezTo>
                        <a:cubicBezTo>
                          <a:pt x="43" y="54"/>
                          <a:pt x="44" y="55"/>
                          <a:pt x="46" y="57"/>
                        </a:cubicBezTo>
                        <a:cubicBezTo>
                          <a:pt x="47" y="57"/>
                          <a:pt x="53" y="58"/>
                          <a:pt x="54" y="57"/>
                        </a:cubicBezTo>
                        <a:cubicBezTo>
                          <a:pt x="55" y="56"/>
                          <a:pt x="53" y="48"/>
                          <a:pt x="54" y="46"/>
                        </a:cubicBezTo>
                        <a:cubicBezTo>
                          <a:pt x="54" y="45"/>
                          <a:pt x="56" y="45"/>
                          <a:pt x="55" y="44"/>
                        </a:cubicBezTo>
                        <a:cubicBezTo>
                          <a:pt x="54" y="43"/>
                          <a:pt x="53" y="42"/>
                          <a:pt x="52" y="41"/>
                        </a:cubicBezTo>
                        <a:cubicBezTo>
                          <a:pt x="52" y="41"/>
                          <a:pt x="51" y="40"/>
                          <a:pt x="50" y="40"/>
                        </a:cubicBezTo>
                        <a:cubicBezTo>
                          <a:pt x="49" y="40"/>
                          <a:pt x="49" y="42"/>
                          <a:pt x="48" y="42"/>
                        </a:cubicBezTo>
                        <a:cubicBezTo>
                          <a:pt x="49" y="42"/>
                          <a:pt x="48" y="38"/>
                          <a:pt x="48" y="38"/>
                        </a:cubicBezTo>
                        <a:cubicBezTo>
                          <a:pt x="47" y="37"/>
                          <a:pt x="47" y="37"/>
                          <a:pt x="47" y="36"/>
                        </a:cubicBezTo>
                        <a:cubicBezTo>
                          <a:pt x="47" y="35"/>
                          <a:pt x="45" y="34"/>
                          <a:pt x="44" y="34"/>
                        </a:cubicBezTo>
                        <a:cubicBezTo>
                          <a:pt x="43" y="33"/>
                          <a:pt x="41" y="32"/>
                          <a:pt x="42" y="30"/>
                        </a:cubicBezTo>
                        <a:cubicBezTo>
                          <a:pt x="42" y="30"/>
                          <a:pt x="41" y="29"/>
                          <a:pt x="42" y="29"/>
                        </a:cubicBezTo>
                        <a:cubicBezTo>
                          <a:pt x="42" y="28"/>
                          <a:pt x="43" y="29"/>
                          <a:pt x="43" y="28"/>
                        </a:cubicBezTo>
                        <a:cubicBezTo>
                          <a:pt x="44" y="26"/>
                          <a:pt x="38" y="26"/>
                          <a:pt x="38" y="27"/>
                        </a:cubicBezTo>
                        <a:cubicBezTo>
                          <a:pt x="38" y="26"/>
                          <a:pt x="42" y="25"/>
                          <a:pt x="38" y="25"/>
                        </a:cubicBezTo>
                        <a:cubicBezTo>
                          <a:pt x="37" y="25"/>
                          <a:pt x="36" y="24"/>
                          <a:pt x="36" y="24"/>
                        </a:cubicBezTo>
                        <a:cubicBezTo>
                          <a:pt x="36" y="23"/>
                          <a:pt x="37" y="23"/>
                          <a:pt x="37" y="23"/>
                        </a:cubicBezTo>
                        <a:cubicBezTo>
                          <a:pt x="37" y="22"/>
                          <a:pt x="35" y="22"/>
                          <a:pt x="35" y="22"/>
                        </a:cubicBezTo>
                        <a:cubicBezTo>
                          <a:pt x="35" y="22"/>
                          <a:pt x="36" y="21"/>
                          <a:pt x="34" y="21"/>
                        </a:cubicBezTo>
                        <a:cubicBezTo>
                          <a:pt x="33" y="20"/>
                          <a:pt x="32" y="20"/>
                          <a:pt x="31" y="19"/>
                        </a:cubicBezTo>
                        <a:cubicBezTo>
                          <a:pt x="28" y="15"/>
                          <a:pt x="30" y="19"/>
                          <a:pt x="30" y="19"/>
                        </a:cubicBezTo>
                        <a:cubicBezTo>
                          <a:pt x="29" y="19"/>
                          <a:pt x="26" y="16"/>
                          <a:pt x="25" y="16"/>
                        </a:cubicBezTo>
                        <a:cubicBezTo>
                          <a:pt x="24" y="14"/>
                          <a:pt x="23" y="12"/>
                          <a:pt x="21" y="11"/>
                        </a:cubicBezTo>
                        <a:cubicBezTo>
                          <a:pt x="19" y="10"/>
                          <a:pt x="18" y="9"/>
                          <a:pt x="16" y="7"/>
                        </a:cubicBezTo>
                        <a:cubicBezTo>
                          <a:pt x="15" y="6"/>
                          <a:pt x="14" y="3"/>
                          <a:pt x="12" y="3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43" name="Freeform 453">
                    <a:extLst>
                      <a:ext uri="{FF2B5EF4-FFF2-40B4-BE49-F238E27FC236}">
                        <a16:creationId xmlns:a16="http://schemas.microsoft.com/office/drawing/2014/main" id="{CEDA0928-B65B-4684-9A33-2E8A9D7DA6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67167" y="4489461"/>
                    <a:ext cx="23891" cy="2389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1 w 5"/>
                      <a:gd name="T3" fmla="*/ 0 h 5"/>
                      <a:gd name="T4" fmla="*/ 4 w 5"/>
                      <a:gd name="T5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5" y="3"/>
                          <a:pt x="2" y="0"/>
                          <a:pt x="1" y="0"/>
                        </a:cubicBezTo>
                        <a:cubicBezTo>
                          <a:pt x="0" y="1"/>
                          <a:pt x="3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44" name="Freeform 454">
                    <a:extLst>
                      <a:ext uri="{FF2B5EF4-FFF2-40B4-BE49-F238E27FC236}">
                        <a16:creationId xmlns:a16="http://schemas.microsoft.com/office/drawing/2014/main" id="{3ACF698A-754F-462A-980F-FF7933DE8F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00616" y="4545208"/>
                    <a:ext cx="22299" cy="2389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1 w 5"/>
                      <a:gd name="T3" fmla="*/ 0 h 5"/>
                      <a:gd name="T4" fmla="*/ 4 w 5"/>
                      <a:gd name="T5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5" y="3"/>
                          <a:pt x="2" y="0"/>
                          <a:pt x="1" y="0"/>
                        </a:cubicBezTo>
                        <a:cubicBezTo>
                          <a:pt x="0" y="1"/>
                          <a:pt x="3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45" name="Freeform 455">
                    <a:extLst>
                      <a:ext uri="{FF2B5EF4-FFF2-40B4-BE49-F238E27FC236}">
                        <a16:creationId xmlns:a16="http://schemas.microsoft.com/office/drawing/2014/main" id="{ADDDEDBB-9BA9-4183-9FDB-8329A4E4E3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58301" y="4559541"/>
                    <a:ext cx="33448" cy="33448"/>
                  </a:xfrm>
                  <a:custGeom>
                    <a:avLst/>
                    <a:gdLst>
                      <a:gd name="T0" fmla="*/ 7 w 7"/>
                      <a:gd name="T1" fmla="*/ 7 h 7"/>
                      <a:gd name="T2" fmla="*/ 5 w 7"/>
                      <a:gd name="T3" fmla="*/ 3 h 7"/>
                      <a:gd name="T4" fmla="*/ 0 w 7"/>
                      <a:gd name="T5" fmla="*/ 1 h 7"/>
                      <a:gd name="T6" fmla="*/ 1 w 7"/>
                      <a:gd name="T7" fmla="*/ 3 h 7"/>
                      <a:gd name="T8" fmla="*/ 3 w 7"/>
                      <a:gd name="T9" fmla="*/ 5 h 7"/>
                      <a:gd name="T10" fmla="*/ 7 w 7"/>
                      <a:gd name="T11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" h="7">
                        <a:moveTo>
                          <a:pt x="7" y="7"/>
                        </a:moveTo>
                        <a:cubicBezTo>
                          <a:pt x="7" y="5"/>
                          <a:pt x="5" y="5"/>
                          <a:pt x="5" y="3"/>
                        </a:cubicBezTo>
                        <a:cubicBezTo>
                          <a:pt x="5" y="1"/>
                          <a:pt x="2" y="0"/>
                          <a:pt x="0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3"/>
                          <a:pt x="2" y="4"/>
                          <a:pt x="3" y="5"/>
                        </a:cubicBezTo>
                        <a:cubicBezTo>
                          <a:pt x="3" y="6"/>
                          <a:pt x="7" y="7"/>
                          <a:pt x="7" y="7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46" name="Freeform 456">
                    <a:extLst>
                      <a:ext uri="{FF2B5EF4-FFF2-40B4-BE49-F238E27FC236}">
                        <a16:creationId xmlns:a16="http://schemas.microsoft.com/office/drawing/2014/main" id="{F8C6637F-5C05-4C55-B7F9-F87B6FF55A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10862" y="4583434"/>
                    <a:ext cx="17521" cy="17521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2 w 4"/>
                      <a:gd name="T3" fmla="*/ 0 h 4"/>
                      <a:gd name="T4" fmla="*/ 2 w 4"/>
                      <a:gd name="T5" fmla="*/ 3 h 4"/>
                      <a:gd name="T6" fmla="*/ 2 w 4"/>
                      <a:gd name="T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0" y="4"/>
                          <a:pt x="0" y="1"/>
                          <a:pt x="2" y="0"/>
                        </a:cubicBezTo>
                        <a:cubicBezTo>
                          <a:pt x="4" y="0"/>
                          <a:pt x="4" y="3"/>
                          <a:pt x="2" y="3"/>
                        </a:cubicBezTo>
                        <a:cubicBezTo>
                          <a:pt x="1" y="4"/>
                          <a:pt x="3" y="3"/>
                          <a:pt x="2" y="3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47" name="Freeform 457">
                    <a:extLst>
                      <a:ext uri="{FF2B5EF4-FFF2-40B4-BE49-F238E27FC236}">
                        <a16:creationId xmlns:a16="http://schemas.microsoft.com/office/drawing/2014/main" id="{E2F5F128-6FF2-4F31-9657-CA685000C9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63078" y="4663072"/>
                    <a:ext cx="215025" cy="70082"/>
                  </a:xfrm>
                  <a:custGeom>
                    <a:avLst/>
                    <a:gdLst>
                      <a:gd name="T0" fmla="*/ 9 w 46"/>
                      <a:gd name="T1" fmla="*/ 0 h 15"/>
                      <a:gd name="T2" fmla="*/ 3 w 46"/>
                      <a:gd name="T3" fmla="*/ 0 h 15"/>
                      <a:gd name="T4" fmla="*/ 0 w 46"/>
                      <a:gd name="T5" fmla="*/ 4 h 15"/>
                      <a:gd name="T6" fmla="*/ 5 w 46"/>
                      <a:gd name="T7" fmla="*/ 6 h 15"/>
                      <a:gd name="T8" fmla="*/ 11 w 46"/>
                      <a:gd name="T9" fmla="*/ 9 h 15"/>
                      <a:gd name="T10" fmla="*/ 15 w 46"/>
                      <a:gd name="T11" fmla="*/ 9 h 15"/>
                      <a:gd name="T12" fmla="*/ 24 w 46"/>
                      <a:gd name="T13" fmla="*/ 11 h 15"/>
                      <a:gd name="T14" fmla="*/ 40 w 46"/>
                      <a:gd name="T15" fmla="*/ 13 h 15"/>
                      <a:gd name="T16" fmla="*/ 45 w 46"/>
                      <a:gd name="T17" fmla="*/ 13 h 15"/>
                      <a:gd name="T18" fmla="*/ 43 w 46"/>
                      <a:gd name="T19" fmla="*/ 9 h 15"/>
                      <a:gd name="T20" fmla="*/ 41 w 46"/>
                      <a:gd name="T21" fmla="*/ 9 h 15"/>
                      <a:gd name="T22" fmla="*/ 37 w 46"/>
                      <a:gd name="T23" fmla="*/ 9 h 15"/>
                      <a:gd name="T24" fmla="*/ 35 w 46"/>
                      <a:gd name="T25" fmla="*/ 6 h 15"/>
                      <a:gd name="T26" fmla="*/ 32 w 46"/>
                      <a:gd name="T27" fmla="*/ 4 h 15"/>
                      <a:gd name="T28" fmla="*/ 27 w 46"/>
                      <a:gd name="T29" fmla="*/ 3 h 15"/>
                      <a:gd name="T30" fmla="*/ 25 w 46"/>
                      <a:gd name="T31" fmla="*/ 4 h 15"/>
                      <a:gd name="T32" fmla="*/ 21 w 46"/>
                      <a:gd name="T33" fmla="*/ 5 h 15"/>
                      <a:gd name="T34" fmla="*/ 15 w 46"/>
                      <a:gd name="T35" fmla="*/ 3 h 15"/>
                      <a:gd name="T36" fmla="*/ 11 w 46"/>
                      <a:gd name="T37" fmla="*/ 2 h 15"/>
                      <a:gd name="T38" fmla="*/ 9 w 46"/>
                      <a:gd name="T39" fmla="*/ 0 h 15"/>
                      <a:gd name="T40" fmla="*/ 9 w 46"/>
                      <a:gd name="T41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6" h="15">
                        <a:moveTo>
                          <a:pt x="9" y="0"/>
                        </a:moveTo>
                        <a:cubicBezTo>
                          <a:pt x="7" y="1"/>
                          <a:pt x="6" y="0"/>
                          <a:pt x="3" y="0"/>
                        </a:cubicBezTo>
                        <a:cubicBezTo>
                          <a:pt x="3" y="0"/>
                          <a:pt x="0" y="3"/>
                          <a:pt x="0" y="4"/>
                        </a:cubicBezTo>
                        <a:cubicBezTo>
                          <a:pt x="0" y="5"/>
                          <a:pt x="4" y="4"/>
                          <a:pt x="5" y="6"/>
                        </a:cubicBezTo>
                        <a:cubicBezTo>
                          <a:pt x="6" y="8"/>
                          <a:pt x="9" y="8"/>
                          <a:pt x="11" y="9"/>
                        </a:cubicBezTo>
                        <a:cubicBezTo>
                          <a:pt x="13" y="9"/>
                          <a:pt x="14" y="9"/>
                          <a:pt x="15" y="9"/>
                        </a:cubicBezTo>
                        <a:cubicBezTo>
                          <a:pt x="18" y="9"/>
                          <a:pt x="21" y="10"/>
                          <a:pt x="24" y="11"/>
                        </a:cubicBezTo>
                        <a:cubicBezTo>
                          <a:pt x="29" y="12"/>
                          <a:pt x="35" y="11"/>
                          <a:pt x="40" y="13"/>
                        </a:cubicBezTo>
                        <a:cubicBezTo>
                          <a:pt x="41" y="13"/>
                          <a:pt x="44" y="15"/>
                          <a:pt x="45" y="13"/>
                        </a:cubicBezTo>
                        <a:cubicBezTo>
                          <a:pt x="46" y="13"/>
                          <a:pt x="44" y="9"/>
                          <a:pt x="43" y="9"/>
                        </a:cubicBezTo>
                        <a:cubicBezTo>
                          <a:pt x="42" y="8"/>
                          <a:pt x="42" y="9"/>
                          <a:pt x="41" y="9"/>
                        </a:cubicBezTo>
                        <a:cubicBezTo>
                          <a:pt x="39" y="10"/>
                          <a:pt x="38" y="9"/>
                          <a:pt x="37" y="9"/>
                        </a:cubicBezTo>
                        <a:cubicBezTo>
                          <a:pt x="36" y="8"/>
                          <a:pt x="36" y="7"/>
                          <a:pt x="35" y="6"/>
                        </a:cubicBezTo>
                        <a:cubicBezTo>
                          <a:pt x="35" y="5"/>
                          <a:pt x="33" y="5"/>
                          <a:pt x="32" y="4"/>
                        </a:cubicBezTo>
                        <a:cubicBezTo>
                          <a:pt x="31" y="4"/>
                          <a:pt x="28" y="3"/>
                          <a:pt x="27" y="3"/>
                        </a:cubicBezTo>
                        <a:cubicBezTo>
                          <a:pt x="26" y="3"/>
                          <a:pt x="25" y="4"/>
                          <a:pt x="25" y="4"/>
                        </a:cubicBezTo>
                        <a:cubicBezTo>
                          <a:pt x="24" y="5"/>
                          <a:pt x="23" y="5"/>
                          <a:pt x="21" y="5"/>
                        </a:cubicBezTo>
                        <a:cubicBezTo>
                          <a:pt x="19" y="5"/>
                          <a:pt x="17" y="4"/>
                          <a:pt x="15" y="3"/>
                        </a:cubicBezTo>
                        <a:cubicBezTo>
                          <a:pt x="14" y="2"/>
                          <a:pt x="12" y="2"/>
                          <a:pt x="11" y="2"/>
                        </a:cubicBezTo>
                        <a:cubicBezTo>
                          <a:pt x="11" y="2"/>
                          <a:pt x="10" y="0"/>
                          <a:pt x="9" y="0"/>
                        </a:cubicBezTo>
                        <a:cubicBezTo>
                          <a:pt x="8" y="1"/>
                          <a:pt x="10" y="0"/>
                          <a:pt x="9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48" name="Freeform 458">
                    <a:extLst>
                      <a:ext uri="{FF2B5EF4-FFF2-40B4-BE49-F238E27FC236}">
                        <a16:creationId xmlns:a16="http://schemas.microsoft.com/office/drawing/2014/main" id="{C98EED0A-ADF6-4CDE-82A3-B5EBE1BE01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22356" y="4680592"/>
                    <a:ext cx="36633" cy="14335"/>
                  </a:xfrm>
                  <a:custGeom>
                    <a:avLst/>
                    <a:gdLst>
                      <a:gd name="T0" fmla="*/ 3 w 8"/>
                      <a:gd name="T1" fmla="*/ 3 h 3"/>
                      <a:gd name="T2" fmla="*/ 8 w 8"/>
                      <a:gd name="T3" fmla="*/ 1 h 3"/>
                      <a:gd name="T4" fmla="*/ 3 w 8"/>
                      <a:gd name="T5" fmla="*/ 3 h 3"/>
                      <a:gd name="T6" fmla="*/ 3 w 8"/>
                      <a:gd name="T7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" h="3">
                        <a:moveTo>
                          <a:pt x="3" y="3"/>
                        </a:moveTo>
                        <a:cubicBezTo>
                          <a:pt x="0" y="2"/>
                          <a:pt x="7" y="0"/>
                          <a:pt x="8" y="1"/>
                        </a:cubicBezTo>
                        <a:cubicBezTo>
                          <a:pt x="8" y="2"/>
                          <a:pt x="4" y="3"/>
                          <a:pt x="3" y="3"/>
                        </a:cubicBezTo>
                        <a:cubicBezTo>
                          <a:pt x="2" y="3"/>
                          <a:pt x="4" y="3"/>
                          <a:pt x="3" y="3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49" name="Freeform 459">
                    <a:extLst>
                      <a:ext uri="{FF2B5EF4-FFF2-40B4-BE49-F238E27FC236}">
                        <a16:creationId xmlns:a16="http://schemas.microsoft.com/office/drawing/2014/main" id="{27745B36-F639-4AE8-905D-0DD0BF7DAA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73324" y="4714040"/>
                    <a:ext cx="28669" cy="19114"/>
                  </a:xfrm>
                  <a:custGeom>
                    <a:avLst/>
                    <a:gdLst>
                      <a:gd name="T0" fmla="*/ 3 w 6"/>
                      <a:gd name="T1" fmla="*/ 0 h 4"/>
                      <a:gd name="T2" fmla="*/ 1 w 6"/>
                      <a:gd name="T3" fmla="*/ 1 h 4"/>
                      <a:gd name="T4" fmla="*/ 3 w 6"/>
                      <a:gd name="T5" fmla="*/ 4 h 4"/>
                      <a:gd name="T6" fmla="*/ 3 w 6"/>
                      <a:gd name="T7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" h="4">
                        <a:moveTo>
                          <a:pt x="3" y="0"/>
                        </a:moveTo>
                        <a:cubicBezTo>
                          <a:pt x="2" y="0"/>
                          <a:pt x="0" y="0"/>
                          <a:pt x="1" y="1"/>
                        </a:cubicBezTo>
                        <a:cubicBezTo>
                          <a:pt x="1" y="1"/>
                          <a:pt x="3" y="4"/>
                          <a:pt x="3" y="4"/>
                        </a:cubicBezTo>
                        <a:cubicBezTo>
                          <a:pt x="5" y="4"/>
                          <a:pt x="6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50" name="Freeform 460">
                    <a:extLst>
                      <a:ext uri="{FF2B5EF4-FFF2-40B4-BE49-F238E27FC236}">
                        <a16:creationId xmlns:a16="http://schemas.microsoft.com/office/drawing/2014/main" id="{64E296F0-573E-4DBD-8997-A5B3A4AEDE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01995" y="4718818"/>
                    <a:ext cx="22299" cy="14335"/>
                  </a:xfrm>
                  <a:custGeom>
                    <a:avLst/>
                    <a:gdLst>
                      <a:gd name="T0" fmla="*/ 4 w 5"/>
                      <a:gd name="T1" fmla="*/ 1 h 3"/>
                      <a:gd name="T2" fmla="*/ 2 w 5"/>
                      <a:gd name="T3" fmla="*/ 0 h 3"/>
                      <a:gd name="T4" fmla="*/ 1 w 5"/>
                      <a:gd name="T5" fmla="*/ 2 h 3"/>
                      <a:gd name="T6" fmla="*/ 2 w 5"/>
                      <a:gd name="T7" fmla="*/ 2 h 3"/>
                      <a:gd name="T8" fmla="*/ 4 w 5"/>
                      <a:gd name="T9" fmla="*/ 1 h 3"/>
                      <a:gd name="T10" fmla="*/ 4 w 5"/>
                      <a:gd name="T11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" h="3">
                        <a:moveTo>
                          <a:pt x="4" y="1"/>
                        </a:move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1"/>
                          <a:pt x="0" y="2"/>
                          <a:pt x="1" y="2"/>
                        </a:cubicBezTo>
                        <a:cubicBezTo>
                          <a:pt x="1" y="2"/>
                          <a:pt x="2" y="3"/>
                          <a:pt x="2" y="2"/>
                        </a:cubicBezTo>
                        <a:cubicBezTo>
                          <a:pt x="3" y="2"/>
                          <a:pt x="5" y="2"/>
                          <a:pt x="4" y="1"/>
                        </a:cubicBezTo>
                        <a:cubicBezTo>
                          <a:pt x="4" y="1"/>
                          <a:pt x="5" y="2"/>
                          <a:pt x="4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51" name="Freeform 461">
                    <a:extLst>
                      <a:ext uri="{FF2B5EF4-FFF2-40B4-BE49-F238E27FC236}">
                        <a16:creationId xmlns:a16="http://schemas.microsoft.com/office/drawing/2014/main" id="{8063624D-D1E9-4549-BE38-1944E82B82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9515" y="4718818"/>
                    <a:ext cx="33448" cy="19114"/>
                  </a:xfrm>
                  <a:custGeom>
                    <a:avLst/>
                    <a:gdLst>
                      <a:gd name="T0" fmla="*/ 2 w 7"/>
                      <a:gd name="T1" fmla="*/ 1 h 4"/>
                      <a:gd name="T2" fmla="*/ 2 w 7"/>
                      <a:gd name="T3" fmla="*/ 4 h 4"/>
                      <a:gd name="T4" fmla="*/ 6 w 7"/>
                      <a:gd name="T5" fmla="*/ 3 h 4"/>
                      <a:gd name="T6" fmla="*/ 5 w 7"/>
                      <a:gd name="T7" fmla="*/ 1 h 4"/>
                      <a:gd name="T8" fmla="*/ 2 w 7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4">
                        <a:moveTo>
                          <a:pt x="2" y="1"/>
                        </a:moveTo>
                        <a:cubicBezTo>
                          <a:pt x="1" y="2"/>
                          <a:pt x="0" y="4"/>
                          <a:pt x="2" y="4"/>
                        </a:cubicBezTo>
                        <a:cubicBezTo>
                          <a:pt x="4" y="4"/>
                          <a:pt x="5" y="4"/>
                          <a:pt x="6" y="3"/>
                        </a:cubicBezTo>
                        <a:cubicBezTo>
                          <a:pt x="7" y="3"/>
                          <a:pt x="5" y="2"/>
                          <a:pt x="5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52" name="Freeform 462">
                    <a:extLst>
                      <a:ext uri="{FF2B5EF4-FFF2-40B4-BE49-F238E27FC236}">
                        <a16:creationId xmlns:a16="http://schemas.microsoft.com/office/drawing/2014/main" id="{216E62F1-3233-414C-BF02-6C322CA487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43406" y="4714040"/>
                    <a:ext cx="38226" cy="23893"/>
                  </a:xfrm>
                  <a:custGeom>
                    <a:avLst/>
                    <a:gdLst>
                      <a:gd name="T0" fmla="*/ 1 w 8"/>
                      <a:gd name="T1" fmla="*/ 0 h 5"/>
                      <a:gd name="T2" fmla="*/ 0 w 8"/>
                      <a:gd name="T3" fmla="*/ 1 h 5"/>
                      <a:gd name="T4" fmla="*/ 2 w 8"/>
                      <a:gd name="T5" fmla="*/ 2 h 5"/>
                      <a:gd name="T6" fmla="*/ 2 w 8"/>
                      <a:gd name="T7" fmla="*/ 3 h 5"/>
                      <a:gd name="T8" fmla="*/ 7 w 8"/>
                      <a:gd name="T9" fmla="*/ 4 h 5"/>
                      <a:gd name="T10" fmla="*/ 7 w 8"/>
                      <a:gd name="T11" fmla="*/ 1 h 5"/>
                      <a:gd name="T12" fmla="*/ 1 w 8"/>
                      <a:gd name="T13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5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2" y="1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2" y="4"/>
                          <a:pt x="6" y="5"/>
                          <a:pt x="7" y="4"/>
                        </a:cubicBezTo>
                        <a:cubicBezTo>
                          <a:pt x="8" y="3"/>
                          <a:pt x="8" y="2"/>
                          <a:pt x="7" y="1"/>
                        </a:cubicBezTo>
                        <a:cubicBezTo>
                          <a:pt x="5" y="1"/>
                          <a:pt x="3" y="1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53" name="Freeform 463">
                    <a:extLst>
                      <a:ext uri="{FF2B5EF4-FFF2-40B4-BE49-F238E27FC236}">
                        <a16:creationId xmlns:a16="http://schemas.microsoft.com/office/drawing/2014/main" id="{2F93F9E4-D24E-446D-A3E1-E862618F68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94376" y="4718818"/>
                    <a:ext cx="57340" cy="19114"/>
                  </a:xfrm>
                  <a:custGeom>
                    <a:avLst/>
                    <a:gdLst>
                      <a:gd name="T0" fmla="*/ 2 w 12"/>
                      <a:gd name="T1" fmla="*/ 0 h 4"/>
                      <a:gd name="T2" fmla="*/ 0 w 12"/>
                      <a:gd name="T3" fmla="*/ 2 h 4"/>
                      <a:gd name="T4" fmla="*/ 12 w 12"/>
                      <a:gd name="T5" fmla="*/ 2 h 4"/>
                      <a:gd name="T6" fmla="*/ 9 w 12"/>
                      <a:gd name="T7" fmla="*/ 2 h 4"/>
                      <a:gd name="T8" fmla="*/ 2 w 12"/>
                      <a:gd name="T9" fmla="*/ 0 h 4"/>
                      <a:gd name="T10" fmla="*/ 2 w 12"/>
                      <a:gd name="T11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2" h="4">
                        <a:moveTo>
                          <a:pt x="2" y="0"/>
                        </a:moveTo>
                        <a:cubicBezTo>
                          <a:pt x="2" y="0"/>
                          <a:pt x="0" y="1"/>
                          <a:pt x="0" y="2"/>
                        </a:cubicBezTo>
                        <a:cubicBezTo>
                          <a:pt x="0" y="2"/>
                          <a:pt x="11" y="4"/>
                          <a:pt x="12" y="2"/>
                        </a:cubicBezTo>
                        <a:cubicBezTo>
                          <a:pt x="12" y="1"/>
                          <a:pt x="9" y="2"/>
                          <a:pt x="9" y="2"/>
                        </a:cubicBezTo>
                        <a:cubicBezTo>
                          <a:pt x="7" y="2"/>
                          <a:pt x="4" y="1"/>
                          <a:pt x="2" y="0"/>
                        </a:cubicBezTo>
                        <a:cubicBezTo>
                          <a:pt x="2" y="0"/>
                          <a:pt x="3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54" name="Freeform 464">
                    <a:extLst>
                      <a:ext uri="{FF2B5EF4-FFF2-40B4-BE49-F238E27FC236}">
                        <a16:creationId xmlns:a16="http://schemas.microsoft.com/office/drawing/2014/main" id="{13547F37-2A2C-44AF-8549-6773A28DAA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76855" y="4745895"/>
                    <a:ext cx="50968" cy="28669"/>
                  </a:xfrm>
                  <a:custGeom>
                    <a:avLst/>
                    <a:gdLst>
                      <a:gd name="T0" fmla="*/ 0 w 11"/>
                      <a:gd name="T1" fmla="*/ 0 h 6"/>
                      <a:gd name="T2" fmla="*/ 8 w 11"/>
                      <a:gd name="T3" fmla="*/ 4 h 6"/>
                      <a:gd name="T4" fmla="*/ 0 w 11"/>
                      <a:gd name="T5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1" h="6">
                        <a:moveTo>
                          <a:pt x="0" y="0"/>
                        </a:moveTo>
                        <a:cubicBezTo>
                          <a:pt x="1" y="0"/>
                          <a:pt x="7" y="6"/>
                          <a:pt x="8" y="4"/>
                        </a:cubicBezTo>
                        <a:cubicBezTo>
                          <a:pt x="11" y="1"/>
                          <a:pt x="1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55" name="Freeform 465">
                    <a:extLst>
                      <a:ext uri="{FF2B5EF4-FFF2-40B4-BE49-F238E27FC236}">
                        <a16:creationId xmlns:a16="http://schemas.microsoft.com/office/drawing/2014/main" id="{D309C2DB-56B9-4895-8915-20442661D6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39317" y="4596176"/>
                    <a:ext cx="28669" cy="19114"/>
                  </a:xfrm>
                  <a:custGeom>
                    <a:avLst/>
                    <a:gdLst>
                      <a:gd name="T0" fmla="*/ 3 w 6"/>
                      <a:gd name="T1" fmla="*/ 3 h 4"/>
                      <a:gd name="T2" fmla="*/ 4 w 6"/>
                      <a:gd name="T3" fmla="*/ 0 h 4"/>
                      <a:gd name="T4" fmla="*/ 3 w 6"/>
                      <a:gd name="T5" fmla="*/ 3 h 4"/>
                      <a:gd name="T6" fmla="*/ 3 w 6"/>
                      <a:gd name="T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" h="4">
                        <a:moveTo>
                          <a:pt x="3" y="3"/>
                        </a:moveTo>
                        <a:cubicBezTo>
                          <a:pt x="0" y="4"/>
                          <a:pt x="1" y="0"/>
                          <a:pt x="4" y="0"/>
                        </a:cubicBezTo>
                        <a:cubicBezTo>
                          <a:pt x="6" y="0"/>
                          <a:pt x="5" y="3"/>
                          <a:pt x="3" y="3"/>
                        </a:cubicBezTo>
                        <a:cubicBezTo>
                          <a:pt x="2" y="4"/>
                          <a:pt x="5" y="3"/>
                          <a:pt x="3" y="3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56" name="Freeform 466">
                    <a:extLst>
                      <a:ext uri="{FF2B5EF4-FFF2-40B4-BE49-F238E27FC236}">
                        <a16:creationId xmlns:a16="http://schemas.microsoft.com/office/drawing/2014/main" id="{40470602-499A-46F6-85CD-1EAC0C725F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87101" y="4592990"/>
                    <a:ext cx="70082" cy="22299"/>
                  </a:xfrm>
                  <a:custGeom>
                    <a:avLst/>
                    <a:gdLst>
                      <a:gd name="T0" fmla="*/ 2 w 15"/>
                      <a:gd name="T1" fmla="*/ 3 h 5"/>
                      <a:gd name="T2" fmla="*/ 1 w 15"/>
                      <a:gd name="T3" fmla="*/ 1 h 5"/>
                      <a:gd name="T4" fmla="*/ 5 w 15"/>
                      <a:gd name="T5" fmla="*/ 0 h 5"/>
                      <a:gd name="T6" fmla="*/ 13 w 15"/>
                      <a:gd name="T7" fmla="*/ 2 h 5"/>
                      <a:gd name="T8" fmla="*/ 15 w 15"/>
                      <a:gd name="T9" fmla="*/ 5 h 5"/>
                      <a:gd name="T10" fmla="*/ 11 w 15"/>
                      <a:gd name="T11" fmla="*/ 3 h 5"/>
                      <a:gd name="T12" fmla="*/ 2 w 15"/>
                      <a:gd name="T13" fmla="*/ 3 h 5"/>
                      <a:gd name="T14" fmla="*/ 2 w 15"/>
                      <a:gd name="T15" fmla="*/ 3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5" h="5">
                        <a:moveTo>
                          <a:pt x="2" y="3"/>
                        </a:moveTo>
                        <a:cubicBezTo>
                          <a:pt x="1" y="3"/>
                          <a:pt x="0" y="2"/>
                          <a:pt x="1" y="1"/>
                        </a:cubicBezTo>
                        <a:cubicBezTo>
                          <a:pt x="2" y="0"/>
                          <a:pt x="3" y="0"/>
                          <a:pt x="5" y="0"/>
                        </a:cubicBezTo>
                        <a:cubicBezTo>
                          <a:pt x="8" y="0"/>
                          <a:pt x="10" y="0"/>
                          <a:pt x="13" y="2"/>
                        </a:cubicBezTo>
                        <a:cubicBezTo>
                          <a:pt x="14" y="3"/>
                          <a:pt x="15" y="4"/>
                          <a:pt x="15" y="5"/>
                        </a:cubicBezTo>
                        <a:cubicBezTo>
                          <a:pt x="14" y="5"/>
                          <a:pt x="11" y="3"/>
                          <a:pt x="11" y="3"/>
                        </a:cubicBezTo>
                        <a:cubicBezTo>
                          <a:pt x="8" y="2"/>
                          <a:pt x="5" y="3"/>
                          <a:pt x="2" y="3"/>
                        </a:cubicBezTo>
                        <a:cubicBezTo>
                          <a:pt x="1" y="3"/>
                          <a:pt x="3" y="3"/>
                          <a:pt x="2" y="3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57" name="Freeform 467">
                    <a:extLst>
                      <a:ext uri="{FF2B5EF4-FFF2-40B4-BE49-F238E27FC236}">
                        <a16:creationId xmlns:a16="http://schemas.microsoft.com/office/drawing/2014/main" id="{3A17DB86-889C-4A91-B1F3-451356A4C0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72076" y="4484680"/>
                    <a:ext cx="149721" cy="168834"/>
                  </a:xfrm>
                  <a:custGeom>
                    <a:avLst/>
                    <a:gdLst>
                      <a:gd name="T0" fmla="*/ 13 w 32"/>
                      <a:gd name="T1" fmla="*/ 32 h 36"/>
                      <a:gd name="T2" fmla="*/ 14 w 32"/>
                      <a:gd name="T3" fmla="*/ 30 h 36"/>
                      <a:gd name="T4" fmla="*/ 11 w 32"/>
                      <a:gd name="T5" fmla="*/ 28 h 36"/>
                      <a:gd name="T6" fmla="*/ 12 w 32"/>
                      <a:gd name="T7" fmla="*/ 23 h 36"/>
                      <a:gd name="T8" fmla="*/ 8 w 32"/>
                      <a:gd name="T9" fmla="*/ 23 h 36"/>
                      <a:gd name="T10" fmla="*/ 8 w 32"/>
                      <a:gd name="T11" fmla="*/ 29 h 36"/>
                      <a:gd name="T12" fmla="*/ 8 w 32"/>
                      <a:gd name="T13" fmla="*/ 30 h 36"/>
                      <a:gd name="T14" fmla="*/ 7 w 32"/>
                      <a:gd name="T15" fmla="*/ 34 h 36"/>
                      <a:gd name="T16" fmla="*/ 4 w 32"/>
                      <a:gd name="T17" fmla="*/ 36 h 36"/>
                      <a:gd name="T18" fmla="*/ 4 w 32"/>
                      <a:gd name="T19" fmla="*/ 31 h 36"/>
                      <a:gd name="T20" fmla="*/ 2 w 32"/>
                      <a:gd name="T21" fmla="*/ 26 h 36"/>
                      <a:gd name="T22" fmla="*/ 1 w 32"/>
                      <a:gd name="T23" fmla="*/ 21 h 36"/>
                      <a:gd name="T24" fmla="*/ 3 w 32"/>
                      <a:gd name="T25" fmla="*/ 14 h 36"/>
                      <a:gd name="T26" fmla="*/ 9 w 32"/>
                      <a:gd name="T27" fmla="*/ 5 h 36"/>
                      <a:gd name="T28" fmla="*/ 11 w 32"/>
                      <a:gd name="T29" fmla="*/ 2 h 36"/>
                      <a:gd name="T30" fmla="*/ 18 w 32"/>
                      <a:gd name="T31" fmla="*/ 4 h 36"/>
                      <a:gd name="T32" fmla="*/ 25 w 32"/>
                      <a:gd name="T33" fmla="*/ 4 h 36"/>
                      <a:gd name="T34" fmla="*/ 32 w 32"/>
                      <a:gd name="T35" fmla="*/ 1 h 36"/>
                      <a:gd name="T36" fmla="*/ 29 w 32"/>
                      <a:gd name="T37" fmla="*/ 6 h 36"/>
                      <a:gd name="T38" fmla="*/ 23 w 32"/>
                      <a:gd name="T39" fmla="*/ 7 h 36"/>
                      <a:gd name="T40" fmla="*/ 10 w 32"/>
                      <a:gd name="T41" fmla="*/ 7 h 36"/>
                      <a:gd name="T42" fmla="*/ 6 w 32"/>
                      <a:gd name="T43" fmla="*/ 10 h 36"/>
                      <a:gd name="T44" fmla="*/ 10 w 32"/>
                      <a:gd name="T45" fmla="*/ 15 h 36"/>
                      <a:gd name="T46" fmla="*/ 13 w 32"/>
                      <a:gd name="T47" fmla="*/ 14 h 36"/>
                      <a:gd name="T48" fmla="*/ 20 w 32"/>
                      <a:gd name="T49" fmla="*/ 13 h 36"/>
                      <a:gd name="T50" fmla="*/ 17 w 32"/>
                      <a:gd name="T51" fmla="*/ 16 h 36"/>
                      <a:gd name="T52" fmla="*/ 13 w 32"/>
                      <a:gd name="T53" fmla="*/ 17 h 36"/>
                      <a:gd name="T54" fmla="*/ 14 w 32"/>
                      <a:gd name="T55" fmla="*/ 20 h 36"/>
                      <a:gd name="T56" fmla="*/ 18 w 32"/>
                      <a:gd name="T57" fmla="*/ 25 h 36"/>
                      <a:gd name="T58" fmla="*/ 19 w 32"/>
                      <a:gd name="T59" fmla="*/ 28 h 36"/>
                      <a:gd name="T60" fmla="*/ 22 w 32"/>
                      <a:gd name="T61" fmla="*/ 30 h 36"/>
                      <a:gd name="T62" fmla="*/ 13 w 32"/>
                      <a:gd name="T63" fmla="*/ 32 h 36"/>
                      <a:gd name="T64" fmla="*/ 13 w 32"/>
                      <a:gd name="T65" fmla="*/ 3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" h="36">
                        <a:moveTo>
                          <a:pt x="13" y="32"/>
                        </a:moveTo>
                        <a:cubicBezTo>
                          <a:pt x="13" y="31"/>
                          <a:pt x="14" y="31"/>
                          <a:pt x="14" y="30"/>
                        </a:cubicBezTo>
                        <a:cubicBezTo>
                          <a:pt x="14" y="29"/>
                          <a:pt x="12" y="28"/>
                          <a:pt x="11" y="28"/>
                        </a:cubicBezTo>
                        <a:cubicBezTo>
                          <a:pt x="10" y="26"/>
                          <a:pt x="12" y="25"/>
                          <a:pt x="12" y="23"/>
                        </a:cubicBezTo>
                        <a:cubicBezTo>
                          <a:pt x="12" y="22"/>
                          <a:pt x="8" y="22"/>
                          <a:pt x="8" y="23"/>
                        </a:cubicBezTo>
                        <a:cubicBezTo>
                          <a:pt x="7" y="25"/>
                          <a:pt x="8" y="27"/>
                          <a:pt x="8" y="29"/>
                        </a:cubicBezTo>
                        <a:cubicBezTo>
                          <a:pt x="7" y="29"/>
                          <a:pt x="8" y="30"/>
                          <a:pt x="8" y="30"/>
                        </a:cubicBezTo>
                        <a:cubicBezTo>
                          <a:pt x="8" y="32"/>
                          <a:pt x="7" y="33"/>
                          <a:pt x="7" y="34"/>
                        </a:cubicBezTo>
                        <a:cubicBezTo>
                          <a:pt x="6" y="36"/>
                          <a:pt x="7" y="36"/>
                          <a:pt x="4" y="36"/>
                        </a:cubicBezTo>
                        <a:cubicBezTo>
                          <a:pt x="1" y="36"/>
                          <a:pt x="4" y="32"/>
                          <a:pt x="4" y="31"/>
                        </a:cubicBezTo>
                        <a:cubicBezTo>
                          <a:pt x="5" y="30"/>
                          <a:pt x="4" y="27"/>
                          <a:pt x="2" y="26"/>
                        </a:cubicBezTo>
                        <a:cubicBezTo>
                          <a:pt x="0" y="25"/>
                          <a:pt x="0" y="23"/>
                          <a:pt x="1" y="21"/>
                        </a:cubicBezTo>
                        <a:cubicBezTo>
                          <a:pt x="2" y="19"/>
                          <a:pt x="2" y="16"/>
                          <a:pt x="3" y="14"/>
                        </a:cubicBezTo>
                        <a:cubicBezTo>
                          <a:pt x="5" y="11"/>
                          <a:pt x="4" y="5"/>
                          <a:pt x="9" y="5"/>
                        </a:cubicBezTo>
                        <a:cubicBezTo>
                          <a:pt x="10" y="5"/>
                          <a:pt x="9" y="2"/>
                          <a:pt x="11" y="2"/>
                        </a:cubicBezTo>
                        <a:cubicBezTo>
                          <a:pt x="14" y="3"/>
                          <a:pt x="16" y="4"/>
                          <a:pt x="18" y="4"/>
                        </a:cubicBezTo>
                        <a:cubicBezTo>
                          <a:pt x="20" y="4"/>
                          <a:pt x="23" y="5"/>
                          <a:pt x="25" y="4"/>
                        </a:cubicBezTo>
                        <a:cubicBezTo>
                          <a:pt x="26" y="4"/>
                          <a:pt x="32" y="0"/>
                          <a:pt x="32" y="1"/>
                        </a:cubicBezTo>
                        <a:cubicBezTo>
                          <a:pt x="32" y="2"/>
                          <a:pt x="29" y="5"/>
                          <a:pt x="29" y="6"/>
                        </a:cubicBezTo>
                        <a:cubicBezTo>
                          <a:pt x="27" y="7"/>
                          <a:pt x="25" y="7"/>
                          <a:pt x="23" y="7"/>
                        </a:cubicBezTo>
                        <a:cubicBezTo>
                          <a:pt x="18" y="6"/>
                          <a:pt x="14" y="7"/>
                          <a:pt x="10" y="7"/>
                        </a:cubicBezTo>
                        <a:cubicBezTo>
                          <a:pt x="7" y="6"/>
                          <a:pt x="6" y="7"/>
                          <a:pt x="6" y="10"/>
                        </a:cubicBezTo>
                        <a:cubicBezTo>
                          <a:pt x="6" y="13"/>
                          <a:pt x="9" y="13"/>
                          <a:pt x="10" y="15"/>
                        </a:cubicBezTo>
                        <a:cubicBezTo>
                          <a:pt x="11" y="17"/>
                          <a:pt x="12" y="15"/>
                          <a:pt x="13" y="14"/>
                        </a:cubicBezTo>
                        <a:cubicBezTo>
                          <a:pt x="13" y="13"/>
                          <a:pt x="20" y="12"/>
                          <a:pt x="20" y="13"/>
                        </a:cubicBezTo>
                        <a:cubicBezTo>
                          <a:pt x="21" y="13"/>
                          <a:pt x="18" y="16"/>
                          <a:pt x="17" y="16"/>
                        </a:cubicBezTo>
                        <a:cubicBezTo>
                          <a:pt x="15" y="18"/>
                          <a:pt x="15" y="18"/>
                          <a:pt x="13" y="17"/>
                        </a:cubicBezTo>
                        <a:cubicBezTo>
                          <a:pt x="13" y="17"/>
                          <a:pt x="14" y="20"/>
                          <a:pt x="14" y="20"/>
                        </a:cubicBezTo>
                        <a:cubicBezTo>
                          <a:pt x="15" y="21"/>
                          <a:pt x="18" y="23"/>
                          <a:pt x="18" y="25"/>
                        </a:cubicBezTo>
                        <a:cubicBezTo>
                          <a:pt x="18" y="26"/>
                          <a:pt x="18" y="27"/>
                          <a:pt x="19" y="28"/>
                        </a:cubicBezTo>
                        <a:cubicBezTo>
                          <a:pt x="19" y="28"/>
                          <a:pt x="21" y="30"/>
                          <a:pt x="22" y="30"/>
                        </a:cubicBezTo>
                        <a:cubicBezTo>
                          <a:pt x="20" y="31"/>
                          <a:pt x="15" y="33"/>
                          <a:pt x="13" y="32"/>
                        </a:cubicBezTo>
                        <a:cubicBezTo>
                          <a:pt x="13" y="31"/>
                          <a:pt x="14" y="33"/>
                          <a:pt x="13" y="32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58" name="Freeform 468">
                    <a:extLst>
                      <a:ext uri="{FF2B5EF4-FFF2-40B4-BE49-F238E27FC236}">
                        <a16:creationId xmlns:a16="http://schemas.microsoft.com/office/drawing/2014/main" id="{908C3484-944E-43B2-BF8C-A3E38B8F21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72766" y="4475124"/>
                    <a:ext cx="36633" cy="70082"/>
                  </a:xfrm>
                  <a:custGeom>
                    <a:avLst/>
                    <a:gdLst>
                      <a:gd name="T0" fmla="*/ 3 w 8"/>
                      <a:gd name="T1" fmla="*/ 2 h 15"/>
                      <a:gd name="T2" fmla="*/ 3 w 8"/>
                      <a:gd name="T3" fmla="*/ 0 h 15"/>
                      <a:gd name="T4" fmla="*/ 0 w 8"/>
                      <a:gd name="T5" fmla="*/ 4 h 15"/>
                      <a:gd name="T6" fmla="*/ 1 w 8"/>
                      <a:gd name="T7" fmla="*/ 8 h 15"/>
                      <a:gd name="T8" fmla="*/ 2 w 8"/>
                      <a:gd name="T9" fmla="*/ 12 h 15"/>
                      <a:gd name="T10" fmla="*/ 5 w 8"/>
                      <a:gd name="T11" fmla="*/ 15 h 15"/>
                      <a:gd name="T12" fmla="*/ 4 w 8"/>
                      <a:gd name="T13" fmla="*/ 13 h 15"/>
                      <a:gd name="T14" fmla="*/ 3 w 8"/>
                      <a:gd name="T15" fmla="*/ 9 h 15"/>
                      <a:gd name="T16" fmla="*/ 7 w 8"/>
                      <a:gd name="T17" fmla="*/ 9 h 15"/>
                      <a:gd name="T18" fmla="*/ 5 w 8"/>
                      <a:gd name="T19" fmla="*/ 7 h 15"/>
                      <a:gd name="T20" fmla="*/ 6 w 8"/>
                      <a:gd name="T21" fmla="*/ 5 h 15"/>
                      <a:gd name="T22" fmla="*/ 2 w 8"/>
                      <a:gd name="T23" fmla="*/ 6 h 15"/>
                      <a:gd name="T24" fmla="*/ 3 w 8"/>
                      <a:gd name="T25" fmla="*/ 2 h 15"/>
                      <a:gd name="T26" fmla="*/ 3 w 8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8" h="15">
                        <a:moveTo>
                          <a:pt x="3" y="2"/>
                        </a:moveTo>
                        <a:cubicBezTo>
                          <a:pt x="3" y="1"/>
                          <a:pt x="3" y="1"/>
                          <a:pt x="3" y="0"/>
                        </a:cubicBezTo>
                        <a:cubicBezTo>
                          <a:pt x="2" y="0"/>
                          <a:pt x="0" y="3"/>
                          <a:pt x="0" y="4"/>
                        </a:cubicBezTo>
                        <a:cubicBezTo>
                          <a:pt x="0" y="5"/>
                          <a:pt x="1" y="6"/>
                          <a:pt x="1" y="8"/>
                        </a:cubicBezTo>
                        <a:cubicBezTo>
                          <a:pt x="1" y="9"/>
                          <a:pt x="1" y="11"/>
                          <a:pt x="2" y="12"/>
                        </a:cubicBezTo>
                        <a:cubicBezTo>
                          <a:pt x="2" y="12"/>
                          <a:pt x="5" y="15"/>
                          <a:pt x="5" y="15"/>
                        </a:cubicBezTo>
                        <a:cubicBezTo>
                          <a:pt x="5" y="15"/>
                          <a:pt x="4" y="13"/>
                          <a:pt x="4" y="13"/>
                        </a:cubicBezTo>
                        <a:cubicBezTo>
                          <a:pt x="3" y="12"/>
                          <a:pt x="3" y="10"/>
                          <a:pt x="3" y="9"/>
                        </a:cubicBezTo>
                        <a:cubicBezTo>
                          <a:pt x="3" y="8"/>
                          <a:pt x="7" y="9"/>
                          <a:pt x="7" y="9"/>
                        </a:cubicBezTo>
                        <a:cubicBezTo>
                          <a:pt x="8" y="9"/>
                          <a:pt x="6" y="8"/>
                          <a:pt x="5" y="7"/>
                        </a:cubicBezTo>
                        <a:cubicBezTo>
                          <a:pt x="5" y="7"/>
                          <a:pt x="6" y="6"/>
                          <a:pt x="6" y="5"/>
                        </a:cubicBezTo>
                        <a:cubicBezTo>
                          <a:pt x="7" y="1"/>
                          <a:pt x="3" y="6"/>
                          <a:pt x="2" y="6"/>
                        </a:cubicBezTo>
                        <a:cubicBezTo>
                          <a:pt x="2" y="6"/>
                          <a:pt x="4" y="3"/>
                          <a:pt x="3" y="2"/>
                        </a:cubicBezTo>
                        <a:cubicBezTo>
                          <a:pt x="3" y="1"/>
                          <a:pt x="4" y="3"/>
                          <a:pt x="3" y="2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59" name="Freeform 469">
                    <a:extLst>
                      <a:ext uri="{FF2B5EF4-FFF2-40B4-BE49-F238E27FC236}">
                        <a16:creationId xmlns:a16="http://schemas.microsoft.com/office/drawing/2014/main" id="{2254D1DB-61E2-4043-B7F6-578576A367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91880" y="4465568"/>
                    <a:ext cx="12742" cy="9557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2 w 3"/>
                      <a:gd name="T3" fmla="*/ 0 h 2"/>
                      <a:gd name="T4" fmla="*/ 1 w 3"/>
                      <a:gd name="T5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0" y="2"/>
                          <a:pt x="1" y="0"/>
                          <a:pt x="2" y="0"/>
                        </a:cubicBezTo>
                        <a:cubicBezTo>
                          <a:pt x="3" y="0"/>
                          <a:pt x="2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60" name="Freeform 470">
                    <a:extLst>
                      <a:ext uri="{FF2B5EF4-FFF2-40B4-BE49-F238E27FC236}">
                        <a16:creationId xmlns:a16="http://schemas.microsoft.com/office/drawing/2014/main" id="{7229F924-EA0A-46A7-BFCC-CCD7D60F07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42849" y="4526093"/>
                    <a:ext cx="22299" cy="9557"/>
                  </a:xfrm>
                  <a:custGeom>
                    <a:avLst/>
                    <a:gdLst>
                      <a:gd name="T0" fmla="*/ 5 w 5"/>
                      <a:gd name="T1" fmla="*/ 1 h 2"/>
                      <a:gd name="T2" fmla="*/ 0 w 5"/>
                      <a:gd name="T3" fmla="*/ 1 h 2"/>
                      <a:gd name="T4" fmla="*/ 5 w 5"/>
                      <a:gd name="T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" h="2">
                        <a:moveTo>
                          <a:pt x="5" y="1"/>
                        </a:moveTo>
                        <a:cubicBezTo>
                          <a:pt x="5" y="0"/>
                          <a:pt x="0" y="0"/>
                          <a:pt x="0" y="1"/>
                        </a:cubicBezTo>
                        <a:cubicBezTo>
                          <a:pt x="0" y="1"/>
                          <a:pt x="5" y="2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61" name="Freeform 471">
                    <a:extLst>
                      <a:ext uri="{FF2B5EF4-FFF2-40B4-BE49-F238E27FC236}">
                        <a16:creationId xmlns:a16="http://schemas.microsoft.com/office/drawing/2014/main" id="{27057377-9FC0-4142-A456-CC66A7B372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47628" y="4530871"/>
                    <a:ext cx="87603" cy="52562"/>
                  </a:xfrm>
                  <a:custGeom>
                    <a:avLst/>
                    <a:gdLst>
                      <a:gd name="T0" fmla="*/ 10 w 19"/>
                      <a:gd name="T1" fmla="*/ 1 h 11"/>
                      <a:gd name="T2" fmla="*/ 4 w 19"/>
                      <a:gd name="T3" fmla="*/ 3 h 11"/>
                      <a:gd name="T4" fmla="*/ 3 w 19"/>
                      <a:gd name="T5" fmla="*/ 4 h 11"/>
                      <a:gd name="T6" fmla="*/ 1 w 19"/>
                      <a:gd name="T7" fmla="*/ 3 h 11"/>
                      <a:gd name="T8" fmla="*/ 3 w 19"/>
                      <a:gd name="T9" fmla="*/ 6 h 11"/>
                      <a:gd name="T10" fmla="*/ 6 w 19"/>
                      <a:gd name="T11" fmla="*/ 7 h 11"/>
                      <a:gd name="T12" fmla="*/ 9 w 19"/>
                      <a:gd name="T13" fmla="*/ 10 h 11"/>
                      <a:gd name="T14" fmla="*/ 14 w 19"/>
                      <a:gd name="T15" fmla="*/ 10 h 11"/>
                      <a:gd name="T16" fmla="*/ 18 w 19"/>
                      <a:gd name="T17" fmla="*/ 5 h 11"/>
                      <a:gd name="T18" fmla="*/ 15 w 19"/>
                      <a:gd name="T19" fmla="*/ 2 h 11"/>
                      <a:gd name="T20" fmla="*/ 10 w 19"/>
                      <a:gd name="T21" fmla="*/ 1 h 11"/>
                      <a:gd name="T22" fmla="*/ 10 w 19"/>
                      <a:gd name="T2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11">
                        <a:moveTo>
                          <a:pt x="10" y="1"/>
                        </a:moveTo>
                        <a:cubicBezTo>
                          <a:pt x="9" y="0"/>
                          <a:pt x="5" y="2"/>
                          <a:pt x="4" y="3"/>
                        </a:cubicBezTo>
                        <a:cubicBezTo>
                          <a:pt x="3" y="3"/>
                          <a:pt x="4" y="3"/>
                          <a:pt x="3" y="4"/>
                        </a:cubicBezTo>
                        <a:cubicBezTo>
                          <a:pt x="3" y="5"/>
                          <a:pt x="2" y="3"/>
                          <a:pt x="1" y="3"/>
                        </a:cubicBezTo>
                        <a:cubicBezTo>
                          <a:pt x="0" y="3"/>
                          <a:pt x="2" y="6"/>
                          <a:pt x="3" y="6"/>
                        </a:cubicBezTo>
                        <a:cubicBezTo>
                          <a:pt x="3" y="7"/>
                          <a:pt x="5" y="7"/>
                          <a:pt x="6" y="7"/>
                        </a:cubicBezTo>
                        <a:cubicBezTo>
                          <a:pt x="8" y="7"/>
                          <a:pt x="8" y="9"/>
                          <a:pt x="9" y="10"/>
                        </a:cubicBezTo>
                        <a:cubicBezTo>
                          <a:pt x="10" y="11"/>
                          <a:pt x="13" y="10"/>
                          <a:pt x="14" y="10"/>
                        </a:cubicBezTo>
                        <a:cubicBezTo>
                          <a:pt x="18" y="10"/>
                          <a:pt x="19" y="8"/>
                          <a:pt x="18" y="5"/>
                        </a:cubicBezTo>
                        <a:cubicBezTo>
                          <a:pt x="18" y="3"/>
                          <a:pt x="17" y="2"/>
                          <a:pt x="15" y="2"/>
                        </a:cubicBezTo>
                        <a:cubicBezTo>
                          <a:pt x="14" y="2"/>
                          <a:pt x="12" y="1"/>
                          <a:pt x="10" y="1"/>
                        </a:cubicBezTo>
                        <a:cubicBezTo>
                          <a:pt x="10" y="1"/>
                          <a:pt x="11" y="1"/>
                          <a:pt x="10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62" name="Freeform 472">
                    <a:extLst>
                      <a:ext uri="{FF2B5EF4-FFF2-40B4-BE49-F238E27FC236}">
                        <a16:creationId xmlns:a16="http://schemas.microsoft.com/office/drawing/2014/main" id="{662038F5-E380-49E7-9A56-1CEB7C4E06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63341" y="4620067"/>
                    <a:ext cx="97159" cy="55747"/>
                  </a:xfrm>
                  <a:custGeom>
                    <a:avLst/>
                    <a:gdLst>
                      <a:gd name="T0" fmla="*/ 0 w 21"/>
                      <a:gd name="T1" fmla="*/ 8 h 12"/>
                      <a:gd name="T2" fmla="*/ 6 w 21"/>
                      <a:gd name="T3" fmla="*/ 8 h 12"/>
                      <a:gd name="T4" fmla="*/ 9 w 21"/>
                      <a:gd name="T5" fmla="*/ 7 h 12"/>
                      <a:gd name="T6" fmla="*/ 13 w 21"/>
                      <a:gd name="T7" fmla="*/ 7 h 12"/>
                      <a:gd name="T8" fmla="*/ 14 w 21"/>
                      <a:gd name="T9" fmla="*/ 5 h 12"/>
                      <a:gd name="T10" fmla="*/ 17 w 21"/>
                      <a:gd name="T11" fmla="*/ 3 h 12"/>
                      <a:gd name="T12" fmla="*/ 20 w 21"/>
                      <a:gd name="T13" fmla="*/ 4 h 12"/>
                      <a:gd name="T14" fmla="*/ 18 w 21"/>
                      <a:gd name="T15" fmla="*/ 7 h 12"/>
                      <a:gd name="T16" fmla="*/ 11 w 21"/>
                      <a:gd name="T17" fmla="*/ 11 h 12"/>
                      <a:gd name="T18" fmla="*/ 0 w 21"/>
                      <a:gd name="T19" fmla="*/ 8 h 12"/>
                      <a:gd name="T20" fmla="*/ 0 w 21"/>
                      <a:gd name="T21" fmla="*/ 8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1" h="12">
                        <a:moveTo>
                          <a:pt x="0" y="8"/>
                        </a:moveTo>
                        <a:cubicBezTo>
                          <a:pt x="1" y="7"/>
                          <a:pt x="5" y="8"/>
                          <a:pt x="6" y="8"/>
                        </a:cubicBezTo>
                        <a:cubicBezTo>
                          <a:pt x="7" y="8"/>
                          <a:pt x="8" y="6"/>
                          <a:pt x="9" y="7"/>
                        </a:cubicBezTo>
                        <a:cubicBezTo>
                          <a:pt x="10" y="8"/>
                          <a:pt x="12" y="8"/>
                          <a:pt x="13" y="7"/>
                        </a:cubicBezTo>
                        <a:cubicBezTo>
                          <a:pt x="13" y="6"/>
                          <a:pt x="14" y="5"/>
                          <a:pt x="14" y="5"/>
                        </a:cubicBezTo>
                        <a:cubicBezTo>
                          <a:pt x="15" y="5"/>
                          <a:pt x="17" y="5"/>
                          <a:pt x="17" y="3"/>
                        </a:cubicBezTo>
                        <a:cubicBezTo>
                          <a:pt x="17" y="0"/>
                          <a:pt x="21" y="2"/>
                          <a:pt x="20" y="4"/>
                        </a:cubicBezTo>
                        <a:cubicBezTo>
                          <a:pt x="19" y="5"/>
                          <a:pt x="18" y="7"/>
                          <a:pt x="18" y="7"/>
                        </a:cubicBezTo>
                        <a:cubicBezTo>
                          <a:pt x="15" y="8"/>
                          <a:pt x="14" y="10"/>
                          <a:pt x="11" y="11"/>
                        </a:cubicBezTo>
                        <a:cubicBezTo>
                          <a:pt x="9" y="12"/>
                          <a:pt x="0" y="11"/>
                          <a:pt x="0" y="8"/>
                        </a:cubicBezTo>
                        <a:cubicBezTo>
                          <a:pt x="0" y="7"/>
                          <a:pt x="0" y="10"/>
                          <a:pt x="0" y="8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63" name="Freeform 473">
                    <a:extLst>
                      <a:ext uri="{FF2B5EF4-FFF2-40B4-BE49-F238E27FC236}">
                        <a16:creationId xmlns:a16="http://schemas.microsoft.com/office/drawing/2014/main" id="{29366698-743E-4EA2-9754-46465C5C91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03505" y="4648736"/>
                    <a:ext cx="41412" cy="50968"/>
                  </a:xfrm>
                  <a:custGeom>
                    <a:avLst/>
                    <a:gdLst>
                      <a:gd name="T0" fmla="*/ 1 w 9"/>
                      <a:gd name="T1" fmla="*/ 0 h 11"/>
                      <a:gd name="T2" fmla="*/ 8 w 9"/>
                      <a:gd name="T3" fmla="*/ 8 h 11"/>
                      <a:gd name="T4" fmla="*/ 5 w 9"/>
                      <a:gd name="T5" fmla="*/ 4 h 11"/>
                      <a:gd name="T6" fmla="*/ 1 w 9"/>
                      <a:gd name="T7" fmla="*/ 0 h 11"/>
                      <a:gd name="T8" fmla="*/ 1 w 9"/>
                      <a:gd name="T9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1" y="0"/>
                        </a:moveTo>
                        <a:cubicBezTo>
                          <a:pt x="0" y="1"/>
                          <a:pt x="5" y="11"/>
                          <a:pt x="8" y="8"/>
                        </a:cubicBezTo>
                        <a:cubicBezTo>
                          <a:pt x="9" y="6"/>
                          <a:pt x="6" y="4"/>
                          <a:pt x="5" y="4"/>
                        </a:cubicBezTo>
                        <a:cubicBezTo>
                          <a:pt x="4" y="3"/>
                          <a:pt x="1" y="0"/>
                          <a:pt x="1" y="0"/>
                        </a:cubicBezTo>
                        <a:cubicBezTo>
                          <a:pt x="0" y="1"/>
                          <a:pt x="2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64" name="Freeform 474">
                    <a:extLst>
                      <a:ext uri="{FF2B5EF4-FFF2-40B4-BE49-F238E27FC236}">
                        <a16:creationId xmlns:a16="http://schemas.microsoft.com/office/drawing/2014/main" id="{C594B744-3F0F-4987-B9AD-B7631F8A6C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24555" y="4742711"/>
                    <a:ext cx="27077" cy="27077"/>
                  </a:xfrm>
                  <a:custGeom>
                    <a:avLst/>
                    <a:gdLst>
                      <a:gd name="T0" fmla="*/ 6 w 6"/>
                      <a:gd name="T1" fmla="*/ 4 h 6"/>
                      <a:gd name="T2" fmla="*/ 1 w 6"/>
                      <a:gd name="T3" fmla="*/ 2 h 6"/>
                      <a:gd name="T4" fmla="*/ 6 w 6"/>
                      <a:gd name="T5" fmla="*/ 4 h 6"/>
                      <a:gd name="T6" fmla="*/ 6 w 6"/>
                      <a:gd name="T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" h="6">
                        <a:moveTo>
                          <a:pt x="6" y="4"/>
                        </a:moveTo>
                        <a:cubicBezTo>
                          <a:pt x="6" y="2"/>
                          <a:pt x="0" y="0"/>
                          <a:pt x="1" y="2"/>
                        </a:cubicBezTo>
                        <a:cubicBezTo>
                          <a:pt x="1" y="3"/>
                          <a:pt x="6" y="5"/>
                          <a:pt x="6" y="4"/>
                        </a:cubicBezTo>
                        <a:cubicBezTo>
                          <a:pt x="6" y="3"/>
                          <a:pt x="6" y="6"/>
                          <a:pt x="6" y="4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65" name="Freeform 475">
                    <a:extLst>
                      <a:ext uri="{FF2B5EF4-FFF2-40B4-BE49-F238E27FC236}">
                        <a16:creationId xmlns:a16="http://schemas.microsoft.com/office/drawing/2014/main" id="{42927D7D-4C8B-4E86-9E92-115FBCBC08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95885" y="4699705"/>
                    <a:ext cx="43005" cy="28669"/>
                  </a:xfrm>
                  <a:custGeom>
                    <a:avLst/>
                    <a:gdLst>
                      <a:gd name="T0" fmla="*/ 8 w 9"/>
                      <a:gd name="T1" fmla="*/ 6 h 6"/>
                      <a:gd name="T2" fmla="*/ 0 w 9"/>
                      <a:gd name="T3" fmla="*/ 1 h 6"/>
                      <a:gd name="T4" fmla="*/ 3 w 9"/>
                      <a:gd name="T5" fmla="*/ 4 h 6"/>
                      <a:gd name="T6" fmla="*/ 8 w 9"/>
                      <a:gd name="T7" fmla="*/ 6 h 6"/>
                      <a:gd name="T8" fmla="*/ 8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8" y="6"/>
                        </a:moveTo>
                        <a:cubicBezTo>
                          <a:pt x="6" y="5"/>
                          <a:pt x="3" y="0"/>
                          <a:pt x="0" y="1"/>
                        </a:cubicBezTo>
                        <a:cubicBezTo>
                          <a:pt x="0" y="2"/>
                          <a:pt x="3" y="3"/>
                          <a:pt x="3" y="4"/>
                        </a:cubicBezTo>
                        <a:cubicBezTo>
                          <a:pt x="5" y="4"/>
                          <a:pt x="6" y="5"/>
                          <a:pt x="8" y="6"/>
                        </a:cubicBezTo>
                        <a:cubicBezTo>
                          <a:pt x="9" y="6"/>
                          <a:pt x="6" y="5"/>
                          <a:pt x="8" y="6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66" name="Freeform 476">
                    <a:extLst>
                      <a:ext uri="{FF2B5EF4-FFF2-40B4-BE49-F238E27FC236}">
                        <a16:creationId xmlns:a16="http://schemas.microsoft.com/office/drawing/2014/main" id="{B28199A0-C60E-4BD0-A2F9-35D21FECEB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54473" y="4680592"/>
                    <a:ext cx="19114" cy="23893"/>
                  </a:xfrm>
                  <a:custGeom>
                    <a:avLst/>
                    <a:gdLst>
                      <a:gd name="T0" fmla="*/ 4 w 4"/>
                      <a:gd name="T1" fmla="*/ 4 h 5"/>
                      <a:gd name="T2" fmla="*/ 0 w 4"/>
                      <a:gd name="T3" fmla="*/ 0 h 5"/>
                      <a:gd name="T4" fmla="*/ 4 w 4"/>
                      <a:gd name="T5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5">
                        <a:moveTo>
                          <a:pt x="4" y="4"/>
                        </a:moveTo>
                        <a:cubicBezTo>
                          <a:pt x="4" y="2"/>
                          <a:pt x="0" y="0"/>
                          <a:pt x="0" y="0"/>
                        </a:cubicBezTo>
                        <a:cubicBezTo>
                          <a:pt x="0" y="1"/>
                          <a:pt x="4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67" name="Freeform 477">
                    <a:extLst>
                      <a:ext uri="{FF2B5EF4-FFF2-40B4-BE49-F238E27FC236}">
                        <a16:creationId xmlns:a16="http://schemas.microsoft.com/office/drawing/2014/main" id="{127BB9C2-066B-4DC0-AB74-F2B513725C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26492" y="5008703"/>
                    <a:ext cx="74859" cy="55747"/>
                  </a:xfrm>
                  <a:custGeom>
                    <a:avLst/>
                    <a:gdLst>
                      <a:gd name="T0" fmla="*/ 15 w 16"/>
                      <a:gd name="T1" fmla="*/ 11 h 12"/>
                      <a:gd name="T2" fmla="*/ 2 w 16"/>
                      <a:gd name="T3" fmla="*/ 0 h 12"/>
                      <a:gd name="T4" fmla="*/ 15 w 16"/>
                      <a:gd name="T5" fmla="*/ 11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6" h="12">
                        <a:moveTo>
                          <a:pt x="15" y="11"/>
                        </a:moveTo>
                        <a:cubicBezTo>
                          <a:pt x="16" y="12"/>
                          <a:pt x="3" y="0"/>
                          <a:pt x="2" y="0"/>
                        </a:cubicBezTo>
                        <a:cubicBezTo>
                          <a:pt x="0" y="0"/>
                          <a:pt x="7" y="9"/>
                          <a:pt x="15" y="1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68" name="Freeform 482">
                    <a:extLst>
                      <a:ext uri="{FF2B5EF4-FFF2-40B4-BE49-F238E27FC236}">
                        <a16:creationId xmlns:a16="http://schemas.microsoft.com/office/drawing/2014/main" id="{BA2A0089-3B9E-46CC-9CB5-3D94D7AF44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74145" y="5532726"/>
                    <a:ext cx="89196" cy="84417"/>
                  </a:xfrm>
                  <a:custGeom>
                    <a:avLst/>
                    <a:gdLst>
                      <a:gd name="T0" fmla="*/ 0 w 19"/>
                      <a:gd name="T1" fmla="*/ 2 h 18"/>
                      <a:gd name="T2" fmla="*/ 2 w 19"/>
                      <a:gd name="T3" fmla="*/ 7 h 18"/>
                      <a:gd name="T4" fmla="*/ 4 w 19"/>
                      <a:gd name="T5" fmla="*/ 10 h 18"/>
                      <a:gd name="T6" fmla="*/ 3 w 19"/>
                      <a:gd name="T7" fmla="*/ 12 h 18"/>
                      <a:gd name="T8" fmla="*/ 9 w 19"/>
                      <a:gd name="T9" fmla="*/ 18 h 18"/>
                      <a:gd name="T10" fmla="*/ 12 w 19"/>
                      <a:gd name="T11" fmla="*/ 15 h 18"/>
                      <a:gd name="T12" fmla="*/ 13 w 19"/>
                      <a:gd name="T13" fmla="*/ 17 h 18"/>
                      <a:gd name="T14" fmla="*/ 14 w 19"/>
                      <a:gd name="T15" fmla="*/ 14 h 18"/>
                      <a:gd name="T16" fmla="*/ 16 w 19"/>
                      <a:gd name="T17" fmla="*/ 15 h 18"/>
                      <a:gd name="T18" fmla="*/ 18 w 19"/>
                      <a:gd name="T19" fmla="*/ 7 h 18"/>
                      <a:gd name="T20" fmla="*/ 16 w 19"/>
                      <a:gd name="T21" fmla="*/ 1 h 18"/>
                      <a:gd name="T22" fmla="*/ 7 w 19"/>
                      <a:gd name="T23" fmla="*/ 3 h 18"/>
                      <a:gd name="T24" fmla="*/ 0 w 19"/>
                      <a:gd name="T25" fmla="*/ 2 h 18"/>
                      <a:gd name="T26" fmla="*/ 0 w 19"/>
                      <a:gd name="T27" fmla="*/ 2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9" h="18">
                        <a:moveTo>
                          <a:pt x="0" y="2"/>
                        </a:moveTo>
                        <a:cubicBezTo>
                          <a:pt x="0" y="3"/>
                          <a:pt x="2" y="6"/>
                          <a:pt x="2" y="7"/>
                        </a:cubicBezTo>
                        <a:cubicBezTo>
                          <a:pt x="3" y="8"/>
                          <a:pt x="4" y="9"/>
                          <a:pt x="4" y="10"/>
                        </a:cubicBezTo>
                        <a:cubicBezTo>
                          <a:pt x="4" y="11"/>
                          <a:pt x="3" y="11"/>
                          <a:pt x="3" y="12"/>
                        </a:cubicBezTo>
                        <a:cubicBezTo>
                          <a:pt x="4" y="15"/>
                          <a:pt x="7" y="17"/>
                          <a:pt x="9" y="18"/>
                        </a:cubicBezTo>
                        <a:cubicBezTo>
                          <a:pt x="11" y="18"/>
                          <a:pt x="11" y="16"/>
                          <a:pt x="12" y="15"/>
                        </a:cubicBezTo>
                        <a:cubicBezTo>
                          <a:pt x="12" y="15"/>
                          <a:pt x="13" y="17"/>
                          <a:pt x="13" y="17"/>
                        </a:cubicBezTo>
                        <a:cubicBezTo>
                          <a:pt x="13" y="16"/>
                          <a:pt x="13" y="14"/>
                          <a:pt x="14" y="14"/>
                        </a:cubicBezTo>
                        <a:cubicBezTo>
                          <a:pt x="15" y="13"/>
                          <a:pt x="15" y="15"/>
                          <a:pt x="16" y="15"/>
                        </a:cubicBezTo>
                        <a:cubicBezTo>
                          <a:pt x="15" y="15"/>
                          <a:pt x="18" y="8"/>
                          <a:pt x="18" y="7"/>
                        </a:cubicBezTo>
                        <a:cubicBezTo>
                          <a:pt x="18" y="6"/>
                          <a:pt x="19" y="0"/>
                          <a:pt x="16" y="1"/>
                        </a:cubicBezTo>
                        <a:cubicBezTo>
                          <a:pt x="13" y="2"/>
                          <a:pt x="10" y="4"/>
                          <a:pt x="7" y="3"/>
                        </a:cubicBezTo>
                        <a:cubicBezTo>
                          <a:pt x="6" y="3"/>
                          <a:pt x="1" y="0"/>
                          <a:pt x="0" y="2"/>
                        </a:cubicBezTo>
                        <a:cubicBezTo>
                          <a:pt x="0" y="3"/>
                          <a:pt x="1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69" name="Freeform 483">
                    <a:extLst>
                      <a:ext uri="{FF2B5EF4-FFF2-40B4-BE49-F238E27FC236}">
                        <a16:creationId xmlns:a16="http://schemas.microsoft.com/office/drawing/2014/main" id="{45A56580-0735-43A1-8591-928FE96047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44227" y="5508835"/>
                    <a:ext cx="14335" cy="23893"/>
                  </a:xfrm>
                  <a:custGeom>
                    <a:avLst/>
                    <a:gdLst>
                      <a:gd name="T0" fmla="*/ 3 w 3"/>
                      <a:gd name="T1" fmla="*/ 4 h 5"/>
                      <a:gd name="T2" fmla="*/ 1 w 3"/>
                      <a:gd name="T3" fmla="*/ 0 h 5"/>
                      <a:gd name="T4" fmla="*/ 3 w 3"/>
                      <a:gd name="T5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5">
                        <a:moveTo>
                          <a:pt x="3" y="4"/>
                        </a:moveTo>
                        <a:cubicBezTo>
                          <a:pt x="3" y="5"/>
                          <a:pt x="0" y="1"/>
                          <a:pt x="1" y="0"/>
                        </a:cubicBezTo>
                        <a:cubicBezTo>
                          <a:pt x="2" y="0"/>
                          <a:pt x="3" y="1"/>
                          <a:pt x="3" y="4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70" name="Freeform 484">
                    <a:extLst>
                      <a:ext uri="{FF2B5EF4-FFF2-40B4-BE49-F238E27FC236}">
                        <a16:creationId xmlns:a16="http://schemas.microsoft.com/office/drawing/2014/main" id="{1F7ACBB8-9151-4E41-A9EB-69E3843229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50254" y="5508835"/>
                    <a:ext cx="9557" cy="9557"/>
                  </a:xfrm>
                  <a:custGeom>
                    <a:avLst/>
                    <a:gdLst>
                      <a:gd name="T0" fmla="*/ 1 w 2"/>
                      <a:gd name="T1" fmla="*/ 2 h 2"/>
                      <a:gd name="T2" fmla="*/ 1 w 2"/>
                      <a:gd name="T3" fmla="*/ 0 h 2"/>
                      <a:gd name="T4" fmla="*/ 1 w 2"/>
                      <a:gd name="T5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2">
                        <a:moveTo>
                          <a:pt x="1" y="2"/>
                        </a:moveTo>
                        <a:cubicBezTo>
                          <a:pt x="0" y="2"/>
                          <a:pt x="0" y="0"/>
                          <a:pt x="1" y="0"/>
                        </a:cubicBezTo>
                        <a:cubicBezTo>
                          <a:pt x="2" y="0"/>
                          <a:pt x="2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71" name="Freeform 486">
                    <a:extLst>
                      <a:ext uri="{FF2B5EF4-FFF2-40B4-BE49-F238E27FC236}">
                        <a16:creationId xmlns:a16="http://schemas.microsoft.com/office/drawing/2014/main" id="{075E413C-7DD6-4422-9CAF-5062C9BBAB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34362" y="4803236"/>
                    <a:ext cx="168834" cy="326518"/>
                  </a:xfrm>
                  <a:custGeom>
                    <a:avLst/>
                    <a:gdLst>
                      <a:gd name="T0" fmla="*/ 31 w 36"/>
                      <a:gd name="T1" fmla="*/ 2 h 70"/>
                      <a:gd name="T2" fmla="*/ 29 w 36"/>
                      <a:gd name="T3" fmla="*/ 0 h 70"/>
                      <a:gd name="T4" fmla="*/ 28 w 36"/>
                      <a:gd name="T5" fmla="*/ 3 h 70"/>
                      <a:gd name="T6" fmla="*/ 26 w 36"/>
                      <a:gd name="T7" fmla="*/ 8 h 70"/>
                      <a:gd name="T8" fmla="*/ 23 w 36"/>
                      <a:gd name="T9" fmla="*/ 8 h 70"/>
                      <a:gd name="T10" fmla="*/ 23 w 36"/>
                      <a:gd name="T11" fmla="*/ 10 h 70"/>
                      <a:gd name="T12" fmla="*/ 22 w 36"/>
                      <a:gd name="T13" fmla="*/ 12 h 70"/>
                      <a:gd name="T14" fmla="*/ 23 w 36"/>
                      <a:gd name="T15" fmla="*/ 13 h 70"/>
                      <a:gd name="T16" fmla="*/ 21 w 36"/>
                      <a:gd name="T17" fmla="*/ 14 h 70"/>
                      <a:gd name="T18" fmla="*/ 19 w 36"/>
                      <a:gd name="T19" fmla="*/ 16 h 70"/>
                      <a:gd name="T20" fmla="*/ 15 w 36"/>
                      <a:gd name="T21" fmla="*/ 18 h 70"/>
                      <a:gd name="T22" fmla="*/ 15 w 36"/>
                      <a:gd name="T23" fmla="*/ 19 h 70"/>
                      <a:gd name="T24" fmla="*/ 13 w 36"/>
                      <a:gd name="T25" fmla="*/ 19 h 70"/>
                      <a:gd name="T26" fmla="*/ 8 w 36"/>
                      <a:gd name="T27" fmla="*/ 21 h 70"/>
                      <a:gd name="T28" fmla="*/ 6 w 36"/>
                      <a:gd name="T29" fmla="*/ 21 h 70"/>
                      <a:gd name="T30" fmla="*/ 4 w 36"/>
                      <a:gd name="T31" fmla="*/ 27 h 70"/>
                      <a:gd name="T32" fmla="*/ 4 w 36"/>
                      <a:gd name="T33" fmla="*/ 44 h 70"/>
                      <a:gd name="T34" fmla="*/ 0 w 36"/>
                      <a:gd name="T35" fmla="*/ 51 h 70"/>
                      <a:gd name="T36" fmla="*/ 0 w 36"/>
                      <a:gd name="T37" fmla="*/ 55 h 70"/>
                      <a:gd name="T38" fmla="*/ 2 w 36"/>
                      <a:gd name="T39" fmla="*/ 59 h 70"/>
                      <a:gd name="T40" fmla="*/ 5 w 36"/>
                      <a:gd name="T41" fmla="*/ 68 h 70"/>
                      <a:gd name="T42" fmla="*/ 16 w 36"/>
                      <a:gd name="T43" fmla="*/ 68 h 70"/>
                      <a:gd name="T44" fmla="*/ 24 w 36"/>
                      <a:gd name="T45" fmla="*/ 50 h 70"/>
                      <a:gd name="T46" fmla="*/ 31 w 36"/>
                      <a:gd name="T47" fmla="*/ 30 h 70"/>
                      <a:gd name="T48" fmla="*/ 32 w 36"/>
                      <a:gd name="T49" fmla="*/ 23 h 70"/>
                      <a:gd name="T50" fmla="*/ 34 w 36"/>
                      <a:gd name="T51" fmla="*/ 19 h 70"/>
                      <a:gd name="T52" fmla="*/ 36 w 36"/>
                      <a:gd name="T53" fmla="*/ 17 h 70"/>
                      <a:gd name="T54" fmla="*/ 35 w 36"/>
                      <a:gd name="T55" fmla="*/ 11 h 70"/>
                      <a:gd name="T56" fmla="*/ 31 w 36"/>
                      <a:gd name="T57" fmla="*/ 2 h 70"/>
                      <a:gd name="T58" fmla="*/ 31 w 36"/>
                      <a:gd name="T59" fmla="*/ 2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6" h="70">
                        <a:moveTo>
                          <a:pt x="31" y="2"/>
                        </a:moveTo>
                        <a:cubicBezTo>
                          <a:pt x="31" y="2"/>
                          <a:pt x="30" y="0"/>
                          <a:pt x="29" y="0"/>
                        </a:cubicBezTo>
                        <a:cubicBezTo>
                          <a:pt x="29" y="1"/>
                          <a:pt x="28" y="2"/>
                          <a:pt x="28" y="3"/>
                        </a:cubicBezTo>
                        <a:cubicBezTo>
                          <a:pt x="27" y="5"/>
                          <a:pt x="27" y="6"/>
                          <a:pt x="26" y="8"/>
                        </a:cubicBezTo>
                        <a:cubicBezTo>
                          <a:pt x="25" y="9"/>
                          <a:pt x="24" y="8"/>
                          <a:pt x="23" y="8"/>
                        </a:cubicBezTo>
                        <a:cubicBezTo>
                          <a:pt x="23" y="8"/>
                          <a:pt x="24" y="9"/>
                          <a:pt x="23" y="10"/>
                        </a:cubicBezTo>
                        <a:cubicBezTo>
                          <a:pt x="23" y="11"/>
                          <a:pt x="22" y="11"/>
                          <a:pt x="22" y="12"/>
                        </a:cubicBezTo>
                        <a:cubicBezTo>
                          <a:pt x="22" y="12"/>
                          <a:pt x="23" y="13"/>
                          <a:pt x="23" y="13"/>
                        </a:cubicBezTo>
                        <a:cubicBezTo>
                          <a:pt x="23" y="14"/>
                          <a:pt x="22" y="13"/>
                          <a:pt x="21" y="14"/>
                        </a:cubicBezTo>
                        <a:cubicBezTo>
                          <a:pt x="20" y="14"/>
                          <a:pt x="20" y="15"/>
                          <a:pt x="19" y="16"/>
                        </a:cubicBezTo>
                        <a:cubicBezTo>
                          <a:pt x="18" y="17"/>
                          <a:pt x="17" y="17"/>
                          <a:pt x="15" y="18"/>
                        </a:cubicBezTo>
                        <a:cubicBezTo>
                          <a:pt x="14" y="18"/>
                          <a:pt x="16" y="19"/>
                          <a:pt x="15" y="19"/>
                        </a:cubicBezTo>
                        <a:cubicBezTo>
                          <a:pt x="15" y="20"/>
                          <a:pt x="13" y="18"/>
                          <a:pt x="13" y="19"/>
                        </a:cubicBezTo>
                        <a:cubicBezTo>
                          <a:pt x="11" y="20"/>
                          <a:pt x="10" y="20"/>
                          <a:pt x="8" y="21"/>
                        </a:cubicBezTo>
                        <a:cubicBezTo>
                          <a:pt x="7" y="21"/>
                          <a:pt x="6" y="20"/>
                          <a:pt x="6" y="21"/>
                        </a:cubicBezTo>
                        <a:cubicBezTo>
                          <a:pt x="5" y="23"/>
                          <a:pt x="5" y="25"/>
                          <a:pt x="4" y="27"/>
                        </a:cubicBezTo>
                        <a:cubicBezTo>
                          <a:pt x="3" y="32"/>
                          <a:pt x="8" y="39"/>
                          <a:pt x="4" y="44"/>
                        </a:cubicBezTo>
                        <a:cubicBezTo>
                          <a:pt x="3" y="46"/>
                          <a:pt x="1" y="48"/>
                          <a:pt x="0" y="51"/>
                        </a:cubicBezTo>
                        <a:cubicBezTo>
                          <a:pt x="0" y="52"/>
                          <a:pt x="0" y="54"/>
                          <a:pt x="0" y="55"/>
                        </a:cubicBezTo>
                        <a:cubicBezTo>
                          <a:pt x="1" y="56"/>
                          <a:pt x="3" y="57"/>
                          <a:pt x="2" y="59"/>
                        </a:cubicBezTo>
                        <a:cubicBezTo>
                          <a:pt x="1" y="62"/>
                          <a:pt x="2" y="66"/>
                          <a:pt x="5" y="68"/>
                        </a:cubicBezTo>
                        <a:cubicBezTo>
                          <a:pt x="8" y="70"/>
                          <a:pt x="11" y="70"/>
                          <a:pt x="16" y="68"/>
                        </a:cubicBezTo>
                        <a:cubicBezTo>
                          <a:pt x="21" y="66"/>
                          <a:pt x="22" y="55"/>
                          <a:pt x="24" y="50"/>
                        </a:cubicBezTo>
                        <a:cubicBezTo>
                          <a:pt x="26" y="43"/>
                          <a:pt x="29" y="37"/>
                          <a:pt x="31" y="30"/>
                        </a:cubicBezTo>
                        <a:cubicBezTo>
                          <a:pt x="31" y="28"/>
                          <a:pt x="31" y="25"/>
                          <a:pt x="32" y="23"/>
                        </a:cubicBezTo>
                        <a:cubicBezTo>
                          <a:pt x="33" y="22"/>
                          <a:pt x="31" y="14"/>
                          <a:pt x="34" y="19"/>
                        </a:cubicBezTo>
                        <a:cubicBezTo>
                          <a:pt x="35" y="20"/>
                          <a:pt x="35" y="18"/>
                          <a:pt x="36" y="17"/>
                        </a:cubicBezTo>
                        <a:cubicBezTo>
                          <a:pt x="36" y="15"/>
                          <a:pt x="35" y="13"/>
                          <a:pt x="35" y="11"/>
                        </a:cubicBezTo>
                        <a:cubicBezTo>
                          <a:pt x="34" y="9"/>
                          <a:pt x="33" y="4"/>
                          <a:pt x="31" y="2"/>
                        </a:cubicBezTo>
                        <a:cubicBezTo>
                          <a:pt x="30" y="1"/>
                          <a:pt x="32" y="2"/>
                          <a:pt x="31" y="2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72" name="Freeform 489">
                    <a:extLst>
                      <a:ext uri="{FF2B5EF4-FFF2-40B4-BE49-F238E27FC236}">
                        <a16:creationId xmlns:a16="http://schemas.microsoft.com/office/drawing/2014/main" id="{CF9C9ED0-3BDF-44E8-B9D5-B586342ACB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74656" y="2383813"/>
                    <a:ext cx="41412" cy="23893"/>
                  </a:xfrm>
                  <a:custGeom>
                    <a:avLst/>
                    <a:gdLst>
                      <a:gd name="T0" fmla="*/ 9 w 9"/>
                      <a:gd name="T1" fmla="*/ 3 h 5"/>
                      <a:gd name="T2" fmla="*/ 4 w 9"/>
                      <a:gd name="T3" fmla="*/ 5 h 5"/>
                      <a:gd name="T4" fmla="*/ 1 w 9"/>
                      <a:gd name="T5" fmla="*/ 1 h 5"/>
                      <a:gd name="T6" fmla="*/ 6 w 9"/>
                      <a:gd name="T7" fmla="*/ 1 h 5"/>
                      <a:gd name="T8" fmla="*/ 9 w 9"/>
                      <a:gd name="T9" fmla="*/ 3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5">
                        <a:moveTo>
                          <a:pt x="9" y="3"/>
                        </a:moveTo>
                        <a:cubicBezTo>
                          <a:pt x="7" y="4"/>
                          <a:pt x="6" y="4"/>
                          <a:pt x="4" y="5"/>
                        </a:cubicBezTo>
                        <a:cubicBezTo>
                          <a:pt x="2" y="5"/>
                          <a:pt x="0" y="3"/>
                          <a:pt x="1" y="1"/>
                        </a:cubicBezTo>
                        <a:cubicBezTo>
                          <a:pt x="1" y="0"/>
                          <a:pt x="5" y="0"/>
                          <a:pt x="6" y="1"/>
                        </a:cubicBezTo>
                        <a:cubicBezTo>
                          <a:pt x="7" y="1"/>
                          <a:pt x="8" y="3"/>
                          <a:pt x="9" y="3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73" name="Freeform 490">
                    <a:extLst>
                      <a:ext uri="{FF2B5EF4-FFF2-40B4-BE49-F238E27FC236}">
                        <a16:creationId xmlns:a16="http://schemas.microsoft.com/office/drawing/2014/main" id="{A3EE7812-C589-455E-AF4C-4496D70386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08021" y="2337622"/>
                    <a:ext cx="46190" cy="22298"/>
                  </a:xfrm>
                  <a:custGeom>
                    <a:avLst/>
                    <a:gdLst>
                      <a:gd name="T0" fmla="*/ 6 w 10"/>
                      <a:gd name="T1" fmla="*/ 5 h 5"/>
                      <a:gd name="T2" fmla="*/ 1 w 10"/>
                      <a:gd name="T3" fmla="*/ 4 h 5"/>
                      <a:gd name="T4" fmla="*/ 4 w 10"/>
                      <a:gd name="T5" fmla="*/ 1 h 5"/>
                      <a:gd name="T6" fmla="*/ 9 w 10"/>
                      <a:gd name="T7" fmla="*/ 1 h 5"/>
                      <a:gd name="T8" fmla="*/ 6 w 10"/>
                      <a:gd name="T9" fmla="*/ 5 h 5"/>
                      <a:gd name="T10" fmla="*/ 6 w 10"/>
                      <a:gd name="T11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" h="5">
                        <a:moveTo>
                          <a:pt x="6" y="5"/>
                        </a:moveTo>
                        <a:cubicBezTo>
                          <a:pt x="4" y="5"/>
                          <a:pt x="2" y="4"/>
                          <a:pt x="1" y="4"/>
                        </a:cubicBezTo>
                        <a:cubicBezTo>
                          <a:pt x="0" y="3"/>
                          <a:pt x="3" y="1"/>
                          <a:pt x="4" y="1"/>
                        </a:cubicBezTo>
                        <a:cubicBezTo>
                          <a:pt x="5" y="0"/>
                          <a:pt x="8" y="0"/>
                          <a:pt x="9" y="1"/>
                        </a:cubicBezTo>
                        <a:cubicBezTo>
                          <a:pt x="10" y="2"/>
                          <a:pt x="7" y="5"/>
                          <a:pt x="6" y="5"/>
                        </a:cubicBezTo>
                        <a:cubicBezTo>
                          <a:pt x="4" y="5"/>
                          <a:pt x="6" y="5"/>
                          <a:pt x="6" y="5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74" name="Freeform 492">
                    <a:extLst>
                      <a:ext uri="{FF2B5EF4-FFF2-40B4-BE49-F238E27FC236}">
                        <a16:creationId xmlns:a16="http://schemas.microsoft.com/office/drawing/2014/main" id="{BDA164B8-4B61-4FBB-AC6D-178EE7FC65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75346" y="2402927"/>
                    <a:ext cx="27077" cy="19114"/>
                  </a:xfrm>
                  <a:custGeom>
                    <a:avLst/>
                    <a:gdLst>
                      <a:gd name="T0" fmla="*/ 5 w 6"/>
                      <a:gd name="T1" fmla="*/ 4 h 4"/>
                      <a:gd name="T2" fmla="*/ 2 w 6"/>
                      <a:gd name="T3" fmla="*/ 1 h 4"/>
                      <a:gd name="T4" fmla="*/ 5 w 6"/>
                      <a:gd name="T5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" h="4">
                        <a:moveTo>
                          <a:pt x="5" y="4"/>
                        </a:moveTo>
                        <a:cubicBezTo>
                          <a:pt x="4" y="4"/>
                          <a:pt x="0" y="3"/>
                          <a:pt x="2" y="1"/>
                        </a:cubicBezTo>
                        <a:cubicBezTo>
                          <a:pt x="5" y="0"/>
                          <a:pt x="6" y="4"/>
                          <a:pt x="5" y="4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75" name="Freeform 493">
                    <a:extLst>
                      <a:ext uri="{FF2B5EF4-FFF2-40B4-BE49-F238E27FC236}">
                        <a16:creationId xmlns:a16="http://schemas.microsoft.com/office/drawing/2014/main" id="{B61A3F2B-4166-423E-A853-2E102E1D28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050716" y="3446193"/>
                    <a:ext cx="27077" cy="50968"/>
                  </a:xfrm>
                  <a:custGeom>
                    <a:avLst/>
                    <a:gdLst>
                      <a:gd name="T0" fmla="*/ 5 w 6"/>
                      <a:gd name="T1" fmla="*/ 1 h 11"/>
                      <a:gd name="T2" fmla="*/ 5 w 6"/>
                      <a:gd name="T3" fmla="*/ 7 h 11"/>
                      <a:gd name="T4" fmla="*/ 3 w 6"/>
                      <a:gd name="T5" fmla="*/ 10 h 11"/>
                      <a:gd name="T6" fmla="*/ 1 w 6"/>
                      <a:gd name="T7" fmla="*/ 4 h 11"/>
                      <a:gd name="T8" fmla="*/ 5 w 6"/>
                      <a:gd name="T9" fmla="*/ 1 h 11"/>
                      <a:gd name="T10" fmla="*/ 5 w 6"/>
                      <a:gd name="T11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" h="11">
                        <a:moveTo>
                          <a:pt x="5" y="1"/>
                        </a:moveTo>
                        <a:cubicBezTo>
                          <a:pt x="5" y="3"/>
                          <a:pt x="6" y="5"/>
                          <a:pt x="5" y="7"/>
                        </a:cubicBezTo>
                        <a:cubicBezTo>
                          <a:pt x="4" y="8"/>
                          <a:pt x="5" y="11"/>
                          <a:pt x="3" y="10"/>
                        </a:cubicBezTo>
                        <a:cubicBezTo>
                          <a:pt x="1" y="8"/>
                          <a:pt x="0" y="6"/>
                          <a:pt x="1" y="4"/>
                        </a:cubicBezTo>
                        <a:cubicBezTo>
                          <a:pt x="1" y="3"/>
                          <a:pt x="5" y="0"/>
                          <a:pt x="5" y="1"/>
                        </a:cubicBezTo>
                        <a:cubicBezTo>
                          <a:pt x="5" y="2"/>
                          <a:pt x="5" y="0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76" name="Freeform 494">
                    <a:extLst>
                      <a:ext uri="{FF2B5EF4-FFF2-40B4-BE49-F238E27FC236}">
                        <a16:creationId xmlns:a16="http://schemas.microsoft.com/office/drawing/2014/main" id="{8A701D04-3613-4B9D-8B31-8E1B00E4DB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041160" y="3492384"/>
                    <a:ext cx="41412" cy="70082"/>
                  </a:xfrm>
                  <a:custGeom>
                    <a:avLst/>
                    <a:gdLst>
                      <a:gd name="T0" fmla="*/ 7 w 9"/>
                      <a:gd name="T1" fmla="*/ 3 h 15"/>
                      <a:gd name="T2" fmla="*/ 5 w 9"/>
                      <a:gd name="T3" fmla="*/ 2 h 15"/>
                      <a:gd name="T4" fmla="*/ 0 w 9"/>
                      <a:gd name="T5" fmla="*/ 2 h 15"/>
                      <a:gd name="T6" fmla="*/ 1 w 9"/>
                      <a:gd name="T7" fmla="*/ 8 h 15"/>
                      <a:gd name="T8" fmla="*/ 2 w 9"/>
                      <a:gd name="T9" fmla="*/ 13 h 15"/>
                      <a:gd name="T10" fmla="*/ 4 w 9"/>
                      <a:gd name="T11" fmla="*/ 14 h 15"/>
                      <a:gd name="T12" fmla="*/ 8 w 9"/>
                      <a:gd name="T13" fmla="*/ 10 h 15"/>
                      <a:gd name="T14" fmla="*/ 7 w 9"/>
                      <a:gd name="T15" fmla="*/ 3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15">
                        <a:moveTo>
                          <a:pt x="7" y="3"/>
                        </a:moveTo>
                        <a:cubicBezTo>
                          <a:pt x="6" y="3"/>
                          <a:pt x="7" y="0"/>
                          <a:pt x="5" y="2"/>
                        </a:cubicBezTo>
                        <a:cubicBezTo>
                          <a:pt x="2" y="4"/>
                          <a:pt x="3" y="4"/>
                          <a:pt x="0" y="2"/>
                        </a:cubicBezTo>
                        <a:cubicBezTo>
                          <a:pt x="0" y="2"/>
                          <a:pt x="1" y="8"/>
                          <a:pt x="1" y="8"/>
                        </a:cubicBezTo>
                        <a:cubicBezTo>
                          <a:pt x="2" y="10"/>
                          <a:pt x="2" y="11"/>
                          <a:pt x="2" y="13"/>
                        </a:cubicBezTo>
                        <a:cubicBezTo>
                          <a:pt x="2" y="14"/>
                          <a:pt x="2" y="15"/>
                          <a:pt x="4" y="14"/>
                        </a:cubicBezTo>
                        <a:cubicBezTo>
                          <a:pt x="6" y="13"/>
                          <a:pt x="8" y="13"/>
                          <a:pt x="8" y="10"/>
                        </a:cubicBezTo>
                        <a:cubicBezTo>
                          <a:pt x="8" y="9"/>
                          <a:pt x="9" y="3"/>
                          <a:pt x="7" y="3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77" name="Freeform 496">
                    <a:extLst>
                      <a:ext uri="{FF2B5EF4-FFF2-40B4-BE49-F238E27FC236}">
                        <a16:creationId xmlns:a16="http://schemas.microsoft.com/office/drawing/2014/main" id="{78DF10E5-25FD-4160-B6B0-959445F600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82703" y="3642104"/>
                    <a:ext cx="60525" cy="33448"/>
                  </a:xfrm>
                  <a:custGeom>
                    <a:avLst/>
                    <a:gdLst>
                      <a:gd name="T0" fmla="*/ 12 w 13"/>
                      <a:gd name="T1" fmla="*/ 1 h 7"/>
                      <a:gd name="T2" fmla="*/ 10 w 13"/>
                      <a:gd name="T3" fmla="*/ 2 h 7"/>
                      <a:gd name="T4" fmla="*/ 10 w 13"/>
                      <a:gd name="T5" fmla="*/ 5 h 7"/>
                      <a:gd name="T6" fmla="*/ 6 w 13"/>
                      <a:gd name="T7" fmla="*/ 6 h 7"/>
                      <a:gd name="T8" fmla="*/ 2 w 13"/>
                      <a:gd name="T9" fmla="*/ 6 h 7"/>
                      <a:gd name="T10" fmla="*/ 5 w 13"/>
                      <a:gd name="T11" fmla="*/ 3 h 7"/>
                      <a:gd name="T12" fmla="*/ 12 w 13"/>
                      <a:gd name="T13" fmla="*/ 1 h 7"/>
                      <a:gd name="T14" fmla="*/ 12 w 13"/>
                      <a:gd name="T15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3" h="7">
                        <a:moveTo>
                          <a:pt x="12" y="1"/>
                        </a:moveTo>
                        <a:cubicBezTo>
                          <a:pt x="12" y="1"/>
                          <a:pt x="10" y="2"/>
                          <a:pt x="10" y="2"/>
                        </a:cubicBezTo>
                        <a:cubicBezTo>
                          <a:pt x="9" y="3"/>
                          <a:pt x="10" y="5"/>
                          <a:pt x="10" y="5"/>
                        </a:cubicBezTo>
                        <a:cubicBezTo>
                          <a:pt x="9" y="5"/>
                          <a:pt x="7" y="5"/>
                          <a:pt x="6" y="6"/>
                        </a:cubicBezTo>
                        <a:cubicBezTo>
                          <a:pt x="4" y="7"/>
                          <a:pt x="3" y="7"/>
                          <a:pt x="2" y="6"/>
                        </a:cubicBezTo>
                        <a:cubicBezTo>
                          <a:pt x="0" y="4"/>
                          <a:pt x="4" y="3"/>
                          <a:pt x="5" y="3"/>
                        </a:cubicBezTo>
                        <a:cubicBezTo>
                          <a:pt x="7" y="3"/>
                          <a:pt x="10" y="2"/>
                          <a:pt x="12" y="1"/>
                        </a:cubicBezTo>
                        <a:cubicBezTo>
                          <a:pt x="13" y="0"/>
                          <a:pt x="11" y="2"/>
                          <a:pt x="12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78" name="Freeform 497">
                    <a:extLst>
                      <a:ext uri="{FF2B5EF4-FFF2-40B4-BE49-F238E27FC236}">
                        <a16:creationId xmlns:a16="http://schemas.microsoft.com/office/drawing/2014/main" id="{AE8A8006-7D4D-474B-B441-51248EFA3B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82015" y="3646882"/>
                    <a:ext cx="70082" cy="19114"/>
                  </a:xfrm>
                  <a:custGeom>
                    <a:avLst/>
                    <a:gdLst>
                      <a:gd name="T0" fmla="*/ 8 w 15"/>
                      <a:gd name="T1" fmla="*/ 4 h 4"/>
                      <a:gd name="T2" fmla="*/ 1 w 15"/>
                      <a:gd name="T3" fmla="*/ 1 h 4"/>
                      <a:gd name="T4" fmla="*/ 7 w 15"/>
                      <a:gd name="T5" fmla="*/ 1 h 4"/>
                      <a:gd name="T6" fmla="*/ 15 w 15"/>
                      <a:gd name="T7" fmla="*/ 2 h 4"/>
                      <a:gd name="T8" fmla="*/ 13 w 15"/>
                      <a:gd name="T9" fmla="*/ 3 h 4"/>
                      <a:gd name="T10" fmla="*/ 8 w 15"/>
                      <a:gd name="T11" fmla="*/ 4 h 4"/>
                      <a:gd name="T12" fmla="*/ 8 w 15"/>
                      <a:gd name="T13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4">
                        <a:moveTo>
                          <a:pt x="8" y="4"/>
                        </a:moveTo>
                        <a:cubicBezTo>
                          <a:pt x="7" y="4"/>
                          <a:pt x="0" y="2"/>
                          <a:pt x="1" y="1"/>
                        </a:cubicBezTo>
                        <a:cubicBezTo>
                          <a:pt x="1" y="0"/>
                          <a:pt x="7" y="1"/>
                          <a:pt x="7" y="1"/>
                        </a:cubicBezTo>
                        <a:cubicBezTo>
                          <a:pt x="10" y="2"/>
                          <a:pt x="12" y="2"/>
                          <a:pt x="15" y="2"/>
                        </a:cubicBezTo>
                        <a:cubicBezTo>
                          <a:pt x="15" y="2"/>
                          <a:pt x="13" y="3"/>
                          <a:pt x="13" y="3"/>
                        </a:cubicBezTo>
                        <a:cubicBezTo>
                          <a:pt x="12" y="4"/>
                          <a:pt x="10" y="4"/>
                          <a:pt x="8" y="4"/>
                        </a:cubicBezTo>
                        <a:cubicBezTo>
                          <a:pt x="6" y="4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79" name="Freeform 498">
                    <a:extLst>
                      <a:ext uri="{FF2B5EF4-FFF2-40B4-BE49-F238E27FC236}">
                        <a16:creationId xmlns:a16="http://schemas.microsoft.com/office/drawing/2014/main" id="{9180748E-B1CD-4A2A-A80C-24C3761EDC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8566" y="2958805"/>
                    <a:ext cx="33448" cy="33448"/>
                  </a:xfrm>
                  <a:custGeom>
                    <a:avLst/>
                    <a:gdLst>
                      <a:gd name="T0" fmla="*/ 1 w 7"/>
                      <a:gd name="T1" fmla="*/ 4 h 7"/>
                      <a:gd name="T2" fmla="*/ 1 w 7"/>
                      <a:gd name="T3" fmla="*/ 1 h 7"/>
                      <a:gd name="T4" fmla="*/ 7 w 7"/>
                      <a:gd name="T5" fmla="*/ 1 h 7"/>
                      <a:gd name="T6" fmla="*/ 1 w 7"/>
                      <a:gd name="T7" fmla="*/ 4 h 7"/>
                      <a:gd name="T8" fmla="*/ 1 w 7"/>
                      <a:gd name="T9" fmla="*/ 4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7">
                        <a:moveTo>
                          <a:pt x="1" y="4"/>
                        </a:moveTo>
                        <a:cubicBezTo>
                          <a:pt x="1" y="3"/>
                          <a:pt x="0" y="1"/>
                          <a:pt x="1" y="1"/>
                        </a:cubicBezTo>
                        <a:cubicBezTo>
                          <a:pt x="2" y="1"/>
                          <a:pt x="7" y="0"/>
                          <a:pt x="7" y="1"/>
                        </a:cubicBezTo>
                        <a:cubicBezTo>
                          <a:pt x="7" y="2"/>
                          <a:pt x="2" y="6"/>
                          <a:pt x="1" y="4"/>
                        </a:cubicBezTo>
                        <a:cubicBezTo>
                          <a:pt x="1" y="1"/>
                          <a:pt x="2" y="7"/>
                          <a:pt x="1" y="4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80" name="Freeform 499">
                    <a:extLst>
                      <a:ext uri="{FF2B5EF4-FFF2-40B4-BE49-F238E27FC236}">
                        <a16:creationId xmlns:a16="http://schemas.microsoft.com/office/drawing/2014/main" id="{6740E1E1-8CB3-4ECC-A9DD-9A6A82E97B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53344" y="2946063"/>
                    <a:ext cx="23891" cy="12742"/>
                  </a:xfrm>
                  <a:custGeom>
                    <a:avLst/>
                    <a:gdLst>
                      <a:gd name="T0" fmla="*/ 3 w 5"/>
                      <a:gd name="T1" fmla="*/ 2 h 3"/>
                      <a:gd name="T2" fmla="*/ 0 w 5"/>
                      <a:gd name="T3" fmla="*/ 1 h 3"/>
                      <a:gd name="T4" fmla="*/ 4 w 5"/>
                      <a:gd name="T5" fmla="*/ 1 h 3"/>
                      <a:gd name="T6" fmla="*/ 3 w 5"/>
                      <a:gd name="T7" fmla="*/ 2 h 3"/>
                      <a:gd name="T8" fmla="*/ 3 w 5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3" y="2"/>
                        </a:moveTo>
                        <a:cubicBezTo>
                          <a:pt x="2" y="2"/>
                          <a:pt x="0" y="1"/>
                          <a:pt x="0" y="1"/>
                        </a:cubicBezTo>
                        <a:cubicBezTo>
                          <a:pt x="0" y="1"/>
                          <a:pt x="4" y="0"/>
                          <a:pt x="4" y="1"/>
                        </a:cubicBezTo>
                        <a:cubicBezTo>
                          <a:pt x="5" y="2"/>
                          <a:pt x="4" y="3"/>
                          <a:pt x="3" y="2"/>
                        </a:cubicBezTo>
                        <a:cubicBezTo>
                          <a:pt x="1" y="2"/>
                          <a:pt x="5" y="3"/>
                          <a:pt x="3" y="2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81" name="Freeform 500">
                    <a:extLst>
                      <a:ext uri="{FF2B5EF4-FFF2-40B4-BE49-F238E27FC236}">
                        <a16:creationId xmlns:a16="http://schemas.microsoft.com/office/drawing/2014/main" id="{CBE31F0B-05D5-4CC7-AFBE-2094DC4760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56185" y="2977917"/>
                    <a:ext cx="27077" cy="46190"/>
                  </a:xfrm>
                  <a:custGeom>
                    <a:avLst/>
                    <a:gdLst>
                      <a:gd name="T0" fmla="*/ 6 w 6"/>
                      <a:gd name="T1" fmla="*/ 2 h 10"/>
                      <a:gd name="T2" fmla="*/ 3 w 6"/>
                      <a:gd name="T3" fmla="*/ 9 h 10"/>
                      <a:gd name="T4" fmla="*/ 6 w 6"/>
                      <a:gd name="T5" fmla="*/ 2 h 10"/>
                      <a:gd name="T6" fmla="*/ 6 w 6"/>
                      <a:gd name="T7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" h="10">
                        <a:moveTo>
                          <a:pt x="6" y="2"/>
                        </a:moveTo>
                        <a:cubicBezTo>
                          <a:pt x="6" y="0"/>
                          <a:pt x="0" y="10"/>
                          <a:pt x="3" y="9"/>
                        </a:cubicBezTo>
                        <a:cubicBezTo>
                          <a:pt x="4" y="9"/>
                          <a:pt x="6" y="3"/>
                          <a:pt x="6" y="2"/>
                        </a:cubicBezTo>
                        <a:cubicBezTo>
                          <a:pt x="6" y="1"/>
                          <a:pt x="6" y="3"/>
                          <a:pt x="6" y="2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82" name="Freeform 501">
                    <a:extLst>
                      <a:ext uri="{FF2B5EF4-FFF2-40B4-BE49-F238E27FC236}">
                        <a16:creationId xmlns:a16="http://schemas.microsoft.com/office/drawing/2014/main" id="{D6D8DBD8-CC78-4826-B354-8C49F67F66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97598" y="2898279"/>
                    <a:ext cx="19114" cy="19114"/>
                  </a:xfrm>
                  <a:custGeom>
                    <a:avLst/>
                    <a:gdLst>
                      <a:gd name="T0" fmla="*/ 3 w 4"/>
                      <a:gd name="T1" fmla="*/ 3 h 4"/>
                      <a:gd name="T2" fmla="*/ 1 w 4"/>
                      <a:gd name="T3" fmla="*/ 1 h 4"/>
                      <a:gd name="T4" fmla="*/ 3 w 4"/>
                      <a:gd name="T5" fmla="*/ 0 h 4"/>
                      <a:gd name="T6" fmla="*/ 3 w 4"/>
                      <a:gd name="T7" fmla="*/ 3 h 4"/>
                      <a:gd name="T8" fmla="*/ 3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3" y="3"/>
                        </a:moveTo>
                        <a:cubicBezTo>
                          <a:pt x="2" y="3"/>
                          <a:pt x="0" y="2"/>
                          <a:pt x="1" y="1"/>
                        </a:cubicBezTo>
                        <a:cubicBezTo>
                          <a:pt x="2" y="1"/>
                          <a:pt x="3" y="0"/>
                          <a:pt x="3" y="0"/>
                        </a:cubicBezTo>
                        <a:cubicBezTo>
                          <a:pt x="4" y="0"/>
                          <a:pt x="4" y="2"/>
                          <a:pt x="3" y="3"/>
                        </a:cubicBezTo>
                        <a:cubicBezTo>
                          <a:pt x="2" y="4"/>
                          <a:pt x="4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83" name="Freeform 502">
                    <a:extLst>
                      <a:ext uri="{FF2B5EF4-FFF2-40B4-BE49-F238E27FC236}">
                        <a16:creationId xmlns:a16="http://schemas.microsoft.com/office/drawing/2014/main" id="{59950B46-9D72-4A1D-B7CB-964F58F12C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11243" y="3043221"/>
                    <a:ext cx="27077" cy="43005"/>
                  </a:xfrm>
                  <a:custGeom>
                    <a:avLst/>
                    <a:gdLst>
                      <a:gd name="T0" fmla="*/ 6 w 6"/>
                      <a:gd name="T1" fmla="*/ 2 h 9"/>
                      <a:gd name="T2" fmla="*/ 6 w 6"/>
                      <a:gd name="T3" fmla="*/ 4 h 9"/>
                      <a:gd name="T4" fmla="*/ 5 w 6"/>
                      <a:gd name="T5" fmla="*/ 9 h 9"/>
                      <a:gd name="T6" fmla="*/ 0 w 6"/>
                      <a:gd name="T7" fmla="*/ 3 h 9"/>
                      <a:gd name="T8" fmla="*/ 3 w 6"/>
                      <a:gd name="T9" fmla="*/ 3 h 9"/>
                      <a:gd name="T10" fmla="*/ 6 w 6"/>
                      <a:gd name="T11" fmla="*/ 2 h 9"/>
                      <a:gd name="T12" fmla="*/ 6 w 6"/>
                      <a:gd name="T1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9">
                        <a:moveTo>
                          <a:pt x="6" y="2"/>
                        </a:moveTo>
                        <a:cubicBezTo>
                          <a:pt x="6" y="1"/>
                          <a:pt x="6" y="4"/>
                          <a:pt x="6" y="4"/>
                        </a:cubicBezTo>
                        <a:cubicBezTo>
                          <a:pt x="6" y="6"/>
                          <a:pt x="6" y="8"/>
                          <a:pt x="5" y="9"/>
                        </a:cubicBezTo>
                        <a:cubicBezTo>
                          <a:pt x="5" y="9"/>
                          <a:pt x="0" y="5"/>
                          <a:pt x="0" y="3"/>
                        </a:cubicBezTo>
                        <a:cubicBezTo>
                          <a:pt x="0" y="3"/>
                          <a:pt x="2" y="2"/>
                          <a:pt x="3" y="3"/>
                        </a:cubicBezTo>
                        <a:cubicBezTo>
                          <a:pt x="4" y="4"/>
                          <a:pt x="5" y="4"/>
                          <a:pt x="6" y="2"/>
                        </a:cubicBezTo>
                        <a:cubicBezTo>
                          <a:pt x="6" y="0"/>
                          <a:pt x="6" y="3"/>
                          <a:pt x="6" y="2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84" name="Freeform 503">
                    <a:extLst>
                      <a:ext uri="{FF2B5EF4-FFF2-40B4-BE49-F238E27FC236}">
                        <a16:creationId xmlns:a16="http://schemas.microsoft.com/office/drawing/2014/main" id="{5BA815F8-09CF-4AB5-8B53-6417DC477B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077796" y="3052778"/>
                    <a:ext cx="38226" cy="38226"/>
                  </a:xfrm>
                  <a:custGeom>
                    <a:avLst/>
                    <a:gdLst>
                      <a:gd name="T0" fmla="*/ 6 w 8"/>
                      <a:gd name="T1" fmla="*/ 7 h 8"/>
                      <a:gd name="T2" fmla="*/ 1 w 8"/>
                      <a:gd name="T3" fmla="*/ 4 h 8"/>
                      <a:gd name="T4" fmla="*/ 6 w 8"/>
                      <a:gd name="T5" fmla="*/ 7 h 8"/>
                      <a:gd name="T6" fmla="*/ 6 w 8"/>
                      <a:gd name="T7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" h="8">
                        <a:moveTo>
                          <a:pt x="6" y="7"/>
                        </a:moveTo>
                        <a:cubicBezTo>
                          <a:pt x="5" y="8"/>
                          <a:pt x="0" y="5"/>
                          <a:pt x="1" y="4"/>
                        </a:cubicBezTo>
                        <a:cubicBezTo>
                          <a:pt x="3" y="0"/>
                          <a:pt x="8" y="5"/>
                          <a:pt x="6" y="7"/>
                        </a:cubicBezTo>
                        <a:cubicBezTo>
                          <a:pt x="5" y="8"/>
                          <a:pt x="7" y="6"/>
                          <a:pt x="6" y="7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85" name="Freeform 504">
                    <a:extLst>
                      <a:ext uri="{FF2B5EF4-FFF2-40B4-BE49-F238E27FC236}">
                        <a16:creationId xmlns:a16="http://schemas.microsoft.com/office/drawing/2014/main" id="{AB6DF033-EAB2-4382-BE04-9946E842AA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10553" y="3535388"/>
                    <a:ext cx="22299" cy="17521"/>
                  </a:xfrm>
                  <a:custGeom>
                    <a:avLst/>
                    <a:gdLst>
                      <a:gd name="T0" fmla="*/ 4 w 5"/>
                      <a:gd name="T1" fmla="*/ 2 h 4"/>
                      <a:gd name="T2" fmla="*/ 3 w 5"/>
                      <a:gd name="T3" fmla="*/ 3 h 4"/>
                      <a:gd name="T4" fmla="*/ 0 w 5"/>
                      <a:gd name="T5" fmla="*/ 2 h 4"/>
                      <a:gd name="T6" fmla="*/ 4 w 5"/>
                      <a:gd name="T7" fmla="*/ 0 h 4"/>
                      <a:gd name="T8" fmla="*/ 4 w 5"/>
                      <a:gd name="T9" fmla="*/ 2 h 4"/>
                      <a:gd name="T10" fmla="*/ 4 w 5"/>
                      <a:gd name="T11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" h="4">
                        <a:moveTo>
                          <a:pt x="4" y="2"/>
                        </a:moveTo>
                        <a:cubicBezTo>
                          <a:pt x="5" y="1"/>
                          <a:pt x="4" y="4"/>
                          <a:pt x="3" y="3"/>
                        </a:cubicBezTo>
                        <a:cubicBezTo>
                          <a:pt x="3" y="3"/>
                          <a:pt x="0" y="2"/>
                          <a:pt x="0" y="2"/>
                        </a:cubicBezTo>
                        <a:cubicBezTo>
                          <a:pt x="0" y="2"/>
                          <a:pt x="3" y="0"/>
                          <a:pt x="4" y="0"/>
                        </a:cubicBezTo>
                        <a:cubicBezTo>
                          <a:pt x="4" y="0"/>
                          <a:pt x="3" y="2"/>
                          <a:pt x="4" y="2"/>
                        </a:cubicBezTo>
                        <a:cubicBezTo>
                          <a:pt x="5" y="1"/>
                          <a:pt x="3" y="2"/>
                          <a:pt x="4" y="2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86" name="Freeform 505">
                    <a:extLst>
                      <a:ext uri="{FF2B5EF4-FFF2-40B4-BE49-F238E27FC236}">
                        <a16:creationId xmlns:a16="http://schemas.microsoft.com/office/drawing/2014/main" id="{526F652C-1F1A-49E5-8D14-55683FB5B8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81192" y="2963582"/>
                    <a:ext cx="28669" cy="28669"/>
                  </a:xfrm>
                  <a:custGeom>
                    <a:avLst/>
                    <a:gdLst>
                      <a:gd name="T0" fmla="*/ 5 w 6"/>
                      <a:gd name="T1" fmla="*/ 1 h 6"/>
                      <a:gd name="T2" fmla="*/ 4 w 6"/>
                      <a:gd name="T3" fmla="*/ 5 h 6"/>
                      <a:gd name="T4" fmla="*/ 1 w 6"/>
                      <a:gd name="T5" fmla="*/ 5 h 6"/>
                      <a:gd name="T6" fmla="*/ 5 w 6"/>
                      <a:gd name="T7" fmla="*/ 1 h 6"/>
                      <a:gd name="T8" fmla="*/ 5 w 6"/>
                      <a:gd name="T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5" y="1"/>
                        </a:moveTo>
                        <a:cubicBezTo>
                          <a:pt x="6" y="2"/>
                          <a:pt x="4" y="3"/>
                          <a:pt x="4" y="5"/>
                        </a:cubicBezTo>
                        <a:cubicBezTo>
                          <a:pt x="3" y="6"/>
                          <a:pt x="2" y="6"/>
                          <a:pt x="1" y="5"/>
                        </a:cubicBezTo>
                        <a:cubicBezTo>
                          <a:pt x="0" y="4"/>
                          <a:pt x="5" y="0"/>
                          <a:pt x="5" y="1"/>
                        </a:cubicBezTo>
                        <a:cubicBezTo>
                          <a:pt x="6" y="2"/>
                          <a:pt x="5" y="0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87" name="Freeform 506">
                    <a:extLst>
                      <a:ext uri="{FF2B5EF4-FFF2-40B4-BE49-F238E27FC236}">
                        <a16:creationId xmlns:a16="http://schemas.microsoft.com/office/drawing/2014/main" id="{401FF97F-B3A2-4E55-8982-68C0603F8C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95529" y="2997031"/>
                    <a:ext cx="14335" cy="14335"/>
                  </a:xfrm>
                  <a:custGeom>
                    <a:avLst/>
                    <a:gdLst>
                      <a:gd name="T0" fmla="*/ 3 w 3"/>
                      <a:gd name="T1" fmla="*/ 1 h 3"/>
                      <a:gd name="T2" fmla="*/ 0 w 3"/>
                      <a:gd name="T3" fmla="*/ 2 h 3"/>
                      <a:gd name="T4" fmla="*/ 2 w 3"/>
                      <a:gd name="T5" fmla="*/ 3 h 3"/>
                      <a:gd name="T6" fmla="*/ 3 w 3"/>
                      <a:gd name="T7" fmla="*/ 1 h 3"/>
                      <a:gd name="T8" fmla="*/ 3 w 3"/>
                      <a:gd name="T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3" y="1"/>
                        </a:moveTo>
                        <a:cubicBezTo>
                          <a:pt x="2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3" y="3"/>
                          <a:pt x="3" y="0"/>
                          <a:pt x="3" y="1"/>
                        </a:cubicBezTo>
                        <a:cubicBezTo>
                          <a:pt x="2" y="1"/>
                          <a:pt x="3" y="1"/>
                          <a:pt x="3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88" name="Freeform 507">
                    <a:extLst>
                      <a:ext uri="{FF2B5EF4-FFF2-40B4-BE49-F238E27FC236}">
                        <a16:creationId xmlns:a16="http://schemas.microsoft.com/office/drawing/2014/main" id="{4D389DEE-57D8-413B-A7A5-91E0E883D9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09864" y="3011366"/>
                    <a:ext cx="7964" cy="4778"/>
                  </a:xfrm>
                  <a:custGeom>
                    <a:avLst/>
                    <a:gdLst>
                      <a:gd name="T0" fmla="*/ 2 w 2"/>
                      <a:gd name="T1" fmla="*/ 0 h 1"/>
                      <a:gd name="T2" fmla="*/ 1 w 2"/>
                      <a:gd name="T3" fmla="*/ 1 h 1"/>
                      <a:gd name="T4" fmla="*/ 2 w 2"/>
                      <a:gd name="T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89" name="Freeform 508">
                    <a:extLst>
                      <a:ext uri="{FF2B5EF4-FFF2-40B4-BE49-F238E27FC236}">
                        <a16:creationId xmlns:a16="http://schemas.microsoft.com/office/drawing/2014/main" id="{1D233405-050D-4D8C-B596-AB75F29382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09864" y="3024108"/>
                    <a:ext cx="4778" cy="9557"/>
                  </a:xfrm>
                  <a:custGeom>
                    <a:avLst/>
                    <a:gdLst>
                      <a:gd name="T0" fmla="*/ 1 w 1"/>
                      <a:gd name="T1" fmla="*/ 0 h 2"/>
                      <a:gd name="T2" fmla="*/ 0 w 1"/>
                      <a:gd name="T3" fmla="*/ 2 h 2"/>
                      <a:gd name="T4" fmla="*/ 1 w 1"/>
                      <a:gd name="T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" h="2">
                        <a:moveTo>
                          <a:pt x="1" y="0"/>
                        </a:moveTo>
                        <a:cubicBezTo>
                          <a:pt x="1" y="1"/>
                          <a:pt x="0" y="2"/>
                          <a:pt x="0" y="2"/>
                        </a:cubicBezTo>
                        <a:cubicBezTo>
                          <a:pt x="1" y="2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90" name="Freeform 509">
                    <a:extLst>
                      <a:ext uri="{FF2B5EF4-FFF2-40B4-BE49-F238E27FC236}">
                        <a16:creationId xmlns:a16="http://schemas.microsoft.com/office/drawing/2014/main" id="{3C5B7E48-C75B-4268-871D-B48525F4DB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09864" y="3033664"/>
                    <a:ext cx="7964" cy="4778"/>
                  </a:xfrm>
                  <a:custGeom>
                    <a:avLst/>
                    <a:gdLst>
                      <a:gd name="T0" fmla="*/ 2 w 2"/>
                      <a:gd name="T1" fmla="*/ 0 h 1"/>
                      <a:gd name="T2" fmla="*/ 1 w 2"/>
                      <a:gd name="T3" fmla="*/ 1 h 1"/>
                      <a:gd name="T4" fmla="*/ 2 w 2"/>
                      <a:gd name="T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91" name="Freeform 510">
                    <a:extLst>
                      <a:ext uri="{FF2B5EF4-FFF2-40B4-BE49-F238E27FC236}">
                        <a16:creationId xmlns:a16="http://schemas.microsoft.com/office/drawing/2014/main" id="{6EEF4F84-E005-4410-B450-9E782F8B46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46497" y="3103746"/>
                    <a:ext cx="4778" cy="9557"/>
                  </a:xfrm>
                  <a:custGeom>
                    <a:avLst/>
                    <a:gdLst>
                      <a:gd name="T0" fmla="*/ 0 w 1"/>
                      <a:gd name="T1" fmla="*/ 0 h 2"/>
                      <a:gd name="T2" fmla="*/ 0 w 1"/>
                      <a:gd name="T3" fmla="*/ 2 h 2"/>
                      <a:gd name="T4" fmla="*/ 0 w 1"/>
                      <a:gd name="T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" h="2">
                        <a:moveTo>
                          <a:pt x="0" y="0"/>
                        </a:move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1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92" name="Freeform 511">
                    <a:extLst>
                      <a:ext uri="{FF2B5EF4-FFF2-40B4-BE49-F238E27FC236}">
                        <a16:creationId xmlns:a16="http://schemas.microsoft.com/office/drawing/2014/main" id="{AFDAE5AB-BF32-4EF4-AD78-CEC9E5E42A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16580" y="2893501"/>
                    <a:ext cx="9557" cy="19114"/>
                  </a:xfrm>
                  <a:custGeom>
                    <a:avLst/>
                    <a:gdLst>
                      <a:gd name="T0" fmla="*/ 1 w 2"/>
                      <a:gd name="T1" fmla="*/ 4 h 4"/>
                      <a:gd name="T2" fmla="*/ 2 w 2"/>
                      <a:gd name="T3" fmla="*/ 1 h 4"/>
                      <a:gd name="T4" fmla="*/ 1 w 2"/>
                      <a:gd name="T5" fmla="*/ 4 h 4"/>
                      <a:gd name="T6" fmla="*/ 1 w 2"/>
                      <a:gd name="T7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4">
                        <a:moveTo>
                          <a:pt x="1" y="4"/>
                        </a:moveTo>
                        <a:cubicBezTo>
                          <a:pt x="0" y="3"/>
                          <a:pt x="0" y="1"/>
                          <a:pt x="2" y="1"/>
                        </a:cubicBezTo>
                        <a:cubicBezTo>
                          <a:pt x="2" y="0"/>
                          <a:pt x="2" y="4"/>
                          <a:pt x="1" y="4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93" name="Freeform 522">
                    <a:extLst>
                      <a:ext uri="{FF2B5EF4-FFF2-40B4-BE49-F238E27FC236}">
                        <a16:creationId xmlns:a16="http://schemas.microsoft.com/office/drawing/2014/main" id="{6999B0FB-7D34-4960-854A-C0949B637C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12313" y="5556617"/>
                    <a:ext cx="28669" cy="50968"/>
                  </a:xfrm>
                  <a:custGeom>
                    <a:avLst/>
                    <a:gdLst>
                      <a:gd name="T0" fmla="*/ 3 w 6"/>
                      <a:gd name="T1" fmla="*/ 10 h 11"/>
                      <a:gd name="T2" fmla="*/ 0 w 6"/>
                      <a:gd name="T3" fmla="*/ 9 h 11"/>
                      <a:gd name="T4" fmla="*/ 1 w 6"/>
                      <a:gd name="T5" fmla="*/ 2 h 11"/>
                      <a:gd name="T6" fmla="*/ 4 w 6"/>
                      <a:gd name="T7" fmla="*/ 3 h 11"/>
                      <a:gd name="T8" fmla="*/ 3 w 6"/>
                      <a:gd name="T9" fmla="*/ 10 h 11"/>
                      <a:gd name="T10" fmla="*/ 3 w 6"/>
                      <a:gd name="T11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" h="11">
                        <a:moveTo>
                          <a:pt x="3" y="10"/>
                        </a:moveTo>
                        <a:cubicBezTo>
                          <a:pt x="1" y="11"/>
                          <a:pt x="0" y="11"/>
                          <a:pt x="0" y="9"/>
                        </a:cubicBezTo>
                        <a:cubicBezTo>
                          <a:pt x="1" y="7"/>
                          <a:pt x="1" y="4"/>
                          <a:pt x="1" y="2"/>
                        </a:cubicBezTo>
                        <a:cubicBezTo>
                          <a:pt x="1" y="0"/>
                          <a:pt x="5" y="0"/>
                          <a:pt x="4" y="3"/>
                        </a:cubicBezTo>
                        <a:cubicBezTo>
                          <a:pt x="4" y="5"/>
                          <a:pt x="6" y="8"/>
                          <a:pt x="3" y="10"/>
                        </a:cubicBezTo>
                        <a:cubicBezTo>
                          <a:pt x="2" y="10"/>
                          <a:pt x="4" y="9"/>
                          <a:pt x="3" y="1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94" name="Freeform 523">
                    <a:extLst>
                      <a:ext uri="{FF2B5EF4-FFF2-40B4-BE49-F238E27FC236}">
                        <a16:creationId xmlns:a16="http://schemas.microsoft.com/office/drawing/2014/main" id="{80ECAF71-8917-4CD0-AE90-C4C89347F0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06286" y="4231429"/>
                    <a:ext cx="22299" cy="19114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1 w 5"/>
                      <a:gd name="T3" fmla="*/ 1 h 4"/>
                      <a:gd name="T4" fmla="*/ 3 w 5"/>
                      <a:gd name="T5" fmla="*/ 3 h 4"/>
                      <a:gd name="T6" fmla="*/ 3 w 5"/>
                      <a:gd name="T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2" y="4"/>
                          <a:pt x="0" y="3"/>
                          <a:pt x="1" y="1"/>
                        </a:cubicBezTo>
                        <a:cubicBezTo>
                          <a:pt x="1" y="0"/>
                          <a:pt x="5" y="2"/>
                          <a:pt x="3" y="3"/>
                        </a:cubicBezTo>
                        <a:cubicBezTo>
                          <a:pt x="2" y="4"/>
                          <a:pt x="5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95" name="Freeform 524">
                    <a:extLst>
                      <a:ext uri="{FF2B5EF4-FFF2-40B4-BE49-F238E27FC236}">
                        <a16:creationId xmlns:a16="http://schemas.microsoft.com/office/drawing/2014/main" id="{A5BAEF37-8CDA-4CAC-8E05-9D1885CD7B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06975" y="4260100"/>
                    <a:ext cx="27077" cy="36635"/>
                  </a:xfrm>
                  <a:custGeom>
                    <a:avLst/>
                    <a:gdLst>
                      <a:gd name="T0" fmla="*/ 1 w 6"/>
                      <a:gd name="T1" fmla="*/ 5 h 8"/>
                      <a:gd name="T2" fmla="*/ 2 w 6"/>
                      <a:gd name="T3" fmla="*/ 4 h 8"/>
                      <a:gd name="T4" fmla="*/ 4 w 6"/>
                      <a:gd name="T5" fmla="*/ 2 h 8"/>
                      <a:gd name="T6" fmla="*/ 1 w 6"/>
                      <a:gd name="T7" fmla="*/ 5 h 8"/>
                      <a:gd name="T8" fmla="*/ 1 w 6"/>
                      <a:gd name="T9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8">
                        <a:moveTo>
                          <a:pt x="1" y="5"/>
                        </a:moveTo>
                        <a:cubicBezTo>
                          <a:pt x="0" y="4"/>
                          <a:pt x="2" y="4"/>
                          <a:pt x="2" y="4"/>
                        </a:cubicBezTo>
                        <a:cubicBezTo>
                          <a:pt x="3" y="4"/>
                          <a:pt x="3" y="0"/>
                          <a:pt x="4" y="2"/>
                        </a:cubicBezTo>
                        <a:cubicBezTo>
                          <a:pt x="6" y="4"/>
                          <a:pt x="2" y="8"/>
                          <a:pt x="1" y="5"/>
                        </a:cubicBezTo>
                        <a:cubicBezTo>
                          <a:pt x="0" y="4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96" name="Freeform 525">
                    <a:extLst>
                      <a:ext uri="{FF2B5EF4-FFF2-40B4-BE49-F238E27FC236}">
                        <a16:creationId xmlns:a16="http://schemas.microsoft.com/office/drawing/2014/main" id="{10EF8220-5D93-44C9-B246-743748411D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63413" y="4513351"/>
                    <a:ext cx="65304" cy="60525"/>
                  </a:xfrm>
                  <a:custGeom>
                    <a:avLst/>
                    <a:gdLst>
                      <a:gd name="T0" fmla="*/ 12 w 14"/>
                      <a:gd name="T1" fmla="*/ 4 h 13"/>
                      <a:gd name="T2" fmla="*/ 10 w 14"/>
                      <a:gd name="T3" fmla="*/ 3 h 13"/>
                      <a:gd name="T4" fmla="*/ 6 w 14"/>
                      <a:gd name="T5" fmla="*/ 1 h 13"/>
                      <a:gd name="T6" fmla="*/ 2 w 14"/>
                      <a:gd name="T7" fmla="*/ 1 h 13"/>
                      <a:gd name="T8" fmla="*/ 1 w 14"/>
                      <a:gd name="T9" fmla="*/ 2 h 13"/>
                      <a:gd name="T10" fmla="*/ 2 w 14"/>
                      <a:gd name="T11" fmla="*/ 4 h 13"/>
                      <a:gd name="T12" fmla="*/ 1 w 14"/>
                      <a:gd name="T13" fmla="*/ 7 h 13"/>
                      <a:gd name="T14" fmla="*/ 2 w 14"/>
                      <a:gd name="T15" fmla="*/ 10 h 13"/>
                      <a:gd name="T16" fmla="*/ 4 w 14"/>
                      <a:gd name="T17" fmla="*/ 10 h 13"/>
                      <a:gd name="T18" fmla="*/ 7 w 14"/>
                      <a:gd name="T19" fmla="*/ 12 h 13"/>
                      <a:gd name="T20" fmla="*/ 10 w 14"/>
                      <a:gd name="T21" fmla="*/ 10 h 13"/>
                      <a:gd name="T22" fmla="*/ 12 w 14"/>
                      <a:gd name="T23" fmla="*/ 4 h 13"/>
                      <a:gd name="T24" fmla="*/ 12 w 14"/>
                      <a:gd name="T25" fmla="*/ 4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4" h="13">
                        <a:moveTo>
                          <a:pt x="12" y="4"/>
                        </a:moveTo>
                        <a:cubicBezTo>
                          <a:pt x="12" y="3"/>
                          <a:pt x="11" y="3"/>
                          <a:pt x="10" y="3"/>
                        </a:cubicBezTo>
                        <a:cubicBezTo>
                          <a:pt x="8" y="2"/>
                          <a:pt x="8" y="1"/>
                          <a:pt x="6" y="1"/>
                        </a:cubicBezTo>
                        <a:cubicBezTo>
                          <a:pt x="5" y="0"/>
                          <a:pt x="3" y="0"/>
                          <a:pt x="2" y="1"/>
                        </a:cubicBezTo>
                        <a:cubicBezTo>
                          <a:pt x="2" y="1"/>
                          <a:pt x="2" y="2"/>
                          <a:pt x="1" y="2"/>
                        </a:cubicBezTo>
                        <a:cubicBezTo>
                          <a:pt x="0" y="4"/>
                          <a:pt x="1" y="3"/>
                          <a:pt x="2" y="4"/>
                        </a:cubicBezTo>
                        <a:cubicBezTo>
                          <a:pt x="2" y="4"/>
                          <a:pt x="1" y="7"/>
                          <a:pt x="1" y="7"/>
                        </a:cubicBezTo>
                        <a:cubicBezTo>
                          <a:pt x="1" y="9"/>
                          <a:pt x="1" y="9"/>
                          <a:pt x="2" y="10"/>
                        </a:cubicBezTo>
                        <a:cubicBezTo>
                          <a:pt x="3" y="11"/>
                          <a:pt x="3" y="10"/>
                          <a:pt x="4" y="10"/>
                        </a:cubicBezTo>
                        <a:cubicBezTo>
                          <a:pt x="6" y="10"/>
                          <a:pt x="5" y="12"/>
                          <a:pt x="7" y="12"/>
                        </a:cubicBezTo>
                        <a:cubicBezTo>
                          <a:pt x="9" y="13"/>
                          <a:pt x="8" y="11"/>
                          <a:pt x="10" y="10"/>
                        </a:cubicBezTo>
                        <a:cubicBezTo>
                          <a:pt x="12" y="8"/>
                          <a:pt x="14" y="7"/>
                          <a:pt x="12" y="4"/>
                        </a:cubicBezTo>
                        <a:cubicBezTo>
                          <a:pt x="12" y="2"/>
                          <a:pt x="14" y="8"/>
                          <a:pt x="12" y="4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97" name="Freeform 526">
                    <a:extLst>
                      <a:ext uri="{FF2B5EF4-FFF2-40B4-BE49-F238E27FC236}">
                        <a16:creationId xmlns:a16="http://schemas.microsoft.com/office/drawing/2014/main" id="{A27E099E-43FB-41E4-8630-78CF2FD7BE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81147" y="4081710"/>
                    <a:ext cx="46190" cy="19114"/>
                  </a:xfrm>
                  <a:custGeom>
                    <a:avLst/>
                    <a:gdLst>
                      <a:gd name="T0" fmla="*/ 9 w 10"/>
                      <a:gd name="T1" fmla="*/ 2 h 4"/>
                      <a:gd name="T2" fmla="*/ 4 w 10"/>
                      <a:gd name="T3" fmla="*/ 0 h 4"/>
                      <a:gd name="T4" fmla="*/ 1 w 10"/>
                      <a:gd name="T5" fmla="*/ 3 h 4"/>
                      <a:gd name="T6" fmla="*/ 9 w 10"/>
                      <a:gd name="T7" fmla="*/ 2 h 4"/>
                      <a:gd name="T8" fmla="*/ 9 w 10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4">
                        <a:moveTo>
                          <a:pt x="9" y="2"/>
                        </a:moveTo>
                        <a:cubicBezTo>
                          <a:pt x="7" y="1"/>
                          <a:pt x="6" y="0"/>
                          <a:pt x="4" y="0"/>
                        </a:cubicBezTo>
                        <a:cubicBezTo>
                          <a:pt x="3" y="0"/>
                          <a:pt x="0" y="1"/>
                          <a:pt x="1" y="3"/>
                        </a:cubicBezTo>
                        <a:cubicBezTo>
                          <a:pt x="2" y="4"/>
                          <a:pt x="9" y="2"/>
                          <a:pt x="9" y="2"/>
                        </a:cubicBezTo>
                        <a:cubicBezTo>
                          <a:pt x="6" y="1"/>
                          <a:pt x="10" y="3"/>
                          <a:pt x="9" y="2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98" name="Freeform 529">
                    <a:extLst>
                      <a:ext uri="{FF2B5EF4-FFF2-40B4-BE49-F238E27FC236}">
                        <a16:creationId xmlns:a16="http://schemas.microsoft.com/office/drawing/2014/main" id="{D2C56CCE-F4B4-432A-A79A-2B9F39F311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18339" y="3919246"/>
                    <a:ext cx="19114" cy="17521"/>
                  </a:xfrm>
                  <a:custGeom>
                    <a:avLst/>
                    <a:gdLst>
                      <a:gd name="T0" fmla="*/ 2 w 4"/>
                      <a:gd name="T1" fmla="*/ 4 h 4"/>
                      <a:gd name="T2" fmla="*/ 1 w 4"/>
                      <a:gd name="T3" fmla="*/ 0 h 4"/>
                      <a:gd name="T4" fmla="*/ 2 w 4"/>
                      <a:gd name="T5" fmla="*/ 4 h 4"/>
                      <a:gd name="T6" fmla="*/ 2 w 4"/>
                      <a:gd name="T7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" h="4">
                        <a:moveTo>
                          <a:pt x="2" y="4"/>
                        </a:moveTo>
                        <a:cubicBezTo>
                          <a:pt x="0" y="4"/>
                          <a:pt x="1" y="1"/>
                          <a:pt x="1" y="0"/>
                        </a:cubicBezTo>
                        <a:cubicBezTo>
                          <a:pt x="2" y="0"/>
                          <a:pt x="4" y="4"/>
                          <a:pt x="2" y="4"/>
                        </a:cubicBezTo>
                        <a:cubicBezTo>
                          <a:pt x="1" y="4"/>
                          <a:pt x="4" y="4"/>
                          <a:pt x="2" y="4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399" name="Freeform 531">
                    <a:extLst>
                      <a:ext uri="{FF2B5EF4-FFF2-40B4-BE49-F238E27FC236}">
                        <a16:creationId xmlns:a16="http://schemas.microsoft.com/office/drawing/2014/main" id="{17825B34-9DA3-4B7A-9932-5BA5FC1028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16532" y="3328328"/>
                    <a:ext cx="27077" cy="47783"/>
                  </a:xfrm>
                  <a:custGeom>
                    <a:avLst/>
                    <a:gdLst>
                      <a:gd name="T0" fmla="*/ 3 w 6"/>
                      <a:gd name="T1" fmla="*/ 8 h 10"/>
                      <a:gd name="T2" fmla="*/ 0 w 6"/>
                      <a:gd name="T3" fmla="*/ 7 h 10"/>
                      <a:gd name="T4" fmla="*/ 4 w 6"/>
                      <a:gd name="T5" fmla="*/ 2 h 10"/>
                      <a:gd name="T6" fmla="*/ 6 w 6"/>
                      <a:gd name="T7" fmla="*/ 4 h 10"/>
                      <a:gd name="T8" fmla="*/ 3 w 6"/>
                      <a:gd name="T9" fmla="*/ 8 h 10"/>
                      <a:gd name="T10" fmla="*/ 3 w 6"/>
                      <a:gd name="T11" fmla="*/ 8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" h="10">
                        <a:moveTo>
                          <a:pt x="3" y="8"/>
                        </a:moveTo>
                        <a:cubicBezTo>
                          <a:pt x="2" y="10"/>
                          <a:pt x="0" y="9"/>
                          <a:pt x="0" y="7"/>
                        </a:cubicBezTo>
                        <a:cubicBezTo>
                          <a:pt x="1" y="6"/>
                          <a:pt x="3" y="3"/>
                          <a:pt x="4" y="2"/>
                        </a:cubicBezTo>
                        <a:cubicBezTo>
                          <a:pt x="6" y="0"/>
                          <a:pt x="6" y="3"/>
                          <a:pt x="6" y="4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ubicBezTo>
                          <a:pt x="2" y="10"/>
                          <a:pt x="3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00" name="Freeform 532">
                    <a:extLst>
                      <a:ext uri="{FF2B5EF4-FFF2-40B4-BE49-F238E27FC236}">
                        <a16:creationId xmlns:a16="http://schemas.microsoft.com/office/drawing/2014/main" id="{7CCF8B0E-D92F-4824-BE9C-9D44B8471F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9274" y="3352220"/>
                    <a:ext cx="33448" cy="19114"/>
                  </a:xfrm>
                  <a:custGeom>
                    <a:avLst/>
                    <a:gdLst>
                      <a:gd name="T0" fmla="*/ 3 w 7"/>
                      <a:gd name="T1" fmla="*/ 4 h 4"/>
                      <a:gd name="T2" fmla="*/ 5 w 7"/>
                      <a:gd name="T3" fmla="*/ 1 h 4"/>
                      <a:gd name="T4" fmla="*/ 3 w 7"/>
                      <a:gd name="T5" fmla="*/ 4 h 4"/>
                      <a:gd name="T6" fmla="*/ 3 w 7"/>
                      <a:gd name="T7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" h="4">
                        <a:moveTo>
                          <a:pt x="3" y="4"/>
                        </a:moveTo>
                        <a:cubicBezTo>
                          <a:pt x="0" y="4"/>
                          <a:pt x="3" y="0"/>
                          <a:pt x="5" y="1"/>
                        </a:cubicBezTo>
                        <a:cubicBezTo>
                          <a:pt x="7" y="1"/>
                          <a:pt x="4" y="4"/>
                          <a:pt x="3" y="4"/>
                        </a:cubicBezTo>
                        <a:cubicBezTo>
                          <a:pt x="2" y="4"/>
                          <a:pt x="4" y="4"/>
                          <a:pt x="3" y="4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01" name="Freeform 533">
                    <a:extLst>
                      <a:ext uri="{FF2B5EF4-FFF2-40B4-BE49-F238E27FC236}">
                        <a16:creationId xmlns:a16="http://schemas.microsoft.com/office/drawing/2014/main" id="{FC54554B-6744-410C-90AB-7298060468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36893" y="3333106"/>
                    <a:ext cx="70082" cy="33448"/>
                  </a:xfrm>
                  <a:custGeom>
                    <a:avLst/>
                    <a:gdLst>
                      <a:gd name="T0" fmla="*/ 11 w 15"/>
                      <a:gd name="T1" fmla="*/ 6 h 7"/>
                      <a:gd name="T2" fmla="*/ 10 w 15"/>
                      <a:gd name="T3" fmla="*/ 5 h 7"/>
                      <a:gd name="T4" fmla="*/ 7 w 15"/>
                      <a:gd name="T5" fmla="*/ 5 h 7"/>
                      <a:gd name="T6" fmla="*/ 3 w 15"/>
                      <a:gd name="T7" fmla="*/ 0 h 7"/>
                      <a:gd name="T8" fmla="*/ 6 w 15"/>
                      <a:gd name="T9" fmla="*/ 2 h 7"/>
                      <a:gd name="T10" fmla="*/ 8 w 15"/>
                      <a:gd name="T11" fmla="*/ 3 h 7"/>
                      <a:gd name="T12" fmla="*/ 15 w 15"/>
                      <a:gd name="T13" fmla="*/ 3 h 7"/>
                      <a:gd name="T14" fmla="*/ 11 w 15"/>
                      <a:gd name="T15" fmla="*/ 6 h 7"/>
                      <a:gd name="T16" fmla="*/ 11 w 15"/>
                      <a:gd name="T17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5" h="7">
                        <a:moveTo>
                          <a:pt x="11" y="6"/>
                        </a:moveTo>
                        <a:cubicBezTo>
                          <a:pt x="10" y="6"/>
                          <a:pt x="10" y="6"/>
                          <a:pt x="10" y="5"/>
                        </a:cubicBezTo>
                        <a:cubicBezTo>
                          <a:pt x="10" y="5"/>
                          <a:pt x="8" y="6"/>
                          <a:pt x="7" y="5"/>
                        </a:cubicBezTo>
                        <a:cubicBezTo>
                          <a:pt x="7" y="4"/>
                          <a:pt x="0" y="1"/>
                          <a:pt x="3" y="0"/>
                        </a:cubicBezTo>
                        <a:cubicBezTo>
                          <a:pt x="4" y="0"/>
                          <a:pt x="5" y="2"/>
                          <a:pt x="6" y="2"/>
                        </a:cubicBezTo>
                        <a:cubicBezTo>
                          <a:pt x="7" y="3"/>
                          <a:pt x="7" y="2"/>
                          <a:pt x="8" y="3"/>
                        </a:cubicBezTo>
                        <a:cubicBezTo>
                          <a:pt x="9" y="4"/>
                          <a:pt x="13" y="2"/>
                          <a:pt x="15" y="3"/>
                        </a:cubicBezTo>
                        <a:cubicBezTo>
                          <a:pt x="14" y="3"/>
                          <a:pt x="12" y="6"/>
                          <a:pt x="11" y="6"/>
                        </a:cubicBezTo>
                        <a:cubicBezTo>
                          <a:pt x="9" y="7"/>
                          <a:pt x="12" y="6"/>
                          <a:pt x="11" y="6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02" name="Freeform 534">
                    <a:extLst>
                      <a:ext uri="{FF2B5EF4-FFF2-40B4-BE49-F238E27FC236}">
                        <a16:creationId xmlns:a16="http://schemas.microsoft.com/office/drawing/2014/main" id="{8E949F22-9649-4483-8D78-8231EA6B24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51230" y="3240725"/>
                    <a:ext cx="73267" cy="36635"/>
                  </a:xfrm>
                  <a:custGeom>
                    <a:avLst/>
                    <a:gdLst>
                      <a:gd name="T0" fmla="*/ 13 w 16"/>
                      <a:gd name="T1" fmla="*/ 6 h 8"/>
                      <a:gd name="T2" fmla="*/ 0 w 16"/>
                      <a:gd name="T3" fmla="*/ 2 h 8"/>
                      <a:gd name="T4" fmla="*/ 13 w 16"/>
                      <a:gd name="T5" fmla="*/ 6 h 8"/>
                      <a:gd name="T6" fmla="*/ 13 w 16"/>
                      <a:gd name="T7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6" h="8">
                        <a:moveTo>
                          <a:pt x="13" y="6"/>
                        </a:moveTo>
                        <a:cubicBezTo>
                          <a:pt x="11" y="8"/>
                          <a:pt x="1" y="4"/>
                          <a:pt x="0" y="2"/>
                        </a:cubicBezTo>
                        <a:cubicBezTo>
                          <a:pt x="0" y="0"/>
                          <a:pt x="16" y="4"/>
                          <a:pt x="13" y="6"/>
                        </a:cubicBezTo>
                        <a:cubicBezTo>
                          <a:pt x="12" y="7"/>
                          <a:pt x="14" y="5"/>
                          <a:pt x="13" y="6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03" name="Freeform 535">
                    <a:extLst>
                      <a:ext uri="{FF2B5EF4-FFF2-40B4-BE49-F238E27FC236}">
                        <a16:creationId xmlns:a16="http://schemas.microsoft.com/office/drawing/2014/main" id="{E848B63E-CF25-4739-B12E-62A02D19D9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67501" y="3192942"/>
                    <a:ext cx="149721" cy="144942"/>
                  </a:xfrm>
                  <a:custGeom>
                    <a:avLst/>
                    <a:gdLst>
                      <a:gd name="T0" fmla="*/ 19 w 32"/>
                      <a:gd name="T1" fmla="*/ 1 h 31"/>
                      <a:gd name="T2" fmla="*/ 17 w 32"/>
                      <a:gd name="T3" fmla="*/ 0 h 31"/>
                      <a:gd name="T4" fmla="*/ 14 w 32"/>
                      <a:gd name="T5" fmla="*/ 2 h 31"/>
                      <a:gd name="T6" fmla="*/ 11 w 32"/>
                      <a:gd name="T7" fmla="*/ 5 h 31"/>
                      <a:gd name="T8" fmla="*/ 9 w 32"/>
                      <a:gd name="T9" fmla="*/ 7 h 31"/>
                      <a:gd name="T10" fmla="*/ 7 w 32"/>
                      <a:gd name="T11" fmla="*/ 13 h 31"/>
                      <a:gd name="T12" fmla="*/ 5 w 32"/>
                      <a:gd name="T13" fmla="*/ 17 h 31"/>
                      <a:gd name="T14" fmla="*/ 2 w 32"/>
                      <a:gd name="T15" fmla="*/ 19 h 31"/>
                      <a:gd name="T16" fmla="*/ 4 w 32"/>
                      <a:gd name="T17" fmla="*/ 21 h 31"/>
                      <a:gd name="T18" fmla="*/ 0 w 32"/>
                      <a:gd name="T19" fmla="*/ 25 h 31"/>
                      <a:gd name="T20" fmla="*/ 4 w 32"/>
                      <a:gd name="T21" fmla="*/ 25 h 31"/>
                      <a:gd name="T22" fmla="*/ 10 w 32"/>
                      <a:gd name="T23" fmla="*/ 26 h 31"/>
                      <a:gd name="T24" fmla="*/ 19 w 32"/>
                      <a:gd name="T25" fmla="*/ 27 h 31"/>
                      <a:gd name="T26" fmla="*/ 22 w 32"/>
                      <a:gd name="T27" fmla="*/ 26 h 31"/>
                      <a:gd name="T28" fmla="*/ 19 w 32"/>
                      <a:gd name="T29" fmla="*/ 30 h 31"/>
                      <a:gd name="T30" fmla="*/ 22 w 32"/>
                      <a:gd name="T31" fmla="*/ 28 h 31"/>
                      <a:gd name="T32" fmla="*/ 27 w 32"/>
                      <a:gd name="T33" fmla="*/ 26 h 31"/>
                      <a:gd name="T34" fmla="*/ 32 w 32"/>
                      <a:gd name="T35" fmla="*/ 20 h 31"/>
                      <a:gd name="T36" fmla="*/ 29 w 32"/>
                      <a:gd name="T37" fmla="*/ 20 h 31"/>
                      <a:gd name="T38" fmla="*/ 26 w 32"/>
                      <a:gd name="T39" fmla="*/ 18 h 31"/>
                      <a:gd name="T40" fmla="*/ 29 w 32"/>
                      <a:gd name="T41" fmla="*/ 15 h 31"/>
                      <a:gd name="T42" fmla="*/ 26 w 32"/>
                      <a:gd name="T43" fmla="*/ 15 h 31"/>
                      <a:gd name="T44" fmla="*/ 24 w 32"/>
                      <a:gd name="T45" fmla="*/ 13 h 31"/>
                      <a:gd name="T46" fmla="*/ 21 w 32"/>
                      <a:gd name="T47" fmla="*/ 16 h 31"/>
                      <a:gd name="T48" fmla="*/ 18 w 32"/>
                      <a:gd name="T49" fmla="*/ 13 h 31"/>
                      <a:gd name="T50" fmla="*/ 19 w 32"/>
                      <a:gd name="T51" fmla="*/ 11 h 31"/>
                      <a:gd name="T52" fmla="*/ 16 w 32"/>
                      <a:gd name="T53" fmla="*/ 9 h 31"/>
                      <a:gd name="T54" fmla="*/ 14 w 32"/>
                      <a:gd name="T55" fmla="*/ 12 h 31"/>
                      <a:gd name="T56" fmla="*/ 16 w 32"/>
                      <a:gd name="T57" fmla="*/ 7 h 31"/>
                      <a:gd name="T58" fmla="*/ 18 w 32"/>
                      <a:gd name="T59" fmla="*/ 4 h 31"/>
                      <a:gd name="T60" fmla="*/ 18 w 32"/>
                      <a:gd name="T61" fmla="*/ 2 h 31"/>
                      <a:gd name="T62" fmla="*/ 19 w 32"/>
                      <a:gd name="T63" fmla="*/ 1 h 31"/>
                      <a:gd name="T64" fmla="*/ 19 w 32"/>
                      <a:gd name="T65" fmla="*/ 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2" h="31">
                        <a:moveTo>
                          <a:pt x="19" y="1"/>
                        </a:moveTo>
                        <a:cubicBezTo>
                          <a:pt x="20" y="0"/>
                          <a:pt x="17" y="0"/>
                          <a:pt x="17" y="0"/>
                        </a:cubicBezTo>
                        <a:cubicBezTo>
                          <a:pt x="16" y="0"/>
                          <a:pt x="15" y="1"/>
                          <a:pt x="14" y="2"/>
                        </a:cubicBezTo>
                        <a:cubicBezTo>
                          <a:pt x="13" y="3"/>
                          <a:pt x="12" y="4"/>
                          <a:pt x="11" y="5"/>
                        </a:cubicBezTo>
                        <a:cubicBezTo>
                          <a:pt x="11" y="6"/>
                          <a:pt x="10" y="7"/>
                          <a:pt x="9" y="7"/>
                        </a:cubicBezTo>
                        <a:cubicBezTo>
                          <a:pt x="9" y="9"/>
                          <a:pt x="8" y="11"/>
                          <a:pt x="7" y="13"/>
                        </a:cubicBezTo>
                        <a:cubicBezTo>
                          <a:pt x="7" y="15"/>
                          <a:pt x="6" y="16"/>
                          <a:pt x="5" y="17"/>
                        </a:cubicBezTo>
                        <a:cubicBezTo>
                          <a:pt x="4" y="18"/>
                          <a:pt x="2" y="19"/>
                          <a:pt x="2" y="19"/>
                        </a:cubicBezTo>
                        <a:cubicBezTo>
                          <a:pt x="2" y="20"/>
                          <a:pt x="4" y="20"/>
                          <a:pt x="4" y="21"/>
                        </a:cubicBezTo>
                        <a:cubicBezTo>
                          <a:pt x="4" y="22"/>
                          <a:pt x="0" y="24"/>
                          <a:pt x="0" y="25"/>
                        </a:cubicBezTo>
                        <a:cubicBezTo>
                          <a:pt x="0" y="27"/>
                          <a:pt x="3" y="26"/>
                          <a:pt x="4" y="25"/>
                        </a:cubicBezTo>
                        <a:cubicBezTo>
                          <a:pt x="6" y="25"/>
                          <a:pt x="8" y="26"/>
                          <a:pt x="10" y="26"/>
                        </a:cubicBezTo>
                        <a:cubicBezTo>
                          <a:pt x="13" y="27"/>
                          <a:pt x="16" y="26"/>
                          <a:pt x="19" y="27"/>
                        </a:cubicBezTo>
                        <a:cubicBezTo>
                          <a:pt x="19" y="27"/>
                          <a:pt x="22" y="25"/>
                          <a:pt x="22" y="26"/>
                        </a:cubicBezTo>
                        <a:cubicBezTo>
                          <a:pt x="22" y="27"/>
                          <a:pt x="19" y="30"/>
                          <a:pt x="19" y="30"/>
                        </a:cubicBezTo>
                        <a:cubicBezTo>
                          <a:pt x="20" y="31"/>
                          <a:pt x="22" y="28"/>
                          <a:pt x="22" y="28"/>
                        </a:cubicBezTo>
                        <a:cubicBezTo>
                          <a:pt x="24" y="27"/>
                          <a:pt x="26" y="27"/>
                          <a:pt x="27" y="26"/>
                        </a:cubicBezTo>
                        <a:cubicBezTo>
                          <a:pt x="27" y="25"/>
                          <a:pt x="32" y="20"/>
                          <a:pt x="32" y="20"/>
                        </a:cubicBezTo>
                        <a:cubicBezTo>
                          <a:pt x="31" y="19"/>
                          <a:pt x="30" y="20"/>
                          <a:pt x="29" y="20"/>
                        </a:cubicBezTo>
                        <a:cubicBezTo>
                          <a:pt x="29" y="20"/>
                          <a:pt x="26" y="18"/>
                          <a:pt x="26" y="18"/>
                        </a:cubicBezTo>
                        <a:cubicBezTo>
                          <a:pt x="26" y="17"/>
                          <a:pt x="30" y="16"/>
                          <a:pt x="29" y="15"/>
                        </a:cubicBezTo>
                        <a:cubicBezTo>
                          <a:pt x="29" y="14"/>
                          <a:pt x="27" y="15"/>
                          <a:pt x="26" y="15"/>
                        </a:cubicBezTo>
                        <a:cubicBezTo>
                          <a:pt x="25" y="15"/>
                          <a:pt x="25" y="13"/>
                          <a:pt x="24" y="13"/>
                        </a:cubicBezTo>
                        <a:cubicBezTo>
                          <a:pt x="24" y="13"/>
                          <a:pt x="21" y="16"/>
                          <a:pt x="21" y="16"/>
                        </a:cubicBezTo>
                        <a:cubicBezTo>
                          <a:pt x="20" y="14"/>
                          <a:pt x="20" y="14"/>
                          <a:pt x="18" y="13"/>
                        </a:cubicBezTo>
                        <a:cubicBezTo>
                          <a:pt x="16" y="12"/>
                          <a:pt x="19" y="12"/>
                          <a:pt x="19" y="11"/>
                        </a:cubicBezTo>
                        <a:cubicBezTo>
                          <a:pt x="19" y="11"/>
                          <a:pt x="17" y="9"/>
                          <a:pt x="16" y="9"/>
                        </a:cubicBezTo>
                        <a:cubicBezTo>
                          <a:pt x="16" y="10"/>
                          <a:pt x="14" y="13"/>
                          <a:pt x="14" y="12"/>
                        </a:cubicBezTo>
                        <a:cubicBezTo>
                          <a:pt x="12" y="11"/>
                          <a:pt x="15" y="7"/>
                          <a:pt x="16" y="7"/>
                        </a:cubicBezTo>
                        <a:cubicBezTo>
                          <a:pt x="17" y="6"/>
                          <a:pt x="17" y="5"/>
                          <a:pt x="18" y="4"/>
                        </a:cubicBezTo>
                        <a:cubicBezTo>
                          <a:pt x="18" y="3"/>
                          <a:pt x="18" y="2"/>
                          <a:pt x="18" y="2"/>
                        </a:cubicBezTo>
                        <a:cubicBezTo>
                          <a:pt x="18" y="2"/>
                          <a:pt x="19" y="1"/>
                          <a:pt x="19" y="1"/>
                        </a:cubicBezTo>
                        <a:cubicBezTo>
                          <a:pt x="20" y="0"/>
                          <a:pt x="19" y="1"/>
                          <a:pt x="19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04" name="Freeform 536">
                    <a:extLst>
                      <a:ext uri="{FF2B5EF4-FFF2-40B4-BE49-F238E27FC236}">
                        <a16:creationId xmlns:a16="http://schemas.microsoft.com/office/drawing/2014/main" id="{AF2656AB-09CB-478D-82FC-36462900CF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88552" y="3296472"/>
                    <a:ext cx="38226" cy="46190"/>
                  </a:xfrm>
                  <a:custGeom>
                    <a:avLst/>
                    <a:gdLst>
                      <a:gd name="T0" fmla="*/ 6 w 8"/>
                      <a:gd name="T1" fmla="*/ 1 h 10"/>
                      <a:gd name="T2" fmla="*/ 1 w 8"/>
                      <a:gd name="T3" fmla="*/ 9 h 10"/>
                      <a:gd name="T4" fmla="*/ 4 w 8"/>
                      <a:gd name="T5" fmla="*/ 7 h 10"/>
                      <a:gd name="T6" fmla="*/ 3 w 8"/>
                      <a:gd name="T7" fmla="*/ 10 h 10"/>
                      <a:gd name="T8" fmla="*/ 6 w 8"/>
                      <a:gd name="T9" fmla="*/ 8 h 10"/>
                      <a:gd name="T10" fmla="*/ 8 w 8"/>
                      <a:gd name="T11" fmla="*/ 4 h 10"/>
                      <a:gd name="T12" fmla="*/ 5 w 8"/>
                      <a:gd name="T13" fmla="*/ 4 h 10"/>
                      <a:gd name="T14" fmla="*/ 6 w 8"/>
                      <a:gd name="T15" fmla="*/ 1 h 10"/>
                      <a:gd name="T16" fmla="*/ 6 w 8"/>
                      <a:gd name="T1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10">
                        <a:moveTo>
                          <a:pt x="6" y="1"/>
                        </a:moveTo>
                        <a:cubicBezTo>
                          <a:pt x="5" y="2"/>
                          <a:pt x="0" y="6"/>
                          <a:pt x="1" y="9"/>
                        </a:cubicBezTo>
                        <a:cubicBezTo>
                          <a:pt x="1" y="9"/>
                          <a:pt x="3" y="6"/>
                          <a:pt x="4" y="7"/>
                        </a:cubicBezTo>
                        <a:cubicBezTo>
                          <a:pt x="4" y="7"/>
                          <a:pt x="3" y="10"/>
                          <a:pt x="3" y="10"/>
                        </a:cubicBezTo>
                        <a:cubicBezTo>
                          <a:pt x="4" y="10"/>
                          <a:pt x="6" y="9"/>
                          <a:pt x="6" y="8"/>
                        </a:cubicBezTo>
                        <a:cubicBezTo>
                          <a:pt x="6" y="7"/>
                          <a:pt x="7" y="6"/>
                          <a:pt x="8" y="4"/>
                        </a:cubicBezTo>
                        <a:cubicBezTo>
                          <a:pt x="8" y="2"/>
                          <a:pt x="6" y="4"/>
                          <a:pt x="5" y="4"/>
                        </a:cubicBezTo>
                        <a:cubicBezTo>
                          <a:pt x="6" y="4"/>
                          <a:pt x="6" y="0"/>
                          <a:pt x="6" y="1"/>
                        </a:cubicBezTo>
                        <a:cubicBezTo>
                          <a:pt x="5" y="1"/>
                          <a:pt x="7" y="0"/>
                          <a:pt x="6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05" name="Freeform 537">
                    <a:extLst>
                      <a:ext uri="{FF2B5EF4-FFF2-40B4-BE49-F238E27FC236}">
                        <a16:creationId xmlns:a16="http://schemas.microsoft.com/office/drawing/2014/main" id="{5F09AE37-3CFC-40E5-A5B3-80D67F54C7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27338" y="2847309"/>
                    <a:ext cx="14335" cy="27077"/>
                  </a:xfrm>
                  <a:custGeom>
                    <a:avLst/>
                    <a:gdLst>
                      <a:gd name="T0" fmla="*/ 3 w 3"/>
                      <a:gd name="T1" fmla="*/ 4 h 6"/>
                      <a:gd name="T2" fmla="*/ 1 w 3"/>
                      <a:gd name="T3" fmla="*/ 1 h 6"/>
                      <a:gd name="T4" fmla="*/ 1 w 3"/>
                      <a:gd name="T5" fmla="*/ 2 h 6"/>
                      <a:gd name="T6" fmla="*/ 0 w 3"/>
                      <a:gd name="T7" fmla="*/ 2 h 6"/>
                      <a:gd name="T8" fmla="*/ 3 w 3"/>
                      <a:gd name="T9" fmla="*/ 4 h 6"/>
                      <a:gd name="T10" fmla="*/ 3 w 3"/>
                      <a:gd name="T11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" h="6">
                        <a:moveTo>
                          <a:pt x="3" y="4"/>
                        </a:moveTo>
                        <a:cubicBezTo>
                          <a:pt x="3" y="3"/>
                          <a:pt x="1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0" y="2"/>
                          <a:pt x="0" y="2"/>
                        </a:cubicBezTo>
                        <a:cubicBezTo>
                          <a:pt x="0" y="2"/>
                          <a:pt x="3" y="6"/>
                          <a:pt x="3" y="4"/>
                        </a:cubicBezTo>
                        <a:cubicBezTo>
                          <a:pt x="3" y="3"/>
                          <a:pt x="3" y="6"/>
                          <a:pt x="3" y="4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06" name="Freeform 538">
                    <a:extLst>
                      <a:ext uri="{FF2B5EF4-FFF2-40B4-BE49-F238E27FC236}">
                        <a16:creationId xmlns:a16="http://schemas.microsoft.com/office/drawing/2014/main" id="{E3B41E0D-725F-4BF5-BAE7-6DCD0621DB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57257" y="2893501"/>
                    <a:ext cx="14335" cy="1433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0 w 3"/>
                      <a:gd name="T3" fmla="*/ 2 h 3"/>
                      <a:gd name="T4" fmla="*/ 2 w 3"/>
                      <a:gd name="T5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2" y="0"/>
                          <a:pt x="0" y="2"/>
                          <a:pt x="0" y="2"/>
                        </a:cubicBezTo>
                        <a:cubicBezTo>
                          <a:pt x="1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07" name="Freeform 539">
                    <a:extLst>
                      <a:ext uri="{FF2B5EF4-FFF2-40B4-BE49-F238E27FC236}">
                        <a16:creationId xmlns:a16="http://schemas.microsoft.com/office/drawing/2014/main" id="{5C1020AA-D5AF-4075-9A32-FF09848851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35515" y="3141974"/>
                    <a:ext cx="31856" cy="19114"/>
                  </a:xfrm>
                  <a:custGeom>
                    <a:avLst/>
                    <a:gdLst>
                      <a:gd name="T0" fmla="*/ 7 w 7"/>
                      <a:gd name="T1" fmla="*/ 3 h 4"/>
                      <a:gd name="T2" fmla="*/ 1 w 7"/>
                      <a:gd name="T3" fmla="*/ 1 h 4"/>
                      <a:gd name="T4" fmla="*/ 7 w 7"/>
                      <a:gd name="T5" fmla="*/ 3 h 4"/>
                      <a:gd name="T6" fmla="*/ 7 w 7"/>
                      <a:gd name="T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7" h="4">
                        <a:moveTo>
                          <a:pt x="7" y="3"/>
                        </a:moveTo>
                        <a:cubicBezTo>
                          <a:pt x="7" y="0"/>
                          <a:pt x="3" y="0"/>
                          <a:pt x="1" y="1"/>
                        </a:cubicBezTo>
                        <a:cubicBezTo>
                          <a:pt x="0" y="1"/>
                          <a:pt x="7" y="4"/>
                          <a:pt x="7" y="3"/>
                        </a:cubicBezTo>
                        <a:cubicBezTo>
                          <a:pt x="7" y="0"/>
                          <a:pt x="7" y="4"/>
                          <a:pt x="7" y="3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08" name="Freeform 540">
                    <a:extLst>
                      <a:ext uri="{FF2B5EF4-FFF2-40B4-BE49-F238E27FC236}">
                        <a16:creationId xmlns:a16="http://schemas.microsoft.com/office/drawing/2014/main" id="{C83D55AB-34C1-4FD4-A94F-D85D37E260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86483" y="3028887"/>
                    <a:ext cx="28669" cy="28669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0 w 6"/>
                      <a:gd name="T3" fmla="*/ 3 h 6"/>
                      <a:gd name="T4" fmla="*/ 4 w 6"/>
                      <a:gd name="T5" fmla="*/ 2 h 6"/>
                      <a:gd name="T6" fmla="*/ 3 w 6"/>
                      <a:gd name="T7" fmla="*/ 5 h 6"/>
                      <a:gd name="T8" fmla="*/ 3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4"/>
                          <a:pt x="1" y="4"/>
                          <a:pt x="0" y="3"/>
                        </a:cubicBezTo>
                        <a:cubicBezTo>
                          <a:pt x="1" y="3"/>
                          <a:pt x="3" y="0"/>
                          <a:pt x="4" y="2"/>
                        </a:cubicBezTo>
                        <a:cubicBezTo>
                          <a:pt x="6" y="3"/>
                          <a:pt x="5" y="6"/>
                          <a:pt x="3" y="5"/>
                        </a:cubicBezTo>
                        <a:cubicBezTo>
                          <a:pt x="2" y="4"/>
                          <a:pt x="4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09" name="Freeform 541">
                    <a:extLst>
                      <a:ext uri="{FF2B5EF4-FFF2-40B4-BE49-F238E27FC236}">
                        <a16:creationId xmlns:a16="http://schemas.microsoft.com/office/drawing/2014/main" id="{2F02D44D-5D7D-4714-9427-FCDA325DE4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72149" y="2828196"/>
                    <a:ext cx="28669" cy="33448"/>
                  </a:xfrm>
                  <a:custGeom>
                    <a:avLst/>
                    <a:gdLst>
                      <a:gd name="T0" fmla="*/ 3 w 6"/>
                      <a:gd name="T1" fmla="*/ 6 h 7"/>
                      <a:gd name="T2" fmla="*/ 4 w 6"/>
                      <a:gd name="T3" fmla="*/ 1 h 7"/>
                      <a:gd name="T4" fmla="*/ 3 w 6"/>
                      <a:gd name="T5" fmla="*/ 6 h 7"/>
                      <a:gd name="T6" fmla="*/ 3 w 6"/>
                      <a:gd name="T7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" h="7">
                        <a:moveTo>
                          <a:pt x="3" y="6"/>
                        </a:moveTo>
                        <a:cubicBezTo>
                          <a:pt x="0" y="7"/>
                          <a:pt x="1" y="0"/>
                          <a:pt x="4" y="1"/>
                        </a:cubicBezTo>
                        <a:cubicBezTo>
                          <a:pt x="6" y="1"/>
                          <a:pt x="5" y="6"/>
                          <a:pt x="3" y="6"/>
                        </a:cubicBezTo>
                        <a:cubicBezTo>
                          <a:pt x="2" y="6"/>
                          <a:pt x="6" y="6"/>
                          <a:pt x="3" y="6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10" name="Freeform 542">
                    <a:extLst>
                      <a:ext uri="{FF2B5EF4-FFF2-40B4-BE49-F238E27FC236}">
                        <a16:creationId xmlns:a16="http://schemas.microsoft.com/office/drawing/2014/main" id="{82220A14-78FD-4254-8C8F-32AD0D99DE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92510" y="2809083"/>
                    <a:ext cx="55747" cy="28669"/>
                  </a:xfrm>
                  <a:custGeom>
                    <a:avLst/>
                    <a:gdLst>
                      <a:gd name="T0" fmla="*/ 4 w 12"/>
                      <a:gd name="T1" fmla="*/ 6 h 6"/>
                      <a:gd name="T2" fmla="*/ 1 w 12"/>
                      <a:gd name="T3" fmla="*/ 3 h 6"/>
                      <a:gd name="T4" fmla="*/ 8 w 12"/>
                      <a:gd name="T5" fmla="*/ 0 h 6"/>
                      <a:gd name="T6" fmla="*/ 4 w 12"/>
                      <a:gd name="T7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2" h="6">
                        <a:moveTo>
                          <a:pt x="4" y="6"/>
                        </a:moveTo>
                        <a:cubicBezTo>
                          <a:pt x="2" y="6"/>
                          <a:pt x="0" y="5"/>
                          <a:pt x="1" y="3"/>
                        </a:cubicBezTo>
                        <a:cubicBezTo>
                          <a:pt x="2" y="1"/>
                          <a:pt x="5" y="1"/>
                          <a:pt x="8" y="0"/>
                        </a:cubicBezTo>
                        <a:cubicBezTo>
                          <a:pt x="12" y="0"/>
                          <a:pt x="6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11" name="Freeform 543">
                    <a:extLst>
                      <a:ext uri="{FF2B5EF4-FFF2-40B4-BE49-F238E27FC236}">
                        <a16:creationId xmlns:a16="http://schemas.microsoft.com/office/drawing/2014/main" id="{CBE35D75-B37A-4421-8AC5-9E16F45344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10375" y="2791562"/>
                    <a:ext cx="31856" cy="12742"/>
                  </a:xfrm>
                  <a:custGeom>
                    <a:avLst/>
                    <a:gdLst>
                      <a:gd name="T0" fmla="*/ 5 w 7"/>
                      <a:gd name="T1" fmla="*/ 3 h 3"/>
                      <a:gd name="T2" fmla="*/ 3 w 7"/>
                      <a:gd name="T3" fmla="*/ 0 h 3"/>
                      <a:gd name="T4" fmla="*/ 7 w 7"/>
                      <a:gd name="T5" fmla="*/ 1 h 3"/>
                      <a:gd name="T6" fmla="*/ 5 w 7"/>
                      <a:gd name="T7" fmla="*/ 3 h 3"/>
                      <a:gd name="T8" fmla="*/ 5 w 7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3">
                        <a:moveTo>
                          <a:pt x="5" y="3"/>
                        </a:moveTo>
                        <a:cubicBezTo>
                          <a:pt x="4" y="3"/>
                          <a:pt x="0" y="0"/>
                          <a:pt x="3" y="0"/>
                        </a:cubicBezTo>
                        <a:cubicBezTo>
                          <a:pt x="4" y="0"/>
                          <a:pt x="6" y="0"/>
                          <a:pt x="7" y="1"/>
                        </a:cubicBezTo>
                        <a:cubicBezTo>
                          <a:pt x="7" y="1"/>
                          <a:pt x="6" y="3"/>
                          <a:pt x="5" y="3"/>
                        </a:cubicBezTo>
                        <a:cubicBezTo>
                          <a:pt x="4" y="3"/>
                          <a:pt x="7" y="3"/>
                          <a:pt x="5" y="3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12" name="Freeform 544">
                    <a:extLst>
                      <a:ext uri="{FF2B5EF4-FFF2-40B4-BE49-F238E27FC236}">
                        <a16:creationId xmlns:a16="http://schemas.microsoft.com/office/drawing/2014/main" id="{66EC0B50-9A0C-41BC-9D55-9D7C8869C2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12871" y="2697589"/>
                    <a:ext cx="159278" cy="111495"/>
                  </a:xfrm>
                  <a:custGeom>
                    <a:avLst/>
                    <a:gdLst>
                      <a:gd name="T0" fmla="*/ 31 w 34"/>
                      <a:gd name="T1" fmla="*/ 21 h 24"/>
                      <a:gd name="T2" fmla="*/ 25 w 34"/>
                      <a:gd name="T3" fmla="*/ 18 h 24"/>
                      <a:gd name="T4" fmla="*/ 24 w 34"/>
                      <a:gd name="T5" fmla="*/ 16 h 24"/>
                      <a:gd name="T6" fmla="*/ 22 w 34"/>
                      <a:gd name="T7" fmla="*/ 17 h 24"/>
                      <a:gd name="T8" fmla="*/ 18 w 34"/>
                      <a:gd name="T9" fmla="*/ 16 h 24"/>
                      <a:gd name="T10" fmla="*/ 16 w 34"/>
                      <a:gd name="T11" fmla="*/ 19 h 24"/>
                      <a:gd name="T12" fmla="*/ 11 w 34"/>
                      <a:gd name="T13" fmla="*/ 23 h 24"/>
                      <a:gd name="T14" fmla="*/ 8 w 34"/>
                      <a:gd name="T15" fmla="*/ 19 h 24"/>
                      <a:gd name="T16" fmla="*/ 2 w 34"/>
                      <a:gd name="T17" fmla="*/ 19 h 24"/>
                      <a:gd name="T18" fmla="*/ 4 w 34"/>
                      <a:gd name="T19" fmla="*/ 16 h 24"/>
                      <a:gd name="T20" fmla="*/ 5 w 34"/>
                      <a:gd name="T21" fmla="*/ 10 h 24"/>
                      <a:gd name="T22" fmla="*/ 6 w 34"/>
                      <a:gd name="T23" fmla="*/ 3 h 24"/>
                      <a:gd name="T24" fmla="*/ 11 w 34"/>
                      <a:gd name="T25" fmla="*/ 3 h 24"/>
                      <a:gd name="T26" fmla="*/ 12 w 34"/>
                      <a:gd name="T27" fmla="*/ 5 h 24"/>
                      <a:gd name="T28" fmla="*/ 14 w 34"/>
                      <a:gd name="T29" fmla="*/ 4 h 24"/>
                      <a:gd name="T30" fmla="*/ 17 w 34"/>
                      <a:gd name="T31" fmla="*/ 6 h 24"/>
                      <a:gd name="T32" fmla="*/ 20 w 34"/>
                      <a:gd name="T33" fmla="*/ 7 h 24"/>
                      <a:gd name="T34" fmla="*/ 25 w 34"/>
                      <a:gd name="T35" fmla="*/ 10 h 24"/>
                      <a:gd name="T36" fmla="*/ 28 w 34"/>
                      <a:gd name="T37" fmla="*/ 15 h 24"/>
                      <a:gd name="T38" fmla="*/ 30 w 34"/>
                      <a:gd name="T39" fmla="*/ 15 h 24"/>
                      <a:gd name="T40" fmla="*/ 33 w 34"/>
                      <a:gd name="T41" fmla="*/ 17 h 24"/>
                      <a:gd name="T42" fmla="*/ 34 w 34"/>
                      <a:gd name="T43" fmla="*/ 18 h 24"/>
                      <a:gd name="T44" fmla="*/ 31 w 34"/>
                      <a:gd name="T45" fmla="*/ 21 h 24"/>
                      <a:gd name="T46" fmla="*/ 31 w 34"/>
                      <a:gd name="T47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34" h="24">
                        <a:moveTo>
                          <a:pt x="31" y="21"/>
                        </a:moveTo>
                        <a:cubicBezTo>
                          <a:pt x="30" y="20"/>
                          <a:pt x="27" y="19"/>
                          <a:pt x="25" y="18"/>
                        </a:cubicBezTo>
                        <a:cubicBezTo>
                          <a:pt x="24" y="18"/>
                          <a:pt x="25" y="17"/>
                          <a:pt x="24" y="16"/>
                        </a:cubicBezTo>
                        <a:cubicBezTo>
                          <a:pt x="24" y="16"/>
                          <a:pt x="22" y="17"/>
                          <a:pt x="22" y="17"/>
                        </a:cubicBezTo>
                        <a:cubicBezTo>
                          <a:pt x="20" y="17"/>
                          <a:pt x="20" y="15"/>
                          <a:pt x="18" y="16"/>
                        </a:cubicBezTo>
                        <a:cubicBezTo>
                          <a:pt x="18" y="17"/>
                          <a:pt x="17" y="18"/>
                          <a:pt x="16" y="19"/>
                        </a:cubicBezTo>
                        <a:cubicBezTo>
                          <a:pt x="14" y="20"/>
                          <a:pt x="13" y="22"/>
                          <a:pt x="11" y="23"/>
                        </a:cubicBezTo>
                        <a:cubicBezTo>
                          <a:pt x="8" y="24"/>
                          <a:pt x="10" y="20"/>
                          <a:pt x="8" y="19"/>
                        </a:cubicBezTo>
                        <a:cubicBezTo>
                          <a:pt x="8" y="18"/>
                          <a:pt x="3" y="19"/>
                          <a:pt x="2" y="19"/>
                        </a:cubicBezTo>
                        <a:cubicBezTo>
                          <a:pt x="0" y="19"/>
                          <a:pt x="4" y="16"/>
                          <a:pt x="4" y="16"/>
                        </a:cubicBezTo>
                        <a:cubicBezTo>
                          <a:pt x="6" y="14"/>
                          <a:pt x="5" y="12"/>
                          <a:pt x="5" y="10"/>
                        </a:cubicBezTo>
                        <a:cubicBezTo>
                          <a:pt x="5" y="8"/>
                          <a:pt x="5" y="5"/>
                          <a:pt x="6" y="3"/>
                        </a:cubicBezTo>
                        <a:cubicBezTo>
                          <a:pt x="7" y="0"/>
                          <a:pt x="10" y="0"/>
                          <a:pt x="11" y="3"/>
                        </a:cubicBezTo>
                        <a:cubicBezTo>
                          <a:pt x="11" y="4"/>
                          <a:pt x="11" y="6"/>
                          <a:pt x="12" y="5"/>
                        </a:cubicBezTo>
                        <a:cubicBezTo>
                          <a:pt x="13" y="5"/>
                          <a:pt x="13" y="4"/>
                          <a:pt x="14" y="4"/>
                        </a:cubicBezTo>
                        <a:cubicBezTo>
                          <a:pt x="15" y="5"/>
                          <a:pt x="16" y="6"/>
                          <a:pt x="17" y="6"/>
                        </a:cubicBezTo>
                        <a:cubicBezTo>
                          <a:pt x="18" y="7"/>
                          <a:pt x="19" y="7"/>
                          <a:pt x="20" y="7"/>
                        </a:cubicBezTo>
                        <a:cubicBezTo>
                          <a:pt x="21" y="8"/>
                          <a:pt x="23" y="9"/>
                          <a:pt x="25" y="10"/>
                        </a:cubicBezTo>
                        <a:cubicBezTo>
                          <a:pt x="28" y="11"/>
                          <a:pt x="28" y="12"/>
                          <a:pt x="28" y="15"/>
                        </a:cubicBezTo>
                        <a:cubicBezTo>
                          <a:pt x="28" y="16"/>
                          <a:pt x="30" y="16"/>
                          <a:pt x="30" y="15"/>
                        </a:cubicBezTo>
                        <a:cubicBezTo>
                          <a:pt x="32" y="15"/>
                          <a:pt x="32" y="16"/>
                          <a:pt x="33" y="17"/>
                        </a:cubicBezTo>
                        <a:cubicBezTo>
                          <a:pt x="34" y="17"/>
                          <a:pt x="34" y="17"/>
                          <a:pt x="34" y="18"/>
                        </a:cubicBezTo>
                        <a:cubicBezTo>
                          <a:pt x="33" y="19"/>
                          <a:pt x="33" y="21"/>
                          <a:pt x="31" y="21"/>
                        </a:cubicBezTo>
                        <a:cubicBezTo>
                          <a:pt x="30" y="20"/>
                          <a:pt x="33" y="21"/>
                          <a:pt x="31" y="2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13" name="Freeform 545">
                    <a:extLst>
                      <a:ext uri="{FF2B5EF4-FFF2-40B4-BE49-F238E27FC236}">
                        <a16:creationId xmlns:a16="http://schemas.microsoft.com/office/drawing/2014/main" id="{4F459CC9-0259-4307-B314-B8F662CBEE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74990" y="2688031"/>
                    <a:ext cx="31856" cy="23893"/>
                  </a:xfrm>
                  <a:custGeom>
                    <a:avLst/>
                    <a:gdLst>
                      <a:gd name="T0" fmla="*/ 5 w 7"/>
                      <a:gd name="T1" fmla="*/ 4 h 5"/>
                      <a:gd name="T2" fmla="*/ 1 w 7"/>
                      <a:gd name="T3" fmla="*/ 0 h 5"/>
                      <a:gd name="T4" fmla="*/ 5 w 7"/>
                      <a:gd name="T5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" h="5">
                        <a:moveTo>
                          <a:pt x="5" y="4"/>
                        </a:moveTo>
                        <a:cubicBezTo>
                          <a:pt x="3" y="5"/>
                          <a:pt x="0" y="0"/>
                          <a:pt x="1" y="0"/>
                        </a:cubicBezTo>
                        <a:cubicBezTo>
                          <a:pt x="2" y="1"/>
                          <a:pt x="7" y="3"/>
                          <a:pt x="5" y="4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14" name="Freeform 546">
                    <a:extLst>
                      <a:ext uri="{FF2B5EF4-FFF2-40B4-BE49-F238E27FC236}">
                        <a16:creationId xmlns:a16="http://schemas.microsoft.com/office/drawing/2014/main" id="{1AF23C6B-B0F6-47C9-AC9C-89E75E2A35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65432" y="2692810"/>
                    <a:ext cx="17521" cy="23893"/>
                  </a:xfrm>
                  <a:custGeom>
                    <a:avLst/>
                    <a:gdLst>
                      <a:gd name="T0" fmla="*/ 3 w 4"/>
                      <a:gd name="T1" fmla="*/ 4 h 5"/>
                      <a:gd name="T2" fmla="*/ 0 w 4"/>
                      <a:gd name="T3" fmla="*/ 1 h 5"/>
                      <a:gd name="T4" fmla="*/ 3 w 4"/>
                      <a:gd name="T5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5">
                        <a:moveTo>
                          <a:pt x="3" y="4"/>
                        </a:moveTo>
                        <a:cubicBezTo>
                          <a:pt x="1" y="5"/>
                          <a:pt x="0" y="2"/>
                          <a:pt x="0" y="1"/>
                        </a:cubicBezTo>
                        <a:cubicBezTo>
                          <a:pt x="1" y="0"/>
                          <a:pt x="4" y="3"/>
                          <a:pt x="3" y="4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15" name="Freeform 547">
                    <a:extLst>
                      <a:ext uri="{FF2B5EF4-FFF2-40B4-BE49-F238E27FC236}">
                        <a16:creationId xmlns:a16="http://schemas.microsoft.com/office/drawing/2014/main" id="{71E9FFBE-142C-4EF7-9780-A865B85C9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22427" y="2603617"/>
                    <a:ext cx="14335" cy="28669"/>
                  </a:xfrm>
                  <a:custGeom>
                    <a:avLst/>
                    <a:gdLst>
                      <a:gd name="T0" fmla="*/ 3 w 3"/>
                      <a:gd name="T1" fmla="*/ 5 h 6"/>
                      <a:gd name="T2" fmla="*/ 3 w 3"/>
                      <a:gd name="T3" fmla="*/ 2 h 6"/>
                      <a:gd name="T4" fmla="*/ 1 w 3"/>
                      <a:gd name="T5" fmla="*/ 1 h 6"/>
                      <a:gd name="T6" fmla="*/ 1 w 3"/>
                      <a:gd name="T7" fmla="*/ 4 h 6"/>
                      <a:gd name="T8" fmla="*/ 3 w 3"/>
                      <a:gd name="T9" fmla="*/ 5 h 6"/>
                      <a:gd name="T10" fmla="*/ 3 w 3"/>
                      <a:gd name="T1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" h="6">
                        <a:moveTo>
                          <a:pt x="3" y="5"/>
                        </a:moveTo>
                        <a:cubicBezTo>
                          <a:pt x="3" y="4"/>
                          <a:pt x="3" y="3"/>
                          <a:pt x="3" y="2"/>
                        </a:cubicBezTo>
                        <a:cubicBezTo>
                          <a:pt x="3" y="2"/>
                          <a:pt x="1" y="0"/>
                          <a:pt x="1" y="1"/>
                        </a:cubicBezTo>
                        <a:cubicBezTo>
                          <a:pt x="1" y="2"/>
                          <a:pt x="0" y="4"/>
                          <a:pt x="1" y="4"/>
                        </a:cubicBezTo>
                        <a:cubicBezTo>
                          <a:pt x="1" y="5"/>
                          <a:pt x="2" y="6"/>
                          <a:pt x="3" y="5"/>
                        </a:cubicBezTo>
                        <a:cubicBezTo>
                          <a:pt x="3" y="4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16" name="Freeform 548">
                    <a:extLst>
                      <a:ext uri="{FF2B5EF4-FFF2-40B4-BE49-F238E27FC236}">
                        <a16:creationId xmlns:a16="http://schemas.microsoft.com/office/drawing/2014/main" id="{E182B2B1-4FE5-48B8-84AA-2E22C54851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2346" y="2359922"/>
                    <a:ext cx="672151" cy="492166"/>
                  </a:xfrm>
                  <a:custGeom>
                    <a:avLst/>
                    <a:gdLst>
                      <a:gd name="T0" fmla="*/ 63 w 144"/>
                      <a:gd name="T1" fmla="*/ 86 h 105"/>
                      <a:gd name="T2" fmla="*/ 81 w 144"/>
                      <a:gd name="T3" fmla="*/ 76 h 105"/>
                      <a:gd name="T4" fmla="*/ 91 w 144"/>
                      <a:gd name="T5" fmla="*/ 67 h 105"/>
                      <a:gd name="T6" fmla="*/ 103 w 144"/>
                      <a:gd name="T7" fmla="*/ 68 h 105"/>
                      <a:gd name="T8" fmla="*/ 87 w 144"/>
                      <a:gd name="T9" fmla="*/ 66 h 105"/>
                      <a:gd name="T10" fmla="*/ 80 w 144"/>
                      <a:gd name="T11" fmla="*/ 48 h 105"/>
                      <a:gd name="T12" fmla="*/ 67 w 144"/>
                      <a:gd name="T13" fmla="*/ 49 h 105"/>
                      <a:gd name="T14" fmla="*/ 64 w 144"/>
                      <a:gd name="T15" fmla="*/ 40 h 105"/>
                      <a:gd name="T16" fmla="*/ 54 w 144"/>
                      <a:gd name="T17" fmla="*/ 32 h 105"/>
                      <a:gd name="T18" fmla="*/ 53 w 144"/>
                      <a:gd name="T19" fmla="*/ 38 h 105"/>
                      <a:gd name="T20" fmla="*/ 52 w 144"/>
                      <a:gd name="T21" fmla="*/ 39 h 105"/>
                      <a:gd name="T22" fmla="*/ 37 w 144"/>
                      <a:gd name="T23" fmla="*/ 38 h 105"/>
                      <a:gd name="T24" fmla="*/ 5 w 144"/>
                      <a:gd name="T25" fmla="*/ 32 h 105"/>
                      <a:gd name="T26" fmla="*/ 8 w 144"/>
                      <a:gd name="T27" fmla="*/ 26 h 105"/>
                      <a:gd name="T28" fmla="*/ 16 w 144"/>
                      <a:gd name="T29" fmla="*/ 2 h 105"/>
                      <a:gd name="T30" fmla="*/ 18 w 144"/>
                      <a:gd name="T31" fmla="*/ 18 h 105"/>
                      <a:gd name="T32" fmla="*/ 26 w 144"/>
                      <a:gd name="T33" fmla="*/ 29 h 105"/>
                      <a:gd name="T34" fmla="*/ 20 w 144"/>
                      <a:gd name="T35" fmla="*/ 19 h 105"/>
                      <a:gd name="T36" fmla="*/ 22 w 144"/>
                      <a:gd name="T37" fmla="*/ 13 h 105"/>
                      <a:gd name="T38" fmla="*/ 25 w 144"/>
                      <a:gd name="T39" fmla="*/ 7 h 105"/>
                      <a:gd name="T40" fmla="*/ 34 w 144"/>
                      <a:gd name="T41" fmla="*/ 3 h 105"/>
                      <a:gd name="T42" fmla="*/ 43 w 144"/>
                      <a:gd name="T43" fmla="*/ 16 h 105"/>
                      <a:gd name="T44" fmla="*/ 52 w 144"/>
                      <a:gd name="T45" fmla="*/ 16 h 105"/>
                      <a:gd name="T46" fmla="*/ 54 w 144"/>
                      <a:gd name="T47" fmla="*/ 15 h 105"/>
                      <a:gd name="T48" fmla="*/ 66 w 144"/>
                      <a:gd name="T49" fmla="*/ 13 h 105"/>
                      <a:gd name="T50" fmla="*/ 70 w 144"/>
                      <a:gd name="T51" fmla="*/ 21 h 105"/>
                      <a:gd name="T52" fmla="*/ 76 w 144"/>
                      <a:gd name="T53" fmla="*/ 22 h 105"/>
                      <a:gd name="T54" fmla="*/ 81 w 144"/>
                      <a:gd name="T55" fmla="*/ 23 h 105"/>
                      <a:gd name="T56" fmla="*/ 86 w 144"/>
                      <a:gd name="T57" fmla="*/ 23 h 105"/>
                      <a:gd name="T58" fmla="*/ 92 w 144"/>
                      <a:gd name="T59" fmla="*/ 28 h 105"/>
                      <a:gd name="T60" fmla="*/ 94 w 144"/>
                      <a:gd name="T61" fmla="*/ 31 h 105"/>
                      <a:gd name="T62" fmla="*/ 100 w 144"/>
                      <a:gd name="T63" fmla="*/ 29 h 105"/>
                      <a:gd name="T64" fmla="*/ 99 w 144"/>
                      <a:gd name="T65" fmla="*/ 38 h 105"/>
                      <a:gd name="T66" fmla="*/ 104 w 144"/>
                      <a:gd name="T67" fmla="*/ 38 h 105"/>
                      <a:gd name="T68" fmla="*/ 109 w 144"/>
                      <a:gd name="T69" fmla="*/ 40 h 105"/>
                      <a:gd name="T70" fmla="*/ 106 w 144"/>
                      <a:gd name="T71" fmla="*/ 45 h 105"/>
                      <a:gd name="T72" fmla="*/ 118 w 144"/>
                      <a:gd name="T73" fmla="*/ 54 h 105"/>
                      <a:gd name="T74" fmla="*/ 124 w 144"/>
                      <a:gd name="T75" fmla="*/ 55 h 105"/>
                      <a:gd name="T76" fmla="*/ 128 w 144"/>
                      <a:gd name="T77" fmla="*/ 60 h 105"/>
                      <a:gd name="T78" fmla="*/ 141 w 144"/>
                      <a:gd name="T79" fmla="*/ 64 h 105"/>
                      <a:gd name="T80" fmla="*/ 139 w 144"/>
                      <a:gd name="T81" fmla="*/ 69 h 105"/>
                      <a:gd name="T82" fmla="*/ 133 w 144"/>
                      <a:gd name="T83" fmla="*/ 73 h 105"/>
                      <a:gd name="T84" fmla="*/ 128 w 144"/>
                      <a:gd name="T85" fmla="*/ 77 h 105"/>
                      <a:gd name="T86" fmla="*/ 125 w 144"/>
                      <a:gd name="T87" fmla="*/ 74 h 105"/>
                      <a:gd name="T88" fmla="*/ 120 w 144"/>
                      <a:gd name="T89" fmla="*/ 72 h 105"/>
                      <a:gd name="T90" fmla="*/ 113 w 144"/>
                      <a:gd name="T91" fmla="*/ 67 h 105"/>
                      <a:gd name="T92" fmla="*/ 108 w 144"/>
                      <a:gd name="T93" fmla="*/ 70 h 105"/>
                      <a:gd name="T94" fmla="*/ 118 w 144"/>
                      <a:gd name="T95" fmla="*/ 80 h 105"/>
                      <a:gd name="T96" fmla="*/ 123 w 144"/>
                      <a:gd name="T97" fmla="*/ 82 h 105"/>
                      <a:gd name="T98" fmla="*/ 128 w 144"/>
                      <a:gd name="T99" fmla="*/ 93 h 105"/>
                      <a:gd name="T100" fmla="*/ 126 w 144"/>
                      <a:gd name="T101" fmla="*/ 95 h 105"/>
                      <a:gd name="T102" fmla="*/ 118 w 144"/>
                      <a:gd name="T103" fmla="*/ 96 h 105"/>
                      <a:gd name="T104" fmla="*/ 110 w 144"/>
                      <a:gd name="T105" fmla="*/ 93 h 105"/>
                      <a:gd name="T106" fmla="*/ 109 w 144"/>
                      <a:gd name="T107" fmla="*/ 94 h 105"/>
                      <a:gd name="T108" fmla="*/ 103 w 144"/>
                      <a:gd name="T109" fmla="*/ 99 h 105"/>
                      <a:gd name="T110" fmla="*/ 91 w 144"/>
                      <a:gd name="T111" fmla="*/ 90 h 105"/>
                      <a:gd name="T112" fmla="*/ 77 w 144"/>
                      <a:gd name="T113" fmla="*/ 83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144" h="105">
                        <a:moveTo>
                          <a:pt x="77" y="83"/>
                        </a:moveTo>
                        <a:cubicBezTo>
                          <a:pt x="76" y="86"/>
                          <a:pt x="74" y="83"/>
                          <a:pt x="71" y="84"/>
                        </a:cubicBezTo>
                        <a:cubicBezTo>
                          <a:pt x="70" y="84"/>
                          <a:pt x="69" y="85"/>
                          <a:pt x="68" y="86"/>
                        </a:cubicBezTo>
                        <a:cubicBezTo>
                          <a:pt x="66" y="87"/>
                          <a:pt x="65" y="86"/>
                          <a:pt x="63" y="86"/>
                        </a:cubicBezTo>
                        <a:cubicBezTo>
                          <a:pt x="60" y="85"/>
                          <a:pt x="56" y="83"/>
                          <a:pt x="60" y="80"/>
                        </a:cubicBezTo>
                        <a:cubicBezTo>
                          <a:pt x="62" y="78"/>
                          <a:pt x="62" y="76"/>
                          <a:pt x="65" y="76"/>
                        </a:cubicBezTo>
                        <a:cubicBezTo>
                          <a:pt x="68" y="77"/>
                          <a:pt x="71" y="78"/>
                          <a:pt x="75" y="77"/>
                        </a:cubicBezTo>
                        <a:cubicBezTo>
                          <a:pt x="77" y="77"/>
                          <a:pt x="79" y="76"/>
                          <a:pt x="81" y="76"/>
                        </a:cubicBezTo>
                        <a:cubicBezTo>
                          <a:pt x="82" y="76"/>
                          <a:pt x="81" y="75"/>
                          <a:pt x="81" y="74"/>
                        </a:cubicBezTo>
                        <a:cubicBezTo>
                          <a:pt x="78" y="72"/>
                          <a:pt x="77" y="71"/>
                          <a:pt x="80" y="69"/>
                        </a:cubicBezTo>
                        <a:cubicBezTo>
                          <a:pt x="82" y="66"/>
                          <a:pt x="84" y="66"/>
                          <a:pt x="87" y="66"/>
                        </a:cubicBezTo>
                        <a:cubicBezTo>
                          <a:pt x="88" y="66"/>
                          <a:pt x="90" y="66"/>
                          <a:pt x="91" y="67"/>
                        </a:cubicBezTo>
                        <a:cubicBezTo>
                          <a:pt x="93" y="68"/>
                          <a:pt x="93" y="69"/>
                          <a:pt x="93" y="71"/>
                        </a:cubicBezTo>
                        <a:cubicBezTo>
                          <a:pt x="94" y="73"/>
                          <a:pt x="95" y="70"/>
                          <a:pt x="96" y="70"/>
                        </a:cubicBezTo>
                        <a:cubicBezTo>
                          <a:pt x="96" y="69"/>
                          <a:pt x="99" y="70"/>
                          <a:pt x="99" y="70"/>
                        </a:cubicBezTo>
                        <a:cubicBezTo>
                          <a:pt x="100" y="70"/>
                          <a:pt x="103" y="70"/>
                          <a:pt x="103" y="68"/>
                        </a:cubicBezTo>
                        <a:cubicBezTo>
                          <a:pt x="103" y="67"/>
                          <a:pt x="100" y="66"/>
                          <a:pt x="99" y="66"/>
                        </a:cubicBezTo>
                        <a:cubicBezTo>
                          <a:pt x="97" y="65"/>
                          <a:pt x="96" y="64"/>
                          <a:pt x="95" y="63"/>
                        </a:cubicBezTo>
                        <a:cubicBezTo>
                          <a:pt x="94" y="63"/>
                          <a:pt x="93" y="65"/>
                          <a:pt x="93" y="66"/>
                        </a:cubicBezTo>
                        <a:cubicBezTo>
                          <a:pt x="92" y="67"/>
                          <a:pt x="88" y="66"/>
                          <a:pt x="87" y="66"/>
                        </a:cubicBezTo>
                        <a:cubicBezTo>
                          <a:pt x="81" y="65"/>
                          <a:pt x="89" y="63"/>
                          <a:pt x="88" y="61"/>
                        </a:cubicBezTo>
                        <a:cubicBezTo>
                          <a:pt x="87" y="58"/>
                          <a:pt x="86" y="54"/>
                          <a:pt x="84" y="52"/>
                        </a:cubicBezTo>
                        <a:cubicBezTo>
                          <a:pt x="83" y="52"/>
                          <a:pt x="81" y="53"/>
                          <a:pt x="81" y="52"/>
                        </a:cubicBezTo>
                        <a:cubicBezTo>
                          <a:pt x="81" y="51"/>
                          <a:pt x="81" y="49"/>
                          <a:pt x="80" y="48"/>
                        </a:cubicBezTo>
                        <a:cubicBezTo>
                          <a:pt x="79" y="47"/>
                          <a:pt x="78" y="53"/>
                          <a:pt x="79" y="53"/>
                        </a:cubicBezTo>
                        <a:cubicBezTo>
                          <a:pt x="78" y="53"/>
                          <a:pt x="75" y="46"/>
                          <a:pt x="75" y="46"/>
                        </a:cubicBezTo>
                        <a:cubicBezTo>
                          <a:pt x="73" y="46"/>
                          <a:pt x="72" y="47"/>
                          <a:pt x="71" y="48"/>
                        </a:cubicBezTo>
                        <a:cubicBezTo>
                          <a:pt x="70" y="48"/>
                          <a:pt x="67" y="50"/>
                          <a:pt x="67" y="49"/>
                        </a:cubicBezTo>
                        <a:cubicBezTo>
                          <a:pt x="67" y="46"/>
                          <a:pt x="66" y="46"/>
                          <a:pt x="69" y="46"/>
                        </a:cubicBezTo>
                        <a:cubicBezTo>
                          <a:pt x="70" y="46"/>
                          <a:pt x="71" y="45"/>
                          <a:pt x="71" y="44"/>
                        </a:cubicBezTo>
                        <a:cubicBezTo>
                          <a:pt x="72" y="43"/>
                          <a:pt x="69" y="43"/>
                          <a:pt x="69" y="43"/>
                        </a:cubicBezTo>
                        <a:cubicBezTo>
                          <a:pt x="68" y="42"/>
                          <a:pt x="64" y="40"/>
                          <a:pt x="64" y="40"/>
                        </a:cubicBezTo>
                        <a:cubicBezTo>
                          <a:pt x="64" y="37"/>
                          <a:pt x="63" y="39"/>
                          <a:pt x="62" y="39"/>
                        </a:cubicBezTo>
                        <a:cubicBezTo>
                          <a:pt x="61" y="39"/>
                          <a:pt x="62" y="34"/>
                          <a:pt x="60" y="35"/>
                        </a:cubicBezTo>
                        <a:cubicBezTo>
                          <a:pt x="59" y="35"/>
                          <a:pt x="59" y="36"/>
                          <a:pt x="57" y="34"/>
                        </a:cubicBezTo>
                        <a:cubicBezTo>
                          <a:pt x="56" y="34"/>
                          <a:pt x="55" y="32"/>
                          <a:pt x="54" y="32"/>
                        </a:cubicBezTo>
                        <a:cubicBezTo>
                          <a:pt x="54" y="32"/>
                          <a:pt x="55" y="33"/>
                          <a:pt x="55" y="33"/>
                        </a:cubicBezTo>
                        <a:cubicBezTo>
                          <a:pt x="55" y="33"/>
                          <a:pt x="52" y="33"/>
                          <a:pt x="52" y="34"/>
                        </a:cubicBezTo>
                        <a:cubicBezTo>
                          <a:pt x="53" y="35"/>
                          <a:pt x="55" y="34"/>
                          <a:pt x="56" y="36"/>
                        </a:cubicBezTo>
                        <a:cubicBezTo>
                          <a:pt x="56" y="38"/>
                          <a:pt x="54" y="38"/>
                          <a:pt x="53" y="38"/>
                        </a:cubicBezTo>
                        <a:cubicBezTo>
                          <a:pt x="51" y="39"/>
                          <a:pt x="46" y="35"/>
                          <a:pt x="44" y="37"/>
                        </a:cubicBezTo>
                        <a:cubicBezTo>
                          <a:pt x="43" y="37"/>
                          <a:pt x="45" y="38"/>
                          <a:pt x="46" y="39"/>
                        </a:cubicBezTo>
                        <a:cubicBezTo>
                          <a:pt x="46" y="40"/>
                          <a:pt x="47" y="39"/>
                          <a:pt x="48" y="39"/>
                        </a:cubicBezTo>
                        <a:cubicBezTo>
                          <a:pt x="49" y="39"/>
                          <a:pt x="52" y="38"/>
                          <a:pt x="52" y="39"/>
                        </a:cubicBezTo>
                        <a:cubicBezTo>
                          <a:pt x="52" y="40"/>
                          <a:pt x="51" y="41"/>
                          <a:pt x="50" y="42"/>
                        </a:cubicBezTo>
                        <a:cubicBezTo>
                          <a:pt x="50" y="42"/>
                          <a:pt x="39" y="35"/>
                          <a:pt x="37" y="36"/>
                        </a:cubicBezTo>
                        <a:cubicBezTo>
                          <a:pt x="38" y="36"/>
                          <a:pt x="39" y="37"/>
                          <a:pt x="40" y="37"/>
                        </a:cubicBezTo>
                        <a:cubicBezTo>
                          <a:pt x="42" y="39"/>
                          <a:pt x="37" y="38"/>
                          <a:pt x="37" y="38"/>
                        </a:cubicBezTo>
                        <a:cubicBezTo>
                          <a:pt x="34" y="36"/>
                          <a:pt x="30" y="38"/>
                          <a:pt x="27" y="37"/>
                        </a:cubicBezTo>
                        <a:cubicBezTo>
                          <a:pt x="23" y="36"/>
                          <a:pt x="20" y="37"/>
                          <a:pt x="17" y="34"/>
                        </a:cubicBezTo>
                        <a:cubicBezTo>
                          <a:pt x="14" y="32"/>
                          <a:pt x="12" y="35"/>
                          <a:pt x="9" y="34"/>
                        </a:cubicBezTo>
                        <a:cubicBezTo>
                          <a:pt x="8" y="33"/>
                          <a:pt x="6" y="33"/>
                          <a:pt x="5" y="32"/>
                        </a:cubicBezTo>
                        <a:cubicBezTo>
                          <a:pt x="5" y="31"/>
                          <a:pt x="2" y="28"/>
                          <a:pt x="4" y="28"/>
                        </a:cubicBezTo>
                        <a:cubicBezTo>
                          <a:pt x="7" y="28"/>
                          <a:pt x="11" y="31"/>
                          <a:pt x="14" y="29"/>
                        </a:cubicBezTo>
                        <a:cubicBezTo>
                          <a:pt x="15" y="28"/>
                          <a:pt x="13" y="27"/>
                          <a:pt x="13" y="27"/>
                        </a:cubicBezTo>
                        <a:cubicBezTo>
                          <a:pt x="11" y="26"/>
                          <a:pt x="9" y="26"/>
                          <a:pt x="8" y="26"/>
                        </a:cubicBezTo>
                        <a:cubicBezTo>
                          <a:pt x="5" y="26"/>
                          <a:pt x="0" y="26"/>
                          <a:pt x="0" y="23"/>
                        </a:cubicBezTo>
                        <a:cubicBezTo>
                          <a:pt x="0" y="19"/>
                          <a:pt x="0" y="16"/>
                          <a:pt x="2" y="12"/>
                        </a:cubicBezTo>
                        <a:cubicBezTo>
                          <a:pt x="3" y="9"/>
                          <a:pt x="6" y="7"/>
                          <a:pt x="9" y="5"/>
                        </a:cubicBezTo>
                        <a:cubicBezTo>
                          <a:pt x="11" y="3"/>
                          <a:pt x="13" y="3"/>
                          <a:pt x="16" y="2"/>
                        </a:cubicBezTo>
                        <a:cubicBezTo>
                          <a:pt x="18" y="2"/>
                          <a:pt x="24" y="0"/>
                          <a:pt x="25" y="3"/>
                        </a:cubicBezTo>
                        <a:cubicBezTo>
                          <a:pt x="25" y="2"/>
                          <a:pt x="20" y="7"/>
                          <a:pt x="19" y="7"/>
                        </a:cubicBezTo>
                        <a:cubicBezTo>
                          <a:pt x="17" y="9"/>
                          <a:pt x="15" y="11"/>
                          <a:pt x="17" y="13"/>
                        </a:cubicBezTo>
                        <a:cubicBezTo>
                          <a:pt x="19" y="15"/>
                          <a:pt x="17" y="16"/>
                          <a:pt x="18" y="18"/>
                        </a:cubicBezTo>
                        <a:cubicBezTo>
                          <a:pt x="18" y="20"/>
                          <a:pt x="20" y="21"/>
                          <a:pt x="21" y="22"/>
                        </a:cubicBezTo>
                        <a:cubicBezTo>
                          <a:pt x="22" y="23"/>
                          <a:pt x="24" y="24"/>
                          <a:pt x="25" y="25"/>
                        </a:cubicBezTo>
                        <a:cubicBezTo>
                          <a:pt x="26" y="26"/>
                          <a:pt x="22" y="26"/>
                          <a:pt x="22" y="27"/>
                        </a:cubicBezTo>
                        <a:cubicBezTo>
                          <a:pt x="22" y="26"/>
                          <a:pt x="26" y="29"/>
                          <a:pt x="26" y="29"/>
                        </a:cubicBezTo>
                        <a:cubicBezTo>
                          <a:pt x="27" y="28"/>
                          <a:pt x="26" y="26"/>
                          <a:pt x="26" y="25"/>
                        </a:cubicBezTo>
                        <a:cubicBezTo>
                          <a:pt x="26" y="25"/>
                          <a:pt x="28" y="24"/>
                          <a:pt x="27" y="23"/>
                        </a:cubicBezTo>
                        <a:cubicBezTo>
                          <a:pt x="26" y="22"/>
                          <a:pt x="22" y="21"/>
                          <a:pt x="21" y="20"/>
                        </a:cubicBezTo>
                        <a:cubicBezTo>
                          <a:pt x="20" y="20"/>
                          <a:pt x="19" y="19"/>
                          <a:pt x="20" y="19"/>
                        </a:cubicBezTo>
                        <a:cubicBezTo>
                          <a:pt x="22" y="19"/>
                          <a:pt x="22" y="18"/>
                          <a:pt x="23" y="17"/>
                        </a:cubicBezTo>
                        <a:cubicBezTo>
                          <a:pt x="25" y="16"/>
                          <a:pt x="28" y="18"/>
                          <a:pt x="29" y="19"/>
                        </a:cubicBezTo>
                        <a:cubicBezTo>
                          <a:pt x="28" y="18"/>
                          <a:pt x="27" y="17"/>
                          <a:pt x="27" y="16"/>
                        </a:cubicBezTo>
                        <a:cubicBezTo>
                          <a:pt x="27" y="14"/>
                          <a:pt x="22" y="15"/>
                          <a:pt x="22" y="13"/>
                        </a:cubicBezTo>
                        <a:cubicBezTo>
                          <a:pt x="20" y="7"/>
                          <a:pt x="29" y="12"/>
                          <a:pt x="29" y="12"/>
                        </a:cubicBezTo>
                        <a:cubicBezTo>
                          <a:pt x="29" y="11"/>
                          <a:pt x="23" y="9"/>
                          <a:pt x="23" y="9"/>
                        </a:cubicBezTo>
                        <a:cubicBezTo>
                          <a:pt x="23" y="8"/>
                          <a:pt x="28" y="9"/>
                          <a:pt x="28" y="9"/>
                        </a:cubicBezTo>
                        <a:cubicBezTo>
                          <a:pt x="28" y="8"/>
                          <a:pt x="25" y="7"/>
                          <a:pt x="25" y="7"/>
                        </a:cubicBezTo>
                        <a:cubicBezTo>
                          <a:pt x="24" y="6"/>
                          <a:pt x="25" y="6"/>
                          <a:pt x="26" y="6"/>
                        </a:cubicBezTo>
                        <a:cubicBezTo>
                          <a:pt x="27" y="7"/>
                          <a:pt x="27" y="6"/>
                          <a:pt x="28" y="6"/>
                        </a:cubicBezTo>
                        <a:cubicBezTo>
                          <a:pt x="30" y="5"/>
                          <a:pt x="30" y="6"/>
                          <a:pt x="32" y="6"/>
                        </a:cubicBezTo>
                        <a:cubicBezTo>
                          <a:pt x="29" y="5"/>
                          <a:pt x="33" y="3"/>
                          <a:pt x="34" y="3"/>
                        </a:cubicBezTo>
                        <a:cubicBezTo>
                          <a:pt x="36" y="2"/>
                          <a:pt x="42" y="2"/>
                          <a:pt x="43" y="4"/>
                        </a:cubicBezTo>
                        <a:cubicBezTo>
                          <a:pt x="44" y="5"/>
                          <a:pt x="44" y="6"/>
                          <a:pt x="44" y="7"/>
                        </a:cubicBezTo>
                        <a:cubicBezTo>
                          <a:pt x="45" y="8"/>
                          <a:pt x="46" y="9"/>
                          <a:pt x="47" y="10"/>
                        </a:cubicBezTo>
                        <a:cubicBezTo>
                          <a:pt x="48" y="12"/>
                          <a:pt x="43" y="16"/>
                          <a:pt x="43" y="16"/>
                        </a:cubicBezTo>
                        <a:cubicBezTo>
                          <a:pt x="44" y="17"/>
                          <a:pt x="46" y="14"/>
                          <a:pt x="47" y="14"/>
                        </a:cubicBezTo>
                        <a:cubicBezTo>
                          <a:pt x="47" y="14"/>
                          <a:pt x="45" y="20"/>
                          <a:pt x="46" y="19"/>
                        </a:cubicBezTo>
                        <a:cubicBezTo>
                          <a:pt x="47" y="19"/>
                          <a:pt x="47" y="17"/>
                          <a:pt x="48" y="17"/>
                        </a:cubicBezTo>
                        <a:cubicBezTo>
                          <a:pt x="50" y="17"/>
                          <a:pt x="50" y="18"/>
                          <a:pt x="52" y="16"/>
                        </a:cubicBezTo>
                        <a:cubicBezTo>
                          <a:pt x="53" y="15"/>
                          <a:pt x="53" y="16"/>
                          <a:pt x="54" y="17"/>
                        </a:cubicBezTo>
                        <a:cubicBezTo>
                          <a:pt x="55" y="18"/>
                          <a:pt x="54" y="18"/>
                          <a:pt x="54" y="19"/>
                        </a:cubicBezTo>
                        <a:cubicBezTo>
                          <a:pt x="54" y="20"/>
                          <a:pt x="59" y="21"/>
                          <a:pt x="60" y="21"/>
                        </a:cubicBezTo>
                        <a:cubicBezTo>
                          <a:pt x="60" y="21"/>
                          <a:pt x="55" y="16"/>
                          <a:pt x="54" y="15"/>
                        </a:cubicBezTo>
                        <a:cubicBezTo>
                          <a:pt x="54" y="15"/>
                          <a:pt x="63" y="18"/>
                          <a:pt x="63" y="17"/>
                        </a:cubicBezTo>
                        <a:cubicBezTo>
                          <a:pt x="63" y="17"/>
                          <a:pt x="57" y="16"/>
                          <a:pt x="57" y="14"/>
                        </a:cubicBezTo>
                        <a:cubicBezTo>
                          <a:pt x="57" y="13"/>
                          <a:pt x="60" y="12"/>
                          <a:pt x="61" y="12"/>
                        </a:cubicBezTo>
                        <a:cubicBezTo>
                          <a:pt x="63" y="11"/>
                          <a:pt x="64" y="12"/>
                          <a:pt x="66" y="13"/>
                        </a:cubicBezTo>
                        <a:cubicBezTo>
                          <a:pt x="69" y="14"/>
                          <a:pt x="73" y="13"/>
                          <a:pt x="74" y="17"/>
                        </a:cubicBezTo>
                        <a:cubicBezTo>
                          <a:pt x="74" y="17"/>
                          <a:pt x="67" y="17"/>
                          <a:pt x="68" y="20"/>
                        </a:cubicBezTo>
                        <a:cubicBezTo>
                          <a:pt x="68" y="19"/>
                          <a:pt x="71" y="18"/>
                          <a:pt x="71" y="18"/>
                        </a:cubicBezTo>
                        <a:cubicBezTo>
                          <a:pt x="73" y="18"/>
                          <a:pt x="70" y="20"/>
                          <a:pt x="70" y="21"/>
                        </a:cubicBezTo>
                        <a:cubicBezTo>
                          <a:pt x="70" y="21"/>
                          <a:pt x="73" y="19"/>
                          <a:pt x="73" y="19"/>
                        </a:cubicBezTo>
                        <a:cubicBezTo>
                          <a:pt x="73" y="18"/>
                          <a:pt x="77" y="18"/>
                          <a:pt x="78" y="19"/>
                        </a:cubicBezTo>
                        <a:cubicBezTo>
                          <a:pt x="82" y="19"/>
                          <a:pt x="73" y="22"/>
                          <a:pt x="74" y="23"/>
                        </a:cubicBezTo>
                        <a:cubicBezTo>
                          <a:pt x="74" y="23"/>
                          <a:pt x="76" y="21"/>
                          <a:pt x="76" y="22"/>
                        </a:cubicBezTo>
                        <a:cubicBezTo>
                          <a:pt x="76" y="23"/>
                          <a:pt x="74" y="25"/>
                          <a:pt x="75" y="26"/>
                        </a:cubicBezTo>
                        <a:cubicBezTo>
                          <a:pt x="74" y="25"/>
                          <a:pt x="78" y="21"/>
                          <a:pt x="79" y="22"/>
                        </a:cubicBezTo>
                        <a:cubicBezTo>
                          <a:pt x="79" y="24"/>
                          <a:pt x="78" y="26"/>
                          <a:pt x="79" y="27"/>
                        </a:cubicBezTo>
                        <a:cubicBezTo>
                          <a:pt x="79" y="27"/>
                          <a:pt x="79" y="23"/>
                          <a:pt x="81" y="23"/>
                        </a:cubicBezTo>
                        <a:cubicBezTo>
                          <a:pt x="83" y="24"/>
                          <a:pt x="80" y="27"/>
                          <a:pt x="81" y="28"/>
                        </a:cubicBezTo>
                        <a:cubicBezTo>
                          <a:pt x="81" y="28"/>
                          <a:pt x="82" y="25"/>
                          <a:pt x="83" y="25"/>
                        </a:cubicBezTo>
                        <a:cubicBezTo>
                          <a:pt x="83" y="25"/>
                          <a:pt x="82" y="28"/>
                          <a:pt x="83" y="28"/>
                        </a:cubicBezTo>
                        <a:cubicBezTo>
                          <a:pt x="82" y="28"/>
                          <a:pt x="85" y="24"/>
                          <a:pt x="86" y="23"/>
                        </a:cubicBezTo>
                        <a:cubicBezTo>
                          <a:pt x="87" y="22"/>
                          <a:pt x="90" y="23"/>
                          <a:pt x="91" y="24"/>
                        </a:cubicBezTo>
                        <a:cubicBezTo>
                          <a:pt x="93" y="25"/>
                          <a:pt x="94" y="27"/>
                          <a:pt x="91" y="27"/>
                        </a:cubicBezTo>
                        <a:cubicBezTo>
                          <a:pt x="90" y="27"/>
                          <a:pt x="86" y="27"/>
                          <a:pt x="86" y="30"/>
                        </a:cubicBezTo>
                        <a:cubicBezTo>
                          <a:pt x="86" y="29"/>
                          <a:pt x="92" y="27"/>
                          <a:pt x="92" y="28"/>
                        </a:cubicBezTo>
                        <a:cubicBezTo>
                          <a:pt x="92" y="28"/>
                          <a:pt x="88" y="30"/>
                          <a:pt x="88" y="31"/>
                        </a:cubicBezTo>
                        <a:cubicBezTo>
                          <a:pt x="88" y="30"/>
                          <a:pt x="92" y="30"/>
                          <a:pt x="92" y="30"/>
                        </a:cubicBezTo>
                        <a:cubicBezTo>
                          <a:pt x="93" y="29"/>
                          <a:pt x="95" y="26"/>
                          <a:pt x="96" y="27"/>
                        </a:cubicBezTo>
                        <a:cubicBezTo>
                          <a:pt x="97" y="29"/>
                          <a:pt x="96" y="31"/>
                          <a:pt x="94" y="31"/>
                        </a:cubicBezTo>
                        <a:cubicBezTo>
                          <a:pt x="93" y="32"/>
                          <a:pt x="92" y="33"/>
                          <a:pt x="91" y="34"/>
                        </a:cubicBezTo>
                        <a:cubicBezTo>
                          <a:pt x="91" y="34"/>
                          <a:pt x="93" y="32"/>
                          <a:pt x="94" y="32"/>
                        </a:cubicBezTo>
                        <a:cubicBezTo>
                          <a:pt x="94" y="32"/>
                          <a:pt x="93" y="36"/>
                          <a:pt x="93" y="36"/>
                        </a:cubicBezTo>
                        <a:cubicBezTo>
                          <a:pt x="92" y="34"/>
                          <a:pt x="99" y="27"/>
                          <a:pt x="100" y="29"/>
                        </a:cubicBezTo>
                        <a:cubicBezTo>
                          <a:pt x="101" y="30"/>
                          <a:pt x="99" y="31"/>
                          <a:pt x="98" y="31"/>
                        </a:cubicBezTo>
                        <a:cubicBezTo>
                          <a:pt x="99" y="31"/>
                          <a:pt x="102" y="31"/>
                          <a:pt x="103" y="31"/>
                        </a:cubicBezTo>
                        <a:cubicBezTo>
                          <a:pt x="104" y="31"/>
                          <a:pt x="106" y="31"/>
                          <a:pt x="107" y="32"/>
                        </a:cubicBezTo>
                        <a:cubicBezTo>
                          <a:pt x="108" y="35"/>
                          <a:pt x="98" y="35"/>
                          <a:pt x="99" y="38"/>
                        </a:cubicBezTo>
                        <a:cubicBezTo>
                          <a:pt x="99" y="38"/>
                          <a:pt x="102" y="35"/>
                          <a:pt x="103" y="35"/>
                        </a:cubicBezTo>
                        <a:cubicBezTo>
                          <a:pt x="104" y="35"/>
                          <a:pt x="106" y="35"/>
                          <a:pt x="106" y="36"/>
                        </a:cubicBezTo>
                        <a:cubicBezTo>
                          <a:pt x="107" y="37"/>
                          <a:pt x="101" y="39"/>
                          <a:pt x="101" y="39"/>
                        </a:cubicBezTo>
                        <a:cubicBezTo>
                          <a:pt x="101" y="39"/>
                          <a:pt x="104" y="38"/>
                          <a:pt x="104" y="38"/>
                        </a:cubicBezTo>
                        <a:cubicBezTo>
                          <a:pt x="105" y="38"/>
                          <a:pt x="107" y="37"/>
                          <a:pt x="108" y="36"/>
                        </a:cubicBezTo>
                        <a:cubicBezTo>
                          <a:pt x="109" y="36"/>
                          <a:pt x="108" y="35"/>
                          <a:pt x="109" y="34"/>
                        </a:cubicBezTo>
                        <a:cubicBezTo>
                          <a:pt x="110" y="34"/>
                          <a:pt x="112" y="36"/>
                          <a:pt x="112" y="37"/>
                        </a:cubicBezTo>
                        <a:cubicBezTo>
                          <a:pt x="116" y="40"/>
                          <a:pt x="112" y="39"/>
                          <a:pt x="109" y="40"/>
                        </a:cubicBezTo>
                        <a:cubicBezTo>
                          <a:pt x="109" y="40"/>
                          <a:pt x="102" y="42"/>
                          <a:pt x="102" y="41"/>
                        </a:cubicBezTo>
                        <a:cubicBezTo>
                          <a:pt x="102" y="42"/>
                          <a:pt x="118" y="42"/>
                          <a:pt x="117" y="44"/>
                        </a:cubicBezTo>
                        <a:cubicBezTo>
                          <a:pt x="116" y="45"/>
                          <a:pt x="111" y="45"/>
                          <a:pt x="110" y="44"/>
                        </a:cubicBezTo>
                        <a:cubicBezTo>
                          <a:pt x="110" y="44"/>
                          <a:pt x="106" y="45"/>
                          <a:pt x="106" y="45"/>
                        </a:cubicBezTo>
                        <a:cubicBezTo>
                          <a:pt x="107" y="46"/>
                          <a:pt x="110" y="45"/>
                          <a:pt x="110" y="46"/>
                        </a:cubicBezTo>
                        <a:cubicBezTo>
                          <a:pt x="111" y="46"/>
                          <a:pt x="107" y="47"/>
                          <a:pt x="107" y="48"/>
                        </a:cubicBezTo>
                        <a:cubicBezTo>
                          <a:pt x="107" y="50"/>
                          <a:pt x="111" y="51"/>
                          <a:pt x="112" y="51"/>
                        </a:cubicBezTo>
                        <a:cubicBezTo>
                          <a:pt x="114" y="52"/>
                          <a:pt x="117" y="52"/>
                          <a:pt x="118" y="54"/>
                        </a:cubicBezTo>
                        <a:cubicBezTo>
                          <a:pt x="119" y="55"/>
                          <a:pt x="119" y="56"/>
                          <a:pt x="120" y="56"/>
                        </a:cubicBezTo>
                        <a:cubicBezTo>
                          <a:pt x="120" y="56"/>
                          <a:pt x="122" y="55"/>
                          <a:pt x="122" y="55"/>
                        </a:cubicBezTo>
                        <a:cubicBezTo>
                          <a:pt x="122" y="55"/>
                          <a:pt x="122" y="57"/>
                          <a:pt x="123" y="57"/>
                        </a:cubicBezTo>
                        <a:cubicBezTo>
                          <a:pt x="123" y="57"/>
                          <a:pt x="123" y="55"/>
                          <a:pt x="124" y="55"/>
                        </a:cubicBezTo>
                        <a:cubicBezTo>
                          <a:pt x="124" y="55"/>
                          <a:pt x="124" y="57"/>
                          <a:pt x="124" y="57"/>
                        </a:cubicBezTo>
                        <a:cubicBezTo>
                          <a:pt x="124" y="58"/>
                          <a:pt x="126" y="57"/>
                          <a:pt x="127" y="57"/>
                        </a:cubicBezTo>
                        <a:cubicBezTo>
                          <a:pt x="127" y="57"/>
                          <a:pt x="129" y="58"/>
                          <a:pt x="129" y="59"/>
                        </a:cubicBezTo>
                        <a:cubicBezTo>
                          <a:pt x="129" y="60"/>
                          <a:pt x="128" y="59"/>
                          <a:pt x="128" y="60"/>
                        </a:cubicBezTo>
                        <a:cubicBezTo>
                          <a:pt x="129" y="59"/>
                          <a:pt x="138" y="62"/>
                          <a:pt x="138" y="62"/>
                        </a:cubicBezTo>
                        <a:cubicBezTo>
                          <a:pt x="137" y="63"/>
                          <a:pt x="137" y="63"/>
                          <a:pt x="137" y="63"/>
                        </a:cubicBezTo>
                        <a:cubicBezTo>
                          <a:pt x="137" y="64"/>
                          <a:pt x="139" y="63"/>
                          <a:pt x="139" y="63"/>
                        </a:cubicBezTo>
                        <a:cubicBezTo>
                          <a:pt x="140" y="62"/>
                          <a:pt x="140" y="63"/>
                          <a:pt x="141" y="64"/>
                        </a:cubicBezTo>
                        <a:cubicBezTo>
                          <a:pt x="142" y="64"/>
                          <a:pt x="144" y="66"/>
                          <a:pt x="143" y="67"/>
                        </a:cubicBezTo>
                        <a:cubicBezTo>
                          <a:pt x="143" y="67"/>
                          <a:pt x="141" y="67"/>
                          <a:pt x="141" y="67"/>
                        </a:cubicBezTo>
                        <a:cubicBezTo>
                          <a:pt x="141" y="68"/>
                          <a:pt x="143" y="68"/>
                          <a:pt x="142" y="69"/>
                        </a:cubicBezTo>
                        <a:cubicBezTo>
                          <a:pt x="142" y="69"/>
                          <a:pt x="139" y="69"/>
                          <a:pt x="139" y="69"/>
                        </a:cubicBezTo>
                        <a:cubicBezTo>
                          <a:pt x="137" y="70"/>
                          <a:pt x="139" y="70"/>
                          <a:pt x="139" y="71"/>
                        </a:cubicBezTo>
                        <a:cubicBezTo>
                          <a:pt x="140" y="73"/>
                          <a:pt x="136" y="71"/>
                          <a:pt x="135" y="71"/>
                        </a:cubicBezTo>
                        <a:cubicBezTo>
                          <a:pt x="136" y="72"/>
                          <a:pt x="138" y="73"/>
                          <a:pt x="137" y="74"/>
                        </a:cubicBezTo>
                        <a:cubicBezTo>
                          <a:pt x="136" y="74"/>
                          <a:pt x="132" y="74"/>
                          <a:pt x="133" y="73"/>
                        </a:cubicBezTo>
                        <a:cubicBezTo>
                          <a:pt x="132" y="74"/>
                          <a:pt x="135" y="76"/>
                          <a:pt x="134" y="77"/>
                        </a:cubicBezTo>
                        <a:cubicBezTo>
                          <a:pt x="133" y="77"/>
                          <a:pt x="133" y="75"/>
                          <a:pt x="132" y="76"/>
                        </a:cubicBezTo>
                        <a:cubicBezTo>
                          <a:pt x="131" y="77"/>
                          <a:pt x="135" y="82"/>
                          <a:pt x="131" y="79"/>
                        </a:cubicBezTo>
                        <a:cubicBezTo>
                          <a:pt x="131" y="79"/>
                          <a:pt x="128" y="77"/>
                          <a:pt x="128" y="77"/>
                        </a:cubicBezTo>
                        <a:cubicBezTo>
                          <a:pt x="127" y="78"/>
                          <a:pt x="127" y="79"/>
                          <a:pt x="126" y="79"/>
                        </a:cubicBezTo>
                        <a:cubicBezTo>
                          <a:pt x="126" y="78"/>
                          <a:pt x="127" y="77"/>
                          <a:pt x="127" y="76"/>
                        </a:cubicBezTo>
                        <a:cubicBezTo>
                          <a:pt x="127" y="77"/>
                          <a:pt x="125" y="77"/>
                          <a:pt x="125" y="77"/>
                        </a:cubicBezTo>
                        <a:cubicBezTo>
                          <a:pt x="124" y="76"/>
                          <a:pt x="126" y="75"/>
                          <a:pt x="125" y="74"/>
                        </a:cubicBezTo>
                        <a:cubicBezTo>
                          <a:pt x="125" y="74"/>
                          <a:pt x="123" y="75"/>
                          <a:pt x="123" y="75"/>
                        </a:cubicBezTo>
                        <a:cubicBezTo>
                          <a:pt x="122" y="74"/>
                          <a:pt x="123" y="72"/>
                          <a:pt x="123" y="72"/>
                        </a:cubicBezTo>
                        <a:cubicBezTo>
                          <a:pt x="124" y="72"/>
                          <a:pt x="128" y="70"/>
                          <a:pt x="127" y="70"/>
                        </a:cubicBezTo>
                        <a:cubicBezTo>
                          <a:pt x="126" y="69"/>
                          <a:pt x="122" y="73"/>
                          <a:pt x="120" y="72"/>
                        </a:cubicBezTo>
                        <a:cubicBezTo>
                          <a:pt x="120" y="72"/>
                          <a:pt x="123" y="69"/>
                          <a:pt x="122" y="69"/>
                        </a:cubicBezTo>
                        <a:cubicBezTo>
                          <a:pt x="121" y="69"/>
                          <a:pt x="120" y="71"/>
                          <a:pt x="119" y="70"/>
                        </a:cubicBezTo>
                        <a:cubicBezTo>
                          <a:pt x="118" y="69"/>
                          <a:pt x="117" y="69"/>
                          <a:pt x="116" y="68"/>
                        </a:cubicBezTo>
                        <a:cubicBezTo>
                          <a:pt x="115" y="67"/>
                          <a:pt x="114" y="66"/>
                          <a:pt x="113" y="67"/>
                        </a:cubicBezTo>
                        <a:cubicBezTo>
                          <a:pt x="113" y="68"/>
                          <a:pt x="113" y="68"/>
                          <a:pt x="113" y="69"/>
                        </a:cubicBezTo>
                        <a:cubicBezTo>
                          <a:pt x="113" y="69"/>
                          <a:pt x="112" y="69"/>
                          <a:pt x="112" y="69"/>
                        </a:cubicBezTo>
                        <a:cubicBezTo>
                          <a:pt x="112" y="70"/>
                          <a:pt x="116" y="72"/>
                          <a:pt x="112" y="72"/>
                        </a:cubicBezTo>
                        <a:cubicBezTo>
                          <a:pt x="111" y="72"/>
                          <a:pt x="107" y="71"/>
                          <a:pt x="108" y="70"/>
                        </a:cubicBezTo>
                        <a:cubicBezTo>
                          <a:pt x="107" y="72"/>
                          <a:pt x="111" y="74"/>
                          <a:pt x="112" y="75"/>
                        </a:cubicBezTo>
                        <a:cubicBezTo>
                          <a:pt x="114" y="75"/>
                          <a:pt x="114" y="78"/>
                          <a:pt x="115" y="79"/>
                        </a:cubicBezTo>
                        <a:cubicBezTo>
                          <a:pt x="116" y="80"/>
                          <a:pt x="116" y="81"/>
                          <a:pt x="117" y="81"/>
                        </a:cubicBezTo>
                        <a:cubicBezTo>
                          <a:pt x="118" y="81"/>
                          <a:pt x="117" y="80"/>
                          <a:pt x="118" y="80"/>
                        </a:cubicBezTo>
                        <a:cubicBezTo>
                          <a:pt x="118" y="80"/>
                          <a:pt x="119" y="81"/>
                          <a:pt x="119" y="82"/>
                        </a:cubicBezTo>
                        <a:cubicBezTo>
                          <a:pt x="120" y="83"/>
                          <a:pt x="120" y="82"/>
                          <a:pt x="121" y="81"/>
                        </a:cubicBezTo>
                        <a:cubicBezTo>
                          <a:pt x="122" y="81"/>
                          <a:pt x="121" y="85"/>
                          <a:pt x="122" y="84"/>
                        </a:cubicBezTo>
                        <a:cubicBezTo>
                          <a:pt x="123" y="84"/>
                          <a:pt x="122" y="83"/>
                          <a:pt x="123" y="82"/>
                        </a:cubicBezTo>
                        <a:cubicBezTo>
                          <a:pt x="123" y="82"/>
                          <a:pt x="123" y="84"/>
                          <a:pt x="123" y="85"/>
                        </a:cubicBezTo>
                        <a:cubicBezTo>
                          <a:pt x="123" y="86"/>
                          <a:pt x="123" y="86"/>
                          <a:pt x="124" y="87"/>
                        </a:cubicBezTo>
                        <a:cubicBezTo>
                          <a:pt x="125" y="87"/>
                          <a:pt x="126" y="88"/>
                          <a:pt x="126" y="89"/>
                        </a:cubicBezTo>
                        <a:cubicBezTo>
                          <a:pt x="127" y="89"/>
                          <a:pt x="128" y="93"/>
                          <a:pt x="128" y="93"/>
                        </a:cubicBezTo>
                        <a:cubicBezTo>
                          <a:pt x="127" y="92"/>
                          <a:pt x="127" y="91"/>
                          <a:pt x="127" y="91"/>
                        </a:cubicBezTo>
                        <a:cubicBezTo>
                          <a:pt x="126" y="91"/>
                          <a:pt x="127" y="95"/>
                          <a:pt x="127" y="95"/>
                        </a:cubicBezTo>
                        <a:cubicBezTo>
                          <a:pt x="127" y="95"/>
                          <a:pt x="125" y="91"/>
                          <a:pt x="124" y="90"/>
                        </a:cubicBezTo>
                        <a:cubicBezTo>
                          <a:pt x="124" y="90"/>
                          <a:pt x="125" y="94"/>
                          <a:pt x="126" y="95"/>
                        </a:cubicBezTo>
                        <a:cubicBezTo>
                          <a:pt x="126" y="98"/>
                          <a:pt x="124" y="95"/>
                          <a:pt x="124" y="96"/>
                        </a:cubicBezTo>
                        <a:cubicBezTo>
                          <a:pt x="123" y="97"/>
                          <a:pt x="128" y="99"/>
                          <a:pt x="128" y="100"/>
                        </a:cubicBezTo>
                        <a:cubicBezTo>
                          <a:pt x="128" y="101"/>
                          <a:pt x="119" y="95"/>
                          <a:pt x="118" y="95"/>
                        </a:cubicBezTo>
                        <a:cubicBezTo>
                          <a:pt x="118" y="95"/>
                          <a:pt x="118" y="96"/>
                          <a:pt x="118" y="96"/>
                        </a:cubicBezTo>
                        <a:cubicBezTo>
                          <a:pt x="118" y="97"/>
                          <a:pt x="116" y="93"/>
                          <a:pt x="115" y="93"/>
                        </a:cubicBezTo>
                        <a:cubicBezTo>
                          <a:pt x="115" y="93"/>
                          <a:pt x="116" y="95"/>
                          <a:pt x="116" y="95"/>
                        </a:cubicBezTo>
                        <a:cubicBezTo>
                          <a:pt x="115" y="96"/>
                          <a:pt x="113" y="92"/>
                          <a:pt x="112" y="91"/>
                        </a:cubicBezTo>
                        <a:cubicBezTo>
                          <a:pt x="111" y="90"/>
                          <a:pt x="111" y="92"/>
                          <a:pt x="110" y="93"/>
                        </a:cubicBezTo>
                        <a:cubicBezTo>
                          <a:pt x="110" y="94"/>
                          <a:pt x="108" y="90"/>
                          <a:pt x="108" y="90"/>
                        </a:cubicBezTo>
                        <a:cubicBezTo>
                          <a:pt x="108" y="90"/>
                          <a:pt x="105" y="90"/>
                          <a:pt x="105" y="90"/>
                        </a:cubicBezTo>
                        <a:cubicBezTo>
                          <a:pt x="105" y="91"/>
                          <a:pt x="106" y="92"/>
                          <a:pt x="107" y="92"/>
                        </a:cubicBezTo>
                        <a:cubicBezTo>
                          <a:pt x="108" y="93"/>
                          <a:pt x="108" y="93"/>
                          <a:pt x="109" y="94"/>
                        </a:cubicBezTo>
                        <a:cubicBezTo>
                          <a:pt x="110" y="95"/>
                          <a:pt x="112" y="96"/>
                          <a:pt x="114" y="97"/>
                        </a:cubicBezTo>
                        <a:cubicBezTo>
                          <a:pt x="116" y="99"/>
                          <a:pt x="117" y="100"/>
                          <a:pt x="118" y="102"/>
                        </a:cubicBezTo>
                        <a:cubicBezTo>
                          <a:pt x="120" y="105"/>
                          <a:pt x="120" y="105"/>
                          <a:pt x="117" y="104"/>
                        </a:cubicBezTo>
                        <a:cubicBezTo>
                          <a:pt x="113" y="102"/>
                          <a:pt x="106" y="103"/>
                          <a:pt x="103" y="99"/>
                        </a:cubicBezTo>
                        <a:cubicBezTo>
                          <a:pt x="102" y="97"/>
                          <a:pt x="99" y="99"/>
                          <a:pt x="97" y="97"/>
                        </a:cubicBezTo>
                        <a:cubicBezTo>
                          <a:pt x="96" y="96"/>
                          <a:pt x="90" y="94"/>
                          <a:pt x="90" y="93"/>
                        </a:cubicBezTo>
                        <a:cubicBezTo>
                          <a:pt x="90" y="92"/>
                          <a:pt x="93" y="93"/>
                          <a:pt x="93" y="92"/>
                        </a:cubicBezTo>
                        <a:cubicBezTo>
                          <a:pt x="94" y="91"/>
                          <a:pt x="91" y="90"/>
                          <a:pt x="91" y="90"/>
                        </a:cubicBezTo>
                        <a:cubicBezTo>
                          <a:pt x="88" y="89"/>
                          <a:pt x="86" y="87"/>
                          <a:pt x="84" y="86"/>
                        </a:cubicBezTo>
                        <a:cubicBezTo>
                          <a:pt x="83" y="85"/>
                          <a:pt x="84" y="84"/>
                          <a:pt x="82" y="84"/>
                        </a:cubicBezTo>
                        <a:cubicBezTo>
                          <a:pt x="82" y="83"/>
                          <a:pt x="77" y="83"/>
                          <a:pt x="77" y="83"/>
                        </a:cubicBezTo>
                        <a:cubicBezTo>
                          <a:pt x="77" y="84"/>
                          <a:pt x="78" y="82"/>
                          <a:pt x="77" y="83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17" name="Freeform 549">
                    <a:extLst>
                      <a:ext uri="{FF2B5EF4-FFF2-40B4-BE49-F238E27FC236}">
                        <a16:creationId xmlns:a16="http://schemas.microsoft.com/office/drawing/2014/main" id="{B31F38D9-FD6F-40FC-AB8C-B32F0ADDFB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87172" y="2818641"/>
                    <a:ext cx="28669" cy="9557"/>
                  </a:xfrm>
                  <a:custGeom>
                    <a:avLst/>
                    <a:gdLst>
                      <a:gd name="T0" fmla="*/ 5 w 6"/>
                      <a:gd name="T1" fmla="*/ 1 h 2"/>
                      <a:gd name="T2" fmla="*/ 1 w 6"/>
                      <a:gd name="T3" fmla="*/ 0 h 2"/>
                      <a:gd name="T4" fmla="*/ 5 w 6"/>
                      <a:gd name="T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" h="2">
                        <a:moveTo>
                          <a:pt x="5" y="1"/>
                        </a:moveTo>
                        <a:cubicBezTo>
                          <a:pt x="5" y="2"/>
                          <a:pt x="0" y="0"/>
                          <a:pt x="1" y="0"/>
                        </a:cubicBezTo>
                        <a:cubicBezTo>
                          <a:pt x="3" y="0"/>
                          <a:pt x="6" y="0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18" name="Freeform 550">
                    <a:extLst>
                      <a:ext uri="{FF2B5EF4-FFF2-40B4-BE49-F238E27FC236}">
                        <a16:creationId xmlns:a16="http://schemas.microsoft.com/office/drawing/2014/main" id="{11BC4870-9AAE-4D0A-9AE9-757C1616AE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02756" y="2613173"/>
                    <a:ext cx="38226" cy="9557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2 w 8"/>
                      <a:gd name="T3" fmla="*/ 2 h 2"/>
                      <a:gd name="T4" fmla="*/ 3 w 8"/>
                      <a:gd name="T5" fmla="*/ 0 h 2"/>
                      <a:gd name="T6" fmla="*/ 7 w 8"/>
                      <a:gd name="T7" fmla="*/ 1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8" y="2"/>
                          <a:pt x="3" y="2"/>
                          <a:pt x="2" y="2"/>
                        </a:cubicBezTo>
                        <a:cubicBezTo>
                          <a:pt x="0" y="1"/>
                          <a:pt x="2" y="0"/>
                          <a:pt x="3" y="0"/>
                        </a:cubicBezTo>
                        <a:cubicBezTo>
                          <a:pt x="5" y="0"/>
                          <a:pt x="7" y="0"/>
                          <a:pt x="7" y="1"/>
                        </a:cubicBezTo>
                        <a:cubicBezTo>
                          <a:pt x="8" y="2"/>
                          <a:pt x="7" y="0"/>
                          <a:pt x="7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19" name="Freeform 551">
                    <a:extLst>
                      <a:ext uri="{FF2B5EF4-FFF2-40B4-BE49-F238E27FC236}">
                        <a16:creationId xmlns:a16="http://schemas.microsoft.com/office/drawing/2014/main" id="{6B7D9EC4-E241-4AA4-B1A0-8735CA37D4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47009" y="2603617"/>
                    <a:ext cx="55747" cy="46190"/>
                  </a:xfrm>
                  <a:custGeom>
                    <a:avLst/>
                    <a:gdLst>
                      <a:gd name="T0" fmla="*/ 10 w 12"/>
                      <a:gd name="T1" fmla="*/ 7 h 10"/>
                      <a:gd name="T2" fmla="*/ 3 w 12"/>
                      <a:gd name="T3" fmla="*/ 9 h 10"/>
                      <a:gd name="T4" fmla="*/ 2 w 12"/>
                      <a:gd name="T5" fmla="*/ 2 h 10"/>
                      <a:gd name="T6" fmla="*/ 9 w 12"/>
                      <a:gd name="T7" fmla="*/ 0 h 10"/>
                      <a:gd name="T8" fmla="*/ 10 w 12"/>
                      <a:gd name="T9" fmla="*/ 7 h 10"/>
                      <a:gd name="T10" fmla="*/ 10 w 12"/>
                      <a:gd name="T11" fmla="*/ 7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2" h="10">
                        <a:moveTo>
                          <a:pt x="10" y="7"/>
                        </a:moveTo>
                        <a:cubicBezTo>
                          <a:pt x="8" y="8"/>
                          <a:pt x="6" y="10"/>
                          <a:pt x="3" y="9"/>
                        </a:cubicBezTo>
                        <a:cubicBezTo>
                          <a:pt x="0" y="7"/>
                          <a:pt x="0" y="4"/>
                          <a:pt x="2" y="2"/>
                        </a:cubicBezTo>
                        <a:cubicBezTo>
                          <a:pt x="3" y="0"/>
                          <a:pt x="7" y="0"/>
                          <a:pt x="9" y="0"/>
                        </a:cubicBezTo>
                        <a:cubicBezTo>
                          <a:pt x="11" y="0"/>
                          <a:pt x="12" y="5"/>
                          <a:pt x="10" y="7"/>
                        </a:cubicBezTo>
                        <a:cubicBezTo>
                          <a:pt x="9" y="8"/>
                          <a:pt x="12" y="6"/>
                          <a:pt x="10" y="7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20" name="Freeform 553">
                    <a:extLst>
                      <a:ext uri="{FF2B5EF4-FFF2-40B4-BE49-F238E27FC236}">
                        <a16:creationId xmlns:a16="http://schemas.microsoft.com/office/drawing/2014/main" id="{C0444E05-6C1C-43E3-A61A-33C534A9A1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42231" y="2557425"/>
                    <a:ext cx="28669" cy="14335"/>
                  </a:xfrm>
                  <a:custGeom>
                    <a:avLst/>
                    <a:gdLst>
                      <a:gd name="T0" fmla="*/ 2 w 6"/>
                      <a:gd name="T1" fmla="*/ 3 h 3"/>
                      <a:gd name="T2" fmla="*/ 2 w 6"/>
                      <a:gd name="T3" fmla="*/ 1 h 3"/>
                      <a:gd name="T4" fmla="*/ 2 w 6"/>
                      <a:gd name="T5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6" h="3">
                        <a:moveTo>
                          <a:pt x="2" y="3"/>
                        </a:moveTo>
                        <a:cubicBezTo>
                          <a:pt x="2" y="3"/>
                          <a:pt x="0" y="1"/>
                          <a:pt x="2" y="1"/>
                        </a:cubicBezTo>
                        <a:cubicBezTo>
                          <a:pt x="3" y="0"/>
                          <a:pt x="6" y="3"/>
                          <a:pt x="2" y="3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21" name="Freeform 555">
                    <a:extLst>
                      <a:ext uri="{FF2B5EF4-FFF2-40B4-BE49-F238E27FC236}">
                        <a16:creationId xmlns:a16="http://schemas.microsoft.com/office/drawing/2014/main" id="{0C01795B-77C3-4CC9-B2DB-63FF9310E2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57814" y="2369478"/>
                    <a:ext cx="122643" cy="52562"/>
                  </a:xfrm>
                  <a:custGeom>
                    <a:avLst/>
                    <a:gdLst>
                      <a:gd name="T0" fmla="*/ 25 w 26"/>
                      <a:gd name="T1" fmla="*/ 9 h 11"/>
                      <a:gd name="T2" fmla="*/ 18 w 26"/>
                      <a:gd name="T3" fmla="*/ 8 h 11"/>
                      <a:gd name="T4" fmla="*/ 10 w 26"/>
                      <a:gd name="T5" fmla="*/ 10 h 11"/>
                      <a:gd name="T6" fmla="*/ 3 w 26"/>
                      <a:gd name="T7" fmla="*/ 6 h 11"/>
                      <a:gd name="T8" fmla="*/ 2 w 26"/>
                      <a:gd name="T9" fmla="*/ 1 h 11"/>
                      <a:gd name="T10" fmla="*/ 8 w 26"/>
                      <a:gd name="T11" fmla="*/ 2 h 11"/>
                      <a:gd name="T12" fmla="*/ 17 w 26"/>
                      <a:gd name="T13" fmla="*/ 2 h 11"/>
                      <a:gd name="T14" fmla="*/ 22 w 26"/>
                      <a:gd name="T15" fmla="*/ 5 h 11"/>
                      <a:gd name="T16" fmla="*/ 25 w 26"/>
                      <a:gd name="T17" fmla="*/ 9 h 11"/>
                      <a:gd name="T18" fmla="*/ 25 w 26"/>
                      <a:gd name="T1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6" h="11">
                        <a:moveTo>
                          <a:pt x="25" y="9"/>
                        </a:moveTo>
                        <a:cubicBezTo>
                          <a:pt x="22" y="9"/>
                          <a:pt x="20" y="8"/>
                          <a:pt x="18" y="8"/>
                        </a:cubicBezTo>
                        <a:cubicBezTo>
                          <a:pt x="15" y="8"/>
                          <a:pt x="13" y="10"/>
                          <a:pt x="10" y="10"/>
                        </a:cubicBezTo>
                        <a:cubicBezTo>
                          <a:pt x="7" y="11"/>
                          <a:pt x="6" y="7"/>
                          <a:pt x="3" y="6"/>
                        </a:cubicBezTo>
                        <a:cubicBezTo>
                          <a:pt x="2" y="5"/>
                          <a:pt x="0" y="3"/>
                          <a:pt x="2" y="1"/>
                        </a:cubicBezTo>
                        <a:cubicBezTo>
                          <a:pt x="3" y="0"/>
                          <a:pt x="7" y="2"/>
                          <a:pt x="8" y="2"/>
                        </a:cubicBezTo>
                        <a:cubicBezTo>
                          <a:pt x="11" y="3"/>
                          <a:pt x="14" y="1"/>
                          <a:pt x="17" y="2"/>
                        </a:cubicBezTo>
                        <a:cubicBezTo>
                          <a:pt x="19" y="2"/>
                          <a:pt x="20" y="4"/>
                          <a:pt x="22" y="5"/>
                        </a:cubicBezTo>
                        <a:cubicBezTo>
                          <a:pt x="22" y="6"/>
                          <a:pt x="25" y="9"/>
                          <a:pt x="25" y="9"/>
                        </a:cubicBezTo>
                        <a:cubicBezTo>
                          <a:pt x="23" y="9"/>
                          <a:pt x="26" y="9"/>
                          <a:pt x="25" y="9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22" name="Freeform 602">
                    <a:extLst>
                      <a:ext uri="{FF2B5EF4-FFF2-40B4-BE49-F238E27FC236}">
                        <a16:creationId xmlns:a16="http://schemas.microsoft.com/office/drawing/2014/main" id="{C54EA40D-4213-4BC4-8A57-3A1A335B76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10933" y="1883684"/>
                    <a:ext cx="727898" cy="379079"/>
                  </a:xfrm>
                  <a:custGeom>
                    <a:avLst/>
                    <a:gdLst>
                      <a:gd name="T0" fmla="*/ 15 w 156"/>
                      <a:gd name="T1" fmla="*/ 77 h 81"/>
                      <a:gd name="T2" fmla="*/ 27 w 156"/>
                      <a:gd name="T3" fmla="*/ 76 h 81"/>
                      <a:gd name="T4" fmla="*/ 37 w 156"/>
                      <a:gd name="T5" fmla="*/ 78 h 81"/>
                      <a:gd name="T6" fmla="*/ 48 w 156"/>
                      <a:gd name="T7" fmla="*/ 77 h 81"/>
                      <a:gd name="T8" fmla="*/ 65 w 156"/>
                      <a:gd name="T9" fmla="*/ 76 h 81"/>
                      <a:gd name="T10" fmla="*/ 59 w 156"/>
                      <a:gd name="T11" fmla="*/ 70 h 81"/>
                      <a:gd name="T12" fmla="*/ 50 w 156"/>
                      <a:gd name="T13" fmla="*/ 65 h 81"/>
                      <a:gd name="T14" fmla="*/ 73 w 156"/>
                      <a:gd name="T15" fmla="*/ 61 h 81"/>
                      <a:gd name="T16" fmla="*/ 76 w 156"/>
                      <a:gd name="T17" fmla="*/ 55 h 81"/>
                      <a:gd name="T18" fmla="*/ 71 w 156"/>
                      <a:gd name="T19" fmla="*/ 50 h 81"/>
                      <a:gd name="T20" fmla="*/ 72 w 156"/>
                      <a:gd name="T21" fmla="*/ 48 h 81"/>
                      <a:gd name="T22" fmla="*/ 78 w 156"/>
                      <a:gd name="T23" fmla="*/ 45 h 81"/>
                      <a:gd name="T24" fmla="*/ 90 w 156"/>
                      <a:gd name="T25" fmla="*/ 44 h 81"/>
                      <a:gd name="T26" fmla="*/ 105 w 156"/>
                      <a:gd name="T27" fmla="*/ 37 h 81"/>
                      <a:gd name="T28" fmla="*/ 105 w 156"/>
                      <a:gd name="T29" fmla="*/ 32 h 81"/>
                      <a:gd name="T30" fmla="*/ 136 w 156"/>
                      <a:gd name="T31" fmla="*/ 21 h 81"/>
                      <a:gd name="T32" fmla="*/ 115 w 156"/>
                      <a:gd name="T33" fmla="*/ 23 h 81"/>
                      <a:gd name="T34" fmla="*/ 134 w 156"/>
                      <a:gd name="T35" fmla="*/ 18 h 81"/>
                      <a:gd name="T36" fmla="*/ 146 w 156"/>
                      <a:gd name="T37" fmla="*/ 10 h 81"/>
                      <a:gd name="T38" fmla="*/ 133 w 156"/>
                      <a:gd name="T39" fmla="*/ 5 h 81"/>
                      <a:gd name="T40" fmla="*/ 121 w 156"/>
                      <a:gd name="T41" fmla="*/ 5 h 81"/>
                      <a:gd name="T42" fmla="*/ 100 w 156"/>
                      <a:gd name="T43" fmla="*/ 2 h 81"/>
                      <a:gd name="T44" fmla="*/ 91 w 156"/>
                      <a:gd name="T45" fmla="*/ 5 h 81"/>
                      <a:gd name="T46" fmla="*/ 80 w 156"/>
                      <a:gd name="T47" fmla="*/ 8 h 81"/>
                      <a:gd name="T48" fmla="*/ 58 w 156"/>
                      <a:gd name="T49" fmla="*/ 4 h 81"/>
                      <a:gd name="T50" fmla="*/ 52 w 156"/>
                      <a:gd name="T51" fmla="*/ 5 h 81"/>
                      <a:gd name="T52" fmla="*/ 46 w 156"/>
                      <a:gd name="T53" fmla="*/ 10 h 81"/>
                      <a:gd name="T54" fmla="*/ 45 w 156"/>
                      <a:gd name="T55" fmla="*/ 12 h 81"/>
                      <a:gd name="T56" fmla="*/ 31 w 156"/>
                      <a:gd name="T57" fmla="*/ 10 h 81"/>
                      <a:gd name="T58" fmla="*/ 34 w 156"/>
                      <a:gd name="T59" fmla="*/ 16 h 81"/>
                      <a:gd name="T60" fmla="*/ 23 w 156"/>
                      <a:gd name="T61" fmla="*/ 16 h 81"/>
                      <a:gd name="T62" fmla="*/ 5 w 156"/>
                      <a:gd name="T63" fmla="*/ 17 h 81"/>
                      <a:gd name="T64" fmla="*/ 11 w 156"/>
                      <a:gd name="T65" fmla="*/ 21 h 81"/>
                      <a:gd name="T66" fmla="*/ 13 w 156"/>
                      <a:gd name="T67" fmla="*/ 26 h 81"/>
                      <a:gd name="T68" fmla="*/ 23 w 156"/>
                      <a:gd name="T69" fmla="*/ 27 h 81"/>
                      <a:gd name="T70" fmla="*/ 20 w 156"/>
                      <a:gd name="T71" fmla="*/ 31 h 81"/>
                      <a:gd name="T72" fmla="*/ 26 w 156"/>
                      <a:gd name="T73" fmla="*/ 30 h 81"/>
                      <a:gd name="T74" fmla="*/ 42 w 156"/>
                      <a:gd name="T75" fmla="*/ 30 h 81"/>
                      <a:gd name="T76" fmla="*/ 52 w 156"/>
                      <a:gd name="T77" fmla="*/ 31 h 81"/>
                      <a:gd name="T78" fmla="*/ 73 w 156"/>
                      <a:gd name="T79" fmla="*/ 21 h 81"/>
                      <a:gd name="T80" fmla="*/ 60 w 156"/>
                      <a:gd name="T81" fmla="*/ 31 h 81"/>
                      <a:gd name="T82" fmla="*/ 44 w 156"/>
                      <a:gd name="T83" fmla="*/ 35 h 81"/>
                      <a:gd name="T84" fmla="*/ 58 w 156"/>
                      <a:gd name="T85" fmla="*/ 42 h 81"/>
                      <a:gd name="T86" fmla="*/ 32 w 156"/>
                      <a:gd name="T87" fmla="*/ 39 h 81"/>
                      <a:gd name="T88" fmla="*/ 42 w 156"/>
                      <a:gd name="T89" fmla="*/ 50 h 81"/>
                      <a:gd name="T90" fmla="*/ 44 w 156"/>
                      <a:gd name="T91" fmla="*/ 52 h 81"/>
                      <a:gd name="T92" fmla="*/ 30 w 156"/>
                      <a:gd name="T93" fmla="*/ 52 h 81"/>
                      <a:gd name="T94" fmla="*/ 27 w 156"/>
                      <a:gd name="T95" fmla="*/ 59 h 81"/>
                      <a:gd name="T96" fmla="*/ 36 w 156"/>
                      <a:gd name="T97" fmla="*/ 57 h 81"/>
                      <a:gd name="T98" fmla="*/ 34 w 156"/>
                      <a:gd name="T99" fmla="*/ 60 h 81"/>
                      <a:gd name="T100" fmla="*/ 37 w 156"/>
                      <a:gd name="T101" fmla="*/ 65 h 81"/>
                      <a:gd name="T102" fmla="*/ 38 w 156"/>
                      <a:gd name="T103" fmla="*/ 68 h 81"/>
                      <a:gd name="T104" fmla="*/ 19 w 156"/>
                      <a:gd name="T105" fmla="*/ 65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56" h="81">
                        <a:moveTo>
                          <a:pt x="26" y="70"/>
                        </a:moveTo>
                        <a:cubicBezTo>
                          <a:pt x="22" y="70"/>
                          <a:pt x="17" y="70"/>
                          <a:pt x="13" y="71"/>
                        </a:cubicBezTo>
                        <a:cubicBezTo>
                          <a:pt x="11" y="72"/>
                          <a:pt x="11" y="75"/>
                          <a:pt x="12" y="76"/>
                        </a:cubicBezTo>
                        <a:cubicBezTo>
                          <a:pt x="13" y="77"/>
                          <a:pt x="15" y="78"/>
                          <a:pt x="15" y="77"/>
                        </a:cubicBezTo>
                        <a:cubicBezTo>
                          <a:pt x="17" y="77"/>
                          <a:pt x="16" y="76"/>
                          <a:pt x="17" y="75"/>
                        </a:cubicBezTo>
                        <a:cubicBezTo>
                          <a:pt x="17" y="75"/>
                          <a:pt x="17" y="78"/>
                          <a:pt x="17" y="78"/>
                        </a:cubicBezTo>
                        <a:cubicBezTo>
                          <a:pt x="19" y="78"/>
                          <a:pt x="22" y="78"/>
                          <a:pt x="24" y="78"/>
                        </a:cubicBezTo>
                        <a:cubicBezTo>
                          <a:pt x="26" y="78"/>
                          <a:pt x="26" y="76"/>
                          <a:pt x="27" y="76"/>
                        </a:cubicBezTo>
                        <a:cubicBezTo>
                          <a:pt x="29" y="76"/>
                          <a:pt x="27" y="78"/>
                          <a:pt x="27" y="78"/>
                        </a:cubicBezTo>
                        <a:cubicBezTo>
                          <a:pt x="27" y="78"/>
                          <a:pt x="37" y="79"/>
                          <a:pt x="37" y="78"/>
                        </a:cubicBezTo>
                        <a:cubicBezTo>
                          <a:pt x="37" y="78"/>
                          <a:pt x="35" y="77"/>
                          <a:pt x="34" y="76"/>
                        </a:cubicBezTo>
                        <a:cubicBezTo>
                          <a:pt x="34" y="76"/>
                          <a:pt x="38" y="77"/>
                          <a:pt x="37" y="78"/>
                        </a:cubicBezTo>
                        <a:cubicBezTo>
                          <a:pt x="38" y="77"/>
                          <a:pt x="37" y="76"/>
                          <a:pt x="38" y="76"/>
                        </a:cubicBezTo>
                        <a:cubicBezTo>
                          <a:pt x="38" y="76"/>
                          <a:pt x="40" y="77"/>
                          <a:pt x="41" y="77"/>
                        </a:cubicBezTo>
                        <a:cubicBezTo>
                          <a:pt x="43" y="79"/>
                          <a:pt x="41" y="76"/>
                          <a:pt x="42" y="75"/>
                        </a:cubicBezTo>
                        <a:cubicBezTo>
                          <a:pt x="42" y="75"/>
                          <a:pt x="48" y="78"/>
                          <a:pt x="48" y="77"/>
                        </a:cubicBezTo>
                        <a:cubicBezTo>
                          <a:pt x="48" y="76"/>
                          <a:pt x="46" y="76"/>
                          <a:pt x="46" y="75"/>
                        </a:cubicBezTo>
                        <a:cubicBezTo>
                          <a:pt x="46" y="75"/>
                          <a:pt x="53" y="76"/>
                          <a:pt x="53" y="76"/>
                        </a:cubicBezTo>
                        <a:cubicBezTo>
                          <a:pt x="57" y="76"/>
                          <a:pt x="52" y="79"/>
                          <a:pt x="52" y="80"/>
                        </a:cubicBezTo>
                        <a:cubicBezTo>
                          <a:pt x="52" y="81"/>
                          <a:pt x="64" y="76"/>
                          <a:pt x="65" y="76"/>
                        </a:cubicBezTo>
                        <a:cubicBezTo>
                          <a:pt x="67" y="76"/>
                          <a:pt x="72" y="73"/>
                          <a:pt x="68" y="72"/>
                        </a:cubicBezTo>
                        <a:cubicBezTo>
                          <a:pt x="66" y="71"/>
                          <a:pt x="63" y="73"/>
                          <a:pt x="61" y="72"/>
                        </a:cubicBezTo>
                        <a:cubicBezTo>
                          <a:pt x="61" y="72"/>
                          <a:pt x="63" y="70"/>
                          <a:pt x="63" y="70"/>
                        </a:cubicBezTo>
                        <a:cubicBezTo>
                          <a:pt x="63" y="69"/>
                          <a:pt x="60" y="70"/>
                          <a:pt x="59" y="70"/>
                        </a:cubicBezTo>
                        <a:cubicBezTo>
                          <a:pt x="57" y="70"/>
                          <a:pt x="56" y="68"/>
                          <a:pt x="54" y="68"/>
                        </a:cubicBezTo>
                        <a:cubicBezTo>
                          <a:pt x="53" y="69"/>
                          <a:pt x="50" y="70"/>
                          <a:pt x="48" y="69"/>
                        </a:cubicBezTo>
                        <a:cubicBezTo>
                          <a:pt x="49" y="69"/>
                          <a:pt x="50" y="69"/>
                          <a:pt x="51" y="69"/>
                        </a:cubicBezTo>
                        <a:cubicBezTo>
                          <a:pt x="52" y="68"/>
                          <a:pt x="50" y="66"/>
                          <a:pt x="50" y="65"/>
                        </a:cubicBezTo>
                        <a:cubicBezTo>
                          <a:pt x="50" y="67"/>
                          <a:pt x="59" y="68"/>
                          <a:pt x="60" y="68"/>
                        </a:cubicBezTo>
                        <a:cubicBezTo>
                          <a:pt x="61" y="68"/>
                          <a:pt x="63" y="68"/>
                          <a:pt x="65" y="68"/>
                        </a:cubicBezTo>
                        <a:cubicBezTo>
                          <a:pt x="67" y="68"/>
                          <a:pt x="69" y="65"/>
                          <a:pt x="68" y="64"/>
                        </a:cubicBezTo>
                        <a:cubicBezTo>
                          <a:pt x="65" y="61"/>
                          <a:pt x="71" y="61"/>
                          <a:pt x="73" y="61"/>
                        </a:cubicBezTo>
                        <a:cubicBezTo>
                          <a:pt x="74" y="61"/>
                          <a:pt x="79" y="61"/>
                          <a:pt x="80" y="60"/>
                        </a:cubicBezTo>
                        <a:cubicBezTo>
                          <a:pt x="80" y="60"/>
                          <a:pt x="75" y="58"/>
                          <a:pt x="75" y="58"/>
                        </a:cubicBezTo>
                        <a:cubicBezTo>
                          <a:pt x="77" y="57"/>
                          <a:pt x="81" y="59"/>
                          <a:pt x="82" y="57"/>
                        </a:cubicBezTo>
                        <a:cubicBezTo>
                          <a:pt x="83" y="56"/>
                          <a:pt x="77" y="55"/>
                          <a:pt x="76" y="55"/>
                        </a:cubicBezTo>
                        <a:cubicBezTo>
                          <a:pt x="77" y="55"/>
                          <a:pt x="84" y="54"/>
                          <a:pt x="85" y="53"/>
                        </a:cubicBezTo>
                        <a:cubicBezTo>
                          <a:pt x="87" y="52"/>
                          <a:pt x="77" y="50"/>
                          <a:pt x="77" y="51"/>
                        </a:cubicBezTo>
                        <a:cubicBezTo>
                          <a:pt x="77" y="50"/>
                          <a:pt x="79" y="50"/>
                          <a:pt x="79" y="50"/>
                        </a:cubicBezTo>
                        <a:cubicBezTo>
                          <a:pt x="79" y="49"/>
                          <a:pt x="72" y="50"/>
                          <a:pt x="71" y="50"/>
                        </a:cubicBezTo>
                        <a:cubicBezTo>
                          <a:pt x="69" y="50"/>
                          <a:pt x="68" y="51"/>
                          <a:pt x="66" y="52"/>
                        </a:cubicBezTo>
                        <a:cubicBezTo>
                          <a:pt x="67" y="52"/>
                          <a:pt x="70" y="49"/>
                          <a:pt x="68" y="49"/>
                        </a:cubicBezTo>
                        <a:cubicBezTo>
                          <a:pt x="68" y="49"/>
                          <a:pt x="64" y="49"/>
                          <a:pt x="64" y="48"/>
                        </a:cubicBezTo>
                        <a:cubicBezTo>
                          <a:pt x="64" y="48"/>
                          <a:pt x="71" y="48"/>
                          <a:pt x="72" y="48"/>
                        </a:cubicBezTo>
                        <a:cubicBezTo>
                          <a:pt x="71" y="48"/>
                          <a:pt x="68" y="47"/>
                          <a:pt x="68" y="47"/>
                        </a:cubicBezTo>
                        <a:cubicBezTo>
                          <a:pt x="69" y="46"/>
                          <a:pt x="72" y="48"/>
                          <a:pt x="74" y="47"/>
                        </a:cubicBezTo>
                        <a:cubicBezTo>
                          <a:pt x="73" y="47"/>
                          <a:pt x="69" y="46"/>
                          <a:pt x="69" y="46"/>
                        </a:cubicBezTo>
                        <a:cubicBezTo>
                          <a:pt x="69" y="45"/>
                          <a:pt x="77" y="46"/>
                          <a:pt x="78" y="45"/>
                        </a:cubicBezTo>
                        <a:cubicBezTo>
                          <a:pt x="78" y="45"/>
                          <a:pt x="75" y="44"/>
                          <a:pt x="75" y="44"/>
                        </a:cubicBezTo>
                        <a:cubicBezTo>
                          <a:pt x="74" y="44"/>
                          <a:pt x="77" y="44"/>
                          <a:pt x="77" y="44"/>
                        </a:cubicBezTo>
                        <a:cubicBezTo>
                          <a:pt x="79" y="45"/>
                          <a:pt x="80" y="46"/>
                          <a:pt x="82" y="46"/>
                        </a:cubicBezTo>
                        <a:cubicBezTo>
                          <a:pt x="84" y="46"/>
                          <a:pt x="87" y="45"/>
                          <a:pt x="90" y="44"/>
                        </a:cubicBezTo>
                        <a:cubicBezTo>
                          <a:pt x="98" y="43"/>
                          <a:pt x="85" y="42"/>
                          <a:pt x="84" y="40"/>
                        </a:cubicBezTo>
                        <a:cubicBezTo>
                          <a:pt x="84" y="39"/>
                          <a:pt x="93" y="40"/>
                          <a:pt x="94" y="41"/>
                        </a:cubicBezTo>
                        <a:cubicBezTo>
                          <a:pt x="96" y="42"/>
                          <a:pt x="97" y="42"/>
                          <a:pt x="100" y="41"/>
                        </a:cubicBezTo>
                        <a:cubicBezTo>
                          <a:pt x="101" y="41"/>
                          <a:pt x="106" y="39"/>
                          <a:pt x="105" y="37"/>
                        </a:cubicBezTo>
                        <a:cubicBezTo>
                          <a:pt x="105" y="36"/>
                          <a:pt x="94" y="41"/>
                          <a:pt x="97" y="36"/>
                        </a:cubicBezTo>
                        <a:cubicBezTo>
                          <a:pt x="96" y="37"/>
                          <a:pt x="101" y="37"/>
                          <a:pt x="101" y="37"/>
                        </a:cubicBezTo>
                        <a:cubicBezTo>
                          <a:pt x="104" y="37"/>
                          <a:pt x="106" y="36"/>
                          <a:pt x="108" y="36"/>
                        </a:cubicBezTo>
                        <a:cubicBezTo>
                          <a:pt x="108" y="35"/>
                          <a:pt x="105" y="32"/>
                          <a:pt x="105" y="32"/>
                        </a:cubicBezTo>
                        <a:cubicBezTo>
                          <a:pt x="106" y="32"/>
                          <a:pt x="107" y="33"/>
                          <a:pt x="107" y="34"/>
                        </a:cubicBezTo>
                        <a:cubicBezTo>
                          <a:pt x="108" y="35"/>
                          <a:pt x="110" y="34"/>
                          <a:pt x="111" y="34"/>
                        </a:cubicBezTo>
                        <a:cubicBezTo>
                          <a:pt x="114" y="32"/>
                          <a:pt x="116" y="30"/>
                          <a:pt x="119" y="29"/>
                        </a:cubicBezTo>
                        <a:cubicBezTo>
                          <a:pt x="121" y="28"/>
                          <a:pt x="136" y="22"/>
                          <a:pt x="136" y="21"/>
                        </a:cubicBezTo>
                        <a:cubicBezTo>
                          <a:pt x="136" y="20"/>
                          <a:pt x="123" y="23"/>
                          <a:pt x="122" y="23"/>
                        </a:cubicBezTo>
                        <a:cubicBezTo>
                          <a:pt x="119" y="24"/>
                          <a:pt x="116" y="24"/>
                          <a:pt x="112" y="25"/>
                        </a:cubicBezTo>
                        <a:cubicBezTo>
                          <a:pt x="112" y="25"/>
                          <a:pt x="108" y="25"/>
                          <a:pt x="108" y="25"/>
                        </a:cubicBezTo>
                        <a:cubicBezTo>
                          <a:pt x="108" y="24"/>
                          <a:pt x="114" y="24"/>
                          <a:pt x="115" y="23"/>
                        </a:cubicBezTo>
                        <a:cubicBezTo>
                          <a:pt x="116" y="23"/>
                          <a:pt x="123" y="22"/>
                          <a:pt x="123" y="21"/>
                        </a:cubicBezTo>
                        <a:cubicBezTo>
                          <a:pt x="123" y="22"/>
                          <a:pt x="113" y="20"/>
                          <a:pt x="114" y="19"/>
                        </a:cubicBezTo>
                        <a:cubicBezTo>
                          <a:pt x="114" y="19"/>
                          <a:pt x="126" y="20"/>
                          <a:pt x="127" y="19"/>
                        </a:cubicBezTo>
                        <a:cubicBezTo>
                          <a:pt x="129" y="19"/>
                          <a:pt x="132" y="18"/>
                          <a:pt x="134" y="18"/>
                        </a:cubicBezTo>
                        <a:cubicBezTo>
                          <a:pt x="135" y="18"/>
                          <a:pt x="137" y="18"/>
                          <a:pt x="138" y="18"/>
                        </a:cubicBezTo>
                        <a:cubicBezTo>
                          <a:pt x="142" y="17"/>
                          <a:pt x="146" y="16"/>
                          <a:pt x="149" y="15"/>
                        </a:cubicBezTo>
                        <a:cubicBezTo>
                          <a:pt x="149" y="15"/>
                          <a:pt x="156" y="11"/>
                          <a:pt x="153" y="10"/>
                        </a:cubicBezTo>
                        <a:cubicBezTo>
                          <a:pt x="151" y="10"/>
                          <a:pt x="148" y="10"/>
                          <a:pt x="146" y="10"/>
                        </a:cubicBezTo>
                        <a:cubicBezTo>
                          <a:pt x="145" y="9"/>
                          <a:pt x="143" y="10"/>
                          <a:pt x="143" y="9"/>
                        </a:cubicBezTo>
                        <a:cubicBezTo>
                          <a:pt x="143" y="7"/>
                          <a:pt x="141" y="7"/>
                          <a:pt x="141" y="5"/>
                        </a:cubicBezTo>
                        <a:cubicBezTo>
                          <a:pt x="141" y="5"/>
                          <a:pt x="137" y="6"/>
                          <a:pt x="136" y="6"/>
                        </a:cubicBezTo>
                        <a:cubicBezTo>
                          <a:pt x="135" y="5"/>
                          <a:pt x="134" y="3"/>
                          <a:pt x="133" y="5"/>
                        </a:cubicBezTo>
                        <a:cubicBezTo>
                          <a:pt x="133" y="5"/>
                          <a:pt x="127" y="6"/>
                          <a:pt x="126" y="6"/>
                        </a:cubicBezTo>
                        <a:cubicBezTo>
                          <a:pt x="124" y="7"/>
                          <a:pt x="122" y="7"/>
                          <a:pt x="120" y="7"/>
                        </a:cubicBezTo>
                        <a:cubicBezTo>
                          <a:pt x="120" y="7"/>
                          <a:pt x="116" y="7"/>
                          <a:pt x="116" y="7"/>
                        </a:cubicBezTo>
                        <a:cubicBezTo>
                          <a:pt x="116" y="6"/>
                          <a:pt x="120" y="6"/>
                          <a:pt x="121" y="5"/>
                        </a:cubicBezTo>
                        <a:cubicBezTo>
                          <a:pt x="123" y="5"/>
                          <a:pt x="125" y="4"/>
                          <a:pt x="126" y="3"/>
                        </a:cubicBezTo>
                        <a:cubicBezTo>
                          <a:pt x="124" y="6"/>
                          <a:pt x="103" y="0"/>
                          <a:pt x="102" y="2"/>
                        </a:cubicBezTo>
                        <a:cubicBezTo>
                          <a:pt x="102" y="3"/>
                          <a:pt x="104" y="3"/>
                          <a:pt x="105" y="4"/>
                        </a:cubicBezTo>
                        <a:cubicBezTo>
                          <a:pt x="105" y="5"/>
                          <a:pt x="100" y="2"/>
                          <a:pt x="100" y="2"/>
                        </a:cubicBezTo>
                        <a:cubicBezTo>
                          <a:pt x="98" y="1"/>
                          <a:pt x="95" y="2"/>
                          <a:pt x="94" y="2"/>
                        </a:cubicBezTo>
                        <a:cubicBezTo>
                          <a:pt x="93" y="2"/>
                          <a:pt x="90" y="2"/>
                          <a:pt x="91" y="3"/>
                        </a:cubicBezTo>
                        <a:cubicBezTo>
                          <a:pt x="92" y="4"/>
                          <a:pt x="94" y="7"/>
                          <a:pt x="95" y="6"/>
                        </a:cubicBezTo>
                        <a:cubicBezTo>
                          <a:pt x="95" y="7"/>
                          <a:pt x="91" y="6"/>
                          <a:pt x="91" y="5"/>
                        </a:cubicBezTo>
                        <a:cubicBezTo>
                          <a:pt x="88" y="5"/>
                          <a:pt x="87" y="2"/>
                          <a:pt x="85" y="2"/>
                        </a:cubicBezTo>
                        <a:cubicBezTo>
                          <a:pt x="81" y="2"/>
                          <a:pt x="78" y="2"/>
                          <a:pt x="75" y="2"/>
                        </a:cubicBezTo>
                        <a:cubicBezTo>
                          <a:pt x="70" y="3"/>
                          <a:pt x="73" y="4"/>
                          <a:pt x="76" y="5"/>
                        </a:cubicBezTo>
                        <a:cubicBezTo>
                          <a:pt x="77" y="6"/>
                          <a:pt x="79" y="7"/>
                          <a:pt x="80" y="8"/>
                        </a:cubicBezTo>
                        <a:cubicBezTo>
                          <a:pt x="80" y="8"/>
                          <a:pt x="77" y="10"/>
                          <a:pt x="77" y="10"/>
                        </a:cubicBezTo>
                        <a:cubicBezTo>
                          <a:pt x="76" y="10"/>
                          <a:pt x="78" y="9"/>
                          <a:pt x="78" y="9"/>
                        </a:cubicBezTo>
                        <a:cubicBezTo>
                          <a:pt x="78" y="8"/>
                          <a:pt x="71" y="4"/>
                          <a:pt x="70" y="4"/>
                        </a:cubicBezTo>
                        <a:cubicBezTo>
                          <a:pt x="66" y="4"/>
                          <a:pt x="62" y="3"/>
                          <a:pt x="58" y="4"/>
                        </a:cubicBezTo>
                        <a:cubicBezTo>
                          <a:pt x="58" y="4"/>
                          <a:pt x="60" y="6"/>
                          <a:pt x="61" y="6"/>
                        </a:cubicBezTo>
                        <a:cubicBezTo>
                          <a:pt x="62" y="6"/>
                          <a:pt x="64" y="7"/>
                          <a:pt x="66" y="6"/>
                        </a:cubicBezTo>
                        <a:cubicBezTo>
                          <a:pt x="64" y="7"/>
                          <a:pt x="61" y="8"/>
                          <a:pt x="59" y="7"/>
                        </a:cubicBezTo>
                        <a:cubicBezTo>
                          <a:pt x="58" y="7"/>
                          <a:pt x="51" y="4"/>
                          <a:pt x="52" y="5"/>
                        </a:cubicBezTo>
                        <a:cubicBezTo>
                          <a:pt x="52" y="4"/>
                          <a:pt x="57" y="10"/>
                          <a:pt x="53" y="9"/>
                        </a:cubicBezTo>
                        <a:cubicBezTo>
                          <a:pt x="52" y="8"/>
                          <a:pt x="49" y="7"/>
                          <a:pt x="47" y="8"/>
                        </a:cubicBezTo>
                        <a:cubicBezTo>
                          <a:pt x="48" y="8"/>
                          <a:pt x="51" y="9"/>
                          <a:pt x="51" y="9"/>
                        </a:cubicBezTo>
                        <a:cubicBezTo>
                          <a:pt x="50" y="10"/>
                          <a:pt x="46" y="8"/>
                          <a:pt x="46" y="10"/>
                        </a:cubicBezTo>
                        <a:cubicBezTo>
                          <a:pt x="46" y="11"/>
                          <a:pt x="50" y="12"/>
                          <a:pt x="51" y="13"/>
                        </a:cubicBezTo>
                        <a:cubicBezTo>
                          <a:pt x="54" y="13"/>
                          <a:pt x="61" y="14"/>
                          <a:pt x="61" y="17"/>
                        </a:cubicBezTo>
                        <a:cubicBezTo>
                          <a:pt x="61" y="16"/>
                          <a:pt x="54" y="15"/>
                          <a:pt x="52" y="14"/>
                        </a:cubicBezTo>
                        <a:cubicBezTo>
                          <a:pt x="50" y="14"/>
                          <a:pt x="47" y="11"/>
                          <a:pt x="45" y="12"/>
                        </a:cubicBezTo>
                        <a:cubicBezTo>
                          <a:pt x="45" y="12"/>
                          <a:pt x="48" y="14"/>
                          <a:pt x="48" y="14"/>
                        </a:cubicBezTo>
                        <a:cubicBezTo>
                          <a:pt x="48" y="14"/>
                          <a:pt x="45" y="15"/>
                          <a:pt x="45" y="14"/>
                        </a:cubicBezTo>
                        <a:cubicBezTo>
                          <a:pt x="43" y="13"/>
                          <a:pt x="42" y="12"/>
                          <a:pt x="40" y="11"/>
                        </a:cubicBezTo>
                        <a:cubicBezTo>
                          <a:pt x="39" y="10"/>
                          <a:pt x="31" y="10"/>
                          <a:pt x="31" y="10"/>
                        </a:cubicBezTo>
                        <a:cubicBezTo>
                          <a:pt x="31" y="11"/>
                          <a:pt x="34" y="11"/>
                          <a:pt x="31" y="12"/>
                        </a:cubicBezTo>
                        <a:cubicBezTo>
                          <a:pt x="30" y="12"/>
                          <a:pt x="25" y="14"/>
                          <a:pt x="25" y="14"/>
                        </a:cubicBezTo>
                        <a:cubicBezTo>
                          <a:pt x="26" y="14"/>
                          <a:pt x="29" y="13"/>
                          <a:pt x="29" y="13"/>
                        </a:cubicBezTo>
                        <a:cubicBezTo>
                          <a:pt x="30" y="14"/>
                          <a:pt x="34" y="16"/>
                          <a:pt x="34" y="16"/>
                        </a:cubicBezTo>
                        <a:cubicBezTo>
                          <a:pt x="34" y="16"/>
                          <a:pt x="31" y="15"/>
                          <a:pt x="31" y="16"/>
                        </a:cubicBezTo>
                        <a:cubicBezTo>
                          <a:pt x="31" y="16"/>
                          <a:pt x="32" y="19"/>
                          <a:pt x="30" y="17"/>
                        </a:cubicBezTo>
                        <a:cubicBezTo>
                          <a:pt x="29" y="16"/>
                          <a:pt x="28" y="14"/>
                          <a:pt x="26" y="15"/>
                        </a:cubicBezTo>
                        <a:cubicBezTo>
                          <a:pt x="25" y="15"/>
                          <a:pt x="24" y="17"/>
                          <a:pt x="23" y="16"/>
                        </a:cubicBezTo>
                        <a:cubicBezTo>
                          <a:pt x="22" y="15"/>
                          <a:pt x="21" y="14"/>
                          <a:pt x="19" y="14"/>
                        </a:cubicBezTo>
                        <a:cubicBezTo>
                          <a:pt x="18" y="14"/>
                          <a:pt x="15" y="15"/>
                          <a:pt x="14" y="16"/>
                        </a:cubicBezTo>
                        <a:cubicBezTo>
                          <a:pt x="12" y="17"/>
                          <a:pt x="13" y="18"/>
                          <a:pt x="10" y="17"/>
                        </a:cubicBezTo>
                        <a:cubicBezTo>
                          <a:pt x="8" y="16"/>
                          <a:pt x="7" y="17"/>
                          <a:pt x="5" y="17"/>
                        </a:cubicBezTo>
                        <a:cubicBezTo>
                          <a:pt x="4" y="18"/>
                          <a:pt x="0" y="18"/>
                          <a:pt x="0" y="19"/>
                        </a:cubicBezTo>
                        <a:cubicBezTo>
                          <a:pt x="0" y="21"/>
                          <a:pt x="9" y="19"/>
                          <a:pt x="9" y="20"/>
                        </a:cubicBezTo>
                        <a:cubicBezTo>
                          <a:pt x="9" y="21"/>
                          <a:pt x="6" y="21"/>
                          <a:pt x="5" y="22"/>
                        </a:cubicBezTo>
                        <a:cubicBezTo>
                          <a:pt x="5" y="21"/>
                          <a:pt x="10" y="21"/>
                          <a:pt x="11" y="21"/>
                        </a:cubicBezTo>
                        <a:cubicBezTo>
                          <a:pt x="12" y="21"/>
                          <a:pt x="17" y="21"/>
                          <a:pt x="17" y="21"/>
                        </a:cubicBezTo>
                        <a:cubicBezTo>
                          <a:pt x="17" y="21"/>
                          <a:pt x="15" y="22"/>
                          <a:pt x="14" y="22"/>
                        </a:cubicBezTo>
                        <a:cubicBezTo>
                          <a:pt x="12" y="22"/>
                          <a:pt x="11" y="22"/>
                          <a:pt x="9" y="24"/>
                        </a:cubicBezTo>
                        <a:cubicBezTo>
                          <a:pt x="5" y="26"/>
                          <a:pt x="12" y="26"/>
                          <a:pt x="13" y="26"/>
                        </a:cubicBezTo>
                        <a:cubicBezTo>
                          <a:pt x="17" y="27"/>
                          <a:pt x="20" y="27"/>
                          <a:pt x="24" y="26"/>
                        </a:cubicBezTo>
                        <a:cubicBezTo>
                          <a:pt x="26" y="25"/>
                          <a:pt x="31" y="22"/>
                          <a:pt x="34" y="24"/>
                        </a:cubicBezTo>
                        <a:cubicBezTo>
                          <a:pt x="34" y="24"/>
                          <a:pt x="29" y="26"/>
                          <a:pt x="29" y="26"/>
                        </a:cubicBezTo>
                        <a:cubicBezTo>
                          <a:pt x="27" y="26"/>
                          <a:pt x="25" y="26"/>
                          <a:pt x="23" y="27"/>
                        </a:cubicBezTo>
                        <a:cubicBezTo>
                          <a:pt x="22" y="27"/>
                          <a:pt x="20" y="27"/>
                          <a:pt x="18" y="27"/>
                        </a:cubicBezTo>
                        <a:cubicBezTo>
                          <a:pt x="16" y="28"/>
                          <a:pt x="14" y="27"/>
                          <a:pt x="12" y="28"/>
                        </a:cubicBezTo>
                        <a:cubicBezTo>
                          <a:pt x="13" y="28"/>
                          <a:pt x="16" y="29"/>
                          <a:pt x="16" y="29"/>
                        </a:cubicBezTo>
                        <a:cubicBezTo>
                          <a:pt x="17" y="30"/>
                          <a:pt x="18" y="31"/>
                          <a:pt x="20" y="31"/>
                        </a:cubicBezTo>
                        <a:cubicBezTo>
                          <a:pt x="24" y="31"/>
                          <a:pt x="26" y="28"/>
                          <a:pt x="30" y="27"/>
                        </a:cubicBezTo>
                        <a:cubicBezTo>
                          <a:pt x="31" y="27"/>
                          <a:pt x="44" y="26"/>
                          <a:pt x="44" y="25"/>
                        </a:cubicBezTo>
                        <a:cubicBezTo>
                          <a:pt x="44" y="26"/>
                          <a:pt x="38" y="26"/>
                          <a:pt x="37" y="26"/>
                        </a:cubicBezTo>
                        <a:cubicBezTo>
                          <a:pt x="34" y="27"/>
                          <a:pt x="29" y="28"/>
                          <a:pt x="26" y="30"/>
                        </a:cubicBezTo>
                        <a:cubicBezTo>
                          <a:pt x="23" y="33"/>
                          <a:pt x="32" y="32"/>
                          <a:pt x="33" y="32"/>
                        </a:cubicBezTo>
                        <a:cubicBezTo>
                          <a:pt x="35" y="32"/>
                          <a:pt x="37" y="33"/>
                          <a:pt x="39" y="31"/>
                        </a:cubicBezTo>
                        <a:cubicBezTo>
                          <a:pt x="40" y="31"/>
                          <a:pt x="40" y="30"/>
                          <a:pt x="40" y="29"/>
                        </a:cubicBezTo>
                        <a:cubicBezTo>
                          <a:pt x="41" y="29"/>
                          <a:pt x="42" y="29"/>
                          <a:pt x="42" y="30"/>
                        </a:cubicBezTo>
                        <a:cubicBezTo>
                          <a:pt x="42" y="30"/>
                          <a:pt x="42" y="30"/>
                          <a:pt x="41" y="30"/>
                        </a:cubicBezTo>
                        <a:cubicBezTo>
                          <a:pt x="43" y="30"/>
                          <a:pt x="48" y="28"/>
                          <a:pt x="50" y="29"/>
                        </a:cubicBezTo>
                        <a:cubicBezTo>
                          <a:pt x="49" y="28"/>
                          <a:pt x="44" y="32"/>
                          <a:pt x="43" y="32"/>
                        </a:cubicBezTo>
                        <a:cubicBezTo>
                          <a:pt x="44" y="33"/>
                          <a:pt x="50" y="31"/>
                          <a:pt x="52" y="31"/>
                        </a:cubicBezTo>
                        <a:cubicBezTo>
                          <a:pt x="55" y="31"/>
                          <a:pt x="58" y="30"/>
                          <a:pt x="61" y="28"/>
                        </a:cubicBezTo>
                        <a:cubicBezTo>
                          <a:pt x="62" y="27"/>
                          <a:pt x="62" y="25"/>
                          <a:pt x="62" y="25"/>
                        </a:cubicBezTo>
                        <a:cubicBezTo>
                          <a:pt x="64" y="25"/>
                          <a:pt x="64" y="25"/>
                          <a:pt x="65" y="24"/>
                        </a:cubicBezTo>
                        <a:cubicBezTo>
                          <a:pt x="66" y="24"/>
                          <a:pt x="73" y="20"/>
                          <a:pt x="73" y="21"/>
                        </a:cubicBezTo>
                        <a:cubicBezTo>
                          <a:pt x="73" y="21"/>
                          <a:pt x="69" y="24"/>
                          <a:pt x="69" y="24"/>
                        </a:cubicBezTo>
                        <a:cubicBezTo>
                          <a:pt x="68" y="25"/>
                          <a:pt x="64" y="27"/>
                          <a:pt x="64" y="28"/>
                        </a:cubicBezTo>
                        <a:cubicBezTo>
                          <a:pt x="64" y="29"/>
                          <a:pt x="75" y="28"/>
                          <a:pt x="75" y="29"/>
                        </a:cubicBezTo>
                        <a:cubicBezTo>
                          <a:pt x="75" y="28"/>
                          <a:pt x="60" y="32"/>
                          <a:pt x="60" y="31"/>
                        </a:cubicBezTo>
                        <a:cubicBezTo>
                          <a:pt x="60" y="31"/>
                          <a:pt x="69" y="32"/>
                          <a:pt x="68" y="32"/>
                        </a:cubicBezTo>
                        <a:cubicBezTo>
                          <a:pt x="68" y="33"/>
                          <a:pt x="64" y="33"/>
                          <a:pt x="63" y="33"/>
                        </a:cubicBezTo>
                        <a:cubicBezTo>
                          <a:pt x="61" y="33"/>
                          <a:pt x="58" y="33"/>
                          <a:pt x="56" y="34"/>
                        </a:cubicBezTo>
                        <a:cubicBezTo>
                          <a:pt x="52" y="34"/>
                          <a:pt x="48" y="34"/>
                          <a:pt x="44" y="35"/>
                        </a:cubicBezTo>
                        <a:cubicBezTo>
                          <a:pt x="43" y="35"/>
                          <a:pt x="43" y="36"/>
                          <a:pt x="45" y="36"/>
                        </a:cubicBezTo>
                        <a:cubicBezTo>
                          <a:pt x="46" y="37"/>
                          <a:pt x="49" y="38"/>
                          <a:pt x="50" y="39"/>
                        </a:cubicBezTo>
                        <a:cubicBezTo>
                          <a:pt x="52" y="41"/>
                          <a:pt x="50" y="43"/>
                          <a:pt x="53" y="43"/>
                        </a:cubicBezTo>
                        <a:cubicBezTo>
                          <a:pt x="54" y="42"/>
                          <a:pt x="57" y="43"/>
                          <a:pt x="58" y="42"/>
                        </a:cubicBezTo>
                        <a:cubicBezTo>
                          <a:pt x="49" y="47"/>
                          <a:pt x="44" y="36"/>
                          <a:pt x="37" y="36"/>
                        </a:cubicBezTo>
                        <a:cubicBezTo>
                          <a:pt x="35" y="36"/>
                          <a:pt x="26" y="34"/>
                          <a:pt x="26" y="36"/>
                        </a:cubicBezTo>
                        <a:cubicBezTo>
                          <a:pt x="26" y="36"/>
                          <a:pt x="25" y="38"/>
                          <a:pt x="25" y="38"/>
                        </a:cubicBezTo>
                        <a:cubicBezTo>
                          <a:pt x="26" y="38"/>
                          <a:pt x="32" y="38"/>
                          <a:pt x="32" y="39"/>
                        </a:cubicBezTo>
                        <a:cubicBezTo>
                          <a:pt x="32" y="39"/>
                          <a:pt x="26" y="39"/>
                          <a:pt x="26" y="41"/>
                        </a:cubicBezTo>
                        <a:cubicBezTo>
                          <a:pt x="26" y="42"/>
                          <a:pt x="32" y="42"/>
                          <a:pt x="34" y="43"/>
                        </a:cubicBezTo>
                        <a:cubicBezTo>
                          <a:pt x="35" y="44"/>
                          <a:pt x="36" y="45"/>
                          <a:pt x="37" y="46"/>
                        </a:cubicBezTo>
                        <a:cubicBezTo>
                          <a:pt x="38" y="48"/>
                          <a:pt x="40" y="49"/>
                          <a:pt x="42" y="50"/>
                        </a:cubicBezTo>
                        <a:cubicBezTo>
                          <a:pt x="44" y="51"/>
                          <a:pt x="45" y="51"/>
                          <a:pt x="47" y="50"/>
                        </a:cubicBezTo>
                        <a:cubicBezTo>
                          <a:pt x="48" y="50"/>
                          <a:pt x="50" y="49"/>
                          <a:pt x="51" y="50"/>
                        </a:cubicBezTo>
                        <a:cubicBezTo>
                          <a:pt x="51" y="50"/>
                          <a:pt x="50" y="52"/>
                          <a:pt x="50" y="52"/>
                        </a:cubicBezTo>
                        <a:cubicBezTo>
                          <a:pt x="48" y="52"/>
                          <a:pt x="45" y="51"/>
                          <a:pt x="44" y="52"/>
                        </a:cubicBezTo>
                        <a:cubicBezTo>
                          <a:pt x="44" y="51"/>
                          <a:pt x="48" y="54"/>
                          <a:pt x="48" y="54"/>
                        </a:cubicBezTo>
                        <a:cubicBezTo>
                          <a:pt x="48" y="55"/>
                          <a:pt x="43" y="53"/>
                          <a:pt x="43" y="53"/>
                        </a:cubicBezTo>
                        <a:cubicBezTo>
                          <a:pt x="40" y="51"/>
                          <a:pt x="38" y="51"/>
                          <a:pt x="35" y="51"/>
                        </a:cubicBezTo>
                        <a:cubicBezTo>
                          <a:pt x="33" y="51"/>
                          <a:pt x="32" y="51"/>
                          <a:pt x="30" y="52"/>
                        </a:cubicBezTo>
                        <a:cubicBezTo>
                          <a:pt x="28" y="53"/>
                          <a:pt x="27" y="52"/>
                          <a:pt x="26" y="53"/>
                        </a:cubicBezTo>
                        <a:cubicBezTo>
                          <a:pt x="25" y="54"/>
                          <a:pt x="25" y="55"/>
                          <a:pt x="23" y="55"/>
                        </a:cubicBezTo>
                        <a:cubicBezTo>
                          <a:pt x="22" y="56"/>
                          <a:pt x="21" y="59"/>
                          <a:pt x="23" y="59"/>
                        </a:cubicBezTo>
                        <a:cubicBezTo>
                          <a:pt x="25" y="59"/>
                          <a:pt x="27" y="58"/>
                          <a:pt x="27" y="59"/>
                        </a:cubicBezTo>
                        <a:cubicBezTo>
                          <a:pt x="28" y="61"/>
                          <a:pt x="32" y="60"/>
                          <a:pt x="32" y="59"/>
                        </a:cubicBezTo>
                        <a:cubicBezTo>
                          <a:pt x="33" y="59"/>
                          <a:pt x="35" y="56"/>
                          <a:pt x="35" y="55"/>
                        </a:cubicBezTo>
                        <a:cubicBezTo>
                          <a:pt x="35" y="56"/>
                          <a:pt x="35" y="56"/>
                          <a:pt x="35" y="57"/>
                        </a:cubicBezTo>
                        <a:cubicBezTo>
                          <a:pt x="35" y="57"/>
                          <a:pt x="36" y="57"/>
                          <a:pt x="36" y="57"/>
                        </a:cubicBezTo>
                        <a:cubicBezTo>
                          <a:pt x="36" y="57"/>
                          <a:pt x="35" y="58"/>
                          <a:pt x="35" y="59"/>
                        </a:cubicBezTo>
                        <a:cubicBezTo>
                          <a:pt x="35" y="59"/>
                          <a:pt x="35" y="59"/>
                          <a:pt x="36" y="59"/>
                        </a:cubicBezTo>
                        <a:cubicBezTo>
                          <a:pt x="36" y="59"/>
                          <a:pt x="33" y="60"/>
                          <a:pt x="34" y="60"/>
                        </a:cubicBezTo>
                        <a:cubicBezTo>
                          <a:pt x="34" y="60"/>
                          <a:pt x="34" y="60"/>
                          <a:pt x="34" y="60"/>
                        </a:cubicBezTo>
                        <a:cubicBezTo>
                          <a:pt x="34" y="61"/>
                          <a:pt x="31" y="60"/>
                          <a:pt x="30" y="61"/>
                        </a:cubicBezTo>
                        <a:cubicBezTo>
                          <a:pt x="31" y="61"/>
                          <a:pt x="35" y="61"/>
                          <a:pt x="36" y="62"/>
                        </a:cubicBezTo>
                        <a:cubicBezTo>
                          <a:pt x="36" y="62"/>
                          <a:pt x="31" y="65"/>
                          <a:pt x="32" y="65"/>
                        </a:cubicBezTo>
                        <a:cubicBezTo>
                          <a:pt x="32" y="66"/>
                          <a:pt x="37" y="65"/>
                          <a:pt x="37" y="65"/>
                        </a:cubicBezTo>
                        <a:cubicBezTo>
                          <a:pt x="37" y="65"/>
                          <a:pt x="36" y="65"/>
                          <a:pt x="36" y="65"/>
                        </a:cubicBezTo>
                        <a:cubicBezTo>
                          <a:pt x="36" y="66"/>
                          <a:pt x="41" y="65"/>
                          <a:pt x="42" y="64"/>
                        </a:cubicBezTo>
                        <a:cubicBezTo>
                          <a:pt x="42" y="64"/>
                          <a:pt x="46" y="59"/>
                          <a:pt x="47" y="60"/>
                        </a:cubicBezTo>
                        <a:cubicBezTo>
                          <a:pt x="48" y="61"/>
                          <a:pt x="40" y="67"/>
                          <a:pt x="38" y="68"/>
                        </a:cubicBezTo>
                        <a:cubicBezTo>
                          <a:pt x="35" y="68"/>
                          <a:pt x="33" y="68"/>
                          <a:pt x="30" y="66"/>
                        </a:cubicBezTo>
                        <a:cubicBezTo>
                          <a:pt x="28" y="65"/>
                          <a:pt x="28" y="63"/>
                          <a:pt x="26" y="63"/>
                        </a:cubicBezTo>
                        <a:cubicBezTo>
                          <a:pt x="24" y="62"/>
                          <a:pt x="22" y="62"/>
                          <a:pt x="20" y="62"/>
                        </a:cubicBezTo>
                        <a:cubicBezTo>
                          <a:pt x="17" y="62"/>
                          <a:pt x="17" y="63"/>
                          <a:pt x="19" y="65"/>
                        </a:cubicBezTo>
                        <a:cubicBezTo>
                          <a:pt x="20" y="66"/>
                          <a:pt x="20" y="67"/>
                          <a:pt x="22" y="67"/>
                        </a:cubicBezTo>
                        <a:cubicBezTo>
                          <a:pt x="25" y="67"/>
                          <a:pt x="22" y="67"/>
                          <a:pt x="22" y="68"/>
                        </a:cubicBezTo>
                        <a:cubicBezTo>
                          <a:pt x="22" y="68"/>
                          <a:pt x="26" y="70"/>
                          <a:pt x="26" y="7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23" name="Freeform 610">
                    <a:extLst>
                      <a:ext uri="{FF2B5EF4-FFF2-40B4-BE49-F238E27FC236}">
                        <a16:creationId xmlns:a16="http://schemas.microsoft.com/office/drawing/2014/main" id="{4D7E7B39-7077-456F-8994-C91B454D60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33290" y="4569097"/>
                    <a:ext cx="9557" cy="4779"/>
                  </a:xfrm>
                  <a:custGeom>
                    <a:avLst/>
                    <a:gdLst>
                      <a:gd name="T0" fmla="*/ 2 w 2"/>
                      <a:gd name="T1" fmla="*/ 0 h 1"/>
                      <a:gd name="T2" fmla="*/ 0 w 2"/>
                      <a:gd name="T3" fmla="*/ 0 h 1"/>
                      <a:gd name="T4" fmla="*/ 2 w 2"/>
                      <a:gd name="T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cubicBezTo>
                          <a:pt x="2" y="1"/>
                          <a:pt x="0" y="0"/>
                          <a:pt x="0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24" name="Freeform 611">
                    <a:extLst>
                      <a:ext uri="{FF2B5EF4-FFF2-40B4-BE49-F238E27FC236}">
                        <a16:creationId xmlns:a16="http://schemas.microsoft.com/office/drawing/2014/main" id="{3238EFC9-C5D4-4B8E-B213-6917B94D2F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72766" y="4559540"/>
                    <a:ext cx="9557" cy="9557"/>
                  </a:xfrm>
                  <a:custGeom>
                    <a:avLst/>
                    <a:gdLst>
                      <a:gd name="T0" fmla="*/ 2 w 2"/>
                      <a:gd name="T1" fmla="*/ 0 h 2"/>
                      <a:gd name="T2" fmla="*/ 0 w 2"/>
                      <a:gd name="T3" fmla="*/ 1 h 2"/>
                      <a:gd name="T4" fmla="*/ 2 w 2"/>
                      <a:gd name="T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2" y="1"/>
                          <a:pt x="0" y="2"/>
                          <a:pt x="0" y="1"/>
                        </a:cubicBezTo>
                        <a:cubicBezTo>
                          <a:pt x="0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25" name="Freeform 612">
                    <a:extLst>
                      <a:ext uri="{FF2B5EF4-FFF2-40B4-BE49-F238E27FC236}">
                        <a16:creationId xmlns:a16="http://schemas.microsoft.com/office/drawing/2014/main" id="{6FC11902-4CB3-4E55-938C-C3BFFBFF78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83012" y="5392560"/>
                    <a:ext cx="31856" cy="23893"/>
                  </a:xfrm>
                  <a:custGeom>
                    <a:avLst/>
                    <a:gdLst>
                      <a:gd name="T0" fmla="*/ 6 w 7"/>
                      <a:gd name="T1" fmla="*/ 2 h 5"/>
                      <a:gd name="T2" fmla="*/ 1 w 7"/>
                      <a:gd name="T3" fmla="*/ 2 h 5"/>
                      <a:gd name="T4" fmla="*/ 6 w 7"/>
                      <a:gd name="T5" fmla="*/ 2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" h="5">
                        <a:moveTo>
                          <a:pt x="6" y="2"/>
                        </a:moveTo>
                        <a:cubicBezTo>
                          <a:pt x="7" y="0"/>
                          <a:pt x="0" y="1"/>
                          <a:pt x="1" y="2"/>
                        </a:cubicBezTo>
                        <a:cubicBezTo>
                          <a:pt x="1" y="3"/>
                          <a:pt x="5" y="5"/>
                          <a:pt x="6" y="2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26" name="Rectangle 613">
                    <a:extLst>
                      <a:ext uri="{FF2B5EF4-FFF2-40B4-BE49-F238E27FC236}">
                        <a16:creationId xmlns:a16="http://schemas.microsoft.com/office/drawing/2014/main" id="{67EFDFA4-59E6-4812-ABFD-31F388AE32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27516" y="2598838"/>
                    <a:ext cx="1594" cy="1594"/>
                  </a:xfrm>
                  <a:prstGeom prst="rect">
                    <a:avLst/>
                  </a:pr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27" name="Freeform 614">
                    <a:extLst>
                      <a:ext uri="{FF2B5EF4-FFF2-40B4-BE49-F238E27FC236}">
                        <a16:creationId xmlns:a16="http://schemas.microsoft.com/office/drawing/2014/main" id="{F08BD2AA-8767-43A8-8BF2-B04D494FED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29963" y="5252397"/>
                    <a:ext cx="47783" cy="41414"/>
                  </a:xfrm>
                  <a:custGeom>
                    <a:avLst/>
                    <a:gdLst>
                      <a:gd name="T0" fmla="*/ 4 w 10"/>
                      <a:gd name="T1" fmla="*/ 4 h 9"/>
                      <a:gd name="T2" fmla="*/ 0 w 10"/>
                      <a:gd name="T3" fmla="*/ 8 h 9"/>
                      <a:gd name="T4" fmla="*/ 2 w 10"/>
                      <a:gd name="T5" fmla="*/ 8 h 9"/>
                      <a:gd name="T6" fmla="*/ 5 w 10"/>
                      <a:gd name="T7" fmla="*/ 5 h 9"/>
                      <a:gd name="T8" fmla="*/ 8 w 10"/>
                      <a:gd name="T9" fmla="*/ 0 h 9"/>
                      <a:gd name="T10" fmla="*/ 4 w 10"/>
                      <a:gd name="T11" fmla="*/ 4 h 9"/>
                      <a:gd name="T12" fmla="*/ 4 w 10"/>
                      <a:gd name="T13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" h="9">
                        <a:moveTo>
                          <a:pt x="4" y="4"/>
                        </a:moveTo>
                        <a:cubicBezTo>
                          <a:pt x="4" y="5"/>
                          <a:pt x="1" y="7"/>
                          <a:pt x="0" y="8"/>
                        </a:cubicBezTo>
                        <a:cubicBezTo>
                          <a:pt x="0" y="9"/>
                          <a:pt x="2" y="8"/>
                          <a:pt x="2" y="8"/>
                        </a:cubicBezTo>
                        <a:cubicBezTo>
                          <a:pt x="3" y="7"/>
                          <a:pt x="4" y="6"/>
                          <a:pt x="5" y="5"/>
                        </a:cubicBezTo>
                        <a:cubicBezTo>
                          <a:pt x="6" y="4"/>
                          <a:pt x="10" y="0"/>
                          <a:pt x="8" y="0"/>
                        </a:cubicBezTo>
                        <a:cubicBezTo>
                          <a:pt x="7" y="0"/>
                          <a:pt x="4" y="3"/>
                          <a:pt x="4" y="4"/>
                        </a:cubicBezTo>
                        <a:cubicBezTo>
                          <a:pt x="4" y="5"/>
                          <a:pt x="4" y="3"/>
                          <a:pt x="4" y="4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28" name="Freeform 615">
                    <a:extLst>
                      <a:ext uri="{FF2B5EF4-FFF2-40B4-BE49-F238E27FC236}">
                        <a16:creationId xmlns:a16="http://schemas.microsoft.com/office/drawing/2014/main" id="{2A9B96BC-887C-4994-A723-FB9FE58DA8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11624" y="3366554"/>
                    <a:ext cx="33448" cy="14336"/>
                  </a:xfrm>
                  <a:custGeom>
                    <a:avLst/>
                    <a:gdLst>
                      <a:gd name="T0" fmla="*/ 7 w 7"/>
                      <a:gd name="T1" fmla="*/ 1 h 3"/>
                      <a:gd name="T2" fmla="*/ 1 w 7"/>
                      <a:gd name="T3" fmla="*/ 0 h 3"/>
                      <a:gd name="T4" fmla="*/ 7 w 7"/>
                      <a:gd name="T5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" h="3">
                        <a:moveTo>
                          <a:pt x="7" y="1"/>
                        </a:moveTo>
                        <a:cubicBezTo>
                          <a:pt x="7" y="0"/>
                          <a:pt x="0" y="0"/>
                          <a:pt x="1" y="0"/>
                        </a:cubicBezTo>
                        <a:cubicBezTo>
                          <a:pt x="2" y="0"/>
                          <a:pt x="6" y="3"/>
                          <a:pt x="7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29" name="Freeform 618">
                    <a:extLst>
                      <a:ext uri="{FF2B5EF4-FFF2-40B4-BE49-F238E27FC236}">
                        <a16:creationId xmlns:a16="http://schemas.microsoft.com/office/drawing/2014/main" id="{541C4BAB-4FDC-40E9-941F-56D9447326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1425" y="4250542"/>
                    <a:ext cx="355189" cy="258029"/>
                  </a:xfrm>
                  <a:custGeom>
                    <a:avLst/>
                    <a:gdLst>
                      <a:gd name="T0" fmla="*/ 63 w 76"/>
                      <a:gd name="T1" fmla="*/ 28 h 55"/>
                      <a:gd name="T2" fmla="*/ 66 w 76"/>
                      <a:gd name="T3" fmla="*/ 24 h 55"/>
                      <a:gd name="T4" fmla="*/ 67 w 76"/>
                      <a:gd name="T5" fmla="*/ 22 h 55"/>
                      <a:gd name="T6" fmla="*/ 67 w 76"/>
                      <a:gd name="T7" fmla="*/ 18 h 55"/>
                      <a:gd name="T8" fmla="*/ 61 w 76"/>
                      <a:gd name="T9" fmla="*/ 15 h 55"/>
                      <a:gd name="T10" fmla="*/ 63 w 76"/>
                      <a:gd name="T11" fmla="*/ 14 h 55"/>
                      <a:gd name="T12" fmla="*/ 64 w 76"/>
                      <a:gd name="T13" fmla="*/ 11 h 55"/>
                      <a:gd name="T14" fmla="*/ 60 w 76"/>
                      <a:gd name="T15" fmla="*/ 9 h 55"/>
                      <a:gd name="T16" fmla="*/ 59 w 76"/>
                      <a:gd name="T17" fmla="*/ 8 h 55"/>
                      <a:gd name="T18" fmla="*/ 57 w 76"/>
                      <a:gd name="T19" fmla="*/ 9 h 55"/>
                      <a:gd name="T20" fmla="*/ 57 w 76"/>
                      <a:gd name="T21" fmla="*/ 7 h 55"/>
                      <a:gd name="T22" fmla="*/ 54 w 76"/>
                      <a:gd name="T23" fmla="*/ 8 h 55"/>
                      <a:gd name="T24" fmla="*/ 54 w 76"/>
                      <a:gd name="T25" fmla="*/ 6 h 55"/>
                      <a:gd name="T26" fmla="*/ 58 w 76"/>
                      <a:gd name="T27" fmla="*/ 5 h 55"/>
                      <a:gd name="T28" fmla="*/ 55 w 76"/>
                      <a:gd name="T29" fmla="*/ 4 h 55"/>
                      <a:gd name="T30" fmla="*/ 49 w 76"/>
                      <a:gd name="T31" fmla="*/ 4 h 55"/>
                      <a:gd name="T32" fmla="*/ 44 w 76"/>
                      <a:gd name="T33" fmla="*/ 7 h 55"/>
                      <a:gd name="T34" fmla="*/ 38 w 76"/>
                      <a:gd name="T35" fmla="*/ 5 h 55"/>
                      <a:gd name="T36" fmla="*/ 29 w 76"/>
                      <a:gd name="T37" fmla="*/ 5 h 55"/>
                      <a:gd name="T38" fmla="*/ 26 w 76"/>
                      <a:gd name="T39" fmla="*/ 2 h 55"/>
                      <a:gd name="T40" fmla="*/ 20 w 76"/>
                      <a:gd name="T41" fmla="*/ 0 h 55"/>
                      <a:gd name="T42" fmla="*/ 11 w 76"/>
                      <a:gd name="T43" fmla="*/ 4 h 55"/>
                      <a:gd name="T44" fmla="*/ 13 w 76"/>
                      <a:gd name="T45" fmla="*/ 12 h 55"/>
                      <a:gd name="T46" fmla="*/ 8 w 76"/>
                      <a:gd name="T47" fmla="*/ 8 h 55"/>
                      <a:gd name="T48" fmla="*/ 10 w 76"/>
                      <a:gd name="T49" fmla="*/ 5 h 55"/>
                      <a:gd name="T50" fmla="*/ 8 w 76"/>
                      <a:gd name="T51" fmla="*/ 1 h 55"/>
                      <a:gd name="T52" fmla="*/ 4 w 76"/>
                      <a:gd name="T53" fmla="*/ 7 h 55"/>
                      <a:gd name="T54" fmla="*/ 3 w 76"/>
                      <a:gd name="T55" fmla="*/ 12 h 55"/>
                      <a:gd name="T56" fmla="*/ 5 w 76"/>
                      <a:gd name="T57" fmla="*/ 13 h 55"/>
                      <a:gd name="T58" fmla="*/ 7 w 76"/>
                      <a:gd name="T59" fmla="*/ 16 h 55"/>
                      <a:gd name="T60" fmla="*/ 10 w 76"/>
                      <a:gd name="T61" fmla="*/ 23 h 55"/>
                      <a:gd name="T62" fmla="*/ 13 w 76"/>
                      <a:gd name="T63" fmla="*/ 23 h 55"/>
                      <a:gd name="T64" fmla="*/ 15 w 76"/>
                      <a:gd name="T65" fmla="*/ 22 h 55"/>
                      <a:gd name="T66" fmla="*/ 21 w 76"/>
                      <a:gd name="T67" fmla="*/ 27 h 55"/>
                      <a:gd name="T68" fmla="*/ 23 w 76"/>
                      <a:gd name="T69" fmla="*/ 27 h 55"/>
                      <a:gd name="T70" fmla="*/ 26 w 76"/>
                      <a:gd name="T71" fmla="*/ 27 h 55"/>
                      <a:gd name="T72" fmla="*/ 31 w 76"/>
                      <a:gd name="T73" fmla="*/ 29 h 55"/>
                      <a:gd name="T74" fmla="*/ 31 w 76"/>
                      <a:gd name="T75" fmla="*/ 38 h 55"/>
                      <a:gd name="T76" fmla="*/ 32 w 76"/>
                      <a:gd name="T77" fmla="*/ 41 h 55"/>
                      <a:gd name="T78" fmla="*/ 30 w 76"/>
                      <a:gd name="T79" fmla="*/ 44 h 55"/>
                      <a:gd name="T80" fmla="*/ 40 w 76"/>
                      <a:gd name="T81" fmla="*/ 53 h 55"/>
                      <a:gd name="T82" fmla="*/ 42 w 76"/>
                      <a:gd name="T83" fmla="*/ 54 h 55"/>
                      <a:gd name="T84" fmla="*/ 45 w 76"/>
                      <a:gd name="T85" fmla="*/ 52 h 55"/>
                      <a:gd name="T86" fmla="*/ 51 w 76"/>
                      <a:gd name="T87" fmla="*/ 47 h 55"/>
                      <a:gd name="T88" fmla="*/ 49 w 76"/>
                      <a:gd name="T89" fmla="*/ 44 h 55"/>
                      <a:gd name="T90" fmla="*/ 48 w 76"/>
                      <a:gd name="T91" fmla="*/ 41 h 55"/>
                      <a:gd name="T92" fmla="*/ 45 w 76"/>
                      <a:gd name="T93" fmla="*/ 38 h 55"/>
                      <a:gd name="T94" fmla="*/ 52 w 76"/>
                      <a:gd name="T95" fmla="*/ 38 h 55"/>
                      <a:gd name="T96" fmla="*/ 54 w 76"/>
                      <a:gd name="T97" fmla="*/ 40 h 55"/>
                      <a:gd name="T98" fmla="*/ 56 w 76"/>
                      <a:gd name="T99" fmla="*/ 38 h 55"/>
                      <a:gd name="T100" fmla="*/ 62 w 76"/>
                      <a:gd name="T101" fmla="*/ 36 h 55"/>
                      <a:gd name="T102" fmla="*/ 67 w 76"/>
                      <a:gd name="T103" fmla="*/ 33 h 55"/>
                      <a:gd name="T104" fmla="*/ 63 w 76"/>
                      <a:gd name="T105" fmla="*/ 28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76" h="55">
                        <a:moveTo>
                          <a:pt x="63" y="28"/>
                        </a:moveTo>
                        <a:cubicBezTo>
                          <a:pt x="63" y="26"/>
                          <a:pt x="63" y="25"/>
                          <a:pt x="66" y="24"/>
                        </a:cubicBezTo>
                        <a:cubicBezTo>
                          <a:pt x="66" y="23"/>
                          <a:pt x="68" y="23"/>
                          <a:pt x="67" y="22"/>
                        </a:cubicBezTo>
                        <a:cubicBezTo>
                          <a:pt x="66" y="21"/>
                          <a:pt x="65" y="19"/>
                          <a:pt x="67" y="18"/>
                        </a:cubicBezTo>
                        <a:cubicBezTo>
                          <a:pt x="76" y="14"/>
                          <a:pt x="61" y="15"/>
                          <a:pt x="61" y="15"/>
                        </a:cubicBezTo>
                        <a:cubicBezTo>
                          <a:pt x="61" y="14"/>
                          <a:pt x="62" y="14"/>
                          <a:pt x="63" y="14"/>
                        </a:cubicBezTo>
                        <a:cubicBezTo>
                          <a:pt x="64" y="14"/>
                          <a:pt x="64" y="12"/>
                          <a:pt x="64" y="11"/>
                        </a:cubicBezTo>
                        <a:cubicBezTo>
                          <a:pt x="64" y="10"/>
                          <a:pt x="60" y="8"/>
                          <a:pt x="60" y="9"/>
                        </a:cubicBezTo>
                        <a:cubicBezTo>
                          <a:pt x="60" y="10"/>
                          <a:pt x="59" y="8"/>
                          <a:pt x="59" y="8"/>
                        </a:cubicBezTo>
                        <a:cubicBezTo>
                          <a:pt x="58" y="8"/>
                          <a:pt x="58" y="10"/>
                          <a:pt x="57" y="9"/>
                        </a:cubicBezTo>
                        <a:cubicBezTo>
                          <a:pt x="57" y="9"/>
                          <a:pt x="57" y="8"/>
                          <a:pt x="57" y="7"/>
                        </a:cubicBezTo>
                        <a:cubicBezTo>
                          <a:pt x="56" y="6"/>
                          <a:pt x="55" y="8"/>
                          <a:pt x="54" y="8"/>
                        </a:cubicBezTo>
                        <a:cubicBezTo>
                          <a:pt x="54" y="8"/>
                          <a:pt x="54" y="6"/>
                          <a:pt x="54" y="6"/>
                        </a:cubicBezTo>
                        <a:cubicBezTo>
                          <a:pt x="54" y="4"/>
                          <a:pt x="57" y="5"/>
                          <a:pt x="58" y="5"/>
                        </a:cubicBezTo>
                        <a:cubicBezTo>
                          <a:pt x="59" y="4"/>
                          <a:pt x="55" y="4"/>
                          <a:pt x="55" y="4"/>
                        </a:cubicBezTo>
                        <a:cubicBezTo>
                          <a:pt x="53" y="4"/>
                          <a:pt x="51" y="3"/>
                          <a:pt x="49" y="4"/>
                        </a:cubicBezTo>
                        <a:cubicBezTo>
                          <a:pt x="47" y="5"/>
                          <a:pt x="46" y="8"/>
                          <a:pt x="44" y="7"/>
                        </a:cubicBezTo>
                        <a:cubicBezTo>
                          <a:pt x="41" y="7"/>
                          <a:pt x="40" y="7"/>
                          <a:pt x="38" y="5"/>
                        </a:cubicBezTo>
                        <a:cubicBezTo>
                          <a:pt x="36" y="3"/>
                          <a:pt x="32" y="5"/>
                          <a:pt x="29" y="5"/>
                        </a:cubicBezTo>
                        <a:cubicBezTo>
                          <a:pt x="27" y="5"/>
                          <a:pt x="27" y="4"/>
                          <a:pt x="26" y="2"/>
                        </a:cubicBezTo>
                        <a:cubicBezTo>
                          <a:pt x="25" y="0"/>
                          <a:pt x="23" y="0"/>
                          <a:pt x="20" y="0"/>
                        </a:cubicBezTo>
                        <a:cubicBezTo>
                          <a:pt x="19" y="0"/>
                          <a:pt x="11" y="1"/>
                          <a:pt x="11" y="4"/>
                        </a:cubicBezTo>
                        <a:cubicBezTo>
                          <a:pt x="11" y="7"/>
                          <a:pt x="15" y="8"/>
                          <a:pt x="13" y="12"/>
                        </a:cubicBezTo>
                        <a:cubicBezTo>
                          <a:pt x="11" y="14"/>
                          <a:pt x="7" y="10"/>
                          <a:pt x="8" y="8"/>
                        </a:cubicBezTo>
                        <a:cubicBezTo>
                          <a:pt x="8" y="7"/>
                          <a:pt x="10" y="6"/>
                          <a:pt x="10" y="5"/>
                        </a:cubicBezTo>
                        <a:cubicBezTo>
                          <a:pt x="11" y="3"/>
                          <a:pt x="8" y="2"/>
                          <a:pt x="8" y="1"/>
                        </a:cubicBezTo>
                        <a:cubicBezTo>
                          <a:pt x="5" y="3"/>
                          <a:pt x="4" y="4"/>
                          <a:pt x="4" y="7"/>
                        </a:cubicBezTo>
                        <a:cubicBezTo>
                          <a:pt x="3" y="8"/>
                          <a:pt x="0" y="12"/>
                          <a:pt x="3" y="12"/>
                        </a:cubicBezTo>
                        <a:cubicBezTo>
                          <a:pt x="3" y="12"/>
                          <a:pt x="4" y="12"/>
                          <a:pt x="5" y="13"/>
                        </a:cubicBezTo>
                        <a:cubicBezTo>
                          <a:pt x="5" y="14"/>
                          <a:pt x="6" y="15"/>
                          <a:pt x="7" y="16"/>
                        </a:cubicBezTo>
                        <a:cubicBezTo>
                          <a:pt x="9" y="18"/>
                          <a:pt x="5" y="22"/>
                          <a:pt x="10" y="23"/>
                        </a:cubicBezTo>
                        <a:cubicBezTo>
                          <a:pt x="10" y="23"/>
                          <a:pt x="12" y="23"/>
                          <a:pt x="13" y="23"/>
                        </a:cubicBezTo>
                        <a:cubicBezTo>
                          <a:pt x="14" y="23"/>
                          <a:pt x="14" y="22"/>
                          <a:pt x="15" y="22"/>
                        </a:cubicBezTo>
                        <a:cubicBezTo>
                          <a:pt x="18" y="22"/>
                          <a:pt x="19" y="25"/>
                          <a:pt x="21" y="27"/>
                        </a:cubicBezTo>
                        <a:cubicBezTo>
                          <a:pt x="21" y="27"/>
                          <a:pt x="22" y="28"/>
                          <a:pt x="23" y="27"/>
                        </a:cubicBezTo>
                        <a:cubicBezTo>
                          <a:pt x="23" y="26"/>
                          <a:pt x="24" y="27"/>
                          <a:pt x="26" y="27"/>
                        </a:cubicBezTo>
                        <a:cubicBezTo>
                          <a:pt x="28" y="28"/>
                          <a:pt x="33" y="25"/>
                          <a:pt x="31" y="29"/>
                        </a:cubicBezTo>
                        <a:cubicBezTo>
                          <a:pt x="29" y="32"/>
                          <a:pt x="29" y="35"/>
                          <a:pt x="31" y="38"/>
                        </a:cubicBezTo>
                        <a:cubicBezTo>
                          <a:pt x="31" y="39"/>
                          <a:pt x="32" y="40"/>
                          <a:pt x="32" y="41"/>
                        </a:cubicBezTo>
                        <a:cubicBezTo>
                          <a:pt x="32" y="42"/>
                          <a:pt x="29" y="43"/>
                          <a:pt x="30" y="44"/>
                        </a:cubicBezTo>
                        <a:cubicBezTo>
                          <a:pt x="33" y="47"/>
                          <a:pt x="34" y="55"/>
                          <a:pt x="40" y="53"/>
                        </a:cubicBezTo>
                        <a:cubicBezTo>
                          <a:pt x="41" y="53"/>
                          <a:pt x="41" y="54"/>
                          <a:pt x="42" y="54"/>
                        </a:cubicBezTo>
                        <a:cubicBezTo>
                          <a:pt x="43" y="54"/>
                          <a:pt x="44" y="53"/>
                          <a:pt x="45" y="52"/>
                        </a:cubicBezTo>
                        <a:cubicBezTo>
                          <a:pt x="47" y="51"/>
                          <a:pt x="48" y="49"/>
                          <a:pt x="51" y="47"/>
                        </a:cubicBezTo>
                        <a:cubicBezTo>
                          <a:pt x="53" y="46"/>
                          <a:pt x="49" y="46"/>
                          <a:pt x="49" y="44"/>
                        </a:cubicBezTo>
                        <a:cubicBezTo>
                          <a:pt x="49" y="43"/>
                          <a:pt x="48" y="42"/>
                          <a:pt x="48" y="41"/>
                        </a:cubicBezTo>
                        <a:cubicBezTo>
                          <a:pt x="48" y="40"/>
                          <a:pt x="45" y="39"/>
                          <a:pt x="45" y="38"/>
                        </a:cubicBezTo>
                        <a:cubicBezTo>
                          <a:pt x="45" y="37"/>
                          <a:pt x="51" y="38"/>
                          <a:pt x="52" y="38"/>
                        </a:cubicBezTo>
                        <a:cubicBezTo>
                          <a:pt x="54" y="38"/>
                          <a:pt x="53" y="39"/>
                          <a:pt x="54" y="40"/>
                        </a:cubicBezTo>
                        <a:cubicBezTo>
                          <a:pt x="55" y="40"/>
                          <a:pt x="55" y="38"/>
                          <a:pt x="56" y="38"/>
                        </a:cubicBezTo>
                        <a:cubicBezTo>
                          <a:pt x="57" y="37"/>
                          <a:pt x="60" y="37"/>
                          <a:pt x="62" y="36"/>
                        </a:cubicBezTo>
                        <a:cubicBezTo>
                          <a:pt x="63" y="35"/>
                          <a:pt x="65" y="34"/>
                          <a:pt x="67" y="33"/>
                        </a:cubicBezTo>
                        <a:cubicBezTo>
                          <a:pt x="66" y="31"/>
                          <a:pt x="63" y="30"/>
                          <a:pt x="63" y="28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30" name="Freeform 619">
                    <a:extLst>
                      <a:ext uri="{FF2B5EF4-FFF2-40B4-BE49-F238E27FC236}">
                        <a16:creationId xmlns:a16="http://schemas.microsoft.com/office/drawing/2014/main" id="{A9CD9D16-47ED-45CA-8051-D0279796A2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16532" y="4320625"/>
                    <a:ext cx="121050" cy="178390"/>
                  </a:xfrm>
                  <a:custGeom>
                    <a:avLst/>
                    <a:gdLst>
                      <a:gd name="T0" fmla="*/ 22 w 26"/>
                      <a:gd name="T1" fmla="*/ 29 h 38"/>
                      <a:gd name="T2" fmla="*/ 18 w 26"/>
                      <a:gd name="T3" fmla="*/ 21 h 38"/>
                      <a:gd name="T4" fmla="*/ 20 w 26"/>
                      <a:gd name="T5" fmla="*/ 18 h 38"/>
                      <a:gd name="T6" fmla="*/ 22 w 26"/>
                      <a:gd name="T7" fmla="*/ 15 h 38"/>
                      <a:gd name="T8" fmla="*/ 22 w 26"/>
                      <a:gd name="T9" fmla="*/ 13 h 38"/>
                      <a:gd name="T10" fmla="*/ 20 w 26"/>
                      <a:gd name="T11" fmla="*/ 11 h 38"/>
                      <a:gd name="T12" fmla="*/ 16 w 26"/>
                      <a:gd name="T13" fmla="*/ 7 h 38"/>
                      <a:gd name="T14" fmla="*/ 9 w 26"/>
                      <a:gd name="T15" fmla="*/ 0 h 38"/>
                      <a:gd name="T16" fmla="*/ 5 w 26"/>
                      <a:gd name="T17" fmla="*/ 5 h 38"/>
                      <a:gd name="T18" fmla="*/ 6 w 26"/>
                      <a:gd name="T19" fmla="*/ 8 h 38"/>
                      <a:gd name="T20" fmla="*/ 3 w 26"/>
                      <a:gd name="T21" fmla="*/ 10 h 38"/>
                      <a:gd name="T22" fmla="*/ 4 w 26"/>
                      <a:gd name="T23" fmla="*/ 16 h 38"/>
                      <a:gd name="T24" fmla="*/ 7 w 26"/>
                      <a:gd name="T25" fmla="*/ 18 h 38"/>
                      <a:gd name="T26" fmla="*/ 8 w 26"/>
                      <a:gd name="T27" fmla="*/ 20 h 38"/>
                      <a:gd name="T28" fmla="*/ 8 w 26"/>
                      <a:gd name="T29" fmla="*/ 27 h 38"/>
                      <a:gd name="T30" fmla="*/ 11 w 26"/>
                      <a:gd name="T31" fmla="*/ 35 h 38"/>
                      <a:gd name="T32" fmla="*/ 17 w 26"/>
                      <a:gd name="T33" fmla="*/ 35 h 38"/>
                      <a:gd name="T34" fmla="*/ 21 w 26"/>
                      <a:gd name="T35" fmla="*/ 34 h 38"/>
                      <a:gd name="T36" fmla="*/ 26 w 26"/>
                      <a:gd name="T37" fmla="*/ 34 h 38"/>
                      <a:gd name="T38" fmla="*/ 22 w 26"/>
                      <a:gd name="T39" fmla="*/ 29 h 38"/>
                      <a:gd name="T40" fmla="*/ 22 w 26"/>
                      <a:gd name="T41" fmla="*/ 29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6" h="38">
                        <a:moveTo>
                          <a:pt x="22" y="29"/>
                        </a:moveTo>
                        <a:cubicBezTo>
                          <a:pt x="22" y="28"/>
                          <a:pt x="17" y="22"/>
                          <a:pt x="18" y="21"/>
                        </a:cubicBezTo>
                        <a:cubicBezTo>
                          <a:pt x="19" y="20"/>
                          <a:pt x="18" y="19"/>
                          <a:pt x="20" y="18"/>
                        </a:cubicBezTo>
                        <a:cubicBezTo>
                          <a:pt x="23" y="18"/>
                          <a:pt x="22" y="16"/>
                          <a:pt x="22" y="15"/>
                        </a:cubicBezTo>
                        <a:cubicBezTo>
                          <a:pt x="22" y="14"/>
                          <a:pt x="22" y="13"/>
                          <a:pt x="22" y="13"/>
                        </a:cubicBezTo>
                        <a:cubicBezTo>
                          <a:pt x="22" y="12"/>
                          <a:pt x="21" y="12"/>
                          <a:pt x="20" y="11"/>
                        </a:cubicBezTo>
                        <a:cubicBezTo>
                          <a:pt x="19" y="9"/>
                          <a:pt x="16" y="9"/>
                          <a:pt x="16" y="7"/>
                        </a:cubicBezTo>
                        <a:cubicBezTo>
                          <a:pt x="15" y="4"/>
                          <a:pt x="11" y="1"/>
                          <a:pt x="9" y="0"/>
                        </a:cubicBezTo>
                        <a:cubicBezTo>
                          <a:pt x="9" y="3"/>
                          <a:pt x="4" y="3"/>
                          <a:pt x="5" y="5"/>
                        </a:cubicBezTo>
                        <a:cubicBezTo>
                          <a:pt x="5" y="6"/>
                          <a:pt x="7" y="7"/>
                          <a:pt x="6" y="8"/>
                        </a:cubicBezTo>
                        <a:cubicBezTo>
                          <a:pt x="5" y="8"/>
                          <a:pt x="3" y="9"/>
                          <a:pt x="3" y="10"/>
                        </a:cubicBezTo>
                        <a:cubicBezTo>
                          <a:pt x="0" y="11"/>
                          <a:pt x="2" y="14"/>
                          <a:pt x="4" y="16"/>
                        </a:cubicBezTo>
                        <a:cubicBezTo>
                          <a:pt x="5" y="17"/>
                          <a:pt x="5" y="18"/>
                          <a:pt x="7" y="18"/>
                        </a:cubicBezTo>
                        <a:cubicBezTo>
                          <a:pt x="8" y="18"/>
                          <a:pt x="7" y="19"/>
                          <a:pt x="8" y="20"/>
                        </a:cubicBezTo>
                        <a:cubicBezTo>
                          <a:pt x="10" y="23"/>
                          <a:pt x="9" y="24"/>
                          <a:pt x="8" y="27"/>
                        </a:cubicBezTo>
                        <a:cubicBezTo>
                          <a:pt x="8" y="30"/>
                          <a:pt x="10" y="33"/>
                          <a:pt x="11" y="35"/>
                        </a:cubicBezTo>
                        <a:cubicBezTo>
                          <a:pt x="14" y="38"/>
                          <a:pt x="15" y="35"/>
                          <a:pt x="17" y="35"/>
                        </a:cubicBezTo>
                        <a:cubicBezTo>
                          <a:pt x="19" y="35"/>
                          <a:pt x="20" y="34"/>
                          <a:pt x="21" y="34"/>
                        </a:cubicBezTo>
                        <a:cubicBezTo>
                          <a:pt x="23" y="33"/>
                          <a:pt x="24" y="33"/>
                          <a:pt x="26" y="34"/>
                        </a:cubicBezTo>
                        <a:cubicBezTo>
                          <a:pt x="25" y="32"/>
                          <a:pt x="24" y="30"/>
                          <a:pt x="22" y="29"/>
                        </a:cubicBezTo>
                        <a:cubicBezTo>
                          <a:pt x="21" y="27"/>
                          <a:pt x="23" y="29"/>
                          <a:pt x="22" y="29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31" name="Freeform 620">
                    <a:extLst>
                      <a:ext uri="{FF2B5EF4-FFF2-40B4-BE49-F238E27FC236}">
                        <a16:creationId xmlns:a16="http://schemas.microsoft.com/office/drawing/2014/main" id="{CEA351D7-26F2-4F35-B68A-2D3803ABC6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4578" y="4376372"/>
                    <a:ext cx="103530" cy="108308"/>
                  </a:xfrm>
                  <a:custGeom>
                    <a:avLst/>
                    <a:gdLst>
                      <a:gd name="T0" fmla="*/ 19 w 22"/>
                      <a:gd name="T1" fmla="*/ 7 h 23"/>
                      <a:gd name="T2" fmla="*/ 22 w 22"/>
                      <a:gd name="T3" fmla="*/ 2 h 23"/>
                      <a:gd name="T4" fmla="*/ 12 w 22"/>
                      <a:gd name="T5" fmla="*/ 2 h 23"/>
                      <a:gd name="T6" fmla="*/ 9 w 22"/>
                      <a:gd name="T7" fmla="*/ 0 h 23"/>
                      <a:gd name="T8" fmla="*/ 5 w 22"/>
                      <a:gd name="T9" fmla="*/ 1 h 23"/>
                      <a:gd name="T10" fmla="*/ 4 w 22"/>
                      <a:gd name="T11" fmla="*/ 6 h 23"/>
                      <a:gd name="T12" fmla="*/ 1 w 22"/>
                      <a:gd name="T13" fmla="*/ 10 h 23"/>
                      <a:gd name="T14" fmla="*/ 4 w 22"/>
                      <a:gd name="T15" fmla="*/ 15 h 23"/>
                      <a:gd name="T16" fmla="*/ 9 w 22"/>
                      <a:gd name="T17" fmla="*/ 22 h 23"/>
                      <a:gd name="T18" fmla="*/ 12 w 22"/>
                      <a:gd name="T19" fmla="*/ 19 h 23"/>
                      <a:gd name="T20" fmla="*/ 16 w 22"/>
                      <a:gd name="T21" fmla="*/ 18 h 23"/>
                      <a:gd name="T22" fmla="*/ 19 w 22"/>
                      <a:gd name="T23" fmla="*/ 19 h 23"/>
                      <a:gd name="T24" fmla="*/ 20 w 22"/>
                      <a:gd name="T25" fmla="*/ 14 h 23"/>
                      <a:gd name="T26" fmla="*/ 19 w 22"/>
                      <a:gd name="T27" fmla="*/ 7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2" h="23">
                        <a:moveTo>
                          <a:pt x="19" y="7"/>
                        </a:moveTo>
                        <a:cubicBezTo>
                          <a:pt x="19" y="5"/>
                          <a:pt x="21" y="3"/>
                          <a:pt x="22" y="2"/>
                        </a:cubicBezTo>
                        <a:cubicBezTo>
                          <a:pt x="19" y="1"/>
                          <a:pt x="14" y="0"/>
                          <a:pt x="12" y="2"/>
                        </a:cubicBezTo>
                        <a:cubicBezTo>
                          <a:pt x="10" y="3"/>
                          <a:pt x="9" y="1"/>
                          <a:pt x="9" y="0"/>
                        </a:cubicBezTo>
                        <a:cubicBezTo>
                          <a:pt x="8" y="0"/>
                          <a:pt x="7" y="2"/>
                          <a:pt x="5" y="1"/>
                        </a:cubicBezTo>
                        <a:cubicBezTo>
                          <a:pt x="5" y="2"/>
                          <a:pt x="7" y="6"/>
                          <a:pt x="4" y="6"/>
                        </a:cubicBezTo>
                        <a:cubicBezTo>
                          <a:pt x="2" y="7"/>
                          <a:pt x="0" y="8"/>
                          <a:pt x="1" y="10"/>
                        </a:cubicBezTo>
                        <a:cubicBezTo>
                          <a:pt x="2" y="12"/>
                          <a:pt x="3" y="13"/>
                          <a:pt x="4" y="15"/>
                        </a:cubicBezTo>
                        <a:cubicBezTo>
                          <a:pt x="5" y="17"/>
                          <a:pt x="7" y="19"/>
                          <a:pt x="9" y="22"/>
                        </a:cubicBezTo>
                        <a:cubicBezTo>
                          <a:pt x="12" y="23"/>
                          <a:pt x="10" y="19"/>
                          <a:pt x="12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7" y="18"/>
                          <a:pt x="17" y="20"/>
                          <a:pt x="19" y="19"/>
                        </a:cubicBezTo>
                        <a:cubicBezTo>
                          <a:pt x="20" y="17"/>
                          <a:pt x="21" y="16"/>
                          <a:pt x="20" y="14"/>
                        </a:cubicBezTo>
                        <a:cubicBezTo>
                          <a:pt x="20" y="12"/>
                          <a:pt x="19" y="9"/>
                          <a:pt x="19" y="7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32" name="Freeform 621">
                    <a:extLst>
                      <a:ext uri="{FF2B5EF4-FFF2-40B4-BE49-F238E27FC236}">
                        <a16:creationId xmlns:a16="http://schemas.microsoft.com/office/drawing/2014/main" id="{8FBEC156-D656-4749-BA2A-DA448CEC73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78995" y="4385930"/>
                    <a:ext cx="74861" cy="84419"/>
                  </a:xfrm>
                  <a:custGeom>
                    <a:avLst/>
                    <a:gdLst>
                      <a:gd name="T0" fmla="*/ 12 w 16"/>
                      <a:gd name="T1" fmla="*/ 5 h 18"/>
                      <a:gd name="T2" fmla="*/ 5 w 16"/>
                      <a:gd name="T3" fmla="*/ 1 h 18"/>
                      <a:gd name="T4" fmla="*/ 1 w 16"/>
                      <a:gd name="T5" fmla="*/ 6 h 18"/>
                      <a:gd name="T6" fmla="*/ 2 w 16"/>
                      <a:gd name="T7" fmla="*/ 12 h 18"/>
                      <a:gd name="T8" fmla="*/ 0 w 16"/>
                      <a:gd name="T9" fmla="*/ 17 h 18"/>
                      <a:gd name="T10" fmla="*/ 4 w 16"/>
                      <a:gd name="T11" fmla="*/ 17 h 18"/>
                      <a:gd name="T12" fmla="*/ 9 w 16"/>
                      <a:gd name="T13" fmla="*/ 17 h 18"/>
                      <a:gd name="T14" fmla="*/ 16 w 16"/>
                      <a:gd name="T15" fmla="*/ 8 h 18"/>
                      <a:gd name="T16" fmla="*/ 12 w 16"/>
                      <a:gd name="T17" fmla="*/ 5 h 18"/>
                      <a:gd name="T18" fmla="*/ 12 w 16"/>
                      <a:gd name="T19" fmla="*/ 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6" h="18">
                        <a:moveTo>
                          <a:pt x="12" y="5"/>
                        </a:moveTo>
                        <a:cubicBezTo>
                          <a:pt x="10" y="3"/>
                          <a:pt x="8" y="1"/>
                          <a:pt x="5" y="1"/>
                        </a:cubicBezTo>
                        <a:cubicBezTo>
                          <a:pt x="3" y="0"/>
                          <a:pt x="0" y="4"/>
                          <a:pt x="1" y="6"/>
                        </a:cubicBezTo>
                        <a:cubicBezTo>
                          <a:pt x="1" y="8"/>
                          <a:pt x="2" y="10"/>
                          <a:pt x="2" y="12"/>
                        </a:cubicBezTo>
                        <a:cubicBezTo>
                          <a:pt x="3" y="14"/>
                          <a:pt x="1" y="16"/>
                          <a:pt x="0" y="17"/>
                        </a:cubicBezTo>
                        <a:cubicBezTo>
                          <a:pt x="1" y="18"/>
                          <a:pt x="3" y="17"/>
                          <a:pt x="4" y="17"/>
                        </a:cubicBezTo>
                        <a:cubicBezTo>
                          <a:pt x="6" y="17"/>
                          <a:pt x="7" y="18"/>
                          <a:pt x="9" y="17"/>
                        </a:cubicBezTo>
                        <a:cubicBezTo>
                          <a:pt x="12" y="16"/>
                          <a:pt x="13" y="10"/>
                          <a:pt x="16" y="8"/>
                        </a:cubicBezTo>
                        <a:cubicBezTo>
                          <a:pt x="14" y="7"/>
                          <a:pt x="13" y="6"/>
                          <a:pt x="12" y="5"/>
                        </a:cubicBezTo>
                        <a:cubicBezTo>
                          <a:pt x="10" y="4"/>
                          <a:pt x="13" y="6"/>
                          <a:pt x="12" y="5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33" name="Freeform 622">
                    <a:extLst>
                      <a:ext uri="{FF2B5EF4-FFF2-40B4-BE49-F238E27FC236}">
                        <a16:creationId xmlns:a16="http://schemas.microsoft.com/office/drawing/2014/main" id="{B5D0BDB7-7B1D-4B69-A294-58758D8648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11624" y="4226652"/>
                    <a:ext cx="377488" cy="393415"/>
                  </a:xfrm>
                  <a:custGeom>
                    <a:avLst/>
                    <a:gdLst>
                      <a:gd name="T0" fmla="*/ 76 w 81"/>
                      <a:gd name="T1" fmla="*/ 39 h 84"/>
                      <a:gd name="T2" fmla="*/ 74 w 81"/>
                      <a:gd name="T3" fmla="*/ 32 h 84"/>
                      <a:gd name="T4" fmla="*/ 69 w 81"/>
                      <a:gd name="T5" fmla="*/ 33 h 84"/>
                      <a:gd name="T6" fmla="*/ 58 w 81"/>
                      <a:gd name="T7" fmla="*/ 28 h 84"/>
                      <a:gd name="T8" fmla="*/ 53 w 81"/>
                      <a:gd name="T9" fmla="*/ 20 h 84"/>
                      <a:gd name="T10" fmla="*/ 50 w 81"/>
                      <a:gd name="T11" fmla="*/ 15 h 84"/>
                      <a:gd name="T12" fmla="*/ 56 w 81"/>
                      <a:gd name="T13" fmla="*/ 5 h 84"/>
                      <a:gd name="T14" fmla="*/ 56 w 81"/>
                      <a:gd name="T15" fmla="*/ 1 h 84"/>
                      <a:gd name="T16" fmla="*/ 44 w 81"/>
                      <a:gd name="T17" fmla="*/ 8 h 84"/>
                      <a:gd name="T18" fmla="*/ 36 w 81"/>
                      <a:gd name="T19" fmla="*/ 16 h 84"/>
                      <a:gd name="T20" fmla="*/ 31 w 81"/>
                      <a:gd name="T21" fmla="*/ 23 h 84"/>
                      <a:gd name="T22" fmla="*/ 25 w 81"/>
                      <a:gd name="T23" fmla="*/ 17 h 84"/>
                      <a:gd name="T24" fmla="*/ 7 w 81"/>
                      <a:gd name="T25" fmla="*/ 18 h 84"/>
                      <a:gd name="T26" fmla="*/ 1 w 81"/>
                      <a:gd name="T27" fmla="*/ 16 h 84"/>
                      <a:gd name="T28" fmla="*/ 1 w 81"/>
                      <a:gd name="T29" fmla="*/ 21 h 84"/>
                      <a:gd name="T30" fmla="*/ 8 w 81"/>
                      <a:gd name="T31" fmla="*/ 24 h 84"/>
                      <a:gd name="T32" fmla="*/ 11 w 81"/>
                      <a:gd name="T33" fmla="*/ 26 h 84"/>
                      <a:gd name="T34" fmla="*/ 13 w 81"/>
                      <a:gd name="T35" fmla="*/ 23 h 84"/>
                      <a:gd name="T36" fmla="*/ 20 w 81"/>
                      <a:gd name="T37" fmla="*/ 18 h 84"/>
                      <a:gd name="T38" fmla="*/ 24 w 81"/>
                      <a:gd name="T39" fmla="*/ 20 h 84"/>
                      <a:gd name="T40" fmla="*/ 25 w 81"/>
                      <a:gd name="T41" fmla="*/ 26 h 84"/>
                      <a:gd name="T42" fmla="*/ 28 w 81"/>
                      <a:gd name="T43" fmla="*/ 42 h 84"/>
                      <a:gd name="T44" fmla="*/ 28 w 81"/>
                      <a:gd name="T45" fmla="*/ 47 h 84"/>
                      <a:gd name="T46" fmla="*/ 22 w 81"/>
                      <a:gd name="T47" fmla="*/ 53 h 84"/>
                      <a:gd name="T48" fmla="*/ 26 w 81"/>
                      <a:gd name="T49" fmla="*/ 58 h 84"/>
                      <a:gd name="T50" fmla="*/ 34 w 81"/>
                      <a:gd name="T51" fmla="*/ 61 h 84"/>
                      <a:gd name="T52" fmla="*/ 41 w 81"/>
                      <a:gd name="T53" fmla="*/ 64 h 84"/>
                      <a:gd name="T54" fmla="*/ 54 w 81"/>
                      <a:gd name="T55" fmla="*/ 76 h 84"/>
                      <a:gd name="T56" fmla="*/ 60 w 81"/>
                      <a:gd name="T57" fmla="*/ 75 h 84"/>
                      <a:gd name="T58" fmla="*/ 64 w 81"/>
                      <a:gd name="T59" fmla="*/ 80 h 84"/>
                      <a:gd name="T60" fmla="*/ 65 w 81"/>
                      <a:gd name="T61" fmla="*/ 84 h 84"/>
                      <a:gd name="T62" fmla="*/ 65 w 81"/>
                      <a:gd name="T63" fmla="*/ 63 h 84"/>
                      <a:gd name="T64" fmla="*/ 70 w 81"/>
                      <a:gd name="T65" fmla="*/ 58 h 84"/>
                      <a:gd name="T66" fmla="*/ 66 w 81"/>
                      <a:gd name="T67" fmla="*/ 55 h 84"/>
                      <a:gd name="T68" fmla="*/ 79 w 81"/>
                      <a:gd name="T69" fmla="*/ 53 h 84"/>
                      <a:gd name="T70" fmla="*/ 77 w 81"/>
                      <a:gd name="T71" fmla="*/ 48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81" h="84">
                        <a:moveTo>
                          <a:pt x="77" y="48"/>
                        </a:moveTo>
                        <a:cubicBezTo>
                          <a:pt x="81" y="45"/>
                          <a:pt x="76" y="42"/>
                          <a:pt x="76" y="39"/>
                        </a:cubicBezTo>
                        <a:cubicBezTo>
                          <a:pt x="76" y="37"/>
                          <a:pt x="78" y="35"/>
                          <a:pt x="78" y="33"/>
                        </a:cubicBezTo>
                        <a:cubicBezTo>
                          <a:pt x="79" y="30"/>
                          <a:pt x="75" y="32"/>
                          <a:pt x="74" y="32"/>
                        </a:cubicBezTo>
                        <a:cubicBezTo>
                          <a:pt x="73" y="32"/>
                          <a:pt x="72" y="32"/>
                          <a:pt x="71" y="32"/>
                        </a:cubicBezTo>
                        <a:cubicBezTo>
                          <a:pt x="70" y="32"/>
                          <a:pt x="70" y="33"/>
                          <a:pt x="69" y="33"/>
                        </a:cubicBezTo>
                        <a:cubicBezTo>
                          <a:pt x="68" y="33"/>
                          <a:pt x="67" y="30"/>
                          <a:pt x="66" y="30"/>
                        </a:cubicBezTo>
                        <a:cubicBezTo>
                          <a:pt x="64" y="26"/>
                          <a:pt x="62" y="28"/>
                          <a:pt x="58" y="28"/>
                        </a:cubicBezTo>
                        <a:cubicBezTo>
                          <a:pt x="56" y="28"/>
                          <a:pt x="55" y="28"/>
                          <a:pt x="54" y="26"/>
                        </a:cubicBezTo>
                        <a:cubicBezTo>
                          <a:pt x="53" y="24"/>
                          <a:pt x="56" y="22"/>
                          <a:pt x="53" y="20"/>
                        </a:cubicBezTo>
                        <a:cubicBezTo>
                          <a:pt x="52" y="19"/>
                          <a:pt x="52" y="17"/>
                          <a:pt x="50" y="17"/>
                        </a:cubicBezTo>
                        <a:cubicBezTo>
                          <a:pt x="48" y="17"/>
                          <a:pt x="49" y="17"/>
                          <a:pt x="50" y="15"/>
                        </a:cubicBezTo>
                        <a:cubicBezTo>
                          <a:pt x="51" y="13"/>
                          <a:pt x="50" y="11"/>
                          <a:pt x="51" y="9"/>
                        </a:cubicBezTo>
                        <a:cubicBezTo>
                          <a:pt x="52" y="7"/>
                          <a:pt x="54" y="6"/>
                          <a:pt x="56" y="5"/>
                        </a:cubicBezTo>
                        <a:cubicBezTo>
                          <a:pt x="57" y="4"/>
                          <a:pt x="59" y="4"/>
                          <a:pt x="60" y="2"/>
                        </a:cubicBezTo>
                        <a:cubicBezTo>
                          <a:pt x="60" y="0"/>
                          <a:pt x="56" y="0"/>
                          <a:pt x="56" y="1"/>
                        </a:cubicBezTo>
                        <a:cubicBezTo>
                          <a:pt x="54" y="3"/>
                          <a:pt x="51" y="6"/>
                          <a:pt x="48" y="6"/>
                        </a:cubicBezTo>
                        <a:cubicBezTo>
                          <a:pt x="45" y="6"/>
                          <a:pt x="45" y="6"/>
                          <a:pt x="44" y="8"/>
                        </a:cubicBezTo>
                        <a:cubicBezTo>
                          <a:pt x="43" y="10"/>
                          <a:pt x="43" y="7"/>
                          <a:pt x="41" y="7"/>
                        </a:cubicBezTo>
                        <a:cubicBezTo>
                          <a:pt x="37" y="8"/>
                          <a:pt x="39" y="14"/>
                          <a:pt x="36" y="16"/>
                        </a:cubicBezTo>
                        <a:cubicBezTo>
                          <a:pt x="35" y="17"/>
                          <a:pt x="33" y="18"/>
                          <a:pt x="32" y="20"/>
                        </a:cubicBezTo>
                        <a:cubicBezTo>
                          <a:pt x="32" y="20"/>
                          <a:pt x="32" y="23"/>
                          <a:pt x="31" y="23"/>
                        </a:cubicBezTo>
                        <a:cubicBezTo>
                          <a:pt x="30" y="21"/>
                          <a:pt x="29" y="20"/>
                          <a:pt x="28" y="19"/>
                        </a:cubicBezTo>
                        <a:cubicBezTo>
                          <a:pt x="27" y="17"/>
                          <a:pt x="26" y="17"/>
                          <a:pt x="25" y="17"/>
                        </a:cubicBezTo>
                        <a:cubicBezTo>
                          <a:pt x="21" y="16"/>
                          <a:pt x="19" y="13"/>
                          <a:pt x="15" y="16"/>
                        </a:cubicBezTo>
                        <a:cubicBezTo>
                          <a:pt x="13" y="17"/>
                          <a:pt x="9" y="20"/>
                          <a:pt x="7" y="18"/>
                        </a:cubicBezTo>
                        <a:cubicBezTo>
                          <a:pt x="6" y="17"/>
                          <a:pt x="5" y="17"/>
                          <a:pt x="4" y="16"/>
                        </a:cubicBezTo>
                        <a:cubicBezTo>
                          <a:pt x="2" y="16"/>
                          <a:pt x="3" y="14"/>
                          <a:pt x="1" y="16"/>
                        </a:cubicBezTo>
                        <a:cubicBezTo>
                          <a:pt x="0" y="17"/>
                          <a:pt x="1" y="17"/>
                          <a:pt x="2" y="18"/>
                        </a:cubicBezTo>
                        <a:cubicBezTo>
                          <a:pt x="2" y="19"/>
                          <a:pt x="1" y="20"/>
                          <a:pt x="1" y="21"/>
                        </a:cubicBezTo>
                        <a:cubicBezTo>
                          <a:pt x="3" y="21"/>
                          <a:pt x="5" y="22"/>
                          <a:pt x="6" y="22"/>
                        </a:cubicBezTo>
                        <a:cubicBezTo>
                          <a:pt x="7" y="23"/>
                          <a:pt x="8" y="23"/>
                          <a:pt x="8" y="24"/>
                        </a:cubicBezTo>
                        <a:cubicBezTo>
                          <a:pt x="9" y="25"/>
                          <a:pt x="9" y="24"/>
                          <a:pt x="10" y="24"/>
                        </a:cubicBezTo>
                        <a:cubicBezTo>
                          <a:pt x="10" y="23"/>
                          <a:pt x="10" y="26"/>
                          <a:pt x="11" y="26"/>
                        </a:cubicBezTo>
                        <a:cubicBezTo>
                          <a:pt x="12" y="27"/>
                          <a:pt x="13" y="26"/>
                          <a:pt x="15" y="25"/>
                        </a:cubicBezTo>
                        <a:cubicBezTo>
                          <a:pt x="16" y="25"/>
                          <a:pt x="13" y="23"/>
                          <a:pt x="13" y="23"/>
                        </a:cubicBezTo>
                        <a:cubicBezTo>
                          <a:pt x="13" y="22"/>
                          <a:pt x="16" y="20"/>
                          <a:pt x="16" y="19"/>
                        </a:cubicBezTo>
                        <a:cubicBezTo>
                          <a:pt x="17" y="18"/>
                          <a:pt x="19" y="17"/>
                          <a:pt x="20" y="18"/>
                        </a:cubicBezTo>
                        <a:cubicBezTo>
                          <a:pt x="21" y="18"/>
                          <a:pt x="23" y="19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4" y="21"/>
                          <a:pt x="23" y="22"/>
                          <a:pt x="23" y="22"/>
                        </a:cubicBezTo>
                        <a:cubicBezTo>
                          <a:pt x="23" y="23"/>
                          <a:pt x="25" y="25"/>
                          <a:pt x="25" y="26"/>
                        </a:cubicBezTo>
                        <a:cubicBezTo>
                          <a:pt x="27" y="29"/>
                          <a:pt x="29" y="29"/>
                          <a:pt x="29" y="33"/>
                        </a:cubicBezTo>
                        <a:cubicBezTo>
                          <a:pt x="29" y="36"/>
                          <a:pt x="29" y="39"/>
                          <a:pt x="28" y="42"/>
                        </a:cubicBezTo>
                        <a:cubicBezTo>
                          <a:pt x="28" y="43"/>
                          <a:pt x="30" y="43"/>
                          <a:pt x="30" y="44"/>
                        </a:cubicBezTo>
                        <a:cubicBezTo>
                          <a:pt x="29" y="45"/>
                          <a:pt x="28" y="46"/>
                          <a:pt x="28" y="47"/>
                        </a:cubicBezTo>
                        <a:cubicBezTo>
                          <a:pt x="27" y="48"/>
                          <a:pt x="27" y="50"/>
                          <a:pt x="26" y="50"/>
                        </a:cubicBezTo>
                        <a:cubicBezTo>
                          <a:pt x="24" y="51"/>
                          <a:pt x="22" y="50"/>
                          <a:pt x="22" y="53"/>
                        </a:cubicBezTo>
                        <a:cubicBezTo>
                          <a:pt x="22" y="55"/>
                          <a:pt x="19" y="55"/>
                          <a:pt x="22" y="56"/>
                        </a:cubicBezTo>
                        <a:cubicBezTo>
                          <a:pt x="23" y="57"/>
                          <a:pt x="24" y="57"/>
                          <a:pt x="26" y="58"/>
                        </a:cubicBezTo>
                        <a:cubicBezTo>
                          <a:pt x="27" y="59"/>
                          <a:pt x="28" y="60"/>
                          <a:pt x="29" y="61"/>
                        </a:cubicBezTo>
                        <a:cubicBezTo>
                          <a:pt x="31" y="62"/>
                          <a:pt x="32" y="61"/>
                          <a:pt x="34" y="61"/>
                        </a:cubicBezTo>
                        <a:cubicBezTo>
                          <a:pt x="35" y="61"/>
                          <a:pt x="36" y="62"/>
                          <a:pt x="38" y="63"/>
                        </a:cubicBezTo>
                        <a:cubicBezTo>
                          <a:pt x="39" y="63"/>
                          <a:pt x="40" y="63"/>
                          <a:pt x="41" y="64"/>
                        </a:cubicBezTo>
                        <a:cubicBezTo>
                          <a:pt x="44" y="66"/>
                          <a:pt x="46" y="68"/>
                          <a:pt x="48" y="71"/>
                        </a:cubicBezTo>
                        <a:cubicBezTo>
                          <a:pt x="49" y="74"/>
                          <a:pt x="50" y="75"/>
                          <a:pt x="54" y="76"/>
                        </a:cubicBezTo>
                        <a:cubicBezTo>
                          <a:pt x="55" y="76"/>
                          <a:pt x="56" y="75"/>
                          <a:pt x="57" y="74"/>
                        </a:cubicBezTo>
                        <a:cubicBezTo>
                          <a:pt x="58" y="74"/>
                          <a:pt x="59" y="76"/>
                          <a:pt x="60" y="75"/>
                        </a:cubicBezTo>
                        <a:cubicBezTo>
                          <a:pt x="62" y="74"/>
                          <a:pt x="64" y="75"/>
                          <a:pt x="65" y="76"/>
                        </a:cubicBezTo>
                        <a:cubicBezTo>
                          <a:pt x="65" y="77"/>
                          <a:pt x="64" y="79"/>
                          <a:pt x="64" y="80"/>
                        </a:cubicBezTo>
                        <a:cubicBezTo>
                          <a:pt x="63" y="81"/>
                          <a:pt x="62" y="81"/>
                          <a:pt x="64" y="82"/>
                        </a:cubicBezTo>
                        <a:cubicBezTo>
                          <a:pt x="64" y="82"/>
                          <a:pt x="66" y="84"/>
                          <a:pt x="65" y="84"/>
                        </a:cubicBezTo>
                        <a:cubicBezTo>
                          <a:pt x="67" y="84"/>
                          <a:pt x="68" y="73"/>
                          <a:pt x="69" y="71"/>
                        </a:cubicBezTo>
                        <a:cubicBezTo>
                          <a:pt x="69" y="67"/>
                          <a:pt x="66" y="66"/>
                          <a:pt x="65" y="63"/>
                        </a:cubicBezTo>
                        <a:cubicBezTo>
                          <a:pt x="65" y="61"/>
                          <a:pt x="65" y="60"/>
                          <a:pt x="66" y="60"/>
                        </a:cubicBezTo>
                        <a:cubicBezTo>
                          <a:pt x="67" y="60"/>
                          <a:pt x="70" y="59"/>
                          <a:pt x="70" y="58"/>
                        </a:cubicBezTo>
                        <a:cubicBezTo>
                          <a:pt x="69" y="58"/>
                          <a:pt x="67" y="58"/>
                          <a:pt x="67" y="57"/>
                        </a:cubicBezTo>
                        <a:cubicBezTo>
                          <a:pt x="66" y="57"/>
                          <a:pt x="66" y="55"/>
                          <a:pt x="66" y="55"/>
                        </a:cubicBezTo>
                        <a:cubicBezTo>
                          <a:pt x="68" y="55"/>
                          <a:pt x="70" y="55"/>
                          <a:pt x="72" y="55"/>
                        </a:cubicBezTo>
                        <a:cubicBezTo>
                          <a:pt x="73" y="55"/>
                          <a:pt x="79" y="52"/>
                          <a:pt x="79" y="53"/>
                        </a:cubicBezTo>
                        <a:cubicBezTo>
                          <a:pt x="79" y="51"/>
                          <a:pt x="76" y="48"/>
                          <a:pt x="77" y="48"/>
                        </a:cubicBezTo>
                        <a:cubicBezTo>
                          <a:pt x="78" y="47"/>
                          <a:pt x="76" y="48"/>
                          <a:pt x="77" y="48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34" name="Freeform 623">
                    <a:extLst>
                      <a:ext uri="{FF2B5EF4-FFF2-40B4-BE49-F238E27FC236}">
                        <a16:creationId xmlns:a16="http://schemas.microsoft.com/office/drawing/2014/main" id="{DC78BC4E-5A16-4561-BAC3-D310F18682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62592" y="4489458"/>
                    <a:ext cx="130606" cy="154500"/>
                  </a:xfrm>
                  <a:custGeom>
                    <a:avLst/>
                    <a:gdLst>
                      <a:gd name="T0" fmla="*/ 20 w 28"/>
                      <a:gd name="T1" fmla="*/ 6 h 33"/>
                      <a:gd name="T2" fmla="*/ 15 w 28"/>
                      <a:gd name="T3" fmla="*/ 3 h 33"/>
                      <a:gd name="T4" fmla="*/ 10 w 28"/>
                      <a:gd name="T5" fmla="*/ 0 h 33"/>
                      <a:gd name="T6" fmla="*/ 4 w 28"/>
                      <a:gd name="T7" fmla="*/ 4 h 33"/>
                      <a:gd name="T8" fmla="*/ 3 w 28"/>
                      <a:gd name="T9" fmla="*/ 7 h 33"/>
                      <a:gd name="T10" fmla="*/ 2 w 28"/>
                      <a:gd name="T11" fmla="*/ 10 h 33"/>
                      <a:gd name="T12" fmla="*/ 0 w 28"/>
                      <a:gd name="T13" fmla="*/ 13 h 33"/>
                      <a:gd name="T14" fmla="*/ 0 w 28"/>
                      <a:gd name="T15" fmla="*/ 15 h 33"/>
                      <a:gd name="T16" fmla="*/ 0 w 28"/>
                      <a:gd name="T17" fmla="*/ 18 h 33"/>
                      <a:gd name="T18" fmla="*/ 2 w 28"/>
                      <a:gd name="T19" fmla="*/ 20 h 33"/>
                      <a:gd name="T20" fmla="*/ 5 w 28"/>
                      <a:gd name="T21" fmla="*/ 18 h 33"/>
                      <a:gd name="T22" fmla="*/ 5 w 28"/>
                      <a:gd name="T23" fmla="*/ 20 h 33"/>
                      <a:gd name="T24" fmla="*/ 3 w 28"/>
                      <a:gd name="T25" fmla="*/ 24 h 33"/>
                      <a:gd name="T26" fmla="*/ 3 w 28"/>
                      <a:gd name="T27" fmla="*/ 26 h 33"/>
                      <a:gd name="T28" fmla="*/ 3 w 28"/>
                      <a:gd name="T29" fmla="*/ 28 h 33"/>
                      <a:gd name="T30" fmla="*/ 8 w 28"/>
                      <a:gd name="T31" fmla="*/ 32 h 33"/>
                      <a:gd name="T32" fmla="*/ 11 w 28"/>
                      <a:gd name="T33" fmla="*/ 29 h 33"/>
                      <a:gd name="T34" fmla="*/ 16 w 28"/>
                      <a:gd name="T35" fmla="*/ 22 h 33"/>
                      <a:gd name="T36" fmla="*/ 22 w 28"/>
                      <a:gd name="T37" fmla="*/ 19 h 33"/>
                      <a:gd name="T38" fmla="*/ 27 w 28"/>
                      <a:gd name="T39" fmla="*/ 13 h 33"/>
                      <a:gd name="T40" fmla="*/ 27 w 28"/>
                      <a:gd name="T41" fmla="*/ 8 h 33"/>
                      <a:gd name="T42" fmla="*/ 24 w 28"/>
                      <a:gd name="T43" fmla="*/ 5 h 33"/>
                      <a:gd name="T44" fmla="*/ 20 w 28"/>
                      <a:gd name="T45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8" h="33">
                        <a:moveTo>
                          <a:pt x="20" y="6"/>
                        </a:moveTo>
                        <a:cubicBezTo>
                          <a:pt x="18" y="6"/>
                          <a:pt x="17" y="4"/>
                          <a:pt x="15" y="3"/>
                        </a:cubicBezTo>
                        <a:cubicBezTo>
                          <a:pt x="14" y="2"/>
                          <a:pt x="12" y="0"/>
                          <a:pt x="10" y="0"/>
                        </a:cubicBezTo>
                        <a:cubicBezTo>
                          <a:pt x="10" y="3"/>
                          <a:pt x="4" y="1"/>
                          <a:pt x="4" y="4"/>
                        </a:cubicBezTo>
                        <a:cubicBezTo>
                          <a:pt x="4" y="6"/>
                          <a:pt x="4" y="6"/>
                          <a:pt x="3" y="7"/>
                        </a:cubicBezTo>
                        <a:cubicBezTo>
                          <a:pt x="1" y="8"/>
                          <a:pt x="2" y="9"/>
                          <a:pt x="2" y="10"/>
                        </a:cubicBezTo>
                        <a:cubicBezTo>
                          <a:pt x="2" y="11"/>
                          <a:pt x="1" y="12"/>
                          <a:pt x="0" y="13"/>
                        </a:cubicBezTo>
                        <a:cubicBezTo>
                          <a:pt x="0" y="13"/>
                          <a:pt x="0" y="14"/>
                          <a:pt x="0" y="15"/>
                        </a:cubicBezTo>
                        <a:cubicBezTo>
                          <a:pt x="1" y="16"/>
                          <a:pt x="0" y="17"/>
                          <a:pt x="0" y="18"/>
                        </a:cubicBezTo>
                        <a:cubicBezTo>
                          <a:pt x="0" y="18"/>
                          <a:pt x="1" y="21"/>
                          <a:pt x="2" y="20"/>
                        </a:cubicBezTo>
                        <a:cubicBezTo>
                          <a:pt x="4" y="20"/>
                          <a:pt x="4" y="18"/>
                          <a:pt x="5" y="18"/>
                        </a:cubicBezTo>
                        <a:cubicBezTo>
                          <a:pt x="4" y="18"/>
                          <a:pt x="6" y="20"/>
                          <a:pt x="5" y="20"/>
                        </a:cubicBezTo>
                        <a:cubicBezTo>
                          <a:pt x="5" y="22"/>
                          <a:pt x="5" y="23"/>
                          <a:pt x="3" y="24"/>
                        </a:cubicBezTo>
                        <a:cubicBezTo>
                          <a:pt x="3" y="24"/>
                          <a:pt x="4" y="26"/>
                          <a:pt x="3" y="26"/>
                        </a:cubicBezTo>
                        <a:cubicBezTo>
                          <a:pt x="3" y="27"/>
                          <a:pt x="2" y="27"/>
                          <a:pt x="3" y="28"/>
                        </a:cubicBezTo>
                        <a:cubicBezTo>
                          <a:pt x="5" y="29"/>
                          <a:pt x="6" y="29"/>
                          <a:pt x="8" y="32"/>
                        </a:cubicBezTo>
                        <a:cubicBezTo>
                          <a:pt x="9" y="33"/>
                          <a:pt x="10" y="29"/>
                          <a:pt x="11" y="29"/>
                        </a:cubicBezTo>
                        <a:cubicBezTo>
                          <a:pt x="12" y="26"/>
                          <a:pt x="13" y="23"/>
                          <a:pt x="16" y="22"/>
                        </a:cubicBezTo>
                        <a:cubicBezTo>
                          <a:pt x="18" y="21"/>
                          <a:pt x="20" y="21"/>
                          <a:pt x="22" y="19"/>
                        </a:cubicBezTo>
                        <a:cubicBezTo>
                          <a:pt x="24" y="18"/>
                          <a:pt x="26" y="16"/>
                          <a:pt x="27" y="13"/>
                        </a:cubicBezTo>
                        <a:cubicBezTo>
                          <a:pt x="27" y="11"/>
                          <a:pt x="28" y="10"/>
                          <a:pt x="27" y="8"/>
                        </a:cubicBezTo>
                        <a:cubicBezTo>
                          <a:pt x="26" y="7"/>
                          <a:pt x="25" y="6"/>
                          <a:pt x="24" y="5"/>
                        </a:cubicBezTo>
                        <a:cubicBezTo>
                          <a:pt x="23" y="5"/>
                          <a:pt x="21" y="6"/>
                          <a:pt x="20" y="6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35" name="Freeform 624">
                    <a:extLst>
                      <a:ext uri="{FF2B5EF4-FFF2-40B4-BE49-F238E27FC236}">
                        <a16:creationId xmlns:a16="http://schemas.microsoft.com/office/drawing/2014/main" id="{2AC86953-F1A1-4B0A-94A2-57ECD7D15B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48257" y="4518129"/>
                    <a:ext cx="299441" cy="444384"/>
                  </a:xfrm>
                  <a:custGeom>
                    <a:avLst/>
                    <a:gdLst>
                      <a:gd name="T0" fmla="*/ 57 w 64"/>
                      <a:gd name="T1" fmla="*/ 21 h 95"/>
                      <a:gd name="T2" fmla="*/ 56 w 64"/>
                      <a:gd name="T3" fmla="*/ 14 h 95"/>
                      <a:gd name="T4" fmla="*/ 50 w 64"/>
                      <a:gd name="T5" fmla="*/ 13 h 95"/>
                      <a:gd name="T6" fmla="*/ 46 w 64"/>
                      <a:gd name="T7" fmla="*/ 14 h 95"/>
                      <a:gd name="T8" fmla="*/ 41 w 64"/>
                      <a:gd name="T9" fmla="*/ 11 h 95"/>
                      <a:gd name="T10" fmla="*/ 38 w 64"/>
                      <a:gd name="T11" fmla="*/ 6 h 95"/>
                      <a:gd name="T12" fmla="*/ 33 w 64"/>
                      <a:gd name="T13" fmla="*/ 2 h 95"/>
                      <a:gd name="T14" fmla="*/ 28 w 64"/>
                      <a:gd name="T15" fmla="*/ 0 h 95"/>
                      <a:gd name="T16" fmla="*/ 31 w 64"/>
                      <a:gd name="T17" fmla="*/ 5 h 95"/>
                      <a:gd name="T18" fmla="*/ 28 w 64"/>
                      <a:gd name="T19" fmla="*/ 10 h 95"/>
                      <a:gd name="T20" fmla="*/ 23 w 64"/>
                      <a:gd name="T21" fmla="*/ 14 h 95"/>
                      <a:gd name="T22" fmla="*/ 17 w 64"/>
                      <a:gd name="T23" fmla="*/ 17 h 95"/>
                      <a:gd name="T24" fmla="*/ 11 w 64"/>
                      <a:gd name="T25" fmla="*/ 26 h 95"/>
                      <a:gd name="T26" fmla="*/ 6 w 64"/>
                      <a:gd name="T27" fmla="*/ 22 h 95"/>
                      <a:gd name="T28" fmla="*/ 6 w 64"/>
                      <a:gd name="T29" fmla="*/ 21 h 95"/>
                      <a:gd name="T30" fmla="*/ 6 w 64"/>
                      <a:gd name="T31" fmla="*/ 18 h 95"/>
                      <a:gd name="T32" fmla="*/ 2 w 64"/>
                      <a:gd name="T33" fmla="*/ 26 h 95"/>
                      <a:gd name="T34" fmla="*/ 3 w 64"/>
                      <a:gd name="T35" fmla="*/ 30 h 95"/>
                      <a:gd name="T36" fmla="*/ 3 w 64"/>
                      <a:gd name="T37" fmla="*/ 32 h 95"/>
                      <a:gd name="T38" fmla="*/ 14 w 64"/>
                      <a:gd name="T39" fmla="*/ 47 h 95"/>
                      <a:gd name="T40" fmla="*/ 23 w 64"/>
                      <a:gd name="T41" fmla="*/ 63 h 95"/>
                      <a:gd name="T42" fmla="*/ 26 w 64"/>
                      <a:gd name="T43" fmla="*/ 70 h 95"/>
                      <a:gd name="T44" fmla="*/ 25 w 64"/>
                      <a:gd name="T45" fmla="*/ 71 h 95"/>
                      <a:gd name="T46" fmla="*/ 28 w 64"/>
                      <a:gd name="T47" fmla="*/ 74 h 95"/>
                      <a:gd name="T48" fmla="*/ 32 w 64"/>
                      <a:gd name="T49" fmla="*/ 79 h 95"/>
                      <a:gd name="T50" fmla="*/ 41 w 64"/>
                      <a:gd name="T51" fmla="*/ 83 h 95"/>
                      <a:gd name="T52" fmla="*/ 48 w 64"/>
                      <a:gd name="T53" fmla="*/ 87 h 95"/>
                      <a:gd name="T54" fmla="*/ 54 w 64"/>
                      <a:gd name="T55" fmla="*/ 93 h 95"/>
                      <a:gd name="T56" fmla="*/ 59 w 64"/>
                      <a:gd name="T57" fmla="*/ 90 h 95"/>
                      <a:gd name="T58" fmla="*/ 61 w 64"/>
                      <a:gd name="T59" fmla="*/ 86 h 95"/>
                      <a:gd name="T60" fmla="*/ 63 w 64"/>
                      <a:gd name="T61" fmla="*/ 82 h 95"/>
                      <a:gd name="T62" fmla="*/ 61 w 64"/>
                      <a:gd name="T63" fmla="*/ 78 h 95"/>
                      <a:gd name="T64" fmla="*/ 61 w 64"/>
                      <a:gd name="T65" fmla="*/ 76 h 95"/>
                      <a:gd name="T66" fmla="*/ 63 w 64"/>
                      <a:gd name="T67" fmla="*/ 74 h 95"/>
                      <a:gd name="T68" fmla="*/ 64 w 64"/>
                      <a:gd name="T69" fmla="*/ 64 h 95"/>
                      <a:gd name="T70" fmla="*/ 62 w 64"/>
                      <a:gd name="T71" fmla="*/ 59 h 95"/>
                      <a:gd name="T72" fmla="*/ 57 w 64"/>
                      <a:gd name="T73" fmla="*/ 57 h 95"/>
                      <a:gd name="T74" fmla="*/ 55 w 64"/>
                      <a:gd name="T75" fmla="*/ 48 h 95"/>
                      <a:gd name="T76" fmla="*/ 50 w 64"/>
                      <a:gd name="T77" fmla="*/ 51 h 95"/>
                      <a:gd name="T78" fmla="*/ 46 w 64"/>
                      <a:gd name="T79" fmla="*/ 51 h 95"/>
                      <a:gd name="T80" fmla="*/ 44 w 64"/>
                      <a:gd name="T81" fmla="*/ 48 h 95"/>
                      <a:gd name="T82" fmla="*/ 40 w 64"/>
                      <a:gd name="T83" fmla="*/ 42 h 95"/>
                      <a:gd name="T84" fmla="*/ 39 w 64"/>
                      <a:gd name="T85" fmla="*/ 35 h 95"/>
                      <a:gd name="T86" fmla="*/ 42 w 64"/>
                      <a:gd name="T87" fmla="*/ 33 h 95"/>
                      <a:gd name="T88" fmla="*/ 42 w 64"/>
                      <a:gd name="T89" fmla="*/ 30 h 95"/>
                      <a:gd name="T90" fmla="*/ 45 w 64"/>
                      <a:gd name="T91" fmla="*/ 25 h 95"/>
                      <a:gd name="T92" fmla="*/ 50 w 64"/>
                      <a:gd name="T93" fmla="*/ 24 h 95"/>
                      <a:gd name="T94" fmla="*/ 53 w 64"/>
                      <a:gd name="T95" fmla="*/ 22 h 95"/>
                      <a:gd name="T96" fmla="*/ 57 w 64"/>
                      <a:gd name="T97" fmla="*/ 21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64" h="95">
                        <a:moveTo>
                          <a:pt x="57" y="21"/>
                        </a:moveTo>
                        <a:cubicBezTo>
                          <a:pt x="53" y="19"/>
                          <a:pt x="59" y="15"/>
                          <a:pt x="56" y="14"/>
                        </a:cubicBezTo>
                        <a:cubicBezTo>
                          <a:pt x="54" y="12"/>
                          <a:pt x="52" y="13"/>
                          <a:pt x="50" y="13"/>
                        </a:cubicBezTo>
                        <a:cubicBezTo>
                          <a:pt x="48" y="12"/>
                          <a:pt x="48" y="14"/>
                          <a:pt x="46" y="14"/>
                        </a:cubicBezTo>
                        <a:cubicBezTo>
                          <a:pt x="44" y="13"/>
                          <a:pt x="42" y="13"/>
                          <a:pt x="41" y="11"/>
                        </a:cubicBezTo>
                        <a:cubicBezTo>
                          <a:pt x="40" y="10"/>
                          <a:pt x="39" y="7"/>
                          <a:pt x="38" y="6"/>
                        </a:cubicBezTo>
                        <a:cubicBezTo>
                          <a:pt x="36" y="5"/>
                          <a:pt x="35" y="3"/>
                          <a:pt x="33" y="2"/>
                        </a:cubicBezTo>
                        <a:cubicBezTo>
                          <a:pt x="32" y="0"/>
                          <a:pt x="30" y="1"/>
                          <a:pt x="28" y="0"/>
                        </a:cubicBezTo>
                        <a:cubicBezTo>
                          <a:pt x="30" y="2"/>
                          <a:pt x="31" y="3"/>
                          <a:pt x="31" y="5"/>
                        </a:cubicBezTo>
                        <a:cubicBezTo>
                          <a:pt x="30" y="7"/>
                          <a:pt x="30" y="9"/>
                          <a:pt x="28" y="10"/>
                        </a:cubicBezTo>
                        <a:cubicBezTo>
                          <a:pt x="26" y="12"/>
                          <a:pt x="25" y="14"/>
                          <a:pt x="23" y="14"/>
                        </a:cubicBezTo>
                        <a:cubicBezTo>
                          <a:pt x="21" y="15"/>
                          <a:pt x="19" y="15"/>
                          <a:pt x="17" y="17"/>
                        </a:cubicBezTo>
                        <a:cubicBezTo>
                          <a:pt x="16" y="18"/>
                          <a:pt x="12" y="27"/>
                          <a:pt x="11" y="26"/>
                        </a:cubicBezTo>
                        <a:cubicBezTo>
                          <a:pt x="9" y="23"/>
                          <a:pt x="8" y="23"/>
                          <a:pt x="6" y="22"/>
                        </a:cubicBezTo>
                        <a:cubicBezTo>
                          <a:pt x="5" y="22"/>
                          <a:pt x="5" y="22"/>
                          <a:pt x="6" y="21"/>
                        </a:cubicBezTo>
                        <a:cubicBezTo>
                          <a:pt x="7" y="20"/>
                          <a:pt x="7" y="19"/>
                          <a:pt x="6" y="18"/>
                        </a:cubicBezTo>
                        <a:cubicBezTo>
                          <a:pt x="4" y="19"/>
                          <a:pt x="0" y="23"/>
                          <a:pt x="2" y="26"/>
                        </a:cubicBezTo>
                        <a:cubicBezTo>
                          <a:pt x="2" y="26"/>
                          <a:pt x="4" y="29"/>
                          <a:pt x="3" y="30"/>
                        </a:cubicBezTo>
                        <a:cubicBezTo>
                          <a:pt x="2" y="30"/>
                          <a:pt x="1" y="31"/>
                          <a:pt x="3" y="32"/>
                        </a:cubicBezTo>
                        <a:cubicBezTo>
                          <a:pt x="8" y="35"/>
                          <a:pt x="12" y="41"/>
                          <a:pt x="14" y="47"/>
                        </a:cubicBezTo>
                        <a:cubicBezTo>
                          <a:pt x="17" y="52"/>
                          <a:pt x="19" y="58"/>
                          <a:pt x="23" y="63"/>
                        </a:cubicBezTo>
                        <a:cubicBezTo>
                          <a:pt x="24" y="65"/>
                          <a:pt x="26" y="67"/>
                          <a:pt x="26" y="70"/>
                        </a:cubicBezTo>
                        <a:cubicBezTo>
                          <a:pt x="26" y="71"/>
                          <a:pt x="25" y="70"/>
                          <a:pt x="25" y="71"/>
                        </a:cubicBezTo>
                        <a:cubicBezTo>
                          <a:pt x="26" y="72"/>
                          <a:pt x="27" y="73"/>
                          <a:pt x="28" y="74"/>
                        </a:cubicBezTo>
                        <a:cubicBezTo>
                          <a:pt x="29" y="76"/>
                          <a:pt x="30" y="78"/>
                          <a:pt x="32" y="79"/>
                        </a:cubicBezTo>
                        <a:cubicBezTo>
                          <a:pt x="35" y="80"/>
                          <a:pt x="38" y="82"/>
                          <a:pt x="41" y="83"/>
                        </a:cubicBezTo>
                        <a:cubicBezTo>
                          <a:pt x="43" y="84"/>
                          <a:pt x="45" y="86"/>
                          <a:pt x="48" y="87"/>
                        </a:cubicBezTo>
                        <a:cubicBezTo>
                          <a:pt x="50" y="89"/>
                          <a:pt x="52" y="91"/>
                          <a:pt x="54" y="93"/>
                        </a:cubicBezTo>
                        <a:cubicBezTo>
                          <a:pt x="58" y="95"/>
                          <a:pt x="57" y="91"/>
                          <a:pt x="59" y="90"/>
                        </a:cubicBezTo>
                        <a:cubicBezTo>
                          <a:pt x="60" y="89"/>
                          <a:pt x="60" y="87"/>
                          <a:pt x="61" y="86"/>
                        </a:cubicBezTo>
                        <a:cubicBezTo>
                          <a:pt x="61" y="85"/>
                          <a:pt x="64" y="83"/>
                          <a:pt x="63" y="82"/>
                        </a:cubicBezTo>
                        <a:cubicBezTo>
                          <a:pt x="61" y="81"/>
                          <a:pt x="60" y="81"/>
                          <a:pt x="61" y="78"/>
                        </a:cubicBezTo>
                        <a:cubicBezTo>
                          <a:pt x="61" y="77"/>
                          <a:pt x="61" y="76"/>
                          <a:pt x="61" y="76"/>
                        </a:cubicBezTo>
                        <a:cubicBezTo>
                          <a:pt x="62" y="75"/>
                          <a:pt x="63" y="74"/>
                          <a:pt x="63" y="74"/>
                        </a:cubicBezTo>
                        <a:cubicBezTo>
                          <a:pt x="64" y="71"/>
                          <a:pt x="62" y="66"/>
                          <a:pt x="64" y="64"/>
                        </a:cubicBezTo>
                        <a:cubicBezTo>
                          <a:pt x="64" y="63"/>
                          <a:pt x="63" y="61"/>
                          <a:pt x="62" y="59"/>
                        </a:cubicBezTo>
                        <a:cubicBezTo>
                          <a:pt x="61" y="56"/>
                          <a:pt x="60" y="56"/>
                          <a:pt x="57" y="57"/>
                        </a:cubicBezTo>
                        <a:cubicBezTo>
                          <a:pt x="53" y="57"/>
                          <a:pt x="55" y="50"/>
                          <a:pt x="55" y="48"/>
                        </a:cubicBezTo>
                        <a:cubicBezTo>
                          <a:pt x="53" y="49"/>
                          <a:pt x="52" y="51"/>
                          <a:pt x="50" y="51"/>
                        </a:cubicBezTo>
                        <a:cubicBezTo>
                          <a:pt x="49" y="51"/>
                          <a:pt x="47" y="51"/>
                          <a:pt x="46" y="51"/>
                        </a:cubicBezTo>
                        <a:cubicBezTo>
                          <a:pt x="45" y="50"/>
                          <a:pt x="45" y="48"/>
                          <a:pt x="44" y="48"/>
                        </a:cubicBezTo>
                        <a:cubicBezTo>
                          <a:pt x="41" y="48"/>
                          <a:pt x="41" y="44"/>
                          <a:pt x="40" y="42"/>
                        </a:cubicBezTo>
                        <a:cubicBezTo>
                          <a:pt x="38" y="40"/>
                          <a:pt x="37" y="37"/>
                          <a:pt x="39" y="35"/>
                        </a:cubicBezTo>
                        <a:cubicBezTo>
                          <a:pt x="40" y="34"/>
                          <a:pt x="42" y="34"/>
                          <a:pt x="42" y="33"/>
                        </a:cubicBezTo>
                        <a:cubicBezTo>
                          <a:pt x="42" y="32"/>
                          <a:pt x="42" y="31"/>
                          <a:pt x="42" y="30"/>
                        </a:cubicBezTo>
                        <a:cubicBezTo>
                          <a:pt x="42" y="27"/>
                          <a:pt x="42" y="26"/>
                          <a:pt x="45" y="25"/>
                        </a:cubicBezTo>
                        <a:cubicBezTo>
                          <a:pt x="47" y="24"/>
                          <a:pt x="48" y="24"/>
                          <a:pt x="50" y="24"/>
                        </a:cubicBezTo>
                        <a:cubicBezTo>
                          <a:pt x="51" y="24"/>
                          <a:pt x="52" y="23"/>
                          <a:pt x="53" y="22"/>
                        </a:cubicBezTo>
                        <a:cubicBezTo>
                          <a:pt x="54" y="22"/>
                          <a:pt x="59" y="23"/>
                          <a:pt x="57" y="2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36" name="Freeform 625">
                    <a:extLst>
                      <a:ext uri="{FF2B5EF4-FFF2-40B4-BE49-F238E27FC236}">
                        <a16:creationId xmlns:a16="http://schemas.microsoft.com/office/drawing/2014/main" id="{F5FBDEB7-A089-4258-B375-532FFEFD20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80457" y="4933843"/>
                    <a:ext cx="203874" cy="992299"/>
                  </a:xfrm>
                  <a:custGeom>
                    <a:avLst/>
                    <a:gdLst>
                      <a:gd name="T0" fmla="*/ 38 w 44"/>
                      <a:gd name="T1" fmla="*/ 20 h 212"/>
                      <a:gd name="T2" fmla="*/ 36 w 44"/>
                      <a:gd name="T3" fmla="*/ 12 h 212"/>
                      <a:gd name="T4" fmla="*/ 34 w 44"/>
                      <a:gd name="T5" fmla="*/ 5 h 212"/>
                      <a:gd name="T6" fmla="*/ 30 w 44"/>
                      <a:gd name="T7" fmla="*/ 3 h 212"/>
                      <a:gd name="T8" fmla="*/ 28 w 44"/>
                      <a:gd name="T9" fmla="*/ 15 h 212"/>
                      <a:gd name="T10" fmla="*/ 26 w 44"/>
                      <a:gd name="T11" fmla="*/ 31 h 212"/>
                      <a:gd name="T12" fmla="*/ 23 w 44"/>
                      <a:gd name="T13" fmla="*/ 56 h 212"/>
                      <a:gd name="T14" fmla="*/ 21 w 44"/>
                      <a:gd name="T15" fmla="*/ 68 h 212"/>
                      <a:gd name="T16" fmla="*/ 21 w 44"/>
                      <a:gd name="T17" fmla="*/ 80 h 212"/>
                      <a:gd name="T18" fmla="*/ 20 w 44"/>
                      <a:gd name="T19" fmla="*/ 88 h 212"/>
                      <a:gd name="T20" fmla="*/ 11 w 44"/>
                      <a:gd name="T21" fmla="*/ 110 h 212"/>
                      <a:gd name="T22" fmla="*/ 10 w 44"/>
                      <a:gd name="T23" fmla="*/ 132 h 212"/>
                      <a:gd name="T24" fmla="*/ 17 w 44"/>
                      <a:gd name="T25" fmla="*/ 133 h 212"/>
                      <a:gd name="T26" fmla="*/ 16 w 44"/>
                      <a:gd name="T27" fmla="*/ 136 h 212"/>
                      <a:gd name="T28" fmla="*/ 14 w 44"/>
                      <a:gd name="T29" fmla="*/ 145 h 212"/>
                      <a:gd name="T30" fmla="*/ 15 w 44"/>
                      <a:gd name="T31" fmla="*/ 150 h 212"/>
                      <a:gd name="T32" fmla="*/ 13 w 44"/>
                      <a:gd name="T33" fmla="*/ 152 h 212"/>
                      <a:gd name="T34" fmla="*/ 11 w 44"/>
                      <a:gd name="T35" fmla="*/ 158 h 212"/>
                      <a:gd name="T36" fmla="*/ 8 w 44"/>
                      <a:gd name="T37" fmla="*/ 159 h 212"/>
                      <a:gd name="T38" fmla="*/ 4 w 44"/>
                      <a:gd name="T39" fmla="*/ 159 h 212"/>
                      <a:gd name="T40" fmla="*/ 0 w 44"/>
                      <a:gd name="T41" fmla="*/ 164 h 212"/>
                      <a:gd name="T42" fmla="*/ 2 w 44"/>
                      <a:gd name="T43" fmla="*/ 163 h 212"/>
                      <a:gd name="T44" fmla="*/ 7 w 44"/>
                      <a:gd name="T45" fmla="*/ 171 h 212"/>
                      <a:gd name="T46" fmla="*/ 11 w 44"/>
                      <a:gd name="T47" fmla="*/ 173 h 212"/>
                      <a:gd name="T48" fmla="*/ 7 w 44"/>
                      <a:gd name="T49" fmla="*/ 174 h 212"/>
                      <a:gd name="T50" fmla="*/ 7 w 44"/>
                      <a:gd name="T51" fmla="*/ 179 h 212"/>
                      <a:gd name="T52" fmla="*/ 9 w 44"/>
                      <a:gd name="T53" fmla="*/ 182 h 212"/>
                      <a:gd name="T54" fmla="*/ 9 w 44"/>
                      <a:gd name="T55" fmla="*/ 185 h 212"/>
                      <a:gd name="T56" fmla="*/ 7 w 44"/>
                      <a:gd name="T57" fmla="*/ 187 h 212"/>
                      <a:gd name="T58" fmla="*/ 10 w 44"/>
                      <a:gd name="T59" fmla="*/ 190 h 212"/>
                      <a:gd name="T60" fmla="*/ 8 w 44"/>
                      <a:gd name="T61" fmla="*/ 193 h 212"/>
                      <a:gd name="T62" fmla="*/ 11 w 44"/>
                      <a:gd name="T63" fmla="*/ 194 h 212"/>
                      <a:gd name="T64" fmla="*/ 11 w 44"/>
                      <a:gd name="T65" fmla="*/ 198 h 212"/>
                      <a:gd name="T66" fmla="*/ 15 w 44"/>
                      <a:gd name="T67" fmla="*/ 197 h 212"/>
                      <a:gd name="T68" fmla="*/ 15 w 44"/>
                      <a:gd name="T69" fmla="*/ 197 h 212"/>
                      <a:gd name="T70" fmla="*/ 16 w 44"/>
                      <a:gd name="T71" fmla="*/ 198 h 212"/>
                      <a:gd name="T72" fmla="*/ 18 w 44"/>
                      <a:gd name="T73" fmla="*/ 202 h 212"/>
                      <a:gd name="T74" fmla="*/ 16 w 44"/>
                      <a:gd name="T75" fmla="*/ 207 h 212"/>
                      <a:gd name="T76" fmla="*/ 18 w 44"/>
                      <a:gd name="T77" fmla="*/ 209 h 212"/>
                      <a:gd name="T78" fmla="*/ 25 w 44"/>
                      <a:gd name="T79" fmla="*/ 204 h 212"/>
                      <a:gd name="T80" fmla="*/ 26 w 44"/>
                      <a:gd name="T81" fmla="*/ 199 h 212"/>
                      <a:gd name="T82" fmla="*/ 17 w 44"/>
                      <a:gd name="T83" fmla="*/ 192 h 212"/>
                      <a:gd name="T84" fmla="*/ 12 w 44"/>
                      <a:gd name="T85" fmla="*/ 185 h 212"/>
                      <a:gd name="T86" fmla="*/ 15 w 44"/>
                      <a:gd name="T87" fmla="*/ 177 h 212"/>
                      <a:gd name="T88" fmla="*/ 17 w 44"/>
                      <a:gd name="T89" fmla="*/ 169 h 212"/>
                      <a:gd name="T90" fmla="*/ 21 w 44"/>
                      <a:gd name="T91" fmla="*/ 158 h 212"/>
                      <a:gd name="T92" fmla="*/ 21 w 44"/>
                      <a:gd name="T93" fmla="*/ 152 h 212"/>
                      <a:gd name="T94" fmla="*/ 19 w 44"/>
                      <a:gd name="T95" fmla="*/ 140 h 212"/>
                      <a:gd name="T96" fmla="*/ 23 w 44"/>
                      <a:gd name="T97" fmla="*/ 117 h 212"/>
                      <a:gd name="T98" fmla="*/ 26 w 44"/>
                      <a:gd name="T99" fmla="*/ 102 h 212"/>
                      <a:gd name="T100" fmla="*/ 29 w 44"/>
                      <a:gd name="T101" fmla="*/ 85 h 212"/>
                      <a:gd name="T102" fmla="*/ 27 w 44"/>
                      <a:gd name="T103" fmla="*/ 73 h 212"/>
                      <a:gd name="T104" fmla="*/ 30 w 44"/>
                      <a:gd name="T105" fmla="*/ 62 h 212"/>
                      <a:gd name="T106" fmla="*/ 34 w 44"/>
                      <a:gd name="T107" fmla="*/ 54 h 212"/>
                      <a:gd name="T108" fmla="*/ 36 w 44"/>
                      <a:gd name="T109" fmla="*/ 44 h 212"/>
                      <a:gd name="T110" fmla="*/ 40 w 44"/>
                      <a:gd name="T111" fmla="*/ 35 h 212"/>
                      <a:gd name="T112" fmla="*/ 40 w 44"/>
                      <a:gd name="T113" fmla="*/ 28 h 2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44" h="212">
                        <a:moveTo>
                          <a:pt x="40" y="28"/>
                        </a:moveTo>
                        <a:cubicBezTo>
                          <a:pt x="38" y="27"/>
                          <a:pt x="40" y="22"/>
                          <a:pt x="38" y="20"/>
                        </a:cubicBezTo>
                        <a:cubicBezTo>
                          <a:pt x="37" y="19"/>
                          <a:pt x="35" y="16"/>
                          <a:pt x="36" y="14"/>
                        </a:cubicBezTo>
                        <a:cubicBezTo>
                          <a:pt x="38" y="13"/>
                          <a:pt x="35" y="13"/>
                          <a:pt x="36" y="12"/>
                        </a:cubicBezTo>
                        <a:cubicBezTo>
                          <a:pt x="37" y="11"/>
                          <a:pt x="36" y="10"/>
                          <a:pt x="35" y="9"/>
                        </a:cubicBezTo>
                        <a:cubicBezTo>
                          <a:pt x="34" y="8"/>
                          <a:pt x="34" y="7"/>
                          <a:pt x="34" y="5"/>
                        </a:cubicBezTo>
                        <a:cubicBezTo>
                          <a:pt x="34" y="3"/>
                          <a:pt x="33" y="2"/>
                          <a:pt x="32" y="0"/>
                        </a:cubicBezTo>
                        <a:cubicBezTo>
                          <a:pt x="31" y="1"/>
                          <a:pt x="30" y="2"/>
                          <a:pt x="30" y="3"/>
                        </a:cubicBezTo>
                        <a:cubicBezTo>
                          <a:pt x="29" y="5"/>
                          <a:pt x="27" y="4"/>
                          <a:pt x="28" y="6"/>
                        </a:cubicBezTo>
                        <a:cubicBezTo>
                          <a:pt x="28" y="9"/>
                          <a:pt x="28" y="12"/>
                          <a:pt x="28" y="15"/>
                        </a:cubicBezTo>
                        <a:cubicBezTo>
                          <a:pt x="28" y="19"/>
                          <a:pt x="29" y="24"/>
                          <a:pt x="28" y="28"/>
                        </a:cubicBezTo>
                        <a:cubicBezTo>
                          <a:pt x="27" y="29"/>
                          <a:pt x="26" y="30"/>
                          <a:pt x="26" y="31"/>
                        </a:cubicBezTo>
                        <a:cubicBezTo>
                          <a:pt x="26" y="33"/>
                          <a:pt x="27" y="35"/>
                          <a:pt x="27" y="37"/>
                        </a:cubicBezTo>
                        <a:cubicBezTo>
                          <a:pt x="27" y="43"/>
                          <a:pt x="25" y="50"/>
                          <a:pt x="23" y="56"/>
                        </a:cubicBezTo>
                        <a:cubicBezTo>
                          <a:pt x="22" y="59"/>
                          <a:pt x="22" y="61"/>
                          <a:pt x="23" y="64"/>
                        </a:cubicBezTo>
                        <a:cubicBezTo>
                          <a:pt x="23" y="66"/>
                          <a:pt x="23" y="67"/>
                          <a:pt x="21" y="68"/>
                        </a:cubicBezTo>
                        <a:cubicBezTo>
                          <a:pt x="20" y="69"/>
                          <a:pt x="21" y="70"/>
                          <a:pt x="21" y="71"/>
                        </a:cubicBezTo>
                        <a:cubicBezTo>
                          <a:pt x="21" y="74"/>
                          <a:pt x="21" y="77"/>
                          <a:pt x="21" y="80"/>
                        </a:cubicBezTo>
                        <a:cubicBezTo>
                          <a:pt x="21" y="81"/>
                          <a:pt x="21" y="83"/>
                          <a:pt x="21" y="84"/>
                        </a:cubicBezTo>
                        <a:cubicBezTo>
                          <a:pt x="20" y="85"/>
                          <a:pt x="21" y="87"/>
                          <a:pt x="20" y="88"/>
                        </a:cubicBezTo>
                        <a:cubicBezTo>
                          <a:pt x="18" y="93"/>
                          <a:pt x="16" y="98"/>
                          <a:pt x="14" y="103"/>
                        </a:cubicBezTo>
                        <a:cubicBezTo>
                          <a:pt x="13" y="106"/>
                          <a:pt x="10" y="107"/>
                          <a:pt x="11" y="110"/>
                        </a:cubicBezTo>
                        <a:cubicBezTo>
                          <a:pt x="12" y="113"/>
                          <a:pt x="14" y="118"/>
                          <a:pt x="12" y="122"/>
                        </a:cubicBezTo>
                        <a:cubicBezTo>
                          <a:pt x="10" y="124"/>
                          <a:pt x="8" y="129"/>
                          <a:pt x="10" y="132"/>
                        </a:cubicBezTo>
                        <a:cubicBezTo>
                          <a:pt x="11" y="134"/>
                          <a:pt x="12" y="134"/>
                          <a:pt x="13" y="133"/>
                        </a:cubicBezTo>
                        <a:cubicBezTo>
                          <a:pt x="14" y="132"/>
                          <a:pt x="18" y="132"/>
                          <a:pt x="17" y="133"/>
                        </a:cubicBezTo>
                        <a:cubicBezTo>
                          <a:pt x="17" y="133"/>
                          <a:pt x="16" y="133"/>
                          <a:pt x="15" y="134"/>
                        </a:cubicBezTo>
                        <a:cubicBezTo>
                          <a:pt x="15" y="135"/>
                          <a:pt x="15" y="135"/>
                          <a:pt x="16" y="136"/>
                        </a:cubicBezTo>
                        <a:cubicBezTo>
                          <a:pt x="16" y="136"/>
                          <a:pt x="15" y="137"/>
                          <a:pt x="15" y="137"/>
                        </a:cubicBezTo>
                        <a:cubicBezTo>
                          <a:pt x="14" y="139"/>
                          <a:pt x="13" y="143"/>
                          <a:pt x="14" y="145"/>
                        </a:cubicBezTo>
                        <a:cubicBezTo>
                          <a:pt x="14" y="146"/>
                          <a:pt x="14" y="146"/>
                          <a:pt x="13" y="148"/>
                        </a:cubicBezTo>
                        <a:cubicBezTo>
                          <a:pt x="12" y="149"/>
                          <a:pt x="14" y="149"/>
                          <a:pt x="15" y="150"/>
                        </a:cubicBezTo>
                        <a:cubicBezTo>
                          <a:pt x="15" y="150"/>
                          <a:pt x="15" y="150"/>
                          <a:pt x="14" y="151"/>
                        </a:cubicBezTo>
                        <a:cubicBezTo>
                          <a:pt x="13" y="151"/>
                          <a:pt x="11" y="152"/>
                          <a:pt x="13" y="152"/>
                        </a:cubicBezTo>
                        <a:cubicBezTo>
                          <a:pt x="12" y="153"/>
                          <a:pt x="13" y="156"/>
                          <a:pt x="14" y="156"/>
                        </a:cubicBezTo>
                        <a:cubicBezTo>
                          <a:pt x="13" y="156"/>
                          <a:pt x="10" y="155"/>
                          <a:pt x="11" y="158"/>
                        </a:cubicBezTo>
                        <a:cubicBezTo>
                          <a:pt x="11" y="158"/>
                          <a:pt x="12" y="163"/>
                          <a:pt x="10" y="162"/>
                        </a:cubicBezTo>
                        <a:cubicBezTo>
                          <a:pt x="10" y="162"/>
                          <a:pt x="8" y="160"/>
                          <a:pt x="8" y="159"/>
                        </a:cubicBezTo>
                        <a:cubicBezTo>
                          <a:pt x="6" y="158"/>
                          <a:pt x="7" y="157"/>
                          <a:pt x="5" y="158"/>
                        </a:cubicBezTo>
                        <a:cubicBezTo>
                          <a:pt x="5" y="158"/>
                          <a:pt x="4" y="159"/>
                          <a:pt x="4" y="159"/>
                        </a:cubicBezTo>
                        <a:cubicBezTo>
                          <a:pt x="4" y="160"/>
                          <a:pt x="5" y="160"/>
                          <a:pt x="4" y="161"/>
                        </a:cubicBezTo>
                        <a:cubicBezTo>
                          <a:pt x="4" y="162"/>
                          <a:pt x="0" y="162"/>
                          <a:pt x="0" y="164"/>
                        </a:cubicBezTo>
                        <a:cubicBezTo>
                          <a:pt x="0" y="164"/>
                          <a:pt x="1" y="165"/>
                          <a:pt x="2" y="165"/>
                        </a:cubicBezTo>
                        <a:cubicBezTo>
                          <a:pt x="2" y="165"/>
                          <a:pt x="1" y="164"/>
                          <a:pt x="2" y="163"/>
                        </a:cubicBezTo>
                        <a:cubicBezTo>
                          <a:pt x="2" y="163"/>
                          <a:pt x="5" y="165"/>
                          <a:pt x="7" y="164"/>
                        </a:cubicBezTo>
                        <a:cubicBezTo>
                          <a:pt x="11" y="163"/>
                          <a:pt x="5" y="170"/>
                          <a:pt x="7" y="171"/>
                        </a:cubicBezTo>
                        <a:cubicBezTo>
                          <a:pt x="8" y="171"/>
                          <a:pt x="10" y="170"/>
                          <a:pt x="11" y="171"/>
                        </a:cubicBezTo>
                        <a:cubicBezTo>
                          <a:pt x="12" y="171"/>
                          <a:pt x="12" y="174"/>
                          <a:pt x="11" y="173"/>
                        </a:cubicBezTo>
                        <a:cubicBezTo>
                          <a:pt x="11" y="173"/>
                          <a:pt x="8" y="171"/>
                          <a:pt x="8" y="172"/>
                        </a:cubicBezTo>
                        <a:cubicBezTo>
                          <a:pt x="7" y="173"/>
                          <a:pt x="6" y="173"/>
                          <a:pt x="7" y="174"/>
                        </a:cubicBezTo>
                        <a:cubicBezTo>
                          <a:pt x="7" y="174"/>
                          <a:pt x="9" y="176"/>
                          <a:pt x="8" y="176"/>
                        </a:cubicBezTo>
                        <a:cubicBezTo>
                          <a:pt x="7" y="176"/>
                          <a:pt x="7" y="179"/>
                          <a:pt x="7" y="179"/>
                        </a:cubicBezTo>
                        <a:cubicBezTo>
                          <a:pt x="6" y="182"/>
                          <a:pt x="9" y="178"/>
                          <a:pt x="9" y="178"/>
                        </a:cubicBezTo>
                        <a:cubicBezTo>
                          <a:pt x="9" y="178"/>
                          <a:pt x="8" y="183"/>
                          <a:pt x="9" y="182"/>
                        </a:cubicBezTo>
                        <a:cubicBezTo>
                          <a:pt x="9" y="182"/>
                          <a:pt x="8" y="182"/>
                          <a:pt x="8" y="183"/>
                        </a:cubicBezTo>
                        <a:cubicBezTo>
                          <a:pt x="7" y="184"/>
                          <a:pt x="8" y="184"/>
                          <a:pt x="9" y="185"/>
                        </a:cubicBezTo>
                        <a:cubicBezTo>
                          <a:pt x="9" y="185"/>
                          <a:pt x="7" y="186"/>
                          <a:pt x="7" y="186"/>
                        </a:cubicBezTo>
                        <a:cubicBezTo>
                          <a:pt x="6" y="186"/>
                          <a:pt x="7" y="186"/>
                          <a:pt x="7" y="187"/>
                        </a:cubicBezTo>
                        <a:cubicBezTo>
                          <a:pt x="6" y="189"/>
                          <a:pt x="10" y="189"/>
                          <a:pt x="10" y="188"/>
                        </a:cubicBezTo>
                        <a:cubicBezTo>
                          <a:pt x="10" y="189"/>
                          <a:pt x="9" y="189"/>
                          <a:pt x="10" y="190"/>
                        </a:cubicBezTo>
                        <a:cubicBezTo>
                          <a:pt x="10" y="190"/>
                          <a:pt x="10" y="190"/>
                          <a:pt x="10" y="190"/>
                        </a:cubicBezTo>
                        <a:cubicBezTo>
                          <a:pt x="10" y="191"/>
                          <a:pt x="8" y="192"/>
                          <a:pt x="8" y="193"/>
                        </a:cubicBezTo>
                        <a:cubicBezTo>
                          <a:pt x="7" y="195"/>
                          <a:pt x="10" y="192"/>
                          <a:pt x="11" y="192"/>
                        </a:cubicBezTo>
                        <a:cubicBezTo>
                          <a:pt x="10" y="193"/>
                          <a:pt x="11" y="194"/>
                          <a:pt x="11" y="194"/>
                        </a:cubicBezTo>
                        <a:cubicBezTo>
                          <a:pt x="11" y="195"/>
                          <a:pt x="8" y="196"/>
                          <a:pt x="8" y="196"/>
                        </a:cubicBezTo>
                        <a:cubicBezTo>
                          <a:pt x="10" y="197"/>
                          <a:pt x="10" y="196"/>
                          <a:pt x="11" y="198"/>
                        </a:cubicBezTo>
                        <a:cubicBezTo>
                          <a:pt x="12" y="200"/>
                          <a:pt x="14" y="195"/>
                          <a:pt x="13" y="195"/>
                        </a:cubicBezTo>
                        <a:cubicBezTo>
                          <a:pt x="14" y="195"/>
                          <a:pt x="14" y="196"/>
                          <a:pt x="15" y="197"/>
                        </a:cubicBezTo>
                        <a:cubicBezTo>
                          <a:pt x="15" y="197"/>
                          <a:pt x="15" y="195"/>
                          <a:pt x="15" y="195"/>
                        </a:cubicBezTo>
                        <a:cubicBezTo>
                          <a:pt x="15" y="195"/>
                          <a:pt x="15" y="197"/>
                          <a:pt x="15" y="197"/>
                        </a:cubicBezTo>
                        <a:cubicBezTo>
                          <a:pt x="16" y="196"/>
                          <a:pt x="16" y="195"/>
                          <a:pt x="16" y="196"/>
                        </a:cubicBezTo>
                        <a:cubicBezTo>
                          <a:pt x="17" y="196"/>
                          <a:pt x="16" y="198"/>
                          <a:pt x="16" y="198"/>
                        </a:cubicBezTo>
                        <a:cubicBezTo>
                          <a:pt x="15" y="199"/>
                          <a:pt x="17" y="199"/>
                          <a:pt x="16" y="200"/>
                        </a:cubicBezTo>
                        <a:cubicBezTo>
                          <a:pt x="15" y="202"/>
                          <a:pt x="17" y="201"/>
                          <a:pt x="18" y="202"/>
                        </a:cubicBezTo>
                        <a:cubicBezTo>
                          <a:pt x="21" y="202"/>
                          <a:pt x="24" y="204"/>
                          <a:pt x="21" y="206"/>
                        </a:cubicBezTo>
                        <a:cubicBezTo>
                          <a:pt x="20" y="207"/>
                          <a:pt x="17" y="206"/>
                          <a:pt x="16" y="207"/>
                        </a:cubicBezTo>
                        <a:cubicBezTo>
                          <a:pt x="15" y="209"/>
                          <a:pt x="18" y="208"/>
                          <a:pt x="19" y="209"/>
                        </a:cubicBezTo>
                        <a:cubicBezTo>
                          <a:pt x="18" y="209"/>
                          <a:pt x="18" y="209"/>
                          <a:pt x="18" y="209"/>
                        </a:cubicBezTo>
                        <a:cubicBezTo>
                          <a:pt x="18" y="209"/>
                          <a:pt x="22" y="212"/>
                          <a:pt x="24" y="210"/>
                        </a:cubicBezTo>
                        <a:cubicBezTo>
                          <a:pt x="25" y="208"/>
                          <a:pt x="23" y="206"/>
                          <a:pt x="25" y="204"/>
                        </a:cubicBezTo>
                        <a:cubicBezTo>
                          <a:pt x="26" y="202"/>
                          <a:pt x="29" y="202"/>
                          <a:pt x="30" y="202"/>
                        </a:cubicBezTo>
                        <a:cubicBezTo>
                          <a:pt x="35" y="199"/>
                          <a:pt x="28" y="199"/>
                          <a:pt x="26" y="199"/>
                        </a:cubicBezTo>
                        <a:cubicBezTo>
                          <a:pt x="24" y="199"/>
                          <a:pt x="21" y="199"/>
                          <a:pt x="19" y="198"/>
                        </a:cubicBezTo>
                        <a:cubicBezTo>
                          <a:pt x="17" y="196"/>
                          <a:pt x="17" y="196"/>
                          <a:pt x="17" y="192"/>
                        </a:cubicBezTo>
                        <a:cubicBezTo>
                          <a:pt x="17" y="188"/>
                          <a:pt x="16" y="191"/>
                          <a:pt x="13" y="189"/>
                        </a:cubicBezTo>
                        <a:cubicBezTo>
                          <a:pt x="12" y="189"/>
                          <a:pt x="12" y="186"/>
                          <a:pt x="12" y="185"/>
                        </a:cubicBezTo>
                        <a:cubicBezTo>
                          <a:pt x="11" y="183"/>
                          <a:pt x="11" y="180"/>
                          <a:pt x="13" y="179"/>
                        </a:cubicBezTo>
                        <a:cubicBezTo>
                          <a:pt x="14" y="178"/>
                          <a:pt x="14" y="178"/>
                          <a:pt x="15" y="177"/>
                        </a:cubicBezTo>
                        <a:cubicBezTo>
                          <a:pt x="15" y="176"/>
                          <a:pt x="16" y="175"/>
                          <a:pt x="17" y="175"/>
                        </a:cubicBezTo>
                        <a:cubicBezTo>
                          <a:pt x="18" y="174"/>
                          <a:pt x="16" y="171"/>
                          <a:pt x="17" y="169"/>
                        </a:cubicBezTo>
                        <a:cubicBezTo>
                          <a:pt x="17" y="168"/>
                          <a:pt x="19" y="167"/>
                          <a:pt x="20" y="165"/>
                        </a:cubicBezTo>
                        <a:cubicBezTo>
                          <a:pt x="20" y="163"/>
                          <a:pt x="20" y="160"/>
                          <a:pt x="21" y="158"/>
                        </a:cubicBezTo>
                        <a:cubicBezTo>
                          <a:pt x="21" y="156"/>
                          <a:pt x="23" y="156"/>
                          <a:pt x="21" y="154"/>
                        </a:cubicBezTo>
                        <a:cubicBezTo>
                          <a:pt x="20" y="153"/>
                          <a:pt x="17" y="153"/>
                          <a:pt x="21" y="152"/>
                        </a:cubicBezTo>
                        <a:cubicBezTo>
                          <a:pt x="26" y="151"/>
                          <a:pt x="20" y="151"/>
                          <a:pt x="19" y="149"/>
                        </a:cubicBezTo>
                        <a:cubicBezTo>
                          <a:pt x="19" y="146"/>
                          <a:pt x="19" y="142"/>
                          <a:pt x="19" y="140"/>
                        </a:cubicBezTo>
                        <a:cubicBezTo>
                          <a:pt x="19" y="136"/>
                          <a:pt x="19" y="131"/>
                          <a:pt x="19" y="127"/>
                        </a:cubicBezTo>
                        <a:cubicBezTo>
                          <a:pt x="20" y="124"/>
                          <a:pt x="21" y="119"/>
                          <a:pt x="23" y="117"/>
                        </a:cubicBezTo>
                        <a:cubicBezTo>
                          <a:pt x="26" y="114"/>
                          <a:pt x="23" y="109"/>
                          <a:pt x="23" y="106"/>
                        </a:cubicBezTo>
                        <a:cubicBezTo>
                          <a:pt x="23" y="104"/>
                          <a:pt x="24" y="103"/>
                          <a:pt x="26" y="102"/>
                        </a:cubicBezTo>
                        <a:cubicBezTo>
                          <a:pt x="28" y="100"/>
                          <a:pt x="27" y="99"/>
                          <a:pt x="27" y="96"/>
                        </a:cubicBezTo>
                        <a:cubicBezTo>
                          <a:pt x="27" y="92"/>
                          <a:pt x="30" y="89"/>
                          <a:pt x="29" y="85"/>
                        </a:cubicBezTo>
                        <a:cubicBezTo>
                          <a:pt x="29" y="82"/>
                          <a:pt x="28" y="79"/>
                          <a:pt x="27" y="76"/>
                        </a:cubicBezTo>
                        <a:cubicBezTo>
                          <a:pt x="27" y="75"/>
                          <a:pt x="26" y="74"/>
                          <a:pt x="27" y="73"/>
                        </a:cubicBezTo>
                        <a:cubicBezTo>
                          <a:pt x="28" y="72"/>
                          <a:pt x="29" y="68"/>
                          <a:pt x="29" y="67"/>
                        </a:cubicBezTo>
                        <a:cubicBezTo>
                          <a:pt x="29" y="66"/>
                          <a:pt x="28" y="64"/>
                          <a:pt x="30" y="62"/>
                        </a:cubicBezTo>
                        <a:cubicBezTo>
                          <a:pt x="31" y="61"/>
                          <a:pt x="30" y="59"/>
                          <a:pt x="31" y="58"/>
                        </a:cubicBezTo>
                        <a:cubicBezTo>
                          <a:pt x="31" y="56"/>
                          <a:pt x="33" y="55"/>
                          <a:pt x="34" y="54"/>
                        </a:cubicBezTo>
                        <a:cubicBezTo>
                          <a:pt x="34" y="53"/>
                          <a:pt x="37" y="50"/>
                          <a:pt x="37" y="49"/>
                        </a:cubicBezTo>
                        <a:cubicBezTo>
                          <a:pt x="37" y="48"/>
                          <a:pt x="36" y="46"/>
                          <a:pt x="36" y="44"/>
                        </a:cubicBezTo>
                        <a:cubicBezTo>
                          <a:pt x="36" y="42"/>
                          <a:pt x="36" y="41"/>
                          <a:pt x="36" y="39"/>
                        </a:cubicBezTo>
                        <a:cubicBezTo>
                          <a:pt x="36" y="36"/>
                          <a:pt x="37" y="36"/>
                          <a:pt x="40" y="35"/>
                        </a:cubicBezTo>
                        <a:cubicBezTo>
                          <a:pt x="44" y="34"/>
                          <a:pt x="44" y="32"/>
                          <a:pt x="44" y="28"/>
                        </a:cubicBezTo>
                        <a:cubicBezTo>
                          <a:pt x="43" y="29"/>
                          <a:pt x="41" y="29"/>
                          <a:pt x="40" y="28"/>
                        </a:cubicBezTo>
                        <a:cubicBezTo>
                          <a:pt x="40" y="28"/>
                          <a:pt x="40" y="29"/>
                          <a:pt x="40" y="28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37" name="Freeform 626">
                    <a:extLst>
                      <a:ext uri="{FF2B5EF4-FFF2-40B4-BE49-F238E27FC236}">
                        <a16:creationId xmlns:a16="http://schemas.microsoft.com/office/drawing/2014/main" id="{A36607B8-8556-4857-8886-9E16F14611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19028" y="4742709"/>
                    <a:ext cx="299441" cy="326519"/>
                  </a:xfrm>
                  <a:custGeom>
                    <a:avLst/>
                    <a:gdLst>
                      <a:gd name="T0" fmla="*/ 61 w 64"/>
                      <a:gd name="T1" fmla="*/ 42 h 70"/>
                      <a:gd name="T2" fmla="*/ 58 w 64"/>
                      <a:gd name="T3" fmla="*/ 35 h 70"/>
                      <a:gd name="T4" fmla="*/ 50 w 64"/>
                      <a:gd name="T5" fmla="*/ 35 h 70"/>
                      <a:gd name="T6" fmla="*/ 49 w 64"/>
                      <a:gd name="T7" fmla="*/ 33 h 70"/>
                      <a:gd name="T8" fmla="*/ 47 w 64"/>
                      <a:gd name="T9" fmla="*/ 30 h 70"/>
                      <a:gd name="T10" fmla="*/ 48 w 64"/>
                      <a:gd name="T11" fmla="*/ 28 h 70"/>
                      <a:gd name="T12" fmla="*/ 47 w 64"/>
                      <a:gd name="T13" fmla="*/ 26 h 70"/>
                      <a:gd name="T14" fmla="*/ 47 w 64"/>
                      <a:gd name="T15" fmla="*/ 23 h 70"/>
                      <a:gd name="T16" fmla="*/ 41 w 64"/>
                      <a:gd name="T17" fmla="*/ 21 h 70"/>
                      <a:gd name="T18" fmla="*/ 37 w 64"/>
                      <a:gd name="T19" fmla="*/ 18 h 70"/>
                      <a:gd name="T20" fmla="*/ 33 w 64"/>
                      <a:gd name="T21" fmla="*/ 16 h 70"/>
                      <a:gd name="T22" fmla="*/ 29 w 64"/>
                      <a:gd name="T23" fmla="*/ 16 h 70"/>
                      <a:gd name="T24" fmla="*/ 23 w 64"/>
                      <a:gd name="T25" fmla="*/ 9 h 70"/>
                      <a:gd name="T26" fmla="*/ 23 w 64"/>
                      <a:gd name="T27" fmla="*/ 6 h 70"/>
                      <a:gd name="T28" fmla="*/ 23 w 64"/>
                      <a:gd name="T29" fmla="*/ 4 h 70"/>
                      <a:gd name="T30" fmla="*/ 18 w 64"/>
                      <a:gd name="T31" fmla="*/ 3 h 70"/>
                      <a:gd name="T32" fmla="*/ 10 w 64"/>
                      <a:gd name="T33" fmla="*/ 6 h 70"/>
                      <a:gd name="T34" fmla="*/ 7 w 64"/>
                      <a:gd name="T35" fmla="*/ 9 h 70"/>
                      <a:gd name="T36" fmla="*/ 2 w 64"/>
                      <a:gd name="T37" fmla="*/ 8 h 70"/>
                      <a:gd name="T38" fmla="*/ 6 w 64"/>
                      <a:gd name="T39" fmla="*/ 16 h 70"/>
                      <a:gd name="T40" fmla="*/ 5 w 64"/>
                      <a:gd name="T41" fmla="*/ 23 h 70"/>
                      <a:gd name="T42" fmla="*/ 4 w 64"/>
                      <a:gd name="T43" fmla="*/ 27 h 70"/>
                      <a:gd name="T44" fmla="*/ 3 w 64"/>
                      <a:gd name="T45" fmla="*/ 31 h 70"/>
                      <a:gd name="T46" fmla="*/ 5 w 64"/>
                      <a:gd name="T47" fmla="*/ 35 h 70"/>
                      <a:gd name="T48" fmla="*/ 3 w 64"/>
                      <a:gd name="T49" fmla="*/ 38 h 70"/>
                      <a:gd name="T50" fmla="*/ 4 w 64"/>
                      <a:gd name="T51" fmla="*/ 46 h 70"/>
                      <a:gd name="T52" fmla="*/ 4 w 64"/>
                      <a:gd name="T53" fmla="*/ 49 h 70"/>
                      <a:gd name="T54" fmla="*/ 7 w 64"/>
                      <a:gd name="T55" fmla="*/ 52 h 70"/>
                      <a:gd name="T56" fmla="*/ 7 w 64"/>
                      <a:gd name="T57" fmla="*/ 54 h 70"/>
                      <a:gd name="T58" fmla="*/ 6 w 64"/>
                      <a:gd name="T59" fmla="*/ 56 h 70"/>
                      <a:gd name="T60" fmla="*/ 9 w 64"/>
                      <a:gd name="T61" fmla="*/ 63 h 70"/>
                      <a:gd name="T62" fmla="*/ 13 w 64"/>
                      <a:gd name="T63" fmla="*/ 69 h 70"/>
                      <a:gd name="T64" fmla="*/ 14 w 64"/>
                      <a:gd name="T65" fmla="*/ 67 h 70"/>
                      <a:gd name="T66" fmla="*/ 17 w 64"/>
                      <a:gd name="T67" fmla="*/ 65 h 70"/>
                      <a:gd name="T68" fmla="*/ 20 w 64"/>
                      <a:gd name="T69" fmla="*/ 65 h 70"/>
                      <a:gd name="T70" fmla="*/ 25 w 64"/>
                      <a:gd name="T71" fmla="*/ 65 h 70"/>
                      <a:gd name="T72" fmla="*/ 28 w 64"/>
                      <a:gd name="T73" fmla="*/ 68 h 70"/>
                      <a:gd name="T74" fmla="*/ 31 w 64"/>
                      <a:gd name="T75" fmla="*/ 65 h 70"/>
                      <a:gd name="T76" fmla="*/ 37 w 64"/>
                      <a:gd name="T77" fmla="*/ 64 h 70"/>
                      <a:gd name="T78" fmla="*/ 44 w 64"/>
                      <a:gd name="T79" fmla="*/ 52 h 70"/>
                      <a:gd name="T80" fmla="*/ 52 w 64"/>
                      <a:gd name="T81" fmla="*/ 51 h 70"/>
                      <a:gd name="T82" fmla="*/ 59 w 64"/>
                      <a:gd name="T83" fmla="*/ 54 h 70"/>
                      <a:gd name="T84" fmla="*/ 61 w 64"/>
                      <a:gd name="T85" fmla="*/ 42 h 70"/>
                      <a:gd name="T86" fmla="*/ 61 w 64"/>
                      <a:gd name="T87" fmla="*/ 42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64" h="70">
                        <a:moveTo>
                          <a:pt x="61" y="42"/>
                        </a:moveTo>
                        <a:cubicBezTo>
                          <a:pt x="57" y="40"/>
                          <a:pt x="58" y="39"/>
                          <a:pt x="58" y="35"/>
                        </a:cubicBezTo>
                        <a:cubicBezTo>
                          <a:pt x="55" y="35"/>
                          <a:pt x="52" y="35"/>
                          <a:pt x="50" y="35"/>
                        </a:cubicBezTo>
                        <a:cubicBezTo>
                          <a:pt x="48" y="35"/>
                          <a:pt x="49" y="34"/>
                          <a:pt x="49" y="33"/>
                        </a:cubicBezTo>
                        <a:cubicBezTo>
                          <a:pt x="49" y="32"/>
                          <a:pt x="48" y="30"/>
                          <a:pt x="47" y="30"/>
                        </a:cubicBezTo>
                        <a:cubicBezTo>
                          <a:pt x="47" y="29"/>
                          <a:pt x="48" y="29"/>
                          <a:pt x="48" y="28"/>
                        </a:cubicBezTo>
                        <a:cubicBezTo>
                          <a:pt x="49" y="27"/>
                          <a:pt x="48" y="26"/>
                          <a:pt x="47" y="26"/>
                        </a:cubicBezTo>
                        <a:cubicBezTo>
                          <a:pt x="47" y="25"/>
                          <a:pt x="48" y="24"/>
                          <a:pt x="47" y="23"/>
                        </a:cubicBezTo>
                        <a:cubicBezTo>
                          <a:pt x="45" y="21"/>
                          <a:pt x="43" y="21"/>
                          <a:pt x="41" y="21"/>
                        </a:cubicBezTo>
                        <a:cubicBezTo>
                          <a:pt x="40" y="21"/>
                          <a:pt x="38" y="19"/>
                          <a:pt x="37" y="18"/>
                        </a:cubicBezTo>
                        <a:cubicBezTo>
                          <a:pt x="35" y="18"/>
                          <a:pt x="34" y="16"/>
                          <a:pt x="33" y="16"/>
                        </a:cubicBezTo>
                        <a:cubicBezTo>
                          <a:pt x="31" y="16"/>
                          <a:pt x="30" y="16"/>
                          <a:pt x="29" y="16"/>
                        </a:cubicBezTo>
                        <a:cubicBezTo>
                          <a:pt x="27" y="16"/>
                          <a:pt x="23" y="11"/>
                          <a:pt x="23" y="9"/>
                        </a:cubicBezTo>
                        <a:cubicBezTo>
                          <a:pt x="23" y="8"/>
                          <a:pt x="23" y="7"/>
                          <a:pt x="23" y="6"/>
                        </a:cubicBezTo>
                        <a:cubicBezTo>
                          <a:pt x="23" y="5"/>
                          <a:pt x="23" y="5"/>
                          <a:pt x="23" y="4"/>
                        </a:cubicBezTo>
                        <a:cubicBezTo>
                          <a:pt x="23" y="0"/>
                          <a:pt x="21" y="2"/>
                          <a:pt x="18" y="3"/>
                        </a:cubicBezTo>
                        <a:cubicBezTo>
                          <a:pt x="15" y="3"/>
                          <a:pt x="13" y="6"/>
                          <a:pt x="10" y="6"/>
                        </a:cubicBezTo>
                        <a:cubicBezTo>
                          <a:pt x="8" y="6"/>
                          <a:pt x="8" y="8"/>
                          <a:pt x="7" y="9"/>
                        </a:cubicBezTo>
                        <a:cubicBezTo>
                          <a:pt x="6" y="9"/>
                          <a:pt x="3" y="8"/>
                          <a:pt x="2" y="8"/>
                        </a:cubicBezTo>
                        <a:cubicBezTo>
                          <a:pt x="4" y="9"/>
                          <a:pt x="5" y="14"/>
                          <a:pt x="6" y="16"/>
                        </a:cubicBezTo>
                        <a:cubicBezTo>
                          <a:pt x="4" y="17"/>
                          <a:pt x="5" y="21"/>
                          <a:pt x="5" y="23"/>
                        </a:cubicBezTo>
                        <a:cubicBezTo>
                          <a:pt x="5" y="25"/>
                          <a:pt x="5" y="26"/>
                          <a:pt x="4" y="27"/>
                        </a:cubicBezTo>
                        <a:cubicBezTo>
                          <a:pt x="3" y="28"/>
                          <a:pt x="3" y="30"/>
                          <a:pt x="3" y="31"/>
                        </a:cubicBezTo>
                        <a:cubicBezTo>
                          <a:pt x="2" y="33"/>
                          <a:pt x="5" y="33"/>
                          <a:pt x="5" y="35"/>
                        </a:cubicBezTo>
                        <a:cubicBezTo>
                          <a:pt x="5" y="36"/>
                          <a:pt x="3" y="37"/>
                          <a:pt x="3" y="38"/>
                        </a:cubicBezTo>
                        <a:cubicBezTo>
                          <a:pt x="0" y="41"/>
                          <a:pt x="4" y="42"/>
                          <a:pt x="4" y="46"/>
                        </a:cubicBezTo>
                        <a:cubicBezTo>
                          <a:pt x="4" y="47"/>
                          <a:pt x="4" y="48"/>
                          <a:pt x="4" y="49"/>
                        </a:cubicBezTo>
                        <a:cubicBezTo>
                          <a:pt x="5" y="50"/>
                          <a:pt x="6" y="51"/>
                          <a:pt x="7" y="52"/>
                        </a:cubicBezTo>
                        <a:cubicBezTo>
                          <a:pt x="7" y="53"/>
                          <a:pt x="5" y="53"/>
                          <a:pt x="7" y="54"/>
                        </a:cubicBezTo>
                        <a:cubicBezTo>
                          <a:pt x="7" y="54"/>
                          <a:pt x="6" y="56"/>
                          <a:pt x="6" y="56"/>
                        </a:cubicBezTo>
                        <a:cubicBezTo>
                          <a:pt x="6" y="59"/>
                          <a:pt x="9" y="61"/>
                          <a:pt x="9" y="63"/>
                        </a:cubicBezTo>
                        <a:cubicBezTo>
                          <a:pt x="10" y="66"/>
                          <a:pt x="8" y="69"/>
                          <a:pt x="13" y="69"/>
                        </a:cubicBezTo>
                        <a:cubicBezTo>
                          <a:pt x="14" y="70"/>
                          <a:pt x="14" y="68"/>
                          <a:pt x="14" y="67"/>
                        </a:cubicBezTo>
                        <a:cubicBezTo>
                          <a:pt x="14" y="66"/>
                          <a:pt x="16" y="65"/>
                          <a:pt x="17" y="65"/>
                        </a:cubicBezTo>
                        <a:cubicBezTo>
                          <a:pt x="18" y="64"/>
                          <a:pt x="19" y="63"/>
                          <a:pt x="20" y="65"/>
                        </a:cubicBezTo>
                        <a:cubicBezTo>
                          <a:pt x="22" y="66"/>
                          <a:pt x="24" y="65"/>
                          <a:pt x="25" y="65"/>
                        </a:cubicBezTo>
                        <a:cubicBezTo>
                          <a:pt x="27" y="65"/>
                          <a:pt x="27" y="68"/>
                          <a:pt x="28" y="68"/>
                        </a:cubicBezTo>
                        <a:cubicBezTo>
                          <a:pt x="29" y="68"/>
                          <a:pt x="30" y="66"/>
                          <a:pt x="31" y="65"/>
                        </a:cubicBezTo>
                        <a:cubicBezTo>
                          <a:pt x="32" y="63"/>
                          <a:pt x="36" y="66"/>
                          <a:pt x="37" y="64"/>
                        </a:cubicBezTo>
                        <a:cubicBezTo>
                          <a:pt x="39" y="59"/>
                          <a:pt x="38" y="54"/>
                          <a:pt x="44" y="52"/>
                        </a:cubicBezTo>
                        <a:cubicBezTo>
                          <a:pt x="46" y="51"/>
                          <a:pt x="49" y="51"/>
                          <a:pt x="52" y="51"/>
                        </a:cubicBezTo>
                        <a:cubicBezTo>
                          <a:pt x="55" y="51"/>
                          <a:pt x="57" y="52"/>
                          <a:pt x="59" y="54"/>
                        </a:cubicBezTo>
                        <a:cubicBezTo>
                          <a:pt x="60" y="51"/>
                          <a:pt x="64" y="43"/>
                          <a:pt x="61" y="42"/>
                        </a:cubicBezTo>
                        <a:cubicBezTo>
                          <a:pt x="60" y="41"/>
                          <a:pt x="62" y="42"/>
                          <a:pt x="61" y="42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38" name="Freeform 627">
                    <a:extLst>
                      <a:ext uri="{FF2B5EF4-FFF2-40B4-BE49-F238E27FC236}">
                        <a16:creationId xmlns:a16="http://schemas.microsoft.com/office/drawing/2014/main" id="{85A7BC1E-38C0-4F17-8752-CCD6585BC4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7863" y="4975254"/>
                    <a:ext cx="210246" cy="207061"/>
                  </a:xfrm>
                  <a:custGeom>
                    <a:avLst/>
                    <a:gdLst>
                      <a:gd name="T0" fmla="*/ 40 w 45"/>
                      <a:gd name="T1" fmla="*/ 24 h 44"/>
                      <a:gd name="T2" fmla="*/ 36 w 45"/>
                      <a:gd name="T3" fmla="*/ 24 h 44"/>
                      <a:gd name="T4" fmla="*/ 36 w 45"/>
                      <a:gd name="T5" fmla="*/ 20 h 44"/>
                      <a:gd name="T6" fmla="*/ 34 w 45"/>
                      <a:gd name="T7" fmla="*/ 17 h 44"/>
                      <a:gd name="T8" fmla="*/ 29 w 45"/>
                      <a:gd name="T9" fmla="*/ 16 h 44"/>
                      <a:gd name="T10" fmla="*/ 25 w 45"/>
                      <a:gd name="T11" fmla="*/ 15 h 44"/>
                      <a:gd name="T12" fmla="*/ 25 w 45"/>
                      <a:gd name="T13" fmla="*/ 12 h 44"/>
                      <a:gd name="T14" fmla="*/ 24 w 45"/>
                      <a:gd name="T15" fmla="*/ 7 h 44"/>
                      <a:gd name="T16" fmla="*/ 21 w 45"/>
                      <a:gd name="T17" fmla="*/ 3 h 44"/>
                      <a:gd name="T18" fmla="*/ 14 w 45"/>
                      <a:gd name="T19" fmla="*/ 1 h 44"/>
                      <a:gd name="T20" fmla="*/ 5 w 45"/>
                      <a:gd name="T21" fmla="*/ 3 h 44"/>
                      <a:gd name="T22" fmla="*/ 2 w 45"/>
                      <a:gd name="T23" fmla="*/ 11 h 44"/>
                      <a:gd name="T24" fmla="*/ 1 w 45"/>
                      <a:gd name="T25" fmla="*/ 14 h 44"/>
                      <a:gd name="T26" fmla="*/ 2 w 45"/>
                      <a:gd name="T27" fmla="*/ 17 h 44"/>
                      <a:gd name="T28" fmla="*/ 9 w 45"/>
                      <a:gd name="T29" fmla="*/ 24 h 44"/>
                      <a:gd name="T30" fmla="*/ 13 w 45"/>
                      <a:gd name="T31" fmla="*/ 25 h 44"/>
                      <a:gd name="T32" fmla="*/ 17 w 45"/>
                      <a:gd name="T33" fmla="*/ 27 h 44"/>
                      <a:gd name="T34" fmla="*/ 25 w 45"/>
                      <a:gd name="T35" fmla="*/ 35 h 44"/>
                      <a:gd name="T36" fmla="*/ 22 w 45"/>
                      <a:gd name="T37" fmla="*/ 39 h 44"/>
                      <a:gd name="T38" fmla="*/ 20 w 45"/>
                      <a:gd name="T39" fmla="*/ 42 h 44"/>
                      <a:gd name="T40" fmla="*/ 28 w 45"/>
                      <a:gd name="T41" fmla="*/ 44 h 44"/>
                      <a:gd name="T42" fmla="*/ 32 w 45"/>
                      <a:gd name="T43" fmla="*/ 43 h 44"/>
                      <a:gd name="T44" fmla="*/ 37 w 45"/>
                      <a:gd name="T45" fmla="*/ 42 h 44"/>
                      <a:gd name="T46" fmla="*/ 40 w 45"/>
                      <a:gd name="T47" fmla="*/ 39 h 44"/>
                      <a:gd name="T48" fmla="*/ 41 w 45"/>
                      <a:gd name="T49" fmla="*/ 34 h 44"/>
                      <a:gd name="T50" fmla="*/ 40 w 45"/>
                      <a:gd name="T51" fmla="*/ 24 h 44"/>
                      <a:gd name="T52" fmla="*/ 40 w 45"/>
                      <a:gd name="T53" fmla="*/ 24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45" h="44">
                        <a:moveTo>
                          <a:pt x="40" y="24"/>
                        </a:moveTo>
                        <a:cubicBezTo>
                          <a:pt x="39" y="25"/>
                          <a:pt x="37" y="26"/>
                          <a:pt x="36" y="24"/>
                        </a:cubicBezTo>
                        <a:cubicBezTo>
                          <a:pt x="35" y="23"/>
                          <a:pt x="37" y="22"/>
                          <a:pt x="36" y="20"/>
                        </a:cubicBezTo>
                        <a:cubicBezTo>
                          <a:pt x="35" y="19"/>
                          <a:pt x="35" y="18"/>
                          <a:pt x="34" y="17"/>
                        </a:cubicBezTo>
                        <a:cubicBezTo>
                          <a:pt x="31" y="15"/>
                          <a:pt x="31" y="17"/>
                          <a:pt x="29" y="16"/>
                        </a:cubicBezTo>
                        <a:cubicBezTo>
                          <a:pt x="28" y="16"/>
                          <a:pt x="27" y="16"/>
                          <a:pt x="25" y="15"/>
                        </a:cubicBezTo>
                        <a:cubicBezTo>
                          <a:pt x="23" y="15"/>
                          <a:pt x="24" y="13"/>
                          <a:pt x="25" y="12"/>
                        </a:cubicBezTo>
                        <a:cubicBezTo>
                          <a:pt x="25" y="10"/>
                          <a:pt x="24" y="8"/>
                          <a:pt x="24" y="7"/>
                        </a:cubicBezTo>
                        <a:cubicBezTo>
                          <a:pt x="23" y="4"/>
                          <a:pt x="24" y="4"/>
                          <a:pt x="21" y="3"/>
                        </a:cubicBezTo>
                        <a:cubicBezTo>
                          <a:pt x="19" y="1"/>
                          <a:pt x="18" y="0"/>
                          <a:pt x="14" y="1"/>
                        </a:cubicBezTo>
                        <a:cubicBezTo>
                          <a:pt x="11" y="1"/>
                          <a:pt x="7" y="2"/>
                          <a:pt x="5" y="3"/>
                        </a:cubicBezTo>
                        <a:cubicBezTo>
                          <a:pt x="2" y="6"/>
                          <a:pt x="3" y="8"/>
                          <a:pt x="2" y="11"/>
                        </a:cubicBezTo>
                        <a:cubicBezTo>
                          <a:pt x="2" y="12"/>
                          <a:pt x="1" y="13"/>
                          <a:pt x="1" y="14"/>
                        </a:cubicBezTo>
                        <a:cubicBezTo>
                          <a:pt x="0" y="15"/>
                          <a:pt x="1" y="15"/>
                          <a:pt x="2" y="17"/>
                        </a:cubicBezTo>
                        <a:cubicBezTo>
                          <a:pt x="4" y="20"/>
                          <a:pt x="6" y="21"/>
                          <a:pt x="9" y="24"/>
                        </a:cubicBezTo>
                        <a:cubicBezTo>
                          <a:pt x="10" y="25"/>
                          <a:pt x="12" y="25"/>
                          <a:pt x="13" y="25"/>
                        </a:cubicBezTo>
                        <a:cubicBezTo>
                          <a:pt x="15" y="25"/>
                          <a:pt x="16" y="26"/>
                          <a:pt x="17" y="27"/>
                        </a:cubicBezTo>
                        <a:cubicBezTo>
                          <a:pt x="19" y="28"/>
                          <a:pt x="27" y="31"/>
                          <a:pt x="25" y="35"/>
                        </a:cubicBezTo>
                        <a:cubicBezTo>
                          <a:pt x="24" y="36"/>
                          <a:pt x="22" y="37"/>
                          <a:pt x="22" y="39"/>
                        </a:cubicBezTo>
                        <a:cubicBezTo>
                          <a:pt x="22" y="41"/>
                          <a:pt x="22" y="41"/>
                          <a:pt x="20" y="42"/>
                        </a:cubicBezTo>
                        <a:cubicBezTo>
                          <a:pt x="19" y="44"/>
                          <a:pt x="27" y="43"/>
                          <a:pt x="28" y="44"/>
                        </a:cubicBezTo>
                        <a:cubicBezTo>
                          <a:pt x="30" y="44"/>
                          <a:pt x="30" y="44"/>
                          <a:pt x="32" y="43"/>
                        </a:cubicBezTo>
                        <a:cubicBezTo>
                          <a:pt x="33" y="41"/>
                          <a:pt x="36" y="43"/>
                          <a:pt x="37" y="42"/>
                        </a:cubicBezTo>
                        <a:cubicBezTo>
                          <a:pt x="38" y="41"/>
                          <a:pt x="39" y="40"/>
                          <a:pt x="40" y="39"/>
                        </a:cubicBezTo>
                        <a:cubicBezTo>
                          <a:pt x="41" y="37"/>
                          <a:pt x="40" y="35"/>
                          <a:pt x="41" y="34"/>
                        </a:cubicBezTo>
                        <a:cubicBezTo>
                          <a:pt x="41" y="32"/>
                          <a:pt x="45" y="24"/>
                          <a:pt x="40" y="24"/>
                        </a:cubicBezTo>
                        <a:cubicBezTo>
                          <a:pt x="40" y="25"/>
                          <a:pt x="41" y="24"/>
                          <a:pt x="40" y="24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39" name="Freeform 628">
                    <a:extLst>
                      <a:ext uri="{FF2B5EF4-FFF2-40B4-BE49-F238E27FC236}">
                        <a16:creationId xmlns:a16="http://schemas.microsoft.com/office/drawing/2014/main" id="{C03557C1-1B3C-4ABD-8997-6404A81E126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21870" y="4400263"/>
                    <a:ext cx="928586" cy="941329"/>
                  </a:xfrm>
                  <a:custGeom>
                    <a:avLst/>
                    <a:gdLst>
                      <a:gd name="T0" fmla="*/ 188 w 199"/>
                      <a:gd name="T1" fmla="*/ 51 h 201"/>
                      <a:gd name="T2" fmla="*/ 165 w 199"/>
                      <a:gd name="T3" fmla="*/ 41 h 201"/>
                      <a:gd name="T4" fmla="*/ 135 w 199"/>
                      <a:gd name="T5" fmla="*/ 30 h 201"/>
                      <a:gd name="T6" fmla="*/ 122 w 199"/>
                      <a:gd name="T7" fmla="*/ 36 h 201"/>
                      <a:gd name="T8" fmla="*/ 116 w 199"/>
                      <a:gd name="T9" fmla="*/ 29 h 201"/>
                      <a:gd name="T10" fmla="*/ 111 w 199"/>
                      <a:gd name="T11" fmla="*/ 33 h 201"/>
                      <a:gd name="T12" fmla="*/ 120 w 199"/>
                      <a:gd name="T13" fmla="*/ 23 h 201"/>
                      <a:gd name="T14" fmla="*/ 116 w 199"/>
                      <a:gd name="T15" fmla="*/ 8 h 201"/>
                      <a:gd name="T16" fmla="*/ 105 w 199"/>
                      <a:gd name="T17" fmla="*/ 15 h 201"/>
                      <a:gd name="T18" fmla="*/ 93 w 199"/>
                      <a:gd name="T19" fmla="*/ 14 h 201"/>
                      <a:gd name="T20" fmla="*/ 77 w 199"/>
                      <a:gd name="T21" fmla="*/ 19 h 201"/>
                      <a:gd name="T22" fmla="*/ 69 w 199"/>
                      <a:gd name="T23" fmla="*/ 1 h 201"/>
                      <a:gd name="T24" fmla="*/ 56 w 199"/>
                      <a:gd name="T25" fmla="*/ 7 h 201"/>
                      <a:gd name="T26" fmla="*/ 50 w 199"/>
                      <a:gd name="T27" fmla="*/ 11 h 201"/>
                      <a:gd name="T28" fmla="*/ 51 w 199"/>
                      <a:gd name="T29" fmla="*/ 16 h 201"/>
                      <a:gd name="T30" fmla="*/ 41 w 199"/>
                      <a:gd name="T31" fmla="*/ 22 h 201"/>
                      <a:gd name="T32" fmla="*/ 27 w 199"/>
                      <a:gd name="T33" fmla="*/ 18 h 201"/>
                      <a:gd name="T34" fmla="*/ 25 w 199"/>
                      <a:gd name="T35" fmla="*/ 21 h 201"/>
                      <a:gd name="T36" fmla="*/ 22 w 199"/>
                      <a:gd name="T37" fmla="*/ 39 h 201"/>
                      <a:gd name="T38" fmla="*/ 10 w 199"/>
                      <a:gd name="T39" fmla="*/ 49 h 201"/>
                      <a:gd name="T40" fmla="*/ 2 w 199"/>
                      <a:gd name="T41" fmla="*/ 66 h 201"/>
                      <a:gd name="T42" fmla="*/ 9 w 199"/>
                      <a:gd name="T43" fmla="*/ 75 h 201"/>
                      <a:gd name="T44" fmla="*/ 24 w 199"/>
                      <a:gd name="T45" fmla="*/ 81 h 201"/>
                      <a:gd name="T46" fmla="*/ 39 w 199"/>
                      <a:gd name="T47" fmla="*/ 76 h 201"/>
                      <a:gd name="T48" fmla="*/ 49 w 199"/>
                      <a:gd name="T49" fmla="*/ 88 h 201"/>
                      <a:gd name="T50" fmla="*/ 61 w 199"/>
                      <a:gd name="T51" fmla="*/ 94 h 201"/>
                      <a:gd name="T52" fmla="*/ 68 w 199"/>
                      <a:gd name="T53" fmla="*/ 102 h 201"/>
                      <a:gd name="T54" fmla="*/ 80 w 199"/>
                      <a:gd name="T55" fmla="*/ 114 h 201"/>
                      <a:gd name="T56" fmla="*/ 82 w 199"/>
                      <a:gd name="T57" fmla="*/ 135 h 201"/>
                      <a:gd name="T58" fmla="*/ 93 w 199"/>
                      <a:gd name="T59" fmla="*/ 145 h 201"/>
                      <a:gd name="T60" fmla="*/ 98 w 199"/>
                      <a:gd name="T61" fmla="*/ 157 h 201"/>
                      <a:gd name="T62" fmla="*/ 90 w 199"/>
                      <a:gd name="T63" fmla="*/ 173 h 201"/>
                      <a:gd name="T64" fmla="*/ 86 w 199"/>
                      <a:gd name="T65" fmla="*/ 181 h 201"/>
                      <a:gd name="T66" fmla="*/ 94 w 199"/>
                      <a:gd name="T67" fmla="*/ 187 h 201"/>
                      <a:gd name="T68" fmla="*/ 107 w 199"/>
                      <a:gd name="T69" fmla="*/ 197 h 201"/>
                      <a:gd name="T70" fmla="*/ 119 w 199"/>
                      <a:gd name="T71" fmla="*/ 180 h 201"/>
                      <a:gd name="T72" fmla="*/ 128 w 199"/>
                      <a:gd name="T73" fmla="*/ 157 h 201"/>
                      <a:gd name="T74" fmla="*/ 137 w 199"/>
                      <a:gd name="T75" fmla="*/ 149 h 201"/>
                      <a:gd name="T76" fmla="*/ 144 w 199"/>
                      <a:gd name="T77" fmla="*/ 147 h 201"/>
                      <a:gd name="T78" fmla="*/ 155 w 199"/>
                      <a:gd name="T79" fmla="*/ 142 h 201"/>
                      <a:gd name="T80" fmla="*/ 163 w 199"/>
                      <a:gd name="T81" fmla="*/ 139 h 201"/>
                      <a:gd name="T82" fmla="*/ 169 w 199"/>
                      <a:gd name="T83" fmla="*/ 130 h 201"/>
                      <a:gd name="T84" fmla="*/ 175 w 199"/>
                      <a:gd name="T85" fmla="*/ 116 h 201"/>
                      <a:gd name="T86" fmla="*/ 176 w 199"/>
                      <a:gd name="T87" fmla="*/ 98 h 201"/>
                      <a:gd name="T88" fmla="*/ 178 w 199"/>
                      <a:gd name="T89" fmla="*/ 91 h 201"/>
                      <a:gd name="T90" fmla="*/ 182 w 199"/>
                      <a:gd name="T91" fmla="*/ 86 h 201"/>
                      <a:gd name="T92" fmla="*/ 196 w 199"/>
                      <a:gd name="T93" fmla="*/ 57 h 201"/>
                      <a:gd name="T94" fmla="*/ 110 w 199"/>
                      <a:gd name="T95" fmla="*/ 190 h 201"/>
                      <a:gd name="T96" fmla="*/ 115 w 199"/>
                      <a:gd name="T97" fmla="*/ 186 h 2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99" h="201">
                        <a:moveTo>
                          <a:pt x="196" y="57"/>
                        </a:moveTo>
                        <a:cubicBezTo>
                          <a:pt x="195" y="55"/>
                          <a:pt x="195" y="53"/>
                          <a:pt x="194" y="52"/>
                        </a:cubicBezTo>
                        <a:cubicBezTo>
                          <a:pt x="192" y="51"/>
                          <a:pt x="189" y="52"/>
                          <a:pt x="188" y="51"/>
                        </a:cubicBezTo>
                        <a:cubicBezTo>
                          <a:pt x="183" y="50"/>
                          <a:pt x="180" y="46"/>
                          <a:pt x="177" y="44"/>
                        </a:cubicBezTo>
                        <a:cubicBezTo>
                          <a:pt x="175" y="43"/>
                          <a:pt x="173" y="42"/>
                          <a:pt x="172" y="41"/>
                        </a:cubicBezTo>
                        <a:cubicBezTo>
                          <a:pt x="169" y="40"/>
                          <a:pt x="168" y="41"/>
                          <a:pt x="165" y="41"/>
                        </a:cubicBezTo>
                        <a:cubicBezTo>
                          <a:pt x="161" y="42"/>
                          <a:pt x="157" y="37"/>
                          <a:pt x="153" y="39"/>
                        </a:cubicBezTo>
                        <a:cubicBezTo>
                          <a:pt x="150" y="40"/>
                          <a:pt x="147" y="35"/>
                          <a:pt x="145" y="34"/>
                        </a:cubicBezTo>
                        <a:cubicBezTo>
                          <a:pt x="142" y="32"/>
                          <a:pt x="138" y="30"/>
                          <a:pt x="135" y="30"/>
                        </a:cubicBezTo>
                        <a:cubicBezTo>
                          <a:pt x="133" y="29"/>
                          <a:pt x="131" y="29"/>
                          <a:pt x="130" y="30"/>
                        </a:cubicBezTo>
                        <a:cubicBezTo>
                          <a:pt x="129" y="33"/>
                          <a:pt x="126" y="34"/>
                          <a:pt x="125" y="36"/>
                        </a:cubicBezTo>
                        <a:cubicBezTo>
                          <a:pt x="123" y="39"/>
                          <a:pt x="124" y="38"/>
                          <a:pt x="122" y="36"/>
                        </a:cubicBezTo>
                        <a:cubicBezTo>
                          <a:pt x="122" y="36"/>
                          <a:pt x="121" y="35"/>
                          <a:pt x="121" y="35"/>
                        </a:cubicBezTo>
                        <a:cubicBezTo>
                          <a:pt x="119" y="34"/>
                          <a:pt x="120" y="36"/>
                          <a:pt x="119" y="37"/>
                        </a:cubicBezTo>
                        <a:cubicBezTo>
                          <a:pt x="118" y="38"/>
                          <a:pt x="115" y="29"/>
                          <a:pt x="116" y="29"/>
                        </a:cubicBezTo>
                        <a:cubicBezTo>
                          <a:pt x="116" y="29"/>
                          <a:pt x="113" y="33"/>
                          <a:pt x="112" y="33"/>
                        </a:cubicBezTo>
                        <a:cubicBezTo>
                          <a:pt x="112" y="33"/>
                          <a:pt x="116" y="30"/>
                          <a:pt x="115" y="29"/>
                        </a:cubicBezTo>
                        <a:cubicBezTo>
                          <a:pt x="113" y="28"/>
                          <a:pt x="113" y="33"/>
                          <a:pt x="111" y="33"/>
                        </a:cubicBezTo>
                        <a:cubicBezTo>
                          <a:pt x="111" y="33"/>
                          <a:pt x="115" y="27"/>
                          <a:pt x="115" y="26"/>
                        </a:cubicBezTo>
                        <a:cubicBezTo>
                          <a:pt x="115" y="25"/>
                          <a:pt x="117" y="25"/>
                          <a:pt x="117" y="24"/>
                        </a:cubicBezTo>
                        <a:cubicBezTo>
                          <a:pt x="118" y="23"/>
                          <a:pt x="119" y="25"/>
                          <a:pt x="120" y="23"/>
                        </a:cubicBezTo>
                        <a:cubicBezTo>
                          <a:pt x="121" y="22"/>
                          <a:pt x="120" y="22"/>
                          <a:pt x="120" y="20"/>
                        </a:cubicBezTo>
                        <a:cubicBezTo>
                          <a:pt x="121" y="19"/>
                          <a:pt x="121" y="17"/>
                          <a:pt x="119" y="16"/>
                        </a:cubicBezTo>
                        <a:cubicBezTo>
                          <a:pt x="116" y="15"/>
                          <a:pt x="116" y="11"/>
                          <a:pt x="116" y="8"/>
                        </a:cubicBezTo>
                        <a:cubicBezTo>
                          <a:pt x="116" y="7"/>
                          <a:pt x="115" y="6"/>
                          <a:pt x="114" y="5"/>
                        </a:cubicBezTo>
                        <a:cubicBezTo>
                          <a:pt x="113" y="4"/>
                          <a:pt x="112" y="7"/>
                          <a:pt x="111" y="8"/>
                        </a:cubicBezTo>
                        <a:cubicBezTo>
                          <a:pt x="110" y="11"/>
                          <a:pt x="108" y="15"/>
                          <a:pt x="105" y="15"/>
                        </a:cubicBezTo>
                        <a:cubicBezTo>
                          <a:pt x="104" y="15"/>
                          <a:pt x="103" y="14"/>
                          <a:pt x="101" y="14"/>
                        </a:cubicBezTo>
                        <a:cubicBezTo>
                          <a:pt x="100" y="14"/>
                          <a:pt x="99" y="15"/>
                          <a:pt x="98" y="14"/>
                        </a:cubicBezTo>
                        <a:cubicBezTo>
                          <a:pt x="96" y="13"/>
                          <a:pt x="95" y="14"/>
                          <a:pt x="93" y="14"/>
                        </a:cubicBezTo>
                        <a:cubicBezTo>
                          <a:pt x="91" y="14"/>
                          <a:pt x="92" y="14"/>
                          <a:pt x="91" y="16"/>
                        </a:cubicBezTo>
                        <a:cubicBezTo>
                          <a:pt x="90" y="17"/>
                          <a:pt x="85" y="16"/>
                          <a:pt x="84" y="17"/>
                        </a:cubicBezTo>
                        <a:cubicBezTo>
                          <a:pt x="82" y="17"/>
                          <a:pt x="79" y="19"/>
                          <a:pt x="77" y="19"/>
                        </a:cubicBezTo>
                        <a:cubicBezTo>
                          <a:pt x="74" y="19"/>
                          <a:pt x="72" y="15"/>
                          <a:pt x="72" y="13"/>
                        </a:cubicBezTo>
                        <a:cubicBezTo>
                          <a:pt x="70" y="10"/>
                          <a:pt x="74" y="8"/>
                          <a:pt x="73" y="5"/>
                        </a:cubicBezTo>
                        <a:cubicBezTo>
                          <a:pt x="72" y="3"/>
                          <a:pt x="71" y="0"/>
                          <a:pt x="69" y="1"/>
                        </a:cubicBezTo>
                        <a:cubicBezTo>
                          <a:pt x="69" y="2"/>
                          <a:pt x="62" y="5"/>
                          <a:pt x="61" y="5"/>
                        </a:cubicBezTo>
                        <a:cubicBezTo>
                          <a:pt x="60" y="5"/>
                          <a:pt x="58" y="5"/>
                          <a:pt x="58" y="6"/>
                        </a:cubicBezTo>
                        <a:cubicBezTo>
                          <a:pt x="57" y="6"/>
                          <a:pt x="57" y="9"/>
                          <a:pt x="56" y="7"/>
                        </a:cubicBezTo>
                        <a:cubicBezTo>
                          <a:pt x="55" y="6"/>
                          <a:pt x="47" y="5"/>
                          <a:pt x="47" y="6"/>
                        </a:cubicBezTo>
                        <a:cubicBezTo>
                          <a:pt x="47" y="6"/>
                          <a:pt x="49" y="7"/>
                          <a:pt x="49" y="7"/>
                        </a:cubicBezTo>
                        <a:cubicBezTo>
                          <a:pt x="50" y="8"/>
                          <a:pt x="50" y="9"/>
                          <a:pt x="50" y="11"/>
                        </a:cubicBezTo>
                        <a:cubicBezTo>
                          <a:pt x="51" y="11"/>
                          <a:pt x="51" y="13"/>
                          <a:pt x="52" y="14"/>
                        </a:cubicBezTo>
                        <a:cubicBezTo>
                          <a:pt x="52" y="14"/>
                          <a:pt x="54" y="14"/>
                          <a:pt x="54" y="14"/>
                        </a:cubicBezTo>
                        <a:cubicBezTo>
                          <a:pt x="54" y="15"/>
                          <a:pt x="52" y="16"/>
                          <a:pt x="51" y="16"/>
                        </a:cubicBezTo>
                        <a:cubicBezTo>
                          <a:pt x="50" y="17"/>
                          <a:pt x="50" y="18"/>
                          <a:pt x="49" y="19"/>
                        </a:cubicBezTo>
                        <a:cubicBezTo>
                          <a:pt x="49" y="19"/>
                          <a:pt x="44" y="23"/>
                          <a:pt x="43" y="22"/>
                        </a:cubicBezTo>
                        <a:cubicBezTo>
                          <a:pt x="43" y="21"/>
                          <a:pt x="42" y="21"/>
                          <a:pt x="41" y="22"/>
                        </a:cubicBezTo>
                        <a:cubicBezTo>
                          <a:pt x="40" y="23"/>
                          <a:pt x="38" y="21"/>
                          <a:pt x="38" y="21"/>
                        </a:cubicBezTo>
                        <a:cubicBezTo>
                          <a:pt x="36" y="20"/>
                          <a:pt x="35" y="16"/>
                          <a:pt x="34" y="16"/>
                        </a:cubicBezTo>
                        <a:cubicBezTo>
                          <a:pt x="32" y="15"/>
                          <a:pt x="29" y="18"/>
                          <a:pt x="27" y="18"/>
                        </a:cubicBezTo>
                        <a:cubicBezTo>
                          <a:pt x="25" y="18"/>
                          <a:pt x="23" y="18"/>
                          <a:pt x="21" y="18"/>
                        </a:cubicBezTo>
                        <a:cubicBezTo>
                          <a:pt x="21" y="18"/>
                          <a:pt x="21" y="20"/>
                          <a:pt x="22" y="20"/>
                        </a:cubicBezTo>
                        <a:cubicBezTo>
                          <a:pt x="22" y="21"/>
                          <a:pt x="24" y="21"/>
                          <a:pt x="25" y="21"/>
                        </a:cubicBezTo>
                        <a:cubicBezTo>
                          <a:pt x="25" y="22"/>
                          <a:pt x="21" y="23"/>
                          <a:pt x="20" y="23"/>
                        </a:cubicBezTo>
                        <a:cubicBezTo>
                          <a:pt x="19" y="24"/>
                          <a:pt x="21" y="27"/>
                          <a:pt x="22" y="28"/>
                        </a:cubicBezTo>
                        <a:cubicBezTo>
                          <a:pt x="24" y="32"/>
                          <a:pt x="24" y="35"/>
                          <a:pt x="22" y="39"/>
                        </a:cubicBezTo>
                        <a:cubicBezTo>
                          <a:pt x="22" y="41"/>
                          <a:pt x="22" y="47"/>
                          <a:pt x="20" y="47"/>
                        </a:cubicBezTo>
                        <a:cubicBezTo>
                          <a:pt x="19" y="48"/>
                          <a:pt x="17" y="47"/>
                          <a:pt x="15" y="48"/>
                        </a:cubicBezTo>
                        <a:cubicBezTo>
                          <a:pt x="14" y="49"/>
                          <a:pt x="11" y="49"/>
                          <a:pt x="10" y="49"/>
                        </a:cubicBezTo>
                        <a:cubicBezTo>
                          <a:pt x="5" y="51"/>
                          <a:pt x="5" y="53"/>
                          <a:pt x="5" y="57"/>
                        </a:cubicBezTo>
                        <a:cubicBezTo>
                          <a:pt x="5" y="59"/>
                          <a:pt x="2" y="59"/>
                          <a:pt x="2" y="60"/>
                        </a:cubicBezTo>
                        <a:cubicBezTo>
                          <a:pt x="2" y="63"/>
                          <a:pt x="0" y="64"/>
                          <a:pt x="2" y="66"/>
                        </a:cubicBezTo>
                        <a:cubicBezTo>
                          <a:pt x="4" y="68"/>
                          <a:pt x="4" y="70"/>
                          <a:pt x="5" y="72"/>
                        </a:cubicBezTo>
                        <a:cubicBezTo>
                          <a:pt x="5" y="73"/>
                          <a:pt x="6" y="73"/>
                          <a:pt x="7" y="73"/>
                        </a:cubicBezTo>
                        <a:cubicBezTo>
                          <a:pt x="8" y="73"/>
                          <a:pt x="8" y="74"/>
                          <a:pt x="9" y="75"/>
                        </a:cubicBezTo>
                        <a:cubicBezTo>
                          <a:pt x="11" y="78"/>
                          <a:pt x="16" y="75"/>
                          <a:pt x="18" y="73"/>
                        </a:cubicBezTo>
                        <a:cubicBezTo>
                          <a:pt x="18" y="76"/>
                          <a:pt x="16" y="81"/>
                          <a:pt x="19" y="82"/>
                        </a:cubicBezTo>
                        <a:cubicBezTo>
                          <a:pt x="20" y="82"/>
                          <a:pt x="23" y="81"/>
                          <a:pt x="24" y="81"/>
                        </a:cubicBezTo>
                        <a:cubicBezTo>
                          <a:pt x="27" y="82"/>
                          <a:pt x="28" y="82"/>
                          <a:pt x="30" y="80"/>
                        </a:cubicBezTo>
                        <a:cubicBezTo>
                          <a:pt x="30" y="79"/>
                          <a:pt x="32" y="79"/>
                          <a:pt x="33" y="79"/>
                        </a:cubicBezTo>
                        <a:cubicBezTo>
                          <a:pt x="35" y="77"/>
                          <a:pt x="37" y="76"/>
                          <a:pt x="39" y="76"/>
                        </a:cubicBezTo>
                        <a:cubicBezTo>
                          <a:pt x="41" y="75"/>
                          <a:pt x="46" y="73"/>
                          <a:pt x="44" y="77"/>
                        </a:cubicBezTo>
                        <a:cubicBezTo>
                          <a:pt x="44" y="79"/>
                          <a:pt x="43" y="81"/>
                          <a:pt x="44" y="83"/>
                        </a:cubicBezTo>
                        <a:cubicBezTo>
                          <a:pt x="45" y="85"/>
                          <a:pt x="47" y="87"/>
                          <a:pt x="49" y="88"/>
                        </a:cubicBezTo>
                        <a:cubicBezTo>
                          <a:pt x="51" y="90"/>
                          <a:pt x="54" y="89"/>
                          <a:pt x="56" y="90"/>
                        </a:cubicBezTo>
                        <a:cubicBezTo>
                          <a:pt x="57" y="91"/>
                          <a:pt x="58" y="92"/>
                          <a:pt x="59" y="92"/>
                        </a:cubicBezTo>
                        <a:cubicBezTo>
                          <a:pt x="60" y="92"/>
                          <a:pt x="61" y="93"/>
                          <a:pt x="61" y="94"/>
                        </a:cubicBezTo>
                        <a:cubicBezTo>
                          <a:pt x="63" y="94"/>
                          <a:pt x="68" y="93"/>
                          <a:pt x="68" y="96"/>
                        </a:cubicBezTo>
                        <a:cubicBezTo>
                          <a:pt x="69" y="98"/>
                          <a:pt x="68" y="98"/>
                          <a:pt x="69" y="100"/>
                        </a:cubicBezTo>
                        <a:cubicBezTo>
                          <a:pt x="70" y="101"/>
                          <a:pt x="69" y="101"/>
                          <a:pt x="68" y="102"/>
                        </a:cubicBezTo>
                        <a:cubicBezTo>
                          <a:pt x="68" y="102"/>
                          <a:pt x="70" y="107"/>
                          <a:pt x="70" y="108"/>
                        </a:cubicBezTo>
                        <a:cubicBezTo>
                          <a:pt x="70" y="109"/>
                          <a:pt x="78" y="108"/>
                          <a:pt x="79" y="108"/>
                        </a:cubicBezTo>
                        <a:cubicBezTo>
                          <a:pt x="79" y="110"/>
                          <a:pt x="78" y="113"/>
                          <a:pt x="80" y="114"/>
                        </a:cubicBezTo>
                        <a:cubicBezTo>
                          <a:pt x="83" y="116"/>
                          <a:pt x="83" y="118"/>
                          <a:pt x="82" y="122"/>
                        </a:cubicBezTo>
                        <a:cubicBezTo>
                          <a:pt x="81" y="124"/>
                          <a:pt x="80" y="127"/>
                          <a:pt x="81" y="130"/>
                        </a:cubicBezTo>
                        <a:cubicBezTo>
                          <a:pt x="81" y="131"/>
                          <a:pt x="82" y="133"/>
                          <a:pt x="82" y="135"/>
                        </a:cubicBezTo>
                        <a:cubicBezTo>
                          <a:pt x="82" y="136"/>
                          <a:pt x="80" y="138"/>
                          <a:pt x="82" y="138"/>
                        </a:cubicBezTo>
                        <a:cubicBezTo>
                          <a:pt x="83" y="139"/>
                          <a:pt x="86" y="140"/>
                          <a:pt x="88" y="139"/>
                        </a:cubicBezTo>
                        <a:cubicBezTo>
                          <a:pt x="90" y="137"/>
                          <a:pt x="94" y="144"/>
                          <a:pt x="93" y="145"/>
                        </a:cubicBezTo>
                        <a:cubicBezTo>
                          <a:pt x="93" y="146"/>
                          <a:pt x="93" y="147"/>
                          <a:pt x="94" y="148"/>
                        </a:cubicBezTo>
                        <a:cubicBezTo>
                          <a:pt x="95" y="149"/>
                          <a:pt x="97" y="147"/>
                          <a:pt x="98" y="148"/>
                        </a:cubicBezTo>
                        <a:cubicBezTo>
                          <a:pt x="102" y="150"/>
                          <a:pt x="98" y="154"/>
                          <a:pt x="98" y="157"/>
                        </a:cubicBezTo>
                        <a:cubicBezTo>
                          <a:pt x="100" y="154"/>
                          <a:pt x="102" y="160"/>
                          <a:pt x="102" y="160"/>
                        </a:cubicBezTo>
                        <a:cubicBezTo>
                          <a:pt x="103" y="164"/>
                          <a:pt x="101" y="165"/>
                          <a:pt x="98" y="166"/>
                        </a:cubicBezTo>
                        <a:cubicBezTo>
                          <a:pt x="94" y="168"/>
                          <a:pt x="92" y="170"/>
                          <a:pt x="90" y="173"/>
                        </a:cubicBezTo>
                        <a:cubicBezTo>
                          <a:pt x="89" y="175"/>
                          <a:pt x="88" y="176"/>
                          <a:pt x="86" y="177"/>
                        </a:cubicBezTo>
                        <a:cubicBezTo>
                          <a:pt x="85" y="179"/>
                          <a:pt x="83" y="180"/>
                          <a:pt x="81" y="182"/>
                        </a:cubicBezTo>
                        <a:cubicBezTo>
                          <a:pt x="83" y="182"/>
                          <a:pt x="85" y="181"/>
                          <a:pt x="86" y="181"/>
                        </a:cubicBezTo>
                        <a:cubicBezTo>
                          <a:pt x="87" y="181"/>
                          <a:pt x="88" y="183"/>
                          <a:pt x="89" y="183"/>
                        </a:cubicBezTo>
                        <a:cubicBezTo>
                          <a:pt x="89" y="184"/>
                          <a:pt x="90" y="185"/>
                          <a:pt x="91" y="186"/>
                        </a:cubicBezTo>
                        <a:cubicBezTo>
                          <a:pt x="92" y="187"/>
                          <a:pt x="93" y="186"/>
                          <a:pt x="94" y="187"/>
                        </a:cubicBezTo>
                        <a:cubicBezTo>
                          <a:pt x="96" y="189"/>
                          <a:pt x="100" y="190"/>
                          <a:pt x="101" y="193"/>
                        </a:cubicBezTo>
                        <a:cubicBezTo>
                          <a:pt x="102" y="195"/>
                          <a:pt x="103" y="199"/>
                          <a:pt x="104" y="201"/>
                        </a:cubicBezTo>
                        <a:cubicBezTo>
                          <a:pt x="105" y="200"/>
                          <a:pt x="106" y="199"/>
                          <a:pt x="107" y="197"/>
                        </a:cubicBezTo>
                        <a:cubicBezTo>
                          <a:pt x="107" y="196"/>
                          <a:pt x="108" y="194"/>
                          <a:pt x="109" y="193"/>
                        </a:cubicBezTo>
                        <a:cubicBezTo>
                          <a:pt x="110" y="190"/>
                          <a:pt x="113" y="189"/>
                          <a:pt x="116" y="187"/>
                        </a:cubicBezTo>
                        <a:cubicBezTo>
                          <a:pt x="118" y="185"/>
                          <a:pt x="118" y="183"/>
                          <a:pt x="119" y="180"/>
                        </a:cubicBezTo>
                        <a:cubicBezTo>
                          <a:pt x="121" y="176"/>
                          <a:pt x="124" y="175"/>
                          <a:pt x="126" y="172"/>
                        </a:cubicBezTo>
                        <a:cubicBezTo>
                          <a:pt x="129" y="169"/>
                          <a:pt x="126" y="165"/>
                          <a:pt x="127" y="161"/>
                        </a:cubicBezTo>
                        <a:cubicBezTo>
                          <a:pt x="128" y="160"/>
                          <a:pt x="128" y="159"/>
                          <a:pt x="128" y="157"/>
                        </a:cubicBezTo>
                        <a:cubicBezTo>
                          <a:pt x="128" y="156"/>
                          <a:pt x="128" y="156"/>
                          <a:pt x="129" y="156"/>
                        </a:cubicBezTo>
                        <a:cubicBezTo>
                          <a:pt x="131" y="155"/>
                          <a:pt x="132" y="153"/>
                          <a:pt x="133" y="152"/>
                        </a:cubicBezTo>
                        <a:cubicBezTo>
                          <a:pt x="134" y="151"/>
                          <a:pt x="135" y="150"/>
                          <a:pt x="137" y="149"/>
                        </a:cubicBezTo>
                        <a:cubicBezTo>
                          <a:pt x="138" y="149"/>
                          <a:pt x="139" y="148"/>
                          <a:pt x="141" y="147"/>
                        </a:cubicBezTo>
                        <a:cubicBezTo>
                          <a:pt x="142" y="147"/>
                          <a:pt x="143" y="148"/>
                          <a:pt x="144" y="148"/>
                        </a:cubicBezTo>
                        <a:cubicBezTo>
                          <a:pt x="145" y="148"/>
                          <a:pt x="144" y="147"/>
                          <a:pt x="144" y="147"/>
                        </a:cubicBezTo>
                        <a:cubicBezTo>
                          <a:pt x="143" y="146"/>
                          <a:pt x="147" y="145"/>
                          <a:pt x="147" y="145"/>
                        </a:cubicBezTo>
                        <a:cubicBezTo>
                          <a:pt x="147" y="145"/>
                          <a:pt x="149" y="142"/>
                          <a:pt x="149" y="143"/>
                        </a:cubicBezTo>
                        <a:cubicBezTo>
                          <a:pt x="150" y="144"/>
                          <a:pt x="155" y="142"/>
                          <a:pt x="155" y="142"/>
                        </a:cubicBezTo>
                        <a:cubicBezTo>
                          <a:pt x="156" y="142"/>
                          <a:pt x="155" y="143"/>
                          <a:pt x="156" y="143"/>
                        </a:cubicBezTo>
                        <a:cubicBezTo>
                          <a:pt x="157" y="143"/>
                          <a:pt x="160" y="143"/>
                          <a:pt x="161" y="142"/>
                        </a:cubicBezTo>
                        <a:cubicBezTo>
                          <a:pt x="162" y="141"/>
                          <a:pt x="162" y="140"/>
                          <a:pt x="163" y="139"/>
                        </a:cubicBezTo>
                        <a:cubicBezTo>
                          <a:pt x="164" y="139"/>
                          <a:pt x="165" y="138"/>
                          <a:pt x="165" y="137"/>
                        </a:cubicBezTo>
                        <a:cubicBezTo>
                          <a:pt x="166" y="136"/>
                          <a:pt x="165" y="134"/>
                          <a:pt x="166" y="133"/>
                        </a:cubicBezTo>
                        <a:cubicBezTo>
                          <a:pt x="167" y="132"/>
                          <a:pt x="168" y="131"/>
                          <a:pt x="169" y="130"/>
                        </a:cubicBezTo>
                        <a:cubicBezTo>
                          <a:pt x="171" y="127"/>
                          <a:pt x="172" y="126"/>
                          <a:pt x="172" y="123"/>
                        </a:cubicBezTo>
                        <a:cubicBezTo>
                          <a:pt x="172" y="121"/>
                          <a:pt x="172" y="120"/>
                          <a:pt x="173" y="118"/>
                        </a:cubicBezTo>
                        <a:cubicBezTo>
                          <a:pt x="173" y="117"/>
                          <a:pt x="174" y="117"/>
                          <a:pt x="175" y="116"/>
                        </a:cubicBezTo>
                        <a:cubicBezTo>
                          <a:pt x="176" y="115"/>
                          <a:pt x="175" y="113"/>
                          <a:pt x="175" y="112"/>
                        </a:cubicBezTo>
                        <a:cubicBezTo>
                          <a:pt x="175" y="110"/>
                          <a:pt x="176" y="109"/>
                          <a:pt x="176" y="107"/>
                        </a:cubicBezTo>
                        <a:cubicBezTo>
                          <a:pt x="177" y="104"/>
                          <a:pt x="176" y="101"/>
                          <a:pt x="176" y="98"/>
                        </a:cubicBezTo>
                        <a:cubicBezTo>
                          <a:pt x="176" y="96"/>
                          <a:pt x="175" y="94"/>
                          <a:pt x="176" y="93"/>
                        </a:cubicBezTo>
                        <a:cubicBezTo>
                          <a:pt x="177" y="91"/>
                          <a:pt x="176" y="92"/>
                          <a:pt x="176" y="90"/>
                        </a:cubicBezTo>
                        <a:cubicBezTo>
                          <a:pt x="176" y="90"/>
                          <a:pt x="178" y="91"/>
                          <a:pt x="178" y="91"/>
                        </a:cubicBezTo>
                        <a:cubicBezTo>
                          <a:pt x="178" y="91"/>
                          <a:pt x="178" y="90"/>
                          <a:pt x="178" y="90"/>
                        </a:cubicBezTo>
                        <a:cubicBezTo>
                          <a:pt x="178" y="90"/>
                          <a:pt x="179" y="90"/>
                          <a:pt x="179" y="90"/>
                        </a:cubicBezTo>
                        <a:cubicBezTo>
                          <a:pt x="181" y="90"/>
                          <a:pt x="182" y="87"/>
                          <a:pt x="182" y="86"/>
                        </a:cubicBezTo>
                        <a:cubicBezTo>
                          <a:pt x="183" y="85"/>
                          <a:pt x="184" y="83"/>
                          <a:pt x="185" y="81"/>
                        </a:cubicBezTo>
                        <a:cubicBezTo>
                          <a:pt x="187" y="79"/>
                          <a:pt x="189" y="79"/>
                          <a:pt x="190" y="77"/>
                        </a:cubicBezTo>
                        <a:cubicBezTo>
                          <a:pt x="195" y="71"/>
                          <a:pt x="199" y="64"/>
                          <a:pt x="196" y="57"/>
                        </a:cubicBezTo>
                        <a:cubicBezTo>
                          <a:pt x="194" y="53"/>
                          <a:pt x="198" y="60"/>
                          <a:pt x="196" y="57"/>
                        </a:cubicBezTo>
                        <a:close/>
                        <a:moveTo>
                          <a:pt x="115" y="186"/>
                        </a:moveTo>
                        <a:cubicBezTo>
                          <a:pt x="113" y="187"/>
                          <a:pt x="112" y="189"/>
                          <a:pt x="110" y="190"/>
                        </a:cubicBezTo>
                        <a:cubicBezTo>
                          <a:pt x="107" y="191"/>
                          <a:pt x="112" y="188"/>
                          <a:pt x="112" y="187"/>
                        </a:cubicBezTo>
                        <a:cubicBezTo>
                          <a:pt x="113" y="186"/>
                          <a:pt x="114" y="184"/>
                          <a:pt x="116" y="182"/>
                        </a:cubicBezTo>
                        <a:cubicBezTo>
                          <a:pt x="118" y="180"/>
                          <a:pt x="117" y="184"/>
                          <a:pt x="115" y="186"/>
                        </a:cubicBezTo>
                        <a:cubicBezTo>
                          <a:pt x="115" y="186"/>
                          <a:pt x="116" y="185"/>
                          <a:pt x="115" y="186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40" name="Freeform 629">
                    <a:extLst>
                      <a:ext uri="{FF2B5EF4-FFF2-40B4-BE49-F238E27FC236}">
                        <a16:creationId xmlns:a16="http://schemas.microsoft.com/office/drawing/2014/main" id="{00B8A0DB-6C6D-4403-8390-241EBCD696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81836" y="5242840"/>
                    <a:ext cx="125829" cy="130608"/>
                  </a:xfrm>
                  <a:custGeom>
                    <a:avLst/>
                    <a:gdLst>
                      <a:gd name="T0" fmla="*/ 21 w 27"/>
                      <a:gd name="T1" fmla="*/ 10 h 28"/>
                      <a:gd name="T2" fmla="*/ 17 w 27"/>
                      <a:gd name="T3" fmla="*/ 7 h 28"/>
                      <a:gd name="T4" fmla="*/ 14 w 27"/>
                      <a:gd name="T5" fmla="*/ 6 h 28"/>
                      <a:gd name="T6" fmla="*/ 11 w 27"/>
                      <a:gd name="T7" fmla="*/ 3 h 28"/>
                      <a:gd name="T8" fmla="*/ 6 w 27"/>
                      <a:gd name="T9" fmla="*/ 2 h 28"/>
                      <a:gd name="T10" fmla="*/ 4 w 27"/>
                      <a:gd name="T11" fmla="*/ 3 h 28"/>
                      <a:gd name="T12" fmla="*/ 3 w 27"/>
                      <a:gd name="T13" fmla="*/ 6 h 28"/>
                      <a:gd name="T14" fmla="*/ 3 w 27"/>
                      <a:gd name="T15" fmla="*/ 12 h 28"/>
                      <a:gd name="T16" fmla="*/ 2 w 27"/>
                      <a:gd name="T17" fmla="*/ 17 h 28"/>
                      <a:gd name="T18" fmla="*/ 1 w 27"/>
                      <a:gd name="T19" fmla="*/ 22 h 28"/>
                      <a:gd name="T20" fmla="*/ 4 w 27"/>
                      <a:gd name="T21" fmla="*/ 25 h 28"/>
                      <a:gd name="T22" fmla="*/ 9 w 27"/>
                      <a:gd name="T23" fmla="*/ 26 h 28"/>
                      <a:gd name="T24" fmla="*/ 13 w 27"/>
                      <a:gd name="T25" fmla="*/ 28 h 28"/>
                      <a:gd name="T26" fmla="*/ 19 w 27"/>
                      <a:gd name="T27" fmla="*/ 28 h 28"/>
                      <a:gd name="T28" fmla="*/ 24 w 27"/>
                      <a:gd name="T29" fmla="*/ 25 h 28"/>
                      <a:gd name="T30" fmla="*/ 26 w 27"/>
                      <a:gd name="T31" fmla="*/ 19 h 28"/>
                      <a:gd name="T32" fmla="*/ 24 w 27"/>
                      <a:gd name="T33" fmla="*/ 14 h 28"/>
                      <a:gd name="T34" fmla="*/ 21 w 27"/>
                      <a:gd name="T35" fmla="*/ 10 h 28"/>
                      <a:gd name="T36" fmla="*/ 21 w 27"/>
                      <a:gd name="T37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" h="28">
                        <a:moveTo>
                          <a:pt x="21" y="10"/>
                        </a:moveTo>
                        <a:cubicBezTo>
                          <a:pt x="20" y="8"/>
                          <a:pt x="18" y="8"/>
                          <a:pt x="17" y="7"/>
                        </a:cubicBezTo>
                        <a:cubicBezTo>
                          <a:pt x="16" y="6"/>
                          <a:pt x="15" y="7"/>
                          <a:pt x="14" y="6"/>
                        </a:cubicBezTo>
                        <a:cubicBezTo>
                          <a:pt x="13" y="5"/>
                          <a:pt x="12" y="4"/>
                          <a:pt x="11" y="3"/>
                        </a:cubicBezTo>
                        <a:cubicBezTo>
                          <a:pt x="10" y="0"/>
                          <a:pt x="9" y="1"/>
                          <a:pt x="6" y="2"/>
                        </a:cubicBezTo>
                        <a:cubicBezTo>
                          <a:pt x="5" y="2"/>
                          <a:pt x="5" y="1"/>
                          <a:pt x="4" y="3"/>
                        </a:cubicBezTo>
                        <a:cubicBezTo>
                          <a:pt x="3" y="4"/>
                          <a:pt x="3" y="5"/>
                          <a:pt x="3" y="6"/>
                        </a:cubicBezTo>
                        <a:cubicBezTo>
                          <a:pt x="3" y="8"/>
                          <a:pt x="3" y="10"/>
                          <a:pt x="3" y="12"/>
                        </a:cubicBezTo>
                        <a:cubicBezTo>
                          <a:pt x="3" y="13"/>
                          <a:pt x="3" y="15"/>
                          <a:pt x="2" y="17"/>
                        </a:cubicBezTo>
                        <a:cubicBezTo>
                          <a:pt x="0" y="19"/>
                          <a:pt x="0" y="19"/>
                          <a:pt x="1" y="22"/>
                        </a:cubicBezTo>
                        <a:cubicBezTo>
                          <a:pt x="2" y="24"/>
                          <a:pt x="2" y="24"/>
                          <a:pt x="4" y="25"/>
                        </a:cubicBezTo>
                        <a:cubicBezTo>
                          <a:pt x="6" y="25"/>
                          <a:pt x="8" y="25"/>
                          <a:pt x="9" y="26"/>
                        </a:cubicBezTo>
                        <a:cubicBezTo>
                          <a:pt x="10" y="26"/>
                          <a:pt x="12" y="28"/>
                          <a:pt x="13" y="28"/>
                        </a:cubicBezTo>
                        <a:cubicBezTo>
                          <a:pt x="15" y="27"/>
                          <a:pt x="17" y="28"/>
                          <a:pt x="19" y="28"/>
                        </a:cubicBezTo>
                        <a:cubicBezTo>
                          <a:pt x="20" y="28"/>
                          <a:pt x="23" y="26"/>
                          <a:pt x="24" y="25"/>
                        </a:cubicBezTo>
                        <a:cubicBezTo>
                          <a:pt x="26" y="23"/>
                          <a:pt x="27" y="21"/>
                          <a:pt x="26" y="19"/>
                        </a:cubicBezTo>
                        <a:cubicBezTo>
                          <a:pt x="25" y="17"/>
                          <a:pt x="25" y="16"/>
                          <a:pt x="24" y="14"/>
                        </a:cubicBezTo>
                        <a:cubicBezTo>
                          <a:pt x="24" y="12"/>
                          <a:pt x="23" y="11"/>
                          <a:pt x="21" y="10"/>
                        </a:cubicBezTo>
                        <a:cubicBezTo>
                          <a:pt x="20" y="9"/>
                          <a:pt x="22" y="10"/>
                          <a:pt x="21" y="1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41" name="Freeform 630">
                    <a:extLst>
                      <a:ext uri="{FF2B5EF4-FFF2-40B4-BE49-F238E27FC236}">
                        <a16:creationId xmlns:a16="http://schemas.microsoft.com/office/drawing/2014/main" id="{CB8F52CC-F066-4F65-A21F-F3E26D38A0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21870" y="5037372"/>
                    <a:ext cx="481017" cy="836206"/>
                  </a:xfrm>
                  <a:custGeom>
                    <a:avLst/>
                    <a:gdLst>
                      <a:gd name="T0" fmla="*/ 80 w 103"/>
                      <a:gd name="T1" fmla="*/ 52 h 179"/>
                      <a:gd name="T2" fmla="*/ 85 w 103"/>
                      <a:gd name="T3" fmla="*/ 42 h 179"/>
                      <a:gd name="T4" fmla="*/ 102 w 103"/>
                      <a:gd name="T5" fmla="*/ 29 h 179"/>
                      <a:gd name="T6" fmla="*/ 99 w 103"/>
                      <a:gd name="T7" fmla="*/ 21 h 179"/>
                      <a:gd name="T8" fmla="*/ 94 w 103"/>
                      <a:gd name="T9" fmla="*/ 29 h 179"/>
                      <a:gd name="T10" fmla="*/ 82 w 103"/>
                      <a:gd name="T11" fmla="*/ 30 h 179"/>
                      <a:gd name="T12" fmla="*/ 79 w 103"/>
                      <a:gd name="T13" fmla="*/ 28 h 179"/>
                      <a:gd name="T14" fmla="*/ 81 w 103"/>
                      <a:gd name="T15" fmla="*/ 22 h 179"/>
                      <a:gd name="T16" fmla="*/ 64 w 103"/>
                      <a:gd name="T17" fmla="*/ 9 h 179"/>
                      <a:gd name="T18" fmla="*/ 57 w 103"/>
                      <a:gd name="T19" fmla="*/ 2 h 179"/>
                      <a:gd name="T20" fmla="*/ 48 w 103"/>
                      <a:gd name="T21" fmla="*/ 4 h 179"/>
                      <a:gd name="T22" fmla="*/ 39 w 103"/>
                      <a:gd name="T23" fmla="*/ 1 h 179"/>
                      <a:gd name="T24" fmla="*/ 35 w 103"/>
                      <a:gd name="T25" fmla="*/ 9 h 179"/>
                      <a:gd name="T26" fmla="*/ 27 w 103"/>
                      <a:gd name="T27" fmla="*/ 22 h 179"/>
                      <a:gd name="T28" fmla="*/ 25 w 103"/>
                      <a:gd name="T29" fmla="*/ 32 h 179"/>
                      <a:gd name="T30" fmla="*/ 21 w 103"/>
                      <a:gd name="T31" fmla="*/ 39 h 179"/>
                      <a:gd name="T32" fmla="*/ 19 w 103"/>
                      <a:gd name="T33" fmla="*/ 47 h 179"/>
                      <a:gd name="T34" fmla="*/ 17 w 103"/>
                      <a:gd name="T35" fmla="*/ 52 h 179"/>
                      <a:gd name="T36" fmla="*/ 20 w 103"/>
                      <a:gd name="T37" fmla="*/ 61 h 179"/>
                      <a:gd name="T38" fmla="*/ 18 w 103"/>
                      <a:gd name="T39" fmla="*/ 79 h 179"/>
                      <a:gd name="T40" fmla="*/ 15 w 103"/>
                      <a:gd name="T41" fmla="*/ 94 h 179"/>
                      <a:gd name="T42" fmla="*/ 10 w 103"/>
                      <a:gd name="T43" fmla="*/ 117 h 179"/>
                      <a:gd name="T44" fmla="*/ 13 w 103"/>
                      <a:gd name="T45" fmla="*/ 130 h 179"/>
                      <a:gd name="T46" fmla="*/ 12 w 103"/>
                      <a:gd name="T47" fmla="*/ 135 h 179"/>
                      <a:gd name="T48" fmla="*/ 8 w 103"/>
                      <a:gd name="T49" fmla="*/ 147 h 179"/>
                      <a:gd name="T50" fmla="*/ 5 w 103"/>
                      <a:gd name="T51" fmla="*/ 156 h 179"/>
                      <a:gd name="T52" fmla="*/ 8 w 103"/>
                      <a:gd name="T53" fmla="*/ 170 h 179"/>
                      <a:gd name="T54" fmla="*/ 13 w 103"/>
                      <a:gd name="T55" fmla="*/ 176 h 179"/>
                      <a:gd name="T56" fmla="*/ 23 w 103"/>
                      <a:gd name="T57" fmla="*/ 178 h 179"/>
                      <a:gd name="T58" fmla="*/ 27 w 103"/>
                      <a:gd name="T59" fmla="*/ 179 h 179"/>
                      <a:gd name="T60" fmla="*/ 24 w 103"/>
                      <a:gd name="T61" fmla="*/ 169 h 179"/>
                      <a:gd name="T62" fmla="*/ 25 w 103"/>
                      <a:gd name="T63" fmla="*/ 163 h 179"/>
                      <a:gd name="T64" fmla="*/ 28 w 103"/>
                      <a:gd name="T65" fmla="*/ 163 h 179"/>
                      <a:gd name="T66" fmla="*/ 31 w 103"/>
                      <a:gd name="T67" fmla="*/ 157 h 179"/>
                      <a:gd name="T68" fmla="*/ 40 w 103"/>
                      <a:gd name="T69" fmla="*/ 151 h 179"/>
                      <a:gd name="T70" fmla="*/ 41 w 103"/>
                      <a:gd name="T71" fmla="*/ 145 h 179"/>
                      <a:gd name="T72" fmla="*/ 32 w 103"/>
                      <a:gd name="T73" fmla="*/ 140 h 179"/>
                      <a:gd name="T74" fmla="*/ 39 w 103"/>
                      <a:gd name="T75" fmla="*/ 131 h 179"/>
                      <a:gd name="T76" fmla="*/ 43 w 103"/>
                      <a:gd name="T77" fmla="*/ 124 h 179"/>
                      <a:gd name="T78" fmla="*/ 48 w 103"/>
                      <a:gd name="T79" fmla="*/ 116 h 179"/>
                      <a:gd name="T80" fmla="*/ 51 w 103"/>
                      <a:gd name="T81" fmla="*/ 114 h 179"/>
                      <a:gd name="T82" fmla="*/ 45 w 103"/>
                      <a:gd name="T83" fmla="*/ 113 h 179"/>
                      <a:gd name="T84" fmla="*/ 54 w 103"/>
                      <a:gd name="T85" fmla="*/ 108 h 179"/>
                      <a:gd name="T86" fmla="*/ 58 w 103"/>
                      <a:gd name="T87" fmla="*/ 102 h 179"/>
                      <a:gd name="T88" fmla="*/ 59 w 103"/>
                      <a:gd name="T89" fmla="*/ 97 h 179"/>
                      <a:gd name="T90" fmla="*/ 60 w 103"/>
                      <a:gd name="T91" fmla="*/ 96 h 179"/>
                      <a:gd name="T92" fmla="*/ 76 w 103"/>
                      <a:gd name="T93" fmla="*/ 93 h 179"/>
                      <a:gd name="T94" fmla="*/ 84 w 103"/>
                      <a:gd name="T95" fmla="*/ 87 h 179"/>
                      <a:gd name="T96" fmla="*/ 83 w 103"/>
                      <a:gd name="T97" fmla="*/ 78 h 179"/>
                      <a:gd name="T98" fmla="*/ 78 w 103"/>
                      <a:gd name="T99" fmla="*/ 69 h 179"/>
                      <a:gd name="T100" fmla="*/ 78 w 103"/>
                      <a:gd name="T101" fmla="*/ 66 h 179"/>
                      <a:gd name="T102" fmla="*/ 78 w 103"/>
                      <a:gd name="T103" fmla="*/ 62 h 1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103" h="179">
                        <a:moveTo>
                          <a:pt x="78" y="62"/>
                        </a:moveTo>
                        <a:cubicBezTo>
                          <a:pt x="81" y="59"/>
                          <a:pt x="79" y="56"/>
                          <a:pt x="80" y="52"/>
                        </a:cubicBezTo>
                        <a:cubicBezTo>
                          <a:pt x="80" y="51"/>
                          <a:pt x="80" y="49"/>
                          <a:pt x="80" y="48"/>
                        </a:cubicBezTo>
                        <a:cubicBezTo>
                          <a:pt x="81" y="45"/>
                          <a:pt x="83" y="44"/>
                          <a:pt x="85" y="42"/>
                        </a:cubicBezTo>
                        <a:cubicBezTo>
                          <a:pt x="89" y="39"/>
                          <a:pt x="91" y="34"/>
                          <a:pt x="95" y="31"/>
                        </a:cubicBezTo>
                        <a:cubicBezTo>
                          <a:pt x="97" y="30"/>
                          <a:pt x="100" y="30"/>
                          <a:pt x="102" y="29"/>
                        </a:cubicBezTo>
                        <a:cubicBezTo>
                          <a:pt x="103" y="27"/>
                          <a:pt x="102" y="24"/>
                          <a:pt x="101" y="23"/>
                        </a:cubicBezTo>
                        <a:cubicBezTo>
                          <a:pt x="100" y="21"/>
                          <a:pt x="101" y="21"/>
                          <a:pt x="99" y="21"/>
                        </a:cubicBezTo>
                        <a:cubicBezTo>
                          <a:pt x="97" y="20"/>
                          <a:pt x="98" y="24"/>
                          <a:pt x="97" y="25"/>
                        </a:cubicBezTo>
                        <a:cubicBezTo>
                          <a:pt x="96" y="26"/>
                          <a:pt x="95" y="28"/>
                          <a:pt x="94" y="29"/>
                        </a:cubicBezTo>
                        <a:cubicBezTo>
                          <a:pt x="93" y="30"/>
                          <a:pt x="90" y="29"/>
                          <a:pt x="88" y="30"/>
                        </a:cubicBezTo>
                        <a:cubicBezTo>
                          <a:pt x="87" y="32"/>
                          <a:pt x="84" y="30"/>
                          <a:pt x="82" y="30"/>
                        </a:cubicBezTo>
                        <a:cubicBezTo>
                          <a:pt x="81" y="30"/>
                          <a:pt x="79" y="31"/>
                          <a:pt x="78" y="30"/>
                        </a:cubicBezTo>
                        <a:cubicBezTo>
                          <a:pt x="76" y="30"/>
                          <a:pt x="79" y="28"/>
                          <a:pt x="79" y="28"/>
                        </a:cubicBezTo>
                        <a:cubicBezTo>
                          <a:pt x="80" y="27"/>
                          <a:pt x="79" y="26"/>
                          <a:pt x="79" y="26"/>
                        </a:cubicBezTo>
                        <a:cubicBezTo>
                          <a:pt x="79" y="24"/>
                          <a:pt x="80" y="23"/>
                          <a:pt x="81" y="22"/>
                        </a:cubicBezTo>
                        <a:cubicBezTo>
                          <a:pt x="85" y="18"/>
                          <a:pt x="77" y="16"/>
                          <a:pt x="74" y="14"/>
                        </a:cubicBezTo>
                        <a:cubicBezTo>
                          <a:pt x="71" y="12"/>
                          <a:pt x="67" y="12"/>
                          <a:pt x="64" y="9"/>
                        </a:cubicBezTo>
                        <a:cubicBezTo>
                          <a:pt x="63" y="8"/>
                          <a:pt x="61" y="7"/>
                          <a:pt x="60" y="6"/>
                        </a:cubicBezTo>
                        <a:cubicBezTo>
                          <a:pt x="59" y="4"/>
                          <a:pt x="58" y="2"/>
                          <a:pt x="57" y="2"/>
                        </a:cubicBezTo>
                        <a:cubicBezTo>
                          <a:pt x="56" y="1"/>
                          <a:pt x="53" y="1"/>
                          <a:pt x="52" y="2"/>
                        </a:cubicBezTo>
                        <a:cubicBezTo>
                          <a:pt x="51" y="3"/>
                          <a:pt x="50" y="6"/>
                          <a:pt x="48" y="4"/>
                        </a:cubicBezTo>
                        <a:cubicBezTo>
                          <a:pt x="47" y="2"/>
                          <a:pt x="45" y="2"/>
                          <a:pt x="43" y="2"/>
                        </a:cubicBezTo>
                        <a:cubicBezTo>
                          <a:pt x="41" y="2"/>
                          <a:pt x="41" y="0"/>
                          <a:pt x="39" y="1"/>
                        </a:cubicBezTo>
                        <a:cubicBezTo>
                          <a:pt x="38" y="2"/>
                          <a:pt x="35" y="3"/>
                          <a:pt x="35" y="4"/>
                        </a:cubicBezTo>
                        <a:cubicBezTo>
                          <a:pt x="34" y="6"/>
                          <a:pt x="35" y="8"/>
                          <a:pt x="35" y="9"/>
                        </a:cubicBezTo>
                        <a:cubicBezTo>
                          <a:pt x="34" y="13"/>
                          <a:pt x="31" y="13"/>
                          <a:pt x="28" y="14"/>
                        </a:cubicBezTo>
                        <a:cubicBezTo>
                          <a:pt x="26" y="15"/>
                          <a:pt x="27" y="20"/>
                          <a:pt x="27" y="22"/>
                        </a:cubicBezTo>
                        <a:cubicBezTo>
                          <a:pt x="27" y="24"/>
                          <a:pt x="28" y="26"/>
                          <a:pt x="28" y="27"/>
                        </a:cubicBezTo>
                        <a:cubicBezTo>
                          <a:pt x="28" y="28"/>
                          <a:pt x="25" y="31"/>
                          <a:pt x="25" y="32"/>
                        </a:cubicBezTo>
                        <a:cubicBezTo>
                          <a:pt x="24" y="33"/>
                          <a:pt x="21" y="35"/>
                          <a:pt x="21" y="36"/>
                        </a:cubicBezTo>
                        <a:cubicBezTo>
                          <a:pt x="21" y="37"/>
                          <a:pt x="21" y="38"/>
                          <a:pt x="21" y="39"/>
                        </a:cubicBezTo>
                        <a:cubicBezTo>
                          <a:pt x="21" y="40"/>
                          <a:pt x="20" y="41"/>
                          <a:pt x="20" y="42"/>
                        </a:cubicBezTo>
                        <a:cubicBezTo>
                          <a:pt x="20" y="43"/>
                          <a:pt x="21" y="46"/>
                          <a:pt x="19" y="47"/>
                        </a:cubicBezTo>
                        <a:cubicBezTo>
                          <a:pt x="19" y="48"/>
                          <a:pt x="19" y="50"/>
                          <a:pt x="19" y="51"/>
                        </a:cubicBezTo>
                        <a:cubicBezTo>
                          <a:pt x="18" y="51"/>
                          <a:pt x="17" y="51"/>
                          <a:pt x="17" y="52"/>
                        </a:cubicBezTo>
                        <a:cubicBezTo>
                          <a:pt x="17" y="54"/>
                          <a:pt x="19" y="55"/>
                          <a:pt x="19" y="57"/>
                        </a:cubicBezTo>
                        <a:cubicBezTo>
                          <a:pt x="19" y="58"/>
                          <a:pt x="19" y="60"/>
                          <a:pt x="20" y="61"/>
                        </a:cubicBezTo>
                        <a:cubicBezTo>
                          <a:pt x="22" y="65"/>
                          <a:pt x="18" y="69"/>
                          <a:pt x="18" y="73"/>
                        </a:cubicBezTo>
                        <a:cubicBezTo>
                          <a:pt x="17" y="75"/>
                          <a:pt x="19" y="77"/>
                          <a:pt x="18" y="79"/>
                        </a:cubicBezTo>
                        <a:cubicBezTo>
                          <a:pt x="17" y="80"/>
                          <a:pt x="15" y="81"/>
                          <a:pt x="14" y="83"/>
                        </a:cubicBezTo>
                        <a:cubicBezTo>
                          <a:pt x="13" y="85"/>
                          <a:pt x="17" y="93"/>
                          <a:pt x="15" y="94"/>
                        </a:cubicBezTo>
                        <a:cubicBezTo>
                          <a:pt x="11" y="96"/>
                          <a:pt x="12" y="101"/>
                          <a:pt x="11" y="105"/>
                        </a:cubicBezTo>
                        <a:cubicBezTo>
                          <a:pt x="9" y="108"/>
                          <a:pt x="10" y="113"/>
                          <a:pt x="10" y="117"/>
                        </a:cubicBezTo>
                        <a:cubicBezTo>
                          <a:pt x="10" y="120"/>
                          <a:pt x="10" y="123"/>
                          <a:pt x="10" y="126"/>
                        </a:cubicBezTo>
                        <a:cubicBezTo>
                          <a:pt x="10" y="127"/>
                          <a:pt x="15" y="130"/>
                          <a:pt x="13" y="130"/>
                        </a:cubicBezTo>
                        <a:cubicBezTo>
                          <a:pt x="13" y="130"/>
                          <a:pt x="9" y="131"/>
                          <a:pt x="11" y="132"/>
                        </a:cubicBezTo>
                        <a:cubicBezTo>
                          <a:pt x="13" y="132"/>
                          <a:pt x="13" y="133"/>
                          <a:pt x="12" y="135"/>
                        </a:cubicBezTo>
                        <a:cubicBezTo>
                          <a:pt x="11" y="137"/>
                          <a:pt x="11" y="139"/>
                          <a:pt x="11" y="142"/>
                        </a:cubicBezTo>
                        <a:cubicBezTo>
                          <a:pt x="11" y="144"/>
                          <a:pt x="9" y="145"/>
                          <a:pt x="8" y="147"/>
                        </a:cubicBezTo>
                        <a:cubicBezTo>
                          <a:pt x="7" y="148"/>
                          <a:pt x="8" y="150"/>
                          <a:pt x="8" y="152"/>
                        </a:cubicBezTo>
                        <a:cubicBezTo>
                          <a:pt x="8" y="153"/>
                          <a:pt x="6" y="156"/>
                          <a:pt x="5" y="156"/>
                        </a:cubicBezTo>
                        <a:cubicBezTo>
                          <a:pt x="0" y="158"/>
                          <a:pt x="3" y="164"/>
                          <a:pt x="4" y="167"/>
                        </a:cubicBezTo>
                        <a:cubicBezTo>
                          <a:pt x="5" y="169"/>
                          <a:pt x="8" y="166"/>
                          <a:pt x="8" y="170"/>
                        </a:cubicBezTo>
                        <a:cubicBezTo>
                          <a:pt x="8" y="171"/>
                          <a:pt x="7" y="174"/>
                          <a:pt x="9" y="175"/>
                        </a:cubicBezTo>
                        <a:cubicBezTo>
                          <a:pt x="10" y="176"/>
                          <a:pt x="11" y="176"/>
                          <a:pt x="13" y="176"/>
                        </a:cubicBezTo>
                        <a:cubicBezTo>
                          <a:pt x="15" y="177"/>
                          <a:pt x="18" y="177"/>
                          <a:pt x="20" y="177"/>
                        </a:cubicBezTo>
                        <a:cubicBezTo>
                          <a:pt x="21" y="177"/>
                          <a:pt x="22" y="177"/>
                          <a:pt x="23" y="178"/>
                        </a:cubicBezTo>
                        <a:cubicBezTo>
                          <a:pt x="23" y="177"/>
                          <a:pt x="24" y="177"/>
                          <a:pt x="25" y="177"/>
                        </a:cubicBezTo>
                        <a:cubicBezTo>
                          <a:pt x="25" y="178"/>
                          <a:pt x="27" y="179"/>
                          <a:pt x="27" y="179"/>
                        </a:cubicBezTo>
                        <a:cubicBezTo>
                          <a:pt x="28" y="179"/>
                          <a:pt x="26" y="176"/>
                          <a:pt x="26" y="175"/>
                        </a:cubicBezTo>
                        <a:cubicBezTo>
                          <a:pt x="24" y="173"/>
                          <a:pt x="24" y="171"/>
                          <a:pt x="24" y="169"/>
                        </a:cubicBezTo>
                        <a:cubicBezTo>
                          <a:pt x="24" y="167"/>
                          <a:pt x="24" y="166"/>
                          <a:pt x="27" y="164"/>
                        </a:cubicBezTo>
                        <a:cubicBezTo>
                          <a:pt x="29" y="163"/>
                          <a:pt x="25" y="163"/>
                          <a:pt x="25" y="163"/>
                        </a:cubicBezTo>
                        <a:cubicBezTo>
                          <a:pt x="25" y="163"/>
                          <a:pt x="27" y="162"/>
                          <a:pt x="26" y="162"/>
                        </a:cubicBezTo>
                        <a:cubicBezTo>
                          <a:pt x="27" y="162"/>
                          <a:pt x="27" y="163"/>
                          <a:pt x="28" y="163"/>
                        </a:cubicBezTo>
                        <a:cubicBezTo>
                          <a:pt x="29" y="164"/>
                          <a:pt x="30" y="163"/>
                          <a:pt x="31" y="163"/>
                        </a:cubicBezTo>
                        <a:cubicBezTo>
                          <a:pt x="32" y="161"/>
                          <a:pt x="31" y="159"/>
                          <a:pt x="31" y="157"/>
                        </a:cubicBezTo>
                        <a:cubicBezTo>
                          <a:pt x="32" y="155"/>
                          <a:pt x="34" y="154"/>
                          <a:pt x="37" y="153"/>
                        </a:cubicBezTo>
                        <a:cubicBezTo>
                          <a:pt x="38" y="152"/>
                          <a:pt x="39" y="152"/>
                          <a:pt x="40" y="151"/>
                        </a:cubicBezTo>
                        <a:cubicBezTo>
                          <a:pt x="41" y="150"/>
                          <a:pt x="39" y="149"/>
                          <a:pt x="39" y="149"/>
                        </a:cubicBezTo>
                        <a:cubicBezTo>
                          <a:pt x="39" y="148"/>
                          <a:pt x="42" y="147"/>
                          <a:pt x="41" y="145"/>
                        </a:cubicBezTo>
                        <a:cubicBezTo>
                          <a:pt x="40" y="143"/>
                          <a:pt x="36" y="145"/>
                          <a:pt x="35" y="143"/>
                        </a:cubicBezTo>
                        <a:cubicBezTo>
                          <a:pt x="34" y="142"/>
                          <a:pt x="33" y="142"/>
                          <a:pt x="32" y="140"/>
                        </a:cubicBezTo>
                        <a:cubicBezTo>
                          <a:pt x="31" y="138"/>
                          <a:pt x="33" y="135"/>
                          <a:pt x="34" y="134"/>
                        </a:cubicBezTo>
                        <a:cubicBezTo>
                          <a:pt x="36" y="133"/>
                          <a:pt x="37" y="131"/>
                          <a:pt x="39" y="131"/>
                        </a:cubicBezTo>
                        <a:cubicBezTo>
                          <a:pt x="41" y="130"/>
                          <a:pt x="41" y="132"/>
                          <a:pt x="42" y="129"/>
                        </a:cubicBezTo>
                        <a:cubicBezTo>
                          <a:pt x="42" y="127"/>
                          <a:pt x="44" y="126"/>
                          <a:pt x="43" y="124"/>
                        </a:cubicBezTo>
                        <a:cubicBezTo>
                          <a:pt x="42" y="121"/>
                          <a:pt x="47" y="121"/>
                          <a:pt x="48" y="119"/>
                        </a:cubicBezTo>
                        <a:cubicBezTo>
                          <a:pt x="48" y="119"/>
                          <a:pt x="43" y="115"/>
                          <a:pt x="48" y="116"/>
                        </a:cubicBezTo>
                        <a:cubicBezTo>
                          <a:pt x="49" y="117"/>
                          <a:pt x="49" y="118"/>
                          <a:pt x="50" y="118"/>
                        </a:cubicBezTo>
                        <a:cubicBezTo>
                          <a:pt x="52" y="118"/>
                          <a:pt x="52" y="115"/>
                          <a:pt x="51" y="114"/>
                        </a:cubicBezTo>
                        <a:cubicBezTo>
                          <a:pt x="51" y="113"/>
                          <a:pt x="49" y="115"/>
                          <a:pt x="49" y="115"/>
                        </a:cubicBezTo>
                        <a:cubicBezTo>
                          <a:pt x="47" y="115"/>
                          <a:pt x="45" y="114"/>
                          <a:pt x="45" y="113"/>
                        </a:cubicBezTo>
                        <a:cubicBezTo>
                          <a:pt x="45" y="112"/>
                          <a:pt x="43" y="105"/>
                          <a:pt x="45" y="105"/>
                        </a:cubicBezTo>
                        <a:cubicBezTo>
                          <a:pt x="48" y="106"/>
                          <a:pt x="50" y="108"/>
                          <a:pt x="54" y="108"/>
                        </a:cubicBezTo>
                        <a:cubicBezTo>
                          <a:pt x="55" y="108"/>
                          <a:pt x="56" y="107"/>
                          <a:pt x="57" y="107"/>
                        </a:cubicBezTo>
                        <a:cubicBezTo>
                          <a:pt x="59" y="105"/>
                          <a:pt x="57" y="104"/>
                          <a:pt x="58" y="102"/>
                        </a:cubicBezTo>
                        <a:cubicBezTo>
                          <a:pt x="58" y="101"/>
                          <a:pt x="59" y="100"/>
                          <a:pt x="59" y="100"/>
                        </a:cubicBezTo>
                        <a:cubicBezTo>
                          <a:pt x="60" y="98"/>
                          <a:pt x="59" y="98"/>
                          <a:pt x="59" y="97"/>
                        </a:cubicBezTo>
                        <a:cubicBezTo>
                          <a:pt x="58" y="96"/>
                          <a:pt x="58" y="94"/>
                          <a:pt x="59" y="94"/>
                        </a:cubicBezTo>
                        <a:cubicBezTo>
                          <a:pt x="61" y="94"/>
                          <a:pt x="60" y="96"/>
                          <a:pt x="60" y="96"/>
                        </a:cubicBezTo>
                        <a:cubicBezTo>
                          <a:pt x="59" y="95"/>
                          <a:pt x="65" y="95"/>
                          <a:pt x="65" y="95"/>
                        </a:cubicBezTo>
                        <a:cubicBezTo>
                          <a:pt x="69" y="95"/>
                          <a:pt x="72" y="93"/>
                          <a:pt x="76" y="93"/>
                        </a:cubicBezTo>
                        <a:cubicBezTo>
                          <a:pt x="77" y="92"/>
                          <a:pt x="80" y="91"/>
                          <a:pt x="82" y="90"/>
                        </a:cubicBezTo>
                        <a:cubicBezTo>
                          <a:pt x="83" y="89"/>
                          <a:pt x="83" y="88"/>
                          <a:pt x="84" y="87"/>
                        </a:cubicBezTo>
                        <a:cubicBezTo>
                          <a:pt x="85" y="86"/>
                          <a:pt x="86" y="85"/>
                          <a:pt x="87" y="83"/>
                        </a:cubicBezTo>
                        <a:cubicBezTo>
                          <a:pt x="87" y="80"/>
                          <a:pt x="85" y="80"/>
                          <a:pt x="83" y="78"/>
                        </a:cubicBezTo>
                        <a:cubicBezTo>
                          <a:pt x="82" y="76"/>
                          <a:pt x="85" y="75"/>
                          <a:pt x="83" y="73"/>
                        </a:cubicBezTo>
                        <a:cubicBezTo>
                          <a:pt x="82" y="72"/>
                          <a:pt x="78" y="71"/>
                          <a:pt x="78" y="69"/>
                        </a:cubicBezTo>
                        <a:cubicBezTo>
                          <a:pt x="78" y="69"/>
                          <a:pt x="78" y="68"/>
                          <a:pt x="79" y="68"/>
                        </a:cubicBezTo>
                        <a:cubicBezTo>
                          <a:pt x="79" y="67"/>
                          <a:pt x="78" y="67"/>
                          <a:pt x="78" y="66"/>
                        </a:cubicBezTo>
                        <a:cubicBezTo>
                          <a:pt x="78" y="65"/>
                          <a:pt x="77" y="63"/>
                          <a:pt x="78" y="62"/>
                        </a:cubicBezTo>
                        <a:cubicBezTo>
                          <a:pt x="79" y="61"/>
                          <a:pt x="77" y="63"/>
                          <a:pt x="78" y="62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42" name="Freeform 631">
                    <a:extLst>
                      <a:ext uri="{FF2B5EF4-FFF2-40B4-BE49-F238E27FC236}">
                        <a16:creationId xmlns:a16="http://schemas.microsoft.com/office/drawing/2014/main" id="{703C3F5E-013E-4B26-85BA-4B8386A7B5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09685" y="4156570"/>
                    <a:ext cx="101938" cy="113087"/>
                  </a:xfrm>
                  <a:custGeom>
                    <a:avLst/>
                    <a:gdLst>
                      <a:gd name="T0" fmla="*/ 15 w 22"/>
                      <a:gd name="T1" fmla="*/ 23 h 24"/>
                      <a:gd name="T2" fmla="*/ 19 w 22"/>
                      <a:gd name="T3" fmla="*/ 24 h 24"/>
                      <a:gd name="T4" fmla="*/ 19 w 22"/>
                      <a:gd name="T5" fmla="*/ 17 h 24"/>
                      <a:gd name="T6" fmla="*/ 20 w 22"/>
                      <a:gd name="T7" fmla="*/ 10 h 24"/>
                      <a:gd name="T8" fmla="*/ 21 w 22"/>
                      <a:gd name="T9" fmla="*/ 7 h 24"/>
                      <a:gd name="T10" fmla="*/ 22 w 22"/>
                      <a:gd name="T11" fmla="*/ 3 h 24"/>
                      <a:gd name="T12" fmla="*/ 17 w 22"/>
                      <a:gd name="T13" fmla="*/ 4 h 24"/>
                      <a:gd name="T14" fmla="*/ 12 w 22"/>
                      <a:gd name="T15" fmla="*/ 5 h 24"/>
                      <a:gd name="T16" fmla="*/ 9 w 22"/>
                      <a:gd name="T17" fmla="*/ 8 h 24"/>
                      <a:gd name="T18" fmla="*/ 4 w 22"/>
                      <a:gd name="T19" fmla="*/ 9 h 24"/>
                      <a:gd name="T20" fmla="*/ 3 w 22"/>
                      <a:gd name="T21" fmla="*/ 12 h 24"/>
                      <a:gd name="T22" fmla="*/ 0 w 22"/>
                      <a:gd name="T23" fmla="*/ 13 h 24"/>
                      <a:gd name="T24" fmla="*/ 6 w 22"/>
                      <a:gd name="T25" fmla="*/ 19 h 24"/>
                      <a:gd name="T26" fmla="*/ 11 w 22"/>
                      <a:gd name="T27" fmla="*/ 22 h 24"/>
                      <a:gd name="T28" fmla="*/ 15 w 22"/>
                      <a:gd name="T29" fmla="*/ 23 h 24"/>
                      <a:gd name="T30" fmla="*/ 15 w 22"/>
                      <a:gd name="T31" fmla="*/ 23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2" h="24">
                        <a:moveTo>
                          <a:pt x="15" y="23"/>
                        </a:moveTo>
                        <a:cubicBezTo>
                          <a:pt x="16" y="24"/>
                          <a:pt x="17" y="24"/>
                          <a:pt x="19" y="24"/>
                        </a:cubicBezTo>
                        <a:cubicBezTo>
                          <a:pt x="17" y="21"/>
                          <a:pt x="19" y="20"/>
                          <a:pt x="19" y="17"/>
                        </a:cubicBezTo>
                        <a:cubicBezTo>
                          <a:pt x="19" y="15"/>
                          <a:pt x="20" y="12"/>
                          <a:pt x="20" y="10"/>
                        </a:cubicBezTo>
                        <a:cubicBezTo>
                          <a:pt x="20" y="9"/>
                          <a:pt x="21" y="8"/>
                          <a:pt x="21" y="7"/>
                        </a:cubicBezTo>
                        <a:cubicBezTo>
                          <a:pt x="22" y="6"/>
                          <a:pt x="21" y="5"/>
                          <a:pt x="22" y="3"/>
                        </a:cubicBezTo>
                        <a:cubicBezTo>
                          <a:pt x="22" y="0"/>
                          <a:pt x="18" y="4"/>
                          <a:pt x="17" y="4"/>
                        </a:cubicBezTo>
                        <a:cubicBezTo>
                          <a:pt x="15" y="4"/>
                          <a:pt x="14" y="3"/>
                          <a:pt x="12" y="5"/>
                        </a:cubicBezTo>
                        <a:cubicBezTo>
                          <a:pt x="12" y="5"/>
                          <a:pt x="10" y="9"/>
                          <a:pt x="9" y="8"/>
                        </a:cubicBezTo>
                        <a:cubicBezTo>
                          <a:pt x="7" y="8"/>
                          <a:pt x="6" y="8"/>
                          <a:pt x="4" y="9"/>
                        </a:cubicBezTo>
                        <a:cubicBezTo>
                          <a:pt x="4" y="10"/>
                          <a:pt x="4" y="12"/>
                          <a:pt x="3" y="12"/>
                        </a:cubicBezTo>
                        <a:cubicBezTo>
                          <a:pt x="3" y="13"/>
                          <a:pt x="1" y="13"/>
                          <a:pt x="0" y="13"/>
                        </a:cubicBezTo>
                        <a:cubicBezTo>
                          <a:pt x="2" y="15"/>
                          <a:pt x="4" y="18"/>
                          <a:pt x="6" y="19"/>
                        </a:cubicBezTo>
                        <a:cubicBezTo>
                          <a:pt x="7" y="21"/>
                          <a:pt x="9" y="22"/>
                          <a:pt x="11" y="22"/>
                        </a:cubicBezTo>
                        <a:cubicBezTo>
                          <a:pt x="12" y="22"/>
                          <a:pt x="14" y="22"/>
                          <a:pt x="15" y="23"/>
                        </a:cubicBezTo>
                        <a:cubicBezTo>
                          <a:pt x="16" y="23"/>
                          <a:pt x="15" y="22"/>
                          <a:pt x="15" y="23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43" name="Freeform 632">
                    <a:extLst>
                      <a:ext uri="{FF2B5EF4-FFF2-40B4-BE49-F238E27FC236}">
                        <a16:creationId xmlns:a16="http://schemas.microsoft.com/office/drawing/2014/main" id="{26B7E5EA-2C4B-4A78-A978-2A3FCD6036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41542" y="4260099"/>
                    <a:ext cx="79638" cy="70082"/>
                  </a:xfrm>
                  <a:custGeom>
                    <a:avLst/>
                    <a:gdLst>
                      <a:gd name="T0" fmla="*/ 16 w 17"/>
                      <a:gd name="T1" fmla="*/ 10 h 15"/>
                      <a:gd name="T2" fmla="*/ 17 w 17"/>
                      <a:gd name="T3" fmla="*/ 8 h 15"/>
                      <a:gd name="T4" fmla="*/ 15 w 17"/>
                      <a:gd name="T5" fmla="*/ 6 h 15"/>
                      <a:gd name="T6" fmla="*/ 12 w 17"/>
                      <a:gd name="T7" fmla="*/ 2 h 15"/>
                      <a:gd name="T8" fmla="*/ 8 w 17"/>
                      <a:gd name="T9" fmla="*/ 1 h 15"/>
                      <a:gd name="T10" fmla="*/ 3 w 17"/>
                      <a:gd name="T11" fmla="*/ 0 h 15"/>
                      <a:gd name="T12" fmla="*/ 3 w 17"/>
                      <a:gd name="T13" fmla="*/ 6 h 15"/>
                      <a:gd name="T14" fmla="*/ 6 w 17"/>
                      <a:gd name="T15" fmla="*/ 7 h 15"/>
                      <a:gd name="T16" fmla="*/ 4 w 17"/>
                      <a:gd name="T17" fmla="*/ 5 h 15"/>
                      <a:gd name="T18" fmla="*/ 7 w 17"/>
                      <a:gd name="T19" fmla="*/ 7 h 15"/>
                      <a:gd name="T20" fmla="*/ 11 w 17"/>
                      <a:gd name="T21" fmla="*/ 10 h 15"/>
                      <a:gd name="T22" fmla="*/ 14 w 17"/>
                      <a:gd name="T23" fmla="*/ 14 h 15"/>
                      <a:gd name="T24" fmla="*/ 16 w 17"/>
                      <a:gd name="T25" fmla="*/ 10 h 15"/>
                      <a:gd name="T26" fmla="*/ 16 w 17"/>
                      <a:gd name="T27" fmla="*/ 1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7" h="15">
                        <a:moveTo>
                          <a:pt x="16" y="10"/>
                        </a:moveTo>
                        <a:cubicBezTo>
                          <a:pt x="16" y="9"/>
                          <a:pt x="16" y="8"/>
                          <a:pt x="17" y="8"/>
                        </a:cubicBezTo>
                        <a:cubicBezTo>
                          <a:pt x="16" y="7"/>
                          <a:pt x="16" y="6"/>
                          <a:pt x="15" y="6"/>
                        </a:cubicBezTo>
                        <a:cubicBezTo>
                          <a:pt x="14" y="5"/>
                          <a:pt x="13" y="2"/>
                          <a:pt x="12" y="2"/>
                        </a:cubicBezTo>
                        <a:cubicBezTo>
                          <a:pt x="10" y="2"/>
                          <a:pt x="9" y="2"/>
                          <a:pt x="8" y="1"/>
                        </a:cubicBezTo>
                        <a:cubicBezTo>
                          <a:pt x="7" y="0"/>
                          <a:pt x="4" y="0"/>
                          <a:pt x="3" y="0"/>
                        </a:cubicBezTo>
                        <a:cubicBezTo>
                          <a:pt x="4" y="1"/>
                          <a:pt x="0" y="6"/>
                          <a:pt x="3" y="6"/>
                        </a:cubicBezTo>
                        <a:cubicBezTo>
                          <a:pt x="4" y="6"/>
                          <a:pt x="4" y="8"/>
                          <a:pt x="6" y="7"/>
                        </a:cubicBezTo>
                        <a:cubicBezTo>
                          <a:pt x="7" y="6"/>
                          <a:pt x="4" y="5"/>
                          <a:pt x="4" y="5"/>
                        </a:cubicBezTo>
                        <a:cubicBezTo>
                          <a:pt x="5" y="5"/>
                          <a:pt x="7" y="6"/>
                          <a:pt x="7" y="7"/>
                        </a:cubicBezTo>
                        <a:cubicBezTo>
                          <a:pt x="8" y="9"/>
                          <a:pt x="10" y="8"/>
                          <a:pt x="11" y="10"/>
                        </a:cubicBezTo>
                        <a:cubicBezTo>
                          <a:pt x="12" y="11"/>
                          <a:pt x="12" y="13"/>
                          <a:pt x="14" y="14"/>
                        </a:cubicBezTo>
                        <a:cubicBezTo>
                          <a:pt x="17" y="15"/>
                          <a:pt x="17" y="12"/>
                          <a:pt x="16" y="10"/>
                        </a:cubicBezTo>
                        <a:cubicBezTo>
                          <a:pt x="16" y="9"/>
                          <a:pt x="16" y="11"/>
                          <a:pt x="16" y="1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44" name="Freeform 633">
                    <a:extLst>
                      <a:ext uri="{FF2B5EF4-FFF2-40B4-BE49-F238E27FC236}">
                        <a16:creationId xmlns:a16="http://schemas.microsoft.com/office/drawing/2014/main" id="{952C19E5-4F1A-41B5-952E-FB72DA76B1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2346" y="4180460"/>
                    <a:ext cx="52562" cy="41414"/>
                  </a:xfrm>
                  <a:custGeom>
                    <a:avLst/>
                    <a:gdLst>
                      <a:gd name="T0" fmla="*/ 4 w 11"/>
                      <a:gd name="T1" fmla="*/ 1 h 9"/>
                      <a:gd name="T2" fmla="*/ 4 w 11"/>
                      <a:gd name="T3" fmla="*/ 0 h 9"/>
                      <a:gd name="T4" fmla="*/ 0 w 11"/>
                      <a:gd name="T5" fmla="*/ 4 h 9"/>
                      <a:gd name="T6" fmla="*/ 11 w 11"/>
                      <a:gd name="T7" fmla="*/ 5 h 9"/>
                      <a:gd name="T8" fmla="*/ 4 w 11"/>
                      <a:gd name="T9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4" y="1"/>
                        </a:move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2" y="5"/>
                          <a:pt x="11" y="9"/>
                          <a:pt x="11" y="5"/>
                        </a:cubicBezTo>
                        <a:cubicBezTo>
                          <a:pt x="11" y="2"/>
                          <a:pt x="6" y="3"/>
                          <a:pt x="4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45" name="Freeform 634">
                    <a:extLst>
                      <a:ext uri="{FF2B5EF4-FFF2-40B4-BE49-F238E27FC236}">
                        <a16:creationId xmlns:a16="http://schemas.microsoft.com/office/drawing/2014/main" id="{3CD01CEC-6F9E-44C1-8E29-C7467AFF58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96599" y="4096045"/>
                    <a:ext cx="93975" cy="108308"/>
                  </a:xfrm>
                  <a:custGeom>
                    <a:avLst/>
                    <a:gdLst>
                      <a:gd name="T0" fmla="*/ 16 w 20"/>
                      <a:gd name="T1" fmla="*/ 16 h 23"/>
                      <a:gd name="T2" fmla="*/ 20 w 20"/>
                      <a:gd name="T3" fmla="*/ 12 h 23"/>
                      <a:gd name="T4" fmla="*/ 16 w 20"/>
                      <a:gd name="T5" fmla="*/ 8 h 23"/>
                      <a:gd name="T6" fmla="*/ 16 w 20"/>
                      <a:gd name="T7" fmla="*/ 1 h 23"/>
                      <a:gd name="T8" fmla="*/ 8 w 20"/>
                      <a:gd name="T9" fmla="*/ 1 h 23"/>
                      <a:gd name="T10" fmla="*/ 7 w 20"/>
                      <a:gd name="T11" fmla="*/ 6 h 23"/>
                      <a:gd name="T12" fmla="*/ 8 w 20"/>
                      <a:gd name="T13" fmla="*/ 10 h 23"/>
                      <a:gd name="T14" fmla="*/ 4 w 20"/>
                      <a:gd name="T15" fmla="*/ 10 h 23"/>
                      <a:gd name="T16" fmla="*/ 2 w 20"/>
                      <a:gd name="T17" fmla="*/ 15 h 23"/>
                      <a:gd name="T18" fmla="*/ 12 w 20"/>
                      <a:gd name="T19" fmla="*/ 21 h 23"/>
                      <a:gd name="T20" fmla="*/ 16 w 20"/>
                      <a:gd name="T21" fmla="*/ 16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0" h="23">
                        <a:moveTo>
                          <a:pt x="16" y="16"/>
                        </a:moveTo>
                        <a:cubicBezTo>
                          <a:pt x="16" y="14"/>
                          <a:pt x="19" y="13"/>
                          <a:pt x="20" y="12"/>
                        </a:cubicBezTo>
                        <a:cubicBezTo>
                          <a:pt x="17" y="11"/>
                          <a:pt x="16" y="11"/>
                          <a:pt x="16" y="8"/>
                        </a:cubicBezTo>
                        <a:cubicBezTo>
                          <a:pt x="16" y="7"/>
                          <a:pt x="17" y="2"/>
                          <a:pt x="16" y="1"/>
                        </a:cubicBezTo>
                        <a:cubicBezTo>
                          <a:pt x="15" y="0"/>
                          <a:pt x="10" y="1"/>
                          <a:pt x="8" y="1"/>
                        </a:cubicBezTo>
                        <a:cubicBezTo>
                          <a:pt x="6" y="1"/>
                          <a:pt x="6" y="4"/>
                          <a:pt x="7" y="6"/>
                        </a:cubicBezTo>
                        <a:cubicBezTo>
                          <a:pt x="8" y="7"/>
                          <a:pt x="12" y="10"/>
                          <a:pt x="8" y="10"/>
                        </a:cubicBezTo>
                        <a:cubicBezTo>
                          <a:pt x="7" y="10"/>
                          <a:pt x="5" y="10"/>
                          <a:pt x="4" y="10"/>
                        </a:cubicBezTo>
                        <a:cubicBezTo>
                          <a:pt x="2" y="10"/>
                          <a:pt x="2" y="14"/>
                          <a:pt x="2" y="15"/>
                        </a:cubicBezTo>
                        <a:cubicBezTo>
                          <a:pt x="0" y="21"/>
                          <a:pt x="8" y="20"/>
                          <a:pt x="12" y="21"/>
                        </a:cubicBezTo>
                        <a:cubicBezTo>
                          <a:pt x="13" y="23"/>
                          <a:pt x="16" y="17"/>
                          <a:pt x="16" y="16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46" name="Freeform 635">
                    <a:extLst>
                      <a:ext uri="{FF2B5EF4-FFF2-40B4-BE49-F238E27FC236}">
                        <a16:creationId xmlns:a16="http://schemas.microsoft.com/office/drawing/2014/main" id="{462EEEBA-EB17-4B25-BA11-AD865ED107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27979" y="3726521"/>
                    <a:ext cx="699228" cy="449162"/>
                  </a:xfrm>
                  <a:custGeom>
                    <a:avLst/>
                    <a:gdLst>
                      <a:gd name="T0" fmla="*/ 132 w 150"/>
                      <a:gd name="T1" fmla="*/ 88 h 96"/>
                      <a:gd name="T2" fmla="*/ 130 w 150"/>
                      <a:gd name="T3" fmla="*/ 80 h 96"/>
                      <a:gd name="T4" fmla="*/ 144 w 150"/>
                      <a:gd name="T5" fmla="*/ 78 h 96"/>
                      <a:gd name="T6" fmla="*/ 146 w 150"/>
                      <a:gd name="T7" fmla="*/ 68 h 96"/>
                      <a:gd name="T8" fmla="*/ 146 w 150"/>
                      <a:gd name="T9" fmla="*/ 61 h 96"/>
                      <a:gd name="T10" fmla="*/ 132 w 150"/>
                      <a:gd name="T11" fmla="*/ 64 h 96"/>
                      <a:gd name="T12" fmla="*/ 126 w 150"/>
                      <a:gd name="T13" fmla="*/ 76 h 96"/>
                      <a:gd name="T14" fmla="*/ 110 w 150"/>
                      <a:gd name="T15" fmla="*/ 76 h 96"/>
                      <a:gd name="T16" fmla="*/ 102 w 150"/>
                      <a:gd name="T17" fmla="*/ 69 h 96"/>
                      <a:gd name="T18" fmla="*/ 96 w 150"/>
                      <a:gd name="T19" fmla="*/ 51 h 96"/>
                      <a:gd name="T20" fmla="*/ 98 w 150"/>
                      <a:gd name="T21" fmla="*/ 38 h 96"/>
                      <a:gd name="T22" fmla="*/ 90 w 150"/>
                      <a:gd name="T23" fmla="*/ 35 h 96"/>
                      <a:gd name="T24" fmla="*/ 82 w 150"/>
                      <a:gd name="T25" fmla="*/ 24 h 96"/>
                      <a:gd name="T26" fmla="*/ 75 w 150"/>
                      <a:gd name="T27" fmla="*/ 17 h 96"/>
                      <a:gd name="T28" fmla="*/ 68 w 150"/>
                      <a:gd name="T29" fmla="*/ 20 h 96"/>
                      <a:gd name="T30" fmla="*/ 59 w 150"/>
                      <a:gd name="T31" fmla="*/ 10 h 96"/>
                      <a:gd name="T32" fmla="*/ 45 w 150"/>
                      <a:gd name="T33" fmla="*/ 6 h 96"/>
                      <a:gd name="T34" fmla="*/ 29 w 150"/>
                      <a:gd name="T35" fmla="*/ 8 h 96"/>
                      <a:gd name="T36" fmla="*/ 13 w 150"/>
                      <a:gd name="T37" fmla="*/ 1 h 96"/>
                      <a:gd name="T38" fmla="*/ 7 w 150"/>
                      <a:gd name="T39" fmla="*/ 16 h 96"/>
                      <a:gd name="T40" fmla="*/ 15 w 150"/>
                      <a:gd name="T41" fmla="*/ 28 h 96"/>
                      <a:gd name="T42" fmla="*/ 15 w 150"/>
                      <a:gd name="T43" fmla="*/ 32 h 96"/>
                      <a:gd name="T44" fmla="*/ 25 w 150"/>
                      <a:gd name="T45" fmla="*/ 38 h 96"/>
                      <a:gd name="T46" fmla="*/ 26 w 150"/>
                      <a:gd name="T47" fmla="*/ 44 h 96"/>
                      <a:gd name="T48" fmla="*/ 36 w 150"/>
                      <a:gd name="T49" fmla="*/ 53 h 96"/>
                      <a:gd name="T50" fmla="*/ 36 w 150"/>
                      <a:gd name="T51" fmla="*/ 47 h 96"/>
                      <a:gd name="T52" fmla="*/ 32 w 150"/>
                      <a:gd name="T53" fmla="*/ 42 h 96"/>
                      <a:gd name="T54" fmla="*/ 26 w 150"/>
                      <a:gd name="T55" fmla="*/ 32 h 96"/>
                      <a:gd name="T56" fmla="*/ 20 w 150"/>
                      <a:gd name="T57" fmla="*/ 23 h 96"/>
                      <a:gd name="T58" fmla="*/ 13 w 150"/>
                      <a:gd name="T59" fmla="*/ 16 h 96"/>
                      <a:gd name="T60" fmla="*/ 11 w 150"/>
                      <a:gd name="T61" fmla="*/ 5 h 96"/>
                      <a:gd name="T62" fmla="*/ 15 w 150"/>
                      <a:gd name="T63" fmla="*/ 7 h 96"/>
                      <a:gd name="T64" fmla="*/ 20 w 150"/>
                      <a:gd name="T65" fmla="*/ 9 h 96"/>
                      <a:gd name="T66" fmla="*/ 23 w 150"/>
                      <a:gd name="T67" fmla="*/ 19 h 96"/>
                      <a:gd name="T68" fmla="*/ 23 w 150"/>
                      <a:gd name="T69" fmla="*/ 20 h 96"/>
                      <a:gd name="T70" fmla="*/ 32 w 150"/>
                      <a:gd name="T71" fmla="*/ 27 h 96"/>
                      <a:gd name="T72" fmla="*/ 36 w 150"/>
                      <a:gd name="T73" fmla="*/ 33 h 96"/>
                      <a:gd name="T74" fmla="*/ 38 w 150"/>
                      <a:gd name="T75" fmla="*/ 38 h 96"/>
                      <a:gd name="T76" fmla="*/ 46 w 150"/>
                      <a:gd name="T77" fmla="*/ 45 h 96"/>
                      <a:gd name="T78" fmla="*/ 54 w 150"/>
                      <a:gd name="T79" fmla="*/ 53 h 96"/>
                      <a:gd name="T80" fmla="*/ 56 w 150"/>
                      <a:gd name="T81" fmla="*/ 59 h 96"/>
                      <a:gd name="T82" fmla="*/ 58 w 150"/>
                      <a:gd name="T83" fmla="*/ 65 h 96"/>
                      <a:gd name="T84" fmla="*/ 60 w 150"/>
                      <a:gd name="T85" fmla="*/ 72 h 96"/>
                      <a:gd name="T86" fmla="*/ 68 w 150"/>
                      <a:gd name="T87" fmla="*/ 77 h 96"/>
                      <a:gd name="T88" fmla="*/ 89 w 150"/>
                      <a:gd name="T89" fmla="*/ 86 h 96"/>
                      <a:gd name="T90" fmla="*/ 113 w 150"/>
                      <a:gd name="T91" fmla="*/ 88 h 96"/>
                      <a:gd name="T92" fmla="*/ 126 w 150"/>
                      <a:gd name="T93" fmla="*/ 89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50" h="96">
                        <a:moveTo>
                          <a:pt x="126" y="89"/>
                        </a:moveTo>
                        <a:cubicBezTo>
                          <a:pt x="127" y="89"/>
                          <a:pt x="134" y="90"/>
                          <a:pt x="132" y="88"/>
                        </a:cubicBezTo>
                        <a:cubicBezTo>
                          <a:pt x="131" y="86"/>
                          <a:pt x="129" y="85"/>
                          <a:pt x="128" y="83"/>
                        </a:cubicBezTo>
                        <a:cubicBezTo>
                          <a:pt x="128" y="83"/>
                          <a:pt x="129" y="80"/>
                          <a:pt x="130" y="80"/>
                        </a:cubicBezTo>
                        <a:cubicBezTo>
                          <a:pt x="131" y="79"/>
                          <a:pt x="136" y="80"/>
                          <a:pt x="138" y="80"/>
                        </a:cubicBezTo>
                        <a:cubicBezTo>
                          <a:pt x="141" y="80"/>
                          <a:pt x="140" y="75"/>
                          <a:pt x="144" y="78"/>
                        </a:cubicBezTo>
                        <a:cubicBezTo>
                          <a:pt x="145" y="76"/>
                          <a:pt x="146" y="75"/>
                          <a:pt x="146" y="73"/>
                        </a:cubicBezTo>
                        <a:cubicBezTo>
                          <a:pt x="146" y="71"/>
                          <a:pt x="145" y="69"/>
                          <a:pt x="146" y="68"/>
                        </a:cubicBezTo>
                        <a:cubicBezTo>
                          <a:pt x="147" y="66"/>
                          <a:pt x="150" y="64"/>
                          <a:pt x="150" y="63"/>
                        </a:cubicBezTo>
                        <a:cubicBezTo>
                          <a:pt x="149" y="61"/>
                          <a:pt x="148" y="61"/>
                          <a:pt x="146" y="61"/>
                        </a:cubicBezTo>
                        <a:cubicBezTo>
                          <a:pt x="143" y="61"/>
                          <a:pt x="139" y="61"/>
                          <a:pt x="136" y="62"/>
                        </a:cubicBezTo>
                        <a:cubicBezTo>
                          <a:pt x="134" y="62"/>
                          <a:pt x="133" y="63"/>
                          <a:pt x="132" y="64"/>
                        </a:cubicBezTo>
                        <a:cubicBezTo>
                          <a:pt x="131" y="66"/>
                          <a:pt x="132" y="68"/>
                          <a:pt x="131" y="70"/>
                        </a:cubicBezTo>
                        <a:cubicBezTo>
                          <a:pt x="131" y="71"/>
                          <a:pt x="126" y="76"/>
                          <a:pt x="126" y="76"/>
                        </a:cubicBezTo>
                        <a:cubicBezTo>
                          <a:pt x="122" y="75"/>
                          <a:pt x="118" y="76"/>
                          <a:pt x="114" y="78"/>
                        </a:cubicBezTo>
                        <a:cubicBezTo>
                          <a:pt x="112" y="78"/>
                          <a:pt x="111" y="77"/>
                          <a:pt x="110" y="76"/>
                        </a:cubicBezTo>
                        <a:cubicBezTo>
                          <a:pt x="109" y="75"/>
                          <a:pt x="107" y="75"/>
                          <a:pt x="105" y="74"/>
                        </a:cubicBezTo>
                        <a:cubicBezTo>
                          <a:pt x="103" y="74"/>
                          <a:pt x="103" y="71"/>
                          <a:pt x="102" y="69"/>
                        </a:cubicBezTo>
                        <a:cubicBezTo>
                          <a:pt x="101" y="67"/>
                          <a:pt x="99" y="66"/>
                          <a:pt x="98" y="64"/>
                        </a:cubicBezTo>
                        <a:cubicBezTo>
                          <a:pt x="97" y="60"/>
                          <a:pt x="95" y="55"/>
                          <a:pt x="96" y="51"/>
                        </a:cubicBezTo>
                        <a:cubicBezTo>
                          <a:pt x="96" y="48"/>
                          <a:pt x="95" y="44"/>
                          <a:pt x="97" y="41"/>
                        </a:cubicBezTo>
                        <a:cubicBezTo>
                          <a:pt x="98" y="40"/>
                          <a:pt x="98" y="39"/>
                          <a:pt x="98" y="38"/>
                        </a:cubicBezTo>
                        <a:cubicBezTo>
                          <a:pt x="99" y="36"/>
                          <a:pt x="97" y="37"/>
                          <a:pt x="96" y="36"/>
                        </a:cubicBezTo>
                        <a:cubicBezTo>
                          <a:pt x="94" y="36"/>
                          <a:pt x="92" y="35"/>
                          <a:pt x="90" y="35"/>
                        </a:cubicBezTo>
                        <a:cubicBezTo>
                          <a:pt x="89" y="34"/>
                          <a:pt x="87" y="32"/>
                          <a:pt x="87" y="30"/>
                        </a:cubicBezTo>
                        <a:cubicBezTo>
                          <a:pt x="87" y="27"/>
                          <a:pt x="84" y="26"/>
                          <a:pt x="82" y="24"/>
                        </a:cubicBezTo>
                        <a:cubicBezTo>
                          <a:pt x="81" y="22"/>
                          <a:pt x="81" y="20"/>
                          <a:pt x="80" y="18"/>
                        </a:cubicBezTo>
                        <a:cubicBezTo>
                          <a:pt x="79" y="17"/>
                          <a:pt x="77" y="17"/>
                          <a:pt x="75" y="17"/>
                        </a:cubicBezTo>
                        <a:cubicBezTo>
                          <a:pt x="74" y="16"/>
                          <a:pt x="72" y="16"/>
                          <a:pt x="71" y="17"/>
                        </a:cubicBezTo>
                        <a:cubicBezTo>
                          <a:pt x="71" y="18"/>
                          <a:pt x="70" y="20"/>
                          <a:pt x="68" y="20"/>
                        </a:cubicBezTo>
                        <a:cubicBezTo>
                          <a:pt x="66" y="20"/>
                          <a:pt x="63" y="18"/>
                          <a:pt x="62" y="16"/>
                        </a:cubicBezTo>
                        <a:cubicBezTo>
                          <a:pt x="61" y="13"/>
                          <a:pt x="61" y="12"/>
                          <a:pt x="59" y="10"/>
                        </a:cubicBezTo>
                        <a:cubicBezTo>
                          <a:pt x="57" y="9"/>
                          <a:pt x="54" y="6"/>
                          <a:pt x="52" y="6"/>
                        </a:cubicBezTo>
                        <a:cubicBezTo>
                          <a:pt x="51" y="5"/>
                          <a:pt x="45" y="5"/>
                          <a:pt x="45" y="6"/>
                        </a:cubicBezTo>
                        <a:cubicBezTo>
                          <a:pt x="43" y="9"/>
                          <a:pt x="42" y="8"/>
                          <a:pt x="39" y="8"/>
                        </a:cubicBezTo>
                        <a:cubicBezTo>
                          <a:pt x="35" y="8"/>
                          <a:pt x="32" y="8"/>
                          <a:pt x="29" y="8"/>
                        </a:cubicBezTo>
                        <a:cubicBezTo>
                          <a:pt x="28" y="8"/>
                          <a:pt x="25" y="6"/>
                          <a:pt x="23" y="5"/>
                        </a:cubicBezTo>
                        <a:cubicBezTo>
                          <a:pt x="20" y="4"/>
                          <a:pt x="17" y="3"/>
                          <a:pt x="13" y="1"/>
                        </a:cubicBezTo>
                        <a:cubicBezTo>
                          <a:pt x="9" y="0"/>
                          <a:pt x="4" y="1"/>
                          <a:pt x="0" y="2"/>
                        </a:cubicBezTo>
                        <a:cubicBezTo>
                          <a:pt x="1" y="7"/>
                          <a:pt x="5" y="11"/>
                          <a:pt x="7" y="16"/>
                        </a:cubicBezTo>
                        <a:cubicBezTo>
                          <a:pt x="8" y="18"/>
                          <a:pt x="11" y="20"/>
                          <a:pt x="13" y="21"/>
                        </a:cubicBezTo>
                        <a:cubicBezTo>
                          <a:pt x="14" y="23"/>
                          <a:pt x="16" y="26"/>
                          <a:pt x="15" y="28"/>
                        </a:cubicBezTo>
                        <a:cubicBezTo>
                          <a:pt x="15" y="28"/>
                          <a:pt x="8" y="26"/>
                          <a:pt x="12" y="29"/>
                        </a:cubicBezTo>
                        <a:cubicBezTo>
                          <a:pt x="13" y="30"/>
                          <a:pt x="14" y="31"/>
                          <a:pt x="15" y="32"/>
                        </a:cubicBezTo>
                        <a:cubicBezTo>
                          <a:pt x="17" y="32"/>
                          <a:pt x="18" y="32"/>
                          <a:pt x="19" y="33"/>
                        </a:cubicBezTo>
                        <a:cubicBezTo>
                          <a:pt x="21" y="34"/>
                          <a:pt x="23" y="36"/>
                          <a:pt x="25" y="38"/>
                        </a:cubicBezTo>
                        <a:cubicBezTo>
                          <a:pt x="26" y="39"/>
                          <a:pt x="25" y="41"/>
                          <a:pt x="24" y="42"/>
                        </a:cubicBezTo>
                        <a:cubicBezTo>
                          <a:pt x="23" y="43"/>
                          <a:pt x="25" y="44"/>
                          <a:pt x="26" y="44"/>
                        </a:cubicBezTo>
                        <a:cubicBezTo>
                          <a:pt x="29" y="46"/>
                          <a:pt x="31" y="48"/>
                          <a:pt x="33" y="50"/>
                        </a:cubicBezTo>
                        <a:cubicBezTo>
                          <a:pt x="34" y="51"/>
                          <a:pt x="35" y="53"/>
                          <a:pt x="36" y="53"/>
                        </a:cubicBezTo>
                        <a:cubicBezTo>
                          <a:pt x="37" y="53"/>
                          <a:pt x="38" y="51"/>
                          <a:pt x="37" y="50"/>
                        </a:cubicBezTo>
                        <a:cubicBezTo>
                          <a:pt x="37" y="49"/>
                          <a:pt x="36" y="48"/>
                          <a:pt x="36" y="47"/>
                        </a:cubicBezTo>
                        <a:cubicBezTo>
                          <a:pt x="35" y="46"/>
                          <a:pt x="33" y="47"/>
                          <a:pt x="32" y="46"/>
                        </a:cubicBezTo>
                        <a:cubicBezTo>
                          <a:pt x="30" y="44"/>
                          <a:pt x="32" y="44"/>
                          <a:pt x="32" y="42"/>
                        </a:cubicBezTo>
                        <a:cubicBezTo>
                          <a:pt x="32" y="42"/>
                          <a:pt x="30" y="40"/>
                          <a:pt x="30" y="39"/>
                        </a:cubicBezTo>
                        <a:cubicBezTo>
                          <a:pt x="28" y="37"/>
                          <a:pt x="28" y="34"/>
                          <a:pt x="26" y="32"/>
                        </a:cubicBezTo>
                        <a:cubicBezTo>
                          <a:pt x="24" y="31"/>
                          <a:pt x="22" y="29"/>
                          <a:pt x="21" y="27"/>
                        </a:cubicBezTo>
                        <a:cubicBezTo>
                          <a:pt x="21" y="26"/>
                          <a:pt x="21" y="24"/>
                          <a:pt x="20" y="23"/>
                        </a:cubicBezTo>
                        <a:cubicBezTo>
                          <a:pt x="19" y="22"/>
                          <a:pt x="18" y="21"/>
                          <a:pt x="17" y="20"/>
                        </a:cubicBezTo>
                        <a:cubicBezTo>
                          <a:pt x="16" y="18"/>
                          <a:pt x="15" y="17"/>
                          <a:pt x="13" y="16"/>
                        </a:cubicBezTo>
                        <a:cubicBezTo>
                          <a:pt x="12" y="15"/>
                          <a:pt x="12" y="13"/>
                          <a:pt x="12" y="12"/>
                        </a:cubicBezTo>
                        <a:cubicBezTo>
                          <a:pt x="12" y="11"/>
                          <a:pt x="10" y="6"/>
                          <a:pt x="11" y="5"/>
                        </a:cubicBezTo>
                        <a:cubicBezTo>
                          <a:pt x="12" y="4"/>
                          <a:pt x="13" y="7"/>
                          <a:pt x="14" y="7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7" y="6"/>
                          <a:pt x="17" y="7"/>
                          <a:pt x="18" y="8"/>
                        </a:cubicBezTo>
                        <a:cubicBezTo>
                          <a:pt x="19" y="8"/>
                          <a:pt x="20" y="8"/>
                          <a:pt x="20" y="9"/>
                        </a:cubicBezTo>
                        <a:cubicBezTo>
                          <a:pt x="20" y="11"/>
                          <a:pt x="21" y="13"/>
                          <a:pt x="22" y="15"/>
                        </a:cubicBezTo>
                        <a:cubicBezTo>
                          <a:pt x="22" y="16"/>
                          <a:pt x="23" y="18"/>
                          <a:pt x="23" y="19"/>
                        </a:cubicBezTo>
                        <a:cubicBezTo>
                          <a:pt x="23" y="20"/>
                          <a:pt x="22" y="21"/>
                          <a:pt x="22" y="22"/>
                        </a:cubicBezTo>
                        <a:cubicBezTo>
                          <a:pt x="23" y="22"/>
                          <a:pt x="23" y="20"/>
                          <a:pt x="23" y="20"/>
                        </a:cubicBezTo>
                        <a:cubicBezTo>
                          <a:pt x="24" y="19"/>
                          <a:pt x="25" y="22"/>
                          <a:pt x="26" y="22"/>
                        </a:cubicBezTo>
                        <a:cubicBezTo>
                          <a:pt x="27" y="23"/>
                          <a:pt x="32" y="26"/>
                          <a:pt x="32" y="27"/>
                        </a:cubicBezTo>
                        <a:cubicBezTo>
                          <a:pt x="32" y="29"/>
                          <a:pt x="33" y="30"/>
                          <a:pt x="34" y="30"/>
                        </a:cubicBezTo>
                        <a:cubicBezTo>
                          <a:pt x="35" y="31"/>
                          <a:pt x="35" y="32"/>
                          <a:pt x="36" y="33"/>
                        </a:cubicBezTo>
                        <a:cubicBezTo>
                          <a:pt x="37" y="34"/>
                          <a:pt x="38" y="33"/>
                          <a:pt x="38" y="34"/>
                        </a:cubicBezTo>
                        <a:cubicBezTo>
                          <a:pt x="39" y="35"/>
                          <a:pt x="37" y="36"/>
                          <a:pt x="38" y="38"/>
                        </a:cubicBezTo>
                        <a:cubicBezTo>
                          <a:pt x="40" y="39"/>
                          <a:pt x="42" y="40"/>
                          <a:pt x="44" y="42"/>
                        </a:cubicBezTo>
                        <a:cubicBezTo>
                          <a:pt x="45" y="43"/>
                          <a:pt x="45" y="44"/>
                          <a:pt x="46" y="45"/>
                        </a:cubicBezTo>
                        <a:cubicBezTo>
                          <a:pt x="47" y="46"/>
                          <a:pt x="48" y="46"/>
                          <a:pt x="49" y="48"/>
                        </a:cubicBezTo>
                        <a:cubicBezTo>
                          <a:pt x="51" y="49"/>
                          <a:pt x="52" y="51"/>
                          <a:pt x="54" y="53"/>
                        </a:cubicBezTo>
                        <a:cubicBezTo>
                          <a:pt x="55" y="54"/>
                          <a:pt x="56" y="55"/>
                          <a:pt x="57" y="56"/>
                        </a:cubicBezTo>
                        <a:cubicBezTo>
                          <a:pt x="58" y="58"/>
                          <a:pt x="56" y="58"/>
                          <a:pt x="56" y="59"/>
                        </a:cubicBezTo>
                        <a:cubicBezTo>
                          <a:pt x="56" y="60"/>
                          <a:pt x="59" y="59"/>
                          <a:pt x="59" y="61"/>
                        </a:cubicBezTo>
                        <a:cubicBezTo>
                          <a:pt x="58" y="63"/>
                          <a:pt x="57" y="63"/>
                          <a:pt x="58" y="65"/>
                        </a:cubicBezTo>
                        <a:cubicBezTo>
                          <a:pt x="58" y="65"/>
                          <a:pt x="56" y="67"/>
                          <a:pt x="57" y="68"/>
                        </a:cubicBezTo>
                        <a:cubicBezTo>
                          <a:pt x="58" y="69"/>
                          <a:pt x="59" y="71"/>
                          <a:pt x="60" y="72"/>
                        </a:cubicBezTo>
                        <a:cubicBezTo>
                          <a:pt x="61" y="73"/>
                          <a:pt x="62" y="73"/>
                          <a:pt x="63" y="73"/>
                        </a:cubicBezTo>
                        <a:cubicBezTo>
                          <a:pt x="66" y="74"/>
                          <a:pt x="66" y="76"/>
                          <a:pt x="68" y="77"/>
                        </a:cubicBezTo>
                        <a:cubicBezTo>
                          <a:pt x="71" y="79"/>
                          <a:pt x="75" y="79"/>
                          <a:pt x="77" y="81"/>
                        </a:cubicBezTo>
                        <a:cubicBezTo>
                          <a:pt x="81" y="83"/>
                          <a:pt x="85" y="85"/>
                          <a:pt x="89" y="86"/>
                        </a:cubicBezTo>
                        <a:cubicBezTo>
                          <a:pt x="92" y="88"/>
                          <a:pt x="97" y="90"/>
                          <a:pt x="101" y="91"/>
                        </a:cubicBezTo>
                        <a:cubicBezTo>
                          <a:pt x="105" y="91"/>
                          <a:pt x="108" y="87"/>
                          <a:pt x="113" y="88"/>
                        </a:cubicBezTo>
                        <a:cubicBezTo>
                          <a:pt x="117" y="89"/>
                          <a:pt x="120" y="93"/>
                          <a:pt x="123" y="96"/>
                        </a:cubicBezTo>
                        <a:cubicBezTo>
                          <a:pt x="123" y="95"/>
                          <a:pt x="124" y="90"/>
                          <a:pt x="126" y="89"/>
                        </a:cubicBezTo>
                        <a:cubicBezTo>
                          <a:pt x="127" y="89"/>
                          <a:pt x="125" y="89"/>
                          <a:pt x="126" y="89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47" name="Freeform 636">
                    <a:extLst>
                      <a:ext uri="{FF2B5EF4-FFF2-40B4-BE49-F238E27FC236}">
                        <a16:creationId xmlns:a16="http://schemas.microsoft.com/office/drawing/2014/main" id="{A6FB003C-A555-4B37-960E-06DDB293C7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66682" y="4143828"/>
                    <a:ext cx="140164" cy="74861"/>
                  </a:xfrm>
                  <a:custGeom>
                    <a:avLst/>
                    <a:gdLst>
                      <a:gd name="T0" fmla="*/ 12 w 30"/>
                      <a:gd name="T1" fmla="*/ 15 h 16"/>
                      <a:gd name="T2" fmla="*/ 13 w 30"/>
                      <a:gd name="T3" fmla="*/ 13 h 16"/>
                      <a:gd name="T4" fmla="*/ 16 w 30"/>
                      <a:gd name="T5" fmla="*/ 11 h 16"/>
                      <a:gd name="T6" fmla="*/ 20 w 30"/>
                      <a:gd name="T7" fmla="*/ 10 h 16"/>
                      <a:gd name="T8" fmla="*/ 24 w 30"/>
                      <a:gd name="T9" fmla="*/ 7 h 16"/>
                      <a:gd name="T10" fmla="*/ 30 w 30"/>
                      <a:gd name="T11" fmla="*/ 5 h 16"/>
                      <a:gd name="T12" fmla="*/ 20 w 30"/>
                      <a:gd name="T13" fmla="*/ 1 h 16"/>
                      <a:gd name="T14" fmla="*/ 14 w 30"/>
                      <a:gd name="T15" fmla="*/ 2 h 16"/>
                      <a:gd name="T16" fmla="*/ 8 w 30"/>
                      <a:gd name="T17" fmla="*/ 1 h 16"/>
                      <a:gd name="T18" fmla="*/ 2 w 30"/>
                      <a:gd name="T19" fmla="*/ 4 h 16"/>
                      <a:gd name="T20" fmla="*/ 1 w 30"/>
                      <a:gd name="T21" fmla="*/ 9 h 16"/>
                      <a:gd name="T22" fmla="*/ 8 w 30"/>
                      <a:gd name="T23" fmla="*/ 14 h 16"/>
                      <a:gd name="T24" fmla="*/ 10 w 30"/>
                      <a:gd name="T25" fmla="*/ 14 h 16"/>
                      <a:gd name="T26" fmla="*/ 9 w 30"/>
                      <a:gd name="T27" fmla="*/ 16 h 16"/>
                      <a:gd name="T28" fmla="*/ 12 w 30"/>
                      <a:gd name="T2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0" h="16">
                        <a:moveTo>
                          <a:pt x="12" y="15"/>
                        </a:moveTo>
                        <a:cubicBezTo>
                          <a:pt x="13" y="15"/>
                          <a:pt x="13" y="14"/>
                          <a:pt x="13" y="13"/>
                        </a:cubicBezTo>
                        <a:cubicBezTo>
                          <a:pt x="13" y="12"/>
                          <a:pt x="15" y="11"/>
                          <a:pt x="16" y="11"/>
                        </a:cubicBezTo>
                        <a:cubicBezTo>
                          <a:pt x="18" y="10"/>
                          <a:pt x="18" y="12"/>
                          <a:pt x="20" y="10"/>
                        </a:cubicBezTo>
                        <a:cubicBezTo>
                          <a:pt x="21" y="9"/>
                          <a:pt x="22" y="6"/>
                          <a:pt x="24" y="7"/>
                        </a:cubicBezTo>
                        <a:cubicBezTo>
                          <a:pt x="27" y="7"/>
                          <a:pt x="27" y="6"/>
                          <a:pt x="30" y="5"/>
                        </a:cubicBezTo>
                        <a:cubicBezTo>
                          <a:pt x="26" y="3"/>
                          <a:pt x="25" y="0"/>
                          <a:pt x="20" y="1"/>
                        </a:cubicBezTo>
                        <a:cubicBezTo>
                          <a:pt x="18" y="1"/>
                          <a:pt x="16" y="2"/>
                          <a:pt x="14" y="2"/>
                        </a:cubicBezTo>
                        <a:cubicBezTo>
                          <a:pt x="12" y="2"/>
                          <a:pt x="10" y="1"/>
                          <a:pt x="8" y="1"/>
                        </a:cubicBezTo>
                        <a:cubicBezTo>
                          <a:pt x="5" y="2"/>
                          <a:pt x="4" y="2"/>
                          <a:pt x="2" y="4"/>
                        </a:cubicBezTo>
                        <a:cubicBezTo>
                          <a:pt x="2" y="5"/>
                          <a:pt x="0" y="7"/>
                          <a:pt x="1" y="9"/>
                        </a:cubicBezTo>
                        <a:cubicBezTo>
                          <a:pt x="4" y="11"/>
                          <a:pt x="8" y="9"/>
                          <a:pt x="8" y="14"/>
                        </a:cubicBezTo>
                        <a:cubicBezTo>
                          <a:pt x="8" y="14"/>
                          <a:pt x="10" y="14"/>
                          <a:pt x="10" y="14"/>
                        </a:cubicBezTo>
                        <a:cubicBezTo>
                          <a:pt x="10" y="14"/>
                          <a:pt x="9" y="16"/>
                          <a:pt x="9" y="16"/>
                        </a:cubicBezTo>
                        <a:cubicBezTo>
                          <a:pt x="10" y="16"/>
                          <a:pt x="12" y="16"/>
                          <a:pt x="12" y="15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48" name="Freeform 637">
                    <a:extLst>
                      <a:ext uri="{FF2B5EF4-FFF2-40B4-BE49-F238E27FC236}">
                        <a16:creationId xmlns:a16="http://schemas.microsoft.com/office/drawing/2014/main" id="{A11513DF-12B9-4403-AE5F-F893CC6DA2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66682" y="4081710"/>
                    <a:ext cx="33448" cy="70082"/>
                  </a:xfrm>
                  <a:custGeom>
                    <a:avLst/>
                    <a:gdLst>
                      <a:gd name="T0" fmla="*/ 5 w 7"/>
                      <a:gd name="T1" fmla="*/ 1 h 15"/>
                      <a:gd name="T2" fmla="*/ 2 w 7"/>
                      <a:gd name="T3" fmla="*/ 4 h 15"/>
                      <a:gd name="T4" fmla="*/ 1 w 7"/>
                      <a:gd name="T5" fmla="*/ 6 h 15"/>
                      <a:gd name="T6" fmla="*/ 2 w 7"/>
                      <a:gd name="T7" fmla="*/ 14 h 15"/>
                      <a:gd name="T8" fmla="*/ 6 w 7"/>
                      <a:gd name="T9" fmla="*/ 8 h 15"/>
                      <a:gd name="T10" fmla="*/ 7 w 7"/>
                      <a:gd name="T11" fmla="*/ 2 h 15"/>
                      <a:gd name="T12" fmla="*/ 5 w 7"/>
                      <a:gd name="T13" fmla="*/ 1 h 15"/>
                      <a:gd name="T14" fmla="*/ 5 w 7"/>
                      <a:gd name="T15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7" h="15">
                        <a:moveTo>
                          <a:pt x="5" y="1"/>
                        </a:moveTo>
                        <a:cubicBezTo>
                          <a:pt x="4" y="0"/>
                          <a:pt x="2" y="3"/>
                          <a:pt x="2" y="4"/>
                        </a:cubicBezTo>
                        <a:cubicBezTo>
                          <a:pt x="1" y="5"/>
                          <a:pt x="1" y="4"/>
                          <a:pt x="1" y="6"/>
                        </a:cubicBezTo>
                        <a:cubicBezTo>
                          <a:pt x="1" y="7"/>
                          <a:pt x="0" y="15"/>
                          <a:pt x="2" y="14"/>
                        </a:cubicBezTo>
                        <a:cubicBezTo>
                          <a:pt x="2" y="13"/>
                          <a:pt x="5" y="10"/>
                          <a:pt x="6" y="8"/>
                        </a:cubicBezTo>
                        <a:cubicBezTo>
                          <a:pt x="6" y="5"/>
                          <a:pt x="6" y="4"/>
                          <a:pt x="7" y="2"/>
                        </a:cubicBezTo>
                        <a:cubicBezTo>
                          <a:pt x="7" y="1"/>
                          <a:pt x="6" y="1"/>
                          <a:pt x="5" y="1"/>
                        </a:cubicBezTo>
                        <a:cubicBezTo>
                          <a:pt x="4" y="0"/>
                          <a:pt x="6" y="1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49" name="Freeform 640">
                    <a:extLst>
                      <a:ext uri="{FF2B5EF4-FFF2-40B4-BE49-F238E27FC236}">
                        <a16:creationId xmlns:a16="http://schemas.microsoft.com/office/drawing/2014/main" id="{21F92A20-E57B-4D82-AB4F-7A967DF4BE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22250" y="2482565"/>
                    <a:ext cx="906289" cy="608439"/>
                  </a:xfrm>
                  <a:custGeom>
                    <a:avLst/>
                    <a:gdLst>
                      <a:gd name="T0" fmla="*/ 184 w 194"/>
                      <a:gd name="T1" fmla="*/ 118 h 130"/>
                      <a:gd name="T2" fmla="*/ 161 w 194"/>
                      <a:gd name="T3" fmla="*/ 97 h 130"/>
                      <a:gd name="T4" fmla="*/ 143 w 194"/>
                      <a:gd name="T5" fmla="*/ 92 h 130"/>
                      <a:gd name="T6" fmla="*/ 138 w 194"/>
                      <a:gd name="T7" fmla="*/ 76 h 130"/>
                      <a:gd name="T8" fmla="*/ 135 w 194"/>
                      <a:gd name="T9" fmla="*/ 14 h 130"/>
                      <a:gd name="T10" fmla="*/ 84 w 194"/>
                      <a:gd name="T11" fmla="*/ 8 h 130"/>
                      <a:gd name="T12" fmla="*/ 71 w 194"/>
                      <a:gd name="T13" fmla="*/ 5 h 130"/>
                      <a:gd name="T14" fmla="*/ 62 w 194"/>
                      <a:gd name="T15" fmla="*/ 1 h 130"/>
                      <a:gd name="T16" fmla="*/ 43 w 194"/>
                      <a:gd name="T17" fmla="*/ 8 h 130"/>
                      <a:gd name="T18" fmla="*/ 32 w 194"/>
                      <a:gd name="T19" fmla="*/ 11 h 130"/>
                      <a:gd name="T20" fmla="*/ 12 w 194"/>
                      <a:gd name="T21" fmla="*/ 23 h 130"/>
                      <a:gd name="T22" fmla="*/ 26 w 194"/>
                      <a:gd name="T23" fmla="*/ 38 h 130"/>
                      <a:gd name="T24" fmla="*/ 33 w 194"/>
                      <a:gd name="T25" fmla="*/ 42 h 130"/>
                      <a:gd name="T26" fmla="*/ 38 w 194"/>
                      <a:gd name="T27" fmla="*/ 45 h 130"/>
                      <a:gd name="T28" fmla="*/ 24 w 194"/>
                      <a:gd name="T29" fmla="*/ 42 h 130"/>
                      <a:gd name="T30" fmla="*/ 9 w 194"/>
                      <a:gd name="T31" fmla="*/ 46 h 130"/>
                      <a:gd name="T32" fmla="*/ 12 w 194"/>
                      <a:gd name="T33" fmla="*/ 58 h 130"/>
                      <a:gd name="T34" fmla="*/ 32 w 194"/>
                      <a:gd name="T35" fmla="*/ 58 h 130"/>
                      <a:gd name="T36" fmla="*/ 38 w 194"/>
                      <a:gd name="T37" fmla="*/ 61 h 130"/>
                      <a:gd name="T38" fmla="*/ 21 w 194"/>
                      <a:gd name="T39" fmla="*/ 71 h 130"/>
                      <a:gd name="T40" fmla="*/ 15 w 194"/>
                      <a:gd name="T41" fmla="*/ 78 h 130"/>
                      <a:gd name="T42" fmla="*/ 17 w 194"/>
                      <a:gd name="T43" fmla="*/ 84 h 130"/>
                      <a:gd name="T44" fmla="*/ 26 w 194"/>
                      <a:gd name="T45" fmla="*/ 89 h 130"/>
                      <a:gd name="T46" fmla="*/ 22 w 194"/>
                      <a:gd name="T47" fmla="*/ 94 h 130"/>
                      <a:gd name="T48" fmla="*/ 31 w 194"/>
                      <a:gd name="T49" fmla="*/ 93 h 130"/>
                      <a:gd name="T50" fmla="*/ 38 w 194"/>
                      <a:gd name="T51" fmla="*/ 102 h 130"/>
                      <a:gd name="T52" fmla="*/ 48 w 194"/>
                      <a:gd name="T53" fmla="*/ 105 h 130"/>
                      <a:gd name="T54" fmla="*/ 54 w 194"/>
                      <a:gd name="T55" fmla="*/ 103 h 130"/>
                      <a:gd name="T56" fmla="*/ 55 w 194"/>
                      <a:gd name="T57" fmla="*/ 106 h 130"/>
                      <a:gd name="T58" fmla="*/ 51 w 194"/>
                      <a:gd name="T59" fmla="*/ 114 h 130"/>
                      <a:gd name="T60" fmla="*/ 41 w 194"/>
                      <a:gd name="T61" fmla="*/ 124 h 130"/>
                      <a:gd name="T62" fmla="*/ 36 w 194"/>
                      <a:gd name="T63" fmla="*/ 126 h 130"/>
                      <a:gd name="T64" fmla="*/ 43 w 194"/>
                      <a:gd name="T65" fmla="*/ 125 h 130"/>
                      <a:gd name="T66" fmla="*/ 54 w 194"/>
                      <a:gd name="T67" fmla="*/ 118 h 130"/>
                      <a:gd name="T68" fmla="*/ 72 w 194"/>
                      <a:gd name="T69" fmla="*/ 107 h 130"/>
                      <a:gd name="T70" fmla="*/ 77 w 194"/>
                      <a:gd name="T71" fmla="*/ 91 h 130"/>
                      <a:gd name="T72" fmla="*/ 94 w 194"/>
                      <a:gd name="T73" fmla="*/ 86 h 130"/>
                      <a:gd name="T74" fmla="*/ 87 w 194"/>
                      <a:gd name="T75" fmla="*/ 97 h 130"/>
                      <a:gd name="T76" fmla="*/ 101 w 194"/>
                      <a:gd name="T77" fmla="*/ 88 h 130"/>
                      <a:gd name="T78" fmla="*/ 119 w 194"/>
                      <a:gd name="T79" fmla="*/ 92 h 130"/>
                      <a:gd name="T80" fmla="*/ 136 w 194"/>
                      <a:gd name="T81" fmla="*/ 95 h 130"/>
                      <a:gd name="T82" fmla="*/ 145 w 194"/>
                      <a:gd name="T83" fmla="*/ 98 h 130"/>
                      <a:gd name="T84" fmla="*/ 160 w 194"/>
                      <a:gd name="T85" fmla="*/ 102 h 130"/>
                      <a:gd name="T86" fmla="*/ 169 w 194"/>
                      <a:gd name="T87" fmla="*/ 104 h 130"/>
                      <a:gd name="T88" fmla="*/ 176 w 194"/>
                      <a:gd name="T89" fmla="*/ 111 h 130"/>
                      <a:gd name="T90" fmla="*/ 184 w 194"/>
                      <a:gd name="T91" fmla="*/ 121 h 130"/>
                      <a:gd name="T92" fmla="*/ 186 w 194"/>
                      <a:gd name="T93" fmla="*/ 125 h 130"/>
                      <a:gd name="T94" fmla="*/ 194 w 194"/>
                      <a:gd name="T95" fmla="*/ 126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194" h="130">
                        <a:moveTo>
                          <a:pt x="194" y="126"/>
                        </a:moveTo>
                        <a:cubicBezTo>
                          <a:pt x="193" y="125"/>
                          <a:pt x="191" y="125"/>
                          <a:pt x="193" y="123"/>
                        </a:cubicBezTo>
                        <a:cubicBezTo>
                          <a:pt x="193" y="122"/>
                          <a:pt x="192" y="122"/>
                          <a:pt x="191" y="122"/>
                        </a:cubicBezTo>
                        <a:cubicBezTo>
                          <a:pt x="189" y="120"/>
                          <a:pt x="185" y="119"/>
                          <a:pt x="184" y="118"/>
                        </a:cubicBezTo>
                        <a:cubicBezTo>
                          <a:pt x="180" y="113"/>
                          <a:pt x="178" y="107"/>
                          <a:pt x="174" y="103"/>
                        </a:cubicBezTo>
                        <a:cubicBezTo>
                          <a:pt x="172" y="102"/>
                          <a:pt x="170" y="100"/>
                          <a:pt x="169" y="99"/>
                        </a:cubicBezTo>
                        <a:cubicBezTo>
                          <a:pt x="167" y="98"/>
                          <a:pt x="167" y="95"/>
                          <a:pt x="165" y="95"/>
                        </a:cubicBezTo>
                        <a:cubicBezTo>
                          <a:pt x="164" y="95"/>
                          <a:pt x="161" y="97"/>
                          <a:pt x="161" y="97"/>
                        </a:cubicBezTo>
                        <a:cubicBezTo>
                          <a:pt x="162" y="99"/>
                          <a:pt x="159" y="100"/>
                          <a:pt x="158" y="100"/>
                        </a:cubicBezTo>
                        <a:cubicBezTo>
                          <a:pt x="155" y="101"/>
                          <a:pt x="152" y="97"/>
                          <a:pt x="150" y="95"/>
                        </a:cubicBezTo>
                        <a:cubicBezTo>
                          <a:pt x="149" y="94"/>
                          <a:pt x="148" y="94"/>
                          <a:pt x="147" y="92"/>
                        </a:cubicBezTo>
                        <a:cubicBezTo>
                          <a:pt x="146" y="90"/>
                          <a:pt x="144" y="91"/>
                          <a:pt x="143" y="92"/>
                        </a:cubicBezTo>
                        <a:cubicBezTo>
                          <a:pt x="141" y="92"/>
                          <a:pt x="141" y="91"/>
                          <a:pt x="139" y="92"/>
                        </a:cubicBezTo>
                        <a:cubicBezTo>
                          <a:pt x="139" y="92"/>
                          <a:pt x="138" y="92"/>
                          <a:pt x="138" y="91"/>
                        </a:cubicBezTo>
                        <a:cubicBezTo>
                          <a:pt x="138" y="90"/>
                          <a:pt x="138" y="90"/>
                          <a:pt x="138" y="89"/>
                        </a:cubicBezTo>
                        <a:cubicBezTo>
                          <a:pt x="138" y="85"/>
                          <a:pt x="138" y="80"/>
                          <a:pt x="138" y="76"/>
                        </a:cubicBezTo>
                        <a:cubicBezTo>
                          <a:pt x="138" y="64"/>
                          <a:pt x="138" y="51"/>
                          <a:pt x="138" y="38"/>
                        </a:cubicBezTo>
                        <a:cubicBezTo>
                          <a:pt x="138" y="33"/>
                          <a:pt x="138" y="27"/>
                          <a:pt x="138" y="21"/>
                        </a:cubicBezTo>
                        <a:cubicBezTo>
                          <a:pt x="138" y="20"/>
                          <a:pt x="138" y="18"/>
                          <a:pt x="138" y="16"/>
                        </a:cubicBezTo>
                        <a:cubicBezTo>
                          <a:pt x="138" y="15"/>
                          <a:pt x="137" y="15"/>
                          <a:pt x="135" y="14"/>
                        </a:cubicBezTo>
                        <a:cubicBezTo>
                          <a:pt x="130" y="12"/>
                          <a:pt x="127" y="12"/>
                          <a:pt x="122" y="12"/>
                        </a:cubicBezTo>
                        <a:cubicBezTo>
                          <a:pt x="117" y="12"/>
                          <a:pt x="113" y="11"/>
                          <a:pt x="108" y="10"/>
                        </a:cubicBezTo>
                        <a:cubicBezTo>
                          <a:pt x="102" y="10"/>
                          <a:pt x="97" y="8"/>
                          <a:pt x="92" y="8"/>
                        </a:cubicBezTo>
                        <a:cubicBezTo>
                          <a:pt x="89" y="8"/>
                          <a:pt x="87" y="9"/>
                          <a:pt x="84" y="8"/>
                        </a:cubicBezTo>
                        <a:cubicBezTo>
                          <a:pt x="84" y="8"/>
                          <a:pt x="80" y="7"/>
                          <a:pt x="80" y="7"/>
                        </a:cubicBezTo>
                        <a:cubicBezTo>
                          <a:pt x="80" y="7"/>
                          <a:pt x="81" y="5"/>
                          <a:pt x="81" y="4"/>
                        </a:cubicBezTo>
                        <a:cubicBezTo>
                          <a:pt x="81" y="4"/>
                          <a:pt x="78" y="4"/>
                          <a:pt x="78" y="4"/>
                        </a:cubicBezTo>
                        <a:cubicBezTo>
                          <a:pt x="76" y="4"/>
                          <a:pt x="73" y="5"/>
                          <a:pt x="71" y="5"/>
                        </a:cubicBezTo>
                        <a:cubicBezTo>
                          <a:pt x="69" y="5"/>
                          <a:pt x="70" y="1"/>
                          <a:pt x="67" y="3"/>
                        </a:cubicBezTo>
                        <a:cubicBezTo>
                          <a:pt x="66" y="3"/>
                          <a:pt x="65" y="5"/>
                          <a:pt x="64" y="4"/>
                        </a:cubicBezTo>
                        <a:cubicBezTo>
                          <a:pt x="62" y="4"/>
                          <a:pt x="62" y="3"/>
                          <a:pt x="64" y="2"/>
                        </a:cubicBezTo>
                        <a:cubicBezTo>
                          <a:pt x="66" y="2"/>
                          <a:pt x="63" y="1"/>
                          <a:pt x="62" y="1"/>
                        </a:cubicBezTo>
                        <a:cubicBezTo>
                          <a:pt x="58" y="0"/>
                          <a:pt x="58" y="1"/>
                          <a:pt x="56" y="3"/>
                        </a:cubicBezTo>
                        <a:cubicBezTo>
                          <a:pt x="53" y="6"/>
                          <a:pt x="49" y="4"/>
                          <a:pt x="45" y="5"/>
                        </a:cubicBezTo>
                        <a:cubicBezTo>
                          <a:pt x="41" y="6"/>
                          <a:pt x="45" y="8"/>
                          <a:pt x="45" y="8"/>
                        </a:cubicBezTo>
                        <a:cubicBezTo>
                          <a:pt x="44" y="8"/>
                          <a:pt x="43" y="8"/>
                          <a:pt x="43" y="8"/>
                        </a:cubicBezTo>
                        <a:cubicBezTo>
                          <a:pt x="43" y="8"/>
                          <a:pt x="44" y="10"/>
                          <a:pt x="43" y="10"/>
                        </a:cubicBezTo>
                        <a:cubicBezTo>
                          <a:pt x="42" y="10"/>
                          <a:pt x="42" y="8"/>
                          <a:pt x="42" y="7"/>
                        </a:cubicBezTo>
                        <a:cubicBezTo>
                          <a:pt x="41" y="7"/>
                          <a:pt x="38" y="10"/>
                          <a:pt x="38" y="10"/>
                        </a:cubicBezTo>
                        <a:cubicBezTo>
                          <a:pt x="36" y="11"/>
                          <a:pt x="34" y="9"/>
                          <a:pt x="32" y="11"/>
                        </a:cubicBezTo>
                        <a:cubicBezTo>
                          <a:pt x="30" y="12"/>
                          <a:pt x="28" y="13"/>
                          <a:pt x="27" y="15"/>
                        </a:cubicBezTo>
                        <a:cubicBezTo>
                          <a:pt x="27" y="17"/>
                          <a:pt x="27" y="19"/>
                          <a:pt x="25" y="20"/>
                        </a:cubicBezTo>
                        <a:cubicBezTo>
                          <a:pt x="23" y="21"/>
                          <a:pt x="22" y="22"/>
                          <a:pt x="20" y="22"/>
                        </a:cubicBezTo>
                        <a:cubicBezTo>
                          <a:pt x="19" y="22"/>
                          <a:pt x="13" y="22"/>
                          <a:pt x="12" y="23"/>
                        </a:cubicBezTo>
                        <a:cubicBezTo>
                          <a:pt x="12" y="24"/>
                          <a:pt x="10" y="27"/>
                          <a:pt x="10" y="27"/>
                        </a:cubicBezTo>
                        <a:cubicBezTo>
                          <a:pt x="11" y="28"/>
                          <a:pt x="14" y="28"/>
                          <a:pt x="15" y="29"/>
                        </a:cubicBezTo>
                        <a:cubicBezTo>
                          <a:pt x="18" y="30"/>
                          <a:pt x="21" y="32"/>
                          <a:pt x="23" y="34"/>
                        </a:cubicBezTo>
                        <a:cubicBezTo>
                          <a:pt x="24" y="35"/>
                          <a:pt x="24" y="37"/>
                          <a:pt x="26" y="38"/>
                        </a:cubicBezTo>
                        <a:cubicBezTo>
                          <a:pt x="28" y="38"/>
                          <a:pt x="29" y="38"/>
                          <a:pt x="31" y="37"/>
                        </a:cubicBezTo>
                        <a:cubicBezTo>
                          <a:pt x="31" y="37"/>
                          <a:pt x="34" y="38"/>
                          <a:pt x="34" y="38"/>
                        </a:cubicBezTo>
                        <a:cubicBezTo>
                          <a:pt x="36" y="41"/>
                          <a:pt x="31" y="39"/>
                          <a:pt x="31" y="39"/>
                        </a:cubicBezTo>
                        <a:cubicBezTo>
                          <a:pt x="29" y="39"/>
                          <a:pt x="32" y="41"/>
                          <a:pt x="33" y="42"/>
                        </a:cubicBezTo>
                        <a:cubicBezTo>
                          <a:pt x="34" y="44"/>
                          <a:pt x="35" y="43"/>
                          <a:pt x="37" y="42"/>
                        </a:cubicBezTo>
                        <a:cubicBezTo>
                          <a:pt x="38" y="41"/>
                          <a:pt x="41" y="41"/>
                          <a:pt x="42" y="42"/>
                        </a:cubicBezTo>
                        <a:cubicBezTo>
                          <a:pt x="43" y="43"/>
                          <a:pt x="38" y="44"/>
                          <a:pt x="38" y="44"/>
                        </a:cubicBezTo>
                        <a:cubicBezTo>
                          <a:pt x="37" y="44"/>
                          <a:pt x="38" y="44"/>
                          <a:pt x="38" y="45"/>
                        </a:cubicBezTo>
                        <a:cubicBezTo>
                          <a:pt x="38" y="46"/>
                          <a:pt x="36" y="45"/>
                          <a:pt x="36" y="45"/>
                        </a:cubicBezTo>
                        <a:cubicBezTo>
                          <a:pt x="35" y="45"/>
                          <a:pt x="34" y="46"/>
                          <a:pt x="32" y="46"/>
                        </a:cubicBezTo>
                        <a:cubicBezTo>
                          <a:pt x="30" y="46"/>
                          <a:pt x="26" y="47"/>
                          <a:pt x="24" y="46"/>
                        </a:cubicBezTo>
                        <a:cubicBezTo>
                          <a:pt x="22" y="45"/>
                          <a:pt x="25" y="43"/>
                          <a:pt x="24" y="42"/>
                        </a:cubicBezTo>
                        <a:cubicBezTo>
                          <a:pt x="23" y="42"/>
                          <a:pt x="21" y="42"/>
                          <a:pt x="20" y="43"/>
                        </a:cubicBezTo>
                        <a:cubicBezTo>
                          <a:pt x="19" y="43"/>
                          <a:pt x="17" y="43"/>
                          <a:pt x="16" y="43"/>
                        </a:cubicBezTo>
                        <a:cubicBezTo>
                          <a:pt x="14" y="44"/>
                          <a:pt x="15" y="46"/>
                          <a:pt x="15" y="46"/>
                        </a:cubicBezTo>
                        <a:cubicBezTo>
                          <a:pt x="13" y="46"/>
                          <a:pt x="11" y="45"/>
                          <a:pt x="9" y="46"/>
                        </a:cubicBezTo>
                        <a:cubicBezTo>
                          <a:pt x="8" y="47"/>
                          <a:pt x="6" y="48"/>
                          <a:pt x="5" y="49"/>
                        </a:cubicBezTo>
                        <a:cubicBezTo>
                          <a:pt x="0" y="52"/>
                          <a:pt x="12" y="52"/>
                          <a:pt x="12" y="53"/>
                        </a:cubicBezTo>
                        <a:cubicBezTo>
                          <a:pt x="11" y="54"/>
                          <a:pt x="8" y="54"/>
                          <a:pt x="10" y="55"/>
                        </a:cubicBezTo>
                        <a:cubicBezTo>
                          <a:pt x="11" y="56"/>
                          <a:pt x="11" y="58"/>
                          <a:pt x="12" y="58"/>
                        </a:cubicBezTo>
                        <a:cubicBezTo>
                          <a:pt x="16" y="59"/>
                          <a:pt x="19" y="58"/>
                          <a:pt x="23" y="58"/>
                        </a:cubicBezTo>
                        <a:cubicBezTo>
                          <a:pt x="24" y="59"/>
                          <a:pt x="25" y="59"/>
                          <a:pt x="26" y="59"/>
                        </a:cubicBezTo>
                        <a:cubicBezTo>
                          <a:pt x="28" y="59"/>
                          <a:pt x="27" y="59"/>
                          <a:pt x="29" y="60"/>
                        </a:cubicBezTo>
                        <a:cubicBezTo>
                          <a:pt x="29" y="60"/>
                          <a:pt x="31" y="58"/>
                          <a:pt x="32" y="58"/>
                        </a:cubicBezTo>
                        <a:cubicBezTo>
                          <a:pt x="33" y="57"/>
                          <a:pt x="34" y="57"/>
                          <a:pt x="35" y="57"/>
                        </a:cubicBezTo>
                        <a:cubicBezTo>
                          <a:pt x="36" y="56"/>
                          <a:pt x="37" y="55"/>
                          <a:pt x="37" y="55"/>
                        </a:cubicBezTo>
                        <a:cubicBezTo>
                          <a:pt x="38" y="56"/>
                          <a:pt x="39" y="57"/>
                          <a:pt x="38" y="58"/>
                        </a:cubicBezTo>
                        <a:cubicBezTo>
                          <a:pt x="37" y="59"/>
                          <a:pt x="36" y="59"/>
                          <a:pt x="38" y="61"/>
                        </a:cubicBezTo>
                        <a:cubicBezTo>
                          <a:pt x="40" y="65"/>
                          <a:pt x="38" y="68"/>
                          <a:pt x="33" y="67"/>
                        </a:cubicBezTo>
                        <a:cubicBezTo>
                          <a:pt x="33" y="67"/>
                          <a:pt x="32" y="66"/>
                          <a:pt x="31" y="67"/>
                        </a:cubicBezTo>
                        <a:cubicBezTo>
                          <a:pt x="30" y="68"/>
                          <a:pt x="29" y="70"/>
                          <a:pt x="28" y="70"/>
                        </a:cubicBezTo>
                        <a:cubicBezTo>
                          <a:pt x="26" y="71"/>
                          <a:pt x="20" y="68"/>
                          <a:pt x="21" y="71"/>
                        </a:cubicBezTo>
                        <a:cubicBezTo>
                          <a:pt x="21" y="71"/>
                          <a:pt x="18" y="73"/>
                          <a:pt x="19" y="73"/>
                        </a:cubicBezTo>
                        <a:cubicBezTo>
                          <a:pt x="19" y="73"/>
                          <a:pt x="20" y="73"/>
                          <a:pt x="20" y="73"/>
                        </a:cubicBezTo>
                        <a:cubicBezTo>
                          <a:pt x="21" y="74"/>
                          <a:pt x="18" y="75"/>
                          <a:pt x="17" y="76"/>
                        </a:cubicBezTo>
                        <a:cubicBezTo>
                          <a:pt x="16" y="76"/>
                          <a:pt x="15" y="77"/>
                          <a:pt x="15" y="78"/>
                        </a:cubicBezTo>
                        <a:cubicBezTo>
                          <a:pt x="14" y="80"/>
                          <a:pt x="16" y="80"/>
                          <a:pt x="14" y="81"/>
                        </a:cubicBezTo>
                        <a:cubicBezTo>
                          <a:pt x="12" y="82"/>
                          <a:pt x="14" y="84"/>
                          <a:pt x="15" y="85"/>
                        </a:cubicBezTo>
                        <a:cubicBezTo>
                          <a:pt x="15" y="86"/>
                          <a:pt x="18" y="81"/>
                          <a:pt x="19" y="81"/>
                        </a:cubicBezTo>
                        <a:cubicBezTo>
                          <a:pt x="19" y="81"/>
                          <a:pt x="17" y="84"/>
                          <a:pt x="17" y="84"/>
                        </a:cubicBezTo>
                        <a:cubicBezTo>
                          <a:pt x="16" y="85"/>
                          <a:pt x="19" y="87"/>
                          <a:pt x="20" y="87"/>
                        </a:cubicBezTo>
                        <a:cubicBezTo>
                          <a:pt x="21" y="88"/>
                          <a:pt x="21" y="89"/>
                          <a:pt x="22" y="88"/>
                        </a:cubicBezTo>
                        <a:cubicBezTo>
                          <a:pt x="23" y="87"/>
                          <a:pt x="24" y="86"/>
                          <a:pt x="24" y="86"/>
                        </a:cubicBezTo>
                        <a:cubicBezTo>
                          <a:pt x="24" y="87"/>
                          <a:pt x="25" y="89"/>
                          <a:pt x="26" y="89"/>
                        </a:cubicBezTo>
                        <a:cubicBezTo>
                          <a:pt x="24" y="90"/>
                          <a:pt x="23" y="89"/>
                          <a:pt x="22" y="89"/>
                        </a:cubicBezTo>
                        <a:cubicBezTo>
                          <a:pt x="21" y="90"/>
                          <a:pt x="20" y="87"/>
                          <a:pt x="19" y="87"/>
                        </a:cubicBezTo>
                        <a:cubicBezTo>
                          <a:pt x="18" y="87"/>
                          <a:pt x="16" y="90"/>
                          <a:pt x="18" y="91"/>
                        </a:cubicBezTo>
                        <a:cubicBezTo>
                          <a:pt x="20" y="92"/>
                          <a:pt x="20" y="93"/>
                          <a:pt x="22" y="94"/>
                        </a:cubicBezTo>
                        <a:cubicBezTo>
                          <a:pt x="23" y="96"/>
                          <a:pt x="25" y="95"/>
                          <a:pt x="27" y="95"/>
                        </a:cubicBezTo>
                        <a:cubicBezTo>
                          <a:pt x="28" y="94"/>
                          <a:pt x="30" y="95"/>
                          <a:pt x="30" y="93"/>
                        </a:cubicBezTo>
                        <a:cubicBezTo>
                          <a:pt x="30" y="91"/>
                          <a:pt x="31" y="88"/>
                          <a:pt x="33" y="89"/>
                        </a:cubicBezTo>
                        <a:cubicBezTo>
                          <a:pt x="33" y="88"/>
                          <a:pt x="31" y="92"/>
                          <a:pt x="31" y="93"/>
                        </a:cubicBezTo>
                        <a:cubicBezTo>
                          <a:pt x="31" y="94"/>
                          <a:pt x="35" y="97"/>
                          <a:pt x="34" y="98"/>
                        </a:cubicBezTo>
                        <a:cubicBezTo>
                          <a:pt x="32" y="100"/>
                          <a:pt x="35" y="101"/>
                          <a:pt x="35" y="101"/>
                        </a:cubicBezTo>
                        <a:cubicBezTo>
                          <a:pt x="34" y="101"/>
                          <a:pt x="32" y="104"/>
                          <a:pt x="32" y="104"/>
                        </a:cubicBezTo>
                        <a:cubicBezTo>
                          <a:pt x="33" y="105"/>
                          <a:pt x="38" y="102"/>
                          <a:pt x="38" y="102"/>
                        </a:cubicBezTo>
                        <a:cubicBezTo>
                          <a:pt x="38" y="103"/>
                          <a:pt x="37" y="103"/>
                          <a:pt x="37" y="104"/>
                        </a:cubicBezTo>
                        <a:cubicBezTo>
                          <a:pt x="37" y="104"/>
                          <a:pt x="39" y="102"/>
                          <a:pt x="40" y="101"/>
                        </a:cubicBezTo>
                        <a:cubicBezTo>
                          <a:pt x="41" y="101"/>
                          <a:pt x="45" y="102"/>
                          <a:pt x="45" y="103"/>
                        </a:cubicBezTo>
                        <a:cubicBezTo>
                          <a:pt x="46" y="104"/>
                          <a:pt x="48" y="107"/>
                          <a:pt x="48" y="105"/>
                        </a:cubicBezTo>
                        <a:cubicBezTo>
                          <a:pt x="48" y="104"/>
                          <a:pt x="50" y="100"/>
                          <a:pt x="50" y="100"/>
                        </a:cubicBezTo>
                        <a:cubicBezTo>
                          <a:pt x="50" y="99"/>
                          <a:pt x="53" y="102"/>
                          <a:pt x="53" y="101"/>
                        </a:cubicBezTo>
                        <a:cubicBezTo>
                          <a:pt x="53" y="101"/>
                          <a:pt x="50" y="101"/>
                          <a:pt x="50" y="102"/>
                        </a:cubicBezTo>
                        <a:cubicBezTo>
                          <a:pt x="50" y="104"/>
                          <a:pt x="53" y="104"/>
                          <a:pt x="54" y="103"/>
                        </a:cubicBezTo>
                        <a:cubicBezTo>
                          <a:pt x="55" y="102"/>
                          <a:pt x="56" y="103"/>
                          <a:pt x="57" y="102"/>
                        </a:cubicBezTo>
                        <a:cubicBezTo>
                          <a:pt x="57" y="102"/>
                          <a:pt x="59" y="100"/>
                          <a:pt x="59" y="100"/>
                        </a:cubicBezTo>
                        <a:cubicBezTo>
                          <a:pt x="59" y="100"/>
                          <a:pt x="57" y="103"/>
                          <a:pt x="56" y="104"/>
                        </a:cubicBezTo>
                        <a:cubicBezTo>
                          <a:pt x="56" y="105"/>
                          <a:pt x="56" y="105"/>
                          <a:pt x="55" y="106"/>
                        </a:cubicBezTo>
                        <a:cubicBezTo>
                          <a:pt x="55" y="107"/>
                          <a:pt x="56" y="106"/>
                          <a:pt x="56" y="107"/>
                        </a:cubicBezTo>
                        <a:cubicBezTo>
                          <a:pt x="56" y="107"/>
                          <a:pt x="55" y="108"/>
                          <a:pt x="54" y="109"/>
                        </a:cubicBezTo>
                        <a:cubicBezTo>
                          <a:pt x="54" y="111"/>
                          <a:pt x="54" y="111"/>
                          <a:pt x="55" y="112"/>
                        </a:cubicBezTo>
                        <a:cubicBezTo>
                          <a:pt x="55" y="112"/>
                          <a:pt x="52" y="114"/>
                          <a:pt x="51" y="114"/>
                        </a:cubicBezTo>
                        <a:cubicBezTo>
                          <a:pt x="50" y="116"/>
                          <a:pt x="49" y="117"/>
                          <a:pt x="47" y="118"/>
                        </a:cubicBezTo>
                        <a:cubicBezTo>
                          <a:pt x="45" y="118"/>
                          <a:pt x="43" y="120"/>
                          <a:pt x="42" y="121"/>
                        </a:cubicBezTo>
                        <a:cubicBezTo>
                          <a:pt x="41" y="121"/>
                          <a:pt x="41" y="122"/>
                          <a:pt x="40" y="122"/>
                        </a:cubicBezTo>
                        <a:cubicBezTo>
                          <a:pt x="40" y="123"/>
                          <a:pt x="41" y="124"/>
                          <a:pt x="41" y="124"/>
                        </a:cubicBezTo>
                        <a:cubicBezTo>
                          <a:pt x="40" y="125"/>
                          <a:pt x="37" y="124"/>
                          <a:pt x="36" y="124"/>
                        </a:cubicBezTo>
                        <a:cubicBezTo>
                          <a:pt x="33" y="124"/>
                          <a:pt x="32" y="125"/>
                          <a:pt x="30" y="127"/>
                        </a:cubicBezTo>
                        <a:cubicBezTo>
                          <a:pt x="29" y="128"/>
                          <a:pt x="30" y="130"/>
                          <a:pt x="31" y="129"/>
                        </a:cubicBezTo>
                        <a:cubicBezTo>
                          <a:pt x="33" y="128"/>
                          <a:pt x="35" y="125"/>
                          <a:pt x="36" y="126"/>
                        </a:cubicBezTo>
                        <a:cubicBezTo>
                          <a:pt x="36" y="125"/>
                          <a:pt x="35" y="129"/>
                          <a:pt x="38" y="126"/>
                        </a:cubicBezTo>
                        <a:cubicBezTo>
                          <a:pt x="38" y="126"/>
                          <a:pt x="40" y="129"/>
                          <a:pt x="41" y="127"/>
                        </a:cubicBezTo>
                        <a:cubicBezTo>
                          <a:pt x="41" y="126"/>
                          <a:pt x="40" y="126"/>
                          <a:pt x="41" y="126"/>
                        </a:cubicBezTo>
                        <a:cubicBezTo>
                          <a:pt x="42" y="125"/>
                          <a:pt x="42" y="125"/>
                          <a:pt x="43" y="125"/>
                        </a:cubicBezTo>
                        <a:cubicBezTo>
                          <a:pt x="44" y="125"/>
                          <a:pt x="44" y="125"/>
                          <a:pt x="45" y="124"/>
                        </a:cubicBezTo>
                        <a:cubicBezTo>
                          <a:pt x="46" y="123"/>
                          <a:pt x="48" y="123"/>
                          <a:pt x="50" y="122"/>
                        </a:cubicBezTo>
                        <a:cubicBezTo>
                          <a:pt x="53" y="121"/>
                          <a:pt x="49" y="121"/>
                          <a:pt x="51" y="120"/>
                        </a:cubicBezTo>
                        <a:cubicBezTo>
                          <a:pt x="52" y="119"/>
                          <a:pt x="53" y="118"/>
                          <a:pt x="54" y="118"/>
                        </a:cubicBezTo>
                        <a:cubicBezTo>
                          <a:pt x="56" y="117"/>
                          <a:pt x="58" y="116"/>
                          <a:pt x="59" y="116"/>
                        </a:cubicBezTo>
                        <a:cubicBezTo>
                          <a:pt x="62" y="114"/>
                          <a:pt x="60" y="115"/>
                          <a:pt x="60" y="113"/>
                        </a:cubicBezTo>
                        <a:cubicBezTo>
                          <a:pt x="60" y="113"/>
                          <a:pt x="68" y="109"/>
                          <a:pt x="69" y="108"/>
                        </a:cubicBezTo>
                        <a:cubicBezTo>
                          <a:pt x="70" y="108"/>
                          <a:pt x="72" y="108"/>
                          <a:pt x="72" y="107"/>
                        </a:cubicBezTo>
                        <a:cubicBezTo>
                          <a:pt x="72" y="104"/>
                          <a:pt x="73" y="105"/>
                          <a:pt x="75" y="104"/>
                        </a:cubicBezTo>
                        <a:cubicBezTo>
                          <a:pt x="78" y="102"/>
                          <a:pt x="69" y="101"/>
                          <a:pt x="73" y="97"/>
                        </a:cubicBezTo>
                        <a:cubicBezTo>
                          <a:pt x="75" y="96"/>
                          <a:pt x="77" y="96"/>
                          <a:pt x="78" y="95"/>
                        </a:cubicBezTo>
                        <a:cubicBezTo>
                          <a:pt x="79" y="94"/>
                          <a:pt x="79" y="91"/>
                          <a:pt x="77" y="91"/>
                        </a:cubicBezTo>
                        <a:cubicBezTo>
                          <a:pt x="79" y="91"/>
                          <a:pt x="79" y="92"/>
                          <a:pt x="81" y="91"/>
                        </a:cubicBezTo>
                        <a:cubicBezTo>
                          <a:pt x="82" y="90"/>
                          <a:pt x="83" y="88"/>
                          <a:pt x="85" y="87"/>
                        </a:cubicBezTo>
                        <a:cubicBezTo>
                          <a:pt x="86" y="86"/>
                          <a:pt x="88" y="84"/>
                          <a:pt x="89" y="84"/>
                        </a:cubicBezTo>
                        <a:cubicBezTo>
                          <a:pt x="90" y="84"/>
                          <a:pt x="95" y="84"/>
                          <a:pt x="94" y="86"/>
                        </a:cubicBezTo>
                        <a:cubicBezTo>
                          <a:pt x="93" y="87"/>
                          <a:pt x="91" y="85"/>
                          <a:pt x="89" y="86"/>
                        </a:cubicBezTo>
                        <a:cubicBezTo>
                          <a:pt x="87" y="87"/>
                          <a:pt x="87" y="88"/>
                          <a:pt x="86" y="90"/>
                        </a:cubicBezTo>
                        <a:cubicBezTo>
                          <a:pt x="86" y="92"/>
                          <a:pt x="84" y="94"/>
                          <a:pt x="84" y="96"/>
                        </a:cubicBezTo>
                        <a:cubicBezTo>
                          <a:pt x="83" y="97"/>
                          <a:pt x="87" y="96"/>
                          <a:pt x="87" y="97"/>
                        </a:cubicBezTo>
                        <a:cubicBezTo>
                          <a:pt x="86" y="97"/>
                          <a:pt x="81" y="99"/>
                          <a:pt x="85" y="99"/>
                        </a:cubicBezTo>
                        <a:cubicBezTo>
                          <a:pt x="88" y="99"/>
                          <a:pt x="90" y="97"/>
                          <a:pt x="93" y="96"/>
                        </a:cubicBezTo>
                        <a:cubicBezTo>
                          <a:pt x="95" y="94"/>
                          <a:pt x="97" y="94"/>
                          <a:pt x="99" y="93"/>
                        </a:cubicBezTo>
                        <a:cubicBezTo>
                          <a:pt x="103" y="92"/>
                          <a:pt x="101" y="90"/>
                          <a:pt x="101" y="88"/>
                        </a:cubicBezTo>
                        <a:cubicBezTo>
                          <a:pt x="100" y="84"/>
                          <a:pt x="109" y="87"/>
                          <a:pt x="111" y="88"/>
                        </a:cubicBezTo>
                        <a:cubicBezTo>
                          <a:pt x="113" y="88"/>
                          <a:pt x="114" y="90"/>
                          <a:pt x="116" y="91"/>
                        </a:cubicBezTo>
                        <a:cubicBezTo>
                          <a:pt x="116" y="91"/>
                          <a:pt x="118" y="88"/>
                          <a:pt x="119" y="89"/>
                        </a:cubicBezTo>
                        <a:cubicBezTo>
                          <a:pt x="119" y="89"/>
                          <a:pt x="119" y="91"/>
                          <a:pt x="119" y="92"/>
                        </a:cubicBezTo>
                        <a:cubicBezTo>
                          <a:pt x="121" y="93"/>
                          <a:pt x="122" y="93"/>
                          <a:pt x="123" y="93"/>
                        </a:cubicBezTo>
                        <a:cubicBezTo>
                          <a:pt x="126" y="93"/>
                          <a:pt x="129" y="92"/>
                          <a:pt x="131" y="93"/>
                        </a:cubicBezTo>
                        <a:cubicBezTo>
                          <a:pt x="132" y="93"/>
                          <a:pt x="133" y="94"/>
                          <a:pt x="134" y="93"/>
                        </a:cubicBezTo>
                        <a:cubicBezTo>
                          <a:pt x="135" y="93"/>
                          <a:pt x="135" y="94"/>
                          <a:pt x="136" y="95"/>
                        </a:cubicBezTo>
                        <a:cubicBezTo>
                          <a:pt x="137" y="95"/>
                          <a:pt x="139" y="96"/>
                          <a:pt x="140" y="96"/>
                        </a:cubicBezTo>
                        <a:cubicBezTo>
                          <a:pt x="142" y="96"/>
                          <a:pt x="143" y="94"/>
                          <a:pt x="144" y="94"/>
                        </a:cubicBezTo>
                        <a:cubicBezTo>
                          <a:pt x="146" y="93"/>
                          <a:pt x="145" y="96"/>
                          <a:pt x="145" y="96"/>
                        </a:cubicBezTo>
                        <a:cubicBezTo>
                          <a:pt x="144" y="97"/>
                          <a:pt x="144" y="97"/>
                          <a:pt x="145" y="98"/>
                        </a:cubicBezTo>
                        <a:cubicBezTo>
                          <a:pt x="148" y="99"/>
                          <a:pt x="150" y="100"/>
                          <a:pt x="152" y="101"/>
                        </a:cubicBezTo>
                        <a:cubicBezTo>
                          <a:pt x="154" y="103"/>
                          <a:pt x="156" y="105"/>
                          <a:pt x="158" y="106"/>
                        </a:cubicBezTo>
                        <a:cubicBezTo>
                          <a:pt x="159" y="106"/>
                          <a:pt x="160" y="105"/>
                          <a:pt x="161" y="105"/>
                        </a:cubicBezTo>
                        <a:cubicBezTo>
                          <a:pt x="162" y="104"/>
                          <a:pt x="160" y="103"/>
                          <a:pt x="160" y="102"/>
                        </a:cubicBezTo>
                        <a:cubicBezTo>
                          <a:pt x="160" y="101"/>
                          <a:pt x="163" y="103"/>
                          <a:pt x="163" y="103"/>
                        </a:cubicBezTo>
                        <a:cubicBezTo>
                          <a:pt x="163" y="104"/>
                          <a:pt x="166" y="106"/>
                          <a:pt x="167" y="105"/>
                        </a:cubicBezTo>
                        <a:cubicBezTo>
                          <a:pt x="167" y="105"/>
                          <a:pt x="165" y="99"/>
                          <a:pt x="165" y="99"/>
                        </a:cubicBezTo>
                        <a:cubicBezTo>
                          <a:pt x="166" y="99"/>
                          <a:pt x="168" y="104"/>
                          <a:pt x="169" y="104"/>
                        </a:cubicBezTo>
                        <a:cubicBezTo>
                          <a:pt x="169" y="105"/>
                          <a:pt x="170" y="107"/>
                          <a:pt x="171" y="107"/>
                        </a:cubicBezTo>
                        <a:cubicBezTo>
                          <a:pt x="172" y="107"/>
                          <a:pt x="173" y="105"/>
                          <a:pt x="173" y="105"/>
                        </a:cubicBezTo>
                        <a:cubicBezTo>
                          <a:pt x="171" y="106"/>
                          <a:pt x="177" y="110"/>
                          <a:pt x="177" y="111"/>
                        </a:cubicBezTo>
                        <a:cubicBezTo>
                          <a:pt x="176" y="111"/>
                          <a:pt x="176" y="111"/>
                          <a:pt x="176" y="111"/>
                        </a:cubicBezTo>
                        <a:cubicBezTo>
                          <a:pt x="175" y="112"/>
                          <a:pt x="177" y="112"/>
                          <a:pt x="177" y="113"/>
                        </a:cubicBezTo>
                        <a:cubicBezTo>
                          <a:pt x="177" y="113"/>
                          <a:pt x="175" y="114"/>
                          <a:pt x="176" y="114"/>
                        </a:cubicBezTo>
                        <a:cubicBezTo>
                          <a:pt x="177" y="115"/>
                          <a:pt x="178" y="116"/>
                          <a:pt x="179" y="117"/>
                        </a:cubicBezTo>
                        <a:cubicBezTo>
                          <a:pt x="181" y="119"/>
                          <a:pt x="182" y="120"/>
                          <a:pt x="184" y="121"/>
                        </a:cubicBezTo>
                        <a:cubicBezTo>
                          <a:pt x="184" y="121"/>
                          <a:pt x="182" y="125"/>
                          <a:pt x="183" y="125"/>
                        </a:cubicBezTo>
                        <a:cubicBezTo>
                          <a:pt x="184" y="126"/>
                          <a:pt x="184" y="124"/>
                          <a:pt x="184" y="124"/>
                        </a:cubicBezTo>
                        <a:cubicBezTo>
                          <a:pt x="185" y="123"/>
                          <a:pt x="185" y="126"/>
                          <a:pt x="186" y="127"/>
                        </a:cubicBezTo>
                        <a:cubicBezTo>
                          <a:pt x="186" y="127"/>
                          <a:pt x="186" y="126"/>
                          <a:pt x="186" y="125"/>
                        </a:cubicBezTo>
                        <a:cubicBezTo>
                          <a:pt x="186" y="127"/>
                          <a:pt x="192" y="130"/>
                          <a:pt x="193" y="127"/>
                        </a:cubicBezTo>
                        <a:cubicBezTo>
                          <a:pt x="193" y="127"/>
                          <a:pt x="193" y="128"/>
                          <a:pt x="193" y="128"/>
                        </a:cubicBezTo>
                        <a:cubicBezTo>
                          <a:pt x="193" y="128"/>
                          <a:pt x="194" y="127"/>
                          <a:pt x="194" y="126"/>
                        </a:cubicBezTo>
                        <a:cubicBezTo>
                          <a:pt x="193" y="126"/>
                          <a:pt x="194" y="127"/>
                          <a:pt x="194" y="126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50" name="Freeform 641">
                    <a:extLst>
                      <a:ext uri="{FF2B5EF4-FFF2-40B4-BE49-F238E27FC236}">
                        <a16:creationId xmlns:a16="http://schemas.microsoft.com/office/drawing/2014/main" id="{0E3A7173-5EA4-4CB2-9C17-7068271565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44810" y="3258244"/>
                    <a:ext cx="1349079" cy="668966"/>
                  </a:xfrm>
                  <a:custGeom>
                    <a:avLst/>
                    <a:gdLst>
                      <a:gd name="T0" fmla="*/ 84 w 289"/>
                      <a:gd name="T1" fmla="*/ 106 h 143"/>
                      <a:gd name="T2" fmla="*/ 105 w 289"/>
                      <a:gd name="T3" fmla="*/ 119 h 143"/>
                      <a:gd name="T4" fmla="*/ 125 w 289"/>
                      <a:gd name="T5" fmla="*/ 127 h 143"/>
                      <a:gd name="T6" fmla="*/ 137 w 289"/>
                      <a:gd name="T7" fmla="*/ 127 h 143"/>
                      <a:gd name="T8" fmla="*/ 149 w 289"/>
                      <a:gd name="T9" fmla="*/ 119 h 143"/>
                      <a:gd name="T10" fmla="*/ 162 w 289"/>
                      <a:gd name="T11" fmla="*/ 118 h 143"/>
                      <a:gd name="T12" fmla="*/ 177 w 289"/>
                      <a:gd name="T13" fmla="*/ 119 h 143"/>
                      <a:gd name="T14" fmla="*/ 171 w 289"/>
                      <a:gd name="T15" fmla="*/ 113 h 143"/>
                      <a:gd name="T16" fmla="*/ 186 w 289"/>
                      <a:gd name="T17" fmla="*/ 113 h 143"/>
                      <a:gd name="T18" fmla="*/ 209 w 289"/>
                      <a:gd name="T19" fmla="*/ 122 h 143"/>
                      <a:gd name="T20" fmla="*/ 213 w 289"/>
                      <a:gd name="T21" fmla="*/ 133 h 143"/>
                      <a:gd name="T22" fmla="*/ 220 w 289"/>
                      <a:gd name="T23" fmla="*/ 143 h 143"/>
                      <a:gd name="T24" fmla="*/ 215 w 289"/>
                      <a:gd name="T25" fmla="*/ 108 h 143"/>
                      <a:gd name="T26" fmla="*/ 234 w 289"/>
                      <a:gd name="T27" fmla="*/ 92 h 143"/>
                      <a:gd name="T28" fmla="*/ 239 w 289"/>
                      <a:gd name="T29" fmla="*/ 86 h 143"/>
                      <a:gd name="T30" fmla="*/ 244 w 289"/>
                      <a:gd name="T31" fmla="*/ 82 h 143"/>
                      <a:gd name="T32" fmla="*/ 242 w 289"/>
                      <a:gd name="T33" fmla="*/ 78 h 143"/>
                      <a:gd name="T34" fmla="*/ 238 w 289"/>
                      <a:gd name="T35" fmla="*/ 71 h 143"/>
                      <a:gd name="T36" fmla="*/ 239 w 289"/>
                      <a:gd name="T37" fmla="*/ 69 h 143"/>
                      <a:gd name="T38" fmla="*/ 242 w 289"/>
                      <a:gd name="T39" fmla="*/ 75 h 143"/>
                      <a:gd name="T40" fmla="*/ 246 w 289"/>
                      <a:gd name="T41" fmla="*/ 62 h 143"/>
                      <a:gd name="T42" fmla="*/ 253 w 289"/>
                      <a:gd name="T43" fmla="*/ 52 h 143"/>
                      <a:gd name="T44" fmla="*/ 265 w 289"/>
                      <a:gd name="T45" fmla="*/ 48 h 143"/>
                      <a:gd name="T46" fmla="*/ 271 w 289"/>
                      <a:gd name="T47" fmla="*/ 48 h 143"/>
                      <a:gd name="T48" fmla="*/ 274 w 289"/>
                      <a:gd name="T49" fmla="*/ 35 h 143"/>
                      <a:gd name="T50" fmla="*/ 288 w 289"/>
                      <a:gd name="T51" fmla="*/ 28 h 143"/>
                      <a:gd name="T52" fmla="*/ 276 w 289"/>
                      <a:gd name="T53" fmla="*/ 13 h 143"/>
                      <a:gd name="T54" fmla="*/ 264 w 289"/>
                      <a:gd name="T55" fmla="*/ 28 h 143"/>
                      <a:gd name="T56" fmla="*/ 237 w 289"/>
                      <a:gd name="T57" fmla="*/ 39 h 143"/>
                      <a:gd name="T58" fmla="*/ 224 w 289"/>
                      <a:gd name="T59" fmla="*/ 45 h 143"/>
                      <a:gd name="T60" fmla="*/ 208 w 289"/>
                      <a:gd name="T61" fmla="*/ 44 h 143"/>
                      <a:gd name="T62" fmla="*/ 203 w 289"/>
                      <a:gd name="T63" fmla="*/ 36 h 143"/>
                      <a:gd name="T64" fmla="*/ 196 w 289"/>
                      <a:gd name="T65" fmla="*/ 28 h 143"/>
                      <a:gd name="T66" fmla="*/ 185 w 289"/>
                      <a:gd name="T67" fmla="*/ 48 h 143"/>
                      <a:gd name="T68" fmla="*/ 187 w 289"/>
                      <a:gd name="T69" fmla="*/ 25 h 143"/>
                      <a:gd name="T70" fmla="*/ 196 w 289"/>
                      <a:gd name="T71" fmla="*/ 17 h 143"/>
                      <a:gd name="T72" fmla="*/ 184 w 289"/>
                      <a:gd name="T73" fmla="*/ 13 h 143"/>
                      <a:gd name="T74" fmla="*/ 165 w 289"/>
                      <a:gd name="T75" fmla="*/ 15 h 143"/>
                      <a:gd name="T76" fmla="*/ 158 w 289"/>
                      <a:gd name="T77" fmla="*/ 5 h 143"/>
                      <a:gd name="T78" fmla="*/ 147 w 289"/>
                      <a:gd name="T79" fmla="*/ 4 h 143"/>
                      <a:gd name="T80" fmla="*/ 30 w 289"/>
                      <a:gd name="T81" fmla="*/ 4 h 143"/>
                      <a:gd name="T82" fmla="*/ 7 w 289"/>
                      <a:gd name="T83" fmla="*/ 9 h 143"/>
                      <a:gd name="T84" fmla="*/ 8 w 289"/>
                      <a:gd name="T85" fmla="*/ 21 h 143"/>
                      <a:gd name="T86" fmla="*/ 2 w 289"/>
                      <a:gd name="T87" fmla="*/ 40 h 143"/>
                      <a:gd name="T88" fmla="*/ 5 w 289"/>
                      <a:gd name="T89" fmla="*/ 63 h 143"/>
                      <a:gd name="T90" fmla="*/ 12 w 289"/>
                      <a:gd name="T91" fmla="*/ 73 h 143"/>
                      <a:gd name="T92" fmla="*/ 21 w 289"/>
                      <a:gd name="T93" fmla="*/ 88 h 143"/>
                      <a:gd name="T94" fmla="*/ 39 w 289"/>
                      <a:gd name="T95" fmla="*/ 102 h 1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289" h="143">
                        <a:moveTo>
                          <a:pt x="68" y="108"/>
                        </a:moveTo>
                        <a:cubicBezTo>
                          <a:pt x="71" y="108"/>
                          <a:pt x="74" y="108"/>
                          <a:pt x="78" y="108"/>
                        </a:cubicBezTo>
                        <a:cubicBezTo>
                          <a:pt x="79" y="108"/>
                          <a:pt x="81" y="108"/>
                          <a:pt x="82" y="108"/>
                        </a:cubicBezTo>
                        <a:cubicBezTo>
                          <a:pt x="83" y="108"/>
                          <a:pt x="83" y="106"/>
                          <a:pt x="84" y="106"/>
                        </a:cubicBezTo>
                        <a:cubicBezTo>
                          <a:pt x="85" y="105"/>
                          <a:pt x="91" y="105"/>
                          <a:pt x="91" y="106"/>
                        </a:cubicBezTo>
                        <a:cubicBezTo>
                          <a:pt x="94" y="108"/>
                          <a:pt x="97" y="110"/>
                          <a:pt x="100" y="112"/>
                        </a:cubicBezTo>
                        <a:cubicBezTo>
                          <a:pt x="100" y="112"/>
                          <a:pt x="101" y="115"/>
                          <a:pt x="101" y="116"/>
                        </a:cubicBezTo>
                        <a:cubicBezTo>
                          <a:pt x="102" y="118"/>
                          <a:pt x="102" y="118"/>
                          <a:pt x="105" y="119"/>
                        </a:cubicBezTo>
                        <a:cubicBezTo>
                          <a:pt x="107" y="120"/>
                          <a:pt x="108" y="121"/>
                          <a:pt x="109" y="119"/>
                        </a:cubicBezTo>
                        <a:cubicBezTo>
                          <a:pt x="110" y="116"/>
                          <a:pt x="111" y="116"/>
                          <a:pt x="114" y="117"/>
                        </a:cubicBezTo>
                        <a:cubicBezTo>
                          <a:pt x="116" y="117"/>
                          <a:pt x="119" y="118"/>
                          <a:pt x="119" y="120"/>
                        </a:cubicBezTo>
                        <a:cubicBezTo>
                          <a:pt x="121" y="123"/>
                          <a:pt x="123" y="124"/>
                          <a:pt x="125" y="127"/>
                        </a:cubicBezTo>
                        <a:cubicBezTo>
                          <a:pt x="127" y="129"/>
                          <a:pt x="126" y="133"/>
                          <a:pt x="129" y="134"/>
                        </a:cubicBezTo>
                        <a:cubicBezTo>
                          <a:pt x="131" y="136"/>
                          <a:pt x="135" y="136"/>
                          <a:pt x="137" y="137"/>
                        </a:cubicBezTo>
                        <a:cubicBezTo>
                          <a:pt x="137" y="136"/>
                          <a:pt x="135" y="129"/>
                          <a:pt x="135" y="129"/>
                        </a:cubicBezTo>
                        <a:cubicBezTo>
                          <a:pt x="137" y="130"/>
                          <a:pt x="136" y="127"/>
                          <a:pt x="137" y="127"/>
                        </a:cubicBezTo>
                        <a:cubicBezTo>
                          <a:pt x="137" y="126"/>
                          <a:pt x="139" y="126"/>
                          <a:pt x="140" y="125"/>
                        </a:cubicBezTo>
                        <a:cubicBezTo>
                          <a:pt x="141" y="125"/>
                          <a:pt x="142" y="122"/>
                          <a:pt x="142" y="122"/>
                        </a:cubicBezTo>
                        <a:cubicBezTo>
                          <a:pt x="143" y="123"/>
                          <a:pt x="144" y="123"/>
                          <a:pt x="145" y="122"/>
                        </a:cubicBezTo>
                        <a:cubicBezTo>
                          <a:pt x="147" y="121"/>
                          <a:pt x="148" y="121"/>
                          <a:pt x="149" y="119"/>
                        </a:cubicBezTo>
                        <a:cubicBezTo>
                          <a:pt x="151" y="118"/>
                          <a:pt x="148" y="118"/>
                          <a:pt x="148" y="117"/>
                        </a:cubicBezTo>
                        <a:cubicBezTo>
                          <a:pt x="148" y="117"/>
                          <a:pt x="151" y="118"/>
                          <a:pt x="152" y="117"/>
                        </a:cubicBezTo>
                        <a:cubicBezTo>
                          <a:pt x="154" y="116"/>
                          <a:pt x="155" y="116"/>
                          <a:pt x="157" y="116"/>
                        </a:cubicBezTo>
                        <a:cubicBezTo>
                          <a:pt x="159" y="116"/>
                          <a:pt x="160" y="119"/>
                          <a:pt x="162" y="118"/>
                        </a:cubicBezTo>
                        <a:cubicBezTo>
                          <a:pt x="165" y="116"/>
                          <a:pt x="166" y="118"/>
                          <a:pt x="168" y="119"/>
                        </a:cubicBezTo>
                        <a:cubicBezTo>
                          <a:pt x="170" y="120"/>
                          <a:pt x="171" y="118"/>
                          <a:pt x="172" y="118"/>
                        </a:cubicBezTo>
                        <a:cubicBezTo>
                          <a:pt x="173" y="117"/>
                          <a:pt x="176" y="119"/>
                          <a:pt x="176" y="120"/>
                        </a:cubicBezTo>
                        <a:cubicBezTo>
                          <a:pt x="177" y="121"/>
                          <a:pt x="178" y="120"/>
                          <a:pt x="177" y="119"/>
                        </a:cubicBezTo>
                        <a:cubicBezTo>
                          <a:pt x="177" y="119"/>
                          <a:pt x="176" y="118"/>
                          <a:pt x="175" y="118"/>
                        </a:cubicBezTo>
                        <a:cubicBezTo>
                          <a:pt x="174" y="117"/>
                          <a:pt x="176" y="117"/>
                          <a:pt x="176" y="117"/>
                        </a:cubicBezTo>
                        <a:cubicBezTo>
                          <a:pt x="175" y="115"/>
                          <a:pt x="175" y="114"/>
                          <a:pt x="173" y="115"/>
                        </a:cubicBezTo>
                        <a:cubicBezTo>
                          <a:pt x="173" y="115"/>
                          <a:pt x="169" y="115"/>
                          <a:pt x="171" y="113"/>
                        </a:cubicBezTo>
                        <a:cubicBezTo>
                          <a:pt x="173" y="113"/>
                          <a:pt x="174" y="114"/>
                          <a:pt x="175" y="114"/>
                        </a:cubicBezTo>
                        <a:cubicBezTo>
                          <a:pt x="178" y="113"/>
                          <a:pt x="180" y="113"/>
                          <a:pt x="183" y="113"/>
                        </a:cubicBezTo>
                        <a:cubicBezTo>
                          <a:pt x="184" y="113"/>
                          <a:pt x="183" y="113"/>
                          <a:pt x="184" y="114"/>
                        </a:cubicBezTo>
                        <a:cubicBezTo>
                          <a:pt x="184" y="114"/>
                          <a:pt x="185" y="114"/>
                          <a:pt x="186" y="113"/>
                        </a:cubicBezTo>
                        <a:cubicBezTo>
                          <a:pt x="188" y="113"/>
                          <a:pt x="190" y="113"/>
                          <a:pt x="192" y="113"/>
                        </a:cubicBezTo>
                        <a:cubicBezTo>
                          <a:pt x="194" y="113"/>
                          <a:pt x="194" y="115"/>
                          <a:pt x="196" y="116"/>
                        </a:cubicBezTo>
                        <a:cubicBezTo>
                          <a:pt x="198" y="118"/>
                          <a:pt x="200" y="116"/>
                          <a:pt x="202" y="115"/>
                        </a:cubicBezTo>
                        <a:cubicBezTo>
                          <a:pt x="203" y="115"/>
                          <a:pt x="209" y="121"/>
                          <a:pt x="209" y="122"/>
                        </a:cubicBezTo>
                        <a:cubicBezTo>
                          <a:pt x="210" y="123"/>
                          <a:pt x="208" y="125"/>
                          <a:pt x="209" y="126"/>
                        </a:cubicBezTo>
                        <a:cubicBezTo>
                          <a:pt x="210" y="128"/>
                          <a:pt x="209" y="128"/>
                          <a:pt x="210" y="130"/>
                        </a:cubicBezTo>
                        <a:cubicBezTo>
                          <a:pt x="210" y="131"/>
                          <a:pt x="211" y="132"/>
                          <a:pt x="211" y="132"/>
                        </a:cubicBezTo>
                        <a:cubicBezTo>
                          <a:pt x="212" y="132"/>
                          <a:pt x="212" y="133"/>
                          <a:pt x="213" y="133"/>
                        </a:cubicBezTo>
                        <a:cubicBezTo>
                          <a:pt x="214" y="134"/>
                          <a:pt x="213" y="136"/>
                          <a:pt x="214" y="137"/>
                        </a:cubicBezTo>
                        <a:cubicBezTo>
                          <a:pt x="215" y="138"/>
                          <a:pt x="216" y="138"/>
                          <a:pt x="217" y="140"/>
                        </a:cubicBezTo>
                        <a:cubicBezTo>
                          <a:pt x="219" y="143"/>
                          <a:pt x="218" y="140"/>
                          <a:pt x="220" y="141"/>
                        </a:cubicBezTo>
                        <a:cubicBezTo>
                          <a:pt x="220" y="141"/>
                          <a:pt x="220" y="143"/>
                          <a:pt x="220" y="143"/>
                        </a:cubicBezTo>
                        <a:cubicBezTo>
                          <a:pt x="221" y="143"/>
                          <a:pt x="222" y="136"/>
                          <a:pt x="222" y="135"/>
                        </a:cubicBezTo>
                        <a:cubicBezTo>
                          <a:pt x="222" y="132"/>
                          <a:pt x="221" y="130"/>
                          <a:pt x="220" y="126"/>
                        </a:cubicBezTo>
                        <a:cubicBezTo>
                          <a:pt x="218" y="123"/>
                          <a:pt x="218" y="120"/>
                          <a:pt x="217" y="117"/>
                        </a:cubicBezTo>
                        <a:cubicBezTo>
                          <a:pt x="215" y="115"/>
                          <a:pt x="214" y="111"/>
                          <a:pt x="215" y="108"/>
                        </a:cubicBezTo>
                        <a:cubicBezTo>
                          <a:pt x="216" y="105"/>
                          <a:pt x="218" y="103"/>
                          <a:pt x="221" y="101"/>
                        </a:cubicBezTo>
                        <a:cubicBezTo>
                          <a:pt x="222" y="100"/>
                          <a:pt x="223" y="100"/>
                          <a:pt x="224" y="99"/>
                        </a:cubicBezTo>
                        <a:cubicBezTo>
                          <a:pt x="225" y="98"/>
                          <a:pt x="226" y="96"/>
                          <a:pt x="227" y="96"/>
                        </a:cubicBezTo>
                        <a:cubicBezTo>
                          <a:pt x="229" y="94"/>
                          <a:pt x="232" y="94"/>
                          <a:pt x="234" y="92"/>
                        </a:cubicBezTo>
                        <a:cubicBezTo>
                          <a:pt x="235" y="91"/>
                          <a:pt x="236" y="89"/>
                          <a:pt x="238" y="89"/>
                        </a:cubicBezTo>
                        <a:cubicBezTo>
                          <a:pt x="238" y="89"/>
                          <a:pt x="242" y="89"/>
                          <a:pt x="241" y="87"/>
                        </a:cubicBezTo>
                        <a:cubicBezTo>
                          <a:pt x="241" y="87"/>
                          <a:pt x="238" y="88"/>
                          <a:pt x="238" y="88"/>
                        </a:cubicBezTo>
                        <a:cubicBezTo>
                          <a:pt x="238" y="87"/>
                          <a:pt x="240" y="88"/>
                          <a:pt x="239" y="86"/>
                        </a:cubicBezTo>
                        <a:cubicBezTo>
                          <a:pt x="239" y="86"/>
                          <a:pt x="238" y="85"/>
                          <a:pt x="239" y="85"/>
                        </a:cubicBezTo>
                        <a:cubicBezTo>
                          <a:pt x="239" y="84"/>
                          <a:pt x="239" y="85"/>
                          <a:pt x="240" y="84"/>
                        </a:cubicBezTo>
                        <a:cubicBezTo>
                          <a:pt x="239" y="85"/>
                          <a:pt x="241" y="86"/>
                          <a:pt x="241" y="85"/>
                        </a:cubicBezTo>
                        <a:cubicBezTo>
                          <a:pt x="242" y="85"/>
                          <a:pt x="245" y="83"/>
                          <a:pt x="244" y="82"/>
                        </a:cubicBezTo>
                        <a:cubicBezTo>
                          <a:pt x="244" y="83"/>
                          <a:pt x="238" y="82"/>
                          <a:pt x="239" y="81"/>
                        </a:cubicBezTo>
                        <a:cubicBezTo>
                          <a:pt x="239" y="80"/>
                          <a:pt x="240" y="82"/>
                          <a:pt x="241" y="81"/>
                        </a:cubicBezTo>
                        <a:cubicBezTo>
                          <a:pt x="241" y="81"/>
                          <a:pt x="243" y="80"/>
                          <a:pt x="243" y="80"/>
                        </a:cubicBezTo>
                        <a:cubicBezTo>
                          <a:pt x="243" y="80"/>
                          <a:pt x="242" y="79"/>
                          <a:pt x="242" y="78"/>
                        </a:cubicBezTo>
                        <a:cubicBezTo>
                          <a:pt x="243" y="77"/>
                          <a:pt x="243" y="76"/>
                          <a:pt x="241" y="76"/>
                        </a:cubicBezTo>
                        <a:cubicBezTo>
                          <a:pt x="241" y="76"/>
                          <a:pt x="237" y="74"/>
                          <a:pt x="237" y="74"/>
                        </a:cubicBezTo>
                        <a:cubicBezTo>
                          <a:pt x="238" y="73"/>
                          <a:pt x="239" y="74"/>
                          <a:pt x="240" y="74"/>
                        </a:cubicBezTo>
                        <a:cubicBezTo>
                          <a:pt x="241" y="73"/>
                          <a:pt x="239" y="71"/>
                          <a:pt x="238" y="71"/>
                        </a:cubicBezTo>
                        <a:cubicBezTo>
                          <a:pt x="237" y="70"/>
                          <a:pt x="236" y="69"/>
                          <a:pt x="236" y="68"/>
                        </a:cubicBezTo>
                        <a:cubicBezTo>
                          <a:pt x="235" y="67"/>
                          <a:pt x="238" y="65"/>
                          <a:pt x="237" y="64"/>
                        </a:cubicBezTo>
                        <a:cubicBezTo>
                          <a:pt x="238" y="65"/>
                          <a:pt x="237" y="66"/>
                          <a:pt x="237" y="67"/>
                        </a:cubicBezTo>
                        <a:cubicBezTo>
                          <a:pt x="237" y="67"/>
                          <a:pt x="239" y="69"/>
                          <a:pt x="239" y="69"/>
                        </a:cubicBezTo>
                        <a:cubicBezTo>
                          <a:pt x="241" y="67"/>
                          <a:pt x="239" y="62"/>
                          <a:pt x="242" y="61"/>
                        </a:cubicBezTo>
                        <a:cubicBezTo>
                          <a:pt x="241" y="61"/>
                          <a:pt x="241" y="66"/>
                          <a:pt x="242" y="67"/>
                        </a:cubicBezTo>
                        <a:cubicBezTo>
                          <a:pt x="242" y="69"/>
                          <a:pt x="244" y="69"/>
                          <a:pt x="244" y="71"/>
                        </a:cubicBezTo>
                        <a:cubicBezTo>
                          <a:pt x="244" y="72"/>
                          <a:pt x="241" y="74"/>
                          <a:pt x="242" y="75"/>
                        </a:cubicBezTo>
                        <a:cubicBezTo>
                          <a:pt x="242" y="75"/>
                          <a:pt x="248" y="69"/>
                          <a:pt x="247" y="67"/>
                        </a:cubicBezTo>
                        <a:cubicBezTo>
                          <a:pt x="247" y="65"/>
                          <a:pt x="245" y="64"/>
                          <a:pt x="245" y="62"/>
                        </a:cubicBezTo>
                        <a:cubicBezTo>
                          <a:pt x="244" y="61"/>
                          <a:pt x="245" y="58"/>
                          <a:pt x="247" y="59"/>
                        </a:cubicBezTo>
                        <a:cubicBezTo>
                          <a:pt x="246" y="58"/>
                          <a:pt x="245" y="61"/>
                          <a:pt x="246" y="62"/>
                        </a:cubicBezTo>
                        <a:cubicBezTo>
                          <a:pt x="248" y="64"/>
                          <a:pt x="248" y="65"/>
                          <a:pt x="250" y="62"/>
                        </a:cubicBezTo>
                        <a:cubicBezTo>
                          <a:pt x="251" y="61"/>
                          <a:pt x="253" y="58"/>
                          <a:pt x="252" y="56"/>
                        </a:cubicBezTo>
                        <a:cubicBezTo>
                          <a:pt x="252" y="56"/>
                          <a:pt x="251" y="55"/>
                          <a:pt x="252" y="54"/>
                        </a:cubicBezTo>
                        <a:cubicBezTo>
                          <a:pt x="252" y="54"/>
                          <a:pt x="253" y="52"/>
                          <a:pt x="253" y="52"/>
                        </a:cubicBezTo>
                        <a:cubicBezTo>
                          <a:pt x="253" y="52"/>
                          <a:pt x="253" y="54"/>
                          <a:pt x="253" y="54"/>
                        </a:cubicBezTo>
                        <a:cubicBezTo>
                          <a:pt x="253" y="54"/>
                          <a:pt x="258" y="51"/>
                          <a:pt x="260" y="51"/>
                        </a:cubicBezTo>
                        <a:cubicBezTo>
                          <a:pt x="261" y="50"/>
                          <a:pt x="263" y="51"/>
                          <a:pt x="264" y="51"/>
                        </a:cubicBezTo>
                        <a:cubicBezTo>
                          <a:pt x="266" y="50"/>
                          <a:pt x="265" y="49"/>
                          <a:pt x="265" y="48"/>
                        </a:cubicBezTo>
                        <a:cubicBezTo>
                          <a:pt x="266" y="48"/>
                          <a:pt x="266" y="50"/>
                          <a:pt x="267" y="50"/>
                        </a:cubicBezTo>
                        <a:cubicBezTo>
                          <a:pt x="267" y="50"/>
                          <a:pt x="269" y="49"/>
                          <a:pt x="269" y="49"/>
                        </a:cubicBezTo>
                        <a:cubicBezTo>
                          <a:pt x="271" y="51"/>
                          <a:pt x="275" y="46"/>
                          <a:pt x="272" y="46"/>
                        </a:cubicBezTo>
                        <a:cubicBezTo>
                          <a:pt x="272" y="46"/>
                          <a:pt x="272" y="48"/>
                          <a:pt x="271" y="48"/>
                        </a:cubicBezTo>
                        <a:cubicBezTo>
                          <a:pt x="270" y="48"/>
                          <a:pt x="268" y="44"/>
                          <a:pt x="268" y="44"/>
                        </a:cubicBezTo>
                        <a:cubicBezTo>
                          <a:pt x="269" y="43"/>
                          <a:pt x="268" y="42"/>
                          <a:pt x="269" y="41"/>
                        </a:cubicBezTo>
                        <a:cubicBezTo>
                          <a:pt x="270" y="39"/>
                          <a:pt x="271" y="37"/>
                          <a:pt x="272" y="36"/>
                        </a:cubicBezTo>
                        <a:cubicBezTo>
                          <a:pt x="273" y="36"/>
                          <a:pt x="274" y="35"/>
                          <a:pt x="274" y="35"/>
                        </a:cubicBezTo>
                        <a:cubicBezTo>
                          <a:pt x="276" y="36"/>
                          <a:pt x="277" y="33"/>
                          <a:pt x="278" y="32"/>
                        </a:cubicBezTo>
                        <a:cubicBezTo>
                          <a:pt x="278" y="32"/>
                          <a:pt x="280" y="33"/>
                          <a:pt x="281" y="32"/>
                        </a:cubicBezTo>
                        <a:cubicBezTo>
                          <a:pt x="283" y="31"/>
                          <a:pt x="285" y="31"/>
                          <a:pt x="286" y="30"/>
                        </a:cubicBezTo>
                        <a:cubicBezTo>
                          <a:pt x="287" y="30"/>
                          <a:pt x="289" y="29"/>
                          <a:pt x="288" y="28"/>
                        </a:cubicBezTo>
                        <a:cubicBezTo>
                          <a:pt x="286" y="26"/>
                          <a:pt x="286" y="25"/>
                          <a:pt x="285" y="24"/>
                        </a:cubicBezTo>
                        <a:cubicBezTo>
                          <a:pt x="281" y="23"/>
                          <a:pt x="287" y="14"/>
                          <a:pt x="281" y="14"/>
                        </a:cubicBezTo>
                        <a:cubicBezTo>
                          <a:pt x="280" y="13"/>
                          <a:pt x="279" y="15"/>
                          <a:pt x="278" y="14"/>
                        </a:cubicBezTo>
                        <a:cubicBezTo>
                          <a:pt x="277" y="13"/>
                          <a:pt x="277" y="12"/>
                          <a:pt x="276" y="13"/>
                        </a:cubicBezTo>
                        <a:cubicBezTo>
                          <a:pt x="275" y="14"/>
                          <a:pt x="274" y="16"/>
                          <a:pt x="273" y="17"/>
                        </a:cubicBezTo>
                        <a:cubicBezTo>
                          <a:pt x="272" y="18"/>
                          <a:pt x="272" y="20"/>
                          <a:pt x="271" y="21"/>
                        </a:cubicBezTo>
                        <a:cubicBezTo>
                          <a:pt x="271" y="23"/>
                          <a:pt x="270" y="26"/>
                          <a:pt x="268" y="26"/>
                        </a:cubicBezTo>
                        <a:cubicBezTo>
                          <a:pt x="266" y="26"/>
                          <a:pt x="266" y="28"/>
                          <a:pt x="264" y="28"/>
                        </a:cubicBezTo>
                        <a:cubicBezTo>
                          <a:pt x="259" y="28"/>
                          <a:pt x="254" y="28"/>
                          <a:pt x="249" y="28"/>
                        </a:cubicBezTo>
                        <a:cubicBezTo>
                          <a:pt x="247" y="28"/>
                          <a:pt x="247" y="28"/>
                          <a:pt x="246" y="29"/>
                        </a:cubicBezTo>
                        <a:cubicBezTo>
                          <a:pt x="245" y="31"/>
                          <a:pt x="241" y="33"/>
                          <a:pt x="241" y="34"/>
                        </a:cubicBezTo>
                        <a:cubicBezTo>
                          <a:pt x="242" y="37"/>
                          <a:pt x="239" y="39"/>
                          <a:pt x="237" y="39"/>
                        </a:cubicBezTo>
                        <a:cubicBezTo>
                          <a:pt x="235" y="39"/>
                          <a:pt x="234" y="38"/>
                          <a:pt x="232" y="38"/>
                        </a:cubicBezTo>
                        <a:cubicBezTo>
                          <a:pt x="230" y="38"/>
                          <a:pt x="228" y="39"/>
                          <a:pt x="227" y="39"/>
                        </a:cubicBezTo>
                        <a:cubicBezTo>
                          <a:pt x="227" y="39"/>
                          <a:pt x="227" y="42"/>
                          <a:pt x="228" y="42"/>
                        </a:cubicBezTo>
                        <a:cubicBezTo>
                          <a:pt x="227" y="43"/>
                          <a:pt x="226" y="44"/>
                          <a:pt x="224" y="45"/>
                        </a:cubicBezTo>
                        <a:cubicBezTo>
                          <a:pt x="222" y="46"/>
                          <a:pt x="219" y="48"/>
                          <a:pt x="216" y="49"/>
                        </a:cubicBezTo>
                        <a:cubicBezTo>
                          <a:pt x="213" y="50"/>
                          <a:pt x="210" y="50"/>
                          <a:pt x="207" y="49"/>
                        </a:cubicBezTo>
                        <a:cubicBezTo>
                          <a:pt x="206" y="48"/>
                          <a:pt x="205" y="47"/>
                          <a:pt x="206" y="46"/>
                        </a:cubicBezTo>
                        <a:cubicBezTo>
                          <a:pt x="206" y="46"/>
                          <a:pt x="207" y="44"/>
                          <a:pt x="208" y="44"/>
                        </a:cubicBezTo>
                        <a:cubicBezTo>
                          <a:pt x="208" y="44"/>
                          <a:pt x="208" y="45"/>
                          <a:pt x="208" y="46"/>
                        </a:cubicBezTo>
                        <a:cubicBezTo>
                          <a:pt x="210" y="42"/>
                          <a:pt x="211" y="39"/>
                          <a:pt x="209" y="35"/>
                        </a:cubicBezTo>
                        <a:cubicBezTo>
                          <a:pt x="208" y="34"/>
                          <a:pt x="206" y="36"/>
                          <a:pt x="205" y="36"/>
                        </a:cubicBezTo>
                        <a:cubicBezTo>
                          <a:pt x="204" y="37"/>
                          <a:pt x="204" y="36"/>
                          <a:pt x="203" y="36"/>
                        </a:cubicBezTo>
                        <a:cubicBezTo>
                          <a:pt x="202" y="35"/>
                          <a:pt x="204" y="34"/>
                          <a:pt x="204" y="34"/>
                        </a:cubicBezTo>
                        <a:cubicBezTo>
                          <a:pt x="208" y="30"/>
                          <a:pt x="205" y="26"/>
                          <a:pt x="201" y="25"/>
                        </a:cubicBezTo>
                        <a:cubicBezTo>
                          <a:pt x="198" y="24"/>
                          <a:pt x="198" y="25"/>
                          <a:pt x="196" y="26"/>
                        </a:cubicBezTo>
                        <a:cubicBezTo>
                          <a:pt x="196" y="27"/>
                          <a:pt x="196" y="27"/>
                          <a:pt x="196" y="28"/>
                        </a:cubicBezTo>
                        <a:cubicBezTo>
                          <a:pt x="196" y="29"/>
                          <a:pt x="194" y="28"/>
                          <a:pt x="193" y="28"/>
                        </a:cubicBezTo>
                        <a:cubicBezTo>
                          <a:pt x="192" y="28"/>
                          <a:pt x="190" y="36"/>
                          <a:pt x="190" y="37"/>
                        </a:cubicBezTo>
                        <a:cubicBezTo>
                          <a:pt x="191" y="42"/>
                          <a:pt x="192" y="45"/>
                          <a:pt x="188" y="47"/>
                        </a:cubicBezTo>
                        <a:cubicBezTo>
                          <a:pt x="188" y="48"/>
                          <a:pt x="185" y="49"/>
                          <a:pt x="185" y="48"/>
                        </a:cubicBezTo>
                        <a:cubicBezTo>
                          <a:pt x="185" y="46"/>
                          <a:pt x="184" y="44"/>
                          <a:pt x="184" y="42"/>
                        </a:cubicBezTo>
                        <a:cubicBezTo>
                          <a:pt x="184" y="41"/>
                          <a:pt x="186" y="30"/>
                          <a:pt x="186" y="30"/>
                        </a:cubicBezTo>
                        <a:cubicBezTo>
                          <a:pt x="185" y="30"/>
                          <a:pt x="183" y="32"/>
                          <a:pt x="183" y="31"/>
                        </a:cubicBezTo>
                        <a:cubicBezTo>
                          <a:pt x="183" y="30"/>
                          <a:pt x="186" y="26"/>
                          <a:pt x="187" y="25"/>
                        </a:cubicBezTo>
                        <a:cubicBezTo>
                          <a:pt x="188" y="23"/>
                          <a:pt x="191" y="23"/>
                          <a:pt x="193" y="22"/>
                        </a:cubicBezTo>
                        <a:cubicBezTo>
                          <a:pt x="196" y="22"/>
                          <a:pt x="199" y="23"/>
                          <a:pt x="202" y="23"/>
                        </a:cubicBezTo>
                        <a:cubicBezTo>
                          <a:pt x="205" y="23"/>
                          <a:pt x="201" y="20"/>
                          <a:pt x="199" y="20"/>
                        </a:cubicBezTo>
                        <a:cubicBezTo>
                          <a:pt x="197" y="20"/>
                          <a:pt x="199" y="17"/>
                          <a:pt x="196" y="17"/>
                        </a:cubicBezTo>
                        <a:cubicBezTo>
                          <a:pt x="194" y="18"/>
                          <a:pt x="192" y="19"/>
                          <a:pt x="189" y="19"/>
                        </a:cubicBezTo>
                        <a:cubicBezTo>
                          <a:pt x="187" y="19"/>
                          <a:pt x="185" y="17"/>
                          <a:pt x="183" y="16"/>
                        </a:cubicBezTo>
                        <a:cubicBezTo>
                          <a:pt x="183" y="16"/>
                          <a:pt x="180" y="16"/>
                          <a:pt x="181" y="15"/>
                        </a:cubicBezTo>
                        <a:cubicBezTo>
                          <a:pt x="182" y="15"/>
                          <a:pt x="184" y="14"/>
                          <a:pt x="184" y="13"/>
                        </a:cubicBezTo>
                        <a:cubicBezTo>
                          <a:pt x="184" y="13"/>
                          <a:pt x="176" y="16"/>
                          <a:pt x="175" y="16"/>
                        </a:cubicBezTo>
                        <a:cubicBezTo>
                          <a:pt x="174" y="17"/>
                          <a:pt x="173" y="18"/>
                          <a:pt x="172" y="18"/>
                        </a:cubicBezTo>
                        <a:cubicBezTo>
                          <a:pt x="170" y="18"/>
                          <a:pt x="170" y="16"/>
                          <a:pt x="168" y="16"/>
                        </a:cubicBezTo>
                        <a:cubicBezTo>
                          <a:pt x="167" y="16"/>
                          <a:pt x="162" y="18"/>
                          <a:pt x="165" y="15"/>
                        </a:cubicBezTo>
                        <a:cubicBezTo>
                          <a:pt x="168" y="13"/>
                          <a:pt x="171" y="11"/>
                          <a:pt x="174" y="9"/>
                        </a:cubicBezTo>
                        <a:cubicBezTo>
                          <a:pt x="172" y="9"/>
                          <a:pt x="170" y="7"/>
                          <a:pt x="168" y="9"/>
                        </a:cubicBezTo>
                        <a:cubicBezTo>
                          <a:pt x="165" y="10"/>
                          <a:pt x="164" y="8"/>
                          <a:pt x="161" y="7"/>
                        </a:cubicBezTo>
                        <a:cubicBezTo>
                          <a:pt x="160" y="7"/>
                          <a:pt x="159" y="6"/>
                          <a:pt x="158" y="5"/>
                        </a:cubicBezTo>
                        <a:cubicBezTo>
                          <a:pt x="156" y="5"/>
                          <a:pt x="155" y="6"/>
                          <a:pt x="153" y="6"/>
                        </a:cubicBezTo>
                        <a:cubicBezTo>
                          <a:pt x="152" y="5"/>
                          <a:pt x="150" y="5"/>
                          <a:pt x="150" y="3"/>
                        </a:cubicBezTo>
                        <a:cubicBezTo>
                          <a:pt x="150" y="3"/>
                          <a:pt x="148" y="0"/>
                          <a:pt x="148" y="1"/>
                        </a:cubicBezTo>
                        <a:cubicBezTo>
                          <a:pt x="147" y="1"/>
                          <a:pt x="148" y="4"/>
                          <a:pt x="147" y="4"/>
                        </a:cubicBezTo>
                        <a:cubicBezTo>
                          <a:pt x="146" y="4"/>
                          <a:pt x="145" y="4"/>
                          <a:pt x="145" y="4"/>
                        </a:cubicBezTo>
                        <a:cubicBezTo>
                          <a:pt x="142" y="4"/>
                          <a:pt x="139" y="4"/>
                          <a:pt x="136" y="4"/>
                        </a:cubicBezTo>
                        <a:cubicBezTo>
                          <a:pt x="125" y="4"/>
                          <a:pt x="115" y="4"/>
                          <a:pt x="105" y="4"/>
                        </a:cubicBezTo>
                        <a:cubicBezTo>
                          <a:pt x="80" y="4"/>
                          <a:pt x="55" y="4"/>
                          <a:pt x="30" y="4"/>
                        </a:cubicBezTo>
                        <a:cubicBezTo>
                          <a:pt x="24" y="4"/>
                          <a:pt x="17" y="4"/>
                          <a:pt x="11" y="4"/>
                        </a:cubicBezTo>
                        <a:cubicBezTo>
                          <a:pt x="12" y="5"/>
                          <a:pt x="14" y="13"/>
                          <a:pt x="11" y="14"/>
                        </a:cubicBezTo>
                        <a:cubicBezTo>
                          <a:pt x="9" y="14"/>
                          <a:pt x="8" y="14"/>
                          <a:pt x="10" y="12"/>
                        </a:cubicBezTo>
                        <a:cubicBezTo>
                          <a:pt x="12" y="9"/>
                          <a:pt x="9" y="9"/>
                          <a:pt x="7" y="9"/>
                        </a:cubicBezTo>
                        <a:cubicBezTo>
                          <a:pt x="5" y="9"/>
                          <a:pt x="2" y="7"/>
                          <a:pt x="1" y="7"/>
                        </a:cubicBezTo>
                        <a:cubicBezTo>
                          <a:pt x="0" y="8"/>
                          <a:pt x="2" y="12"/>
                          <a:pt x="2" y="12"/>
                        </a:cubicBezTo>
                        <a:cubicBezTo>
                          <a:pt x="3" y="15"/>
                          <a:pt x="4" y="16"/>
                          <a:pt x="4" y="18"/>
                        </a:cubicBezTo>
                        <a:cubicBezTo>
                          <a:pt x="4" y="19"/>
                          <a:pt x="7" y="21"/>
                          <a:pt x="8" y="21"/>
                        </a:cubicBezTo>
                        <a:cubicBezTo>
                          <a:pt x="7" y="21"/>
                          <a:pt x="6" y="21"/>
                          <a:pt x="5" y="22"/>
                        </a:cubicBezTo>
                        <a:cubicBezTo>
                          <a:pt x="4" y="23"/>
                          <a:pt x="5" y="24"/>
                          <a:pt x="5" y="25"/>
                        </a:cubicBezTo>
                        <a:cubicBezTo>
                          <a:pt x="5" y="28"/>
                          <a:pt x="5" y="30"/>
                          <a:pt x="4" y="32"/>
                        </a:cubicBezTo>
                        <a:cubicBezTo>
                          <a:pt x="4" y="35"/>
                          <a:pt x="3" y="37"/>
                          <a:pt x="2" y="40"/>
                        </a:cubicBezTo>
                        <a:cubicBezTo>
                          <a:pt x="1" y="43"/>
                          <a:pt x="3" y="46"/>
                          <a:pt x="4" y="49"/>
                        </a:cubicBezTo>
                        <a:cubicBezTo>
                          <a:pt x="4" y="52"/>
                          <a:pt x="3" y="54"/>
                          <a:pt x="3" y="56"/>
                        </a:cubicBezTo>
                        <a:cubicBezTo>
                          <a:pt x="3" y="57"/>
                          <a:pt x="4" y="58"/>
                          <a:pt x="4" y="59"/>
                        </a:cubicBezTo>
                        <a:cubicBezTo>
                          <a:pt x="5" y="60"/>
                          <a:pt x="5" y="62"/>
                          <a:pt x="5" y="63"/>
                        </a:cubicBezTo>
                        <a:cubicBezTo>
                          <a:pt x="6" y="66"/>
                          <a:pt x="9" y="67"/>
                          <a:pt x="10" y="70"/>
                        </a:cubicBezTo>
                        <a:cubicBezTo>
                          <a:pt x="11" y="72"/>
                          <a:pt x="11" y="71"/>
                          <a:pt x="12" y="70"/>
                        </a:cubicBezTo>
                        <a:cubicBezTo>
                          <a:pt x="12" y="70"/>
                          <a:pt x="13" y="73"/>
                          <a:pt x="13" y="73"/>
                        </a:cubicBezTo>
                        <a:cubicBezTo>
                          <a:pt x="13" y="73"/>
                          <a:pt x="12" y="72"/>
                          <a:pt x="12" y="73"/>
                        </a:cubicBezTo>
                        <a:cubicBezTo>
                          <a:pt x="12" y="74"/>
                          <a:pt x="12" y="75"/>
                          <a:pt x="13" y="76"/>
                        </a:cubicBezTo>
                        <a:cubicBezTo>
                          <a:pt x="14" y="76"/>
                          <a:pt x="14" y="76"/>
                          <a:pt x="15" y="77"/>
                        </a:cubicBezTo>
                        <a:cubicBezTo>
                          <a:pt x="16" y="78"/>
                          <a:pt x="14" y="79"/>
                          <a:pt x="15" y="80"/>
                        </a:cubicBezTo>
                        <a:cubicBezTo>
                          <a:pt x="17" y="83"/>
                          <a:pt x="21" y="85"/>
                          <a:pt x="21" y="88"/>
                        </a:cubicBezTo>
                        <a:cubicBezTo>
                          <a:pt x="22" y="90"/>
                          <a:pt x="23" y="90"/>
                          <a:pt x="25" y="91"/>
                        </a:cubicBezTo>
                        <a:cubicBezTo>
                          <a:pt x="27" y="92"/>
                          <a:pt x="29" y="93"/>
                          <a:pt x="31" y="93"/>
                        </a:cubicBezTo>
                        <a:cubicBezTo>
                          <a:pt x="33" y="93"/>
                          <a:pt x="35" y="95"/>
                          <a:pt x="36" y="96"/>
                        </a:cubicBezTo>
                        <a:cubicBezTo>
                          <a:pt x="36" y="97"/>
                          <a:pt x="40" y="101"/>
                          <a:pt x="39" y="102"/>
                        </a:cubicBezTo>
                        <a:cubicBezTo>
                          <a:pt x="43" y="101"/>
                          <a:pt x="48" y="100"/>
                          <a:pt x="52" y="101"/>
                        </a:cubicBezTo>
                        <a:cubicBezTo>
                          <a:pt x="58" y="103"/>
                          <a:pt x="63" y="106"/>
                          <a:pt x="68" y="108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51" name="Freeform 642">
                    <a:extLst>
                      <a:ext uri="{FF2B5EF4-FFF2-40B4-BE49-F238E27FC236}">
                        <a16:creationId xmlns:a16="http://schemas.microsoft.com/office/drawing/2014/main" id="{22E49E7E-B029-4B8C-BB31-68A2376B4E2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567324" y="2453894"/>
                    <a:ext cx="1992559" cy="1024154"/>
                  </a:xfrm>
                  <a:custGeom>
                    <a:avLst/>
                    <a:gdLst>
                      <a:gd name="T0" fmla="*/ 255 w 427"/>
                      <a:gd name="T1" fmla="*/ 181 h 219"/>
                      <a:gd name="T2" fmla="*/ 299 w 427"/>
                      <a:gd name="T3" fmla="*/ 195 h 219"/>
                      <a:gd name="T4" fmla="*/ 296 w 427"/>
                      <a:gd name="T5" fmla="*/ 215 h 219"/>
                      <a:gd name="T6" fmla="*/ 332 w 427"/>
                      <a:gd name="T7" fmla="*/ 200 h 219"/>
                      <a:gd name="T8" fmla="*/ 366 w 427"/>
                      <a:gd name="T9" fmla="*/ 196 h 219"/>
                      <a:gd name="T10" fmla="*/ 383 w 427"/>
                      <a:gd name="T11" fmla="*/ 200 h 219"/>
                      <a:gd name="T12" fmla="*/ 391 w 427"/>
                      <a:gd name="T13" fmla="*/ 201 h 219"/>
                      <a:gd name="T14" fmla="*/ 380 w 427"/>
                      <a:gd name="T15" fmla="*/ 188 h 219"/>
                      <a:gd name="T16" fmla="*/ 382 w 427"/>
                      <a:gd name="T17" fmla="*/ 176 h 219"/>
                      <a:gd name="T18" fmla="*/ 354 w 427"/>
                      <a:gd name="T19" fmla="*/ 180 h 219"/>
                      <a:gd name="T20" fmla="*/ 414 w 427"/>
                      <a:gd name="T21" fmla="*/ 160 h 219"/>
                      <a:gd name="T22" fmla="*/ 417 w 427"/>
                      <a:gd name="T23" fmla="*/ 144 h 219"/>
                      <a:gd name="T24" fmla="*/ 415 w 427"/>
                      <a:gd name="T25" fmla="*/ 139 h 219"/>
                      <a:gd name="T26" fmla="*/ 394 w 427"/>
                      <a:gd name="T27" fmla="*/ 126 h 219"/>
                      <a:gd name="T28" fmla="*/ 390 w 427"/>
                      <a:gd name="T29" fmla="*/ 110 h 219"/>
                      <a:gd name="T30" fmla="*/ 378 w 427"/>
                      <a:gd name="T31" fmla="*/ 104 h 219"/>
                      <a:gd name="T32" fmla="*/ 364 w 427"/>
                      <a:gd name="T33" fmla="*/ 112 h 219"/>
                      <a:gd name="T34" fmla="*/ 356 w 427"/>
                      <a:gd name="T35" fmla="*/ 107 h 219"/>
                      <a:gd name="T36" fmla="*/ 342 w 427"/>
                      <a:gd name="T37" fmla="*/ 85 h 219"/>
                      <a:gd name="T38" fmla="*/ 314 w 427"/>
                      <a:gd name="T39" fmla="*/ 91 h 219"/>
                      <a:gd name="T40" fmla="*/ 320 w 427"/>
                      <a:gd name="T41" fmla="*/ 116 h 219"/>
                      <a:gd name="T42" fmla="*/ 306 w 427"/>
                      <a:gd name="T43" fmla="*/ 159 h 219"/>
                      <a:gd name="T44" fmla="*/ 292 w 427"/>
                      <a:gd name="T45" fmla="*/ 135 h 219"/>
                      <a:gd name="T46" fmla="*/ 250 w 427"/>
                      <a:gd name="T47" fmla="*/ 119 h 219"/>
                      <a:gd name="T48" fmla="*/ 237 w 427"/>
                      <a:gd name="T49" fmla="*/ 86 h 219"/>
                      <a:gd name="T50" fmla="*/ 246 w 427"/>
                      <a:gd name="T51" fmla="*/ 77 h 219"/>
                      <a:gd name="T52" fmla="*/ 246 w 427"/>
                      <a:gd name="T53" fmla="*/ 70 h 219"/>
                      <a:gd name="T54" fmla="*/ 263 w 427"/>
                      <a:gd name="T55" fmla="*/ 58 h 219"/>
                      <a:gd name="T56" fmla="*/ 276 w 427"/>
                      <a:gd name="T57" fmla="*/ 48 h 219"/>
                      <a:gd name="T58" fmla="*/ 293 w 427"/>
                      <a:gd name="T59" fmla="*/ 36 h 219"/>
                      <a:gd name="T60" fmla="*/ 276 w 427"/>
                      <a:gd name="T61" fmla="*/ 23 h 219"/>
                      <a:gd name="T62" fmla="*/ 262 w 427"/>
                      <a:gd name="T63" fmla="*/ 35 h 219"/>
                      <a:gd name="T64" fmla="*/ 252 w 427"/>
                      <a:gd name="T65" fmla="*/ 23 h 219"/>
                      <a:gd name="T66" fmla="*/ 241 w 427"/>
                      <a:gd name="T67" fmla="*/ 10 h 219"/>
                      <a:gd name="T68" fmla="*/ 223 w 427"/>
                      <a:gd name="T69" fmla="*/ 6 h 219"/>
                      <a:gd name="T70" fmla="*/ 232 w 427"/>
                      <a:gd name="T71" fmla="*/ 27 h 219"/>
                      <a:gd name="T72" fmla="*/ 226 w 427"/>
                      <a:gd name="T73" fmla="*/ 40 h 219"/>
                      <a:gd name="T74" fmla="*/ 218 w 427"/>
                      <a:gd name="T75" fmla="*/ 37 h 219"/>
                      <a:gd name="T76" fmla="*/ 164 w 427"/>
                      <a:gd name="T77" fmla="*/ 29 h 219"/>
                      <a:gd name="T78" fmla="*/ 166 w 427"/>
                      <a:gd name="T79" fmla="*/ 41 h 219"/>
                      <a:gd name="T80" fmla="*/ 160 w 427"/>
                      <a:gd name="T81" fmla="*/ 40 h 219"/>
                      <a:gd name="T82" fmla="*/ 133 w 427"/>
                      <a:gd name="T83" fmla="*/ 30 h 219"/>
                      <a:gd name="T84" fmla="*/ 83 w 427"/>
                      <a:gd name="T85" fmla="*/ 23 h 219"/>
                      <a:gd name="T86" fmla="*/ 71 w 427"/>
                      <a:gd name="T87" fmla="*/ 18 h 219"/>
                      <a:gd name="T88" fmla="*/ 50 w 427"/>
                      <a:gd name="T89" fmla="*/ 24 h 219"/>
                      <a:gd name="T90" fmla="*/ 49 w 427"/>
                      <a:gd name="T91" fmla="*/ 22 h 219"/>
                      <a:gd name="T92" fmla="*/ 29 w 427"/>
                      <a:gd name="T93" fmla="*/ 23 h 219"/>
                      <a:gd name="T94" fmla="*/ 21 w 427"/>
                      <a:gd name="T95" fmla="*/ 28 h 219"/>
                      <a:gd name="T96" fmla="*/ 3 w 427"/>
                      <a:gd name="T97" fmla="*/ 97 h 219"/>
                      <a:gd name="T98" fmla="*/ 40 w 427"/>
                      <a:gd name="T99" fmla="*/ 116 h 219"/>
                      <a:gd name="T100" fmla="*/ 53 w 427"/>
                      <a:gd name="T101" fmla="*/ 141 h 219"/>
                      <a:gd name="T102" fmla="*/ 62 w 427"/>
                      <a:gd name="T103" fmla="*/ 150 h 219"/>
                      <a:gd name="T104" fmla="*/ 67 w 427"/>
                      <a:gd name="T105" fmla="*/ 160 h 219"/>
                      <a:gd name="T106" fmla="*/ 80 w 427"/>
                      <a:gd name="T107" fmla="*/ 166 h 219"/>
                      <a:gd name="T108" fmla="*/ 133 w 427"/>
                      <a:gd name="T109" fmla="*/ 176 h 219"/>
                      <a:gd name="T110" fmla="*/ 97 w 427"/>
                      <a:gd name="T111" fmla="*/ 57 h 219"/>
                      <a:gd name="T112" fmla="*/ 87 w 427"/>
                      <a:gd name="T113" fmla="*/ 51 h 219"/>
                      <a:gd name="T114" fmla="*/ 113 w 427"/>
                      <a:gd name="T115" fmla="*/ 49 h 219"/>
                      <a:gd name="T116" fmla="*/ 142 w 427"/>
                      <a:gd name="T117" fmla="*/ 85 h 219"/>
                      <a:gd name="T118" fmla="*/ 131 w 427"/>
                      <a:gd name="T119" fmla="*/ 85 h 219"/>
                      <a:gd name="T120" fmla="*/ 160 w 427"/>
                      <a:gd name="T121" fmla="*/ 78 h 219"/>
                      <a:gd name="T122" fmla="*/ 210 w 427"/>
                      <a:gd name="T123" fmla="*/ 150 h 219"/>
                      <a:gd name="T124" fmla="*/ 222 w 427"/>
                      <a:gd name="T125" fmla="*/ 165 h 2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427" h="219">
                        <a:moveTo>
                          <a:pt x="229" y="174"/>
                        </a:moveTo>
                        <a:cubicBezTo>
                          <a:pt x="229" y="174"/>
                          <a:pt x="229" y="173"/>
                          <a:pt x="229" y="173"/>
                        </a:cubicBezTo>
                        <a:cubicBezTo>
                          <a:pt x="229" y="173"/>
                          <a:pt x="232" y="177"/>
                          <a:pt x="232" y="177"/>
                        </a:cubicBezTo>
                        <a:cubicBezTo>
                          <a:pt x="234" y="177"/>
                          <a:pt x="235" y="178"/>
                          <a:pt x="236" y="178"/>
                        </a:cubicBezTo>
                        <a:cubicBezTo>
                          <a:pt x="238" y="178"/>
                          <a:pt x="238" y="177"/>
                          <a:pt x="239" y="178"/>
                        </a:cubicBezTo>
                        <a:cubicBezTo>
                          <a:pt x="242" y="179"/>
                          <a:pt x="244" y="180"/>
                          <a:pt x="246" y="181"/>
                        </a:cubicBezTo>
                        <a:cubicBezTo>
                          <a:pt x="247" y="182"/>
                          <a:pt x="248" y="181"/>
                          <a:pt x="249" y="181"/>
                        </a:cubicBezTo>
                        <a:cubicBezTo>
                          <a:pt x="250" y="180"/>
                          <a:pt x="251" y="180"/>
                          <a:pt x="252" y="180"/>
                        </a:cubicBezTo>
                        <a:cubicBezTo>
                          <a:pt x="253" y="180"/>
                          <a:pt x="254" y="181"/>
                          <a:pt x="255" y="181"/>
                        </a:cubicBezTo>
                        <a:cubicBezTo>
                          <a:pt x="257" y="181"/>
                          <a:pt x="258" y="180"/>
                          <a:pt x="259" y="179"/>
                        </a:cubicBezTo>
                        <a:cubicBezTo>
                          <a:pt x="260" y="178"/>
                          <a:pt x="263" y="175"/>
                          <a:pt x="264" y="175"/>
                        </a:cubicBezTo>
                        <a:cubicBezTo>
                          <a:pt x="264" y="175"/>
                          <a:pt x="265" y="176"/>
                          <a:pt x="265" y="176"/>
                        </a:cubicBezTo>
                        <a:cubicBezTo>
                          <a:pt x="267" y="176"/>
                          <a:pt x="268" y="176"/>
                          <a:pt x="269" y="176"/>
                        </a:cubicBezTo>
                        <a:cubicBezTo>
                          <a:pt x="273" y="176"/>
                          <a:pt x="272" y="179"/>
                          <a:pt x="274" y="181"/>
                        </a:cubicBezTo>
                        <a:cubicBezTo>
                          <a:pt x="275" y="182"/>
                          <a:pt x="279" y="181"/>
                          <a:pt x="279" y="183"/>
                        </a:cubicBezTo>
                        <a:cubicBezTo>
                          <a:pt x="279" y="185"/>
                          <a:pt x="280" y="187"/>
                          <a:pt x="281" y="189"/>
                        </a:cubicBezTo>
                        <a:cubicBezTo>
                          <a:pt x="281" y="194"/>
                          <a:pt x="290" y="193"/>
                          <a:pt x="293" y="194"/>
                        </a:cubicBezTo>
                        <a:cubicBezTo>
                          <a:pt x="295" y="194"/>
                          <a:pt x="298" y="194"/>
                          <a:pt x="299" y="195"/>
                        </a:cubicBezTo>
                        <a:cubicBezTo>
                          <a:pt x="300" y="196"/>
                          <a:pt x="305" y="201"/>
                          <a:pt x="304" y="201"/>
                        </a:cubicBezTo>
                        <a:cubicBezTo>
                          <a:pt x="302" y="203"/>
                          <a:pt x="302" y="203"/>
                          <a:pt x="300" y="202"/>
                        </a:cubicBezTo>
                        <a:cubicBezTo>
                          <a:pt x="299" y="201"/>
                          <a:pt x="295" y="199"/>
                          <a:pt x="295" y="199"/>
                        </a:cubicBezTo>
                        <a:cubicBezTo>
                          <a:pt x="295" y="200"/>
                          <a:pt x="298" y="201"/>
                          <a:pt x="297" y="203"/>
                        </a:cubicBezTo>
                        <a:cubicBezTo>
                          <a:pt x="296" y="204"/>
                          <a:pt x="295" y="206"/>
                          <a:pt x="295" y="207"/>
                        </a:cubicBezTo>
                        <a:cubicBezTo>
                          <a:pt x="295" y="209"/>
                          <a:pt x="295" y="210"/>
                          <a:pt x="294" y="211"/>
                        </a:cubicBezTo>
                        <a:cubicBezTo>
                          <a:pt x="294" y="212"/>
                          <a:pt x="291" y="213"/>
                          <a:pt x="291" y="213"/>
                        </a:cubicBezTo>
                        <a:cubicBezTo>
                          <a:pt x="290" y="214"/>
                          <a:pt x="287" y="219"/>
                          <a:pt x="291" y="219"/>
                        </a:cubicBezTo>
                        <a:cubicBezTo>
                          <a:pt x="292" y="219"/>
                          <a:pt x="294" y="217"/>
                          <a:pt x="296" y="215"/>
                        </a:cubicBezTo>
                        <a:cubicBezTo>
                          <a:pt x="298" y="214"/>
                          <a:pt x="299" y="216"/>
                          <a:pt x="301" y="215"/>
                        </a:cubicBezTo>
                        <a:cubicBezTo>
                          <a:pt x="304" y="215"/>
                          <a:pt x="305" y="213"/>
                          <a:pt x="308" y="213"/>
                        </a:cubicBezTo>
                        <a:cubicBezTo>
                          <a:pt x="308" y="211"/>
                          <a:pt x="308" y="212"/>
                          <a:pt x="306" y="211"/>
                        </a:cubicBezTo>
                        <a:cubicBezTo>
                          <a:pt x="305" y="211"/>
                          <a:pt x="305" y="210"/>
                          <a:pt x="306" y="210"/>
                        </a:cubicBezTo>
                        <a:cubicBezTo>
                          <a:pt x="307" y="208"/>
                          <a:pt x="308" y="207"/>
                          <a:pt x="311" y="207"/>
                        </a:cubicBezTo>
                        <a:cubicBezTo>
                          <a:pt x="312" y="207"/>
                          <a:pt x="315" y="205"/>
                          <a:pt x="317" y="206"/>
                        </a:cubicBezTo>
                        <a:cubicBezTo>
                          <a:pt x="319" y="207"/>
                          <a:pt x="320" y="203"/>
                          <a:pt x="322" y="206"/>
                        </a:cubicBezTo>
                        <a:cubicBezTo>
                          <a:pt x="324" y="204"/>
                          <a:pt x="325" y="203"/>
                          <a:pt x="327" y="201"/>
                        </a:cubicBezTo>
                        <a:cubicBezTo>
                          <a:pt x="329" y="200"/>
                          <a:pt x="330" y="200"/>
                          <a:pt x="332" y="200"/>
                        </a:cubicBezTo>
                        <a:cubicBezTo>
                          <a:pt x="335" y="200"/>
                          <a:pt x="339" y="200"/>
                          <a:pt x="342" y="200"/>
                        </a:cubicBezTo>
                        <a:cubicBezTo>
                          <a:pt x="345" y="200"/>
                          <a:pt x="346" y="201"/>
                          <a:pt x="347" y="199"/>
                        </a:cubicBezTo>
                        <a:cubicBezTo>
                          <a:pt x="348" y="198"/>
                          <a:pt x="349" y="199"/>
                          <a:pt x="350" y="198"/>
                        </a:cubicBezTo>
                        <a:cubicBezTo>
                          <a:pt x="351" y="196"/>
                          <a:pt x="352" y="195"/>
                          <a:pt x="352" y="193"/>
                        </a:cubicBezTo>
                        <a:cubicBezTo>
                          <a:pt x="353" y="191"/>
                          <a:pt x="353" y="190"/>
                          <a:pt x="354" y="188"/>
                        </a:cubicBezTo>
                        <a:cubicBezTo>
                          <a:pt x="355" y="187"/>
                          <a:pt x="356" y="186"/>
                          <a:pt x="357" y="185"/>
                        </a:cubicBezTo>
                        <a:cubicBezTo>
                          <a:pt x="358" y="184"/>
                          <a:pt x="359" y="187"/>
                          <a:pt x="361" y="186"/>
                        </a:cubicBezTo>
                        <a:cubicBezTo>
                          <a:pt x="363" y="184"/>
                          <a:pt x="365" y="187"/>
                          <a:pt x="365" y="189"/>
                        </a:cubicBezTo>
                        <a:cubicBezTo>
                          <a:pt x="365" y="190"/>
                          <a:pt x="364" y="196"/>
                          <a:pt x="366" y="196"/>
                        </a:cubicBezTo>
                        <a:cubicBezTo>
                          <a:pt x="367" y="197"/>
                          <a:pt x="368" y="199"/>
                          <a:pt x="369" y="201"/>
                        </a:cubicBezTo>
                        <a:cubicBezTo>
                          <a:pt x="370" y="199"/>
                          <a:pt x="381" y="196"/>
                          <a:pt x="381" y="196"/>
                        </a:cubicBezTo>
                        <a:cubicBezTo>
                          <a:pt x="381" y="195"/>
                          <a:pt x="380" y="195"/>
                          <a:pt x="380" y="194"/>
                        </a:cubicBezTo>
                        <a:cubicBezTo>
                          <a:pt x="380" y="194"/>
                          <a:pt x="382" y="196"/>
                          <a:pt x="382" y="196"/>
                        </a:cubicBezTo>
                        <a:cubicBezTo>
                          <a:pt x="382" y="197"/>
                          <a:pt x="380" y="197"/>
                          <a:pt x="380" y="197"/>
                        </a:cubicBezTo>
                        <a:cubicBezTo>
                          <a:pt x="380" y="197"/>
                          <a:pt x="386" y="198"/>
                          <a:pt x="386" y="198"/>
                        </a:cubicBezTo>
                        <a:cubicBezTo>
                          <a:pt x="386" y="198"/>
                          <a:pt x="386" y="198"/>
                          <a:pt x="386" y="198"/>
                        </a:cubicBezTo>
                        <a:cubicBezTo>
                          <a:pt x="386" y="198"/>
                          <a:pt x="386" y="199"/>
                          <a:pt x="386" y="199"/>
                        </a:cubicBezTo>
                        <a:cubicBezTo>
                          <a:pt x="385" y="199"/>
                          <a:pt x="384" y="199"/>
                          <a:pt x="383" y="200"/>
                        </a:cubicBezTo>
                        <a:cubicBezTo>
                          <a:pt x="383" y="201"/>
                          <a:pt x="382" y="198"/>
                          <a:pt x="382" y="198"/>
                        </a:cubicBezTo>
                        <a:cubicBezTo>
                          <a:pt x="381" y="198"/>
                          <a:pt x="381" y="199"/>
                          <a:pt x="381" y="199"/>
                        </a:cubicBezTo>
                        <a:cubicBezTo>
                          <a:pt x="381" y="199"/>
                          <a:pt x="381" y="198"/>
                          <a:pt x="380" y="199"/>
                        </a:cubicBezTo>
                        <a:cubicBezTo>
                          <a:pt x="379" y="200"/>
                          <a:pt x="378" y="200"/>
                          <a:pt x="377" y="201"/>
                        </a:cubicBezTo>
                        <a:cubicBezTo>
                          <a:pt x="375" y="202"/>
                          <a:pt x="371" y="205"/>
                          <a:pt x="373" y="208"/>
                        </a:cubicBezTo>
                        <a:cubicBezTo>
                          <a:pt x="376" y="210"/>
                          <a:pt x="378" y="208"/>
                          <a:pt x="379" y="207"/>
                        </a:cubicBezTo>
                        <a:cubicBezTo>
                          <a:pt x="380" y="206"/>
                          <a:pt x="384" y="203"/>
                          <a:pt x="384" y="202"/>
                        </a:cubicBezTo>
                        <a:cubicBezTo>
                          <a:pt x="384" y="203"/>
                          <a:pt x="386" y="204"/>
                          <a:pt x="387" y="203"/>
                        </a:cubicBezTo>
                        <a:cubicBezTo>
                          <a:pt x="387" y="202"/>
                          <a:pt x="390" y="201"/>
                          <a:pt x="391" y="201"/>
                        </a:cubicBezTo>
                        <a:cubicBezTo>
                          <a:pt x="393" y="200"/>
                          <a:pt x="395" y="199"/>
                          <a:pt x="397" y="199"/>
                        </a:cubicBezTo>
                        <a:cubicBezTo>
                          <a:pt x="398" y="199"/>
                          <a:pt x="398" y="199"/>
                          <a:pt x="398" y="198"/>
                        </a:cubicBezTo>
                        <a:cubicBezTo>
                          <a:pt x="397" y="197"/>
                          <a:pt x="398" y="197"/>
                          <a:pt x="398" y="197"/>
                        </a:cubicBezTo>
                        <a:cubicBezTo>
                          <a:pt x="398" y="196"/>
                          <a:pt x="396" y="197"/>
                          <a:pt x="395" y="196"/>
                        </a:cubicBezTo>
                        <a:cubicBezTo>
                          <a:pt x="394" y="196"/>
                          <a:pt x="395" y="194"/>
                          <a:pt x="393" y="196"/>
                        </a:cubicBezTo>
                        <a:cubicBezTo>
                          <a:pt x="391" y="197"/>
                          <a:pt x="387" y="196"/>
                          <a:pt x="385" y="195"/>
                        </a:cubicBezTo>
                        <a:cubicBezTo>
                          <a:pt x="384" y="195"/>
                          <a:pt x="385" y="193"/>
                          <a:pt x="384" y="193"/>
                        </a:cubicBezTo>
                        <a:cubicBezTo>
                          <a:pt x="384" y="193"/>
                          <a:pt x="382" y="193"/>
                          <a:pt x="381" y="192"/>
                        </a:cubicBezTo>
                        <a:cubicBezTo>
                          <a:pt x="380" y="192"/>
                          <a:pt x="380" y="189"/>
                          <a:pt x="380" y="188"/>
                        </a:cubicBezTo>
                        <a:cubicBezTo>
                          <a:pt x="380" y="187"/>
                          <a:pt x="378" y="188"/>
                          <a:pt x="377" y="187"/>
                        </a:cubicBezTo>
                        <a:cubicBezTo>
                          <a:pt x="377" y="187"/>
                          <a:pt x="379" y="185"/>
                          <a:pt x="379" y="185"/>
                        </a:cubicBezTo>
                        <a:cubicBezTo>
                          <a:pt x="380" y="184"/>
                          <a:pt x="380" y="181"/>
                          <a:pt x="378" y="181"/>
                        </a:cubicBezTo>
                        <a:cubicBezTo>
                          <a:pt x="378" y="181"/>
                          <a:pt x="376" y="185"/>
                          <a:pt x="375" y="183"/>
                        </a:cubicBezTo>
                        <a:cubicBezTo>
                          <a:pt x="375" y="181"/>
                          <a:pt x="374" y="182"/>
                          <a:pt x="373" y="181"/>
                        </a:cubicBezTo>
                        <a:cubicBezTo>
                          <a:pt x="373" y="180"/>
                          <a:pt x="376" y="181"/>
                          <a:pt x="376" y="181"/>
                        </a:cubicBezTo>
                        <a:cubicBezTo>
                          <a:pt x="378" y="181"/>
                          <a:pt x="379" y="180"/>
                          <a:pt x="380" y="180"/>
                        </a:cubicBezTo>
                        <a:cubicBezTo>
                          <a:pt x="381" y="179"/>
                          <a:pt x="382" y="179"/>
                          <a:pt x="383" y="179"/>
                        </a:cubicBezTo>
                        <a:cubicBezTo>
                          <a:pt x="384" y="178"/>
                          <a:pt x="382" y="176"/>
                          <a:pt x="382" y="176"/>
                        </a:cubicBezTo>
                        <a:cubicBezTo>
                          <a:pt x="382" y="176"/>
                          <a:pt x="383" y="176"/>
                          <a:pt x="383" y="176"/>
                        </a:cubicBezTo>
                        <a:cubicBezTo>
                          <a:pt x="383" y="176"/>
                          <a:pt x="379" y="174"/>
                          <a:pt x="379" y="174"/>
                        </a:cubicBezTo>
                        <a:cubicBezTo>
                          <a:pt x="377" y="173"/>
                          <a:pt x="375" y="173"/>
                          <a:pt x="373" y="174"/>
                        </a:cubicBezTo>
                        <a:cubicBezTo>
                          <a:pt x="369" y="175"/>
                          <a:pt x="366" y="176"/>
                          <a:pt x="363" y="178"/>
                        </a:cubicBezTo>
                        <a:cubicBezTo>
                          <a:pt x="360" y="179"/>
                          <a:pt x="358" y="181"/>
                          <a:pt x="355" y="183"/>
                        </a:cubicBezTo>
                        <a:cubicBezTo>
                          <a:pt x="354" y="184"/>
                          <a:pt x="353" y="185"/>
                          <a:pt x="352" y="187"/>
                        </a:cubicBezTo>
                        <a:cubicBezTo>
                          <a:pt x="352" y="187"/>
                          <a:pt x="348" y="189"/>
                          <a:pt x="348" y="189"/>
                        </a:cubicBezTo>
                        <a:cubicBezTo>
                          <a:pt x="348" y="188"/>
                          <a:pt x="353" y="184"/>
                          <a:pt x="354" y="183"/>
                        </a:cubicBezTo>
                        <a:cubicBezTo>
                          <a:pt x="354" y="182"/>
                          <a:pt x="355" y="181"/>
                          <a:pt x="354" y="180"/>
                        </a:cubicBezTo>
                        <a:cubicBezTo>
                          <a:pt x="353" y="180"/>
                          <a:pt x="351" y="179"/>
                          <a:pt x="350" y="179"/>
                        </a:cubicBezTo>
                        <a:cubicBezTo>
                          <a:pt x="351" y="179"/>
                          <a:pt x="353" y="180"/>
                          <a:pt x="354" y="180"/>
                        </a:cubicBezTo>
                        <a:cubicBezTo>
                          <a:pt x="356" y="181"/>
                          <a:pt x="358" y="178"/>
                          <a:pt x="359" y="177"/>
                        </a:cubicBezTo>
                        <a:cubicBezTo>
                          <a:pt x="360" y="176"/>
                          <a:pt x="361" y="174"/>
                          <a:pt x="363" y="173"/>
                        </a:cubicBezTo>
                        <a:cubicBezTo>
                          <a:pt x="365" y="173"/>
                          <a:pt x="367" y="174"/>
                          <a:pt x="368" y="172"/>
                        </a:cubicBezTo>
                        <a:cubicBezTo>
                          <a:pt x="369" y="168"/>
                          <a:pt x="371" y="167"/>
                          <a:pt x="375" y="167"/>
                        </a:cubicBezTo>
                        <a:cubicBezTo>
                          <a:pt x="379" y="167"/>
                          <a:pt x="383" y="167"/>
                          <a:pt x="387" y="167"/>
                        </a:cubicBezTo>
                        <a:cubicBezTo>
                          <a:pt x="394" y="167"/>
                          <a:pt x="404" y="169"/>
                          <a:pt x="409" y="163"/>
                        </a:cubicBezTo>
                        <a:cubicBezTo>
                          <a:pt x="411" y="161"/>
                          <a:pt x="412" y="160"/>
                          <a:pt x="414" y="160"/>
                        </a:cubicBezTo>
                        <a:cubicBezTo>
                          <a:pt x="416" y="160"/>
                          <a:pt x="418" y="160"/>
                          <a:pt x="421" y="158"/>
                        </a:cubicBezTo>
                        <a:cubicBezTo>
                          <a:pt x="422" y="158"/>
                          <a:pt x="425" y="156"/>
                          <a:pt x="425" y="155"/>
                        </a:cubicBezTo>
                        <a:cubicBezTo>
                          <a:pt x="427" y="152"/>
                          <a:pt x="422" y="153"/>
                          <a:pt x="422" y="152"/>
                        </a:cubicBezTo>
                        <a:cubicBezTo>
                          <a:pt x="422" y="151"/>
                          <a:pt x="424" y="151"/>
                          <a:pt x="424" y="151"/>
                        </a:cubicBezTo>
                        <a:cubicBezTo>
                          <a:pt x="425" y="150"/>
                          <a:pt x="424" y="149"/>
                          <a:pt x="424" y="148"/>
                        </a:cubicBezTo>
                        <a:cubicBezTo>
                          <a:pt x="424" y="148"/>
                          <a:pt x="425" y="147"/>
                          <a:pt x="425" y="147"/>
                        </a:cubicBezTo>
                        <a:cubicBezTo>
                          <a:pt x="425" y="146"/>
                          <a:pt x="423" y="145"/>
                          <a:pt x="423" y="145"/>
                        </a:cubicBezTo>
                        <a:cubicBezTo>
                          <a:pt x="422" y="144"/>
                          <a:pt x="421" y="144"/>
                          <a:pt x="421" y="143"/>
                        </a:cubicBezTo>
                        <a:cubicBezTo>
                          <a:pt x="420" y="143"/>
                          <a:pt x="418" y="146"/>
                          <a:pt x="417" y="144"/>
                        </a:cubicBezTo>
                        <a:cubicBezTo>
                          <a:pt x="417" y="144"/>
                          <a:pt x="419" y="143"/>
                          <a:pt x="418" y="143"/>
                        </a:cubicBezTo>
                        <a:cubicBezTo>
                          <a:pt x="418" y="142"/>
                          <a:pt x="417" y="141"/>
                          <a:pt x="416" y="141"/>
                        </a:cubicBezTo>
                        <a:cubicBezTo>
                          <a:pt x="415" y="140"/>
                          <a:pt x="411" y="141"/>
                          <a:pt x="410" y="142"/>
                        </a:cubicBezTo>
                        <a:cubicBezTo>
                          <a:pt x="409" y="144"/>
                          <a:pt x="406" y="145"/>
                          <a:pt x="404" y="146"/>
                        </a:cubicBezTo>
                        <a:cubicBezTo>
                          <a:pt x="403" y="146"/>
                          <a:pt x="400" y="144"/>
                          <a:pt x="400" y="143"/>
                        </a:cubicBezTo>
                        <a:cubicBezTo>
                          <a:pt x="400" y="142"/>
                          <a:pt x="403" y="145"/>
                          <a:pt x="403" y="145"/>
                        </a:cubicBezTo>
                        <a:cubicBezTo>
                          <a:pt x="404" y="145"/>
                          <a:pt x="408" y="142"/>
                          <a:pt x="408" y="142"/>
                        </a:cubicBezTo>
                        <a:cubicBezTo>
                          <a:pt x="408" y="142"/>
                          <a:pt x="406" y="141"/>
                          <a:pt x="406" y="141"/>
                        </a:cubicBezTo>
                        <a:cubicBezTo>
                          <a:pt x="409" y="140"/>
                          <a:pt x="412" y="140"/>
                          <a:pt x="415" y="139"/>
                        </a:cubicBezTo>
                        <a:cubicBezTo>
                          <a:pt x="415" y="139"/>
                          <a:pt x="417" y="138"/>
                          <a:pt x="416" y="137"/>
                        </a:cubicBezTo>
                        <a:cubicBezTo>
                          <a:pt x="416" y="137"/>
                          <a:pt x="414" y="135"/>
                          <a:pt x="414" y="135"/>
                        </a:cubicBezTo>
                        <a:cubicBezTo>
                          <a:pt x="412" y="136"/>
                          <a:pt x="410" y="136"/>
                          <a:pt x="409" y="134"/>
                        </a:cubicBezTo>
                        <a:cubicBezTo>
                          <a:pt x="408" y="134"/>
                          <a:pt x="404" y="137"/>
                          <a:pt x="404" y="136"/>
                        </a:cubicBezTo>
                        <a:cubicBezTo>
                          <a:pt x="404" y="136"/>
                          <a:pt x="407" y="133"/>
                          <a:pt x="404" y="134"/>
                        </a:cubicBezTo>
                        <a:cubicBezTo>
                          <a:pt x="404" y="134"/>
                          <a:pt x="400" y="135"/>
                          <a:pt x="400" y="135"/>
                        </a:cubicBezTo>
                        <a:cubicBezTo>
                          <a:pt x="401" y="133"/>
                          <a:pt x="404" y="133"/>
                          <a:pt x="402" y="130"/>
                        </a:cubicBezTo>
                        <a:cubicBezTo>
                          <a:pt x="402" y="130"/>
                          <a:pt x="398" y="128"/>
                          <a:pt x="398" y="128"/>
                        </a:cubicBezTo>
                        <a:cubicBezTo>
                          <a:pt x="396" y="128"/>
                          <a:pt x="396" y="126"/>
                          <a:pt x="394" y="126"/>
                        </a:cubicBezTo>
                        <a:cubicBezTo>
                          <a:pt x="395" y="126"/>
                          <a:pt x="392" y="122"/>
                          <a:pt x="392" y="122"/>
                        </a:cubicBezTo>
                        <a:cubicBezTo>
                          <a:pt x="392" y="122"/>
                          <a:pt x="393" y="123"/>
                          <a:pt x="394" y="123"/>
                        </a:cubicBezTo>
                        <a:cubicBezTo>
                          <a:pt x="395" y="124"/>
                          <a:pt x="395" y="122"/>
                          <a:pt x="396" y="122"/>
                        </a:cubicBezTo>
                        <a:cubicBezTo>
                          <a:pt x="400" y="121"/>
                          <a:pt x="393" y="118"/>
                          <a:pt x="392" y="117"/>
                        </a:cubicBezTo>
                        <a:cubicBezTo>
                          <a:pt x="392" y="118"/>
                          <a:pt x="394" y="116"/>
                          <a:pt x="394" y="116"/>
                        </a:cubicBezTo>
                        <a:cubicBezTo>
                          <a:pt x="395" y="115"/>
                          <a:pt x="393" y="115"/>
                          <a:pt x="392" y="114"/>
                        </a:cubicBezTo>
                        <a:cubicBezTo>
                          <a:pt x="392" y="114"/>
                          <a:pt x="391" y="113"/>
                          <a:pt x="390" y="113"/>
                        </a:cubicBezTo>
                        <a:cubicBezTo>
                          <a:pt x="390" y="113"/>
                          <a:pt x="388" y="113"/>
                          <a:pt x="388" y="113"/>
                        </a:cubicBezTo>
                        <a:cubicBezTo>
                          <a:pt x="389" y="112"/>
                          <a:pt x="391" y="113"/>
                          <a:pt x="390" y="110"/>
                        </a:cubicBezTo>
                        <a:cubicBezTo>
                          <a:pt x="389" y="110"/>
                          <a:pt x="386" y="111"/>
                          <a:pt x="386" y="111"/>
                        </a:cubicBezTo>
                        <a:cubicBezTo>
                          <a:pt x="386" y="110"/>
                          <a:pt x="389" y="110"/>
                          <a:pt x="388" y="108"/>
                        </a:cubicBezTo>
                        <a:cubicBezTo>
                          <a:pt x="388" y="107"/>
                          <a:pt x="388" y="106"/>
                          <a:pt x="387" y="105"/>
                        </a:cubicBezTo>
                        <a:cubicBezTo>
                          <a:pt x="387" y="105"/>
                          <a:pt x="386" y="106"/>
                          <a:pt x="386" y="105"/>
                        </a:cubicBezTo>
                        <a:cubicBezTo>
                          <a:pt x="386" y="106"/>
                          <a:pt x="384" y="102"/>
                          <a:pt x="384" y="102"/>
                        </a:cubicBezTo>
                        <a:cubicBezTo>
                          <a:pt x="383" y="100"/>
                          <a:pt x="382" y="99"/>
                          <a:pt x="382" y="98"/>
                        </a:cubicBezTo>
                        <a:cubicBezTo>
                          <a:pt x="381" y="96"/>
                          <a:pt x="381" y="94"/>
                          <a:pt x="379" y="97"/>
                        </a:cubicBezTo>
                        <a:cubicBezTo>
                          <a:pt x="379" y="97"/>
                          <a:pt x="378" y="101"/>
                          <a:pt x="379" y="100"/>
                        </a:cubicBezTo>
                        <a:cubicBezTo>
                          <a:pt x="375" y="101"/>
                          <a:pt x="377" y="101"/>
                          <a:pt x="378" y="104"/>
                        </a:cubicBezTo>
                        <a:cubicBezTo>
                          <a:pt x="378" y="103"/>
                          <a:pt x="377" y="103"/>
                          <a:pt x="377" y="104"/>
                        </a:cubicBezTo>
                        <a:cubicBezTo>
                          <a:pt x="376" y="104"/>
                          <a:pt x="376" y="104"/>
                          <a:pt x="375" y="105"/>
                        </a:cubicBezTo>
                        <a:cubicBezTo>
                          <a:pt x="375" y="105"/>
                          <a:pt x="377" y="106"/>
                          <a:pt x="377" y="106"/>
                        </a:cubicBezTo>
                        <a:cubicBezTo>
                          <a:pt x="376" y="107"/>
                          <a:pt x="374" y="106"/>
                          <a:pt x="374" y="107"/>
                        </a:cubicBezTo>
                        <a:cubicBezTo>
                          <a:pt x="373" y="108"/>
                          <a:pt x="375" y="110"/>
                          <a:pt x="373" y="111"/>
                        </a:cubicBezTo>
                        <a:cubicBezTo>
                          <a:pt x="374" y="111"/>
                          <a:pt x="372" y="107"/>
                          <a:pt x="370" y="109"/>
                        </a:cubicBezTo>
                        <a:cubicBezTo>
                          <a:pt x="370" y="110"/>
                          <a:pt x="366" y="113"/>
                          <a:pt x="366" y="113"/>
                        </a:cubicBezTo>
                        <a:cubicBezTo>
                          <a:pt x="365" y="113"/>
                          <a:pt x="365" y="112"/>
                          <a:pt x="365" y="111"/>
                        </a:cubicBezTo>
                        <a:cubicBezTo>
                          <a:pt x="364" y="111"/>
                          <a:pt x="364" y="112"/>
                          <a:pt x="364" y="112"/>
                        </a:cubicBezTo>
                        <a:cubicBezTo>
                          <a:pt x="363" y="111"/>
                          <a:pt x="364" y="111"/>
                          <a:pt x="364" y="110"/>
                        </a:cubicBezTo>
                        <a:cubicBezTo>
                          <a:pt x="364" y="111"/>
                          <a:pt x="357" y="116"/>
                          <a:pt x="357" y="115"/>
                        </a:cubicBezTo>
                        <a:cubicBezTo>
                          <a:pt x="356" y="114"/>
                          <a:pt x="360" y="113"/>
                          <a:pt x="361" y="113"/>
                        </a:cubicBezTo>
                        <a:cubicBezTo>
                          <a:pt x="363" y="111"/>
                          <a:pt x="363" y="110"/>
                          <a:pt x="362" y="108"/>
                        </a:cubicBezTo>
                        <a:cubicBezTo>
                          <a:pt x="361" y="107"/>
                          <a:pt x="358" y="107"/>
                          <a:pt x="357" y="107"/>
                        </a:cubicBezTo>
                        <a:cubicBezTo>
                          <a:pt x="356" y="107"/>
                          <a:pt x="356" y="108"/>
                          <a:pt x="356" y="108"/>
                        </a:cubicBezTo>
                        <a:cubicBezTo>
                          <a:pt x="355" y="110"/>
                          <a:pt x="353" y="108"/>
                          <a:pt x="352" y="108"/>
                        </a:cubicBezTo>
                        <a:cubicBezTo>
                          <a:pt x="353" y="108"/>
                          <a:pt x="355" y="106"/>
                          <a:pt x="355" y="106"/>
                        </a:cubicBezTo>
                        <a:cubicBezTo>
                          <a:pt x="355" y="106"/>
                          <a:pt x="356" y="107"/>
                          <a:pt x="356" y="107"/>
                        </a:cubicBezTo>
                        <a:cubicBezTo>
                          <a:pt x="355" y="107"/>
                          <a:pt x="357" y="105"/>
                          <a:pt x="357" y="105"/>
                        </a:cubicBezTo>
                        <a:cubicBezTo>
                          <a:pt x="358" y="103"/>
                          <a:pt x="356" y="104"/>
                          <a:pt x="355" y="103"/>
                        </a:cubicBezTo>
                        <a:cubicBezTo>
                          <a:pt x="355" y="103"/>
                          <a:pt x="356" y="98"/>
                          <a:pt x="354" y="99"/>
                        </a:cubicBezTo>
                        <a:cubicBezTo>
                          <a:pt x="355" y="98"/>
                          <a:pt x="356" y="98"/>
                          <a:pt x="355" y="96"/>
                        </a:cubicBezTo>
                        <a:cubicBezTo>
                          <a:pt x="353" y="95"/>
                          <a:pt x="357" y="94"/>
                          <a:pt x="356" y="92"/>
                        </a:cubicBezTo>
                        <a:cubicBezTo>
                          <a:pt x="356" y="91"/>
                          <a:pt x="354" y="93"/>
                          <a:pt x="353" y="92"/>
                        </a:cubicBezTo>
                        <a:cubicBezTo>
                          <a:pt x="352" y="91"/>
                          <a:pt x="350" y="91"/>
                          <a:pt x="349" y="91"/>
                        </a:cubicBezTo>
                        <a:cubicBezTo>
                          <a:pt x="347" y="90"/>
                          <a:pt x="346" y="90"/>
                          <a:pt x="345" y="88"/>
                        </a:cubicBezTo>
                        <a:cubicBezTo>
                          <a:pt x="345" y="86"/>
                          <a:pt x="342" y="87"/>
                          <a:pt x="342" y="85"/>
                        </a:cubicBezTo>
                        <a:cubicBezTo>
                          <a:pt x="342" y="84"/>
                          <a:pt x="340" y="85"/>
                          <a:pt x="340" y="85"/>
                        </a:cubicBezTo>
                        <a:cubicBezTo>
                          <a:pt x="341" y="83"/>
                          <a:pt x="339" y="83"/>
                          <a:pt x="338" y="82"/>
                        </a:cubicBezTo>
                        <a:cubicBezTo>
                          <a:pt x="336" y="81"/>
                          <a:pt x="336" y="80"/>
                          <a:pt x="334" y="81"/>
                        </a:cubicBezTo>
                        <a:cubicBezTo>
                          <a:pt x="332" y="82"/>
                          <a:pt x="331" y="83"/>
                          <a:pt x="329" y="82"/>
                        </a:cubicBezTo>
                        <a:cubicBezTo>
                          <a:pt x="327" y="81"/>
                          <a:pt x="326" y="83"/>
                          <a:pt x="324" y="82"/>
                        </a:cubicBezTo>
                        <a:cubicBezTo>
                          <a:pt x="322" y="80"/>
                          <a:pt x="320" y="80"/>
                          <a:pt x="318" y="80"/>
                        </a:cubicBezTo>
                        <a:cubicBezTo>
                          <a:pt x="316" y="80"/>
                          <a:pt x="314" y="80"/>
                          <a:pt x="313" y="82"/>
                        </a:cubicBezTo>
                        <a:cubicBezTo>
                          <a:pt x="312" y="84"/>
                          <a:pt x="315" y="85"/>
                          <a:pt x="315" y="86"/>
                        </a:cubicBezTo>
                        <a:cubicBezTo>
                          <a:pt x="316" y="87"/>
                          <a:pt x="315" y="90"/>
                          <a:pt x="314" y="91"/>
                        </a:cubicBezTo>
                        <a:cubicBezTo>
                          <a:pt x="314" y="92"/>
                          <a:pt x="314" y="91"/>
                          <a:pt x="313" y="92"/>
                        </a:cubicBezTo>
                        <a:cubicBezTo>
                          <a:pt x="313" y="92"/>
                          <a:pt x="315" y="94"/>
                          <a:pt x="315" y="94"/>
                        </a:cubicBezTo>
                        <a:cubicBezTo>
                          <a:pt x="315" y="96"/>
                          <a:pt x="316" y="98"/>
                          <a:pt x="316" y="99"/>
                        </a:cubicBezTo>
                        <a:cubicBezTo>
                          <a:pt x="316" y="100"/>
                          <a:pt x="316" y="100"/>
                          <a:pt x="316" y="101"/>
                        </a:cubicBezTo>
                        <a:cubicBezTo>
                          <a:pt x="316" y="102"/>
                          <a:pt x="315" y="101"/>
                          <a:pt x="315" y="101"/>
                        </a:cubicBezTo>
                        <a:cubicBezTo>
                          <a:pt x="314" y="102"/>
                          <a:pt x="314" y="104"/>
                          <a:pt x="314" y="104"/>
                        </a:cubicBezTo>
                        <a:cubicBezTo>
                          <a:pt x="313" y="105"/>
                          <a:pt x="312" y="106"/>
                          <a:pt x="312" y="107"/>
                        </a:cubicBezTo>
                        <a:cubicBezTo>
                          <a:pt x="311" y="109"/>
                          <a:pt x="311" y="109"/>
                          <a:pt x="312" y="110"/>
                        </a:cubicBezTo>
                        <a:cubicBezTo>
                          <a:pt x="315" y="112"/>
                          <a:pt x="318" y="114"/>
                          <a:pt x="320" y="116"/>
                        </a:cubicBezTo>
                        <a:cubicBezTo>
                          <a:pt x="321" y="119"/>
                          <a:pt x="322" y="124"/>
                          <a:pt x="321" y="127"/>
                        </a:cubicBezTo>
                        <a:cubicBezTo>
                          <a:pt x="319" y="131"/>
                          <a:pt x="313" y="133"/>
                          <a:pt x="310" y="135"/>
                        </a:cubicBezTo>
                        <a:cubicBezTo>
                          <a:pt x="309" y="136"/>
                          <a:pt x="308" y="136"/>
                          <a:pt x="307" y="137"/>
                        </a:cubicBezTo>
                        <a:cubicBezTo>
                          <a:pt x="304" y="138"/>
                          <a:pt x="308" y="141"/>
                          <a:pt x="308" y="143"/>
                        </a:cubicBezTo>
                        <a:cubicBezTo>
                          <a:pt x="308" y="143"/>
                          <a:pt x="309" y="145"/>
                          <a:pt x="309" y="146"/>
                        </a:cubicBezTo>
                        <a:cubicBezTo>
                          <a:pt x="309" y="148"/>
                          <a:pt x="309" y="149"/>
                          <a:pt x="310" y="151"/>
                        </a:cubicBezTo>
                        <a:cubicBezTo>
                          <a:pt x="311" y="153"/>
                          <a:pt x="311" y="154"/>
                          <a:pt x="309" y="156"/>
                        </a:cubicBezTo>
                        <a:cubicBezTo>
                          <a:pt x="309" y="156"/>
                          <a:pt x="310" y="160"/>
                          <a:pt x="309" y="161"/>
                        </a:cubicBezTo>
                        <a:cubicBezTo>
                          <a:pt x="308" y="161"/>
                          <a:pt x="307" y="157"/>
                          <a:pt x="306" y="159"/>
                        </a:cubicBezTo>
                        <a:cubicBezTo>
                          <a:pt x="305" y="161"/>
                          <a:pt x="307" y="164"/>
                          <a:pt x="307" y="164"/>
                        </a:cubicBezTo>
                        <a:cubicBezTo>
                          <a:pt x="307" y="163"/>
                          <a:pt x="301" y="158"/>
                          <a:pt x="298" y="161"/>
                        </a:cubicBezTo>
                        <a:cubicBezTo>
                          <a:pt x="299" y="160"/>
                          <a:pt x="302" y="159"/>
                          <a:pt x="300" y="157"/>
                        </a:cubicBezTo>
                        <a:cubicBezTo>
                          <a:pt x="299" y="156"/>
                          <a:pt x="298" y="155"/>
                          <a:pt x="297" y="155"/>
                        </a:cubicBezTo>
                        <a:cubicBezTo>
                          <a:pt x="297" y="154"/>
                          <a:pt x="295" y="154"/>
                          <a:pt x="294" y="154"/>
                        </a:cubicBezTo>
                        <a:cubicBezTo>
                          <a:pt x="294" y="153"/>
                          <a:pt x="295" y="153"/>
                          <a:pt x="294" y="151"/>
                        </a:cubicBezTo>
                        <a:cubicBezTo>
                          <a:pt x="293" y="150"/>
                          <a:pt x="292" y="148"/>
                          <a:pt x="293" y="146"/>
                        </a:cubicBezTo>
                        <a:cubicBezTo>
                          <a:pt x="294" y="143"/>
                          <a:pt x="291" y="142"/>
                          <a:pt x="291" y="140"/>
                        </a:cubicBezTo>
                        <a:cubicBezTo>
                          <a:pt x="291" y="138"/>
                          <a:pt x="293" y="137"/>
                          <a:pt x="292" y="135"/>
                        </a:cubicBezTo>
                        <a:cubicBezTo>
                          <a:pt x="290" y="133"/>
                          <a:pt x="286" y="133"/>
                          <a:pt x="283" y="133"/>
                        </a:cubicBezTo>
                        <a:cubicBezTo>
                          <a:pt x="282" y="133"/>
                          <a:pt x="281" y="133"/>
                          <a:pt x="279" y="133"/>
                        </a:cubicBezTo>
                        <a:cubicBezTo>
                          <a:pt x="279" y="133"/>
                          <a:pt x="277" y="135"/>
                          <a:pt x="277" y="135"/>
                        </a:cubicBezTo>
                        <a:cubicBezTo>
                          <a:pt x="277" y="134"/>
                          <a:pt x="278" y="134"/>
                          <a:pt x="277" y="133"/>
                        </a:cubicBezTo>
                        <a:cubicBezTo>
                          <a:pt x="277" y="132"/>
                          <a:pt x="276" y="131"/>
                          <a:pt x="275" y="131"/>
                        </a:cubicBezTo>
                        <a:cubicBezTo>
                          <a:pt x="273" y="130"/>
                          <a:pt x="271" y="130"/>
                          <a:pt x="269" y="129"/>
                        </a:cubicBezTo>
                        <a:cubicBezTo>
                          <a:pt x="266" y="128"/>
                          <a:pt x="264" y="125"/>
                          <a:pt x="261" y="123"/>
                        </a:cubicBezTo>
                        <a:cubicBezTo>
                          <a:pt x="259" y="122"/>
                          <a:pt x="257" y="121"/>
                          <a:pt x="256" y="121"/>
                        </a:cubicBezTo>
                        <a:cubicBezTo>
                          <a:pt x="254" y="121"/>
                          <a:pt x="252" y="119"/>
                          <a:pt x="250" y="119"/>
                        </a:cubicBezTo>
                        <a:cubicBezTo>
                          <a:pt x="249" y="119"/>
                          <a:pt x="240" y="121"/>
                          <a:pt x="240" y="121"/>
                        </a:cubicBezTo>
                        <a:cubicBezTo>
                          <a:pt x="240" y="120"/>
                          <a:pt x="241" y="120"/>
                          <a:pt x="242" y="119"/>
                        </a:cubicBezTo>
                        <a:cubicBezTo>
                          <a:pt x="242" y="118"/>
                          <a:pt x="241" y="117"/>
                          <a:pt x="241" y="117"/>
                        </a:cubicBezTo>
                        <a:cubicBezTo>
                          <a:pt x="240" y="114"/>
                          <a:pt x="239" y="112"/>
                          <a:pt x="238" y="110"/>
                        </a:cubicBezTo>
                        <a:cubicBezTo>
                          <a:pt x="237" y="108"/>
                          <a:pt x="236" y="108"/>
                          <a:pt x="234" y="108"/>
                        </a:cubicBezTo>
                        <a:cubicBezTo>
                          <a:pt x="231" y="108"/>
                          <a:pt x="230" y="108"/>
                          <a:pt x="230" y="105"/>
                        </a:cubicBezTo>
                        <a:cubicBezTo>
                          <a:pt x="231" y="103"/>
                          <a:pt x="230" y="100"/>
                          <a:pt x="230" y="98"/>
                        </a:cubicBezTo>
                        <a:cubicBezTo>
                          <a:pt x="231" y="95"/>
                          <a:pt x="233" y="93"/>
                          <a:pt x="234" y="90"/>
                        </a:cubicBezTo>
                        <a:cubicBezTo>
                          <a:pt x="235" y="88"/>
                          <a:pt x="235" y="87"/>
                          <a:pt x="237" y="86"/>
                        </a:cubicBezTo>
                        <a:cubicBezTo>
                          <a:pt x="238" y="86"/>
                          <a:pt x="237" y="85"/>
                          <a:pt x="237" y="84"/>
                        </a:cubicBezTo>
                        <a:cubicBezTo>
                          <a:pt x="238" y="84"/>
                          <a:pt x="240" y="82"/>
                          <a:pt x="240" y="82"/>
                        </a:cubicBezTo>
                        <a:cubicBezTo>
                          <a:pt x="240" y="82"/>
                          <a:pt x="240" y="82"/>
                          <a:pt x="239" y="81"/>
                        </a:cubicBezTo>
                        <a:cubicBezTo>
                          <a:pt x="239" y="81"/>
                          <a:pt x="240" y="81"/>
                          <a:pt x="240" y="81"/>
                        </a:cubicBezTo>
                        <a:cubicBezTo>
                          <a:pt x="240" y="79"/>
                          <a:pt x="242" y="80"/>
                          <a:pt x="243" y="80"/>
                        </a:cubicBezTo>
                        <a:cubicBezTo>
                          <a:pt x="244" y="80"/>
                          <a:pt x="244" y="79"/>
                          <a:pt x="244" y="79"/>
                        </a:cubicBezTo>
                        <a:cubicBezTo>
                          <a:pt x="245" y="77"/>
                          <a:pt x="243" y="78"/>
                          <a:pt x="242" y="77"/>
                        </a:cubicBezTo>
                        <a:cubicBezTo>
                          <a:pt x="242" y="77"/>
                          <a:pt x="244" y="77"/>
                          <a:pt x="244" y="77"/>
                        </a:cubicBezTo>
                        <a:cubicBezTo>
                          <a:pt x="245" y="76"/>
                          <a:pt x="246" y="77"/>
                          <a:pt x="246" y="77"/>
                        </a:cubicBezTo>
                        <a:cubicBezTo>
                          <a:pt x="248" y="79"/>
                          <a:pt x="248" y="77"/>
                          <a:pt x="250" y="76"/>
                        </a:cubicBezTo>
                        <a:cubicBezTo>
                          <a:pt x="252" y="74"/>
                          <a:pt x="248" y="72"/>
                          <a:pt x="246" y="71"/>
                        </a:cubicBezTo>
                        <a:cubicBezTo>
                          <a:pt x="245" y="71"/>
                          <a:pt x="241" y="72"/>
                          <a:pt x="241" y="72"/>
                        </a:cubicBezTo>
                        <a:cubicBezTo>
                          <a:pt x="240" y="70"/>
                          <a:pt x="243" y="70"/>
                          <a:pt x="240" y="69"/>
                        </a:cubicBezTo>
                        <a:cubicBezTo>
                          <a:pt x="239" y="69"/>
                          <a:pt x="234" y="69"/>
                          <a:pt x="234" y="68"/>
                        </a:cubicBezTo>
                        <a:cubicBezTo>
                          <a:pt x="234" y="67"/>
                          <a:pt x="236" y="67"/>
                          <a:pt x="236" y="67"/>
                        </a:cubicBezTo>
                        <a:cubicBezTo>
                          <a:pt x="237" y="66"/>
                          <a:pt x="237" y="67"/>
                          <a:pt x="238" y="67"/>
                        </a:cubicBezTo>
                        <a:cubicBezTo>
                          <a:pt x="237" y="68"/>
                          <a:pt x="240" y="68"/>
                          <a:pt x="240" y="68"/>
                        </a:cubicBezTo>
                        <a:cubicBezTo>
                          <a:pt x="242" y="68"/>
                          <a:pt x="245" y="70"/>
                          <a:pt x="246" y="70"/>
                        </a:cubicBezTo>
                        <a:cubicBezTo>
                          <a:pt x="247" y="70"/>
                          <a:pt x="248" y="71"/>
                          <a:pt x="249" y="71"/>
                        </a:cubicBezTo>
                        <a:cubicBezTo>
                          <a:pt x="251" y="72"/>
                          <a:pt x="250" y="71"/>
                          <a:pt x="251" y="71"/>
                        </a:cubicBezTo>
                        <a:cubicBezTo>
                          <a:pt x="252" y="71"/>
                          <a:pt x="255" y="71"/>
                          <a:pt x="254" y="70"/>
                        </a:cubicBezTo>
                        <a:cubicBezTo>
                          <a:pt x="253" y="69"/>
                          <a:pt x="254" y="67"/>
                          <a:pt x="255" y="66"/>
                        </a:cubicBezTo>
                        <a:cubicBezTo>
                          <a:pt x="255" y="67"/>
                          <a:pt x="258" y="68"/>
                          <a:pt x="258" y="68"/>
                        </a:cubicBezTo>
                        <a:cubicBezTo>
                          <a:pt x="260" y="68"/>
                          <a:pt x="261" y="68"/>
                          <a:pt x="263" y="67"/>
                        </a:cubicBezTo>
                        <a:cubicBezTo>
                          <a:pt x="264" y="66"/>
                          <a:pt x="265" y="64"/>
                          <a:pt x="266" y="63"/>
                        </a:cubicBezTo>
                        <a:cubicBezTo>
                          <a:pt x="267" y="62"/>
                          <a:pt x="269" y="61"/>
                          <a:pt x="268" y="59"/>
                        </a:cubicBezTo>
                        <a:cubicBezTo>
                          <a:pt x="267" y="57"/>
                          <a:pt x="264" y="58"/>
                          <a:pt x="263" y="58"/>
                        </a:cubicBezTo>
                        <a:cubicBezTo>
                          <a:pt x="260" y="58"/>
                          <a:pt x="258" y="57"/>
                          <a:pt x="256" y="56"/>
                        </a:cubicBezTo>
                        <a:cubicBezTo>
                          <a:pt x="255" y="55"/>
                          <a:pt x="254" y="54"/>
                          <a:pt x="252" y="53"/>
                        </a:cubicBezTo>
                        <a:cubicBezTo>
                          <a:pt x="252" y="53"/>
                          <a:pt x="247" y="53"/>
                          <a:pt x="247" y="53"/>
                        </a:cubicBezTo>
                        <a:cubicBezTo>
                          <a:pt x="247" y="52"/>
                          <a:pt x="252" y="53"/>
                          <a:pt x="253" y="53"/>
                        </a:cubicBezTo>
                        <a:cubicBezTo>
                          <a:pt x="255" y="53"/>
                          <a:pt x="255" y="52"/>
                          <a:pt x="257" y="53"/>
                        </a:cubicBezTo>
                        <a:cubicBezTo>
                          <a:pt x="261" y="55"/>
                          <a:pt x="265" y="59"/>
                          <a:pt x="269" y="56"/>
                        </a:cubicBezTo>
                        <a:cubicBezTo>
                          <a:pt x="271" y="54"/>
                          <a:pt x="272" y="53"/>
                          <a:pt x="273" y="51"/>
                        </a:cubicBezTo>
                        <a:cubicBezTo>
                          <a:pt x="274" y="50"/>
                          <a:pt x="268" y="49"/>
                          <a:pt x="271" y="47"/>
                        </a:cubicBezTo>
                        <a:cubicBezTo>
                          <a:pt x="272" y="47"/>
                          <a:pt x="275" y="47"/>
                          <a:pt x="276" y="48"/>
                        </a:cubicBezTo>
                        <a:cubicBezTo>
                          <a:pt x="279" y="48"/>
                          <a:pt x="279" y="50"/>
                          <a:pt x="282" y="48"/>
                        </a:cubicBezTo>
                        <a:cubicBezTo>
                          <a:pt x="282" y="48"/>
                          <a:pt x="285" y="49"/>
                          <a:pt x="284" y="47"/>
                        </a:cubicBezTo>
                        <a:cubicBezTo>
                          <a:pt x="283" y="46"/>
                          <a:pt x="279" y="44"/>
                          <a:pt x="278" y="44"/>
                        </a:cubicBezTo>
                        <a:cubicBezTo>
                          <a:pt x="280" y="43"/>
                          <a:pt x="282" y="45"/>
                          <a:pt x="284" y="45"/>
                        </a:cubicBezTo>
                        <a:cubicBezTo>
                          <a:pt x="285" y="45"/>
                          <a:pt x="287" y="50"/>
                          <a:pt x="289" y="49"/>
                        </a:cubicBezTo>
                        <a:cubicBezTo>
                          <a:pt x="289" y="49"/>
                          <a:pt x="288" y="48"/>
                          <a:pt x="288" y="48"/>
                        </a:cubicBezTo>
                        <a:cubicBezTo>
                          <a:pt x="289" y="47"/>
                          <a:pt x="290" y="47"/>
                          <a:pt x="292" y="46"/>
                        </a:cubicBezTo>
                        <a:cubicBezTo>
                          <a:pt x="293" y="45"/>
                          <a:pt x="296" y="42"/>
                          <a:pt x="297" y="41"/>
                        </a:cubicBezTo>
                        <a:cubicBezTo>
                          <a:pt x="297" y="38"/>
                          <a:pt x="295" y="38"/>
                          <a:pt x="293" y="36"/>
                        </a:cubicBezTo>
                        <a:cubicBezTo>
                          <a:pt x="293" y="36"/>
                          <a:pt x="290" y="30"/>
                          <a:pt x="290" y="31"/>
                        </a:cubicBezTo>
                        <a:cubicBezTo>
                          <a:pt x="291" y="30"/>
                          <a:pt x="295" y="30"/>
                          <a:pt x="296" y="30"/>
                        </a:cubicBezTo>
                        <a:cubicBezTo>
                          <a:pt x="299" y="29"/>
                          <a:pt x="294" y="28"/>
                          <a:pt x="294" y="27"/>
                        </a:cubicBezTo>
                        <a:cubicBezTo>
                          <a:pt x="293" y="26"/>
                          <a:pt x="297" y="26"/>
                          <a:pt x="297" y="25"/>
                        </a:cubicBezTo>
                        <a:cubicBezTo>
                          <a:pt x="297" y="25"/>
                          <a:pt x="287" y="21"/>
                          <a:pt x="287" y="21"/>
                        </a:cubicBezTo>
                        <a:cubicBezTo>
                          <a:pt x="288" y="21"/>
                          <a:pt x="290" y="20"/>
                          <a:pt x="291" y="20"/>
                        </a:cubicBezTo>
                        <a:cubicBezTo>
                          <a:pt x="288" y="20"/>
                          <a:pt x="285" y="19"/>
                          <a:pt x="282" y="19"/>
                        </a:cubicBezTo>
                        <a:cubicBezTo>
                          <a:pt x="280" y="19"/>
                          <a:pt x="277" y="20"/>
                          <a:pt x="276" y="19"/>
                        </a:cubicBezTo>
                        <a:cubicBezTo>
                          <a:pt x="278" y="20"/>
                          <a:pt x="275" y="21"/>
                          <a:pt x="276" y="23"/>
                        </a:cubicBezTo>
                        <a:cubicBezTo>
                          <a:pt x="277" y="24"/>
                          <a:pt x="280" y="25"/>
                          <a:pt x="280" y="26"/>
                        </a:cubicBezTo>
                        <a:cubicBezTo>
                          <a:pt x="280" y="26"/>
                          <a:pt x="278" y="27"/>
                          <a:pt x="278" y="27"/>
                        </a:cubicBezTo>
                        <a:cubicBezTo>
                          <a:pt x="278" y="27"/>
                          <a:pt x="280" y="28"/>
                          <a:pt x="279" y="28"/>
                        </a:cubicBezTo>
                        <a:cubicBezTo>
                          <a:pt x="277" y="29"/>
                          <a:pt x="276" y="27"/>
                          <a:pt x="275" y="31"/>
                        </a:cubicBezTo>
                        <a:cubicBezTo>
                          <a:pt x="274" y="33"/>
                          <a:pt x="274" y="35"/>
                          <a:pt x="273" y="37"/>
                        </a:cubicBezTo>
                        <a:cubicBezTo>
                          <a:pt x="272" y="37"/>
                          <a:pt x="271" y="38"/>
                          <a:pt x="271" y="39"/>
                        </a:cubicBezTo>
                        <a:cubicBezTo>
                          <a:pt x="271" y="40"/>
                          <a:pt x="270" y="40"/>
                          <a:pt x="270" y="41"/>
                        </a:cubicBezTo>
                        <a:cubicBezTo>
                          <a:pt x="267" y="42"/>
                          <a:pt x="268" y="43"/>
                          <a:pt x="266" y="40"/>
                        </a:cubicBezTo>
                        <a:cubicBezTo>
                          <a:pt x="265" y="39"/>
                          <a:pt x="262" y="37"/>
                          <a:pt x="262" y="35"/>
                        </a:cubicBezTo>
                        <a:cubicBezTo>
                          <a:pt x="262" y="35"/>
                          <a:pt x="262" y="32"/>
                          <a:pt x="263" y="32"/>
                        </a:cubicBezTo>
                        <a:cubicBezTo>
                          <a:pt x="263" y="32"/>
                          <a:pt x="265" y="33"/>
                          <a:pt x="265" y="31"/>
                        </a:cubicBezTo>
                        <a:cubicBezTo>
                          <a:pt x="264" y="29"/>
                          <a:pt x="264" y="28"/>
                          <a:pt x="262" y="26"/>
                        </a:cubicBezTo>
                        <a:cubicBezTo>
                          <a:pt x="260" y="25"/>
                          <a:pt x="258" y="23"/>
                          <a:pt x="256" y="25"/>
                        </a:cubicBezTo>
                        <a:cubicBezTo>
                          <a:pt x="255" y="26"/>
                          <a:pt x="255" y="28"/>
                          <a:pt x="255" y="30"/>
                        </a:cubicBezTo>
                        <a:cubicBezTo>
                          <a:pt x="255" y="31"/>
                          <a:pt x="251" y="31"/>
                          <a:pt x="251" y="30"/>
                        </a:cubicBezTo>
                        <a:cubicBezTo>
                          <a:pt x="251" y="29"/>
                          <a:pt x="251" y="26"/>
                          <a:pt x="250" y="25"/>
                        </a:cubicBezTo>
                        <a:cubicBezTo>
                          <a:pt x="246" y="22"/>
                          <a:pt x="251" y="25"/>
                          <a:pt x="251" y="24"/>
                        </a:cubicBezTo>
                        <a:cubicBezTo>
                          <a:pt x="252" y="24"/>
                          <a:pt x="253" y="23"/>
                          <a:pt x="252" y="23"/>
                        </a:cubicBezTo>
                        <a:cubicBezTo>
                          <a:pt x="252" y="22"/>
                          <a:pt x="251" y="21"/>
                          <a:pt x="250" y="22"/>
                        </a:cubicBezTo>
                        <a:cubicBezTo>
                          <a:pt x="249" y="23"/>
                          <a:pt x="249" y="21"/>
                          <a:pt x="248" y="21"/>
                        </a:cubicBezTo>
                        <a:cubicBezTo>
                          <a:pt x="247" y="20"/>
                          <a:pt x="246" y="22"/>
                          <a:pt x="245" y="21"/>
                        </a:cubicBezTo>
                        <a:cubicBezTo>
                          <a:pt x="243" y="20"/>
                          <a:pt x="242" y="21"/>
                          <a:pt x="243" y="18"/>
                        </a:cubicBezTo>
                        <a:cubicBezTo>
                          <a:pt x="243" y="18"/>
                          <a:pt x="243" y="18"/>
                          <a:pt x="244" y="18"/>
                        </a:cubicBezTo>
                        <a:cubicBezTo>
                          <a:pt x="244" y="17"/>
                          <a:pt x="244" y="17"/>
                          <a:pt x="244" y="16"/>
                        </a:cubicBezTo>
                        <a:cubicBezTo>
                          <a:pt x="245" y="16"/>
                          <a:pt x="245" y="16"/>
                          <a:pt x="246" y="16"/>
                        </a:cubicBezTo>
                        <a:cubicBezTo>
                          <a:pt x="245" y="16"/>
                          <a:pt x="244" y="13"/>
                          <a:pt x="244" y="13"/>
                        </a:cubicBezTo>
                        <a:cubicBezTo>
                          <a:pt x="243" y="11"/>
                          <a:pt x="241" y="11"/>
                          <a:pt x="241" y="10"/>
                        </a:cubicBezTo>
                        <a:cubicBezTo>
                          <a:pt x="239" y="9"/>
                          <a:pt x="240" y="9"/>
                          <a:pt x="239" y="7"/>
                        </a:cubicBezTo>
                        <a:cubicBezTo>
                          <a:pt x="239" y="5"/>
                          <a:pt x="237" y="4"/>
                          <a:pt x="237" y="3"/>
                        </a:cubicBezTo>
                        <a:cubicBezTo>
                          <a:pt x="236" y="1"/>
                          <a:pt x="234" y="1"/>
                          <a:pt x="232" y="1"/>
                        </a:cubicBezTo>
                        <a:cubicBezTo>
                          <a:pt x="231" y="1"/>
                          <a:pt x="232" y="0"/>
                          <a:pt x="230" y="0"/>
                        </a:cubicBezTo>
                        <a:cubicBezTo>
                          <a:pt x="229" y="0"/>
                          <a:pt x="228" y="0"/>
                          <a:pt x="228" y="2"/>
                        </a:cubicBezTo>
                        <a:cubicBezTo>
                          <a:pt x="228" y="2"/>
                          <a:pt x="225" y="3"/>
                          <a:pt x="225" y="3"/>
                        </a:cubicBezTo>
                        <a:cubicBezTo>
                          <a:pt x="226" y="3"/>
                          <a:pt x="228" y="3"/>
                          <a:pt x="228" y="4"/>
                        </a:cubicBezTo>
                        <a:cubicBezTo>
                          <a:pt x="228" y="4"/>
                          <a:pt x="226" y="5"/>
                          <a:pt x="226" y="5"/>
                        </a:cubicBezTo>
                        <a:cubicBezTo>
                          <a:pt x="225" y="6"/>
                          <a:pt x="224" y="4"/>
                          <a:pt x="223" y="6"/>
                        </a:cubicBezTo>
                        <a:cubicBezTo>
                          <a:pt x="222" y="6"/>
                          <a:pt x="221" y="9"/>
                          <a:pt x="221" y="10"/>
                        </a:cubicBezTo>
                        <a:cubicBezTo>
                          <a:pt x="222" y="10"/>
                          <a:pt x="224" y="10"/>
                          <a:pt x="225" y="11"/>
                        </a:cubicBezTo>
                        <a:cubicBezTo>
                          <a:pt x="224" y="10"/>
                          <a:pt x="222" y="14"/>
                          <a:pt x="222" y="15"/>
                        </a:cubicBezTo>
                        <a:cubicBezTo>
                          <a:pt x="222" y="16"/>
                          <a:pt x="224" y="18"/>
                          <a:pt x="225" y="19"/>
                        </a:cubicBezTo>
                        <a:cubicBezTo>
                          <a:pt x="226" y="19"/>
                          <a:pt x="228" y="21"/>
                          <a:pt x="229" y="21"/>
                        </a:cubicBezTo>
                        <a:cubicBezTo>
                          <a:pt x="231" y="20"/>
                          <a:pt x="231" y="20"/>
                          <a:pt x="232" y="21"/>
                        </a:cubicBezTo>
                        <a:cubicBezTo>
                          <a:pt x="233" y="21"/>
                          <a:pt x="235" y="23"/>
                          <a:pt x="235" y="23"/>
                        </a:cubicBezTo>
                        <a:cubicBezTo>
                          <a:pt x="234" y="24"/>
                          <a:pt x="233" y="22"/>
                          <a:pt x="233" y="24"/>
                        </a:cubicBezTo>
                        <a:cubicBezTo>
                          <a:pt x="233" y="26"/>
                          <a:pt x="232" y="26"/>
                          <a:pt x="232" y="27"/>
                        </a:cubicBezTo>
                        <a:cubicBezTo>
                          <a:pt x="231" y="29"/>
                          <a:pt x="233" y="29"/>
                          <a:pt x="234" y="28"/>
                        </a:cubicBezTo>
                        <a:cubicBezTo>
                          <a:pt x="234" y="28"/>
                          <a:pt x="236" y="25"/>
                          <a:pt x="236" y="26"/>
                        </a:cubicBezTo>
                        <a:cubicBezTo>
                          <a:pt x="237" y="27"/>
                          <a:pt x="236" y="29"/>
                          <a:pt x="236" y="30"/>
                        </a:cubicBezTo>
                        <a:cubicBezTo>
                          <a:pt x="235" y="31"/>
                          <a:pt x="234" y="31"/>
                          <a:pt x="233" y="31"/>
                        </a:cubicBezTo>
                        <a:cubicBezTo>
                          <a:pt x="233" y="32"/>
                          <a:pt x="233" y="33"/>
                          <a:pt x="232" y="34"/>
                        </a:cubicBezTo>
                        <a:cubicBezTo>
                          <a:pt x="231" y="34"/>
                          <a:pt x="229" y="34"/>
                          <a:pt x="228" y="35"/>
                        </a:cubicBezTo>
                        <a:cubicBezTo>
                          <a:pt x="227" y="35"/>
                          <a:pt x="226" y="37"/>
                          <a:pt x="226" y="37"/>
                        </a:cubicBezTo>
                        <a:cubicBezTo>
                          <a:pt x="227" y="38"/>
                          <a:pt x="228" y="39"/>
                          <a:pt x="228" y="41"/>
                        </a:cubicBezTo>
                        <a:cubicBezTo>
                          <a:pt x="228" y="42"/>
                          <a:pt x="227" y="41"/>
                          <a:pt x="226" y="40"/>
                        </a:cubicBezTo>
                        <a:cubicBezTo>
                          <a:pt x="226" y="40"/>
                          <a:pt x="225" y="40"/>
                          <a:pt x="225" y="41"/>
                        </a:cubicBezTo>
                        <a:cubicBezTo>
                          <a:pt x="224" y="41"/>
                          <a:pt x="222" y="40"/>
                          <a:pt x="222" y="39"/>
                        </a:cubicBezTo>
                        <a:cubicBezTo>
                          <a:pt x="222" y="38"/>
                          <a:pt x="224" y="35"/>
                          <a:pt x="224" y="34"/>
                        </a:cubicBezTo>
                        <a:cubicBezTo>
                          <a:pt x="225" y="32"/>
                          <a:pt x="222" y="34"/>
                          <a:pt x="222" y="34"/>
                        </a:cubicBezTo>
                        <a:cubicBezTo>
                          <a:pt x="221" y="34"/>
                          <a:pt x="218" y="32"/>
                          <a:pt x="217" y="31"/>
                        </a:cubicBezTo>
                        <a:cubicBezTo>
                          <a:pt x="215" y="30"/>
                          <a:pt x="216" y="32"/>
                          <a:pt x="214" y="32"/>
                        </a:cubicBezTo>
                        <a:cubicBezTo>
                          <a:pt x="213" y="32"/>
                          <a:pt x="210" y="31"/>
                          <a:pt x="212" y="33"/>
                        </a:cubicBezTo>
                        <a:cubicBezTo>
                          <a:pt x="213" y="34"/>
                          <a:pt x="213" y="35"/>
                          <a:pt x="215" y="35"/>
                        </a:cubicBezTo>
                        <a:cubicBezTo>
                          <a:pt x="216" y="35"/>
                          <a:pt x="218" y="35"/>
                          <a:pt x="218" y="37"/>
                        </a:cubicBezTo>
                        <a:cubicBezTo>
                          <a:pt x="220" y="41"/>
                          <a:pt x="214" y="36"/>
                          <a:pt x="213" y="35"/>
                        </a:cubicBezTo>
                        <a:cubicBezTo>
                          <a:pt x="211" y="35"/>
                          <a:pt x="211" y="37"/>
                          <a:pt x="209" y="37"/>
                        </a:cubicBezTo>
                        <a:cubicBezTo>
                          <a:pt x="207" y="37"/>
                          <a:pt x="206" y="36"/>
                          <a:pt x="204" y="36"/>
                        </a:cubicBezTo>
                        <a:cubicBezTo>
                          <a:pt x="200" y="37"/>
                          <a:pt x="197" y="37"/>
                          <a:pt x="193" y="37"/>
                        </a:cubicBezTo>
                        <a:cubicBezTo>
                          <a:pt x="190" y="36"/>
                          <a:pt x="186" y="34"/>
                          <a:pt x="182" y="33"/>
                        </a:cubicBezTo>
                        <a:cubicBezTo>
                          <a:pt x="181" y="33"/>
                          <a:pt x="179" y="33"/>
                          <a:pt x="178" y="32"/>
                        </a:cubicBezTo>
                        <a:cubicBezTo>
                          <a:pt x="177" y="30"/>
                          <a:pt x="177" y="28"/>
                          <a:pt x="176" y="28"/>
                        </a:cubicBezTo>
                        <a:cubicBezTo>
                          <a:pt x="174" y="27"/>
                          <a:pt x="172" y="28"/>
                          <a:pt x="171" y="28"/>
                        </a:cubicBezTo>
                        <a:cubicBezTo>
                          <a:pt x="168" y="29"/>
                          <a:pt x="166" y="29"/>
                          <a:pt x="164" y="29"/>
                        </a:cubicBezTo>
                        <a:cubicBezTo>
                          <a:pt x="163" y="30"/>
                          <a:pt x="161" y="31"/>
                          <a:pt x="161" y="32"/>
                        </a:cubicBezTo>
                        <a:cubicBezTo>
                          <a:pt x="161" y="32"/>
                          <a:pt x="165" y="34"/>
                          <a:pt x="166" y="34"/>
                        </a:cubicBezTo>
                        <a:cubicBezTo>
                          <a:pt x="166" y="34"/>
                          <a:pt x="165" y="31"/>
                          <a:pt x="167" y="32"/>
                        </a:cubicBezTo>
                        <a:cubicBezTo>
                          <a:pt x="168" y="32"/>
                          <a:pt x="168" y="33"/>
                          <a:pt x="169" y="32"/>
                        </a:cubicBezTo>
                        <a:cubicBezTo>
                          <a:pt x="170" y="32"/>
                          <a:pt x="176" y="28"/>
                          <a:pt x="176" y="30"/>
                        </a:cubicBezTo>
                        <a:cubicBezTo>
                          <a:pt x="176" y="31"/>
                          <a:pt x="173" y="32"/>
                          <a:pt x="172" y="33"/>
                        </a:cubicBezTo>
                        <a:cubicBezTo>
                          <a:pt x="171" y="34"/>
                          <a:pt x="169" y="34"/>
                          <a:pt x="167" y="34"/>
                        </a:cubicBezTo>
                        <a:cubicBezTo>
                          <a:pt x="166" y="35"/>
                          <a:pt x="163" y="37"/>
                          <a:pt x="165" y="38"/>
                        </a:cubicBezTo>
                        <a:cubicBezTo>
                          <a:pt x="167" y="38"/>
                          <a:pt x="167" y="39"/>
                          <a:pt x="166" y="41"/>
                        </a:cubicBezTo>
                        <a:cubicBezTo>
                          <a:pt x="166" y="42"/>
                          <a:pt x="168" y="42"/>
                          <a:pt x="168" y="43"/>
                        </a:cubicBezTo>
                        <a:cubicBezTo>
                          <a:pt x="169" y="44"/>
                          <a:pt x="169" y="46"/>
                          <a:pt x="167" y="44"/>
                        </a:cubicBezTo>
                        <a:cubicBezTo>
                          <a:pt x="165" y="42"/>
                          <a:pt x="167" y="46"/>
                          <a:pt x="166" y="45"/>
                        </a:cubicBezTo>
                        <a:cubicBezTo>
                          <a:pt x="165" y="45"/>
                          <a:pt x="163" y="42"/>
                          <a:pt x="162" y="43"/>
                        </a:cubicBezTo>
                        <a:cubicBezTo>
                          <a:pt x="164" y="42"/>
                          <a:pt x="167" y="43"/>
                          <a:pt x="164" y="41"/>
                        </a:cubicBezTo>
                        <a:cubicBezTo>
                          <a:pt x="165" y="41"/>
                          <a:pt x="166" y="40"/>
                          <a:pt x="164" y="39"/>
                        </a:cubicBezTo>
                        <a:cubicBezTo>
                          <a:pt x="166" y="40"/>
                          <a:pt x="161" y="40"/>
                          <a:pt x="162" y="40"/>
                        </a:cubicBezTo>
                        <a:cubicBezTo>
                          <a:pt x="162" y="39"/>
                          <a:pt x="162" y="39"/>
                          <a:pt x="163" y="39"/>
                        </a:cubicBezTo>
                        <a:cubicBezTo>
                          <a:pt x="163" y="38"/>
                          <a:pt x="160" y="40"/>
                          <a:pt x="160" y="40"/>
                        </a:cubicBezTo>
                        <a:cubicBezTo>
                          <a:pt x="159" y="40"/>
                          <a:pt x="160" y="38"/>
                          <a:pt x="159" y="37"/>
                        </a:cubicBezTo>
                        <a:cubicBezTo>
                          <a:pt x="159" y="37"/>
                          <a:pt x="157" y="37"/>
                          <a:pt x="157" y="37"/>
                        </a:cubicBezTo>
                        <a:cubicBezTo>
                          <a:pt x="155" y="37"/>
                          <a:pt x="155" y="34"/>
                          <a:pt x="153" y="35"/>
                        </a:cubicBezTo>
                        <a:cubicBezTo>
                          <a:pt x="151" y="37"/>
                          <a:pt x="150" y="37"/>
                          <a:pt x="147" y="37"/>
                        </a:cubicBezTo>
                        <a:cubicBezTo>
                          <a:pt x="143" y="37"/>
                          <a:pt x="140" y="37"/>
                          <a:pt x="136" y="37"/>
                        </a:cubicBezTo>
                        <a:cubicBezTo>
                          <a:pt x="135" y="37"/>
                          <a:pt x="128" y="37"/>
                          <a:pt x="128" y="36"/>
                        </a:cubicBezTo>
                        <a:cubicBezTo>
                          <a:pt x="127" y="36"/>
                          <a:pt x="130" y="34"/>
                          <a:pt x="131" y="33"/>
                        </a:cubicBezTo>
                        <a:cubicBezTo>
                          <a:pt x="132" y="32"/>
                          <a:pt x="133" y="33"/>
                          <a:pt x="135" y="33"/>
                        </a:cubicBezTo>
                        <a:cubicBezTo>
                          <a:pt x="136" y="32"/>
                          <a:pt x="133" y="30"/>
                          <a:pt x="133" y="30"/>
                        </a:cubicBezTo>
                        <a:cubicBezTo>
                          <a:pt x="131" y="28"/>
                          <a:pt x="130" y="28"/>
                          <a:pt x="128" y="27"/>
                        </a:cubicBezTo>
                        <a:cubicBezTo>
                          <a:pt x="127" y="27"/>
                          <a:pt x="126" y="26"/>
                          <a:pt x="125" y="27"/>
                        </a:cubicBezTo>
                        <a:cubicBezTo>
                          <a:pt x="124" y="28"/>
                          <a:pt x="123" y="29"/>
                          <a:pt x="122" y="28"/>
                        </a:cubicBezTo>
                        <a:cubicBezTo>
                          <a:pt x="119" y="26"/>
                          <a:pt x="116" y="26"/>
                          <a:pt x="113" y="25"/>
                        </a:cubicBezTo>
                        <a:cubicBezTo>
                          <a:pt x="109" y="24"/>
                          <a:pt x="106" y="24"/>
                          <a:pt x="102" y="22"/>
                        </a:cubicBezTo>
                        <a:cubicBezTo>
                          <a:pt x="99" y="20"/>
                          <a:pt x="97" y="19"/>
                          <a:pt x="93" y="19"/>
                        </a:cubicBezTo>
                        <a:cubicBezTo>
                          <a:pt x="92" y="19"/>
                          <a:pt x="91" y="19"/>
                          <a:pt x="90" y="20"/>
                        </a:cubicBezTo>
                        <a:cubicBezTo>
                          <a:pt x="89" y="21"/>
                          <a:pt x="88" y="23"/>
                          <a:pt x="87" y="23"/>
                        </a:cubicBezTo>
                        <a:cubicBezTo>
                          <a:pt x="86" y="23"/>
                          <a:pt x="83" y="24"/>
                          <a:pt x="83" y="23"/>
                        </a:cubicBezTo>
                        <a:cubicBezTo>
                          <a:pt x="83" y="22"/>
                          <a:pt x="85" y="21"/>
                          <a:pt x="85" y="20"/>
                        </a:cubicBezTo>
                        <a:cubicBezTo>
                          <a:pt x="85" y="20"/>
                          <a:pt x="82" y="21"/>
                          <a:pt x="82" y="20"/>
                        </a:cubicBezTo>
                        <a:cubicBezTo>
                          <a:pt x="83" y="19"/>
                          <a:pt x="83" y="18"/>
                          <a:pt x="82" y="17"/>
                        </a:cubicBezTo>
                        <a:cubicBezTo>
                          <a:pt x="82" y="15"/>
                          <a:pt x="78" y="17"/>
                          <a:pt x="78" y="18"/>
                        </a:cubicBezTo>
                        <a:cubicBezTo>
                          <a:pt x="78" y="18"/>
                          <a:pt x="80" y="17"/>
                          <a:pt x="80" y="18"/>
                        </a:cubicBezTo>
                        <a:cubicBezTo>
                          <a:pt x="81" y="18"/>
                          <a:pt x="77" y="20"/>
                          <a:pt x="80" y="20"/>
                        </a:cubicBezTo>
                        <a:cubicBezTo>
                          <a:pt x="79" y="20"/>
                          <a:pt x="78" y="20"/>
                          <a:pt x="78" y="22"/>
                        </a:cubicBezTo>
                        <a:cubicBezTo>
                          <a:pt x="78" y="23"/>
                          <a:pt x="77" y="24"/>
                          <a:pt x="76" y="23"/>
                        </a:cubicBezTo>
                        <a:cubicBezTo>
                          <a:pt x="73" y="22"/>
                          <a:pt x="72" y="21"/>
                          <a:pt x="71" y="18"/>
                        </a:cubicBezTo>
                        <a:cubicBezTo>
                          <a:pt x="70" y="16"/>
                          <a:pt x="68" y="15"/>
                          <a:pt x="66" y="13"/>
                        </a:cubicBezTo>
                        <a:cubicBezTo>
                          <a:pt x="65" y="13"/>
                          <a:pt x="64" y="11"/>
                          <a:pt x="63" y="12"/>
                        </a:cubicBezTo>
                        <a:cubicBezTo>
                          <a:pt x="63" y="14"/>
                          <a:pt x="66" y="15"/>
                          <a:pt x="67" y="16"/>
                        </a:cubicBezTo>
                        <a:cubicBezTo>
                          <a:pt x="67" y="15"/>
                          <a:pt x="63" y="16"/>
                          <a:pt x="63" y="17"/>
                        </a:cubicBezTo>
                        <a:cubicBezTo>
                          <a:pt x="62" y="18"/>
                          <a:pt x="63" y="18"/>
                          <a:pt x="62" y="19"/>
                        </a:cubicBezTo>
                        <a:cubicBezTo>
                          <a:pt x="61" y="19"/>
                          <a:pt x="60" y="21"/>
                          <a:pt x="59" y="20"/>
                        </a:cubicBezTo>
                        <a:cubicBezTo>
                          <a:pt x="59" y="20"/>
                          <a:pt x="59" y="19"/>
                          <a:pt x="59" y="19"/>
                        </a:cubicBezTo>
                        <a:cubicBezTo>
                          <a:pt x="59" y="18"/>
                          <a:pt x="54" y="20"/>
                          <a:pt x="54" y="21"/>
                        </a:cubicBezTo>
                        <a:cubicBezTo>
                          <a:pt x="53" y="22"/>
                          <a:pt x="52" y="23"/>
                          <a:pt x="50" y="24"/>
                        </a:cubicBezTo>
                        <a:cubicBezTo>
                          <a:pt x="49" y="25"/>
                          <a:pt x="50" y="22"/>
                          <a:pt x="49" y="22"/>
                        </a:cubicBezTo>
                        <a:cubicBezTo>
                          <a:pt x="48" y="22"/>
                          <a:pt x="47" y="23"/>
                          <a:pt x="46" y="23"/>
                        </a:cubicBezTo>
                        <a:cubicBezTo>
                          <a:pt x="45" y="23"/>
                          <a:pt x="45" y="25"/>
                          <a:pt x="44" y="25"/>
                        </a:cubicBezTo>
                        <a:cubicBezTo>
                          <a:pt x="43" y="25"/>
                          <a:pt x="40" y="27"/>
                          <a:pt x="41" y="27"/>
                        </a:cubicBezTo>
                        <a:cubicBezTo>
                          <a:pt x="41" y="28"/>
                          <a:pt x="43" y="28"/>
                          <a:pt x="40" y="29"/>
                        </a:cubicBezTo>
                        <a:cubicBezTo>
                          <a:pt x="40" y="29"/>
                          <a:pt x="37" y="29"/>
                          <a:pt x="37" y="28"/>
                        </a:cubicBezTo>
                        <a:cubicBezTo>
                          <a:pt x="37" y="27"/>
                          <a:pt x="40" y="26"/>
                          <a:pt x="40" y="26"/>
                        </a:cubicBezTo>
                        <a:cubicBezTo>
                          <a:pt x="41" y="24"/>
                          <a:pt x="43" y="23"/>
                          <a:pt x="44" y="22"/>
                        </a:cubicBezTo>
                        <a:cubicBezTo>
                          <a:pt x="46" y="21"/>
                          <a:pt x="47" y="21"/>
                          <a:pt x="49" y="22"/>
                        </a:cubicBezTo>
                        <a:cubicBezTo>
                          <a:pt x="48" y="22"/>
                          <a:pt x="56" y="18"/>
                          <a:pt x="56" y="18"/>
                        </a:cubicBezTo>
                        <a:cubicBezTo>
                          <a:pt x="58" y="17"/>
                          <a:pt x="57" y="16"/>
                          <a:pt x="56" y="16"/>
                        </a:cubicBezTo>
                        <a:cubicBezTo>
                          <a:pt x="54" y="16"/>
                          <a:pt x="52" y="16"/>
                          <a:pt x="50" y="17"/>
                        </a:cubicBezTo>
                        <a:cubicBezTo>
                          <a:pt x="49" y="17"/>
                          <a:pt x="49" y="19"/>
                          <a:pt x="47" y="19"/>
                        </a:cubicBezTo>
                        <a:cubicBezTo>
                          <a:pt x="46" y="19"/>
                          <a:pt x="44" y="20"/>
                          <a:pt x="43" y="20"/>
                        </a:cubicBezTo>
                        <a:cubicBezTo>
                          <a:pt x="41" y="20"/>
                          <a:pt x="36" y="25"/>
                          <a:pt x="35" y="24"/>
                        </a:cubicBezTo>
                        <a:cubicBezTo>
                          <a:pt x="34" y="24"/>
                          <a:pt x="36" y="23"/>
                          <a:pt x="36" y="22"/>
                        </a:cubicBezTo>
                        <a:cubicBezTo>
                          <a:pt x="36" y="22"/>
                          <a:pt x="33" y="21"/>
                          <a:pt x="33" y="21"/>
                        </a:cubicBezTo>
                        <a:cubicBezTo>
                          <a:pt x="33" y="21"/>
                          <a:pt x="30" y="23"/>
                          <a:pt x="29" y="23"/>
                        </a:cubicBezTo>
                        <a:cubicBezTo>
                          <a:pt x="28" y="23"/>
                          <a:pt x="26" y="24"/>
                          <a:pt x="25" y="25"/>
                        </a:cubicBezTo>
                        <a:cubicBezTo>
                          <a:pt x="24" y="25"/>
                          <a:pt x="26" y="26"/>
                          <a:pt x="26" y="26"/>
                        </a:cubicBezTo>
                        <a:cubicBezTo>
                          <a:pt x="27" y="26"/>
                          <a:pt x="26" y="27"/>
                          <a:pt x="26" y="27"/>
                        </a:cubicBezTo>
                        <a:cubicBezTo>
                          <a:pt x="26" y="28"/>
                          <a:pt x="30" y="27"/>
                          <a:pt x="30" y="27"/>
                        </a:cubicBezTo>
                        <a:cubicBezTo>
                          <a:pt x="31" y="26"/>
                          <a:pt x="33" y="25"/>
                          <a:pt x="34" y="24"/>
                        </a:cubicBezTo>
                        <a:cubicBezTo>
                          <a:pt x="29" y="26"/>
                          <a:pt x="34" y="27"/>
                          <a:pt x="33" y="29"/>
                        </a:cubicBezTo>
                        <a:cubicBezTo>
                          <a:pt x="33" y="29"/>
                          <a:pt x="32" y="28"/>
                          <a:pt x="32" y="28"/>
                        </a:cubicBezTo>
                        <a:cubicBezTo>
                          <a:pt x="30" y="27"/>
                          <a:pt x="29" y="28"/>
                          <a:pt x="28" y="29"/>
                        </a:cubicBezTo>
                        <a:cubicBezTo>
                          <a:pt x="27" y="29"/>
                          <a:pt x="23" y="28"/>
                          <a:pt x="21" y="28"/>
                        </a:cubicBezTo>
                        <a:cubicBezTo>
                          <a:pt x="19" y="28"/>
                          <a:pt x="16" y="26"/>
                          <a:pt x="14" y="25"/>
                        </a:cubicBezTo>
                        <a:cubicBezTo>
                          <a:pt x="13" y="25"/>
                          <a:pt x="12" y="24"/>
                          <a:pt x="11" y="24"/>
                        </a:cubicBezTo>
                        <a:cubicBezTo>
                          <a:pt x="10" y="23"/>
                          <a:pt x="9" y="21"/>
                          <a:pt x="10" y="21"/>
                        </a:cubicBezTo>
                        <a:cubicBezTo>
                          <a:pt x="9" y="21"/>
                          <a:pt x="7" y="21"/>
                          <a:pt x="6" y="22"/>
                        </a:cubicBezTo>
                        <a:cubicBezTo>
                          <a:pt x="4" y="22"/>
                          <a:pt x="2" y="22"/>
                          <a:pt x="0" y="21"/>
                        </a:cubicBezTo>
                        <a:cubicBezTo>
                          <a:pt x="0" y="41"/>
                          <a:pt x="0" y="61"/>
                          <a:pt x="0" y="80"/>
                        </a:cubicBezTo>
                        <a:cubicBezTo>
                          <a:pt x="0" y="85"/>
                          <a:pt x="0" y="89"/>
                          <a:pt x="0" y="94"/>
                        </a:cubicBezTo>
                        <a:cubicBezTo>
                          <a:pt x="0" y="95"/>
                          <a:pt x="0" y="96"/>
                          <a:pt x="0" y="97"/>
                        </a:cubicBezTo>
                        <a:cubicBezTo>
                          <a:pt x="0" y="99"/>
                          <a:pt x="2" y="97"/>
                          <a:pt x="3" y="97"/>
                        </a:cubicBezTo>
                        <a:cubicBezTo>
                          <a:pt x="5" y="98"/>
                          <a:pt x="5" y="97"/>
                          <a:pt x="7" y="97"/>
                        </a:cubicBezTo>
                        <a:cubicBezTo>
                          <a:pt x="9" y="97"/>
                          <a:pt x="9" y="98"/>
                          <a:pt x="10" y="99"/>
                        </a:cubicBezTo>
                        <a:cubicBezTo>
                          <a:pt x="11" y="101"/>
                          <a:pt x="16" y="107"/>
                          <a:pt x="18" y="107"/>
                        </a:cubicBezTo>
                        <a:cubicBezTo>
                          <a:pt x="19" y="107"/>
                          <a:pt x="21" y="106"/>
                          <a:pt x="22" y="105"/>
                        </a:cubicBezTo>
                        <a:cubicBezTo>
                          <a:pt x="23" y="104"/>
                          <a:pt x="22" y="103"/>
                          <a:pt x="23" y="102"/>
                        </a:cubicBezTo>
                        <a:cubicBezTo>
                          <a:pt x="24" y="102"/>
                          <a:pt x="28" y="101"/>
                          <a:pt x="28" y="102"/>
                        </a:cubicBezTo>
                        <a:cubicBezTo>
                          <a:pt x="30" y="104"/>
                          <a:pt x="32" y="105"/>
                          <a:pt x="33" y="107"/>
                        </a:cubicBezTo>
                        <a:cubicBezTo>
                          <a:pt x="35" y="109"/>
                          <a:pt x="37" y="110"/>
                          <a:pt x="38" y="112"/>
                        </a:cubicBezTo>
                        <a:cubicBezTo>
                          <a:pt x="39" y="113"/>
                          <a:pt x="39" y="114"/>
                          <a:pt x="40" y="116"/>
                        </a:cubicBezTo>
                        <a:cubicBezTo>
                          <a:pt x="42" y="118"/>
                          <a:pt x="43" y="122"/>
                          <a:pt x="46" y="124"/>
                        </a:cubicBezTo>
                        <a:cubicBezTo>
                          <a:pt x="48" y="126"/>
                          <a:pt x="52" y="127"/>
                          <a:pt x="54" y="128"/>
                        </a:cubicBezTo>
                        <a:cubicBezTo>
                          <a:pt x="56" y="129"/>
                          <a:pt x="53" y="130"/>
                          <a:pt x="54" y="132"/>
                        </a:cubicBezTo>
                        <a:cubicBezTo>
                          <a:pt x="55" y="132"/>
                          <a:pt x="56" y="132"/>
                          <a:pt x="56" y="133"/>
                        </a:cubicBezTo>
                        <a:cubicBezTo>
                          <a:pt x="56" y="133"/>
                          <a:pt x="55" y="136"/>
                          <a:pt x="56" y="135"/>
                        </a:cubicBezTo>
                        <a:cubicBezTo>
                          <a:pt x="55" y="136"/>
                          <a:pt x="53" y="136"/>
                          <a:pt x="53" y="138"/>
                        </a:cubicBezTo>
                        <a:cubicBezTo>
                          <a:pt x="52" y="139"/>
                          <a:pt x="55" y="141"/>
                          <a:pt x="56" y="141"/>
                        </a:cubicBezTo>
                        <a:cubicBezTo>
                          <a:pt x="56" y="141"/>
                          <a:pt x="54" y="143"/>
                          <a:pt x="54" y="143"/>
                        </a:cubicBezTo>
                        <a:cubicBezTo>
                          <a:pt x="54" y="143"/>
                          <a:pt x="53" y="142"/>
                          <a:pt x="53" y="141"/>
                        </a:cubicBezTo>
                        <a:cubicBezTo>
                          <a:pt x="52" y="141"/>
                          <a:pt x="53" y="143"/>
                          <a:pt x="53" y="143"/>
                        </a:cubicBezTo>
                        <a:cubicBezTo>
                          <a:pt x="54" y="144"/>
                          <a:pt x="53" y="145"/>
                          <a:pt x="54" y="146"/>
                        </a:cubicBezTo>
                        <a:cubicBezTo>
                          <a:pt x="55" y="148"/>
                          <a:pt x="55" y="148"/>
                          <a:pt x="57" y="147"/>
                        </a:cubicBezTo>
                        <a:cubicBezTo>
                          <a:pt x="57" y="147"/>
                          <a:pt x="58" y="147"/>
                          <a:pt x="58" y="147"/>
                        </a:cubicBezTo>
                        <a:cubicBezTo>
                          <a:pt x="59" y="147"/>
                          <a:pt x="59" y="145"/>
                          <a:pt x="59" y="145"/>
                        </a:cubicBezTo>
                        <a:cubicBezTo>
                          <a:pt x="59" y="145"/>
                          <a:pt x="60" y="147"/>
                          <a:pt x="61" y="147"/>
                        </a:cubicBezTo>
                        <a:cubicBezTo>
                          <a:pt x="61" y="147"/>
                          <a:pt x="60" y="149"/>
                          <a:pt x="60" y="150"/>
                        </a:cubicBezTo>
                        <a:cubicBezTo>
                          <a:pt x="59" y="151"/>
                          <a:pt x="59" y="152"/>
                          <a:pt x="61" y="151"/>
                        </a:cubicBezTo>
                        <a:cubicBezTo>
                          <a:pt x="61" y="150"/>
                          <a:pt x="62" y="150"/>
                          <a:pt x="62" y="150"/>
                        </a:cubicBezTo>
                        <a:cubicBezTo>
                          <a:pt x="63" y="150"/>
                          <a:pt x="63" y="149"/>
                          <a:pt x="63" y="149"/>
                        </a:cubicBezTo>
                        <a:cubicBezTo>
                          <a:pt x="65" y="148"/>
                          <a:pt x="64" y="151"/>
                          <a:pt x="64" y="152"/>
                        </a:cubicBezTo>
                        <a:cubicBezTo>
                          <a:pt x="64" y="153"/>
                          <a:pt x="65" y="154"/>
                          <a:pt x="66" y="154"/>
                        </a:cubicBezTo>
                        <a:cubicBezTo>
                          <a:pt x="67" y="154"/>
                          <a:pt x="68" y="152"/>
                          <a:pt x="69" y="152"/>
                        </a:cubicBezTo>
                        <a:cubicBezTo>
                          <a:pt x="69" y="152"/>
                          <a:pt x="68" y="153"/>
                          <a:pt x="68" y="153"/>
                        </a:cubicBezTo>
                        <a:cubicBezTo>
                          <a:pt x="68" y="153"/>
                          <a:pt x="70" y="154"/>
                          <a:pt x="70" y="154"/>
                        </a:cubicBezTo>
                        <a:cubicBezTo>
                          <a:pt x="70" y="154"/>
                          <a:pt x="63" y="156"/>
                          <a:pt x="66" y="158"/>
                        </a:cubicBezTo>
                        <a:cubicBezTo>
                          <a:pt x="66" y="158"/>
                          <a:pt x="72" y="157"/>
                          <a:pt x="71" y="158"/>
                        </a:cubicBezTo>
                        <a:cubicBezTo>
                          <a:pt x="71" y="158"/>
                          <a:pt x="66" y="158"/>
                          <a:pt x="67" y="160"/>
                        </a:cubicBezTo>
                        <a:cubicBezTo>
                          <a:pt x="67" y="160"/>
                          <a:pt x="69" y="160"/>
                          <a:pt x="69" y="160"/>
                        </a:cubicBezTo>
                        <a:cubicBezTo>
                          <a:pt x="68" y="161"/>
                          <a:pt x="66" y="161"/>
                          <a:pt x="67" y="162"/>
                        </a:cubicBezTo>
                        <a:cubicBezTo>
                          <a:pt x="69" y="163"/>
                          <a:pt x="71" y="163"/>
                          <a:pt x="72" y="163"/>
                        </a:cubicBezTo>
                        <a:cubicBezTo>
                          <a:pt x="74" y="163"/>
                          <a:pt x="73" y="164"/>
                          <a:pt x="74" y="164"/>
                        </a:cubicBezTo>
                        <a:cubicBezTo>
                          <a:pt x="76" y="165"/>
                          <a:pt x="76" y="162"/>
                          <a:pt x="77" y="162"/>
                        </a:cubicBezTo>
                        <a:cubicBezTo>
                          <a:pt x="78" y="162"/>
                          <a:pt x="77" y="164"/>
                          <a:pt x="77" y="164"/>
                        </a:cubicBezTo>
                        <a:cubicBezTo>
                          <a:pt x="76" y="165"/>
                          <a:pt x="76" y="165"/>
                          <a:pt x="77" y="166"/>
                        </a:cubicBezTo>
                        <a:cubicBezTo>
                          <a:pt x="80" y="168"/>
                          <a:pt x="81" y="163"/>
                          <a:pt x="81" y="163"/>
                        </a:cubicBezTo>
                        <a:cubicBezTo>
                          <a:pt x="81" y="163"/>
                          <a:pt x="81" y="166"/>
                          <a:pt x="80" y="166"/>
                        </a:cubicBezTo>
                        <a:cubicBezTo>
                          <a:pt x="80" y="167"/>
                          <a:pt x="82" y="166"/>
                          <a:pt x="83" y="166"/>
                        </a:cubicBezTo>
                        <a:cubicBezTo>
                          <a:pt x="82" y="168"/>
                          <a:pt x="81" y="169"/>
                          <a:pt x="83" y="170"/>
                        </a:cubicBezTo>
                        <a:cubicBezTo>
                          <a:pt x="85" y="171"/>
                          <a:pt x="86" y="168"/>
                          <a:pt x="86" y="168"/>
                        </a:cubicBezTo>
                        <a:cubicBezTo>
                          <a:pt x="86" y="168"/>
                          <a:pt x="86" y="169"/>
                          <a:pt x="86" y="170"/>
                        </a:cubicBezTo>
                        <a:cubicBezTo>
                          <a:pt x="87" y="172"/>
                          <a:pt x="86" y="171"/>
                          <a:pt x="85" y="171"/>
                        </a:cubicBezTo>
                        <a:cubicBezTo>
                          <a:pt x="84" y="172"/>
                          <a:pt x="90" y="173"/>
                          <a:pt x="89" y="171"/>
                        </a:cubicBezTo>
                        <a:cubicBezTo>
                          <a:pt x="91" y="174"/>
                          <a:pt x="90" y="176"/>
                          <a:pt x="94" y="176"/>
                        </a:cubicBezTo>
                        <a:cubicBezTo>
                          <a:pt x="97" y="176"/>
                          <a:pt x="99" y="176"/>
                          <a:pt x="102" y="176"/>
                        </a:cubicBezTo>
                        <a:cubicBezTo>
                          <a:pt x="113" y="176"/>
                          <a:pt x="123" y="176"/>
                          <a:pt x="133" y="176"/>
                        </a:cubicBezTo>
                        <a:cubicBezTo>
                          <a:pt x="158" y="176"/>
                          <a:pt x="183" y="176"/>
                          <a:pt x="208" y="176"/>
                        </a:cubicBezTo>
                        <a:cubicBezTo>
                          <a:pt x="213" y="176"/>
                          <a:pt x="218" y="176"/>
                          <a:pt x="223" y="176"/>
                        </a:cubicBezTo>
                        <a:cubicBezTo>
                          <a:pt x="224" y="176"/>
                          <a:pt x="229" y="177"/>
                          <a:pt x="229" y="174"/>
                        </a:cubicBezTo>
                        <a:close/>
                        <a:moveTo>
                          <a:pt x="112" y="54"/>
                        </a:moveTo>
                        <a:cubicBezTo>
                          <a:pt x="110" y="54"/>
                          <a:pt x="108" y="53"/>
                          <a:pt x="106" y="54"/>
                        </a:cubicBezTo>
                        <a:cubicBezTo>
                          <a:pt x="104" y="57"/>
                          <a:pt x="108" y="56"/>
                          <a:pt x="108" y="57"/>
                        </a:cubicBezTo>
                        <a:cubicBezTo>
                          <a:pt x="108" y="56"/>
                          <a:pt x="100" y="60"/>
                          <a:pt x="100" y="60"/>
                        </a:cubicBezTo>
                        <a:cubicBezTo>
                          <a:pt x="98" y="59"/>
                          <a:pt x="107" y="53"/>
                          <a:pt x="99" y="56"/>
                        </a:cubicBezTo>
                        <a:cubicBezTo>
                          <a:pt x="98" y="56"/>
                          <a:pt x="97" y="57"/>
                          <a:pt x="97" y="57"/>
                        </a:cubicBezTo>
                        <a:cubicBezTo>
                          <a:pt x="96" y="58"/>
                          <a:pt x="97" y="59"/>
                          <a:pt x="96" y="60"/>
                        </a:cubicBezTo>
                        <a:cubicBezTo>
                          <a:pt x="95" y="60"/>
                          <a:pt x="88" y="59"/>
                          <a:pt x="88" y="59"/>
                        </a:cubicBezTo>
                        <a:cubicBezTo>
                          <a:pt x="88" y="58"/>
                          <a:pt x="91" y="59"/>
                          <a:pt x="91" y="58"/>
                        </a:cubicBezTo>
                        <a:cubicBezTo>
                          <a:pt x="92" y="57"/>
                          <a:pt x="91" y="57"/>
                          <a:pt x="92" y="56"/>
                        </a:cubicBezTo>
                        <a:cubicBezTo>
                          <a:pt x="92" y="55"/>
                          <a:pt x="94" y="54"/>
                          <a:pt x="94" y="54"/>
                        </a:cubicBezTo>
                        <a:cubicBezTo>
                          <a:pt x="94" y="53"/>
                          <a:pt x="91" y="52"/>
                          <a:pt x="94" y="52"/>
                        </a:cubicBezTo>
                        <a:cubicBezTo>
                          <a:pt x="94" y="52"/>
                          <a:pt x="98" y="53"/>
                          <a:pt x="98" y="52"/>
                        </a:cubicBezTo>
                        <a:cubicBezTo>
                          <a:pt x="98" y="51"/>
                          <a:pt x="93" y="50"/>
                          <a:pt x="92" y="50"/>
                        </a:cubicBezTo>
                        <a:cubicBezTo>
                          <a:pt x="91" y="50"/>
                          <a:pt x="89" y="51"/>
                          <a:pt x="87" y="51"/>
                        </a:cubicBezTo>
                        <a:cubicBezTo>
                          <a:pt x="86" y="51"/>
                          <a:pt x="84" y="50"/>
                          <a:pt x="82" y="51"/>
                        </a:cubicBezTo>
                        <a:cubicBezTo>
                          <a:pt x="81" y="51"/>
                          <a:pt x="79" y="53"/>
                          <a:pt x="80" y="51"/>
                        </a:cubicBezTo>
                        <a:cubicBezTo>
                          <a:pt x="81" y="49"/>
                          <a:pt x="83" y="50"/>
                          <a:pt x="84" y="49"/>
                        </a:cubicBezTo>
                        <a:cubicBezTo>
                          <a:pt x="86" y="49"/>
                          <a:pt x="89" y="48"/>
                          <a:pt x="91" y="47"/>
                        </a:cubicBezTo>
                        <a:cubicBezTo>
                          <a:pt x="95" y="46"/>
                          <a:pt x="99" y="46"/>
                          <a:pt x="102" y="44"/>
                        </a:cubicBezTo>
                        <a:cubicBezTo>
                          <a:pt x="104" y="44"/>
                          <a:pt x="107" y="43"/>
                          <a:pt x="108" y="45"/>
                        </a:cubicBezTo>
                        <a:cubicBezTo>
                          <a:pt x="109" y="46"/>
                          <a:pt x="105" y="47"/>
                          <a:pt x="104" y="48"/>
                        </a:cubicBezTo>
                        <a:cubicBezTo>
                          <a:pt x="102" y="49"/>
                          <a:pt x="110" y="49"/>
                          <a:pt x="111" y="49"/>
                        </a:cubicBezTo>
                        <a:cubicBezTo>
                          <a:pt x="111" y="49"/>
                          <a:pt x="113" y="49"/>
                          <a:pt x="113" y="49"/>
                        </a:cubicBezTo>
                        <a:cubicBezTo>
                          <a:pt x="114" y="48"/>
                          <a:pt x="116" y="46"/>
                          <a:pt x="117" y="47"/>
                        </a:cubicBezTo>
                        <a:cubicBezTo>
                          <a:pt x="118" y="48"/>
                          <a:pt x="113" y="54"/>
                          <a:pt x="112" y="54"/>
                        </a:cubicBezTo>
                        <a:cubicBezTo>
                          <a:pt x="110" y="54"/>
                          <a:pt x="114" y="54"/>
                          <a:pt x="112" y="54"/>
                        </a:cubicBezTo>
                        <a:close/>
                        <a:moveTo>
                          <a:pt x="157" y="78"/>
                        </a:moveTo>
                        <a:cubicBezTo>
                          <a:pt x="157" y="78"/>
                          <a:pt x="152" y="78"/>
                          <a:pt x="153" y="78"/>
                        </a:cubicBezTo>
                        <a:cubicBezTo>
                          <a:pt x="153" y="79"/>
                          <a:pt x="155" y="78"/>
                          <a:pt x="155" y="79"/>
                        </a:cubicBezTo>
                        <a:cubicBezTo>
                          <a:pt x="155" y="80"/>
                          <a:pt x="151" y="81"/>
                          <a:pt x="150" y="81"/>
                        </a:cubicBezTo>
                        <a:cubicBezTo>
                          <a:pt x="148" y="81"/>
                          <a:pt x="147" y="83"/>
                          <a:pt x="145" y="84"/>
                        </a:cubicBezTo>
                        <a:cubicBezTo>
                          <a:pt x="145" y="84"/>
                          <a:pt x="141" y="84"/>
                          <a:pt x="142" y="85"/>
                        </a:cubicBezTo>
                        <a:cubicBezTo>
                          <a:pt x="142" y="86"/>
                          <a:pt x="145" y="86"/>
                          <a:pt x="142" y="88"/>
                        </a:cubicBezTo>
                        <a:cubicBezTo>
                          <a:pt x="141" y="88"/>
                          <a:pt x="137" y="88"/>
                          <a:pt x="137" y="89"/>
                        </a:cubicBezTo>
                        <a:cubicBezTo>
                          <a:pt x="136" y="89"/>
                          <a:pt x="137" y="90"/>
                          <a:pt x="137" y="90"/>
                        </a:cubicBezTo>
                        <a:cubicBezTo>
                          <a:pt x="137" y="92"/>
                          <a:pt x="135" y="92"/>
                          <a:pt x="134" y="92"/>
                        </a:cubicBezTo>
                        <a:cubicBezTo>
                          <a:pt x="131" y="93"/>
                          <a:pt x="128" y="93"/>
                          <a:pt x="125" y="93"/>
                        </a:cubicBezTo>
                        <a:cubicBezTo>
                          <a:pt x="125" y="93"/>
                          <a:pt x="120" y="90"/>
                          <a:pt x="120" y="90"/>
                        </a:cubicBezTo>
                        <a:cubicBezTo>
                          <a:pt x="122" y="89"/>
                          <a:pt x="125" y="90"/>
                          <a:pt x="126" y="89"/>
                        </a:cubicBezTo>
                        <a:cubicBezTo>
                          <a:pt x="127" y="89"/>
                          <a:pt x="126" y="87"/>
                          <a:pt x="127" y="87"/>
                        </a:cubicBezTo>
                        <a:cubicBezTo>
                          <a:pt x="128" y="85"/>
                          <a:pt x="130" y="86"/>
                          <a:pt x="131" y="85"/>
                        </a:cubicBezTo>
                        <a:cubicBezTo>
                          <a:pt x="132" y="85"/>
                          <a:pt x="130" y="83"/>
                          <a:pt x="130" y="83"/>
                        </a:cubicBezTo>
                        <a:cubicBezTo>
                          <a:pt x="128" y="82"/>
                          <a:pt x="128" y="82"/>
                          <a:pt x="128" y="81"/>
                        </a:cubicBezTo>
                        <a:cubicBezTo>
                          <a:pt x="128" y="79"/>
                          <a:pt x="126" y="80"/>
                          <a:pt x="126" y="79"/>
                        </a:cubicBezTo>
                        <a:cubicBezTo>
                          <a:pt x="125" y="78"/>
                          <a:pt x="128" y="79"/>
                          <a:pt x="128" y="79"/>
                        </a:cubicBezTo>
                        <a:cubicBezTo>
                          <a:pt x="131" y="80"/>
                          <a:pt x="134" y="81"/>
                          <a:pt x="136" y="82"/>
                        </a:cubicBezTo>
                        <a:cubicBezTo>
                          <a:pt x="138" y="84"/>
                          <a:pt x="142" y="83"/>
                          <a:pt x="144" y="82"/>
                        </a:cubicBezTo>
                        <a:cubicBezTo>
                          <a:pt x="147" y="81"/>
                          <a:pt x="148" y="78"/>
                          <a:pt x="152" y="77"/>
                        </a:cubicBezTo>
                        <a:cubicBezTo>
                          <a:pt x="153" y="76"/>
                          <a:pt x="155" y="76"/>
                          <a:pt x="157" y="77"/>
                        </a:cubicBezTo>
                        <a:cubicBezTo>
                          <a:pt x="157" y="77"/>
                          <a:pt x="160" y="78"/>
                          <a:pt x="160" y="78"/>
                        </a:cubicBezTo>
                        <a:cubicBezTo>
                          <a:pt x="160" y="78"/>
                          <a:pt x="158" y="78"/>
                          <a:pt x="157" y="78"/>
                        </a:cubicBezTo>
                        <a:close/>
                        <a:moveTo>
                          <a:pt x="222" y="165"/>
                        </a:moveTo>
                        <a:cubicBezTo>
                          <a:pt x="221" y="167"/>
                          <a:pt x="219" y="163"/>
                          <a:pt x="219" y="162"/>
                        </a:cubicBezTo>
                        <a:cubicBezTo>
                          <a:pt x="219" y="160"/>
                          <a:pt x="221" y="159"/>
                          <a:pt x="221" y="157"/>
                        </a:cubicBezTo>
                        <a:cubicBezTo>
                          <a:pt x="220" y="156"/>
                          <a:pt x="219" y="159"/>
                          <a:pt x="218" y="158"/>
                        </a:cubicBezTo>
                        <a:cubicBezTo>
                          <a:pt x="218" y="157"/>
                          <a:pt x="218" y="154"/>
                          <a:pt x="216" y="154"/>
                        </a:cubicBezTo>
                        <a:cubicBezTo>
                          <a:pt x="216" y="154"/>
                          <a:pt x="216" y="156"/>
                          <a:pt x="215" y="156"/>
                        </a:cubicBezTo>
                        <a:cubicBezTo>
                          <a:pt x="214" y="155"/>
                          <a:pt x="214" y="154"/>
                          <a:pt x="213" y="153"/>
                        </a:cubicBezTo>
                        <a:cubicBezTo>
                          <a:pt x="212" y="152"/>
                          <a:pt x="211" y="151"/>
                          <a:pt x="210" y="150"/>
                        </a:cubicBezTo>
                        <a:cubicBezTo>
                          <a:pt x="209" y="149"/>
                          <a:pt x="212" y="149"/>
                          <a:pt x="212" y="148"/>
                        </a:cubicBezTo>
                        <a:cubicBezTo>
                          <a:pt x="211" y="147"/>
                          <a:pt x="209" y="148"/>
                          <a:pt x="209" y="147"/>
                        </a:cubicBezTo>
                        <a:cubicBezTo>
                          <a:pt x="209" y="146"/>
                          <a:pt x="210" y="143"/>
                          <a:pt x="210" y="142"/>
                        </a:cubicBezTo>
                        <a:cubicBezTo>
                          <a:pt x="212" y="140"/>
                          <a:pt x="217" y="147"/>
                          <a:pt x="217" y="148"/>
                        </a:cubicBezTo>
                        <a:cubicBezTo>
                          <a:pt x="218" y="150"/>
                          <a:pt x="219" y="151"/>
                          <a:pt x="219" y="153"/>
                        </a:cubicBezTo>
                        <a:cubicBezTo>
                          <a:pt x="220" y="155"/>
                          <a:pt x="220" y="154"/>
                          <a:pt x="221" y="156"/>
                        </a:cubicBezTo>
                        <a:cubicBezTo>
                          <a:pt x="221" y="157"/>
                          <a:pt x="222" y="158"/>
                          <a:pt x="222" y="159"/>
                        </a:cubicBezTo>
                        <a:cubicBezTo>
                          <a:pt x="223" y="161"/>
                          <a:pt x="222" y="163"/>
                          <a:pt x="222" y="165"/>
                        </a:cubicBezTo>
                        <a:cubicBezTo>
                          <a:pt x="221" y="166"/>
                          <a:pt x="222" y="164"/>
                          <a:pt x="222" y="165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52" name="Freeform 643">
                    <a:extLst>
                      <a:ext uri="{FF2B5EF4-FFF2-40B4-BE49-F238E27FC236}">
                        <a16:creationId xmlns:a16="http://schemas.microsoft.com/office/drawing/2014/main" id="{F781D794-0900-4CFA-BF76-EE47CAB5B9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4015" y="4733153"/>
                    <a:ext cx="47783" cy="41414"/>
                  </a:xfrm>
                  <a:custGeom>
                    <a:avLst/>
                    <a:gdLst>
                      <a:gd name="T0" fmla="*/ 9 w 10"/>
                      <a:gd name="T1" fmla="*/ 0 h 9"/>
                      <a:gd name="T2" fmla="*/ 2 w 10"/>
                      <a:gd name="T3" fmla="*/ 7 h 9"/>
                      <a:gd name="T4" fmla="*/ 10 w 10"/>
                      <a:gd name="T5" fmla="*/ 3 h 9"/>
                      <a:gd name="T6" fmla="*/ 9 w 10"/>
                      <a:gd name="T7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" h="9">
                        <a:moveTo>
                          <a:pt x="9" y="0"/>
                        </a:moveTo>
                        <a:cubicBezTo>
                          <a:pt x="7" y="1"/>
                          <a:pt x="0" y="4"/>
                          <a:pt x="2" y="7"/>
                        </a:cubicBezTo>
                        <a:cubicBezTo>
                          <a:pt x="4" y="9"/>
                          <a:pt x="9" y="3"/>
                          <a:pt x="10" y="3"/>
                        </a:cubicBezTo>
                        <a:cubicBezTo>
                          <a:pt x="10" y="2"/>
                          <a:pt x="9" y="1"/>
                          <a:pt x="9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53" name="Freeform 644">
                    <a:extLst>
                      <a:ext uri="{FF2B5EF4-FFF2-40B4-BE49-F238E27FC236}">
                        <a16:creationId xmlns:a16="http://schemas.microsoft.com/office/drawing/2014/main" id="{FD55863D-BBEF-4859-8FD9-56012FCAF1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12241" y="4723597"/>
                    <a:ext cx="60525" cy="22299"/>
                  </a:xfrm>
                  <a:custGeom>
                    <a:avLst/>
                    <a:gdLst>
                      <a:gd name="T0" fmla="*/ 12 w 13"/>
                      <a:gd name="T1" fmla="*/ 0 h 5"/>
                      <a:gd name="T2" fmla="*/ 7 w 13"/>
                      <a:gd name="T3" fmla="*/ 0 h 5"/>
                      <a:gd name="T4" fmla="*/ 1 w 13"/>
                      <a:gd name="T5" fmla="*/ 2 h 5"/>
                      <a:gd name="T6" fmla="*/ 5 w 13"/>
                      <a:gd name="T7" fmla="*/ 3 h 5"/>
                      <a:gd name="T8" fmla="*/ 12 w 13"/>
                      <a:gd name="T9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5">
                        <a:moveTo>
                          <a:pt x="12" y="0"/>
                        </a:moveTo>
                        <a:cubicBezTo>
                          <a:pt x="13" y="0"/>
                          <a:pt x="7" y="0"/>
                          <a:pt x="7" y="0"/>
                        </a:cubicBezTo>
                        <a:cubicBezTo>
                          <a:pt x="6" y="0"/>
                          <a:pt x="0" y="1"/>
                          <a:pt x="1" y="2"/>
                        </a:cubicBezTo>
                        <a:cubicBezTo>
                          <a:pt x="3" y="5"/>
                          <a:pt x="2" y="5"/>
                          <a:pt x="5" y="3"/>
                        </a:cubicBezTo>
                        <a:cubicBezTo>
                          <a:pt x="8" y="2"/>
                          <a:pt x="10" y="2"/>
                          <a:pt x="12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54" name="Freeform 645">
                    <a:extLst>
                      <a:ext uri="{FF2B5EF4-FFF2-40B4-BE49-F238E27FC236}">
                        <a16:creationId xmlns:a16="http://schemas.microsoft.com/office/drawing/2014/main" id="{0904A84B-77EB-42DA-BD1E-F45A446036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38320" y="3207276"/>
                    <a:ext cx="144943" cy="79640"/>
                  </a:xfrm>
                  <a:custGeom>
                    <a:avLst/>
                    <a:gdLst>
                      <a:gd name="T0" fmla="*/ 10 w 31"/>
                      <a:gd name="T1" fmla="*/ 17 h 17"/>
                      <a:gd name="T2" fmla="*/ 13 w 31"/>
                      <a:gd name="T3" fmla="*/ 14 h 17"/>
                      <a:gd name="T4" fmla="*/ 18 w 31"/>
                      <a:gd name="T5" fmla="*/ 16 h 17"/>
                      <a:gd name="T6" fmla="*/ 21 w 31"/>
                      <a:gd name="T7" fmla="*/ 16 h 17"/>
                      <a:gd name="T8" fmla="*/ 23 w 31"/>
                      <a:gd name="T9" fmla="*/ 15 h 17"/>
                      <a:gd name="T10" fmla="*/ 29 w 31"/>
                      <a:gd name="T11" fmla="*/ 11 h 17"/>
                      <a:gd name="T12" fmla="*/ 27 w 31"/>
                      <a:gd name="T13" fmla="*/ 7 h 17"/>
                      <a:gd name="T14" fmla="*/ 21 w 31"/>
                      <a:gd name="T15" fmla="*/ 5 h 17"/>
                      <a:gd name="T16" fmla="*/ 17 w 31"/>
                      <a:gd name="T17" fmla="*/ 3 h 17"/>
                      <a:gd name="T18" fmla="*/ 13 w 31"/>
                      <a:gd name="T19" fmla="*/ 0 h 17"/>
                      <a:gd name="T20" fmla="*/ 11 w 31"/>
                      <a:gd name="T21" fmla="*/ 2 h 17"/>
                      <a:gd name="T22" fmla="*/ 8 w 31"/>
                      <a:gd name="T23" fmla="*/ 2 h 17"/>
                      <a:gd name="T24" fmla="*/ 0 w 31"/>
                      <a:gd name="T25" fmla="*/ 6 h 17"/>
                      <a:gd name="T26" fmla="*/ 2 w 31"/>
                      <a:gd name="T27" fmla="*/ 10 h 17"/>
                      <a:gd name="T28" fmla="*/ 4 w 31"/>
                      <a:gd name="T29" fmla="*/ 13 h 17"/>
                      <a:gd name="T30" fmla="*/ 10 w 31"/>
                      <a:gd name="T31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1" h="17">
                        <a:moveTo>
                          <a:pt x="10" y="17"/>
                        </a:moveTo>
                        <a:cubicBezTo>
                          <a:pt x="12" y="17"/>
                          <a:pt x="11" y="14"/>
                          <a:pt x="13" y="14"/>
                        </a:cubicBezTo>
                        <a:cubicBezTo>
                          <a:pt x="15" y="14"/>
                          <a:pt x="16" y="16"/>
                          <a:pt x="18" y="16"/>
                        </a:cubicBezTo>
                        <a:cubicBezTo>
                          <a:pt x="19" y="16"/>
                          <a:pt x="20" y="16"/>
                          <a:pt x="21" y="16"/>
                        </a:cubicBezTo>
                        <a:cubicBezTo>
                          <a:pt x="22" y="16"/>
                          <a:pt x="23" y="15"/>
                          <a:pt x="23" y="15"/>
                        </a:cubicBezTo>
                        <a:cubicBezTo>
                          <a:pt x="26" y="14"/>
                          <a:pt x="27" y="13"/>
                          <a:pt x="29" y="11"/>
                        </a:cubicBezTo>
                        <a:cubicBezTo>
                          <a:pt x="31" y="9"/>
                          <a:pt x="29" y="8"/>
                          <a:pt x="27" y="7"/>
                        </a:cubicBezTo>
                        <a:cubicBezTo>
                          <a:pt x="25" y="6"/>
                          <a:pt x="22" y="3"/>
                          <a:pt x="21" y="5"/>
                        </a:cubicBezTo>
                        <a:cubicBezTo>
                          <a:pt x="19" y="8"/>
                          <a:pt x="18" y="4"/>
                          <a:pt x="17" y="3"/>
                        </a:cubicBezTo>
                        <a:cubicBezTo>
                          <a:pt x="16" y="2"/>
                          <a:pt x="13" y="3"/>
                          <a:pt x="13" y="0"/>
                        </a:cubicBezTo>
                        <a:cubicBezTo>
                          <a:pt x="13" y="1"/>
                          <a:pt x="12" y="3"/>
                          <a:pt x="11" y="2"/>
                        </a:cubicBezTo>
                        <a:cubicBezTo>
                          <a:pt x="9" y="0"/>
                          <a:pt x="9" y="0"/>
                          <a:pt x="8" y="2"/>
                        </a:cubicBezTo>
                        <a:cubicBezTo>
                          <a:pt x="7" y="3"/>
                          <a:pt x="0" y="5"/>
                          <a:pt x="0" y="6"/>
                        </a:cubicBezTo>
                        <a:cubicBezTo>
                          <a:pt x="0" y="6"/>
                          <a:pt x="1" y="9"/>
                          <a:pt x="2" y="10"/>
                        </a:cubicBezTo>
                        <a:cubicBezTo>
                          <a:pt x="2" y="11"/>
                          <a:pt x="3" y="12"/>
                          <a:pt x="4" y="13"/>
                        </a:cubicBezTo>
                        <a:cubicBezTo>
                          <a:pt x="6" y="14"/>
                          <a:pt x="8" y="17"/>
                          <a:pt x="10" y="17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55" name="Freeform 646">
                    <a:extLst>
                      <a:ext uri="{FF2B5EF4-FFF2-40B4-BE49-F238E27FC236}">
                        <a16:creationId xmlns:a16="http://schemas.microsoft.com/office/drawing/2014/main" id="{5692BBBF-05D0-4FAB-B168-801707FE83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073017" y="3272580"/>
                    <a:ext cx="173611" cy="74861"/>
                  </a:xfrm>
                  <a:custGeom>
                    <a:avLst/>
                    <a:gdLst>
                      <a:gd name="T0" fmla="*/ 32 w 37"/>
                      <a:gd name="T1" fmla="*/ 2 h 16"/>
                      <a:gd name="T2" fmla="*/ 27 w 37"/>
                      <a:gd name="T3" fmla="*/ 0 h 16"/>
                      <a:gd name="T4" fmla="*/ 24 w 37"/>
                      <a:gd name="T5" fmla="*/ 3 h 16"/>
                      <a:gd name="T6" fmla="*/ 20 w 37"/>
                      <a:gd name="T7" fmla="*/ 3 h 16"/>
                      <a:gd name="T8" fmla="*/ 17 w 37"/>
                      <a:gd name="T9" fmla="*/ 7 h 16"/>
                      <a:gd name="T10" fmla="*/ 16 w 37"/>
                      <a:gd name="T11" fmla="*/ 9 h 16"/>
                      <a:gd name="T12" fmla="*/ 13 w 37"/>
                      <a:gd name="T13" fmla="*/ 9 h 16"/>
                      <a:gd name="T14" fmla="*/ 9 w 37"/>
                      <a:gd name="T15" fmla="*/ 10 h 16"/>
                      <a:gd name="T16" fmla="*/ 5 w 37"/>
                      <a:gd name="T17" fmla="*/ 11 h 16"/>
                      <a:gd name="T18" fmla="*/ 0 w 37"/>
                      <a:gd name="T19" fmla="*/ 9 h 16"/>
                      <a:gd name="T20" fmla="*/ 4 w 37"/>
                      <a:gd name="T21" fmla="*/ 13 h 16"/>
                      <a:gd name="T22" fmla="*/ 6 w 37"/>
                      <a:gd name="T23" fmla="*/ 13 h 16"/>
                      <a:gd name="T24" fmla="*/ 8 w 37"/>
                      <a:gd name="T25" fmla="*/ 14 h 16"/>
                      <a:gd name="T26" fmla="*/ 12 w 37"/>
                      <a:gd name="T27" fmla="*/ 13 h 16"/>
                      <a:gd name="T28" fmla="*/ 15 w 37"/>
                      <a:gd name="T29" fmla="*/ 15 h 16"/>
                      <a:gd name="T30" fmla="*/ 22 w 37"/>
                      <a:gd name="T31" fmla="*/ 16 h 16"/>
                      <a:gd name="T32" fmla="*/ 29 w 37"/>
                      <a:gd name="T33" fmla="*/ 14 h 16"/>
                      <a:gd name="T34" fmla="*/ 33 w 37"/>
                      <a:gd name="T35" fmla="*/ 12 h 16"/>
                      <a:gd name="T36" fmla="*/ 34 w 37"/>
                      <a:gd name="T37" fmla="*/ 9 h 16"/>
                      <a:gd name="T38" fmla="*/ 36 w 37"/>
                      <a:gd name="T39" fmla="*/ 8 h 16"/>
                      <a:gd name="T40" fmla="*/ 36 w 37"/>
                      <a:gd name="T41" fmla="*/ 2 h 16"/>
                      <a:gd name="T42" fmla="*/ 32 w 37"/>
                      <a:gd name="T43" fmla="*/ 2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7" h="16">
                        <a:moveTo>
                          <a:pt x="32" y="2"/>
                        </a:moveTo>
                        <a:cubicBezTo>
                          <a:pt x="30" y="2"/>
                          <a:pt x="28" y="0"/>
                          <a:pt x="27" y="0"/>
                        </a:cubicBezTo>
                        <a:cubicBezTo>
                          <a:pt x="25" y="0"/>
                          <a:pt x="26" y="3"/>
                          <a:pt x="24" y="3"/>
                        </a:cubicBezTo>
                        <a:cubicBezTo>
                          <a:pt x="22" y="3"/>
                          <a:pt x="22" y="2"/>
                          <a:pt x="20" y="3"/>
                        </a:cubicBezTo>
                        <a:cubicBezTo>
                          <a:pt x="20" y="3"/>
                          <a:pt x="16" y="6"/>
                          <a:pt x="17" y="7"/>
                        </a:cubicBezTo>
                        <a:cubicBezTo>
                          <a:pt x="17" y="8"/>
                          <a:pt x="19" y="10"/>
                          <a:pt x="16" y="9"/>
                        </a:cubicBezTo>
                        <a:cubicBezTo>
                          <a:pt x="15" y="9"/>
                          <a:pt x="14" y="8"/>
                          <a:pt x="13" y="9"/>
                        </a:cubicBezTo>
                        <a:cubicBezTo>
                          <a:pt x="12" y="9"/>
                          <a:pt x="10" y="10"/>
                          <a:pt x="9" y="10"/>
                        </a:cubicBezTo>
                        <a:cubicBezTo>
                          <a:pt x="7" y="10"/>
                          <a:pt x="6" y="8"/>
                          <a:pt x="5" y="11"/>
                        </a:cubicBezTo>
                        <a:cubicBezTo>
                          <a:pt x="5" y="11"/>
                          <a:pt x="1" y="9"/>
                          <a:pt x="0" y="9"/>
                        </a:cubicBezTo>
                        <a:cubicBezTo>
                          <a:pt x="0" y="11"/>
                          <a:pt x="1" y="12"/>
                          <a:pt x="4" y="13"/>
                        </a:cubicBezTo>
                        <a:cubicBezTo>
                          <a:pt x="5" y="13"/>
                          <a:pt x="5" y="13"/>
                          <a:pt x="6" y="13"/>
                        </a:cubicBezTo>
                        <a:cubicBezTo>
                          <a:pt x="7" y="13"/>
                          <a:pt x="7" y="15"/>
                          <a:pt x="8" y="14"/>
                        </a:cubicBezTo>
                        <a:cubicBezTo>
                          <a:pt x="10" y="13"/>
                          <a:pt x="10" y="13"/>
                          <a:pt x="12" y="13"/>
                        </a:cubicBezTo>
                        <a:cubicBezTo>
                          <a:pt x="14" y="13"/>
                          <a:pt x="13" y="14"/>
                          <a:pt x="15" y="15"/>
                        </a:cubicBezTo>
                        <a:cubicBezTo>
                          <a:pt x="17" y="16"/>
                          <a:pt x="20" y="16"/>
                          <a:pt x="22" y="16"/>
                        </a:cubicBezTo>
                        <a:cubicBezTo>
                          <a:pt x="25" y="16"/>
                          <a:pt x="26" y="14"/>
                          <a:pt x="29" y="14"/>
                        </a:cubicBezTo>
                        <a:cubicBezTo>
                          <a:pt x="31" y="14"/>
                          <a:pt x="33" y="13"/>
                          <a:pt x="33" y="12"/>
                        </a:cubicBezTo>
                        <a:cubicBezTo>
                          <a:pt x="34" y="11"/>
                          <a:pt x="34" y="10"/>
                          <a:pt x="34" y="9"/>
                        </a:cubicBezTo>
                        <a:cubicBezTo>
                          <a:pt x="34" y="7"/>
                          <a:pt x="35" y="9"/>
                          <a:pt x="36" y="8"/>
                        </a:cubicBezTo>
                        <a:cubicBezTo>
                          <a:pt x="37" y="6"/>
                          <a:pt x="36" y="3"/>
                          <a:pt x="36" y="2"/>
                        </a:cubicBezTo>
                        <a:cubicBezTo>
                          <a:pt x="34" y="2"/>
                          <a:pt x="33" y="2"/>
                          <a:pt x="32" y="2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56" name="Freeform 647">
                    <a:extLst>
                      <a:ext uri="{FF2B5EF4-FFF2-40B4-BE49-F238E27FC236}">
                        <a16:creationId xmlns:a16="http://schemas.microsoft.com/office/drawing/2014/main" id="{E2E3C7C8-A55E-4412-8C43-FB09E2913B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012490" y="3328327"/>
                    <a:ext cx="265993" cy="258029"/>
                  </a:xfrm>
                  <a:custGeom>
                    <a:avLst/>
                    <a:gdLst>
                      <a:gd name="T0" fmla="*/ 37 w 57"/>
                      <a:gd name="T1" fmla="*/ 10 h 55"/>
                      <a:gd name="T2" fmla="*/ 41 w 57"/>
                      <a:gd name="T3" fmla="*/ 9 h 55"/>
                      <a:gd name="T4" fmla="*/ 43 w 57"/>
                      <a:gd name="T5" fmla="*/ 6 h 55"/>
                      <a:gd name="T6" fmla="*/ 45 w 57"/>
                      <a:gd name="T7" fmla="*/ 4 h 55"/>
                      <a:gd name="T8" fmla="*/ 45 w 57"/>
                      <a:gd name="T9" fmla="*/ 1 h 55"/>
                      <a:gd name="T10" fmla="*/ 41 w 57"/>
                      <a:gd name="T11" fmla="*/ 2 h 55"/>
                      <a:gd name="T12" fmla="*/ 36 w 57"/>
                      <a:gd name="T13" fmla="*/ 4 h 55"/>
                      <a:gd name="T14" fmla="*/ 27 w 57"/>
                      <a:gd name="T15" fmla="*/ 1 h 55"/>
                      <a:gd name="T16" fmla="*/ 22 w 57"/>
                      <a:gd name="T17" fmla="*/ 1 h 55"/>
                      <a:gd name="T18" fmla="*/ 19 w 57"/>
                      <a:gd name="T19" fmla="*/ 1 h 55"/>
                      <a:gd name="T20" fmla="*/ 18 w 57"/>
                      <a:gd name="T21" fmla="*/ 3 h 55"/>
                      <a:gd name="T22" fmla="*/ 17 w 57"/>
                      <a:gd name="T23" fmla="*/ 4 h 55"/>
                      <a:gd name="T24" fmla="*/ 15 w 57"/>
                      <a:gd name="T25" fmla="*/ 5 h 55"/>
                      <a:gd name="T26" fmla="*/ 13 w 57"/>
                      <a:gd name="T27" fmla="*/ 5 h 55"/>
                      <a:gd name="T28" fmla="*/ 12 w 57"/>
                      <a:gd name="T29" fmla="*/ 4 h 55"/>
                      <a:gd name="T30" fmla="*/ 11 w 57"/>
                      <a:gd name="T31" fmla="*/ 8 h 55"/>
                      <a:gd name="T32" fmla="*/ 9 w 57"/>
                      <a:gd name="T33" fmla="*/ 5 h 55"/>
                      <a:gd name="T34" fmla="*/ 5 w 57"/>
                      <a:gd name="T35" fmla="*/ 7 h 55"/>
                      <a:gd name="T36" fmla="*/ 0 w 57"/>
                      <a:gd name="T37" fmla="*/ 7 h 55"/>
                      <a:gd name="T38" fmla="*/ 1 w 57"/>
                      <a:gd name="T39" fmla="*/ 10 h 55"/>
                      <a:gd name="T40" fmla="*/ 0 w 57"/>
                      <a:gd name="T41" fmla="*/ 14 h 55"/>
                      <a:gd name="T42" fmla="*/ 2 w 57"/>
                      <a:gd name="T43" fmla="*/ 18 h 55"/>
                      <a:gd name="T44" fmla="*/ 4 w 57"/>
                      <a:gd name="T45" fmla="*/ 21 h 55"/>
                      <a:gd name="T46" fmla="*/ 12 w 57"/>
                      <a:gd name="T47" fmla="*/ 17 h 55"/>
                      <a:gd name="T48" fmla="*/ 15 w 57"/>
                      <a:gd name="T49" fmla="*/ 19 h 55"/>
                      <a:gd name="T50" fmla="*/ 17 w 57"/>
                      <a:gd name="T51" fmla="*/ 22 h 55"/>
                      <a:gd name="T52" fmla="*/ 18 w 57"/>
                      <a:gd name="T53" fmla="*/ 25 h 55"/>
                      <a:gd name="T54" fmla="*/ 21 w 57"/>
                      <a:gd name="T55" fmla="*/ 28 h 55"/>
                      <a:gd name="T56" fmla="*/ 28 w 57"/>
                      <a:gd name="T57" fmla="*/ 33 h 55"/>
                      <a:gd name="T58" fmla="*/ 33 w 57"/>
                      <a:gd name="T59" fmla="*/ 36 h 55"/>
                      <a:gd name="T60" fmla="*/ 42 w 57"/>
                      <a:gd name="T61" fmla="*/ 42 h 55"/>
                      <a:gd name="T62" fmla="*/ 45 w 57"/>
                      <a:gd name="T63" fmla="*/ 48 h 55"/>
                      <a:gd name="T64" fmla="*/ 43 w 57"/>
                      <a:gd name="T65" fmla="*/ 55 h 55"/>
                      <a:gd name="T66" fmla="*/ 49 w 57"/>
                      <a:gd name="T67" fmla="*/ 48 h 55"/>
                      <a:gd name="T68" fmla="*/ 47 w 57"/>
                      <a:gd name="T69" fmla="*/ 45 h 55"/>
                      <a:gd name="T70" fmla="*/ 50 w 57"/>
                      <a:gd name="T71" fmla="*/ 40 h 55"/>
                      <a:gd name="T72" fmla="*/ 53 w 57"/>
                      <a:gd name="T73" fmla="*/ 41 h 55"/>
                      <a:gd name="T74" fmla="*/ 55 w 57"/>
                      <a:gd name="T75" fmla="*/ 44 h 55"/>
                      <a:gd name="T76" fmla="*/ 53 w 57"/>
                      <a:gd name="T77" fmla="*/ 39 h 55"/>
                      <a:gd name="T78" fmla="*/ 44 w 57"/>
                      <a:gd name="T79" fmla="*/ 35 h 55"/>
                      <a:gd name="T80" fmla="*/ 44 w 57"/>
                      <a:gd name="T81" fmla="*/ 32 h 55"/>
                      <a:gd name="T82" fmla="*/ 39 w 57"/>
                      <a:gd name="T83" fmla="*/ 31 h 55"/>
                      <a:gd name="T84" fmla="*/ 35 w 57"/>
                      <a:gd name="T85" fmla="*/ 26 h 55"/>
                      <a:gd name="T86" fmla="*/ 32 w 57"/>
                      <a:gd name="T87" fmla="*/ 21 h 55"/>
                      <a:gd name="T88" fmla="*/ 27 w 57"/>
                      <a:gd name="T89" fmla="*/ 17 h 55"/>
                      <a:gd name="T90" fmla="*/ 27 w 57"/>
                      <a:gd name="T91" fmla="*/ 15 h 55"/>
                      <a:gd name="T92" fmla="*/ 28 w 57"/>
                      <a:gd name="T93" fmla="*/ 12 h 55"/>
                      <a:gd name="T94" fmla="*/ 30 w 57"/>
                      <a:gd name="T95" fmla="*/ 9 h 55"/>
                      <a:gd name="T96" fmla="*/ 32 w 57"/>
                      <a:gd name="T97" fmla="*/ 8 h 55"/>
                      <a:gd name="T98" fmla="*/ 34 w 57"/>
                      <a:gd name="T99" fmla="*/ 10 h 55"/>
                      <a:gd name="T100" fmla="*/ 37 w 57"/>
                      <a:gd name="T101" fmla="*/ 10 h 55"/>
                      <a:gd name="T102" fmla="*/ 37 w 57"/>
                      <a:gd name="T103" fmla="*/ 10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57" h="55">
                        <a:moveTo>
                          <a:pt x="37" y="10"/>
                        </a:moveTo>
                        <a:cubicBezTo>
                          <a:pt x="38" y="9"/>
                          <a:pt x="40" y="10"/>
                          <a:pt x="41" y="9"/>
                        </a:cubicBezTo>
                        <a:cubicBezTo>
                          <a:pt x="43" y="8"/>
                          <a:pt x="42" y="7"/>
                          <a:pt x="43" y="6"/>
                        </a:cubicBezTo>
                        <a:cubicBezTo>
                          <a:pt x="43" y="5"/>
                          <a:pt x="44" y="4"/>
                          <a:pt x="45" y="4"/>
                        </a:cubicBezTo>
                        <a:cubicBezTo>
                          <a:pt x="46" y="3"/>
                          <a:pt x="45" y="3"/>
                          <a:pt x="45" y="1"/>
                        </a:cubicBezTo>
                        <a:cubicBezTo>
                          <a:pt x="44" y="2"/>
                          <a:pt x="43" y="2"/>
                          <a:pt x="41" y="2"/>
                        </a:cubicBezTo>
                        <a:cubicBezTo>
                          <a:pt x="39" y="2"/>
                          <a:pt x="37" y="5"/>
                          <a:pt x="36" y="4"/>
                        </a:cubicBezTo>
                        <a:cubicBezTo>
                          <a:pt x="33" y="3"/>
                          <a:pt x="28" y="4"/>
                          <a:pt x="27" y="1"/>
                        </a:cubicBezTo>
                        <a:cubicBezTo>
                          <a:pt x="26" y="0"/>
                          <a:pt x="23" y="1"/>
                          <a:pt x="22" y="1"/>
                        </a:cubicBezTo>
                        <a:cubicBezTo>
                          <a:pt x="20" y="3"/>
                          <a:pt x="20" y="1"/>
                          <a:pt x="19" y="1"/>
                        </a:cubicBezTo>
                        <a:cubicBezTo>
                          <a:pt x="18" y="1"/>
                          <a:pt x="18" y="3"/>
                          <a:pt x="18" y="3"/>
                        </a:cubicBezTo>
                        <a:cubicBezTo>
                          <a:pt x="18" y="3"/>
                          <a:pt x="17" y="4"/>
                          <a:pt x="17" y="4"/>
                        </a:cubicBezTo>
                        <a:cubicBezTo>
                          <a:pt x="17" y="5"/>
                          <a:pt x="16" y="5"/>
                          <a:pt x="15" y="5"/>
                        </a:cubicBezTo>
                        <a:cubicBezTo>
                          <a:pt x="15" y="5"/>
                          <a:pt x="14" y="5"/>
                          <a:pt x="13" y="5"/>
                        </a:cubicBezTo>
                        <a:cubicBezTo>
                          <a:pt x="13" y="5"/>
                          <a:pt x="13" y="5"/>
                          <a:pt x="12" y="4"/>
                        </a:cubicBezTo>
                        <a:cubicBezTo>
                          <a:pt x="12" y="4"/>
                          <a:pt x="11" y="7"/>
                          <a:pt x="11" y="8"/>
                        </a:cubicBezTo>
                        <a:cubicBezTo>
                          <a:pt x="11" y="9"/>
                          <a:pt x="9" y="6"/>
                          <a:pt x="9" y="5"/>
                        </a:cubicBezTo>
                        <a:cubicBezTo>
                          <a:pt x="7" y="4"/>
                          <a:pt x="6" y="7"/>
                          <a:pt x="5" y="7"/>
                        </a:cubicBezTo>
                        <a:cubicBezTo>
                          <a:pt x="3" y="7"/>
                          <a:pt x="1" y="7"/>
                          <a:pt x="0" y="7"/>
                        </a:cubicBezTo>
                        <a:cubicBezTo>
                          <a:pt x="0" y="8"/>
                          <a:pt x="1" y="9"/>
                          <a:pt x="1" y="10"/>
                        </a:cubicBezTo>
                        <a:cubicBezTo>
                          <a:pt x="1" y="12"/>
                          <a:pt x="0" y="12"/>
                          <a:pt x="0" y="14"/>
                        </a:cubicBezTo>
                        <a:cubicBezTo>
                          <a:pt x="0" y="15"/>
                          <a:pt x="0" y="18"/>
                          <a:pt x="2" y="18"/>
                        </a:cubicBezTo>
                        <a:cubicBezTo>
                          <a:pt x="3" y="19"/>
                          <a:pt x="4" y="18"/>
                          <a:pt x="4" y="21"/>
                        </a:cubicBezTo>
                        <a:cubicBezTo>
                          <a:pt x="6" y="20"/>
                          <a:pt x="10" y="16"/>
                          <a:pt x="12" y="17"/>
                        </a:cubicBezTo>
                        <a:cubicBezTo>
                          <a:pt x="13" y="18"/>
                          <a:pt x="14" y="19"/>
                          <a:pt x="15" y="19"/>
                        </a:cubicBezTo>
                        <a:cubicBezTo>
                          <a:pt x="16" y="19"/>
                          <a:pt x="17" y="21"/>
                          <a:pt x="17" y="22"/>
                        </a:cubicBezTo>
                        <a:cubicBezTo>
                          <a:pt x="18" y="23"/>
                          <a:pt x="18" y="24"/>
                          <a:pt x="18" y="25"/>
                        </a:cubicBezTo>
                        <a:cubicBezTo>
                          <a:pt x="19" y="26"/>
                          <a:pt x="20" y="27"/>
                          <a:pt x="21" y="28"/>
                        </a:cubicBezTo>
                        <a:cubicBezTo>
                          <a:pt x="23" y="29"/>
                          <a:pt x="25" y="31"/>
                          <a:pt x="28" y="33"/>
                        </a:cubicBezTo>
                        <a:cubicBezTo>
                          <a:pt x="30" y="35"/>
                          <a:pt x="31" y="35"/>
                          <a:pt x="33" y="36"/>
                        </a:cubicBezTo>
                        <a:cubicBezTo>
                          <a:pt x="36" y="38"/>
                          <a:pt x="38" y="41"/>
                          <a:pt x="42" y="42"/>
                        </a:cubicBezTo>
                        <a:cubicBezTo>
                          <a:pt x="44" y="43"/>
                          <a:pt x="44" y="46"/>
                          <a:pt x="45" y="48"/>
                        </a:cubicBezTo>
                        <a:cubicBezTo>
                          <a:pt x="45" y="50"/>
                          <a:pt x="42" y="52"/>
                          <a:pt x="43" y="55"/>
                        </a:cubicBezTo>
                        <a:cubicBezTo>
                          <a:pt x="43" y="54"/>
                          <a:pt x="49" y="49"/>
                          <a:pt x="49" y="48"/>
                        </a:cubicBezTo>
                        <a:cubicBezTo>
                          <a:pt x="50" y="47"/>
                          <a:pt x="47" y="45"/>
                          <a:pt x="47" y="45"/>
                        </a:cubicBezTo>
                        <a:cubicBezTo>
                          <a:pt x="45" y="43"/>
                          <a:pt x="49" y="39"/>
                          <a:pt x="50" y="40"/>
                        </a:cubicBezTo>
                        <a:cubicBezTo>
                          <a:pt x="51" y="41"/>
                          <a:pt x="52" y="41"/>
                          <a:pt x="53" y="41"/>
                        </a:cubicBezTo>
                        <a:cubicBezTo>
                          <a:pt x="54" y="42"/>
                          <a:pt x="54" y="43"/>
                          <a:pt x="55" y="44"/>
                        </a:cubicBezTo>
                        <a:cubicBezTo>
                          <a:pt x="57" y="44"/>
                          <a:pt x="54" y="40"/>
                          <a:pt x="53" y="39"/>
                        </a:cubicBezTo>
                        <a:cubicBezTo>
                          <a:pt x="51" y="37"/>
                          <a:pt x="47" y="37"/>
                          <a:pt x="44" y="35"/>
                        </a:cubicBezTo>
                        <a:cubicBezTo>
                          <a:pt x="43" y="34"/>
                          <a:pt x="46" y="32"/>
                          <a:pt x="44" y="32"/>
                        </a:cubicBezTo>
                        <a:cubicBezTo>
                          <a:pt x="43" y="31"/>
                          <a:pt x="41" y="32"/>
                          <a:pt x="39" y="31"/>
                        </a:cubicBezTo>
                        <a:cubicBezTo>
                          <a:pt x="37" y="30"/>
                          <a:pt x="36" y="28"/>
                          <a:pt x="35" y="26"/>
                        </a:cubicBezTo>
                        <a:cubicBezTo>
                          <a:pt x="34" y="24"/>
                          <a:pt x="34" y="22"/>
                          <a:pt x="32" y="21"/>
                        </a:cubicBezTo>
                        <a:cubicBezTo>
                          <a:pt x="31" y="20"/>
                          <a:pt x="27" y="19"/>
                          <a:pt x="27" y="17"/>
                        </a:cubicBezTo>
                        <a:cubicBezTo>
                          <a:pt x="27" y="16"/>
                          <a:pt x="27" y="15"/>
                          <a:pt x="27" y="15"/>
                        </a:cubicBezTo>
                        <a:cubicBezTo>
                          <a:pt x="28" y="13"/>
                          <a:pt x="28" y="13"/>
                          <a:pt x="28" y="12"/>
                        </a:cubicBezTo>
                        <a:cubicBezTo>
                          <a:pt x="27" y="9"/>
                          <a:pt x="30" y="10"/>
                          <a:pt x="30" y="9"/>
                        </a:cubicBezTo>
                        <a:cubicBezTo>
                          <a:pt x="31" y="8"/>
                          <a:pt x="32" y="8"/>
                          <a:pt x="32" y="8"/>
                        </a:cubicBezTo>
                        <a:cubicBezTo>
                          <a:pt x="34" y="8"/>
                          <a:pt x="34" y="9"/>
                          <a:pt x="34" y="10"/>
                        </a:cubicBezTo>
                        <a:cubicBezTo>
                          <a:pt x="35" y="10"/>
                          <a:pt x="36" y="10"/>
                          <a:pt x="37" y="10"/>
                        </a:cubicBezTo>
                        <a:cubicBezTo>
                          <a:pt x="37" y="9"/>
                          <a:pt x="36" y="10"/>
                          <a:pt x="37" y="1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57" name="Freeform 648">
                    <a:extLst>
                      <a:ext uri="{FF2B5EF4-FFF2-40B4-BE49-F238E27FC236}">
                        <a16:creationId xmlns:a16="http://schemas.microsoft.com/office/drawing/2014/main" id="{B17B3275-A434-43A9-BB41-22C83F5FC3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66990" y="3342662"/>
                    <a:ext cx="125829" cy="117866"/>
                  </a:xfrm>
                  <a:custGeom>
                    <a:avLst/>
                    <a:gdLst>
                      <a:gd name="T0" fmla="*/ 12 w 27"/>
                      <a:gd name="T1" fmla="*/ 10 h 25"/>
                      <a:gd name="T2" fmla="*/ 21 w 27"/>
                      <a:gd name="T3" fmla="*/ 9 h 25"/>
                      <a:gd name="T4" fmla="*/ 27 w 27"/>
                      <a:gd name="T5" fmla="*/ 11 h 25"/>
                      <a:gd name="T6" fmla="*/ 25 w 27"/>
                      <a:gd name="T7" fmla="*/ 4 h 25"/>
                      <a:gd name="T8" fmla="*/ 17 w 27"/>
                      <a:gd name="T9" fmla="*/ 3 h 25"/>
                      <a:gd name="T10" fmla="*/ 13 w 27"/>
                      <a:gd name="T11" fmla="*/ 0 h 25"/>
                      <a:gd name="T12" fmla="*/ 11 w 27"/>
                      <a:gd name="T13" fmla="*/ 2 h 25"/>
                      <a:gd name="T14" fmla="*/ 6 w 27"/>
                      <a:gd name="T15" fmla="*/ 7 h 25"/>
                      <a:gd name="T16" fmla="*/ 1 w 27"/>
                      <a:gd name="T17" fmla="*/ 7 h 25"/>
                      <a:gd name="T18" fmla="*/ 1 w 27"/>
                      <a:gd name="T19" fmla="*/ 11 h 25"/>
                      <a:gd name="T20" fmla="*/ 3 w 27"/>
                      <a:gd name="T21" fmla="*/ 10 h 25"/>
                      <a:gd name="T22" fmla="*/ 4 w 27"/>
                      <a:gd name="T23" fmla="*/ 13 h 25"/>
                      <a:gd name="T24" fmla="*/ 6 w 27"/>
                      <a:gd name="T25" fmla="*/ 10 h 25"/>
                      <a:gd name="T26" fmla="*/ 11 w 27"/>
                      <a:gd name="T27" fmla="*/ 17 h 25"/>
                      <a:gd name="T28" fmla="*/ 23 w 27"/>
                      <a:gd name="T29" fmla="*/ 25 h 25"/>
                      <a:gd name="T30" fmla="*/ 21 w 27"/>
                      <a:gd name="T31" fmla="*/ 22 h 25"/>
                      <a:gd name="T32" fmla="*/ 16 w 27"/>
                      <a:gd name="T33" fmla="*/ 19 h 25"/>
                      <a:gd name="T34" fmla="*/ 12 w 27"/>
                      <a:gd name="T35" fmla="*/ 10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7" h="25">
                        <a:moveTo>
                          <a:pt x="12" y="10"/>
                        </a:moveTo>
                        <a:cubicBezTo>
                          <a:pt x="15" y="10"/>
                          <a:pt x="18" y="8"/>
                          <a:pt x="21" y="9"/>
                        </a:cubicBezTo>
                        <a:cubicBezTo>
                          <a:pt x="23" y="9"/>
                          <a:pt x="25" y="10"/>
                          <a:pt x="27" y="11"/>
                        </a:cubicBezTo>
                        <a:cubicBezTo>
                          <a:pt x="26" y="9"/>
                          <a:pt x="26" y="7"/>
                          <a:pt x="25" y="4"/>
                        </a:cubicBezTo>
                        <a:cubicBezTo>
                          <a:pt x="22" y="6"/>
                          <a:pt x="19" y="4"/>
                          <a:pt x="17" y="3"/>
                        </a:cubicBezTo>
                        <a:cubicBezTo>
                          <a:pt x="15" y="2"/>
                          <a:pt x="14" y="2"/>
                          <a:pt x="13" y="0"/>
                        </a:cubicBezTo>
                        <a:cubicBezTo>
                          <a:pt x="13" y="0"/>
                          <a:pt x="11" y="1"/>
                          <a:pt x="11" y="2"/>
                        </a:cubicBezTo>
                        <a:cubicBezTo>
                          <a:pt x="9" y="3"/>
                          <a:pt x="10" y="8"/>
                          <a:pt x="6" y="7"/>
                        </a:cubicBezTo>
                        <a:cubicBezTo>
                          <a:pt x="4" y="6"/>
                          <a:pt x="2" y="7"/>
                          <a:pt x="1" y="7"/>
                        </a:cubicBezTo>
                        <a:cubicBezTo>
                          <a:pt x="0" y="8"/>
                          <a:pt x="1" y="11"/>
                          <a:pt x="1" y="11"/>
                        </a:cubicBezTo>
                        <a:cubicBezTo>
                          <a:pt x="1" y="11"/>
                          <a:pt x="3" y="10"/>
                          <a:pt x="3" y="10"/>
                        </a:cubicBezTo>
                        <a:cubicBezTo>
                          <a:pt x="4" y="10"/>
                          <a:pt x="4" y="12"/>
                          <a:pt x="4" y="13"/>
                        </a:cubicBezTo>
                        <a:cubicBezTo>
                          <a:pt x="4" y="11"/>
                          <a:pt x="5" y="8"/>
                          <a:pt x="6" y="10"/>
                        </a:cubicBezTo>
                        <a:cubicBezTo>
                          <a:pt x="7" y="13"/>
                          <a:pt x="9" y="15"/>
                          <a:pt x="11" y="17"/>
                        </a:cubicBezTo>
                        <a:cubicBezTo>
                          <a:pt x="14" y="20"/>
                          <a:pt x="19" y="22"/>
                          <a:pt x="23" y="25"/>
                        </a:cubicBezTo>
                        <a:cubicBezTo>
                          <a:pt x="23" y="23"/>
                          <a:pt x="23" y="23"/>
                          <a:pt x="21" y="22"/>
                        </a:cubicBezTo>
                        <a:cubicBezTo>
                          <a:pt x="19" y="21"/>
                          <a:pt x="17" y="20"/>
                          <a:pt x="16" y="19"/>
                        </a:cubicBezTo>
                        <a:cubicBezTo>
                          <a:pt x="14" y="17"/>
                          <a:pt x="9" y="10"/>
                          <a:pt x="12" y="1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58" name="Freeform 649">
                    <a:extLst>
                      <a:ext uri="{FF2B5EF4-FFF2-40B4-BE49-F238E27FC236}">
                        <a16:creationId xmlns:a16="http://schemas.microsoft.com/office/drawing/2014/main" id="{884D7B7C-5C6C-42C4-A3D0-4215280A90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36941" y="3207276"/>
                    <a:ext cx="308998" cy="265993"/>
                  </a:xfrm>
                  <a:custGeom>
                    <a:avLst/>
                    <a:gdLst>
                      <a:gd name="T0" fmla="*/ 59 w 66"/>
                      <a:gd name="T1" fmla="*/ 31 h 57"/>
                      <a:gd name="T2" fmla="*/ 56 w 66"/>
                      <a:gd name="T3" fmla="*/ 30 h 57"/>
                      <a:gd name="T4" fmla="*/ 60 w 66"/>
                      <a:gd name="T5" fmla="*/ 24 h 57"/>
                      <a:gd name="T6" fmla="*/ 63 w 66"/>
                      <a:gd name="T7" fmla="*/ 23 h 57"/>
                      <a:gd name="T8" fmla="*/ 65 w 66"/>
                      <a:gd name="T9" fmla="*/ 15 h 57"/>
                      <a:gd name="T10" fmla="*/ 60 w 66"/>
                      <a:gd name="T11" fmla="*/ 13 h 57"/>
                      <a:gd name="T12" fmla="*/ 57 w 66"/>
                      <a:gd name="T13" fmla="*/ 11 h 57"/>
                      <a:gd name="T14" fmla="*/ 55 w 66"/>
                      <a:gd name="T15" fmla="*/ 11 h 57"/>
                      <a:gd name="T16" fmla="*/ 48 w 66"/>
                      <a:gd name="T17" fmla="*/ 7 h 57"/>
                      <a:gd name="T18" fmla="*/ 43 w 66"/>
                      <a:gd name="T19" fmla="*/ 5 h 57"/>
                      <a:gd name="T20" fmla="*/ 38 w 66"/>
                      <a:gd name="T21" fmla="*/ 1 h 57"/>
                      <a:gd name="T22" fmla="*/ 34 w 66"/>
                      <a:gd name="T23" fmla="*/ 1 h 57"/>
                      <a:gd name="T24" fmla="*/ 33 w 66"/>
                      <a:gd name="T25" fmla="*/ 5 h 57"/>
                      <a:gd name="T26" fmla="*/ 30 w 66"/>
                      <a:gd name="T27" fmla="*/ 8 h 57"/>
                      <a:gd name="T28" fmla="*/ 26 w 66"/>
                      <a:gd name="T29" fmla="*/ 10 h 57"/>
                      <a:gd name="T30" fmla="*/ 24 w 66"/>
                      <a:gd name="T31" fmla="*/ 12 h 57"/>
                      <a:gd name="T32" fmla="*/ 20 w 66"/>
                      <a:gd name="T33" fmla="*/ 11 h 57"/>
                      <a:gd name="T34" fmla="*/ 16 w 66"/>
                      <a:gd name="T35" fmla="*/ 10 h 57"/>
                      <a:gd name="T36" fmla="*/ 16 w 66"/>
                      <a:gd name="T37" fmla="*/ 16 h 57"/>
                      <a:gd name="T38" fmla="*/ 9 w 66"/>
                      <a:gd name="T39" fmla="*/ 15 h 57"/>
                      <a:gd name="T40" fmla="*/ 1 w 66"/>
                      <a:gd name="T41" fmla="*/ 17 h 57"/>
                      <a:gd name="T42" fmla="*/ 2 w 66"/>
                      <a:gd name="T43" fmla="*/ 19 h 57"/>
                      <a:gd name="T44" fmla="*/ 4 w 66"/>
                      <a:gd name="T45" fmla="*/ 21 h 57"/>
                      <a:gd name="T46" fmla="*/ 15 w 66"/>
                      <a:gd name="T47" fmla="*/ 25 h 57"/>
                      <a:gd name="T48" fmla="*/ 14 w 66"/>
                      <a:gd name="T49" fmla="*/ 28 h 57"/>
                      <a:gd name="T50" fmla="*/ 19 w 66"/>
                      <a:gd name="T51" fmla="*/ 31 h 57"/>
                      <a:gd name="T52" fmla="*/ 20 w 66"/>
                      <a:gd name="T53" fmla="*/ 35 h 57"/>
                      <a:gd name="T54" fmla="*/ 22 w 66"/>
                      <a:gd name="T55" fmla="*/ 38 h 57"/>
                      <a:gd name="T56" fmla="*/ 19 w 66"/>
                      <a:gd name="T57" fmla="*/ 36 h 57"/>
                      <a:gd name="T58" fmla="*/ 16 w 66"/>
                      <a:gd name="T59" fmla="*/ 49 h 57"/>
                      <a:gd name="T60" fmla="*/ 27 w 66"/>
                      <a:gd name="T61" fmla="*/ 53 h 57"/>
                      <a:gd name="T62" fmla="*/ 30 w 66"/>
                      <a:gd name="T63" fmla="*/ 53 h 57"/>
                      <a:gd name="T64" fmla="*/ 33 w 66"/>
                      <a:gd name="T65" fmla="*/ 55 h 57"/>
                      <a:gd name="T66" fmla="*/ 40 w 66"/>
                      <a:gd name="T67" fmla="*/ 54 h 57"/>
                      <a:gd name="T68" fmla="*/ 47 w 66"/>
                      <a:gd name="T69" fmla="*/ 48 h 57"/>
                      <a:gd name="T70" fmla="*/ 57 w 66"/>
                      <a:gd name="T71" fmla="*/ 50 h 57"/>
                      <a:gd name="T72" fmla="*/ 62 w 66"/>
                      <a:gd name="T73" fmla="*/ 47 h 57"/>
                      <a:gd name="T74" fmla="*/ 62 w 66"/>
                      <a:gd name="T75" fmla="*/ 45 h 57"/>
                      <a:gd name="T76" fmla="*/ 59 w 66"/>
                      <a:gd name="T77" fmla="*/ 38 h 57"/>
                      <a:gd name="T78" fmla="*/ 59 w 66"/>
                      <a:gd name="T79" fmla="*/ 34 h 57"/>
                      <a:gd name="T80" fmla="*/ 59 w 66"/>
                      <a:gd name="T81" fmla="*/ 31 h 57"/>
                      <a:gd name="T82" fmla="*/ 59 w 66"/>
                      <a:gd name="T83" fmla="*/ 31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66" h="57">
                        <a:moveTo>
                          <a:pt x="59" y="31"/>
                        </a:moveTo>
                        <a:cubicBezTo>
                          <a:pt x="58" y="29"/>
                          <a:pt x="55" y="33"/>
                          <a:pt x="56" y="30"/>
                        </a:cubicBezTo>
                        <a:cubicBezTo>
                          <a:pt x="56" y="29"/>
                          <a:pt x="59" y="24"/>
                          <a:pt x="60" y="24"/>
                        </a:cubicBezTo>
                        <a:cubicBezTo>
                          <a:pt x="61" y="23"/>
                          <a:pt x="62" y="25"/>
                          <a:pt x="63" y="23"/>
                        </a:cubicBezTo>
                        <a:cubicBezTo>
                          <a:pt x="64" y="20"/>
                          <a:pt x="63" y="18"/>
                          <a:pt x="65" y="15"/>
                        </a:cubicBezTo>
                        <a:cubicBezTo>
                          <a:pt x="66" y="13"/>
                          <a:pt x="61" y="13"/>
                          <a:pt x="60" y="13"/>
                        </a:cubicBezTo>
                        <a:cubicBezTo>
                          <a:pt x="58" y="13"/>
                          <a:pt x="57" y="12"/>
                          <a:pt x="57" y="11"/>
                        </a:cubicBezTo>
                        <a:cubicBezTo>
                          <a:pt x="56" y="11"/>
                          <a:pt x="55" y="11"/>
                          <a:pt x="55" y="11"/>
                        </a:cubicBezTo>
                        <a:cubicBezTo>
                          <a:pt x="53" y="11"/>
                          <a:pt x="48" y="9"/>
                          <a:pt x="48" y="7"/>
                        </a:cubicBezTo>
                        <a:cubicBezTo>
                          <a:pt x="47" y="10"/>
                          <a:pt x="44" y="5"/>
                          <a:pt x="43" y="5"/>
                        </a:cubicBezTo>
                        <a:cubicBezTo>
                          <a:pt x="41" y="4"/>
                          <a:pt x="39" y="3"/>
                          <a:pt x="38" y="1"/>
                        </a:cubicBezTo>
                        <a:cubicBezTo>
                          <a:pt x="37" y="0"/>
                          <a:pt x="35" y="0"/>
                          <a:pt x="34" y="1"/>
                        </a:cubicBezTo>
                        <a:cubicBezTo>
                          <a:pt x="33" y="2"/>
                          <a:pt x="32" y="4"/>
                          <a:pt x="33" y="5"/>
                        </a:cubicBezTo>
                        <a:cubicBezTo>
                          <a:pt x="33" y="6"/>
                          <a:pt x="31" y="7"/>
                          <a:pt x="30" y="8"/>
                        </a:cubicBezTo>
                        <a:cubicBezTo>
                          <a:pt x="29" y="8"/>
                          <a:pt x="27" y="8"/>
                          <a:pt x="26" y="10"/>
                        </a:cubicBezTo>
                        <a:cubicBezTo>
                          <a:pt x="26" y="11"/>
                          <a:pt x="25" y="12"/>
                          <a:pt x="24" y="12"/>
                        </a:cubicBezTo>
                        <a:cubicBezTo>
                          <a:pt x="22" y="12"/>
                          <a:pt x="21" y="12"/>
                          <a:pt x="20" y="11"/>
                        </a:cubicBezTo>
                        <a:cubicBezTo>
                          <a:pt x="18" y="11"/>
                          <a:pt x="18" y="10"/>
                          <a:pt x="16" y="10"/>
                        </a:cubicBezTo>
                        <a:cubicBezTo>
                          <a:pt x="14" y="9"/>
                          <a:pt x="20" y="16"/>
                          <a:pt x="16" y="16"/>
                        </a:cubicBezTo>
                        <a:cubicBezTo>
                          <a:pt x="13" y="16"/>
                          <a:pt x="11" y="17"/>
                          <a:pt x="9" y="15"/>
                        </a:cubicBezTo>
                        <a:cubicBezTo>
                          <a:pt x="8" y="14"/>
                          <a:pt x="1" y="16"/>
                          <a:pt x="1" y="17"/>
                        </a:cubicBezTo>
                        <a:cubicBezTo>
                          <a:pt x="1" y="18"/>
                          <a:pt x="4" y="18"/>
                          <a:pt x="2" y="19"/>
                        </a:cubicBezTo>
                        <a:cubicBezTo>
                          <a:pt x="0" y="20"/>
                          <a:pt x="3" y="21"/>
                          <a:pt x="4" y="21"/>
                        </a:cubicBezTo>
                        <a:cubicBezTo>
                          <a:pt x="6" y="22"/>
                          <a:pt x="15" y="23"/>
                          <a:pt x="15" y="25"/>
                        </a:cubicBezTo>
                        <a:cubicBezTo>
                          <a:pt x="15" y="26"/>
                          <a:pt x="13" y="26"/>
                          <a:pt x="14" y="28"/>
                        </a:cubicBezTo>
                        <a:cubicBezTo>
                          <a:pt x="16" y="30"/>
                          <a:pt x="17" y="30"/>
                          <a:pt x="19" y="31"/>
                        </a:cubicBezTo>
                        <a:cubicBezTo>
                          <a:pt x="21" y="32"/>
                          <a:pt x="18" y="34"/>
                          <a:pt x="20" y="35"/>
                        </a:cubicBezTo>
                        <a:cubicBezTo>
                          <a:pt x="20" y="35"/>
                          <a:pt x="22" y="38"/>
                          <a:pt x="22" y="38"/>
                        </a:cubicBezTo>
                        <a:cubicBezTo>
                          <a:pt x="21" y="39"/>
                          <a:pt x="20" y="36"/>
                          <a:pt x="19" y="36"/>
                        </a:cubicBezTo>
                        <a:cubicBezTo>
                          <a:pt x="18" y="36"/>
                          <a:pt x="19" y="48"/>
                          <a:pt x="16" y="49"/>
                        </a:cubicBezTo>
                        <a:cubicBezTo>
                          <a:pt x="19" y="51"/>
                          <a:pt x="23" y="54"/>
                          <a:pt x="27" y="53"/>
                        </a:cubicBezTo>
                        <a:cubicBezTo>
                          <a:pt x="28" y="53"/>
                          <a:pt x="29" y="52"/>
                          <a:pt x="30" y="53"/>
                        </a:cubicBezTo>
                        <a:cubicBezTo>
                          <a:pt x="31" y="53"/>
                          <a:pt x="32" y="54"/>
                          <a:pt x="33" y="55"/>
                        </a:cubicBezTo>
                        <a:cubicBezTo>
                          <a:pt x="35" y="56"/>
                          <a:pt x="41" y="57"/>
                          <a:pt x="40" y="54"/>
                        </a:cubicBezTo>
                        <a:cubicBezTo>
                          <a:pt x="39" y="49"/>
                          <a:pt x="44" y="47"/>
                          <a:pt x="47" y="48"/>
                        </a:cubicBezTo>
                        <a:cubicBezTo>
                          <a:pt x="51" y="49"/>
                          <a:pt x="53" y="52"/>
                          <a:pt x="57" y="50"/>
                        </a:cubicBezTo>
                        <a:cubicBezTo>
                          <a:pt x="59" y="49"/>
                          <a:pt x="60" y="48"/>
                          <a:pt x="62" y="47"/>
                        </a:cubicBezTo>
                        <a:cubicBezTo>
                          <a:pt x="62" y="47"/>
                          <a:pt x="64" y="45"/>
                          <a:pt x="62" y="45"/>
                        </a:cubicBezTo>
                        <a:cubicBezTo>
                          <a:pt x="60" y="44"/>
                          <a:pt x="58" y="40"/>
                          <a:pt x="59" y="38"/>
                        </a:cubicBezTo>
                        <a:cubicBezTo>
                          <a:pt x="61" y="36"/>
                          <a:pt x="60" y="36"/>
                          <a:pt x="59" y="34"/>
                        </a:cubicBezTo>
                        <a:cubicBezTo>
                          <a:pt x="59" y="33"/>
                          <a:pt x="59" y="32"/>
                          <a:pt x="59" y="31"/>
                        </a:cubicBezTo>
                        <a:cubicBezTo>
                          <a:pt x="58" y="30"/>
                          <a:pt x="59" y="32"/>
                          <a:pt x="59" y="3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59" name="Freeform 650">
                    <a:extLst>
                      <a:ext uri="{FF2B5EF4-FFF2-40B4-BE49-F238E27FC236}">
                        <a16:creationId xmlns:a16="http://schemas.microsoft.com/office/drawing/2014/main" id="{C1E01AC3-69DC-42B0-9C8E-059476BE3C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93377" y="3310807"/>
                    <a:ext cx="103530" cy="70082"/>
                  </a:xfrm>
                  <a:custGeom>
                    <a:avLst/>
                    <a:gdLst>
                      <a:gd name="T0" fmla="*/ 17 w 22"/>
                      <a:gd name="T1" fmla="*/ 1 h 15"/>
                      <a:gd name="T2" fmla="*/ 9 w 22"/>
                      <a:gd name="T3" fmla="*/ 1 h 15"/>
                      <a:gd name="T4" fmla="*/ 8 w 22"/>
                      <a:gd name="T5" fmla="*/ 2 h 15"/>
                      <a:gd name="T6" fmla="*/ 5 w 22"/>
                      <a:gd name="T7" fmla="*/ 2 h 15"/>
                      <a:gd name="T8" fmla="*/ 3 w 22"/>
                      <a:gd name="T9" fmla="*/ 5 h 15"/>
                      <a:gd name="T10" fmla="*/ 1 w 22"/>
                      <a:gd name="T11" fmla="*/ 9 h 15"/>
                      <a:gd name="T12" fmla="*/ 4 w 22"/>
                      <a:gd name="T13" fmla="*/ 10 h 15"/>
                      <a:gd name="T14" fmla="*/ 7 w 22"/>
                      <a:gd name="T15" fmla="*/ 11 h 15"/>
                      <a:gd name="T16" fmla="*/ 11 w 22"/>
                      <a:gd name="T17" fmla="*/ 10 h 15"/>
                      <a:gd name="T18" fmla="*/ 13 w 22"/>
                      <a:gd name="T19" fmla="*/ 10 h 15"/>
                      <a:gd name="T20" fmla="*/ 16 w 22"/>
                      <a:gd name="T21" fmla="*/ 8 h 15"/>
                      <a:gd name="T22" fmla="*/ 18 w 22"/>
                      <a:gd name="T23" fmla="*/ 9 h 15"/>
                      <a:gd name="T24" fmla="*/ 21 w 22"/>
                      <a:gd name="T25" fmla="*/ 8 h 15"/>
                      <a:gd name="T26" fmla="*/ 22 w 22"/>
                      <a:gd name="T27" fmla="*/ 5 h 15"/>
                      <a:gd name="T28" fmla="*/ 18 w 22"/>
                      <a:gd name="T29" fmla="*/ 4 h 15"/>
                      <a:gd name="T30" fmla="*/ 17 w 22"/>
                      <a:gd name="T31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2" h="15">
                        <a:moveTo>
                          <a:pt x="17" y="1"/>
                        </a:moveTo>
                        <a:cubicBezTo>
                          <a:pt x="14" y="0"/>
                          <a:pt x="12" y="1"/>
                          <a:pt x="9" y="1"/>
                        </a:cubicBezTo>
                        <a:cubicBezTo>
                          <a:pt x="7" y="1"/>
                          <a:pt x="9" y="1"/>
                          <a:pt x="8" y="2"/>
                        </a:cubicBezTo>
                        <a:cubicBezTo>
                          <a:pt x="7" y="2"/>
                          <a:pt x="5" y="2"/>
                          <a:pt x="5" y="2"/>
                        </a:cubicBezTo>
                        <a:cubicBezTo>
                          <a:pt x="4" y="2"/>
                          <a:pt x="3" y="5"/>
                          <a:pt x="3" y="5"/>
                        </a:cubicBezTo>
                        <a:cubicBezTo>
                          <a:pt x="2" y="6"/>
                          <a:pt x="0" y="10"/>
                          <a:pt x="1" y="9"/>
                        </a:cubicBezTo>
                        <a:cubicBezTo>
                          <a:pt x="3" y="9"/>
                          <a:pt x="3" y="8"/>
                          <a:pt x="4" y="10"/>
                        </a:cubicBezTo>
                        <a:cubicBezTo>
                          <a:pt x="4" y="12"/>
                          <a:pt x="5" y="11"/>
                          <a:pt x="7" y="11"/>
                        </a:cubicBezTo>
                        <a:cubicBezTo>
                          <a:pt x="8" y="11"/>
                          <a:pt x="10" y="11"/>
                          <a:pt x="11" y="10"/>
                        </a:cubicBezTo>
                        <a:cubicBezTo>
                          <a:pt x="12" y="8"/>
                          <a:pt x="13" y="9"/>
                          <a:pt x="13" y="10"/>
                        </a:cubicBezTo>
                        <a:cubicBezTo>
                          <a:pt x="16" y="15"/>
                          <a:pt x="15" y="8"/>
                          <a:pt x="16" y="8"/>
                        </a:cubicBezTo>
                        <a:cubicBezTo>
                          <a:pt x="17" y="8"/>
                          <a:pt x="17" y="9"/>
                          <a:pt x="18" y="9"/>
                        </a:cubicBezTo>
                        <a:cubicBezTo>
                          <a:pt x="19" y="9"/>
                          <a:pt x="20" y="9"/>
                          <a:pt x="21" y="8"/>
                        </a:cubicBezTo>
                        <a:cubicBezTo>
                          <a:pt x="22" y="7"/>
                          <a:pt x="22" y="7"/>
                          <a:pt x="22" y="5"/>
                        </a:cubicBezTo>
                        <a:cubicBezTo>
                          <a:pt x="22" y="5"/>
                          <a:pt x="19" y="4"/>
                          <a:pt x="18" y="4"/>
                        </a:cubicBezTo>
                        <a:cubicBezTo>
                          <a:pt x="17" y="3"/>
                          <a:pt x="17" y="2"/>
                          <a:pt x="17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60" name="Freeform 651">
                    <a:extLst>
                      <a:ext uri="{FF2B5EF4-FFF2-40B4-BE49-F238E27FC236}">
                        <a16:creationId xmlns:a16="http://schemas.microsoft.com/office/drawing/2014/main" id="{61010D23-BEC2-4CA6-8251-F43F49268D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05775" y="3197720"/>
                    <a:ext cx="97159" cy="60525"/>
                  </a:xfrm>
                  <a:custGeom>
                    <a:avLst/>
                    <a:gdLst>
                      <a:gd name="T0" fmla="*/ 19 w 21"/>
                      <a:gd name="T1" fmla="*/ 9 h 13"/>
                      <a:gd name="T2" fmla="*/ 20 w 21"/>
                      <a:gd name="T3" fmla="*/ 6 h 13"/>
                      <a:gd name="T4" fmla="*/ 18 w 21"/>
                      <a:gd name="T5" fmla="*/ 3 h 13"/>
                      <a:gd name="T6" fmla="*/ 13 w 21"/>
                      <a:gd name="T7" fmla="*/ 0 h 13"/>
                      <a:gd name="T8" fmla="*/ 8 w 21"/>
                      <a:gd name="T9" fmla="*/ 1 h 13"/>
                      <a:gd name="T10" fmla="*/ 3 w 21"/>
                      <a:gd name="T11" fmla="*/ 1 h 13"/>
                      <a:gd name="T12" fmla="*/ 5 w 21"/>
                      <a:gd name="T13" fmla="*/ 6 h 13"/>
                      <a:gd name="T14" fmla="*/ 10 w 21"/>
                      <a:gd name="T15" fmla="*/ 9 h 13"/>
                      <a:gd name="T16" fmla="*/ 12 w 21"/>
                      <a:gd name="T17" fmla="*/ 9 h 13"/>
                      <a:gd name="T18" fmla="*/ 18 w 21"/>
                      <a:gd name="T19" fmla="*/ 13 h 13"/>
                      <a:gd name="T20" fmla="*/ 19 w 21"/>
                      <a:gd name="T21" fmla="*/ 9 h 13"/>
                      <a:gd name="T22" fmla="*/ 19 w 21"/>
                      <a:gd name="T23" fmla="*/ 9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1" h="13">
                        <a:moveTo>
                          <a:pt x="19" y="9"/>
                        </a:moveTo>
                        <a:cubicBezTo>
                          <a:pt x="18" y="9"/>
                          <a:pt x="21" y="7"/>
                          <a:pt x="20" y="6"/>
                        </a:cubicBezTo>
                        <a:cubicBezTo>
                          <a:pt x="20" y="5"/>
                          <a:pt x="19" y="3"/>
                          <a:pt x="18" y="3"/>
                        </a:cubicBezTo>
                        <a:cubicBezTo>
                          <a:pt x="17" y="2"/>
                          <a:pt x="15" y="0"/>
                          <a:pt x="13" y="0"/>
                        </a:cubicBezTo>
                        <a:cubicBezTo>
                          <a:pt x="11" y="0"/>
                          <a:pt x="10" y="1"/>
                          <a:pt x="8" y="1"/>
                        </a:cubicBezTo>
                        <a:cubicBezTo>
                          <a:pt x="6" y="1"/>
                          <a:pt x="5" y="0"/>
                          <a:pt x="3" y="1"/>
                        </a:cubicBezTo>
                        <a:cubicBezTo>
                          <a:pt x="0" y="3"/>
                          <a:pt x="3" y="5"/>
                          <a:pt x="5" y="6"/>
                        </a:cubicBezTo>
                        <a:cubicBezTo>
                          <a:pt x="7" y="7"/>
                          <a:pt x="8" y="7"/>
                          <a:pt x="10" y="9"/>
                        </a:cubicBezTo>
                        <a:cubicBezTo>
                          <a:pt x="10" y="10"/>
                          <a:pt x="12" y="10"/>
                          <a:pt x="12" y="9"/>
                        </a:cubicBezTo>
                        <a:cubicBezTo>
                          <a:pt x="12" y="10"/>
                          <a:pt x="17" y="13"/>
                          <a:pt x="18" y="13"/>
                        </a:cubicBezTo>
                        <a:cubicBezTo>
                          <a:pt x="18" y="11"/>
                          <a:pt x="18" y="10"/>
                          <a:pt x="19" y="9"/>
                        </a:cubicBezTo>
                        <a:cubicBezTo>
                          <a:pt x="19" y="9"/>
                          <a:pt x="17" y="10"/>
                          <a:pt x="19" y="9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61" name="Freeform 652">
                    <a:extLst>
                      <a:ext uri="{FF2B5EF4-FFF2-40B4-BE49-F238E27FC236}">
                        <a16:creationId xmlns:a16="http://schemas.microsoft.com/office/drawing/2014/main" id="{1B9A43BA-1103-4084-8ED5-3C5312B186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85414" y="3240725"/>
                    <a:ext cx="17521" cy="17521"/>
                  </a:xfrm>
                  <a:custGeom>
                    <a:avLst/>
                    <a:gdLst>
                      <a:gd name="T0" fmla="*/ 2 w 4"/>
                      <a:gd name="T1" fmla="*/ 0 h 4"/>
                      <a:gd name="T2" fmla="*/ 1 w 4"/>
                      <a:gd name="T3" fmla="*/ 3 h 4"/>
                      <a:gd name="T4" fmla="*/ 4 w 4"/>
                      <a:gd name="T5" fmla="*/ 4 h 4"/>
                      <a:gd name="T6" fmla="*/ 2 w 4"/>
                      <a:gd name="T7" fmla="*/ 0 h 4"/>
                      <a:gd name="T8" fmla="*/ 2 w 4"/>
                      <a:gd name="T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0"/>
                        </a:moveTo>
                        <a:cubicBezTo>
                          <a:pt x="1" y="0"/>
                          <a:pt x="1" y="2"/>
                          <a:pt x="1" y="3"/>
                        </a:cubicBezTo>
                        <a:cubicBezTo>
                          <a:pt x="1" y="4"/>
                          <a:pt x="3" y="4"/>
                          <a:pt x="4" y="4"/>
                        </a:cubicBezTo>
                        <a:cubicBezTo>
                          <a:pt x="4" y="2"/>
                          <a:pt x="4" y="1"/>
                          <a:pt x="2" y="0"/>
                        </a:cubicBezTo>
                        <a:cubicBezTo>
                          <a:pt x="0" y="1"/>
                          <a:pt x="3" y="1"/>
                          <a:pt x="2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62" name="Freeform 653">
                    <a:extLst>
                      <a:ext uri="{FF2B5EF4-FFF2-40B4-BE49-F238E27FC236}">
                        <a16:creationId xmlns:a16="http://schemas.microsoft.com/office/drawing/2014/main" id="{58512514-06ED-4104-A1AE-6BC6C4A92D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28074" y="3132416"/>
                    <a:ext cx="93975" cy="84419"/>
                  </a:xfrm>
                  <a:custGeom>
                    <a:avLst/>
                    <a:gdLst>
                      <a:gd name="T0" fmla="*/ 5 w 20"/>
                      <a:gd name="T1" fmla="*/ 14 h 18"/>
                      <a:gd name="T2" fmla="*/ 14 w 20"/>
                      <a:gd name="T3" fmla="*/ 18 h 18"/>
                      <a:gd name="T4" fmla="*/ 14 w 20"/>
                      <a:gd name="T5" fmla="*/ 13 h 18"/>
                      <a:gd name="T6" fmla="*/ 17 w 20"/>
                      <a:gd name="T7" fmla="*/ 11 h 18"/>
                      <a:gd name="T8" fmla="*/ 18 w 20"/>
                      <a:gd name="T9" fmla="*/ 6 h 18"/>
                      <a:gd name="T10" fmla="*/ 20 w 20"/>
                      <a:gd name="T11" fmla="*/ 5 h 18"/>
                      <a:gd name="T12" fmla="*/ 19 w 20"/>
                      <a:gd name="T13" fmla="*/ 0 h 18"/>
                      <a:gd name="T14" fmla="*/ 15 w 20"/>
                      <a:gd name="T15" fmla="*/ 1 h 18"/>
                      <a:gd name="T16" fmla="*/ 10 w 20"/>
                      <a:gd name="T17" fmla="*/ 3 h 18"/>
                      <a:gd name="T18" fmla="*/ 12 w 20"/>
                      <a:gd name="T19" fmla="*/ 6 h 18"/>
                      <a:gd name="T20" fmla="*/ 10 w 20"/>
                      <a:gd name="T21" fmla="*/ 4 h 18"/>
                      <a:gd name="T22" fmla="*/ 7 w 20"/>
                      <a:gd name="T23" fmla="*/ 6 h 18"/>
                      <a:gd name="T24" fmla="*/ 5 w 20"/>
                      <a:gd name="T25" fmla="*/ 8 h 18"/>
                      <a:gd name="T26" fmla="*/ 5 w 20"/>
                      <a:gd name="T27" fmla="*/ 12 h 18"/>
                      <a:gd name="T28" fmla="*/ 3 w 20"/>
                      <a:gd name="T29" fmla="*/ 12 h 18"/>
                      <a:gd name="T30" fmla="*/ 4 w 20"/>
                      <a:gd name="T31" fmla="*/ 12 h 18"/>
                      <a:gd name="T32" fmla="*/ 3 w 20"/>
                      <a:gd name="T33" fmla="*/ 12 h 18"/>
                      <a:gd name="T34" fmla="*/ 4 w 20"/>
                      <a:gd name="T35" fmla="*/ 14 h 18"/>
                      <a:gd name="T36" fmla="*/ 2 w 20"/>
                      <a:gd name="T37" fmla="*/ 13 h 18"/>
                      <a:gd name="T38" fmla="*/ 3 w 20"/>
                      <a:gd name="T39" fmla="*/ 14 h 18"/>
                      <a:gd name="T40" fmla="*/ 1 w 20"/>
                      <a:gd name="T41" fmla="*/ 14 h 18"/>
                      <a:gd name="T42" fmla="*/ 2 w 20"/>
                      <a:gd name="T43" fmla="*/ 15 h 18"/>
                      <a:gd name="T44" fmla="*/ 0 w 20"/>
                      <a:gd name="T45" fmla="*/ 15 h 18"/>
                      <a:gd name="T46" fmla="*/ 5 w 20"/>
                      <a:gd name="T47" fmla="*/ 14 h 18"/>
                      <a:gd name="T48" fmla="*/ 5 w 20"/>
                      <a:gd name="T49" fmla="*/ 14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0" h="18">
                        <a:moveTo>
                          <a:pt x="5" y="14"/>
                        </a:moveTo>
                        <a:cubicBezTo>
                          <a:pt x="7" y="12"/>
                          <a:pt x="13" y="16"/>
                          <a:pt x="14" y="18"/>
                        </a:cubicBezTo>
                        <a:cubicBezTo>
                          <a:pt x="15" y="16"/>
                          <a:pt x="15" y="14"/>
                          <a:pt x="14" y="13"/>
                        </a:cubicBezTo>
                        <a:cubicBezTo>
                          <a:pt x="13" y="9"/>
                          <a:pt x="15" y="11"/>
                          <a:pt x="17" y="11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20" y="5"/>
                          <a:pt x="20" y="5"/>
                        </a:cubicBezTo>
                        <a:cubicBezTo>
                          <a:pt x="20" y="3"/>
                          <a:pt x="20" y="2"/>
                          <a:pt x="19" y="0"/>
                        </a:cubicBezTo>
                        <a:cubicBezTo>
                          <a:pt x="19" y="0"/>
                          <a:pt x="15" y="1"/>
                          <a:pt x="15" y="1"/>
                        </a:cubicBezTo>
                        <a:cubicBezTo>
                          <a:pt x="13" y="1"/>
                          <a:pt x="12" y="1"/>
                          <a:pt x="10" y="3"/>
                        </a:cubicBezTo>
                        <a:cubicBezTo>
                          <a:pt x="10" y="3"/>
                          <a:pt x="13" y="5"/>
                          <a:pt x="12" y="6"/>
                        </a:cubicBezTo>
                        <a:cubicBezTo>
                          <a:pt x="10" y="8"/>
                          <a:pt x="9" y="4"/>
                          <a:pt x="10" y="4"/>
                        </a:cubicBezTo>
                        <a:cubicBezTo>
                          <a:pt x="10" y="4"/>
                          <a:pt x="7" y="5"/>
                          <a:pt x="7" y="6"/>
                        </a:cubicBezTo>
                        <a:cubicBezTo>
                          <a:pt x="7" y="7"/>
                          <a:pt x="6" y="7"/>
                          <a:pt x="5" y="8"/>
                        </a:cubicBezTo>
                        <a:cubicBezTo>
                          <a:pt x="5" y="9"/>
                          <a:pt x="3" y="12"/>
                          <a:pt x="5" y="12"/>
                        </a:cubicBezTo>
                        <a:cubicBezTo>
                          <a:pt x="5" y="12"/>
                          <a:pt x="4" y="12"/>
                          <a:pt x="3" y="12"/>
                        </a:cubicBezTo>
                        <a:cubicBezTo>
                          <a:pt x="3" y="12"/>
                          <a:pt x="4" y="12"/>
                          <a:pt x="4" y="12"/>
                        </a:cubicBezTo>
                        <a:cubicBezTo>
                          <a:pt x="4" y="12"/>
                          <a:pt x="3" y="12"/>
                          <a:pt x="3" y="12"/>
                        </a:cubicBezTo>
                        <a:cubicBezTo>
                          <a:pt x="2" y="13"/>
                          <a:pt x="4" y="14"/>
                          <a:pt x="4" y="14"/>
                        </a:cubicBezTo>
                        <a:cubicBezTo>
                          <a:pt x="4" y="13"/>
                          <a:pt x="2" y="13"/>
                          <a:pt x="2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3" y="14"/>
                          <a:pt x="2" y="13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2" y="14"/>
                          <a:pt x="1" y="14"/>
                          <a:pt x="0" y="15"/>
                        </a:cubicBezTo>
                        <a:cubicBezTo>
                          <a:pt x="1" y="15"/>
                          <a:pt x="4" y="16"/>
                          <a:pt x="5" y="14"/>
                        </a:cubicBezTo>
                        <a:cubicBezTo>
                          <a:pt x="5" y="14"/>
                          <a:pt x="5" y="15"/>
                          <a:pt x="5" y="14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63" name="Freeform 654">
                    <a:extLst>
                      <a:ext uri="{FF2B5EF4-FFF2-40B4-BE49-F238E27FC236}">
                        <a16:creationId xmlns:a16="http://schemas.microsoft.com/office/drawing/2014/main" id="{468EE48D-626F-455F-9CC0-5EADC4DFCD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041160" y="2992252"/>
                    <a:ext cx="70082" cy="103530"/>
                  </a:xfrm>
                  <a:custGeom>
                    <a:avLst/>
                    <a:gdLst>
                      <a:gd name="T0" fmla="*/ 10 w 15"/>
                      <a:gd name="T1" fmla="*/ 21 h 22"/>
                      <a:gd name="T2" fmla="*/ 8 w 15"/>
                      <a:gd name="T3" fmla="*/ 17 h 22"/>
                      <a:gd name="T4" fmla="*/ 11 w 15"/>
                      <a:gd name="T5" fmla="*/ 12 h 22"/>
                      <a:gd name="T6" fmla="*/ 11 w 15"/>
                      <a:gd name="T7" fmla="*/ 13 h 22"/>
                      <a:gd name="T8" fmla="*/ 15 w 15"/>
                      <a:gd name="T9" fmla="*/ 10 h 22"/>
                      <a:gd name="T10" fmla="*/ 11 w 15"/>
                      <a:gd name="T11" fmla="*/ 7 h 22"/>
                      <a:gd name="T12" fmla="*/ 10 w 15"/>
                      <a:gd name="T13" fmla="*/ 5 h 22"/>
                      <a:gd name="T14" fmla="*/ 12 w 15"/>
                      <a:gd name="T15" fmla="*/ 4 h 22"/>
                      <a:gd name="T16" fmla="*/ 12 w 15"/>
                      <a:gd name="T17" fmla="*/ 1 h 22"/>
                      <a:gd name="T18" fmla="*/ 11 w 15"/>
                      <a:gd name="T19" fmla="*/ 1 h 22"/>
                      <a:gd name="T20" fmla="*/ 7 w 15"/>
                      <a:gd name="T21" fmla="*/ 4 h 22"/>
                      <a:gd name="T22" fmla="*/ 2 w 15"/>
                      <a:gd name="T23" fmla="*/ 5 h 22"/>
                      <a:gd name="T24" fmla="*/ 4 w 15"/>
                      <a:gd name="T25" fmla="*/ 6 h 22"/>
                      <a:gd name="T26" fmla="*/ 6 w 15"/>
                      <a:gd name="T27" fmla="*/ 8 h 22"/>
                      <a:gd name="T28" fmla="*/ 4 w 15"/>
                      <a:gd name="T29" fmla="*/ 8 h 22"/>
                      <a:gd name="T30" fmla="*/ 2 w 15"/>
                      <a:gd name="T31" fmla="*/ 8 h 22"/>
                      <a:gd name="T32" fmla="*/ 0 w 15"/>
                      <a:gd name="T33" fmla="*/ 9 h 22"/>
                      <a:gd name="T34" fmla="*/ 0 w 15"/>
                      <a:gd name="T35" fmla="*/ 14 h 22"/>
                      <a:gd name="T36" fmla="*/ 2 w 15"/>
                      <a:gd name="T37" fmla="*/ 16 h 22"/>
                      <a:gd name="T38" fmla="*/ 2 w 15"/>
                      <a:gd name="T39" fmla="*/ 20 h 22"/>
                      <a:gd name="T40" fmla="*/ 10 w 15"/>
                      <a:gd name="T41" fmla="*/ 21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5" h="22">
                        <a:moveTo>
                          <a:pt x="10" y="21"/>
                        </a:moveTo>
                        <a:cubicBezTo>
                          <a:pt x="10" y="20"/>
                          <a:pt x="6" y="18"/>
                          <a:pt x="8" y="17"/>
                        </a:cubicBezTo>
                        <a:cubicBezTo>
                          <a:pt x="9" y="16"/>
                          <a:pt x="9" y="13"/>
                          <a:pt x="11" y="12"/>
                        </a:cubicBezTo>
                        <a:cubicBezTo>
                          <a:pt x="11" y="12"/>
                          <a:pt x="11" y="13"/>
                          <a:pt x="11" y="13"/>
                        </a:cubicBezTo>
                        <a:cubicBezTo>
                          <a:pt x="12" y="13"/>
                          <a:pt x="15" y="11"/>
                          <a:pt x="15" y="10"/>
                        </a:cubicBezTo>
                        <a:cubicBezTo>
                          <a:pt x="15" y="9"/>
                          <a:pt x="11" y="9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10" y="4"/>
                          <a:pt x="12" y="5"/>
                          <a:pt x="12" y="4"/>
                        </a:cubicBezTo>
                        <a:cubicBezTo>
                          <a:pt x="12" y="3"/>
                          <a:pt x="12" y="2"/>
                          <a:pt x="12" y="1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8" y="1"/>
                          <a:pt x="9" y="2"/>
                          <a:pt x="7" y="4"/>
                        </a:cubicBezTo>
                        <a:cubicBezTo>
                          <a:pt x="6" y="5"/>
                          <a:pt x="3" y="3"/>
                          <a:pt x="2" y="5"/>
                        </a:cubicBezTo>
                        <a:cubicBezTo>
                          <a:pt x="0" y="7"/>
                          <a:pt x="3" y="7"/>
                          <a:pt x="4" y="6"/>
                        </a:cubicBezTo>
                        <a:cubicBezTo>
                          <a:pt x="5" y="5"/>
                          <a:pt x="7" y="6"/>
                          <a:pt x="6" y="8"/>
                        </a:cubicBezTo>
                        <a:cubicBezTo>
                          <a:pt x="6" y="7"/>
                          <a:pt x="4" y="6"/>
                          <a:pt x="4" y="8"/>
                        </a:cubicBezTo>
                        <a:cubicBezTo>
                          <a:pt x="3" y="8"/>
                          <a:pt x="2" y="9"/>
                          <a:pt x="2" y="8"/>
                        </a:cubicBezTo>
                        <a:cubicBezTo>
                          <a:pt x="2" y="9"/>
                          <a:pt x="0" y="7"/>
                          <a:pt x="0" y="9"/>
                        </a:cubicBezTo>
                        <a:cubicBezTo>
                          <a:pt x="0" y="11"/>
                          <a:pt x="0" y="12"/>
                          <a:pt x="0" y="14"/>
                        </a:cubicBezTo>
                        <a:cubicBezTo>
                          <a:pt x="1" y="15"/>
                          <a:pt x="2" y="15"/>
                          <a:pt x="2" y="16"/>
                        </a:cubicBezTo>
                        <a:cubicBezTo>
                          <a:pt x="3" y="18"/>
                          <a:pt x="1" y="19"/>
                          <a:pt x="2" y="20"/>
                        </a:cubicBezTo>
                        <a:cubicBezTo>
                          <a:pt x="4" y="22"/>
                          <a:pt x="8" y="21"/>
                          <a:pt x="10" y="2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64" name="Freeform 655">
                    <a:extLst>
                      <a:ext uri="{FF2B5EF4-FFF2-40B4-BE49-F238E27FC236}">
                        <a16:creationId xmlns:a16="http://schemas.microsoft.com/office/drawing/2014/main" id="{EB72C36C-EB7E-4B9E-BBCF-FCE58EB739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90192" y="3086227"/>
                    <a:ext cx="208653" cy="242102"/>
                  </a:xfrm>
                  <a:custGeom>
                    <a:avLst/>
                    <a:gdLst>
                      <a:gd name="T0" fmla="*/ 44 w 45"/>
                      <a:gd name="T1" fmla="*/ 24 h 52"/>
                      <a:gd name="T2" fmla="*/ 43 w 45"/>
                      <a:gd name="T3" fmla="*/ 18 h 52"/>
                      <a:gd name="T4" fmla="*/ 42 w 45"/>
                      <a:gd name="T5" fmla="*/ 12 h 52"/>
                      <a:gd name="T6" fmla="*/ 41 w 45"/>
                      <a:gd name="T7" fmla="*/ 7 h 52"/>
                      <a:gd name="T8" fmla="*/ 38 w 45"/>
                      <a:gd name="T9" fmla="*/ 4 h 52"/>
                      <a:gd name="T10" fmla="*/ 38 w 45"/>
                      <a:gd name="T11" fmla="*/ 2 h 52"/>
                      <a:gd name="T12" fmla="*/ 37 w 45"/>
                      <a:gd name="T13" fmla="*/ 5 h 52"/>
                      <a:gd name="T14" fmla="*/ 33 w 45"/>
                      <a:gd name="T15" fmla="*/ 4 h 52"/>
                      <a:gd name="T16" fmla="*/ 25 w 45"/>
                      <a:gd name="T17" fmla="*/ 7 h 52"/>
                      <a:gd name="T18" fmla="*/ 26 w 45"/>
                      <a:gd name="T19" fmla="*/ 4 h 52"/>
                      <a:gd name="T20" fmla="*/ 21 w 45"/>
                      <a:gd name="T21" fmla="*/ 4 h 52"/>
                      <a:gd name="T22" fmla="*/ 20 w 45"/>
                      <a:gd name="T23" fmla="*/ 1 h 52"/>
                      <a:gd name="T24" fmla="*/ 13 w 45"/>
                      <a:gd name="T25" fmla="*/ 0 h 52"/>
                      <a:gd name="T26" fmla="*/ 15 w 45"/>
                      <a:gd name="T27" fmla="*/ 3 h 52"/>
                      <a:gd name="T28" fmla="*/ 15 w 45"/>
                      <a:gd name="T29" fmla="*/ 6 h 52"/>
                      <a:gd name="T30" fmla="*/ 17 w 45"/>
                      <a:gd name="T31" fmla="*/ 7 h 52"/>
                      <a:gd name="T32" fmla="*/ 20 w 45"/>
                      <a:gd name="T33" fmla="*/ 9 h 52"/>
                      <a:gd name="T34" fmla="*/ 15 w 45"/>
                      <a:gd name="T35" fmla="*/ 8 h 52"/>
                      <a:gd name="T36" fmla="*/ 14 w 45"/>
                      <a:gd name="T37" fmla="*/ 8 h 52"/>
                      <a:gd name="T38" fmla="*/ 13 w 45"/>
                      <a:gd name="T39" fmla="*/ 10 h 52"/>
                      <a:gd name="T40" fmla="*/ 6 w 45"/>
                      <a:gd name="T41" fmla="*/ 10 h 52"/>
                      <a:gd name="T42" fmla="*/ 6 w 45"/>
                      <a:gd name="T43" fmla="*/ 15 h 52"/>
                      <a:gd name="T44" fmla="*/ 6 w 45"/>
                      <a:gd name="T45" fmla="*/ 17 h 52"/>
                      <a:gd name="T46" fmla="*/ 1 w 45"/>
                      <a:gd name="T47" fmla="*/ 22 h 52"/>
                      <a:gd name="T48" fmla="*/ 2 w 45"/>
                      <a:gd name="T49" fmla="*/ 26 h 52"/>
                      <a:gd name="T50" fmla="*/ 2 w 45"/>
                      <a:gd name="T51" fmla="*/ 30 h 52"/>
                      <a:gd name="T52" fmla="*/ 1 w 45"/>
                      <a:gd name="T53" fmla="*/ 33 h 52"/>
                      <a:gd name="T54" fmla="*/ 3 w 45"/>
                      <a:gd name="T55" fmla="*/ 37 h 52"/>
                      <a:gd name="T56" fmla="*/ 11 w 45"/>
                      <a:gd name="T57" fmla="*/ 40 h 52"/>
                      <a:gd name="T58" fmla="*/ 9 w 45"/>
                      <a:gd name="T59" fmla="*/ 49 h 52"/>
                      <a:gd name="T60" fmla="*/ 19 w 45"/>
                      <a:gd name="T61" fmla="*/ 49 h 52"/>
                      <a:gd name="T62" fmla="*/ 23 w 45"/>
                      <a:gd name="T63" fmla="*/ 51 h 52"/>
                      <a:gd name="T64" fmla="*/ 26 w 45"/>
                      <a:gd name="T65" fmla="*/ 50 h 52"/>
                      <a:gd name="T66" fmla="*/ 33 w 45"/>
                      <a:gd name="T67" fmla="*/ 49 h 52"/>
                      <a:gd name="T68" fmla="*/ 36 w 45"/>
                      <a:gd name="T69" fmla="*/ 49 h 52"/>
                      <a:gd name="T70" fmla="*/ 36 w 45"/>
                      <a:gd name="T71" fmla="*/ 45 h 52"/>
                      <a:gd name="T72" fmla="*/ 40 w 45"/>
                      <a:gd name="T73" fmla="*/ 43 h 52"/>
                      <a:gd name="T74" fmla="*/ 35 w 45"/>
                      <a:gd name="T75" fmla="*/ 37 h 52"/>
                      <a:gd name="T76" fmla="*/ 32 w 45"/>
                      <a:gd name="T77" fmla="*/ 31 h 52"/>
                      <a:gd name="T78" fmla="*/ 41 w 45"/>
                      <a:gd name="T79" fmla="*/ 26 h 52"/>
                      <a:gd name="T80" fmla="*/ 44 w 45"/>
                      <a:gd name="T81" fmla="*/ 28 h 52"/>
                      <a:gd name="T82" fmla="*/ 44 w 45"/>
                      <a:gd name="T83" fmla="*/ 24 h 52"/>
                      <a:gd name="T84" fmla="*/ 44 w 45"/>
                      <a:gd name="T85" fmla="*/ 24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5" h="52">
                        <a:moveTo>
                          <a:pt x="44" y="24"/>
                        </a:moveTo>
                        <a:cubicBezTo>
                          <a:pt x="43" y="22"/>
                          <a:pt x="43" y="20"/>
                          <a:pt x="43" y="18"/>
                        </a:cubicBezTo>
                        <a:cubicBezTo>
                          <a:pt x="42" y="16"/>
                          <a:pt x="41" y="15"/>
                          <a:pt x="42" y="12"/>
                        </a:cubicBezTo>
                        <a:cubicBezTo>
                          <a:pt x="43" y="10"/>
                          <a:pt x="42" y="8"/>
                          <a:pt x="41" y="7"/>
                        </a:cubicBezTo>
                        <a:cubicBezTo>
                          <a:pt x="40" y="6"/>
                          <a:pt x="38" y="5"/>
                          <a:pt x="38" y="4"/>
                        </a:cubicBezTo>
                        <a:cubicBezTo>
                          <a:pt x="38" y="4"/>
                          <a:pt x="39" y="3"/>
                          <a:pt x="38" y="2"/>
                        </a:cubicBezTo>
                        <a:cubicBezTo>
                          <a:pt x="37" y="2"/>
                          <a:pt x="37" y="5"/>
                          <a:pt x="37" y="5"/>
                        </a:cubicBezTo>
                        <a:cubicBezTo>
                          <a:pt x="35" y="5"/>
                          <a:pt x="35" y="4"/>
                          <a:pt x="33" y="4"/>
                        </a:cubicBezTo>
                        <a:cubicBezTo>
                          <a:pt x="31" y="5"/>
                          <a:pt x="28" y="7"/>
                          <a:pt x="25" y="7"/>
                        </a:cubicBezTo>
                        <a:cubicBezTo>
                          <a:pt x="24" y="6"/>
                          <a:pt x="26" y="5"/>
                          <a:pt x="26" y="4"/>
                        </a:cubicBezTo>
                        <a:cubicBezTo>
                          <a:pt x="24" y="4"/>
                          <a:pt x="23" y="5"/>
                          <a:pt x="21" y="4"/>
                        </a:cubicBezTo>
                        <a:cubicBezTo>
                          <a:pt x="20" y="3"/>
                          <a:pt x="23" y="1"/>
                          <a:pt x="20" y="1"/>
                        </a:cubicBezTo>
                        <a:cubicBezTo>
                          <a:pt x="18" y="1"/>
                          <a:pt x="16" y="1"/>
                          <a:pt x="13" y="0"/>
                        </a:cubicBezTo>
                        <a:cubicBezTo>
                          <a:pt x="14" y="1"/>
                          <a:pt x="15" y="1"/>
                          <a:pt x="15" y="3"/>
                        </a:cubicBezTo>
                        <a:cubicBezTo>
                          <a:pt x="14" y="4"/>
                          <a:pt x="14" y="4"/>
                          <a:pt x="15" y="6"/>
                        </a:cubicBezTo>
                        <a:cubicBezTo>
                          <a:pt x="15" y="8"/>
                          <a:pt x="15" y="7"/>
                          <a:pt x="17" y="7"/>
                        </a:cubicBezTo>
                        <a:cubicBezTo>
                          <a:pt x="18" y="7"/>
                          <a:pt x="19" y="8"/>
                          <a:pt x="20" y="9"/>
                        </a:cubicBezTo>
                        <a:cubicBezTo>
                          <a:pt x="19" y="8"/>
                          <a:pt x="16" y="8"/>
                          <a:pt x="15" y="8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9"/>
                          <a:pt x="14" y="10"/>
                          <a:pt x="13" y="10"/>
                        </a:cubicBezTo>
                        <a:cubicBezTo>
                          <a:pt x="11" y="11"/>
                          <a:pt x="7" y="6"/>
                          <a:pt x="6" y="10"/>
                        </a:cubicBezTo>
                        <a:cubicBezTo>
                          <a:pt x="7" y="12"/>
                          <a:pt x="8" y="14"/>
                          <a:pt x="6" y="15"/>
                        </a:cubicBezTo>
                        <a:cubicBezTo>
                          <a:pt x="5" y="17"/>
                          <a:pt x="5" y="15"/>
                          <a:pt x="6" y="17"/>
                        </a:cubicBezTo>
                        <a:cubicBezTo>
                          <a:pt x="6" y="22"/>
                          <a:pt x="0" y="20"/>
                          <a:pt x="1" y="22"/>
                        </a:cubicBezTo>
                        <a:cubicBezTo>
                          <a:pt x="1" y="23"/>
                          <a:pt x="2" y="24"/>
                          <a:pt x="2" y="26"/>
                        </a:cubicBezTo>
                        <a:cubicBezTo>
                          <a:pt x="2" y="28"/>
                          <a:pt x="1" y="28"/>
                          <a:pt x="2" y="30"/>
                        </a:cubicBezTo>
                        <a:cubicBezTo>
                          <a:pt x="3" y="31"/>
                          <a:pt x="0" y="33"/>
                          <a:pt x="1" y="33"/>
                        </a:cubicBezTo>
                        <a:cubicBezTo>
                          <a:pt x="3" y="34"/>
                          <a:pt x="2" y="36"/>
                          <a:pt x="3" y="37"/>
                        </a:cubicBezTo>
                        <a:cubicBezTo>
                          <a:pt x="4" y="40"/>
                          <a:pt x="8" y="39"/>
                          <a:pt x="11" y="40"/>
                        </a:cubicBezTo>
                        <a:cubicBezTo>
                          <a:pt x="11" y="40"/>
                          <a:pt x="9" y="48"/>
                          <a:pt x="9" y="49"/>
                        </a:cubicBezTo>
                        <a:cubicBezTo>
                          <a:pt x="13" y="49"/>
                          <a:pt x="15" y="48"/>
                          <a:pt x="19" y="49"/>
                        </a:cubicBezTo>
                        <a:cubicBezTo>
                          <a:pt x="19" y="49"/>
                          <a:pt x="23" y="52"/>
                          <a:pt x="23" y="51"/>
                        </a:cubicBezTo>
                        <a:cubicBezTo>
                          <a:pt x="24" y="49"/>
                          <a:pt x="25" y="49"/>
                          <a:pt x="26" y="50"/>
                        </a:cubicBezTo>
                        <a:cubicBezTo>
                          <a:pt x="27" y="51"/>
                          <a:pt x="32" y="48"/>
                          <a:pt x="33" y="49"/>
                        </a:cubicBezTo>
                        <a:cubicBezTo>
                          <a:pt x="33" y="49"/>
                          <a:pt x="37" y="50"/>
                          <a:pt x="36" y="49"/>
                        </a:cubicBezTo>
                        <a:cubicBezTo>
                          <a:pt x="35" y="46"/>
                          <a:pt x="34" y="46"/>
                          <a:pt x="36" y="45"/>
                        </a:cubicBezTo>
                        <a:cubicBezTo>
                          <a:pt x="38" y="43"/>
                          <a:pt x="38" y="43"/>
                          <a:pt x="40" y="43"/>
                        </a:cubicBezTo>
                        <a:cubicBezTo>
                          <a:pt x="41" y="42"/>
                          <a:pt x="36" y="38"/>
                          <a:pt x="35" y="37"/>
                        </a:cubicBezTo>
                        <a:cubicBezTo>
                          <a:pt x="34" y="37"/>
                          <a:pt x="31" y="32"/>
                          <a:pt x="32" y="31"/>
                        </a:cubicBezTo>
                        <a:cubicBezTo>
                          <a:pt x="36" y="30"/>
                          <a:pt x="38" y="29"/>
                          <a:pt x="41" y="26"/>
                        </a:cubicBezTo>
                        <a:cubicBezTo>
                          <a:pt x="42" y="25"/>
                          <a:pt x="43" y="29"/>
                          <a:pt x="44" y="28"/>
                        </a:cubicBezTo>
                        <a:cubicBezTo>
                          <a:pt x="45" y="27"/>
                          <a:pt x="45" y="25"/>
                          <a:pt x="44" y="24"/>
                        </a:cubicBezTo>
                        <a:cubicBezTo>
                          <a:pt x="44" y="23"/>
                          <a:pt x="44" y="24"/>
                          <a:pt x="44" y="24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65" name="Freeform 656">
                    <a:extLst>
                      <a:ext uri="{FF2B5EF4-FFF2-40B4-BE49-F238E27FC236}">
                        <a16:creationId xmlns:a16="http://schemas.microsoft.com/office/drawing/2014/main" id="{D99F1AF5-9A7F-4123-9EFC-E977F3F093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58123" y="3161086"/>
                    <a:ext cx="415714" cy="246881"/>
                  </a:xfrm>
                  <a:custGeom>
                    <a:avLst/>
                    <a:gdLst>
                      <a:gd name="T0" fmla="*/ 0 w 89"/>
                      <a:gd name="T1" fmla="*/ 27 h 53"/>
                      <a:gd name="T2" fmla="*/ 9 w 89"/>
                      <a:gd name="T3" fmla="*/ 30 h 53"/>
                      <a:gd name="T4" fmla="*/ 16 w 89"/>
                      <a:gd name="T5" fmla="*/ 31 h 53"/>
                      <a:gd name="T6" fmla="*/ 22 w 89"/>
                      <a:gd name="T7" fmla="*/ 28 h 53"/>
                      <a:gd name="T8" fmla="*/ 33 w 89"/>
                      <a:gd name="T9" fmla="*/ 30 h 53"/>
                      <a:gd name="T10" fmla="*/ 40 w 89"/>
                      <a:gd name="T11" fmla="*/ 41 h 53"/>
                      <a:gd name="T12" fmla="*/ 44 w 89"/>
                      <a:gd name="T13" fmla="*/ 38 h 53"/>
                      <a:gd name="T14" fmla="*/ 47 w 89"/>
                      <a:gd name="T15" fmla="*/ 41 h 53"/>
                      <a:gd name="T16" fmla="*/ 57 w 89"/>
                      <a:gd name="T17" fmla="*/ 42 h 53"/>
                      <a:gd name="T18" fmla="*/ 51 w 89"/>
                      <a:gd name="T19" fmla="*/ 46 h 53"/>
                      <a:gd name="T20" fmla="*/ 55 w 89"/>
                      <a:gd name="T21" fmla="*/ 49 h 53"/>
                      <a:gd name="T22" fmla="*/ 59 w 89"/>
                      <a:gd name="T23" fmla="*/ 51 h 53"/>
                      <a:gd name="T24" fmla="*/ 67 w 89"/>
                      <a:gd name="T25" fmla="*/ 48 h 53"/>
                      <a:gd name="T26" fmla="*/ 72 w 89"/>
                      <a:gd name="T27" fmla="*/ 46 h 53"/>
                      <a:gd name="T28" fmla="*/ 68 w 89"/>
                      <a:gd name="T29" fmla="*/ 46 h 53"/>
                      <a:gd name="T30" fmla="*/ 63 w 89"/>
                      <a:gd name="T31" fmla="*/ 44 h 53"/>
                      <a:gd name="T32" fmla="*/ 72 w 89"/>
                      <a:gd name="T33" fmla="*/ 38 h 53"/>
                      <a:gd name="T34" fmla="*/ 78 w 89"/>
                      <a:gd name="T35" fmla="*/ 35 h 53"/>
                      <a:gd name="T36" fmla="*/ 84 w 89"/>
                      <a:gd name="T37" fmla="*/ 31 h 53"/>
                      <a:gd name="T38" fmla="*/ 87 w 89"/>
                      <a:gd name="T39" fmla="*/ 28 h 53"/>
                      <a:gd name="T40" fmla="*/ 86 w 89"/>
                      <a:gd name="T41" fmla="*/ 26 h 53"/>
                      <a:gd name="T42" fmla="*/ 88 w 89"/>
                      <a:gd name="T43" fmla="*/ 25 h 53"/>
                      <a:gd name="T44" fmla="*/ 86 w 89"/>
                      <a:gd name="T45" fmla="*/ 24 h 53"/>
                      <a:gd name="T46" fmla="*/ 88 w 89"/>
                      <a:gd name="T47" fmla="*/ 21 h 53"/>
                      <a:gd name="T48" fmla="*/ 85 w 89"/>
                      <a:gd name="T49" fmla="*/ 19 h 53"/>
                      <a:gd name="T50" fmla="*/ 82 w 89"/>
                      <a:gd name="T51" fmla="*/ 18 h 53"/>
                      <a:gd name="T52" fmla="*/ 78 w 89"/>
                      <a:gd name="T53" fmla="*/ 18 h 53"/>
                      <a:gd name="T54" fmla="*/ 75 w 89"/>
                      <a:gd name="T55" fmla="*/ 15 h 53"/>
                      <a:gd name="T56" fmla="*/ 72 w 89"/>
                      <a:gd name="T57" fmla="*/ 17 h 53"/>
                      <a:gd name="T58" fmla="*/ 69 w 89"/>
                      <a:gd name="T59" fmla="*/ 14 h 53"/>
                      <a:gd name="T60" fmla="*/ 65 w 89"/>
                      <a:gd name="T61" fmla="*/ 14 h 53"/>
                      <a:gd name="T62" fmla="*/ 64 w 89"/>
                      <a:gd name="T63" fmla="*/ 10 h 53"/>
                      <a:gd name="T64" fmla="*/ 60 w 89"/>
                      <a:gd name="T65" fmla="*/ 9 h 53"/>
                      <a:gd name="T66" fmla="*/ 60 w 89"/>
                      <a:gd name="T67" fmla="*/ 5 h 53"/>
                      <a:gd name="T68" fmla="*/ 58 w 89"/>
                      <a:gd name="T69" fmla="*/ 2 h 53"/>
                      <a:gd name="T70" fmla="*/ 53 w 89"/>
                      <a:gd name="T71" fmla="*/ 1 h 53"/>
                      <a:gd name="T72" fmla="*/ 47 w 89"/>
                      <a:gd name="T73" fmla="*/ 2 h 53"/>
                      <a:gd name="T74" fmla="*/ 43 w 89"/>
                      <a:gd name="T75" fmla="*/ 3 h 53"/>
                      <a:gd name="T76" fmla="*/ 41 w 89"/>
                      <a:gd name="T77" fmla="*/ 9 h 53"/>
                      <a:gd name="T78" fmla="*/ 38 w 89"/>
                      <a:gd name="T79" fmla="*/ 7 h 53"/>
                      <a:gd name="T80" fmla="*/ 36 w 89"/>
                      <a:gd name="T81" fmla="*/ 8 h 53"/>
                      <a:gd name="T82" fmla="*/ 34 w 89"/>
                      <a:gd name="T83" fmla="*/ 6 h 53"/>
                      <a:gd name="T84" fmla="*/ 31 w 89"/>
                      <a:gd name="T85" fmla="*/ 7 h 53"/>
                      <a:gd name="T86" fmla="*/ 29 w 89"/>
                      <a:gd name="T87" fmla="*/ 6 h 53"/>
                      <a:gd name="T88" fmla="*/ 28 w 89"/>
                      <a:gd name="T89" fmla="*/ 8 h 53"/>
                      <a:gd name="T90" fmla="*/ 21 w 89"/>
                      <a:gd name="T91" fmla="*/ 5 h 53"/>
                      <a:gd name="T92" fmla="*/ 12 w 89"/>
                      <a:gd name="T93" fmla="*/ 4 h 53"/>
                      <a:gd name="T94" fmla="*/ 6 w 89"/>
                      <a:gd name="T95" fmla="*/ 6 h 53"/>
                      <a:gd name="T96" fmla="*/ 9 w 89"/>
                      <a:gd name="T97" fmla="*/ 11 h 53"/>
                      <a:gd name="T98" fmla="*/ 10 w 89"/>
                      <a:gd name="T99" fmla="*/ 14 h 53"/>
                      <a:gd name="T100" fmla="*/ 5 w 89"/>
                      <a:gd name="T101" fmla="*/ 16 h 53"/>
                      <a:gd name="T102" fmla="*/ 2 w 89"/>
                      <a:gd name="T103" fmla="*/ 23 h 53"/>
                      <a:gd name="T104" fmla="*/ 0 w 89"/>
                      <a:gd name="T105" fmla="*/ 27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89" h="53">
                        <a:moveTo>
                          <a:pt x="0" y="27"/>
                        </a:moveTo>
                        <a:cubicBezTo>
                          <a:pt x="0" y="30"/>
                          <a:pt x="7" y="30"/>
                          <a:pt x="9" y="30"/>
                        </a:cubicBezTo>
                        <a:cubicBezTo>
                          <a:pt x="11" y="30"/>
                          <a:pt x="13" y="32"/>
                          <a:pt x="16" y="31"/>
                        </a:cubicBezTo>
                        <a:cubicBezTo>
                          <a:pt x="17" y="29"/>
                          <a:pt x="20" y="28"/>
                          <a:pt x="22" y="28"/>
                        </a:cubicBezTo>
                        <a:cubicBezTo>
                          <a:pt x="25" y="26"/>
                          <a:pt x="31" y="28"/>
                          <a:pt x="33" y="30"/>
                        </a:cubicBezTo>
                        <a:cubicBezTo>
                          <a:pt x="36" y="34"/>
                          <a:pt x="37" y="38"/>
                          <a:pt x="40" y="41"/>
                        </a:cubicBezTo>
                        <a:cubicBezTo>
                          <a:pt x="42" y="40"/>
                          <a:pt x="42" y="39"/>
                          <a:pt x="44" y="38"/>
                        </a:cubicBezTo>
                        <a:cubicBezTo>
                          <a:pt x="46" y="38"/>
                          <a:pt x="46" y="40"/>
                          <a:pt x="47" y="41"/>
                        </a:cubicBezTo>
                        <a:cubicBezTo>
                          <a:pt x="48" y="42"/>
                          <a:pt x="57" y="43"/>
                          <a:pt x="57" y="42"/>
                        </a:cubicBezTo>
                        <a:cubicBezTo>
                          <a:pt x="57" y="43"/>
                          <a:pt x="51" y="45"/>
                          <a:pt x="51" y="46"/>
                        </a:cubicBezTo>
                        <a:cubicBezTo>
                          <a:pt x="52" y="47"/>
                          <a:pt x="56" y="46"/>
                          <a:pt x="55" y="49"/>
                        </a:cubicBezTo>
                        <a:cubicBezTo>
                          <a:pt x="54" y="51"/>
                          <a:pt x="57" y="53"/>
                          <a:pt x="59" y="51"/>
                        </a:cubicBezTo>
                        <a:cubicBezTo>
                          <a:pt x="61" y="50"/>
                          <a:pt x="64" y="48"/>
                          <a:pt x="67" y="48"/>
                        </a:cubicBezTo>
                        <a:cubicBezTo>
                          <a:pt x="70" y="48"/>
                          <a:pt x="71" y="48"/>
                          <a:pt x="72" y="46"/>
                        </a:cubicBezTo>
                        <a:cubicBezTo>
                          <a:pt x="72" y="46"/>
                          <a:pt x="69" y="46"/>
                          <a:pt x="68" y="46"/>
                        </a:cubicBezTo>
                        <a:cubicBezTo>
                          <a:pt x="66" y="46"/>
                          <a:pt x="64" y="47"/>
                          <a:pt x="63" y="44"/>
                        </a:cubicBezTo>
                        <a:cubicBezTo>
                          <a:pt x="60" y="40"/>
                          <a:pt x="70" y="38"/>
                          <a:pt x="72" y="38"/>
                        </a:cubicBezTo>
                        <a:cubicBezTo>
                          <a:pt x="74" y="37"/>
                          <a:pt x="76" y="36"/>
                          <a:pt x="78" y="35"/>
                        </a:cubicBezTo>
                        <a:cubicBezTo>
                          <a:pt x="79" y="33"/>
                          <a:pt x="81" y="31"/>
                          <a:pt x="84" y="31"/>
                        </a:cubicBezTo>
                        <a:cubicBezTo>
                          <a:pt x="85" y="31"/>
                          <a:pt x="87" y="31"/>
                          <a:pt x="87" y="28"/>
                        </a:cubicBezTo>
                        <a:cubicBezTo>
                          <a:pt x="87" y="27"/>
                          <a:pt x="86" y="27"/>
                          <a:pt x="86" y="26"/>
                        </a:cubicBezTo>
                        <a:cubicBezTo>
                          <a:pt x="86" y="25"/>
                          <a:pt x="88" y="25"/>
                          <a:pt x="88" y="25"/>
                        </a:cubicBezTo>
                        <a:cubicBezTo>
                          <a:pt x="88" y="25"/>
                          <a:pt x="86" y="24"/>
                          <a:pt x="86" y="24"/>
                        </a:cubicBezTo>
                        <a:cubicBezTo>
                          <a:pt x="86" y="23"/>
                          <a:pt x="89" y="23"/>
                          <a:pt x="88" y="21"/>
                        </a:cubicBezTo>
                        <a:cubicBezTo>
                          <a:pt x="88" y="21"/>
                          <a:pt x="86" y="20"/>
                          <a:pt x="85" y="19"/>
                        </a:cubicBezTo>
                        <a:cubicBezTo>
                          <a:pt x="84" y="18"/>
                          <a:pt x="83" y="20"/>
                          <a:pt x="82" y="18"/>
                        </a:cubicBezTo>
                        <a:cubicBezTo>
                          <a:pt x="81" y="17"/>
                          <a:pt x="80" y="17"/>
                          <a:pt x="78" y="18"/>
                        </a:cubicBezTo>
                        <a:cubicBezTo>
                          <a:pt x="77" y="18"/>
                          <a:pt x="76" y="15"/>
                          <a:pt x="75" y="15"/>
                        </a:cubicBezTo>
                        <a:cubicBezTo>
                          <a:pt x="74" y="14"/>
                          <a:pt x="73" y="16"/>
                          <a:pt x="72" y="17"/>
                        </a:cubicBezTo>
                        <a:cubicBezTo>
                          <a:pt x="71" y="17"/>
                          <a:pt x="70" y="14"/>
                          <a:pt x="69" y="14"/>
                        </a:cubicBezTo>
                        <a:cubicBezTo>
                          <a:pt x="68" y="14"/>
                          <a:pt x="65" y="15"/>
                          <a:pt x="65" y="14"/>
                        </a:cubicBezTo>
                        <a:cubicBezTo>
                          <a:pt x="65" y="13"/>
                          <a:pt x="65" y="11"/>
                          <a:pt x="64" y="10"/>
                        </a:cubicBezTo>
                        <a:cubicBezTo>
                          <a:pt x="63" y="9"/>
                          <a:pt x="61" y="10"/>
                          <a:pt x="60" y="9"/>
                        </a:cubicBezTo>
                        <a:cubicBezTo>
                          <a:pt x="59" y="8"/>
                          <a:pt x="58" y="6"/>
                          <a:pt x="60" y="5"/>
                        </a:cubicBezTo>
                        <a:cubicBezTo>
                          <a:pt x="61" y="5"/>
                          <a:pt x="59" y="2"/>
                          <a:pt x="58" y="2"/>
                        </a:cubicBezTo>
                        <a:cubicBezTo>
                          <a:pt x="57" y="1"/>
                          <a:pt x="54" y="2"/>
                          <a:pt x="53" y="1"/>
                        </a:cubicBezTo>
                        <a:cubicBezTo>
                          <a:pt x="50" y="0"/>
                          <a:pt x="50" y="6"/>
                          <a:pt x="47" y="2"/>
                        </a:cubicBezTo>
                        <a:cubicBezTo>
                          <a:pt x="46" y="2"/>
                          <a:pt x="44" y="3"/>
                          <a:pt x="43" y="3"/>
                        </a:cubicBezTo>
                        <a:cubicBezTo>
                          <a:pt x="41" y="4"/>
                          <a:pt x="42" y="9"/>
                          <a:pt x="41" y="9"/>
                        </a:cubicBezTo>
                        <a:cubicBezTo>
                          <a:pt x="40" y="9"/>
                          <a:pt x="39" y="7"/>
                          <a:pt x="38" y="7"/>
                        </a:cubicBezTo>
                        <a:cubicBezTo>
                          <a:pt x="38" y="7"/>
                          <a:pt x="37" y="8"/>
                          <a:pt x="36" y="8"/>
                        </a:cubicBezTo>
                        <a:cubicBezTo>
                          <a:pt x="35" y="8"/>
                          <a:pt x="34" y="7"/>
                          <a:pt x="34" y="6"/>
                        </a:cubicBezTo>
                        <a:cubicBezTo>
                          <a:pt x="34" y="5"/>
                          <a:pt x="32" y="7"/>
                          <a:pt x="31" y="7"/>
                        </a:cubicBezTo>
                        <a:cubicBezTo>
                          <a:pt x="30" y="7"/>
                          <a:pt x="30" y="6"/>
                          <a:pt x="29" y="6"/>
                        </a:cubicBezTo>
                        <a:cubicBezTo>
                          <a:pt x="28" y="6"/>
                          <a:pt x="28" y="7"/>
                          <a:pt x="28" y="8"/>
                        </a:cubicBezTo>
                        <a:cubicBezTo>
                          <a:pt x="28" y="8"/>
                          <a:pt x="21" y="5"/>
                          <a:pt x="21" y="5"/>
                        </a:cubicBezTo>
                        <a:cubicBezTo>
                          <a:pt x="18" y="4"/>
                          <a:pt x="15" y="4"/>
                          <a:pt x="12" y="4"/>
                        </a:cubicBezTo>
                        <a:cubicBezTo>
                          <a:pt x="10" y="4"/>
                          <a:pt x="9" y="6"/>
                          <a:pt x="6" y="6"/>
                        </a:cubicBezTo>
                        <a:cubicBezTo>
                          <a:pt x="6" y="9"/>
                          <a:pt x="9" y="9"/>
                          <a:pt x="9" y="11"/>
                        </a:cubicBezTo>
                        <a:cubicBezTo>
                          <a:pt x="9" y="12"/>
                          <a:pt x="10" y="13"/>
                          <a:pt x="10" y="14"/>
                        </a:cubicBezTo>
                        <a:cubicBezTo>
                          <a:pt x="9" y="15"/>
                          <a:pt x="6" y="15"/>
                          <a:pt x="5" y="16"/>
                        </a:cubicBezTo>
                        <a:cubicBezTo>
                          <a:pt x="2" y="18"/>
                          <a:pt x="3" y="20"/>
                          <a:pt x="2" y="23"/>
                        </a:cubicBezTo>
                        <a:cubicBezTo>
                          <a:pt x="2" y="25"/>
                          <a:pt x="1" y="26"/>
                          <a:pt x="0" y="27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66" name="Freeform 657">
                    <a:extLst>
                      <a:ext uri="{FF2B5EF4-FFF2-40B4-BE49-F238E27FC236}">
                        <a16:creationId xmlns:a16="http://schemas.microsoft.com/office/drawing/2014/main" id="{496DE4C2-88DC-41B8-9136-818959AC73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27516" y="3253467"/>
                    <a:ext cx="140164" cy="57340"/>
                  </a:xfrm>
                  <a:custGeom>
                    <a:avLst/>
                    <a:gdLst>
                      <a:gd name="T0" fmla="*/ 30 w 30"/>
                      <a:gd name="T1" fmla="*/ 4 h 12"/>
                      <a:gd name="T2" fmla="*/ 22 w 30"/>
                      <a:gd name="T3" fmla="*/ 0 h 12"/>
                      <a:gd name="T4" fmla="*/ 17 w 30"/>
                      <a:gd name="T5" fmla="*/ 0 h 12"/>
                      <a:gd name="T6" fmla="*/ 14 w 30"/>
                      <a:gd name="T7" fmla="*/ 1 h 12"/>
                      <a:gd name="T8" fmla="*/ 11 w 30"/>
                      <a:gd name="T9" fmla="*/ 0 h 12"/>
                      <a:gd name="T10" fmla="*/ 8 w 30"/>
                      <a:gd name="T11" fmla="*/ 3 h 12"/>
                      <a:gd name="T12" fmla="*/ 3 w 30"/>
                      <a:gd name="T13" fmla="*/ 9 h 12"/>
                      <a:gd name="T14" fmla="*/ 11 w 30"/>
                      <a:gd name="T15" fmla="*/ 11 h 12"/>
                      <a:gd name="T16" fmla="*/ 13 w 30"/>
                      <a:gd name="T17" fmla="*/ 9 h 12"/>
                      <a:gd name="T18" fmla="*/ 18 w 30"/>
                      <a:gd name="T19" fmla="*/ 9 h 12"/>
                      <a:gd name="T20" fmla="*/ 19 w 30"/>
                      <a:gd name="T21" fmla="*/ 6 h 12"/>
                      <a:gd name="T22" fmla="*/ 24 w 30"/>
                      <a:gd name="T23" fmla="*/ 7 h 12"/>
                      <a:gd name="T24" fmla="*/ 28 w 30"/>
                      <a:gd name="T25" fmla="*/ 7 h 12"/>
                      <a:gd name="T26" fmla="*/ 30 w 30"/>
                      <a:gd name="T27" fmla="*/ 4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0" h="12">
                        <a:moveTo>
                          <a:pt x="30" y="4"/>
                        </a:moveTo>
                        <a:cubicBezTo>
                          <a:pt x="27" y="2"/>
                          <a:pt x="26" y="0"/>
                          <a:pt x="22" y="0"/>
                        </a:cubicBezTo>
                        <a:cubicBezTo>
                          <a:pt x="20" y="0"/>
                          <a:pt x="19" y="0"/>
                          <a:pt x="17" y="0"/>
                        </a:cubicBezTo>
                        <a:cubicBezTo>
                          <a:pt x="15" y="0"/>
                          <a:pt x="15" y="1"/>
                          <a:pt x="14" y="1"/>
                        </a:cubicBezTo>
                        <a:cubicBezTo>
                          <a:pt x="13" y="1"/>
                          <a:pt x="12" y="0"/>
                          <a:pt x="11" y="0"/>
                        </a:cubicBezTo>
                        <a:cubicBezTo>
                          <a:pt x="10" y="1"/>
                          <a:pt x="9" y="2"/>
                          <a:pt x="8" y="3"/>
                        </a:cubicBezTo>
                        <a:cubicBezTo>
                          <a:pt x="6" y="5"/>
                          <a:pt x="0" y="4"/>
                          <a:pt x="3" y="9"/>
                        </a:cubicBezTo>
                        <a:cubicBezTo>
                          <a:pt x="4" y="11"/>
                          <a:pt x="8" y="12"/>
                          <a:pt x="11" y="11"/>
                        </a:cubicBezTo>
                        <a:cubicBezTo>
                          <a:pt x="12" y="11"/>
                          <a:pt x="12" y="9"/>
                          <a:pt x="13" y="9"/>
                        </a:cubicBezTo>
                        <a:cubicBezTo>
                          <a:pt x="15" y="9"/>
                          <a:pt x="17" y="9"/>
                          <a:pt x="18" y="9"/>
                        </a:cubicBezTo>
                        <a:cubicBezTo>
                          <a:pt x="19" y="9"/>
                          <a:pt x="19" y="7"/>
                          <a:pt x="19" y="6"/>
                        </a:cubicBezTo>
                        <a:cubicBezTo>
                          <a:pt x="20" y="5"/>
                          <a:pt x="23" y="7"/>
                          <a:pt x="24" y="7"/>
                        </a:cubicBezTo>
                        <a:cubicBezTo>
                          <a:pt x="25" y="7"/>
                          <a:pt x="27" y="7"/>
                          <a:pt x="28" y="7"/>
                        </a:cubicBezTo>
                        <a:cubicBezTo>
                          <a:pt x="29" y="7"/>
                          <a:pt x="29" y="5"/>
                          <a:pt x="30" y="4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67" name="Freeform 658">
                    <a:extLst>
                      <a:ext uri="{FF2B5EF4-FFF2-40B4-BE49-F238E27FC236}">
                        <a16:creationId xmlns:a16="http://schemas.microsoft.com/office/drawing/2014/main" id="{392FE0DB-2842-4B96-9BEB-E29A467E3B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82013" y="3043221"/>
                    <a:ext cx="219803" cy="164057"/>
                  </a:xfrm>
                  <a:custGeom>
                    <a:avLst/>
                    <a:gdLst>
                      <a:gd name="T0" fmla="*/ 11 w 47"/>
                      <a:gd name="T1" fmla="*/ 29 h 35"/>
                      <a:gd name="T2" fmla="*/ 18 w 47"/>
                      <a:gd name="T3" fmla="*/ 30 h 35"/>
                      <a:gd name="T4" fmla="*/ 23 w 47"/>
                      <a:gd name="T5" fmla="*/ 33 h 35"/>
                      <a:gd name="T6" fmla="*/ 25 w 47"/>
                      <a:gd name="T7" fmla="*/ 31 h 35"/>
                      <a:gd name="T8" fmla="*/ 29 w 47"/>
                      <a:gd name="T9" fmla="*/ 32 h 35"/>
                      <a:gd name="T10" fmla="*/ 33 w 47"/>
                      <a:gd name="T11" fmla="*/ 32 h 35"/>
                      <a:gd name="T12" fmla="*/ 36 w 47"/>
                      <a:gd name="T13" fmla="*/ 33 h 35"/>
                      <a:gd name="T14" fmla="*/ 38 w 47"/>
                      <a:gd name="T15" fmla="*/ 28 h 35"/>
                      <a:gd name="T16" fmla="*/ 42 w 47"/>
                      <a:gd name="T17" fmla="*/ 27 h 35"/>
                      <a:gd name="T18" fmla="*/ 40 w 47"/>
                      <a:gd name="T19" fmla="*/ 22 h 35"/>
                      <a:gd name="T20" fmla="*/ 44 w 47"/>
                      <a:gd name="T21" fmla="*/ 21 h 35"/>
                      <a:gd name="T22" fmla="*/ 45 w 47"/>
                      <a:gd name="T23" fmla="*/ 17 h 35"/>
                      <a:gd name="T24" fmla="*/ 42 w 47"/>
                      <a:gd name="T25" fmla="*/ 15 h 35"/>
                      <a:gd name="T26" fmla="*/ 39 w 47"/>
                      <a:gd name="T27" fmla="*/ 11 h 35"/>
                      <a:gd name="T28" fmla="*/ 38 w 47"/>
                      <a:gd name="T29" fmla="*/ 6 h 35"/>
                      <a:gd name="T30" fmla="*/ 35 w 47"/>
                      <a:gd name="T31" fmla="*/ 2 h 35"/>
                      <a:gd name="T32" fmla="*/ 33 w 47"/>
                      <a:gd name="T33" fmla="*/ 2 h 35"/>
                      <a:gd name="T34" fmla="*/ 30 w 47"/>
                      <a:gd name="T35" fmla="*/ 1 h 35"/>
                      <a:gd name="T36" fmla="*/ 28 w 47"/>
                      <a:gd name="T37" fmla="*/ 2 h 35"/>
                      <a:gd name="T38" fmla="*/ 25 w 47"/>
                      <a:gd name="T39" fmla="*/ 0 h 35"/>
                      <a:gd name="T40" fmla="*/ 22 w 47"/>
                      <a:gd name="T41" fmla="*/ 2 h 35"/>
                      <a:gd name="T42" fmla="*/ 17 w 47"/>
                      <a:gd name="T43" fmla="*/ 3 h 35"/>
                      <a:gd name="T44" fmla="*/ 17 w 47"/>
                      <a:gd name="T45" fmla="*/ 6 h 35"/>
                      <a:gd name="T46" fmla="*/ 13 w 47"/>
                      <a:gd name="T47" fmla="*/ 9 h 35"/>
                      <a:gd name="T48" fmla="*/ 12 w 47"/>
                      <a:gd name="T49" fmla="*/ 13 h 35"/>
                      <a:gd name="T50" fmla="*/ 8 w 47"/>
                      <a:gd name="T51" fmla="*/ 14 h 35"/>
                      <a:gd name="T52" fmla="*/ 1 w 47"/>
                      <a:gd name="T53" fmla="*/ 16 h 35"/>
                      <a:gd name="T54" fmla="*/ 2 w 47"/>
                      <a:gd name="T55" fmla="*/ 24 h 35"/>
                      <a:gd name="T56" fmla="*/ 1 w 47"/>
                      <a:gd name="T57" fmla="*/ 27 h 35"/>
                      <a:gd name="T58" fmla="*/ 1 w 47"/>
                      <a:gd name="T59" fmla="*/ 31 h 35"/>
                      <a:gd name="T60" fmla="*/ 5 w 47"/>
                      <a:gd name="T61" fmla="*/ 30 h 35"/>
                      <a:gd name="T62" fmla="*/ 11 w 47"/>
                      <a:gd name="T63" fmla="*/ 29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47" h="35">
                        <a:moveTo>
                          <a:pt x="11" y="29"/>
                        </a:moveTo>
                        <a:cubicBezTo>
                          <a:pt x="14" y="29"/>
                          <a:pt x="16" y="30"/>
                          <a:pt x="18" y="30"/>
                        </a:cubicBezTo>
                        <a:cubicBezTo>
                          <a:pt x="18" y="30"/>
                          <a:pt x="23" y="33"/>
                          <a:pt x="23" y="33"/>
                        </a:cubicBezTo>
                        <a:cubicBezTo>
                          <a:pt x="23" y="32"/>
                          <a:pt x="24" y="29"/>
                          <a:pt x="25" y="31"/>
                        </a:cubicBezTo>
                        <a:cubicBezTo>
                          <a:pt x="27" y="34"/>
                          <a:pt x="28" y="29"/>
                          <a:pt x="29" y="32"/>
                        </a:cubicBezTo>
                        <a:cubicBezTo>
                          <a:pt x="30" y="34"/>
                          <a:pt x="32" y="32"/>
                          <a:pt x="33" y="32"/>
                        </a:cubicBezTo>
                        <a:cubicBezTo>
                          <a:pt x="34" y="31"/>
                          <a:pt x="36" y="35"/>
                          <a:pt x="36" y="33"/>
                        </a:cubicBezTo>
                        <a:cubicBezTo>
                          <a:pt x="37" y="31"/>
                          <a:pt x="36" y="29"/>
                          <a:pt x="38" y="28"/>
                        </a:cubicBezTo>
                        <a:cubicBezTo>
                          <a:pt x="39" y="28"/>
                          <a:pt x="41" y="27"/>
                          <a:pt x="42" y="27"/>
                        </a:cubicBezTo>
                        <a:cubicBezTo>
                          <a:pt x="41" y="26"/>
                          <a:pt x="40" y="24"/>
                          <a:pt x="40" y="22"/>
                        </a:cubicBezTo>
                        <a:cubicBezTo>
                          <a:pt x="40" y="20"/>
                          <a:pt x="42" y="22"/>
                          <a:pt x="44" y="21"/>
                        </a:cubicBezTo>
                        <a:cubicBezTo>
                          <a:pt x="46" y="21"/>
                          <a:pt x="47" y="19"/>
                          <a:pt x="45" y="17"/>
                        </a:cubicBezTo>
                        <a:cubicBezTo>
                          <a:pt x="44" y="16"/>
                          <a:pt x="43" y="17"/>
                          <a:pt x="42" y="15"/>
                        </a:cubicBezTo>
                        <a:cubicBezTo>
                          <a:pt x="41" y="14"/>
                          <a:pt x="40" y="13"/>
                          <a:pt x="39" y="11"/>
                        </a:cubicBezTo>
                        <a:cubicBezTo>
                          <a:pt x="38" y="10"/>
                          <a:pt x="38" y="8"/>
                          <a:pt x="38" y="6"/>
                        </a:cubicBezTo>
                        <a:cubicBezTo>
                          <a:pt x="39" y="4"/>
                          <a:pt x="36" y="2"/>
                          <a:pt x="35" y="2"/>
                        </a:cubicBezTo>
                        <a:cubicBezTo>
                          <a:pt x="34" y="1"/>
                          <a:pt x="34" y="2"/>
                          <a:pt x="33" y="2"/>
                        </a:cubicBezTo>
                        <a:cubicBezTo>
                          <a:pt x="31" y="3"/>
                          <a:pt x="31" y="2"/>
                          <a:pt x="30" y="1"/>
                        </a:cubicBezTo>
                        <a:cubicBezTo>
                          <a:pt x="29" y="0"/>
                          <a:pt x="29" y="2"/>
                          <a:pt x="28" y="2"/>
                        </a:cubicBezTo>
                        <a:cubicBezTo>
                          <a:pt x="27" y="2"/>
                          <a:pt x="25" y="0"/>
                          <a:pt x="25" y="0"/>
                        </a:cubicBezTo>
                        <a:cubicBezTo>
                          <a:pt x="23" y="0"/>
                          <a:pt x="23" y="2"/>
                          <a:pt x="22" y="2"/>
                        </a:cubicBezTo>
                        <a:cubicBezTo>
                          <a:pt x="20" y="3"/>
                          <a:pt x="19" y="3"/>
                          <a:pt x="17" y="3"/>
                        </a:cubicBezTo>
                        <a:cubicBezTo>
                          <a:pt x="16" y="4"/>
                          <a:pt x="17" y="6"/>
                          <a:pt x="17" y="6"/>
                        </a:cubicBezTo>
                        <a:cubicBezTo>
                          <a:pt x="16" y="8"/>
                          <a:pt x="13" y="7"/>
                          <a:pt x="13" y="9"/>
                        </a:cubicBezTo>
                        <a:cubicBezTo>
                          <a:pt x="12" y="10"/>
                          <a:pt x="12" y="11"/>
                          <a:pt x="12" y="13"/>
                        </a:cubicBezTo>
                        <a:cubicBezTo>
                          <a:pt x="12" y="14"/>
                          <a:pt x="9" y="14"/>
                          <a:pt x="8" y="14"/>
                        </a:cubicBezTo>
                        <a:cubicBezTo>
                          <a:pt x="5" y="15"/>
                          <a:pt x="4" y="16"/>
                          <a:pt x="1" y="16"/>
                        </a:cubicBezTo>
                        <a:cubicBezTo>
                          <a:pt x="2" y="19"/>
                          <a:pt x="5" y="21"/>
                          <a:pt x="2" y="24"/>
                        </a:cubicBezTo>
                        <a:cubicBezTo>
                          <a:pt x="0" y="25"/>
                          <a:pt x="0" y="26"/>
                          <a:pt x="1" y="27"/>
                        </a:cubicBezTo>
                        <a:cubicBezTo>
                          <a:pt x="3" y="28"/>
                          <a:pt x="1" y="30"/>
                          <a:pt x="1" y="31"/>
                        </a:cubicBezTo>
                        <a:cubicBezTo>
                          <a:pt x="3" y="31"/>
                          <a:pt x="4" y="31"/>
                          <a:pt x="5" y="30"/>
                        </a:cubicBezTo>
                        <a:cubicBezTo>
                          <a:pt x="7" y="29"/>
                          <a:pt x="10" y="29"/>
                          <a:pt x="11" y="29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68" name="Freeform 659">
                    <a:extLst>
                      <a:ext uri="{FF2B5EF4-FFF2-40B4-BE49-F238E27FC236}">
                        <a16:creationId xmlns:a16="http://schemas.microsoft.com/office/drawing/2014/main" id="{76C5F090-77E5-4847-AA4F-C30A4DEC88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31045" y="3033664"/>
                    <a:ext cx="135385" cy="89196"/>
                  </a:xfrm>
                  <a:custGeom>
                    <a:avLst/>
                    <a:gdLst>
                      <a:gd name="T0" fmla="*/ 16 w 29"/>
                      <a:gd name="T1" fmla="*/ 18 h 19"/>
                      <a:gd name="T2" fmla="*/ 23 w 29"/>
                      <a:gd name="T3" fmla="*/ 15 h 19"/>
                      <a:gd name="T4" fmla="*/ 23 w 29"/>
                      <a:gd name="T5" fmla="*/ 12 h 19"/>
                      <a:gd name="T6" fmla="*/ 27 w 29"/>
                      <a:gd name="T7" fmla="*/ 9 h 19"/>
                      <a:gd name="T8" fmla="*/ 26 w 29"/>
                      <a:gd name="T9" fmla="*/ 4 h 19"/>
                      <a:gd name="T10" fmla="*/ 19 w 29"/>
                      <a:gd name="T11" fmla="*/ 1 h 19"/>
                      <a:gd name="T12" fmla="*/ 10 w 29"/>
                      <a:gd name="T13" fmla="*/ 1 h 19"/>
                      <a:gd name="T14" fmla="*/ 0 w 29"/>
                      <a:gd name="T15" fmla="*/ 4 h 19"/>
                      <a:gd name="T16" fmla="*/ 1 w 29"/>
                      <a:gd name="T17" fmla="*/ 6 h 19"/>
                      <a:gd name="T18" fmla="*/ 2 w 29"/>
                      <a:gd name="T19" fmla="*/ 9 h 19"/>
                      <a:gd name="T20" fmla="*/ 5 w 29"/>
                      <a:gd name="T21" fmla="*/ 10 h 19"/>
                      <a:gd name="T22" fmla="*/ 9 w 29"/>
                      <a:gd name="T23" fmla="*/ 11 h 19"/>
                      <a:gd name="T24" fmla="*/ 8 w 29"/>
                      <a:gd name="T25" fmla="*/ 15 h 19"/>
                      <a:gd name="T26" fmla="*/ 12 w 29"/>
                      <a:gd name="T27" fmla="*/ 18 h 19"/>
                      <a:gd name="T28" fmla="*/ 16 w 29"/>
                      <a:gd name="T29" fmla="*/ 18 h 19"/>
                      <a:gd name="T30" fmla="*/ 16 w 29"/>
                      <a:gd name="T31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9" h="19">
                        <a:moveTo>
                          <a:pt x="16" y="18"/>
                        </a:moveTo>
                        <a:cubicBezTo>
                          <a:pt x="18" y="16"/>
                          <a:pt x="21" y="16"/>
                          <a:pt x="23" y="15"/>
                        </a:cubicBezTo>
                        <a:cubicBezTo>
                          <a:pt x="23" y="14"/>
                          <a:pt x="23" y="13"/>
                          <a:pt x="23" y="12"/>
                        </a:cubicBezTo>
                        <a:cubicBezTo>
                          <a:pt x="24" y="10"/>
                          <a:pt x="25" y="10"/>
                          <a:pt x="27" y="9"/>
                        </a:cubicBezTo>
                        <a:cubicBezTo>
                          <a:pt x="29" y="8"/>
                          <a:pt x="28" y="5"/>
                          <a:pt x="26" y="4"/>
                        </a:cubicBezTo>
                        <a:cubicBezTo>
                          <a:pt x="24" y="3"/>
                          <a:pt x="22" y="2"/>
                          <a:pt x="19" y="1"/>
                        </a:cubicBezTo>
                        <a:cubicBezTo>
                          <a:pt x="17" y="0"/>
                          <a:pt x="13" y="1"/>
                          <a:pt x="10" y="1"/>
                        </a:cubicBezTo>
                        <a:cubicBezTo>
                          <a:pt x="8" y="1"/>
                          <a:pt x="0" y="0"/>
                          <a:pt x="0" y="4"/>
                        </a:cubicBezTo>
                        <a:cubicBezTo>
                          <a:pt x="0" y="4"/>
                          <a:pt x="1" y="5"/>
                          <a:pt x="1" y="6"/>
                        </a:cubicBezTo>
                        <a:cubicBezTo>
                          <a:pt x="2" y="7"/>
                          <a:pt x="1" y="8"/>
                          <a:pt x="2" y="9"/>
                        </a:cubicBezTo>
                        <a:cubicBezTo>
                          <a:pt x="3" y="9"/>
                          <a:pt x="4" y="11"/>
                          <a:pt x="5" y="10"/>
                        </a:cubicBezTo>
                        <a:cubicBezTo>
                          <a:pt x="7" y="10"/>
                          <a:pt x="9" y="9"/>
                          <a:pt x="9" y="11"/>
                        </a:cubicBezTo>
                        <a:cubicBezTo>
                          <a:pt x="9" y="12"/>
                          <a:pt x="9" y="14"/>
                          <a:pt x="8" y="15"/>
                        </a:cubicBezTo>
                        <a:cubicBezTo>
                          <a:pt x="11" y="15"/>
                          <a:pt x="11" y="15"/>
                          <a:pt x="12" y="18"/>
                        </a:cubicBezTo>
                        <a:cubicBezTo>
                          <a:pt x="13" y="18"/>
                          <a:pt x="16" y="18"/>
                          <a:pt x="16" y="18"/>
                        </a:cubicBezTo>
                        <a:cubicBezTo>
                          <a:pt x="17" y="17"/>
                          <a:pt x="15" y="19"/>
                          <a:pt x="16" y="18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69" name="Freeform 660">
                    <a:extLst>
                      <a:ext uri="{FF2B5EF4-FFF2-40B4-BE49-F238E27FC236}">
                        <a16:creationId xmlns:a16="http://schemas.microsoft.com/office/drawing/2014/main" id="{9AEF13C4-83F1-4A70-8F94-DA61A3F2D4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31045" y="2977917"/>
                    <a:ext cx="167242" cy="84419"/>
                  </a:xfrm>
                  <a:custGeom>
                    <a:avLst/>
                    <a:gdLst>
                      <a:gd name="T0" fmla="*/ 11 w 36"/>
                      <a:gd name="T1" fmla="*/ 13 h 18"/>
                      <a:gd name="T2" fmla="*/ 19 w 36"/>
                      <a:gd name="T3" fmla="*/ 12 h 18"/>
                      <a:gd name="T4" fmla="*/ 25 w 36"/>
                      <a:gd name="T5" fmla="*/ 15 h 18"/>
                      <a:gd name="T6" fmla="*/ 29 w 36"/>
                      <a:gd name="T7" fmla="*/ 17 h 18"/>
                      <a:gd name="T8" fmla="*/ 33 w 36"/>
                      <a:gd name="T9" fmla="*/ 16 h 18"/>
                      <a:gd name="T10" fmla="*/ 36 w 36"/>
                      <a:gd name="T11" fmla="*/ 14 h 18"/>
                      <a:gd name="T12" fmla="*/ 34 w 36"/>
                      <a:gd name="T13" fmla="*/ 8 h 18"/>
                      <a:gd name="T14" fmla="*/ 31 w 36"/>
                      <a:gd name="T15" fmla="*/ 4 h 18"/>
                      <a:gd name="T16" fmla="*/ 25 w 36"/>
                      <a:gd name="T17" fmla="*/ 3 h 18"/>
                      <a:gd name="T18" fmla="*/ 18 w 36"/>
                      <a:gd name="T19" fmla="*/ 1 h 18"/>
                      <a:gd name="T20" fmla="*/ 17 w 36"/>
                      <a:gd name="T21" fmla="*/ 5 h 18"/>
                      <a:gd name="T22" fmla="*/ 15 w 36"/>
                      <a:gd name="T23" fmla="*/ 7 h 18"/>
                      <a:gd name="T24" fmla="*/ 8 w 36"/>
                      <a:gd name="T25" fmla="*/ 4 h 18"/>
                      <a:gd name="T26" fmla="*/ 0 w 36"/>
                      <a:gd name="T27" fmla="*/ 15 h 18"/>
                      <a:gd name="T28" fmla="*/ 11 w 36"/>
                      <a:gd name="T29" fmla="*/ 13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6" h="18">
                        <a:moveTo>
                          <a:pt x="11" y="13"/>
                        </a:moveTo>
                        <a:cubicBezTo>
                          <a:pt x="14" y="13"/>
                          <a:pt x="16" y="12"/>
                          <a:pt x="19" y="12"/>
                        </a:cubicBezTo>
                        <a:cubicBezTo>
                          <a:pt x="20" y="12"/>
                          <a:pt x="24" y="14"/>
                          <a:pt x="25" y="15"/>
                        </a:cubicBezTo>
                        <a:cubicBezTo>
                          <a:pt x="26" y="16"/>
                          <a:pt x="27" y="18"/>
                          <a:pt x="29" y="17"/>
                        </a:cubicBezTo>
                        <a:cubicBezTo>
                          <a:pt x="30" y="17"/>
                          <a:pt x="31" y="16"/>
                          <a:pt x="33" y="16"/>
                        </a:cubicBezTo>
                        <a:cubicBezTo>
                          <a:pt x="34" y="16"/>
                          <a:pt x="34" y="14"/>
                          <a:pt x="36" y="14"/>
                        </a:cubicBezTo>
                        <a:cubicBezTo>
                          <a:pt x="35" y="12"/>
                          <a:pt x="33" y="9"/>
                          <a:pt x="34" y="8"/>
                        </a:cubicBezTo>
                        <a:cubicBezTo>
                          <a:pt x="35" y="6"/>
                          <a:pt x="32" y="4"/>
                          <a:pt x="31" y="4"/>
                        </a:cubicBezTo>
                        <a:cubicBezTo>
                          <a:pt x="29" y="3"/>
                          <a:pt x="27" y="5"/>
                          <a:pt x="25" y="3"/>
                        </a:cubicBezTo>
                        <a:cubicBezTo>
                          <a:pt x="22" y="1"/>
                          <a:pt x="21" y="0"/>
                          <a:pt x="18" y="1"/>
                        </a:cubicBezTo>
                        <a:cubicBezTo>
                          <a:pt x="16" y="2"/>
                          <a:pt x="17" y="3"/>
                          <a:pt x="17" y="5"/>
                        </a:cubicBezTo>
                        <a:cubicBezTo>
                          <a:pt x="16" y="6"/>
                          <a:pt x="16" y="7"/>
                          <a:pt x="15" y="7"/>
                        </a:cubicBezTo>
                        <a:cubicBezTo>
                          <a:pt x="12" y="9"/>
                          <a:pt x="10" y="5"/>
                          <a:pt x="8" y="4"/>
                        </a:cubicBezTo>
                        <a:cubicBezTo>
                          <a:pt x="3" y="0"/>
                          <a:pt x="0" y="11"/>
                          <a:pt x="0" y="15"/>
                        </a:cubicBezTo>
                        <a:cubicBezTo>
                          <a:pt x="4" y="13"/>
                          <a:pt x="7" y="13"/>
                          <a:pt x="11" y="13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70" name="Freeform 661">
                    <a:extLst>
                      <a:ext uri="{FF2B5EF4-FFF2-40B4-BE49-F238E27FC236}">
                        <a16:creationId xmlns:a16="http://schemas.microsoft.com/office/drawing/2014/main" id="{55A36BA7-A91E-4C8D-8029-A77B57A085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82013" y="2926949"/>
                    <a:ext cx="111495" cy="70082"/>
                  </a:xfrm>
                  <a:custGeom>
                    <a:avLst/>
                    <a:gdLst>
                      <a:gd name="T0" fmla="*/ 16 w 24"/>
                      <a:gd name="T1" fmla="*/ 15 h 15"/>
                      <a:gd name="T2" fmla="*/ 20 w 24"/>
                      <a:gd name="T3" fmla="*/ 15 h 15"/>
                      <a:gd name="T4" fmla="*/ 22 w 24"/>
                      <a:gd name="T5" fmla="*/ 13 h 15"/>
                      <a:gd name="T6" fmla="*/ 22 w 24"/>
                      <a:gd name="T7" fmla="*/ 10 h 15"/>
                      <a:gd name="T8" fmla="*/ 21 w 24"/>
                      <a:gd name="T9" fmla="*/ 5 h 15"/>
                      <a:gd name="T10" fmla="*/ 24 w 24"/>
                      <a:gd name="T11" fmla="*/ 0 h 15"/>
                      <a:gd name="T12" fmla="*/ 12 w 24"/>
                      <a:gd name="T13" fmla="*/ 0 h 15"/>
                      <a:gd name="T14" fmla="*/ 6 w 24"/>
                      <a:gd name="T15" fmla="*/ 1 h 15"/>
                      <a:gd name="T16" fmla="*/ 0 w 24"/>
                      <a:gd name="T17" fmla="*/ 5 h 15"/>
                      <a:gd name="T18" fmla="*/ 2 w 24"/>
                      <a:gd name="T19" fmla="*/ 6 h 15"/>
                      <a:gd name="T20" fmla="*/ 2 w 24"/>
                      <a:gd name="T21" fmla="*/ 8 h 15"/>
                      <a:gd name="T22" fmla="*/ 7 w 24"/>
                      <a:gd name="T23" fmla="*/ 9 h 15"/>
                      <a:gd name="T24" fmla="*/ 6 w 24"/>
                      <a:gd name="T25" fmla="*/ 13 h 15"/>
                      <a:gd name="T26" fmla="*/ 11 w 24"/>
                      <a:gd name="T27" fmla="*/ 12 h 15"/>
                      <a:gd name="T28" fmla="*/ 16 w 24"/>
                      <a:gd name="T29" fmla="*/ 1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4" h="15">
                        <a:moveTo>
                          <a:pt x="16" y="15"/>
                        </a:moveTo>
                        <a:cubicBezTo>
                          <a:pt x="17" y="15"/>
                          <a:pt x="19" y="15"/>
                          <a:pt x="20" y="15"/>
                        </a:cubicBezTo>
                        <a:cubicBezTo>
                          <a:pt x="20" y="14"/>
                          <a:pt x="22" y="14"/>
                          <a:pt x="22" y="13"/>
                        </a:cubicBezTo>
                        <a:cubicBezTo>
                          <a:pt x="22" y="12"/>
                          <a:pt x="22" y="11"/>
                          <a:pt x="22" y="10"/>
                        </a:cubicBezTo>
                        <a:cubicBezTo>
                          <a:pt x="21" y="8"/>
                          <a:pt x="20" y="7"/>
                          <a:pt x="21" y="5"/>
                        </a:cubicBezTo>
                        <a:cubicBezTo>
                          <a:pt x="23" y="4"/>
                          <a:pt x="24" y="2"/>
                          <a:pt x="24" y="0"/>
                        </a:cubicBezTo>
                        <a:cubicBezTo>
                          <a:pt x="22" y="3"/>
                          <a:pt x="15" y="0"/>
                          <a:pt x="12" y="0"/>
                        </a:cubicBezTo>
                        <a:cubicBezTo>
                          <a:pt x="10" y="0"/>
                          <a:pt x="8" y="0"/>
                          <a:pt x="6" y="1"/>
                        </a:cubicBezTo>
                        <a:cubicBezTo>
                          <a:pt x="5" y="1"/>
                          <a:pt x="0" y="5"/>
                          <a:pt x="0" y="5"/>
                        </a:cubicBezTo>
                        <a:cubicBezTo>
                          <a:pt x="0" y="6"/>
                          <a:pt x="3" y="5"/>
                          <a:pt x="2" y="6"/>
                        </a:cubicBezTo>
                        <a:cubicBezTo>
                          <a:pt x="2" y="7"/>
                          <a:pt x="2" y="7"/>
                          <a:pt x="2" y="8"/>
                        </a:cubicBezTo>
                        <a:cubicBezTo>
                          <a:pt x="3" y="10"/>
                          <a:pt x="7" y="9"/>
                          <a:pt x="7" y="9"/>
                        </a:cubicBezTo>
                        <a:cubicBezTo>
                          <a:pt x="7" y="10"/>
                          <a:pt x="6" y="12"/>
                          <a:pt x="6" y="13"/>
                        </a:cubicBezTo>
                        <a:cubicBezTo>
                          <a:pt x="7" y="12"/>
                          <a:pt x="9" y="11"/>
                          <a:pt x="11" y="12"/>
                        </a:cubicBezTo>
                        <a:cubicBezTo>
                          <a:pt x="13" y="13"/>
                          <a:pt x="14" y="15"/>
                          <a:pt x="16" y="15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71" name="Freeform 662">
                    <a:extLst>
                      <a:ext uri="{FF2B5EF4-FFF2-40B4-BE49-F238E27FC236}">
                        <a16:creationId xmlns:a16="http://schemas.microsoft.com/office/drawing/2014/main" id="{C41915A0-A54A-4082-BA98-0F3C73D415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97598" y="3071891"/>
                    <a:ext cx="74861" cy="36635"/>
                  </a:xfrm>
                  <a:custGeom>
                    <a:avLst/>
                    <a:gdLst>
                      <a:gd name="T0" fmla="*/ 16 w 16"/>
                      <a:gd name="T1" fmla="*/ 4 h 8"/>
                      <a:gd name="T2" fmla="*/ 12 w 16"/>
                      <a:gd name="T3" fmla="*/ 2 h 8"/>
                      <a:gd name="T4" fmla="*/ 8 w 16"/>
                      <a:gd name="T5" fmla="*/ 0 h 8"/>
                      <a:gd name="T6" fmla="*/ 7 w 16"/>
                      <a:gd name="T7" fmla="*/ 3 h 8"/>
                      <a:gd name="T8" fmla="*/ 5 w 16"/>
                      <a:gd name="T9" fmla="*/ 2 h 8"/>
                      <a:gd name="T10" fmla="*/ 2 w 16"/>
                      <a:gd name="T11" fmla="*/ 3 h 8"/>
                      <a:gd name="T12" fmla="*/ 0 w 16"/>
                      <a:gd name="T13" fmla="*/ 5 h 8"/>
                      <a:gd name="T14" fmla="*/ 0 w 16"/>
                      <a:gd name="T15" fmla="*/ 6 h 8"/>
                      <a:gd name="T16" fmla="*/ 2 w 16"/>
                      <a:gd name="T17" fmla="*/ 6 h 8"/>
                      <a:gd name="T18" fmla="*/ 8 w 16"/>
                      <a:gd name="T19" fmla="*/ 7 h 8"/>
                      <a:gd name="T20" fmla="*/ 16 w 16"/>
                      <a:gd name="T21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" h="8">
                        <a:moveTo>
                          <a:pt x="16" y="4"/>
                        </a:moveTo>
                        <a:cubicBezTo>
                          <a:pt x="16" y="1"/>
                          <a:pt x="14" y="2"/>
                          <a:pt x="12" y="2"/>
                        </a:cubicBezTo>
                        <a:cubicBezTo>
                          <a:pt x="11" y="3"/>
                          <a:pt x="10" y="1"/>
                          <a:pt x="8" y="0"/>
                        </a:cubicBezTo>
                        <a:cubicBezTo>
                          <a:pt x="8" y="1"/>
                          <a:pt x="8" y="2"/>
                          <a:pt x="7" y="3"/>
                        </a:cubicBezTo>
                        <a:cubicBezTo>
                          <a:pt x="6" y="3"/>
                          <a:pt x="7" y="1"/>
                          <a:pt x="5" y="2"/>
                        </a:cubicBezTo>
                        <a:cubicBezTo>
                          <a:pt x="4" y="2"/>
                          <a:pt x="2" y="2"/>
                          <a:pt x="2" y="3"/>
                        </a:cubicBezTo>
                        <a:cubicBezTo>
                          <a:pt x="1" y="5"/>
                          <a:pt x="2" y="6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1" y="6"/>
                          <a:pt x="2" y="6"/>
                        </a:cubicBezTo>
                        <a:cubicBezTo>
                          <a:pt x="4" y="7"/>
                          <a:pt x="6" y="7"/>
                          <a:pt x="8" y="7"/>
                        </a:cubicBezTo>
                        <a:cubicBezTo>
                          <a:pt x="10" y="7"/>
                          <a:pt x="16" y="8"/>
                          <a:pt x="16" y="4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72" name="Freeform 663">
                    <a:extLst>
                      <a:ext uri="{FF2B5EF4-FFF2-40B4-BE49-F238E27FC236}">
                        <a16:creationId xmlns:a16="http://schemas.microsoft.com/office/drawing/2014/main" id="{DD0F9BA6-4B21-4DDB-8513-CBE00E07ED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81324" y="3081447"/>
                    <a:ext cx="222988" cy="195911"/>
                  </a:xfrm>
                  <a:custGeom>
                    <a:avLst/>
                    <a:gdLst>
                      <a:gd name="T0" fmla="*/ 1 w 48"/>
                      <a:gd name="T1" fmla="*/ 12 h 42"/>
                      <a:gd name="T2" fmla="*/ 0 w 48"/>
                      <a:gd name="T3" fmla="*/ 16 h 42"/>
                      <a:gd name="T4" fmla="*/ 2 w 48"/>
                      <a:gd name="T5" fmla="*/ 20 h 42"/>
                      <a:gd name="T6" fmla="*/ 4 w 48"/>
                      <a:gd name="T7" fmla="*/ 27 h 42"/>
                      <a:gd name="T8" fmla="*/ 9 w 48"/>
                      <a:gd name="T9" fmla="*/ 31 h 42"/>
                      <a:gd name="T10" fmla="*/ 10 w 48"/>
                      <a:gd name="T11" fmla="*/ 33 h 42"/>
                      <a:gd name="T12" fmla="*/ 13 w 48"/>
                      <a:gd name="T13" fmla="*/ 32 h 42"/>
                      <a:gd name="T14" fmla="*/ 21 w 48"/>
                      <a:gd name="T15" fmla="*/ 36 h 42"/>
                      <a:gd name="T16" fmla="*/ 25 w 48"/>
                      <a:gd name="T17" fmla="*/ 37 h 42"/>
                      <a:gd name="T18" fmla="*/ 33 w 48"/>
                      <a:gd name="T19" fmla="*/ 37 h 42"/>
                      <a:gd name="T20" fmla="*/ 39 w 48"/>
                      <a:gd name="T21" fmla="*/ 41 h 42"/>
                      <a:gd name="T22" fmla="*/ 41 w 48"/>
                      <a:gd name="T23" fmla="*/ 35 h 42"/>
                      <a:gd name="T24" fmla="*/ 44 w 48"/>
                      <a:gd name="T25" fmla="*/ 32 h 42"/>
                      <a:gd name="T26" fmla="*/ 48 w 48"/>
                      <a:gd name="T27" fmla="*/ 31 h 42"/>
                      <a:gd name="T28" fmla="*/ 45 w 48"/>
                      <a:gd name="T29" fmla="*/ 26 h 42"/>
                      <a:gd name="T30" fmla="*/ 44 w 48"/>
                      <a:gd name="T31" fmla="*/ 19 h 42"/>
                      <a:gd name="T32" fmla="*/ 46 w 48"/>
                      <a:gd name="T33" fmla="*/ 12 h 42"/>
                      <a:gd name="T34" fmla="*/ 44 w 48"/>
                      <a:gd name="T35" fmla="*/ 7 h 42"/>
                      <a:gd name="T36" fmla="*/ 42 w 48"/>
                      <a:gd name="T37" fmla="*/ 5 h 42"/>
                      <a:gd name="T38" fmla="*/ 25 w 48"/>
                      <a:gd name="T39" fmla="*/ 4 h 42"/>
                      <a:gd name="T40" fmla="*/ 20 w 48"/>
                      <a:gd name="T41" fmla="*/ 2 h 42"/>
                      <a:gd name="T42" fmla="*/ 13 w 48"/>
                      <a:gd name="T43" fmla="*/ 4 h 42"/>
                      <a:gd name="T44" fmla="*/ 6 w 48"/>
                      <a:gd name="T45" fmla="*/ 6 h 42"/>
                      <a:gd name="T46" fmla="*/ 2 w 48"/>
                      <a:gd name="T47" fmla="*/ 7 h 42"/>
                      <a:gd name="T48" fmla="*/ 1 w 48"/>
                      <a:gd name="T49" fmla="*/ 9 h 42"/>
                      <a:gd name="T50" fmla="*/ 1 w 48"/>
                      <a:gd name="T51" fmla="*/ 12 h 42"/>
                      <a:gd name="T52" fmla="*/ 1 w 48"/>
                      <a:gd name="T53" fmla="*/ 12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48" h="42">
                        <a:moveTo>
                          <a:pt x="1" y="12"/>
                        </a:moveTo>
                        <a:cubicBezTo>
                          <a:pt x="1" y="13"/>
                          <a:pt x="0" y="15"/>
                          <a:pt x="0" y="16"/>
                        </a:cubicBezTo>
                        <a:cubicBezTo>
                          <a:pt x="1" y="17"/>
                          <a:pt x="2" y="19"/>
                          <a:pt x="2" y="20"/>
                        </a:cubicBezTo>
                        <a:cubicBezTo>
                          <a:pt x="2" y="22"/>
                          <a:pt x="3" y="25"/>
                          <a:pt x="4" y="27"/>
                        </a:cubicBezTo>
                        <a:cubicBezTo>
                          <a:pt x="5" y="30"/>
                          <a:pt x="8" y="29"/>
                          <a:pt x="9" y="31"/>
                        </a:cubicBezTo>
                        <a:cubicBezTo>
                          <a:pt x="9" y="31"/>
                          <a:pt x="9" y="33"/>
                          <a:pt x="10" y="33"/>
                        </a:cubicBezTo>
                        <a:cubicBezTo>
                          <a:pt x="11" y="34"/>
                          <a:pt x="12" y="32"/>
                          <a:pt x="13" y="32"/>
                        </a:cubicBezTo>
                        <a:cubicBezTo>
                          <a:pt x="15" y="31"/>
                          <a:pt x="19" y="35"/>
                          <a:pt x="21" y="36"/>
                        </a:cubicBezTo>
                        <a:cubicBezTo>
                          <a:pt x="22" y="37"/>
                          <a:pt x="23" y="39"/>
                          <a:pt x="25" y="37"/>
                        </a:cubicBezTo>
                        <a:cubicBezTo>
                          <a:pt x="26" y="36"/>
                          <a:pt x="31" y="37"/>
                          <a:pt x="33" y="37"/>
                        </a:cubicBezTo>
                        <a:cubicBezTo>
                          <a:pt x="36" y="37"/>
                          <a:pt x="37" y="39"/>
                          <a:pt x="39" y="41"/>
                        </a:cubicBezTo>
                        <a:cubicBezTo>
                          <a:pt x="40" y="42"/>
                          <a:pt x="40" y="36"/>
                          <a:pt x="41" y="35"/>
                        </a:cubicBezTo>
                        <a:cubicBezTo>
                          <a:pt x="42" y="34"/>
                          <a:pt x="43" y="33"/>
                          <a:pt x="44" y="32"/>
                        </a:cubicBezTo>
                        <a:cubicBezTo>
                          <a:pt x="45" y="32"/>
                          <a:pt x="48" y="32"/>
                          <a:pt x="48" y="31"/>
                        </a:cubicBezTo>
                        <a:cubicBezTo>
                          <a:pt x="47" y="28"/>
                          <a:pt x="47" y="27"/>
                          <a:pt x="45" y="26"/>
                        </a:cubicBezTo>
                        <a:cubicBezTo>
                          <a:pt x="43" y="24"/>
                          <a:pt x="46" y="21"/>
                          <a:pt x="44" y="19"/>
                        </a:cubicBezTo>
                        <a:cubicBezTo>
                          <a:pt x="42" y="18"/>
                          <a:pt x="47" y="14"/>
                          <a:pt x="46" y="12"/>
                        </a:cubicBezTo>
                        <a:cubicBezTo>
                          <a:pt x="45" y="10"/>
                          <a:pt x="44" y="9"/>
                          <a:pt x="44" y="7"/>
                        </a:cubicBezTo>
                        <a:cubicBezTo>
                          <a:pt x="44" y="6"/>
                          <a:pt x="44" y="5"/>
                          <a:pt x="42" y="5"/>
                        </a:cubicBezTo>
                        <a:cubicBezTo>
                          <a:pt x="37" y="3"/>
                          <a:pt x="30" y="6"/>
                          <a:pt x="25" y="4"/>
                        </a:cubicBezTo>
                        <a:cubicBezTo>
                          <a:pt x="25" y="7"/>
                          <a:pt x="21" y="2"/>
                          <a:pt x="20" y="2"/>
                        </a:cubicBezTo>
                        <a:cubicBezTo>
                          <a:pt x="17" y="0"/>
                          <a:pt x="15" y="2"/>
                          <a:pt x="13" y="4"/>
                        </a:cubicBezTo>
                        <a:cubicBezTo>
                          <a:pt x="10" y="5"/>
                          <a:pt x="8" y="6"/>
                          <a:pt x="6" y="6"/>
                        </a:cubicBezTo>
                        <a:cubicBezTo>
                          <a:pt x="5" y="7"/>
                          <a:pt x="3" y="7"/>
                          <a:pt x="2" y="7"/>
                        </a:cubicBezTo>
                        <a:cubicBezTo>
                          <a:pt x="1" y="8"/>
                          <a:pt x="3" y="9"/>
                          <a:pt x="1" y="9"/>
                        </a:cubicBezTo>
                        <a:cubicBezTo>
                          <a:pt x="1" y="10"/>
                          <a:pt x="1" y="11"/>
                          <a:pt x="1" y="12"/>
                        </a:cubicBezTo>
                        <a:cubicBezTo>
                          <a:pt x="1" y="14"/>
                          <a:pt x="1" y="12"/>
                          <a:pt x="1" y="12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73" name="Freeform 664">
                    <a:extLst>
                      <a:ext uri="{FF2B5EF4-FFF2-40B4-BE49-F238E27FC236}">
                        <a16:creationId xmlns:a16="http://schemas.microsoft.com/office/drawing/2014/main" id="{51779491-AFF2-41DE-8F1F-1363874D8C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16710" y="3286916"/>
                    <a:ext cx="215025" cy="140164"/>
                  </a:xfrm>
                  <a:custGeom>
                    <a:avLst/>
                    <a:gdLst>
                      <a:gd name="T0" fmla="*/ 38 w 46"/>
                      <a:gd name="T1" fmla="*/ 13 h 30"/>
                      <a:gd name="T2" fmla="*/ 35 w 46"/>
                      <a:gd name="T3" fmla="*/ 6 h 30"/>
                      <a:gd name="T4" fmla="*/ 32 w 46"/>
                      <a:gd name="T5" fmla="*/ 0 h 30"/>
                      <a:gd name="T6" fmla="*/ 22 w 46"/>
                      <a:gd name="T7" fmla="*/ 4 h 30"/>
                      <a:gd name="T8" fmla="*/ 18 w 46"/>
                      <a:gd name="T9" fmla="*/ 3 h 30"/>
                      <a:gd name="T10" fmla="*/ 12 w 46"/>
                      <a:gd name="T11" fmla="*/ 3 h 30"/>
                      <a:gd name="T12" fmla="*/ 8 w 46"/>
                      <a:gd name="T13" fmla="*/ 6 h 30"/>
                      <a:gd name="T14" fmla="*/ 4 w 46"/>
                      <a:gd name="T15" fmla="*/ 14 h 30"/>
                      <a:gd name="T16" fmla="*/ 0 w 46"/>
                      <a:gd name="T17" fmla="*/ 15 h 30"/>
                      <a:gd name="T18" fmla="*/ 3 w 46"/>
                      <a:gd name="T19" fmla="*/ 18 h 30"/>
                      <a:gd name="T20" fmla="*/ 5 w 46"/>
                      <a:gd name="T21" fmla="*/ 22 h 30"/>
                      <a:gd name="T22" fmla="*/ 8 w 46"/>
                      <a:gd name="T23" fmla="*/ 24 h 30"/>
                      <a:gd name="T24" fmla="*/ 11 w 46"/>
                      <a:gd name="T25" fmla="*/ 25 h 30"/>
                      <a:gd name="T26" fmla="*/ 11 w 46"/>
                      <a:gd name="T27" fmla="*/ 28 h 30"/>
                      <a:gd name="T28" fmla="*/ 21 w 46"/>
                      <a:gd name="T29" fmla="*/ 30 h 30"/>
                      <a:gd name="T30" fmla="*/ 28 w 46"/>
                      <a:gd name="T31" fmla="*/ 28 h 30"/>
                      <a:gd name="T32" fmla="*/ 40 w 46"/>
                      <a:gd name="T33" fmla="*/ 30 h 30"/>
                      <a:gd name="T34" fmla="*/ 41 w 46"/>
                      <a:gd name="T35" fmla="*/ 23 h 30"/>
                      <a:gd name="T36" fmla="*/ 46 w 46"/>
                      <a:gd name="T37" fmla="*/ 20 h 30"/>
                      <a:gd name="T38" fmla="*/ 39 w 46"/>
                      <a:gd name="T39" fmla="*/ 20 h 30"/>
                      <a:gd name="T40" fmla="*/ 38 w 46"/>
                      <a:gd name="T41" fmla="*/ 13 h 30"/>
                      <a:gd name="T42" fmla="*/ 38 w 46"/>
                      <a:gd name="T43" fmla="*/ 13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46" h="30">
                        <a:moveTo>
                          <a:pt x="38" y="13"/>
                        </a:moveTo>
                        <a:cubicBezTo>
                          <a:pt x="39" y="10"/>
                          <a:pt x="36" y="8"/>
                          <a:pt x="35" y="6"/>
                        </a:cubicBezTo>
                        <a:cubicBezTo>
                          <a:pt x="33" y="5"/>
                          <a:pt x="32" y="2"/>
                          <a:pt x="32" y="0"/>
                        </a:cubicBezTo>
                        <a:cubicBezTo>
                          <a:pt x="29" y="1"/>
                          <a:pt x="26" y="4"/>
                          <a:pt x="22" y="4"/>
                        </a:cubicBezTo>
                        <a:cubicBezTo>
                          <a:pt x="21" y="4"/>
                          <a:pt x="19" y="3"/>
                          <a:pt x="18" y="3"/>
                        </a:cubicBezTo>
                        <a:cubicBezTo>
                          <a:pt x="16" y="3"/>
                          <a:pt x="14" y="3"/>
                          <a:pt x="12" y="3"/>
                        </a:cubicBezTo>
                        <a:cubicBezTo>
                          <a:pt x="12" y="3"/>
                          <a:pt x="9" y="6"/>
                          <a:pt x="8" y="6"/>
                        </a:cubicBezTo>
                        <a:cubicBezTo>
                          <a:pt x="7" y="9"/>
                          <a:pt x="5" y="11"/>
                          <a:pt x="4" y="14"/>
                        </a:cubicBezTo>
                        <a:cubicBezTo>
                          <a:pt x="3" y="14"/>
                          <a:pt x="1" y="14"/>
                          <a:pt x="0" y="15"/>
                        </a:cubicBezTo>
                        <a:cubicBezTo>
                          <a:pt x="0" y="16"/>
                          <a:pt x="3" y="17"/>
                          <a:pt x="3" y="18"/>
                        </a:cubicBezTo>
                        <a:cubicBezTo>
                          <a:pt x="3" y="20"/>
                          <a:pt x="4" y="20"/>
                          <a:pt x="5" y="22"/>
                        </a:cubicBezTo>
                        <a:cubicBezTo>
                          <a:pt x="5" y="24"/>
                          <a:pt x="6" y="24"/>
                          <a:pt x="8" y="24"/>
                        </a:cubicBezTo>
                        <a:cubicBezTo>
                          <a:pt x="9" y="24"/>
                          <a:pt x="11" y="24"/>
                          <a:pt x="11" y="25"/>
                        </a:cubicBezTo>
                        <a:cubicBezTo>
                          <a:pt x="11" y="26"/>
                          <a:pt x="11" y="27"/>
                          <a:pt x="11" y="28"/>
                        </a:cubicBezTo>
                        <a:cubicBezTo>
                          <a:pt x="13" y="30"/>
                          <a:pt x="18" y="30"/>
                          <a:pt x="21" y="30"/>
                        </a:cubicBezTo>
                        <a:cubicBezTo>
                          <a:pt x="24" y="30"/>
                          <a:pt x="26" y="30"/>
                          <a:pt x="28" y="28"/>
                        </a:cubicBezTo>
                        <a:cubicBezTo>
                          <a:pt x="32" y="26"/>
                          <a:pt x="36" y="28"/>
                          <a:pt x="40" y="30"/>
                        </a:cubicBezTo>
                        <a:cubicBezTo>
                          <a:pt x="40" y="28"/>
                          <a:pt x="40" y="25"/>
                          <a:pt x="41" y="23"/>
                        </a:cubicBezTo>
                        <a:cubicBezTo>
                          <a:pt x="42" y="22"/>
                          <a:pt x="45" y="24"/>
                          <a:pt x="46" y="20"/>
                        </a:cubicBezTo>
                        <a:cubicBezTo>
                          <a:pt x="43" y="18"/>
                          <a:pt x="42" y="20"/>
                          <a:pt x="39" y="20"/>
                        </a:cubicBezTo>
                        <a:cubicBezTo>
                          <a:pt x="37" y="19"/>
                          <a:pt x="37" y="14"/>
                          <a:pt x="38" y="13"/>
                        </a:cubicBezTo>
                        <a:cubicBezTo>
                          <a:pt x="39" y="11"/>
                          <a:pt x="37" y="15"/>
                          <a:pt x="38" y="13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74" name="Freeform 665">
                    <a:extLst>
                      <a:ext uri="{FF2B5EF4-FFF2-40B4-BE49-F238E27FC236}">
                        <a16:creationId xmlns:a16="http://schemas.microsoft.com/office/drawing/2014/main" id="{5BF19F9F-4873-42D9-B574-8F18A2FAFF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66431" y="3282137"/>
                    <a:ext cx="78046" cy="93975"/>
                  </a:xfrm>
                  <a:custGeom>
                    <a:avLst/>
                    <a:gdLst>
                      <a:gd name="T0" fmla="*/ 14 w 17"/>
                      <a:gd name="T1" fmla="*/ 10 h 20"/>
                      <a:gd name="T2" fmla="*/ 9 w 17"/>
                      <a:gd name="T3" fmla="*/ 3 h 20"/>
                      <a:gd name="T4" fmla="*/ 0 w 17"/>
                      <a:gd name="T5" fmla="*/ 1 h 20"/>
                      <a:gd name="T6" fmla="*/ 5 w 17"/>
                      <a:gd name="T7" fmla="*/ 10 h 20"/>
                      <a:gd name="T8" fmla="*/ 7 w 17"/>
                      <a:gd name="T9" fmla="*/ 20 h 20"/>
                      <a:gd name="T10" fmla="*/ 10 w 17"/>
                      <a:gd name="T11" fmla="*/ 14 h 20"/>
                      <a:gd name="T12" fmla="*/ 14 w 17"/>
                      <a:gd name="T13" fmla="*/ 14 h 20"/>
                      <a:gd name="T14" fmla="*/ 14 w 17"/>
                      <a:gd name="T15" fmla="*/ 10 h 20"/>
                      <a:gd name="T16" fmla="*/ 14 w 17"/>
                      <a:gd name="T17" fmla="*/ 1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7" h="20">
                        <a:moveTo>
                          <a:pt x="14" y="10"/>
                        </a:moveTo>
                        <a:cubicBezTo>
                          <a:pt x="12" y="8"/>
                          <a:pt x="11" y="4"/>
                          <a:pt x="9" y="3"/>
                        </a:cubicBezTo>
                        <a:cubicBezTo>
                          <a:pt x="8" y="3"/>
                          <a:pt x="0" y="0"/>
                          <a:pt x="0" y="1"/>
                        </a:cubicBezTo>
                        <a:cubicBezTo>
                          <a:pt x="1" y="5"/>
                          <a:pt x="3" y="7"/>
                          <a:pt x="5" y="10"/>
                        </a:cubicBezTo>
                        <a:cubicBezTo>
                          <a:pt x="7" y="13"/>
                          <a:pt x="4" y="17"/>
                          <a:pt x="7" y="20"/>
                        </a:cubicBezTo>
                        <a:cubicBezTo>
                          <a:pt x="8" y="19"/>
                          <a:pt x="9" y="16"/>
                          <a:pt x="10" y="14"/>
                        </a:cubicBezTo>
                        <a:cubicBezTo>
                          <a:pt x="12" y="13"/>
                          <a:pt x="13" y="14"/>
                          <a:pt x="14" y="14"/>
                        </a:cubicBezTo>
                        <a:cubicBezTo>
                          <a:pt x="17" y="14"/>
                          <a:pt x="14" y="10"/>
                          <a:pt x="14" y="10"/>
                        </a:cubicBezTo>
                        <a:cubicBezTo>
                          <a:pt x="13" y="9"/>
                          <a:pt x="14" y="10"/>
                          <a:pt x="14" y="1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75" name="Freeform 666">
                    <a:extLst>
                      <a:ext uri="{FF2B5EF4-FFF2-40B4-BE49-F238E27FC236}">
                        <a16:creationId xmlns:a16="http://schemas.microsoft.com/office/drawing/2014/main" id="{574DA02E-D20F-4419-A218-AFFC8CD9FE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98286" y="3333105"/>
                    <a:ext cx="46190" cy="47783"/>
                  </a:xfrm>
                  <a:custGeom>
                    <a:avLst/>
                    <a:gdLst>
                      <a:gd name="T0" fmla="*/ 7 w 10"/>
                      <a:gd name="T1" fmla="*/ 9 h 10"/>
                      <a:gd name="T2" fmla="*/ 7 w 10"/>
                      <a:gd name="T3" fmla="*/ 7 h 10"/>
                      <a:gd name="T4" fmla="*/ 10 w 10"/>
                      <a:gd name="T5" fmla="*/ 4 h 10"/>
                      <a:gd name="T6" fmla="*/ 8 w 10"/>
                      <a:gd name="T7" fmla="*/ 1 h 10"/>
                      <a:gd name="T8" fmla="*/ 3 w 10"/>
                      <a:gd name="T9" fmla="*/ 4 h 10"/>
                      <a:gd name="T10" fmla="*/ 0 w 10"/>
                      <a:gd name="T11" fmla="*/ 9 h 10"/>
                      <a:gd name="T12" fmla="*/ 3 w 10"/>
                      <a:gd name="T13" fmla="*/ 9 h 10"/>
                      <a:gd name="T14" fmla="*/ 7 w 10"/>
                      <a:gd name="T15" fmla="*/ 10 h 10"/>
                      <a:gd name="T16" fmla="*/ 7 w 10"/>
                      <a:gd name="T17" fmla="*/ 9 h 10"/>
                      <a:gd name="T18" fmla="*/ 7 w 10"/>
                      <a:gd name="T1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0" h="10">
                        <a:moveTo>
                          <a:pt x="7" y="9"/>
                        </a:moveTo>
                        <a:cubicBezTo>
                          <a:pt x="6" y="8"/>
                          <a:pt x="6" y="8"/>
                          <a:pt x="7" y="7"/>
                        </a:cubicBezTo>
                        <a:cubicBezTo>
                          <a:pt x="8" y="6"/>
                          <a:pt x="9" y="5"/>
                          <a:pt x="10" y="4"/>
                        </a:cubicBezTo>
                        <a:cubicBezTo>
                          <a:pt x="10" y="4"/>
                          <a:pt x="8" y="2"/>
                          <a:pt x="8" y="1"/>
                        </a:cubicBezTo>
                        <a:cubicBezTo>
                          <a:pt x="8" y="5"/>
                          <a:pt x="3" y="0"/>
                          <a:pt x="3" y="4"/>
                        </a:cubicBezTo>
                        <a:cubicBezTo>
                          <a:pt x="3" y="6"/>
                          <a:pt x="1" y="8"/>
                          <a:pt x="0" y="9"/>
                        </a:cubicBezTo>
                        <a:cubicBezTo>
                          <a:pt x="0" y="10"/>
                          <a:pt x="2" y="9"/>
                          <a:pt x="3" y="9"/>
                        </a:cubicBezTo>
                        <a:cubicBezTo>
                          <a:pt x="5" y="9"/>
                          <a:pt x="6" y="9"/>
                          <a:pt x="7" y="10"/>
                        </a:cubicBezTo>
                        <a:cubicBezTo>
                          <a:pt x="7" y="10"/>
                          <a:pt x="7" y="9"/>
                          <a:pt x="7" y="9"/>
                        </a:cubicBezTo>
                        <a:cubicBezTo>
                          <a:pt x="6" y="8"/>
                          <a:pt x="7" y="9"/>
                          <a:pt x="7" y="9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76" name="Freeform 667">
                    <a:extLst>
                      <a:ext uri="{FF2B5EF4-FFF2-40B4-BE49-F238E27FC236}">
                        <a16:creationId xmlns:a16="http://schemas.microsoft.com/office/drawing/2014/main" id="{D2008399-71A9-42D5-8AEB-97770C69B3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58123" y="3407966"/>
                    <a:ext cx="149721" cy="89196"/>
                  </a:xfrm>
                  <a:custGeom>
                    <a:avLst/>
                    <a:gdLst>
                      <a:gd name="T0" fmla="*/ 17 w 32"/>
                      <a:gd name="T1" fmla="*/ 4 h 19"/>
                      <a:gd name="T2" fmla="*/ 2 w 32"/>
                      <a:gd name="T3" fmla="*/ 0 h 19"/>
                      <a:gd name="T4" fmla="*/ 2 w 32"/>
                      <a:gd name="T5" fmla="*/ 5 h 19"/>
                      <a:gd name="T6" fmla="*/ 3 w 32"/>
                      <a:gd name="T7" fmla="*/ 8 h 19"/>
                      <a:gd name="T8" fmla="*/ 1 w 32"/>
                      <a:gd name="T9" fmla="*/ 11 h 19"/>
                      <a:gd name="T10" fmla="*/ 3 w 32"/>
                      <a:gd name="T11" fmla="*/ 17 h 19"/>
                      <a:gd name="T12" fmla="*/ 9 w 32"/>
                      <a:gd name="T13" fmla="*/ 17 h 19"/>
                      <a:gd name="T14" fmla="*/ 16 w 32"/>
                      <a:gd name="T15" fmla="*/ 18 h 19"/>
                      <a:gd name="T16" fmla="*/ 21 w 32"/>
                      <a:gd name="T17" fmla="*/ 15 h 19"/>
                      <a:gd name="T18" fmla="*/ 28 w 32"/>
                      <a:gd name="T19" fmla="*/ 14 h 19"/>
                      <a:gd name="T20" fmla="*/ 28 w 32"/>
                      <a:gd name="T21" fmla="*/ 8 h 19"/>
                      <a:gd name="T22" fmla="*/ 29 w 32"/>
                      <a:gd name="T23" fmla="*/ 3 h 19"/>
                      <a:gd name="T24" fmla="*/ 21 w 32"/>
                      <a:gd name="T25" fmla="*/ 2 h 19"/>
                      <a:gd name="T26" fmla="*/ 17 w 32"/>
                      <a:gd name="T27" fmla="*/ 4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2" h="19">
                        <a:moveTo>
                          <a:pt x="17" y="4"/>
                        </a:moveTo>
                        <a:cubicBezTo>
                          <a:pt x="13" y="4"/>
                          <a:pt x="3" y="6"/>
                          <a:pt x="2" y="0"/>
                        </a:cubicBezTo>
                        <a:cubicBezTo>
                          <a:pt x="1" y="2"/>
                          <a:pt x="0" y="4"/>
                          <a:pt x="2" y="5"/>
                        </a:cubicBezTo>
                        <a:cubicBezTo>
                          <a:pt x="3" y="6"/>
                          <a:pt x="4" y="7"/>
                          <a:pt x="3" y="8"/>
                        </a:cubicBezTo>
                        <a:cubicBezTo>
                          <a:pt x="2" y="9"/>
                          <a:pt x="1" y="9"/>
                          <a:pt x="1" y="11"/>
                        </a:cubicBezTo>
                        <a:cubicBezTo>
                          <a:pt x="2" y="13"/>
                          <a:pt x="3" y="14"/>
                          <a:pt x="3" y="17"/>
                        </a:cubicBezTo>
                        <a:cubicBezTo>
                          <a:pt x="5" y="17"/>
                          <a:pt x="7" y="17"/>
                          <a:pt x="9" y="17"/>
                        </a:cubicBezTo>
                        <a:cubicBezTo>
                          <a:pt x="11" y="17"/>
                          <a:pt x="14" y="19"/>
                          <a:pt x="16" y="18"/>
                        </a:cubicBezTo>
                        <a:cubicBezTo>
                          <a:pt x="18" y="18"/>
                          <a:pt x="20" y="16"/>
                          <a:pt x="21" y="15"/>
                        </a:cubicBezTo>
                        <a:cubicBezTo>
                          <a:pt x="23" y="13"/>
                          <a:pt x="25" y="14"/>
                          <a:pt x="28" y="14"/>
                        </a:cubicBezTo>
                        <a:cubicBezTo>
                          <a:pt x="27" y="12"/>
                          <a:pt x="27" y="11"/>
                          <a:pt x="28" y="8"/>
                        </a:cubicBezTo>
                        <a:cubicBezTo>
                          <a:pt x="29" y="6"/>
                          <a:pt x="32" y="4"/>
                          <a:pt x="29" y="3"/>
                        </a:cubicBezTo>
                        <a:cubicBezTo>
                          <a:pt x="27" y="2"/>
                          <a:pt x="24" y="1"/>
                          <a:pt x="21" y="2"/>
                        </a:cubicBezTo>
                        <a:cubicBezTo>
                          <a:pt x="19" y="2"/>
                          <a:pt x="18" y="4"/>
                          <a:pt x="17" y="4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77" name="Freeform 668">
                    <a:extLst>
                      <a:ext uri="{FF2B5EF4-FFF2-40B4-BE49-F238E27FC236}">
                        <a16:creationId xmlns:a16="http://schemas.microsoft.com/office/drawing/2014/main" id="{BDDA7922-14CA-4F7A-9BD3-415C89E1CE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13180" y="3385667"/>
                    <a:ext cx="84417" cy="70082"/>
                  </a:xfrm>
                  <a:custGeom>
                    <a:avLst/>
                    <a:gdLst>
                      <a:gd name="T0" fmla="*/ 10 w 18"/>
                      <a:gd name="T1" fmla="*/ 0 h 15"/>
                      <a:gd name="T2" fmla="*/ 1 w 18"/>
                      <a:gd name="T3" fmla="*/ 2 h 15"/>
                      <a:gd name="T4" fmla="*/ 4 w 18"/>
                      <a:gd name="T5" fmla="*/ 8 h 15"/>
                      <a:gd name="T6" fmla="*/ 13 w 18"/>
                      <a:gd name="T7" fmla="*/ 15 h 15"/>
                      <a:gd name="T8" fmla="*/ 15 w 18"/>
                      <a:gd name="T9" fmla="*/ 10 h 15"/>
                      <a:gd name="T10" fmla="*/ 17 w 18"/>
                      <a:gd name="T11" fmla="*/ 6 h 15"/>
                      <a:gd name="T12" fmla="*/ 16 w 18"/>
                      <a:gd name="T13" fmla="*/ 2 h 15"/>
                      <a:gd name="T14" fmla="*/ 10 w 18"/>
                      <a:gd name="T15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8" h="15">
                        <a:moveTo>
                          <a:pt x="10" y="0"/>
                        </a:moveTo>
                        <a:cubicBezTo>
                          <a:pt x="8" y="0"/>
                          <a:pt x="0" y="0"/>
                          <a:pt x="1" y="2"/>
                        </a:cubicBezTo>
                        <a:cubicBezTo>
                          <a:pt x="1" y="3"/>
                          <a:pt x="3" y="7"/>
                          <a:pt x="4" y="8"/>
                        </a:cubicBezTo>
                        <a:cubicBezTo>
                          <a:pt x="6" y="11"/>
                          <a:pt x="10" y="13"/>
                          <a:pt x="13" y="15"/>
                        </a:cubicBezTo>
                        <a:cubicBezTo>
                          <a:pt x="13" y="13"/>
                          <a:pt x="13" y="11"/>
                          <a:pt x="15" y="10"/>
                        </a:cubicBezTo>
                        <a:cubicBezTo>
                          <a:pt x="17" y="9"/>
                          <a:pt x="18" y="8"/>
                          <a:pt x="17" y="6"/>
                        </a:cubicBezTo>
                        <a:cubicBezTo>
                          <a:pt x="17" y="4"/>
                          <a:pt x="17" y="3"/>
                          <a:pt x="16" y="2"/>
                        </a:cubicBezTo>
                        <a:cubicBezTo>
                          <a:pt x="14" y="1"/>
                          <a:pt x="12" y="0"/>
                          <a:pt x="10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78" name="Freeform 669">
                    <a:extLst>
                      <a:ext uri="{FF2B5EF4-FFF2-40B4-BE49-F238E27FC236}">
                        <a16:creationId xmlns:a16="http://schemas.microsoft.com/office/drawing/2014/main" id="{7A99352A-1E8C-4399-98A0-3CB4696FE4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73705" y="3352219"/>
                    <a:ext cx="103530" cy="125829"/>
                  </a:xfrm>
                  <a:custGeom>
                    <a:avLst/>
                    <a:gdLst>
                      <a:gd name="T0" fmla="*/ 21 w 22"/>
                      <a:gd name="T1" fmla="*/ 19 h 27"/>
                      <a:gd name="T2" fmla="*/ 20 w 22"/>
                      <a:gd name="T3" fmla="*/ 17 h 27"/>
                      <a:gd name="T4" fmla="*/ 19 w 22"/>
                      <a:gd name="T5" fmla="*/ 13 h 27"/>
                      <a:gd name="T6" fmla="*/ 15 w 22"/>
                      <a:gd name="T7" fmla="*/ 10 h 27"/>
                      <a:gd name="T8" fmla="*/ 14 w 22"/>
                      <a:gd name="T9" fmla="*/ 8 h 27"/>
                      <a:gd name="T10" fmla="*/ 12 w 22"/>
                      <a:gd name="T11" fmla="*/ 5 h 27"/>
                      <a:gd name="T12" fmla="*/ 5 w 22"/>
                      <a:gd name="T13" fmla="*/ 1 h 27"/>
                      <a:gd name="T14" fmla="*/ 2 w 22"/>
                      <a:gd name="T15" fmla="*/ 4 h 27"/>
                      <a:gd name="T16" fmla="*/ 4 w 22"/>
                      <a:gd name="T17" fmla="*/ 14 h 27"/>
                      <a:gd name="T18" fmla="*/ 1 w 22"/>
                      <a:gd name="T19" fmla="*/ 19 h 27"/>
                      <a:gd name="T20" fmla="*/ 0 w 22"/>
                      <a:gd name="T21" fmla="*/ 23 h 27"/>
                      <a:gd name="T22" fmla="*/ 4 w 22"/>
                      <a:gd name="T23" fmla="*/ 27 h 27"/>
                      <a:gd name="T24" fmla="*/ 6 w 22"/>
                      <a:gd name="T25" fmla="*/ 23 h 27"/>
                      <a:gd name="T26" fmla="*/ 10 w 22"/>
                      <a:gd name="T27" fmla="*/ 26 h 27"/>
                      <a:gd name="T28" fmla="*/ 20 w 22"/>
                      <a:gd name="T29" fmla="*/ 24 h 27"/>
                      <a:gd name="T30" fmla="*/ 21 w 22"/>
                      <a:gd name="T31" fmla="*/ 19 h 27"/>
                      <a:gd name="T32" fmla="*/ 21 w 22"/>
                      <a:gd name="T33" fmla="*/ 19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2" h="27">
                        <a:moveTo>
                          <a:pt x="21" y="19"/>
                        </a:moveTo>
                        <a:cubicBezTo>
                          <a:pt x="22" y="18"/>
                          <a:pt x="21" y="18"/>
                          <a:pt x="20" y="17"/>
                        </a:cubicBezTo>
                        <a:cubicBezTo>
                          <a:pt x="19" y="16"/>
                          <a:pt x="19" y="15"/>
                          <a:pt x="19" y="13"/>
                        </a:cubicBezTo>
                        <a:cubicBezTo>
                          <a:pt x="21" y="10"/>
                          <a:pt x="18" y="10"/>
                          <a:pt x="15" y="10"/>
                        </a:cubicBezTo>
                        <a:cubicBezTo>
                          <a:pt x="14" y="10"/>
                          <a:pt x="14" y="9"/>
                          <a:pt x="14" y="8"/>
                        </a:cubicBezTo>
                        <a:cubicBezTo>
                          <a:pt x="13" y="6"/>
                          <a:pt x="12" y="7"/>
                          <a:pt x="12" y="5"/>
                        </a:cubicBezTo>
                        <a:cubicBezTo>
                          <a:pt x="11" y="2"/>
                          <a:pt x="9" y="0"/>
                          <a:pt x="5" y="1"/>
                        </a:cubicBezTo>
                        <a:cubicBezTo>
                          <a:pt x="2" y="2"/>
                          <a:pt x="2" y="2"/>
                          <a:pt x="2" y="4"/>
                        </a:cubicBezTo>
                        <a:cubicBezTo>
                          <a:pt x="3" y="7"/>
                          <a:pt x="4" y="10"/>
                          <a:pt x="4" y="14"/>
                        </a:cubicBezTo>
                        <a:cubicBezTo>
                          <a:pt x="5" y="17"/>
                          <a:pt x="2" y="16"/>
                          <a:pt x="1" y="19"/>
                        </a:cubicBezTo>
                        <a:cubicBezTo>
                          <a:pt x="0" y="20"/>
                          <a:pt x="0" y="22"/>
                          <a:pt x="0" y="23"/>
                        </a:cubicBezTo>
                        <a:cubicBezTo>
                          <a:pt x="0" y="25"/>
                          <a:pt x="3" y="26"/>
                          <a:pt x="4" y="27"/>
                        </a:cubicBezTo>
                        <a:cubicBezTo>
                          <a:pt x="4" y="26"/>
                          <a:pt x="4" y="23"/>
                          <a:pt x="6" y="23"/>
                        </a:cubicBezTo>
                        <a:cubicBezTo>
                          <a:pt x="8" y="23"/>
                          <a:pt x="9" y="24"/>
                          <a:pt x="10" y="26"/>
                        </a:cubicBezTo>
                        <a:cubicBezTo>
                          <a:pt x="11" y="26"/>
                          <a:pt x="18" y="24"/>
                          <a:pt x="20" y="24"/>
                        </a:cubicBezTo>
                        <a:cubicBezTo>
                          <a:pt x="18" y="22"/>
                          <a:pt x="20" y="21"/>
                          <a:pt x="21" y="19"/>
                        </a:cubicBezTo>
                        <a:cubicBezTo>
                          <a:pt x="22" y="18"/>
                          <a:pt x="20" y="20"/>
                          <a:pt x="21" y="19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79" name="Freeform 670">
                    <a:extLst>
                      <a:ext uri="{FF2B5EF4-FFF2-40B4-BE49-F238E27FC236}">
                        <a16:creationId xmlns:a16="http://schemas.microsoft.com/office/drawing/2014/main" id="{0E881CC1-1F74-452C-85B2-F28B72BA1B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17959" y="3277359"/>
                    <a:ext cx="164057" cy="89196"/>
                  </a:xfrm>
                  <a:custGeom>
                    <a:avLst/>
                    <a:gdLst>
                      <a:gd name="T0" fmla="*/ 30 w 35"/>
                      <a:gd name="T1" fmla="*/ 3 h 19"/>
                      <a:gd name="T2" fmla="*/ 24 w 35"/>
                      <a:gd name="T3" fmla="*/ 1 h 19"/>
                      <a:gd name="T4" fmla="*/ 19 w 35"/>
                      <a:gd name="T5" fmla="*/ 4 h 19"/>
                      <a:gd name="T6" fmla="*/ 15 w 35"/>
                      <a:gd name="T7" fmla="*/ 4 h 19"/>
                      <a:gd name="T8" fmla="*/ 13 w 35"/>
                      <a:gd name="T9" fmla="*/ 6 h 19"/>
                      <a:gd name="T10" fmla="*/ 5 w 35"/>
                      <a:gd name="T11" fmla="*/ 4 h 19"/>
                      <a:gd name="T12" fmla="*/ 5 w 35"/>
                      <a:gd name="T13" fmla="*/ 7 h 19"/>
                      <a:gd name="T14" fmla="*/ 3 w 35"/>
                      <a:gd name="T15" fmla="*/ 8 h 19"/>
                      <a:gd name="T16" fmla="*/ 3 w 35"/>
                      <a:gd name="T17" fmla="*/ 15 h 19"/>
                      <a:gd name="T18" fmla="*/ 11 w 35"/>
                      <a:gd name="T19" fmla="*/ 19 h 19"/>
                      <a:gd name="T20" fmla="*/ 21 w 35"/>
                      <a:gd name="T21" fmla="*/ 17 h 19"/>
                      <a:gd name="T22" fmla="*/ 25 w 35"/>
                      <a:gd name="T23" fmla="*/ 15 h 19"/>
                      <a:gd name="T24" fmla="*/ 29 w 35"/>
                      <a:gd name="T25" fmla="*/ 9 h 19"/>
                      <a:gd name="T26" fmla="*/ 33 w 35"/>
                      <a:gd name="T27" fmla="*/ 6 h 19"/>
                      <a:gd name="T28" fmla="*/ 30 w 35"/>
                      <a:gd name="T29" fmla="*/ 3 h 19"/>
                      <a:gd name="T30" fmla="*/ 30 w 35"/>
                      <a:gd name="T31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5" h="19">
                        <a:moveTo>
                          <a:pt x="30" y="3"/>
                        </a:moveTo>
                        <a:cubicBezTo>
                          <a:pt x="30" y="2"/>
                          <a:pt x="25" y="2"/>
                          <a:pt x="24" y="1"/>
                        </a:cubicBezTo>
                        <a:cubicBezTo>
                          <a:pt x="20" y="0"/>
                          <a:pt x="22" y="4"/>
                          <a:pt x="19" y="4"/>
                        </a:cubicBezTo>
                        <a:cubicBezTo>
                          <a:pt x="18" y="3"/>
                          <a:pt x="17" y="4"/>
                          <a:pt x="15" y="4"/>
                        </a:cubicBezTo>
                        <a:cubicBezTo>
                          <a:pt x="14" y="4"/>
                          <a:pt x="14" y="6"/>
                          <a:pt x="13" y="6"/>
                        </a:cubicBezTo>
                        <a:cubicBezTo>
                          <a:pt x="9" y="8"/>
                          <a:pt x="7" y="6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4" y="8"/>
                          <a:pt x="3" y="6"/>
                          <a:pt x="3" y="8"/>
                        </a:cubicBezTo>
                        <a:cubicBezTo>
                          <a:pt x="3" y="11"/>
                          <a:pt x="0" y="13"/>
                          <a:pt x="3" y="15"/>
                        </a:cubicBezTo>
                        <a:cubicBezTo>
                          <a:pt x="5" y="17"/>
                          <a:pt x="8" y="19"/>
                          <a:pt x="11" y="19"/>
                        </a:cubicBezTo>
                        <a:cubicBezTo>
                          <a:pt x="15" y="19"/>
                          <a:pt x="17" y="16"/>
                          <a:pt x="21" y="17"/>
                        </a:cubicBezTo>
                        <a:cubicBezTo>
                          <a:pt x="21" y="16"/>
                          <a:pt x="24" y="16"/>
                          <a:pt x="25" y="15"/>
                        </a:cubicBezTo>
                        <a:cubicBezTo>
                          <a:pt x="26" y="13"/>
                          <a:pt x="27" y="11"/>
                          <a:pt x="29" y="9"/>
                        </a:cubicBezTo>
                        <a:cubicBezTo>
                          <a:pt x="30" y="7"/>
                          <a:pt x="31" y="7"/>
                          <a:pt x="33" y="6"/>
                        </a:cubicBezTo>
                        <a:cubicBezTo>
                          <a:pt x="35" y="4"/>
                          <a:pt x="30" y="4"/>
                          <a:pt x="30" y="3"/>
                        </a:cubicBezTo>
                        <a:cubicBezTo>
                          <a:pt x="30" y="3"/>
                          <a:pt x="30" y="4"/>
                          <a:pt x="30" y="3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80" name="Freeform 671">
                    <a:extLst>
                      <a:ext uri="{FF2B5EF4-FFF2-40B4-BE49-F238E27FC236}">
                        <a16:creationId xmlns:a16="http://schemas.microsoft.com/office/drawing/2014/main" id="{2872A707-6F4C-4049-AFD3-446F873538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11931" y="3478048"/>
                    <a:ext cx="144943" cy="149721"/>
                  </a:xfrm>
                  <a:custGeom>
                    <a:avLst/>
                    <a:gdLst>
                      <a:gd name="T0" fmla="*/ 31 w 31"/>
                      <a:gd name="T1" fmla="*/ 0 h 32"/>
                      <a:gd name="T2" fmla="*/ 23 w 31"/>
                      <a:gd name="T3" fmla="*/ 3 h 32"/>
                      <a:gd name="T4" fmla="*/ 13 w 31"/>
                      <a:gd name="T5" fmla="*/ 2 h 32"/>
                      <a:gd name="T6" fmla="*/ 9 w 31"/>
                      <a:gd name="T7" fmla="*/ 4 h 32"/>
                      <a:gd name="T8" fmla="*/ 6 w 31"/>
                      <a:gd name="T9" fmla="*/ 5 h 32"/>
                      <a:gd name="T10" fmla="*/ 4 w 31"/>
                      <a:gd name="T11" fmla="*/ 8 h 32"/>
                      <a:gd name="T12" fmla="*/ 2 w 31"/>
                      <a:gd name="T13" fmla="*/ 11 h 32"/>
                      <a:gd name="T14" fmla="*/ 2 w 31"/>
                      <a:gd name="T15" fmla="*/ 15 h 32"/>
                      <a:gd name="T16" fmla="*/ 4 w 31"/>
                      <a:gd name="T17" fmla="*/ 17 h 32"/>
                      <a:gd name="T18" fmla="*/ 5 w 31"/>
                      <a:gd name="T19" fmla="*/ 22 h 32"/>
                      <a:gd name="T20" fmla="*/ 6 w 31"/>
                      <a:gd name="T21" fmla="*/ 25 h 32"/>
                      <a:gd name="T22" fmla="*/ 7 w 31"/>
                      <a:gd name="T23" fmla="*/ 28 h 32"/>
                      <a:gd name="T24" fmla="*/ 8 w 31"/>
                      <a:gd name="T25" fmla="*/ 29 h 32"/>
                      <a:gd name="T26" fmla="*/ 10 w 31"/>
                      <a:gd name="T27" fmla="*/ 31 h 32"/>
                      <a:gd name="T28" fmla="*/ 12 w 31"/>
                      <a:gd name="T29" fmla="*/ 30 h 32"/>
                      <a:gd name="T30" fmla="*/ 13 w 31"/>
                      <a:gd name="T31" fmla="*/ 31 h 32"/>
                      <a:gd name="T32" fmla="*/ 13 w 31"/>
                      <a:gd name="T33" fmla="*/ 26 h 32"/>
                      <a:gd name="T34" fmla="*/ 17 w 31"/>
                      <a:gd name="T35" fmla="*/ 26 h 32"/>
                      <a:gd name="T36" fmla="*/ 14 w 31"/>
                      <a:gd name="T37" fmla="*/ 23 h 32"/>
                      <a:gd name="T38" fmla="*/ 17 w 31"/>
                      <a:gd name="T39" fmla="*/ 24 h 32"/>
                      <a:gd name="T40" fmla="*/ 18 w 31"/>
                      <a:gd name="T41" fmla="*/ 22 h 32"/>
                      <a:gd name="T42" fmla="*/ 21 w 31"/>
                      <a:gd name="T43" fmla="*/ 23 h 32"/>
                      <a:gd name="T44" fmla="*/ 19 w 31"/>
                      <a:gd name="T45" fmla="*/ 19 h 32"/>
                      <a:gd name="T46" fmla="*/ 15 w 31"/>
                      <a:gd name="T47" fmla="*/ 17 h 32"/>
                      <a:gd name="T48" fmla="*/ 15 w 31"/>
                      <a:gd name="T49" fmla="*/ 16 h 32"/>
                      <a:gd name="T50" fmla="*/ 11 w 31"/>
                      <a:gd name="T51" fmla="*/ 10 h 32"/>
                      <a:gd name="T52" fmla="*/ 16 w 31"/>
                      <a:gd name="T53" fmla="*/ 11 h 32"/>
                      <a:gd name="T54" fmla="*/ 16 w 31"/>
                      <a:gd name="T55" fmla="*/ 10 h 32"/>
                      <a:gd name="T56" fmla="*/ 18 w 31"/>
                      <a:gd name="T57" fmla="*/ 11 h 32"/>
                      <a:gd name="T58" fmla="*/ 17 w 31"/>
                      <a:gd name="T59" fmla="*/ 9 h 32"/>
                      <a:gd name="T60" fmla="*/ 21 w 31"/>
                      <a:gd name="T61" fmla="*/ 10 h 32"/>
                      <a:gd name="T62" fmla="*/ 17 w 31"/>
                      <a:gd name="T63" fmla="*/ 7 h 32"/>
                      <a:gd name="T64" fmla="*/ 22 w 31"/>
                      <a:gd name="T65" fmla="*/ 5 h 32"/>
                      <a:gd name="T66" fmla="*/ 21 w 31"/>
                      <a:gd name="T67" fmla="*/ 7 h 32"/>
                      <a:gd name="T68" fmla="*/ 25 w 31"/>
                      <a:gd name="T69" fmla="*/ 5 h 32"/>
                      <a:gd name="T70" fmla="*/ 29 w 31"/>
                      <a:gd name="T71" fmla="*/ 7 h 32"/>
                      <a:gd name="T72" fmla="*/ 31 w 31"/>
                      <a:gd name="T73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31" h="32">
                        <a:moveTo>
                          <a:pt x="31" y="0"/>
                        </a:moveTo>
                        <a:cubicBezTo>
                          <a:pt x="28" y="2"/>
                          <a:pt x="27" y="4"/>
                          <a:pt x="23" y="3"/>
                        </a:cubicBezTo>
                        <a:cubicBezTo>
                          <a:pt x="21" y="2"/>
                          <a:pt x="15" y="1"/>
                          <a:pt x="13" y="2"/>
                        </a:cubicBezTo>
                        <a:cubicBezTo>
                          <a:pt x="13" y="5"/>
                          <a:pt x="10" y="3"/>
                          <a:pt x="9" y="4"/>
                        </a:cubicBezTo>
                        <a:cubicBezTo>
                          <a:pt x="8" y="5"/>
                          <a:pt x="7" y="5"/>
                          <a:pt x="6" y="5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3" y="9"/>
                          <a:pt x="3" y="10"/>
                          <a:pt x="2" y="11"/>
                        </a:cubicBezTo>
                        <a:cubicBezTo>
                          <a:pt x="0" y="13"/>
                          <a:pt x="0" y="13"/>
                          <a:pt x="2" y="15"/>
                        </a:cubicBezTo>
                        <a:cubicBezTo>
                          <a:pt x="3" y="16"/>
                          <a:pt x="4" y="16"/>
                          <a:pt x="4" y="17"/>
                        </a:cubicBezTo>
                        <a:cubicBezTo>
                          <a:pt x="4" y="19"/>
                          <a:pt x="4" y="20"/>
                          <a:pt x="5" y="22"/>
                        </a:cubicBezTo>
                        <a:cubicBezTo>
                          <a:pt x="5" y="23"/>
                          <a:pt x="5" y="24"/>
                          <a:pt x="6" y="25"/>
                        </a:cubicBezTo>
                        <a:cubicBezTo>
                          <a:pt x="8" y="26"/>
                          <a:pt x="6" y="27"/>
                          <a:pt x="7" y="28"/>
                        </a:cubicBezTo>
                        <a:cubicBezTo>
                          <a:pt x="7" y="30"/>
                          <a:pt x="8" y="29"/>
                          <a:pt x="8" y="29"/>
                        </a:cubicBezTo>
                        <a:cubicBezTo>
                          <a:pt x="10" y="29"/>
                          <a:pt x="10" y="30"/>
                          <a:pt x="10" y="31"/>
                        </a:cubicBezTo>
                        <a:cubicBezTo>
                          <a:pt x="11" y="31"/>
                          <a:pt x="12" y="30"/>
                          <a:pt x="12" y="30"/>
                        </a:cubicBezTo>
                        <a:cubicBezTo>
                          <a:pt x="13" y="29"/>
                          <a:pt x="13" y="31"/>
                          <a:pt x="13" y="31"/>
                        </a:cubicBezTo>
                        <a:cubicBezTo>
                          <a:pt x="14" y="32"/>
                          <a:pt x="13" y="25"/>
                          <a:pt x="13" y="26"/>
                        </a:cubicBezTo>
                        <a:cubicBezTo>
                          <a:pt x="13" y="25"/>
                          <a:pt x="16" y="26"/>
                          <a:pt x="17" y="26"/>
                        </a:cubicBezTo>
                        <a:cubicBezTo>
                          <a:pt x="17" y="25"/>
                          <a:pt x="14" y="24"/>
                          <a:pt x="14" y="23"/>
                        </a:cubicBezTo>
                        <a:cubicBezTo>
                          <a:pt x="15" y="21"/>
                          <a:pt x="17" y="23"/>
                          <a:pt x="17" y="24"/>
                        </a:cubicBezTo>
                        <a:cubicBezTo>
                          <a:pt x="19" y="25"/>
                          <a:pt x="18" y="23"/>
                          <a:pt x="18" y="22"/>
                        </a:cubicBezTo>
                        <a:cubicBezTo>
                          <a:pt x="18" y="21"/>
                          <a:pt x="21" y="23"/>
                          <a:pt x="21" y="23"/>
                        </a:cubicBezTo>
                        <a:cubicBezTo>
                          <a:pt x="21" y="22"/>
                          <a:pt x="19" y="19"/>
                          <a:pt x="19" y="19"/>
                        </a:cubicBezTo>
                        <a:cubicBezTo>
                          <a:pt x="18" y="18"/>
                          <a:pt x="16" y="18"/>
                          <a:pt x="15" y="17"/>
                        </a:cubicBezTo>
                        <a:cubicBezTo>
                          <a:pt x="15" y="17"/>
                          <a:pt x="15" y="15"/>
                          <a:pt x="15" y="16"/>
                        </a:cubicBezTo>
                        <a:cubicBezTo>
                          <a:pt x="14" y="14"/>
                          <a:pt x="11" y="12"/>
                          <a:pt x="11" y="10"/>
                        </a:cubicBezTo>
                        <a:cubicBezTo>
                          <a:pt x="12" y="6"/>
                          <a:pt x="15" y="10"/>
                          <a:pt x="16" y="11"/>
                        </a:cubicBezTo>
                        <a:cubicBezTo>
                          <a:pt x="16" y="11"/>
                          <a:pt x="16" y="10"/>
                          <a:pt x="16" y="10"/>
                        </a:cubicBezTo>
                        <a:cubicBezTo>
                          <a:pt x="17" y="9"/>
                          <a:pt x="18" y="10"/>
                          <a:pt x="18" y="11"/>
                        </a:cubicBezTo>
                        <a:cubicBezTo>
                          <a:pt x="18" y="11"/>
                          <a:pt x="17" y="9"/>
                          <a:pt x="17" y="9"/>
                        </a:cubicBezTo>
                        <a:cubicBezTo>
                          <a:pt x="18" y="9"/>
                          <a:pt x="20" y="10"/>
                          <a:pt x="21" y="10"/>
                        </a:cubicBezTo>
                        <a:cubicBezTo>
                          <a:pt x="21" y="9"/>
                          <a:pt x="17" y="9"/>
                          <a:pt x="17" y="7"/>
                        </a:cubicBezTo>
                        <a:cubicBezTo>
                          <a:pt x="17" y="7"/>
                          <a:pt x="21" y="5"/>
                          <a:pt x="22" y="5"/>
                        </a:cubicBezTo>
                        <a:cubicBezTo>
                          <a:pt x="22" y="5"/>
                          <a:pt x="21" y="7"/>
                          <a:pt x="21" y="7"/>
                        </a:cubicBezTo>
                        <a:cubicBezTo>
                          <a:pt x="21" y="7"/>
                          <a:pt x="24" y="5"/>
                          <a:pt x="25" y="5"/>
                        </a:cubicBezTo>
                        <a:cubicBezTo>
                          <a:pt x="26" y="5"/>
                          <a:pt x="27" y="6"/>
                          <a:pt x="29" y="7"/>
                        </a:cubicBezTo>
                        <a:cubicBezTo>
                          <a:pt x="30" y="5"/>
                          <a:pt x="31" y="2"/>
                          <a:pt x="31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81" name="Freeform 672">
                    <a:extLst>
                      <a:ext uri="{FF2B5EF4-FFF2-40B4-BE49-F238E27FC236}">
                        <a16:creationId xmlns:a16="http://schemas.microsoft.com/office/drawing/2014/main" id="{C4CA0D1F-E295-41A2-BB16-3E81ABE366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42539" y="3470083"/>
                    <a:ext cx="70082" cy="46190"/>
                  </a:xfrm>
                  <a:custGeom>
                    <a:avLst/>
                    <a:gdLst>
                      <a:gd name="T0" fmla="*/ 15 w 15"/>
                      <a:gd name="T1" fmla="*/ 6 h 10"/>
                      <a:gd name="T2" fmla="*/ 10 w 15"/>
                      <a:gd name="T3" fmla="*/ 1 h 10"/>
                      <a:gd name="T4" fmla="*/ 2 w 15"/>
                      <a:gd name="T5" fmla="*/ 5 h 10"/>
                      <a:gd name="T6" fmla="*/ 1 w 15"/>
                      <a:gd name="T7" fmla="*/ 9 h 10"/>
                      <a:gd name="T8" fmla="*/ 6 w 15"/>
                      <a:gd name="T9" fmla="*/ 9 h 10"/>
                      <a:gd name="T10" fmla="*/ 11 w 15"/>
                      <a:gd name="T11" fmla="*/ 7 h 10"/>
                      <a:gd name="T12" fmla="*/ 15 w 15"/>
                      <a:gd name="T13" fmla="*/ 6 h 10"/>
                      <a:gd name="T14" fmla="*/ 15 w 15"/>
                      <a:gd name="T15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5" h="10">
                        <a:moveTo>
                          <a:pt x="15" y="6"/>
                        </a:moveTo>
                        <a:cubicBezTo>
                          <a:pt x="13" y="4"/>
                          <a:pt x="10" y="4"/>
                          <a:pt x="10" y="1"/>
                        </a:cubicBezTo>
                        <a:cubicBezTo>
                          <a:pt x="5" y="0"/>
                          <a:pt x="4" y="0"/>
                          <a:pt x="2" y="5"/>
                        </a:cubicBezTo>
                        <a:cubicBezTo>
                          <a:pt x="2" y="6"/>
                          <a:pt x="0" y="9"/>
                          <a:pt x="1" y="9"/>
                        </a:cubicBezTo>
                        <a:cubicBezTo>
                          <a:pt x="3" y="10"/>
                          <a:pt x="5" y="10"/>
                          <a:pt x="6" y="9"/>
                        </a:cubicBezTo>
                        <a:cubicBezTo>
                          <a:pt x="8" y="8"/>
                          <a:pt x="9" y="7"/>
                          <a:pt x="11" y="7"/>
                        </a:cubicBezTo>
                        <a:cubicBezTo>
                          <a:pt x="11" y="7"/>
                          <a:pt x="15" y="7"/>
                          <a:pt x="15" y="6"/>
                        </a:cubicBezTo>
                        <a:cubicBezTo>
                          <a:pt x="14" y="6"/>
                          <a:pt x="15" y="7"/>
                          <a:pt x="15" y="6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82" name="Freeform 673">
                    <a:extLst>
                      <a:ext uri="{FF2B5EF4-FFF2-40B4-BE49-F238E27FC236}">
                        <a16:creationId xmlns:a16="http://schemas.microsoft.com/office/drawing/2014/main" id="{599CE21F-2561-4DF8-A7C3-EFF982B430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92819" y="3455750"/>
                    <a:ext cx="41412" cy="84419"/>
                  </a:xfrm>
                  <a:custGeom>
                    <a:avLst/>
                    <a:gdLst>
                      <a:gd name="T0" fmla="*/ 6 w 9"/>
                      <a:gd name="T1" fmla="*/ 16 h 18"/>
                      <a:gd name="T2" fmla="*/ 7 w 9"/>
                      <a:gd name="T3" fmla="*/ 11 h 18"/>
                      <a:gd name="T4" fmla="*/ 6 w 9"/>
                      <a:gd name="T5" fmla="*/ 6 h 18"/>
                      <a:gd name="T6" fmla="*/ 7 w 9"/>
                      <a:gd name="T7" fmla="*/ 4 h 18"/>
                      <a:gd name="T8" fmla="*/ 3 w 9"/>
                      <a:gd name="T9" fmla="*/ 1 h 18"/>
                      <a:gd name="T10" fmla="*/ 0 w 9"/>
                      <a:gd name="T11" fmla="*/ 9 h 18"/>
                      <a:gd name="T12" fmla="*/ 4 w 9"/>
                      <a:gd name="T13" fmla="*/ 18 h 18"/>
                      <a:gd name="T14" fmla="*/ 6 w 9"/>
                      <a:gd name="T15" fmla="*/ 16 h 18"/>
                      <a:gd name="T16" fmla="*/ 6 w 9"/>
                      <a:gd name="T17" fmla="*/ 16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18">
                        <a:moveTo>
                          <a:pt x="6" y="16"/>
                        </a:moveTo>
                        <a:cubicBezTo>
                          <a:pt x="7" y="14"/>
                          <a:pt x="9" y="12"/>
                          <a:pt x="7" y="11"/>
                        </a:cubicBezTo>
                        <a:cubicBezTo>
                          <a:pt x="6" y="10"/>
                          <a:pt x="5" y="8"/>
                          <a:pt x="6" y="6"/>
                        </a:cubicBezTo>
                        <a:cubicBezTo>
                          <a:pt x="6" y="6"/>
                          <a:pt x="7" y="4"/>
                          <a:pt x="7" y="4"/>
                        </a:cubicBezTo>
                        <a:cubicBezTo>
                          <a:pt x="6" y="3"/>
                          <a:pt x="4" y="1"/>
                          <a:pt x="3" y="1"/>
                        </a:cubicBezTo>
                        <a:cubicBezTo>
                          <a:pt x="0" y="0"/>
                          <a:pt x="0" y="7"/>
                          <a:pt x="0" y="9"/>
                        </a:cubicBezTo>
                        <a:cubicBezTo>
                          <a:pt x="0" y="13"/>
                          <a:pt x="2" y="15"/>
                          <a:pt x="4" y="18"/>
                        </a:cubicBezTo>
                        <a:cubicBezTo>
                          <a:pt x="5" y="17"/>
                          <a:pt x="6" y="16"/>
                          <a:pt x="6" y="16"/>
                        </a:cubicBezTo>
                        <a:cubicBezTo>
                          <a:pt x="7" y="14"/>
                          <a:pt x="6" y="16"/>
                          <a:pt x="6" y="16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83" name="Freeform 674">
                    <a:extLst>
                      <a:ext uri="{FF2B5EF4-FFF2-40B4-BE49-F238E27FC236}">
                        <a16:creationId xmlns:a16="http://schemas.microsoft.com/office/drawing/2014/main" id="{7EFE62B0-FA53-487C-9AB0-F31327E4D0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16710" y="3465306"/>
                    <a:ext cx="60525" cy="41414"/>
                  </a:xfrm>
                  <a:custGeom>
                    <a:avLst/>
                    <a:gdLst>
                      <a:gd name="T0" fmla="*/ 11 w 13"/>
                      <a:gd name="T1" fmla="*/ 0 h 9"/>
                      <a:gd name="T2" fmla="*/ 2 w 13"/>
                      <a:gd name="T3" fmla="*/ 2 h 9"/>
                      <a:gd name="T4" fmla="*/ 3 w 13"/>
                      <a:gd name="T5" fmla="*/ 9 h 9"/>
                      <a:gd name="T6" fmla="*/ 7 w 13"/>
                      <a:gd name="T7" fmla="*/ 8 h 9"/>
                      <a:gd name="T8" fmla="*/ 10 w 13"/>
                      <a:gd name="T9" fmla="*/ 7 h 9"/>
                      <a:gd name="T10" fmla="*/ 11 w 13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3" h="9">
                        <a:moveTo>
                          <a:pt x="11" y="0"/>
                        </a:moveTo>
                        <a:cubicBezTo>
                          <a:pt x="9" y="0"/>
                          <a:pt x="2" y="0"/>
                          <a:pt x="2" y="2"/>
                        </a:cubicBezTo>
                        <a:cubicBezTo>
                          <a:pt x="0" y="4"/>
                          <a:pt x="0" y="8"/>
                          <a:pt x="3" y="9"/>
                        </a:cubicBezTo>
                        <a:cubicBezTo>
                          <a:pt x="4" y="8"/>
                          <a:pt x="6" y="9"/>
                          <a:pt x="7" y="8"/>
                        </a:cubicBezTo>
                        <a:cubicBezTo>
                          <a:pt x="8" y="8"/>
                          <a:pt x="9" y="6"/>
                          <a:pt x="10" y="7"/>
                        </a:cubicBezTo>
                        <a:cubicBezTo>
                          <a:pt x="13" y="9"/>
                          <a:pt x="11" y="1"/>
                          <a:pt x="11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84" name="Freeform 675">
                    <a:extLst>
                      <a:ext uri="{FF2B5EF4-FFF2-40B4-BE49-F238E27FC236}">
                        <a16:creationId xmlns:a16="http://schemas.microsoft.com/office/drawing/2014/main" id="{EE5D29CD-E8FA-49E6-BC6A-E3C0B11632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29583" y="3492382"/>
                    <a:ext cx="89196" cy="74861"/>
                  </a:xfrm>
                  <a:custGeom>
                    <a:avLst/>
                    <a:gdLst>
                      <a:gd name="T0" fmla="*/ 19 w 19"/>
                      <a:gd name="T1" fmla="*/ 14 h 16"/>
                      <a:gd name="T2" fmla="*/ 17 w 19"/>
                      <a:gd name="T3" fmla="*/ 10 h 16"/>
                      <a:gd name="T4" fmla="*/ 16 w 19"/>
                      <a:gd name="T5" fmla="*/ 7 h 16"/>
                      <a:gd name="T6" fmla="*/ 14 w 19"/>
                      <a:gd name="T7" fmla="*/ 3 h 16"/>
                      <a:gd name="T8" fmla="*/ 12 w 19"/>
                      <a:gd name="T9" fmla="*/ 0 h 16"/>
                      <a:gd name="T10" fmla="*/ 6 w 19"/>
                      <a:gd name="T11" fmla="*/ 6 h 16"/>
                      <a:gd name="T12" fmla="*/ 9 w 19"/>
                      <a:gd name="T13" fmla="*/ 9 h 16"/>
                      <a:gd name="T14" fmla="*/ 12 w 19"/>
                      <a:gd name="T15" fmla="*/ 11 h 16"/>
                      <a:gd name="T16" fmla="*/ 16 w 19"/>
                      <a:gd name="T17" fmla="*/ 13 h 16"/>
                      <a:gd name="T18" fmla="*/ 19 w 19"/>
                      <a:gd name="T19" fmla="*/ 14 h 16"/>
                      <a:gd name="T20" fmla="*/ 19 w 19"/>
                      <a:gd name="T21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9" h="16">
                        <a:moveTo>
                          <a:pt x="19" y="14"/>
                        </a:moveTo>
                        <a:cubicBezTo>
                          <a:pt x="19" y="12"/>
                          <a:pt x="19" y="11"/>
                          <a:pt x="17" y="10"/>
                        </a:cubicBezTo>
                        <a:cubicBezTo>
                          <a:pt x="15" y="9"/>
                          <a:pt x="17" y="8"/>
                          <a:pt x="16" y="7"/>
                        </a:cubicBezTo>
                        <a:cubicBezTo>
                          <a:pt x="15" y="5"/>
                          <a:pt x="14" y="6"/>
                          <a:pt x="14" y="3"/>
                        </a:cubicBezTo>
                        <a:cubicBezTo>
                          <a:pt x="14" y="3"/>
                          <a:pt x="11" y="1"/>
                          <a:pt x="12" y="0"/>
                        </a:cubicBezTo>
                        <a:cubicBezTo>
                          <a:pt x="9" y="0"/>
                          <a:pt x="0" y="1"/>
                          <a:pt x="6" y="6"/>
                        </a:cubicBezTo>
                        <a:cubicBezTo>
                          <a:pt x="7" y="7"/>
                          <a:pt x="8" y="8"/>
                          <a:pt x="9" y="9"/>
                        </a:cubicBezTo>
                        <a:cubicBezTo>
                          <a:pt x="10" y="10"/>
                          <a:pt x="11" y="10"/>
                          <a:pt x="12" y="11"/>
                        </a:cubicBezTo>
                        <a:cubicBezTo>
                          <a:pt x="14" y="11"/>
                          <a:pt x="16" y="11"/>
                          <a:pt x="16" y="13"/>
                        </a:cubicBezTo>
                        <a:cubicBezTo>
                          <a:pt x="17" y="14"/>
                          <a:pt x="18" y="16"/>
                          <a:pt x="19" y="14"/>
                        </a:cubicBezTo>
                        <a:cubicBezTo>
                          <a:pt x="19" y="13"/>
                          <a:pt x="18" y="15"/>
                          <a:pt x="19" y="14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85" name="Freeform 676">
                    <a:extLst>
                      <a:ext uri="{FF2B5EF4-FFF2-40B4-BE49-F238E27FC236}">
                        <a16:creationId xmlns:a16="http://schemas.microsoft.com/office/drawing/2014/main" id="{14EBA09A-CD41-4DD9-9606-8713DCE3C0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63031" y="3530609"/>
                    <a:ext cx="461905" cy="391822"/>
                  </a:xfrm>
                  <a:custGeom>
                    <a:avLst/>
                    <a:gdLst>
                      <a:gd name="T0" fmla="*/ 95 w 99"/>
                      <a:gd name="T1" fmla="*/ 73 h 84"/>
                      <a:gd name="T2" fmla="*/ 93 w 99"/>
                      <a:gd name="T3" fmla="*/ 68 h 84"/>
                      <a:gd name="T4" fmla="*/ 90 w 99"/>
                      <a:gd name="T5" fmla="*/ 65 h 84"/>
                      <a:gd name="T6" fmla="*/ 86 w 99"/>
                      <a:gd name="T7" fmla="*/ 60 h 84"/>
                      <a:gd name="T8" fmla="*/ 87 w 99"/>
                      <a:gd name="T9" fmla="*/ 55 h 84"/>
                      <a:gd name="T10" fmla="*/ 89 w 99"/>
                      <a:gd name="T11" fmla="*/ 50 h 84"/>
                      <a:gd name="T12" fmla="*/ 84 w 99"/>
                      <a:gd name="T13" fmla="*/ 49 h 84"/>
                      <a:gd name="T14" fmla="*/ 84 w 99"/>
                      <a:gd name="T15" fmla="*/ 46 h 84"/>
                      <a:gd name="T16" fmla="*/ 84 w 99"/>
                      <a:gd name="T17" fmla="*/ 40 h 84"/>
                      <a:gd name="T18" fmla="*/ 82 w 99"/>
                      <a:gd name="T19" fmla="*/ 36 h 84"/>
                      <a:gd name="T20" fmla="*/ 85 w 99"/>
                      <a:gd name="T21" fmla="*/ 31 h 84"/>
                      <a:gd name="T22" fmla="*/ 86 w 99"/>
                      <a:gd name="T23" fmla="*/ 20 h 84"/>
                      <a:gd name="T24" fmla="*/ 79 w 99"/>
                      <a:gd name="T25" fmla="*/ 18 h 84"/>
                      <a:gd name="T26" fmla="*/ 76 w 99"/>
                      <a:gd name="T27" fmla="*/ 15 h 84"/>
                      <a:gd name="T28" fmla="*/ 71 w 99"/>
                      <a:gd name="T29" fmla="*/ 13 h 84"/>
                      <a:gd name="T30" fmla="*/ 66 w 99"/>
                      <a:gd name="T31" fmla="*/ 12 h 84"/>
                      <a:gd name="T32" fmla="*/ 61 w 99"/>
                      <a:gd name="T33" fmla="*/ 11 h 84"/>
                      <a:gd name="T34" fmla="*/ 57 w 99"/>
                      <a:gd name="T35" fmla="*/ 12 h 84"/>
                      <a:gd name="T36" fmla="*/ 53 w 99"/>
                      <a:gd name="T37" fmla="*/ 15 h 84"/>
                      <a:gd name="T38" fmla="*/ 49 w 99"/>
                      <a:gd name="T39" fmla="*/ 17 h 84"/>
                      <a:gd name="T40" fmla="*/ 46 w 99"/>
                      <a:gd name="T41" fmla="*/ 20 h 84"/>
                      <a:gd name="T42" fmla="*/ 33 w 99"/>
                      <a:gd name="T43" fmla="*/ 18 h 84"/>
                      <a:gd name="T44" fmla="*/ 30 w 99"/>
                      <a:gd name="T45" fmla="*/ 16 h 84"/>
                      <a:gd name="T46" fmla="*/ 25 w 99"/>
                      <a:gd name="T47" fmla="*/ 15 h 84"/>
                      <a:gd name="T48" fmla="*/ 24 w 99"/>
                      <a:gd name="T49" fmla="*/ 10 h 84"/>
                      <a:gd name="T50" fmla="*/ 20 w 99"/>
                      <a:gd name="T51" fmla="*/ 5 h 84"/>
                      <a:gd name="T52" fmla="*/ 14 w 99"/>
                      <a:gd name="T53" fmla="*/ 5 h 84"/>
                      <a:gd name="T54" fmla="*/ 11 w 99"/>
                      <a:gd name="T55" fmla="*/ 7 h 84"/>
                      <a:gd name="T56" fmla="*/ 5 w 99"/>
                      <a:gd name="T57" fmla="*/ 4 h 84"/>
                      <a:gd name="T58" fmla="*/ 1 w 99"/>
                      <a:gd name="T59" fmla="*/ 3 h 84"/>
                      <a:gd name="T60" fmla="*/ 0 w 99"/>
                      <a:gd name="T61" fmla="*/ 5 h 84"/>
                      <a:gd name="T62" fmla="*/ 1 w 99"/>
                      <a:gd name="T63" fmla="*/ 8 h 84"/>
                      <a:gd name="T64" fmla="*/ 1 w 99"/>
                      <a:gd name="T65" fmla="*/ 10 h 84"/>
                      <a:gd name="T66" fmla="*/ 1 w 99"/>
                      <a:gd name="T67" fmla="*/ 12 h 84"/>
                      <a:gd name="T68" fmla="*/ 3 w 99"/>
                      <a:gd name="T69" fmla="*/ 14 h 84"/>
                      <a:gd name="T70" fmla="*/ 3 w 99"/>
                      <a:gd name="T71" fmla="*/ 16 h 84"/>
                      <a:gd name="T72" fmla="*/ 5 w 99"/>
                      <a:gd name="T73" fmla="*/ 21 h 84"/>
                      <a:gd name="T74" fmla="*/ 8 w 99"/>
                      <a:gd name="T75" fmla="*/ 24 h 84"/>
                      <a:gd name="T76" fmla="*/ 10 w 99"/>
                      <a:gd name="T77" fmla="*/ 25 h 84"/>
                      <a:gd name="T78" fmla="*/ 8 w 99"/>
                      <a:gd name="T79" fmla="*/ 37 h 84"/>
                      <a:gd name="T80" fmla="*/ 12 w 99"/>
                      <a:gd name="T81" fmla="*/ 41 h 84"/>
                      <a:gd name="T82" fmla="*/ 18 w 99"/>
                      <a:gd name="T83" fmla="*/ 47 h 84"/>
                      <a:gd name="T84" fmla="*/ 17 w 99"/>
                      <a:gd name="T85" fmla="*/ 50 h 84"/>
                      <a:gd name="T86" fmla="*/ 19 w 99"/>
                      <a:gd name="T87" fmla="*/ 52 h 84"/>
                      <a:gd name="T88" fmla="*/ 22 w 99"/>
                      <a:gd name="T89" fmla="*/ 58 h 84"/>
                      <a:gd name="T90" fmla="*/ 24 w 99"/>
                      <a:gd name="T91" fmla="*/ 55 h 84"/>
                      <a:gd name="T92" fmla="*/ 25 w 99"/>
                      <a:gd name="T93" fmla="*/ 56 h 84"/>
                      <a:gd name="T94" fmla="*/ 26 w 99"/>
                      <a:gd name="T95" fmla="*/ 57 h 84"/>
                      <a:gd name="T96" fmla="*/ 30 w 99"/>
                      <a:gd name="T97" fmla="*/ 57 h 84"/>
                      <a:gd name="T98" fmla="*/ 35 w 99"/>
                      <a:gd name="T99" fmla="*/ 66 h 84"/>
                      <a:gd name="T100" fmla="*/ 46 w 99"/>
                      <a:gd name="T101" fmla="*/ 74 h 84"/>
                      <a:gd name="T102" fmla="*/ 52 w 99"/>
                      <a:gd name="T103" fmla="*/ 76 h 84"/>
                      <a:gd name="T104" fmla="*/ 56 w 99"/>
                      <a:gd name="T105" fmla="*/ 75 h 84"/>
                      <a:gd name="T106" fmla="*/ 56 w 99"/>
                      <a:gd name="T107" fmla="*/ 76 h 84"/>
                      <a:gd name="T108" fmla="*/ 61 w 99"/>
                      <a:gd name="T109" fmla="*/ 73 h 84"/>
                      <a:gd name="T110" fmla="*/ 60 w 99"/>
                      <a:gd name="T111" fmla="*/ 73 h 84"/>
                      <a:gd name="T112" fmla="*/ 62 w 99"/>
                      <a:gd name="T113" fmla="*/ 73 h 84"/>
                      <a:gd name="T114" fmla="*/ 65 w 99"/>
                      <a:gd name="T115" fmla="*/ 77 h 84"/>
                      <a:gd name="T116" fmla="*/ 69 w 99"/>
                      <a:gd name="T117" fmla="*/ 81 h 84"/>
                      <a:gd name="T118" fmla="*/ 88 w 99"/>
                      <a:gd name="T119" fmla="*/ 84 h 84"/>
                      <a:gd name="T120" fmla="*/ 92 w 99"/>
                      <a:gd name="T121" fmla="*/ 77 h 84"/>
                      <a:gd name="T122" fmla="*/ 95 w 99"/>
                      <a:gd name="T123" fmla="*/ 73 h 84"/>
                      <a:gd name="T124" fmla="*/ 95 w 99"/>
                      <a:gd name="T125" fmla="*/ 73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99" h="84">
                        <a:moveTo>
                          <a:pt x="95" y="73"/>
                        </a:moveTo>
                        <a:cubicBezTo>
                          <a:pt x="93" y="72"/>
                          <a:pt x="94" y="70"/>
                          <a:pt x="93" y="68"/>
                        </a:cubicBezTo>
                        <a:cubicBezTo>
                          <a:pt x="93" y="67"/>
                          <a:pt x="91" y="66"/>
                          <a:pt x="90" y="65"/>
                        </a:cubicBezTo>
                        <a:cubicBezTo>
                          <a:pt x="88" y="64"/>
                          <a:pt x="87" y="62"/>
                          <a:pt x="86" y="60"/>
                        </a:cubicBezTo>
                        <a:cubicBezTo>
                          <a:pt x="84" y="58"/>
                          <a:pt x="85" y="58"/>
                          <a:pt x="87" y="55"/>
                        </a:cubicBezTo>
                        <a:cubicBezTo>
                          <a:pt x="88" y="54"/>
                          <a:pt x="90" y="52"/>
                          <a:pt x="89" y="50"/>
                        </a:cubicBezTo>
                        <a:cubicBezTo>
                          <a:pt x="88" y="49"/>
                          <a:pt x="85" y="49"/>
                          <a:pt x="84" y="49"/>
                        </a:cubicBezTo>
                        <a:cubicBezTo>
                          <a:pt x="83" y="48"/>
                          <a:pt x="84" y="46"/>
                          <a:pt x="84" y="46"/>
                        </a:cubicBezTo>
                        <a:cubicBezTo>
                          <a:pt x="83" y="44"/>
                          <a:pt x="83" y="41"/>
                          <a:pt x="84" y="40"/>
                        </a:cubicBezTo>
                        <a:cubicBezTo>
                          <a:pt x="86" y="38"/>
                          <a:pt x="83" y="37"/>
                          <a:pt x="82" y="36"/>
                        </a:cubicBezTo>
                        <a:cubicBezTo>
                          <a:pt x="82" y="35"/>
                          <a:pt x="84" y="32"/>
                          <a:pt x="85" y="31"/>
                        </a:cubicBezTo>
                        <a:cubicBezTo>
                          <a:pt x="85" y="30"/>
                          <a:pt x="87" y="20"/>
                          <a:pt x="86" y="20"/>
                        </a:cubicBezTo>
                        <a:cubicBezTo>
                          <a:pt x="83" y="20"/>
                          <a:pt x="82" y="20"/>
                          <a:pt x="79" y="18"/>
                        </a:cubicBezTo>
                        <a:cubicBezTo>
                          <a:pt x="78" y="17"/>
                          <a:pt x="77" y="16"/>
                          <a:pt x="76" y="15"/>
                        </a:cubicBezTo>
                        <a:cubicBezTo>
                          <a:pt x="75" y="14"/>
                          <a:pt x="72" y="14"/>
                          <a:pt x="71" y="13"/>
                        </a:cubicBezTo>
                        <a:cubicBezTo>
                          <a:pt x="69" y="13"/>
                          <a:pt x="68" y="13"/>
                          <a:pt x="66" y="12"/>
                        </a:cubicBezTo>
                        <a:cubicBezTo>
                          <a:pt x="65" y="10"/>
                          <a:pt x="63" y="11"/>
                          <a:pt x="61" y="11"/>
                        </a:cubicBezTo>
                        <a:cubicBezTo>
                          <a:pt x="60" y="12"/>
                          <a:pt x="58" y="11"/>
                          <a:pt x="57" y="12"/>
                        </a:cubicBezTo>
                        <a:cubicBezTo>
                          <a:pt x="55" y="12"/>
                          <a:pt x="54" y="14"/>
                          <a:pt x="53" y="15"/>
                        </a:cubicBezTo>
                        <a:cubicBezTo>
                          <a:pt x="52" y="16"/>
                          <a:pt x="49" y="15"/>
                          <a:pt x="49" y="17"/>
                        </a:cubicBezTo>
                        <a:cubicBezTo>
                          <a:pt x="49" y="19"/>
                          <a:pt x="48" y="19"/>
                          <a:pt x="46" y="20"/>
                        </a:cubicBezTo>
                        <a:cubicBezTo>
                          <a:pt x="41" y="21"/>
                          <a:pt x="37" y="21"/>
                          <a:pt x="33" y="18"/>
                        </a:cubicBezTo>
                        <a:cubicBezTo>
                          <a:pt x="32" y="17"/>
                          <a:pt x="31" y="16"/>
                          <a:pt x="30" y="16"/>
                        </a:cubicBezTo>
                        <a:cubicBezTo>
                          <a:pt x="28" y="14"/>
                          <a:pt x="27" y="15"/>
                          <a:pt x="25" y="15"/>
                        </a:cubicBezTo>
                        <a:cubicBezTo>
                          <a:pt x="24" y="14"/>
                          <a:pt x="24" y="11"/>
                          <a:pt x="24" y="10"/>
                        </a:cubicBezTo>
                        <a:cubicBezTo>
                          <a:pt x="21" y="9"/>
                          <a:pt x="20" y="8"/>
                          <a:pt x="20" y="5"/>
                        </a:cubicBezTo>
                        <a:cubicBezTo>
                          <a:pt x="20" y="0"/>
                          <a:pt x="16" y="3"/>
                          <a:pt x="14" y="5"/>
                        </a:cubicBezTo>
                        <a:cubicBezTo>
                          <a:pt x="13" y="6"/>
                          <a:pt x="12" y="7"/>
                          <a:pt x="11" y="7"/>
                        </a:cubicBezTo>
                        <a:cubicBezTo>
                          <a:pt x="9" y="6"/>
                          <a:pt x="6" y="6"/>
                          <a:pt x="5" y="4"/>
                        </a:cubicBezTo>
                        <a:cubicBezTo>
                          <a:pt x="3" y="2"/>
                          <a:pt x="3" y="1"/>
                          <a:pt x="1" y="3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6"/>
                          <a:pt x="0" y="7"/>
                          <a:pt x="1" y="8"/>
                        </a:cubicBezTo>
                        <a:cubicBezTo>
                          <a:pt x="1" y="8"/>
                          <a:pt x="2" y="10"/>
                          <a:pt x="1" y="10"/>
                        </a:cubicBezTo>
                        <a:cubicBezTo>
                          <a:pt x="1" y="11"/>
                          <a:pt x="0" y="11"/>
                          <a:pt x="1" y="12"/>
                        </a:cubicBezTo>
                        <a:cubicBezTo>
                          <a:pt x="1" y="13"/>
                          <a:pt x="3" y="13"/>
                          <a:pt x="3" y="14"/>
                        </a:cubicBezTo>
                        <a:cubicBezTo>
                          <a:pt x="3" y="15"/>
                          <a:pt x="2" y="16"/>
                          <a:pt x="3" y="16"/>
                        </a:cubicBezTo>
                        <a:cubicBezTo>
                          <a:pt x="4" y="18"/>
                          <a:pt x="4" y="19"/>
                          <a:pt x="5" y="21"/>
                        </a:cubicBezTo>
                        <a:cubicBezTo>
                          <a:pt x="6" y="22"/>
                          <a:pt x="6" y="23"/>
                          <a:pt x="8" y="24"/>
                        </a:cubicBezTo>
                        <a:cubicBezTo>
                          <a:pt x="8" y="24"/>
                          <a:pt x="10" y="25"/>
                          <a:pt x="10" y="25"/>
                        </a:cubicBezTo>
                        <a:cubicBezTo>
                          <a:pt x="11" y="29"/>
                          <a:pt x="2" y="33"/>
                          <a:pt x="8" y="37"/>
                        </a:cubicBezTo>
                        <a:cubicBezTo>
                          <a:pt x="10" y="38"/>
                          <a:pt x="10" y="40"/>
                          <a:pt x="12" y="41"/>
                        </a:cubicBezTo>
                        <a:cubicBezTo>
                          <a:pt x="14" y="43"/>
                          <a:pt x="16" y="44"/>
                          <a:pt x="18" y="47"/>
                        </a:cubicBezTo>
                        <a:cubicBezTo>
                          <a:pt x="18" y="48"/>
                          <a:pt x="17" y="49"/>
                          <a:pt x="17" y="50"/>
                        </a:cubicBezTo>
                        <a:cubicBezTo>
                          <a:pt x="18" y="51"/>
                          <a:pt x="20" y="51"/>
                          <a:pt x="19" y="52"/>
                        </a:cubicBezTo>
                        <a:cubicBezTo>
                          <a:pt x="19" y="55"/>
                          <a:pt x="21" y="56"/>
                          <a:pt x="22" y="58"/>
                        </a:cubicBezTo>
                        <a:cubicBezTo>
                          <a:pt x="24" y="57"/>
                          <a:pt x="23" y="56"/>
                          <a:pt x="24" y="55"/>
                        </a:cubicBezTo>
                        <a:cubicBezTo>
                          <a:pt x="24" y="55"/>
                          <a:pt x="25" y="56"/>
                          <a:pt x="25" y="56"/>
                        </a:cubicBezTo>
                        <a:cubicBezTo>
                          <a:pt x="27" y="56"/>
                          <a:pt x="25" y="56"/>
                          <a:pt x="26" y="57"/>
                        </a:cubicBezTo>
                        <a:cubicBezTo>
                          <a:pt x="27" y="58"/>
                          <a:pt x="28" y="55"/>
                          <a:pt x="30" y="57"/>
                        </a:cubicBezTo>
                        <a:cubicBezTo>
                          <a:pt x="32" y="60"/>
                          <a:pt x="33" y="63"/>
                          <a:pt x="35" y="66"/>
                        </a:cubicBezTo>
                        <a:cubicBezTo>
                          <a:pt x="37" y="69"/>
                          <a:pt x="42" y="72"/>
                          <a:pt x="46" y="74"/>
                        </a:cubicBezTo>
                        <a:cubicBezTo>
                          <a:pt x="48" y="75"/>
                          <a:pt x="50" y="75"/>
                          <a:pt x="52" y="76"/>
                        </a:cubicBezTo>
                        <a:cubicBezTo>
                          <a:pt x="53" y="76"/>
                          <a:pt x="56" y="75"/>
                          <a:pt x="56" y="75"/>
                        </a:cubicBezTo>
                        <a:cubicBezTo>
                          <a:pt x="56" y="75"/>
                          <a:pt x="56" y="76"/>
                          <a:pt x="56" y="76"/>
                        </a:cubicBezTo>
                        <a:cubicBezTo>
                          <a:pt x="57" y="76"/>
                          <a:pt x="60" y="74"/>
                          <a:pt x="61" y="73"/>
                        </a:cubicBezTo>
                        <a:cubicBezTo>
                          <a:pt x="61" y="73"/>
                          <a:pt x="60" y="73"/>
                          <a:pt x="60" y="73"/>
                        </a:cubicBezTo>
                        <a:cubicBezTo>
                          <a:pt x="60" y="72"/>
                          <a:pt x="62" y="73"/>
                          <a:pt x="62" y="73"/>
                        </a:cubicBezTo>
                        <a:cubicBezTo>
                          <a:pt x="64" y="74"/>
                          <a:pt x="64" y="75"/>
                          <a:pt x="65" y="77"/>
                        </a:cubicBezTo>
                        <a:cubicBezTo>
                          <a:pt x="66" y="80"/>
                          <a:pt x="67" y="80"/>
                          <a:pt x="69" y="81"/>
                        </a:cubicBezTo>
                        <a:cubicBezTo>
                          <a:pt x="75" y="82"/>
                          <a:pt x="82" y="83"/>
                          <a:pt x="88" y="84"/>
                        </a:cubicBezTo>
                        <a:cubicBezTo>
                          <a:pt x="88" y="80"/>
                          <a:pt x="89" y="79"/>
                          <a:pt x="92" y="77"/>
                        </a:cubicBezTo>
                        <a:cubicBezTo>
                          <a:pt x="94" y="76"/>
                          <a:pt x="99" y="75"/>
                          <a:pt x="95" y="73"/>
                        </a:cubicBezTo>
                        <a:cubicBezTo>
                          <a:pt x="94" y="72"/>
                          <a:pt x="97" y="74"/>
                          <a:pt x="95" y="73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86" name="Freeform 677">
                    <a:extLst>
                      <a:ext uri="{FF2B5EF4-FFF2-40B4-BE49-F238E27FC236}">
                        <a16:creationId xmlns:a16="http://schemas.microsoft.com/office/drawing/2014/main" id="{1B26BF56-045B-48F7-AC59-04D87734C9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72588" y="3535388"/>
                    <a:ext cx="36635" cy="27078"/>
                  </a:xfrm>
                  <a:custGeom>
                    <a:avLst/>
                    <a:gdLst>
                      <a:gd name="T0" fmla="*/ 1 w 8"/>
                      <a:gd name="T1" fmla="*/ 1 h 6"/>
                      <a:gd name="T2" fmla="*/ 3 w 8"/>
                      <a:gd name="T3" fmla="*/ 4 h 6"/>
                      <a:gd name="T4" fmla="*/ 8 w 8"/>
                      <a:gd name="T5" fmla="*/ 6 h 6"/>
                      <a:gd name="T6" fmla="*/ 0 w 8"/>
                      <a:gd name="T7" fmla="*/ 0 h 6"/>
                      <a:gd name="T8" fmla="*/ 1 w 8"/>
                      <a:gd name="T9" fmla="*/ 1 h 6"/>
                      <a:gd name="T10" fmla="*/ 1 w 8"/>
                      <a:gd name="T11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" h="6">
                        <a:moveTo>
                          <a:pt x="1" y="1"/>
                        </a:moveTo>
                        <a:cubicBezTo>
                          <a:pt x="2" y="1"/>
                          <a:pt x="2" y="3"/>
                          <a:pt x="3" y="4"/>
                        </a:cubicBezTo>
                        <a:cubicBezTo>
                          <a:pt x="5" y="4"/>
                          <a:pt x="6" y="5"/>
                          <a:pt x="8" y="6"/>
                        </a:cubicBezTo>
                        <a:cubicBezTo>
                          <a:pt x="7" y="2"/>
                          <a:pt x="3" y="1"/>
                          <a:pt x="0" y="0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2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87" name="Freeform 678">
                    <a:extLst>
                      <a:ext uri="{FF2B5EF4-FFF2-40B4-BE49-F238E27FC236}">
                        <a16:creationId xmlns:a16="http://schemas.microsoft.com/office/drawing/2014/main" id="{0993DB8F-8E65-4F4C-B80E-746601C690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64278" y="3422300"/>
                    <a:ext cx="164057" cy="84419"/>
                  </a:xfrm>
                  <a:custGeom>
                    <a:avLst/>
                    <a:gdLst>
                      <a:gd name="T0" fmla="*/ 26 w 35"/>
                      <a:gd name="T1" fmla="*/ 15 h 18"/>
                      <a:gd name="T2" fmla="*/ 30 w 35"/>
                      <a:gd name="T3" fmla="*/ 17 h 18"/>
                      <a:gd name="T4" fmla="*/ 34 w 35"/>
                      <a:gd name="T5" fmla="*/ 17 h 18"/>
                      <a:gd name="T6" fmla="*/ 33 w 35"/>
                      <a:gd name="T7" fmla="*/ 12 h 18"/>
                      <a:gd name="T8" fmla="*/ 30 w 35"/>
                      <a:gd name="T9" fmla="*/ 10 h 18"/>
                      <a:gd name="T10" fmla="*/ 27 w 35"/>
                      <a:gd name="T11" fmla="*/ 7 h 18"/>
                      <a:gd name="T12" fmla="*/ 19 w 35"/>
                      <a:gd name="T13" fmla="*/ 6 h 18"/>
                      <a:gd name="T14" fmla="*/ 9 w 35"/>
                      <a:gd name="T15" fmla="*/ 4 h 18"/>
                      <a:gd name="T16" fmla="*/ 0 w 35"/>
                      <a:gd name="T17" fmla="*/ 2 h 18"/>
                      <a:gd name="T18" fmla="*/ 8 w 35"/>
                      <a:gd name="T19" fmla="*/ 14 h 18"/>
                      <a:gd name="T20" fmla="*/ 18 w 35"/>
                      <a:gd name="T21" fmla="*/ 18 h 18"/>
                      <a:gd name="T22" fmla="*/ 26 w 35"/>
                      <a:gd name="T23" fmla="*/ 15 h 18"/>
                      <a:gd name="T24" fmla="*/ 26 w 35"/>
                      <a:gd name="T25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18">
                        <a:moveTo>
                          <a:pt x="26" y="15"/>
                        </a:moveTo>
                        <a:cubicBezTo>
                          <a:pt x="27" y="14"/>
                          <a:pt x="29" y="16"/>
                          <a:pt x="30" y="17"/>
                        </a:cubicBezTo>
                        <a:cubicBezTo>
                          <a:pt x="30" y="17"/>
                          <a:pt x="34" y="17"/>
                          <a:pt x="34" y="17"/>
                        </a:cubicBezTo>
                        <a:cubicBezTo>
                          <a:pt x="35" y="16"/>
                          <a:pt x="30" y="12"/>
                          <a:pt x="33" y="12"/>
                        </a:cubicBezTo>
                        <a:cubicBezTo>
                          <a:pt x="32" y="11"/>
                          <a:pt x="30" y="11"/>
                          <a:pt x="30" y="10"/>
                        </a:cubicBezTo>
                        <a:cubicBezTo>
                          <a:pt x="30" y="8"/>
                          <a:pt x="29" y="7"/>
                          <a:pt x="27" y="7"/>
                        </a:cubicBezTo>
                        <a:cubicBezTo>
                          <a:pt x="24" y="7"/>
                          <a:pt x="22" y="8"/>
                          <a:pt x="19" y="6"/>
                        </a:cubicBezTo>
                        <a:cubicBezTo>
                          <a:pt x="16" y="5"/>
                          <a:pt x="13" y="5"/>
                          <a:pt x="9" y="4"/>
                        </a:cubicBezTo>
                        <a:cubicBezTo>
                          <a:pt x="6" y="3"/>
                          <a:pt x="4" y="0"/>
                          <a:pt x="0" y="2"/>
                        </a:cubicBezTo>
                        <a:cubicBezTo>
                          <a:pt x="3" y="6"/>
                          <a:pt x="11" y="7"/>
                          <a:pt x="8" y="14"/>
                        </a:cubicBezTo>
                        <a:cubicBezTo>
                          <a:pt x="11" y="14"/>
                          <a:pt x="18" y="14"/>
                          <a:pt x="18" y="18"/>
                        </a:cubicBezTo>
                        <a:cubicBezTo>
                          <a:pt x="18" y="15"/>
                          <a:pt x="24" y="15"/>
                          <a:pt x="26" y="15"/>
                        </a:cubicBezTo>
                        <a:cubicBezTo>
                          <a:pt x="27" y="14"/>
                          <a:pt x="19" y="15"/>
                          <a:pt x="26" y="15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88" name="Freeform 679">
                    <a:extLst>
                      <a:ext uri="{FF2B5EF4-FFF2-40B4-BE49-F238E27FC236}">
                        <a16:creationId xmlns:a16="http://schemas.microsoft.com/office/drawing/2014/main" id="{80E3F01D-131F-4DE1-87D6-ADFCE69DD6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77367" y="3478048"/>
                    <a:ext cx="125829" cy="98753"/>
                  </a:xfrm>
                  <a:custGeom>
                    <a:avLst/>
                    <a:gdLst>
                      <a:gd name="T0" fmla="*/ 8 w 27"/>
                      <a:gd name="T1" fmla="*/ 2 h 21"/>
                      <a:gd name="T2" fmla="*/ 10 w 27"/>
                      <a:gd name="T3" fmla="*/ 5 h 21"/>
                      <a:gd name="T4" fmla="*/ 7 w 27"/>
                      <a:gd name="T5" fmla="*/ 5 h 21"/>
                      <a:gd name="T6" fmla="*/ 4 w 27"/>
                      <a:gd name="T7" fmla="*/ 3 h 21"/>
                      <a:gd name="T8" fmla="*/ 4 w 27"/>
                      <a:gd name="T9" fmla="*/ 7 h 21"/>
                      <a:gd name="T10" fmla="*/ 6 w 27"/>
                      <a:gd name="T11" fmla="*/ 11 h 21"/>
                      <a:gd name="T12" fmla="*/ 8 w 27"/>
                      <a:gd name="T13" fmla="*/ 14 h 21"/>
                      <a:gd name="T14" fmla="*/ 9 w 27"/>
                      <a:gd name="T15" fmla="*/ 17 h 21"/>
                      <a:gd name="T16" fmla="*/ 16 w 27"/>
                      <a:gd name="T17" fmla="*/ 13 h 21"/>
                      <a:gd name="T18" fmla="*/ 17 w 27"/>
                      <a:gd name="T19" fmla="*/ 16 h 21"/>
                      <a:gd name="T20" fmla="*/ 21 w 27"/>
                      <a:gd name="T21" fmla="*/ 21 h 21"/>
                      <a:gd name="T22" fmla="*/ 21 w 27"/>
                      <a:gd name="T23" fmla="*/ 18 h 21"/>
                      <a:gd name="T24" fmla="*/ 23 w 27"/>
                      <a:gd name="T25" fmla="*/ 16 h 21"/>
                      <a:gd name="T26" fmla="*/ 25 w 27"/>
                      <a:gd name="T27" fmla="*/ 11 h 21"/>
                      <a:gd name="T28" fmla="*/ 19 w 27"/>
                      <a:gd name="T29" fmla="*/ 1 h 21"/>
                      <a:gd name="T30" fmla="*/ 12 w 27"/>
                      <a:gd name="T31" fmla="*/ 2 h 21"/>
                      <a:gd name="T32" fmla="*/ 9 w 27"/>
                      <a:gd name="T33" fmla="*/ 0 h 21"/>
                      <a:gd name="T34" fmla="*/ 8 w 27"/>
                      <a:gd name="T35" fmla="*/ 2 h 21"/>
                      <a:gd name="T36" fmla="*/ 8 w 27"/>
                      <a:gd name="T37" fmla="*/ 2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7" h="21">
                        <a:moveTo>
                          <a:pt x="8" y="2"/>
                        </a:moveTo>
                        <a:cubicBezTo>
                          <a:pt x="8" y="2"/>
                          <a:pt x="11" y="4"/>
                          <a:pt x="10" y="5"/>
                        </a:cubicBezTo>
                        <a:cubicBezTo>
                          <a:pt x="10" y="5"/>
                          <a:pt x="7" y="5"/>
                          <a:pt x="7" y="5"/>
                        </a:cubicBezTo>
                        <a:cubicBezTo>
                          <a:pt x="5" y="5"/>
                          <a:pt x="5" y="3"/>
                          <a:pt x="4" y="3"/>
                        </a:cubicBezTo>
                        <a:cubicBezTo>
                          <a:pt x="0" y="2"/>
                          <a:pt x="4" y="6"/>
                          <a:pt x="4" y="7"/>
                        </a:cubicBezTo>
                        <a:cubicBezTo>
                          <a:pt x="4" y="10"/>
                          <a:pt x="7" y="8"/>
                          <a:pt x="6" y="11"/>
                        </a:cubicBezTo>
                        <a:cubicBezTo>
                          <a:pt x="5" y="13"/>
                          <a:pt x="7" y="13"/>
                          <a:pt x="8" y="14"/>
                        </a:cubicBezTo>
                        <a:cubicBezTo>
                          <a:pt x="9" y="14"/>
                          <a:pt x="9" y="16"/>
                          <a:pt x="9" y="17"/>
                        </a:cubicBezTo>
                        <a:cubicBezTo>
                          <a:pt x="10" y="16"/>
                          <a:pt x="14" y="14"/>
                          <a:pt x="16" y="13"/>
                        </a:cubicBezTo>
                        <a:cubicBezTo>
                          <a:pt x="17" y="13"/>
                          <a:pt x="17" y="15"/>
                          <a:pt x="17" y="16"/>
                        </a:cubicBezTo>
                        <a:cubicBezTo>
                          <a:pt x="17" y="19"/>
                          <a:pt x="18" y="20"/>
                          <a:pt x="21" y="21"/>
                        </a:cubicBezTo>
                        <a:cubicBezTo>
                          <a:pt x="21" y="20"/>
                          <a:pt x="21" y="18"/>
                          <a:pt x="21" y="18"/>
                        </a:cubicBezTo>
                        <a:cubicBezTo>
                          <a:pt x="22" y="17"/>
                          <a:pt x="23" y="17"/>
                          <a:pt x="23" y="16"/>
                        </a:cubicBezTo>
                        <a:cubicBezTo>
                          <a:pt x="24" y="14"/>
                          <a:pt x="24" y="12"/>
                          <a:pt x="25" y="11"/>
                        </a:cubicBezTo>
                        <a:cubicBezTo>
                          <a:pt x="27" y="8"/>
                          <a:pt x="21" y="2"/>
                          <a:pt x="19" y="1"/>
                        </a:cubicBezTo>
                        <a:cubicBezTo>
                          <a:pt x="17" y="4"/>
                          <a:pt x="15" y="4"/>
                          <a:pt x="12" y="2"/>
                        </a:cubicBezTo>
                        <a:cubicBezTo>
                          <a:pt x="12" y="1"/>
                          <a:pt x="10" y="0"/>
                          <a:pt x="9" y="0"/>
                        </a:cubicBezTo>
                        <a:cubicBezTo>
                          <a:pt x="8" y="0"/>
                          <a:pt x="8" y="1"/>
                          <a:pt x="8" y="2"/>
                        </a:cubicBezTo>
                        <a:cubicBezTo>
                          <a:pt x="9" y="3"/>
                          <a:pt x="7" y="0"/>
                          <a:pt x="8" y="2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89" name="Freeform 680">
                    <a:extLst>
                      <a:ext uri="{FF2B5EF4-FFF2-40B4-BE49-F238E27FC236}">
                        <a16:creationId xmlns:a16="http://schemas.microsoft.com/office/drawing/2014/main" id="{6DFAE0B0-D059-4200-B130-321EDD471B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918778" y="3787046"/>
                    <a:ext cx="41412" cy="47783"/>
                  </a:xfrm>
                  <a:custGeom>
                    <a:avLst/>
                    <a:gdLst>
                      <a:gd name="T0" fmla="*/ 3 w 9"/>
                      <a:gd name="T1" fmla="*/ 2 h 10"/>
                      <a:gd name="T2" fmla="*/ 0 w 9"/>
                      <a:gd name="T3" fmla="*/ 7 h 10"/>
                      <a:gd name="T4" fmla="*/ 4 w 9"/>
                      <a:gd name="T5" fmla="*/ 8 h 10"/>
                      <a:gd name="T6" fmla="*/ 9 w 9"/>
                      <a:gd name="T7" fmla="*/ 10 h 10"/>
                      <a:gd name="T8" fmla="*/ 7 w 9"/>
                      <a:gd name="T9" fmla="*/ 5 h 10"/>
                      <a:gd name="T10" fmla="*/ 8 w 9"/>
                      <a:gd name="T11" fmla="*/ 3 h 10"/>
                      <a:gd name="T12" fmla="*/ 3 w 9"/>
                      <a:gd name="T13" fmla="*/ 2 h 10"/>
                      <a:gd name="T14" fmla="*/ 3 w 9"/>
                      <a:gd name="T15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10">
                        <a:moveTo>
                          <a:pt x="3" y="2"/>
                        </a:moveTo>
                        <a:cubicBezTo>
                          <a:pt x="1" y="3"/>
                          <a:pt x="0" y="5"/>
                          <a:pt x="0" y="7"/>
                        </a:cubicBezTo>
                        <a:cubicBezTo>
                          <a:pt x="1" y="7"/>
                          <a:pt x="4" y="7"/>
                          <a:pt x="4" y="8"/>
                        </a:cubicBezTo>
                        <a:cubicBezTo>
                          <a:pt x="6" y="10"/>
                          <a:pt x="7" y="10"/>
                          <a:pt x="9" y="10"/>
                        </a:cubicBezTo>
                        <a:cubicBezTo>
                          <a:pt x="9" y="10"/>
                          <a:pt x="7" y="5"/>
                          <a:pt x="7" y="5"/>
                        </a:cubicBezTo>
                        <a:cubicBezTo>
                          <a:pt x="8" y="5"/>
                          <a:pt x="9" y="5"/>
                          <a:pt x="8" y="3"/>
                        </a:cubicBezTo>
                        <a:cubicBezTo>
                          <a:pt x="6" y="2"/>
                          <a:pt x="5" y="0"/>
                          <a:pt x="3" y="2"/>
                        </a:cubicBezTo>
                        <a:cubicBezTo>
                          <a:pt x="1" y="4"/>
                          <a:pt x="4" y="1"/>
                          <a:pt x="3" y="2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90" name="Freeform 681">
                    <a:extLst>
                      <a:ext uri="{FF2B5EF4-FFF2-40B4-BE49-F238E27FC236}">
                        <a16:creationId xmlns:a16="http://schemas.microsoft.com/office/drawing/2014/main" id="{258B20C7-38A9-4BC8-8D71-6A40120EAB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57564" y="3610247"/>
                    <a:ext cx="162463" cy="125829"/>
                  </a:xfrm>
                  <a:custGeom>
                    <a:avLst/>
                    <a:gdLst>
                      <a:gd name="T0" fmla="*/ 29 w 35"/>
                      <a:gd name="T1" fmla="*/ 10 h 27"/>
                      <a:gd name="T2" fmla="*/ 30 w 35"/>
                      <a:gd name="T3" fmla="*/ 7 h 27"/>
                      <a:gd name="T4" fmla="*/ 29 w 35"/>
                      <a:gd name="T5" fmla="*/ 5 h 27"/>
                      <a:gd name="T6" fmla="*/ 35 w 35"/>
                      <a:gd name="T7" fmla="*/ 0 h 27"/>
                      <a:gd name="T8" fmla="*/ 25 w 35"/>
                      <a:gd name="T9" fmla="*/ 1 h 27"/>
                      <a:gd name="T10" fmla="*/ 19 w 35"/>
                      <a:gd name="T11" fmla="*/ 2 h 27"/>
                      <a:gd name="T12" fmla="*/ 13 w 35"/>
                      <a:gd name="T13" fmla="*/ 2 h 27"/>
                      <a:gd name="T14" fmla="*/ 8 w 35"/>
                      <a:gd name="T15" fmla="*/ 2 h 27"/>
                      <a:gd name="T16" fmla="*/ 7 w 35"/>
                      <a:gd name="T17" fmla="*/ 4 h 27"/>
                      <a:gd name="T18" fmla="*/ 6 w 35"/>
                      <a:gd name="T19" fmla="*/ 6 h 27"/>
                      <a:gd name="T20" fmla="*/ 3 w 35"/>
                      <a:gd name="T21" fmla="*/ 6 h 27"/>
                      <a:gd name="T22" fmla="*/ 3 w 35"/>
                      <a:gd name="T23" fmla="*/ 10 h 27"/>
                      <a:gd name="T24" fmla="*/ 4 w 35"/>
                      <a:gd name="T25" fmla="*/ 14 h 27"/>
                      <a:gd name="T26" fmla="*/ 2 w 35"/>
                      <a:gd name="T27" fmla="*/ 22 h 27"/>
                      <a:gd name="T28" fmla="*/ 7 w 35"/>
                      <a:gd name="T29" fmla="*/ 27 h 27"/>
                      <a:gd name="T30" fmla="*/ 13 w 35"/>
                      <a:gd name="T31" fmla="*/ 24 h 27"/>
                      <a:gd name="T32" fmla="*/ 22 w 35"/>
                      <a:gd name="T33" fmla="*/ 19 h 27"/>
                      <a:gd name="T34" fmla="*/ 28 w 35"/>
                      <a:gd name="T35" fmla="*/ 15 h 27"/>
                      <a:gd name="T36" fmla="*/ 29 w 35"/>
                      <a:gd name="T37" fmla="*/ 10 h 27"/>
                      <a:gd name="T38" fmla="*/ 29 w 35"/>
                      <a:gd name="T39" fmla="*/ 1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5" h="27">
                        <a:moveTo>
                          <a:pt x="29" y="10"/>
                        </a:moveTo>
                        <a:cubicBezTo>
                          <a:pt x="30" y="9"/>
                          <a:pt x="31" y="8"/>
                          <a:pt x="30" y="7"/>
                        </a:cubicBezTo>
                        <a:cubicBezTo>
                          <a:pt x="29" y="6"/>
                          <a:pt x="28" y="6"/>
                          <a:pt x="29" y="5"/>
                        </a:cubicBezTo>
                        <a:cubicBezTo>
                          <a:pt x="31" y="3"/>
                          <a:pt x="35" y="3"/>
                          <a:pt x="35" y="0"/>
                        </a:cubicBezTo>
                        <a:cubicBezTo>
                          <a:pt x="32" y="0"/>
                          <a:pt x="28" y="0"/>
                          <a:pt x="25" y="1"/>
                        </a:cubicBezTo>
                        <a:cubicBezTo>
                          <a:pt x="23" y="1"/>
                          <a:pt x="21" y="2"/>
                          <a:pt x="19" y="2"/>
                        </a:cubicBezTo>
                        <a:cubicBezTo>
                          <a:pt x="16" y="2"/>
                          <a:pt x="15" y="1"/>
                          <a:pt x="13" y="2"/>
                        </a:cubicBezTo>
                        <a:cubicBezTo>
                          <a:pt x="11" y="3"/>
                          <a:pt x="10" y="3"/>
                          <a:pt x="8" y="2"/>
                        </a:cubicBezTo>
                        <a:cubicBezTo>
                          <a:pt x="6" y="0"/>
                          <a:pt x="7" y="4"/>
                          <a:pt x="7" y="4"/>
                        </a:cubicBezTo>
                        <a:cubicBezTo>
                          <a:pt x="6" y="5"/>
                          <a:pt x="6" y="6"/>
                          <a:pt x="6" y="6"/>
                        </a:cubicBezTo>
                        <a:cubicBezTo>
                          <a:pt x="5" y="8"/>
                          <a:pt x="4" y="6"/>
                          <a:pt x="3" y="6"/>
                        </a:cubicBezTo>
                        <a:cubicBezTo>
                          <a:pt x="2" y="7"/>
                          <a:pt x="3" y="9"/>
                          <a:pt x="3" y="10"/>
                        </a:cubicBezTo>
                        <a:cubicBezTo>
                          <a:pt x="3" y="11"/>
                          <a:pt x="2" y="13"/>
                          <a:pt x="4" y="14"/>
                        </a:cubicBezTo>
                        <a:cubicBezTo>
                          <a:pt x="9" y="17"/>
                          <a:pt x="5" y="19"/>
                          <a:pt x="2" y="22"/>
                        </a:cubicBezTo>
                        <a:cubicBezTo>
                          <a:pt x="0" y="24"/>
                          <a:pt x="5" y="27"/>
                          <a:pt x="7" y="27"/>
                        </a:cubicBezTo>
                        <a:cubicBezTo>
                          <a:pt x="9" y="27"/>
                          <a:pt x="11" y="25"/>
                          <a:pt x="13" y="24"/>
                        </a:cubicBezTo>
                        <a:cubicBezTo>
                          <a:pt x="16" y="22"/>
                          <a:pt x="19" y="21"/>
                          <a:pt x="22" y="19"/>
                        </a:cubicBezTo>
                        <a:cubicBezTo>
                          <a:pt x="24" y="18"/>
                          <a:pt x="26" y="17"/>
                          <a:pt x="28" y="15"/>
                        </a:cubicBezTo>
                        <a:cubicBezTo>
                          <a:pt x="29" y="13"/>
                          <a:pt x="28" y="11"/>
                          <a:pt x="29" y="10"/>
                        </a:cubicBezTo>
                        <a:cubicBezTo>
                          <a:pt x="30" y="8"/>
                          <a:pt x="29" y="11"/>
                          <a:pt x="29" y="1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91" name="Freeform 682">
                    <a:extLst>
                      <a:ext uri="{FF2B5EF4-FFF2-40B4-BE49-F238E27FC236}">
                        <a16:creationId xmlns:a16="http://schemas.microsoft.com/office/drawing/2014/main" id="{41BC294F-4846-43C1-A023-24CBC1B5F3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32424" y="3600692"/>
                    <a:ext cx="232545" cy="219803"/>
                  </a:xfrm>
                  <a:custGeom>
                    <a:avLst/>
                    <a:gdLst>
                      <a:gd name="T0" fmla="*/ 47 w 50"/>
                      <a:gd name="T1" fmla="*/ 36 h 47"/>
                      <a:gd name="T2" fmla="*/ 45 w 50"/>
                      <a:gd name="T3" fmla="*/ 34 h 47"/>
                      <a:gd name="T4" fmla="*/ 46 w 50"/>
                      <a:gd name="T5" fmla="*/ 32 h 47"/>
                      <a:gd name="T6" fmla="*/ 41 w 50"/>
                      <a:gd name="T7" fmla="*/ 27 h 47"/>
                      <a:gd name="T8" fmla="*/ 38 w 50"/>
                      <a:gd name="T9" fmla="*/ 25 h 47"/>
                      <a:gd name="T10" fmla="*/ 35 w 50"/>
                      <a:gd name="T11" fmla="*/ 18 h 47"/>
                      <a:gd name="T12" fmla="*/ 38 w 50"/>
                      <a:gd name="T13" fmla="*/ 10 h 47"/>
                      <a:gd name="T14" fmla="*/ 34 w 50"/>
                      <a:gd name="T15" fmla="*/ 6 h 47"/>
                      <a:gd name="T16" fmla="*/ 32 w 50"/>
                      <a:gd name="T17" fmla="*/ 2 h 47"/>
                      <a:gd name="T18" fmla="*/ 30 w 50"/>
                      <a:gd name="T19" fmla="*/ 3 h 47"/>
                      <a:gd name="T20" fmla="*/ 28 w 50"/>
                      <a:gd name="T21" fmla="*/ 1 h 47"/>
                      <a:gd name="T22" fmla="*/ 25 w 50"/>
                      <a:gd name="T23" fmla="*/ 2 h 47"/>
                      <a:gd name="T24" fmla="*/ 20 w 50"/>
                      <a:gd name="T25" fmla="*/ 1 h 47"/>
                      <a:gd name="T26" fmla="*/ 18 w 50"/>
                      <a:gd name="T27" fmla="*/ 4 h 47"/>
                      <a:gd name="T28" fmla="*/ 13 w 50"/>
                      <a:gd name="T29" fmla="*/ 7 h 47"/>
                      <a:gd name="T30" fmla="*/ 14 w 50"/>
                      <a:gd name="T31" fmla="*/ 10 h 47"/>
                      <a:gd name="T32" fmla="*/ 13 w 50"/>
                      <a:gd name="T33" fmla="*/ 13 h 47"/>
                      <a:gd name="T34" fmla="*/ 9 w 50"/>
                      <a:gd name="T35" fmla="*/ 19 h 47"/>
                      <a:gd name="T36" fmla="*/ 1 w 50"/>
                      <a:gd name="T37" fmla="*/ 25 h 47"/>
                      <a:gd name="T38" fmla="*/ 3 w 50"/>
                      <a:gd name="T39" fmla="*/ 30 h 47"/>
                      <a:gd name="T40" fmla="*/ 9 w 50"/>
                      <a:gd name="T41" fmla="*/ 31 h 47"/>
                      <a:gd name="T42" fmla="*/ 18 w 50"/>
                      <a:gd name="T43" fmla="*/ 36 h 47"/>
                      <a:gd name="T44" fmla="*/ 29 w 50"/>
                      <a:gd name="T45" fmla="*/ 45 h 47"/>
                      <a:gd name="T46" fmla="*/ 38 w 50"/>
                      <a:gd name="T47" fmla="*/ 47 h 47"/>
                      <a:gd name="T48" fmla="*/ 43 w 50"/>
                      <a:gd name="T49" fmla="*/ 42 h 47"/>
                      <a:gd name="T50" fmla="*/ 50 w 50"/>
                      <a:gd name="T51" fmla="*/ 43 h 47"/>
                      <a:gd name="T52" fmla="*/ 47 w 50"/>
                      <a:gd name="T53" fmla="*/ 39 h 47"/>
                      <a:gd name="T54" fmla="*/ 47 w 50"/>
                      <a:gd name="T55" fmla="*/ 36 h 47"/>
                      <a:gd name="T56" fmla="*/ 47 w 50"/>
                      <a:gd name="T57" fmla="*/ 3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50" h="47">
                        <a:moveTo>
                          <a:pt x="47" y="36"/>
                        </a:moveTo>
                        <a:cubicBezTo>
                          <a:pt x="47" y="36"/>
                          <a:pt x="45" y="35"/>
                          <a:pt x="45" y="34"/>
                        </a:cubicBezTo>
                        <a:cubicBezTo>
                          <a:pt x="45" y="33"/>
                          <a:pt x="46" y="33"/>
                          <a:pt x="46" y="32"/>
                        </a:cubicBezTo>
                        <a:cubicBezTo>
                          <a:pt x="45" y="30"/>
                          <a:pt x="43" y="29"/>
                          <a:pt x="41" y="27"/>
                        </a:cubicBezTo>
                        <a:cubicBezTo>
                          <a:pt x="40" y="27"/>
                          <a:pt x="38" y="26"/>
                          <a:pt x="38" y="25"/>
                        </a:cubicBezTo>
                        <a:cubicBezTo>
                          <a:pt x="37" y="23"/>
                          <a:pt x="35" y="21"/>
                          <a:pt x="35" y="18"/>
                        </a:cubicBezTo>
                        <a:cubicBezTo>
                          <a:pt x="34" y="16"/>
                          <a:pt x="40" y="12"/>
                          <a:pt x="38" y="10"/>
                        </a:cubicBezTo>
                        <a:cubicBezTo>
                          <a:pt x="36" y="9"/>
                          <a:pt x="35" y="8"/>
                          <a:pt x="34" y="6"/>
                        </a:cubicBezTo>
                        <a:cubicBezTo>
                          <a:pt x="33" y="5"/>
                          <a:pt x="33" y="3"/>
                          <a:pt x="32" y="2"/>
                        </a:cubicBezTo>
                        <a:cubicBezTo>
                          <a:pt x="31" y="2"/>
                          <a:pt x="31" y="3"/>
                          <a:pt x="30" y="3"/>
                        </a:cubicBezTo>
                        <a:cubicBezTo>
                          <a:pt x="28" y="3"/>
                          <a:pt x="29" y="1"/>
                          <a:pt x="28" y="1"/>
                        </a:cubicBezTo>
                        <a:cubicBezTo>
                          <a:pt x="27" y="1"/>
                          <a:pt x="25" y="2"/>
                          <a:pt x="25" y="2"/>
                        </a:cubicBezTo>
                        <a:cubicBezTo>
                          <a:pt x="23" y="0"/>
                          <a:pt x="22" y="1"/>
                          <a:pt x="20" y="1"/>
                        </a:cubicBezTo>
                        <a:cubicBezTo>
                          <a:pt x="18" y="2"/>
                          <a:pt x="19" y="3"/>
                          <a:pt x="18" y="4"/>
                        </a:cubicBezTo>
                        <a:cubicBezTo>
                          <a:pt x="16" y="5"/>
                          <a:pt x="14" y="5"/>
                          <a:pt x="13" y="7"/>
                        </a:cubicBezTo>
                        <a:cubicBezTo>
                          <a:pt x="12" y="9"/>
                          <a:pt x="14" y="8"/>
                          <a:pt x="14" y="10"/>
                        </a:cubicBezTo>
                        <a:cubicBezTo>
                          <a:pt x="14" y="11"/>
                          <a:pt x="13" y="11"/>
                          <a:pt x="13" y="13"/>
                        </a:cubicBezTo>
                        <a:cubicBezTo>
                          <a:pt x="13" y="16"/>
                          <a:pt x="12" y="17"/>
                          <a:pt x="9" y="19"/>
                        </a:cubicBezTo>
                        <a:cubicBezTo>
                          <a:pt x="7" y="20"/>
                          <a:pt x="0" y="23"/>
                          <a:pt x="1" y="25"/>
                        </a:cubicBezTo>
                        <a:cubicBezTo>
                          <a:pt x="2" y="26"/>
                          <a:pt x="2" y="29"/>
                          <a:pt x="3" y="30"/>
                        </a:cubicBezTo>
                        <a:cubicBezTo>
                          <a:pt x="4" y="31"/>
                          <a:pt x="8" y="31"/>
                          <a:pt x="9" y="31"/>
                        </a:cubicBezTo>
                        <a:cubicBezTo>
                          <a:pt x="12" y="32"/>
                          <a:pt x="15" y="34"/>
                          <a:pt x="18" y="36"/>
                        </a:cubicBezTo>
                        <a:cubicBezTo>
                          <a:pt x="22" y="39"/>
                          <a:pt x="25" y="42"/>
                          <a:pt x="29" y="45"/>
                        </a:cubicBezTo>
                        <a:cubicBezTo>
                          <a:pt x="32" y="47"/>
                          <a:pt x="35" y="47"/>
                          <a:pt x="38" y="47"/>
                        </a:cubicBezTo>
                        <a:cubicBezTo>
                          <a:pt x="41" y="47"/>
                          <a:pt x="41" y="44"/>
                          <a:pt x="43" y="42"/>
                        </a:cubicBezTo>
                        <a:cubicBezTo>
                          <a:pt x="45" y="40"/>
                          <a:pt x="49" y="44"/>
                          <a:pt x="50" y="43"/>
                        </a:cubicBezTo>
                        <a:cubicBezTo>
                          <a:pt x="49" y="42"/>
                          <a:pt x="48" y="41"/>
                          <a:pt x="47" y="39"/>
                        </a:cubicBezTo>
                        <a:cubicBezTo>
                          <a:pt x="47" y="38"/>
                          <a:pt x="48" y="37"/>
                          <a:pt x="47" y="36"/>
                        </a:cubicBezTo>
                        <a:cubicBezTo>
                          <a:pt x="46" y="35"/>
                          <a:pt x="48" y="37"/>
                          <a:pt x="47" y="36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92" name="Freeform 683">
                    <a:extLst>
                      <a:ext uri="{FF2B5EF4-FFF2-40B4-BE49-F238E27FC236}">
                        <a16:creationId xmlns:a16="http://schemas.microsoft.com/office/drawing/2014/main" id="{44D6DDBD-2FDA-4B65-9958-129591E2BB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37760" y="3473271"/>
                    <a:ext cx="442791" cy="168834"/>
                  </a:xfrm>
                  <a:custGeom>
                    <a:avLst/>
                    <a:gdLst>
                      <a:gd name="T0" fmla="*/ 52 w 95"/>
                      <a:gd name="T1" fmla="*/ 36 h 36"/>
                      <a:gd name="T2" fmla="*/ 54 w 95"/>
                      <a:gd name="T3" fmla="*/ 33 h 36"/>
                      <a:gd name="T4" fmla="*/ 55 w 95"/>
                      <a:gd name="T5" fmla="*/ 31 h 36"/>
                      <a:gd name="T6" fmla="*/ 60 w 95"/>
                      <a:gd name="T7" fmla="*/ 31 h 36"/>
                      <a:gd name="T8" fmla="*/ 64 w 95"/>
                      <a:gd name="T9" fmla="*/ 31 h 36"/>
                      <a:gd name="T10" fmla="*/ 75 w 95"/>
                      <a:gd name="T11" fmla="*/ 29 h 36"/>
                      <a:gd name="T12" fmla="*/ 85 w 95"/>
                      <a:gd name="T13" fmla="*/ 28 h 36"/>
                      <a:gd name="T14" fmla="*/ 90 w 95"/>
                      <a:gd name="T15" fmla="*/ 28 h 36"/>
                      <a:gd name="T16" fmla="*/ 92 w 95"/>
                      <a:gd name="T17" fmla="*/ 30 h 36"/>
                      <a:gd name="T18" fmla="*/ 94 w 95"/>
                      <a:gd name="T19" fmla="*/ 28 h 36"/>
                      <a:gd name="T20" fmla="*/ 92 w 95"/>
                      <a:gd name="T21" fmla="*/ 24 h 36"/>
                      <a:gd name="T22" fmla="*/ 92 w 95"/>
                      <a:gd name="T23" fmla="*/ 22 h 36"/>
                      <a:gd name="T24" fmla="*/ 91 w 95"/>
                      <a:gd name="T25" fmla="*/ 17 h 36"/>
                      <a:gd name="T26" fmla="*/ 93 w 95"/>
                      <a:gd name="T27" fmla="*/ 14 h 36"/>
                      <a:gd name="T28" fmla="*/ 89 w 95"/>
                      <a:gd name="T29" fmla="*/ 8 h 36"/>
                      <a:gd name="T30" fmla="*/ 83 w 95"/>
                      <a:gd name="T31" fmla="*/ 3 h 36"/>
                      <a:gd name="T32" fmla="*/ 80 w 95"/>
                      <a:gd name="T33" fmla="*/ 3 h 36"/>
                      <a:gd name="T34" fmla="*/ 78 w 95"/>
                      <a:gd name="T35" fmla="*/ 3 h 36"/>
                      <a:gd name="T36" fmla="*/ 73 w 95"/>
                      <a:gd name="T37" fmla="*/ 6 h 36"/>
                      <a:gd name="T38" fmla="*/ 63 w 95"/>
                      <a:gd name="T39" fmla="*/ 6 h 36"/>
                      <a:gd name="T40" fmla="*/ 58 w 95"/>
                      <a:gd name="T41" fmla="*/ 6 h 36"/>
                      <a:gd name="T42" fmla="*/ 54 w 95"/>
                      <a:gd name="T43" fmla="*/ 4 h 36"/>
                      <a:gd name="T44" fmla="*/ 50 w 95"/>
                      <a:gd name="T45" fmla="*/ 2 h 36"/>
                      <a:gd name="T46" fmla="*/ 46 w 95"/>
                      <a:gd name="T47" fmla="*/ 0 h 36"/>
                      <a:gd name="T48" fmla="*/ 37 w 95"/>
                      <a:gd name="T49" fmla="*/ 0 h 36"/>
                      <a:gd name="T50" fmla="*/ 29 w 95"/>
                      <a:gd name="T51" fmla="*/ 4 h 36"/>
                      <a:gd name="T52" fmla="*/ 18 w 95"/>
                      <a:gd name="T53" fmla="*/ 5 h 36"/>
                      <a:gd name="T54" fmla="*/ 16 w 95"/>
                      <a:gd name="T55" fmla="*/ 6 h 36"/>
                      <a:gd name="T56" fmla="*/ 18 w 95"/>
                      <a:gd name="T57" fmla="*/ 7 h 36"/>
                      <a:gd name="T58" fmla="*/ 15 w 95"/>
                      <a:gd name="T59" fmla="*/ 8 h 36"/>
                      <a:gd name="T60" fmla="*/ 13 w 95"/>
                      <a:gd name="T61" fmla="*/ 9 h 36"/>
                      <a:gd name="T62" fmla="*/ 4 w 95"/>
                      <a:gd name="T63" fmla="*/ 9 h 36"/>
                      <a:gd name="T64" fmla="*/ 3 w 95"/>
                      <a:gd name="T65" fmla="*/ 11 h 36"/>
                      <a:gd name="T66" fmla="*/ 3 w 95"/>
                      <a:gd name="T67" fmla="*/ 15 h 36"/>
                      <a:gd name="T68" fmla="*/ 5 w 95"/>
                      <a:gd name="T69" fmla="*/ 14 h 36"/>
                      <a:gd name="T70" fmla="*/ 3 w 95"/>
                      <a:gd name="T71" fmla="*/ 17 h 36"/>
                      <a:gd name="T72" fmla="*/ 5 w 95"/>
                      <a:gd name="T73" fmla="*/ 17 h 36"/>
                      <a:gd name="T74" fmla="*/ 5 w 95"/>
                      <a:gd name="T75" fmla="*/ 19 h 36"/>
                      <a:gd name="T76" fmla="*/ 3 w 95"/>
                      <a:gd name="T77" fmla="*/ 20 h 36"/>
                      <a:gd name="T78" fmla="*/ 4 w 95"/>
                      <a:gd name="T79" fmla="*/ 22 h 36"/>
                      <a:gd name="T80" fmla="*/ 4 w 95"/>
                      <a:gd name="T81" fmla="*/ 25 h 36"/>
                      <a:gd name="T82" fmla="*/ 8 w 95"/>
                      <a:gd name="T83" fmla="*/ 27 h 36"/>
                      <a:gd name="T84" fmla="*/ 7 w 95"/>
                      <a:gd name="T85" fmla="*/ 30 h 36"/>
                      <a:gd name="T86" fmla="*/ 10 w 95"/>
                      <a:gd name="T87" fmla="*/ 30 h 36"/>
                      <a:gd name="T88" fmla="*/ 8 w 95"/>
                      <a:gd name="T89" fmla="*/ 31 h 36"/>
                      <a:gd name="T90" fmla="*/ 10 w 95"/>
                      <a:gd name="T91" fmla="*/ 31 h 36"/>
                      <a:gd name="T92" fmla="*/ 9 w 95"/>
                      <a:gd name="T93" fmla="*/ 34 h 36"/>
                      <a:gd name="T94" fmla="*/ 11 w 95"/>
                      <a:gd name="T95" fmla="*/ 35 h 36"/>
                      <a:gd name="T96" fmla="*/ 12 w 95"/>
                      <a:gd name="T97" fmla="*/ 31 h 36"/>
                      <a:gd name="T98" fmla="*/ 16 w 95"/>
                      <a:gd name="T99" fmla="*/ 32 h 36"/>
                      <a:gd name="T100" fmla="*/ 22 w 95"/>
                      <a:gd name="T101" fmla="*/ 33 h 36"/>
                      <a:gd name="T102" fmla="*/ 27 w 95"/>
                      <a:gd name="T103" fmla="*/ 31 h 36"/>
                      <a:gd name="T104" fmla="*/ 35 w 95"/>
                      <a:gd name="T105" fmla="*/ 35 h 36"/>
                      <a:gd name="T106" fmla="*/ 42 w 95"/>
                      <a:gd name="T107" fmla="*/ 32 h 36"/>
                      <a:gd name="T108" fmla="*/ 44 w 95"/>
                      <a:gd name="T109" fmla="*/ 30 h 36"/>
                      <a:gd name="T110" fmla="*/ 48 w 95"/>
                      <a:gd name="T111" fmla="*/ 31 h 36"/>
                      <a:gd name="T112" fmla="*/ 50 w 95"/>
                      <a:gd name="T113" fmla="*/ 33 h 36"/>
                      <a:gd name="T114" fmla="*/ 50 w 95"/>
                      <a:gd name="T115" fmla="*/ 35 h 36"/>
                      <a:gd name="T116" fmla="*/ 52 w 95"/>
                      <a:gd name="T117" fmla="*/ 36 h 36"/>
                      <a:gd name="T118" fmla="*/ 52 w 95"/>
                      <a:gd name="T119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95" h="36">
                        <a:moveTo>
                          <a:pt x="52" y="36"/>
                        </a:moveTo>
                        <a:cubicBezTo>
                          <a:pt x="53" y="35"/>
                          <a:pt x="54" y="33"/>
                          <a:pt x="54" y="33"/>
                        </a:cubicBezTo>
                        <a:cubicBezTo>
                          <a:pt x="53" y="31"/>
                          <a:pt x="54" y="30"/>
                          <a:pt x="55" y="31"/>
                        </a:cubicBezTo>
                        <a:cubicBezTo>
                          <a:pt x="57" y="32"/>
                          <a:pt x="58" y="31"/>
                          <a:pt x="60" y="31"/>
                        </a:cubicBezTo>
                        <a:cubicBezTo>
                          <a:pt x="62" y="30"/>
                          <a:pt x="62" y="30"/>
                          <a:pt x="64" y="31"/>
                        </a:cubicBezTo>
                        <a:cubicBezTo>
                          <a:pt x="68" y="31"/>
                          <a:pt x="71" y="29"/>
                          <a:pt x="75" y="29"/>
                        </a:cubicBezTo>
                        <a:cubicBezTo>
                          <a:pt x="78" y="29"/>
                          <a:pt x="82" y="29"/>
                          <a:pt x="85" y="28"/>
                        </a:cubicBezTo>
                        <a:cubicBezTo>
                          <a:pt x="87" y="27"/>
                          <a:pt x="87" y="29"/>
                          <a:pt x="90" y="28"/>
                        </a:cubicBezTo>
                        <a:cubicBezTo>
                          <a:pt x="92" y="27"/>
                          <a:pt x="91" y="29"/>
                          <a:pt x="92" y="30"/>
                        </a:cubicBezTo>
                        <a:cubicBezTo>
                          <a:pt x="93" y="31"/>
                          <a:pt x="95" y="29"/>
                          <a:pt x="94" y="28"/>
                        </a:cubicBezTo>
                        <a:cubicBezTo>
                          <a:pt x="93" y="27"/>
                          <a:pt x="95" y="25"/>
                          <a:pt x="92" y="24"/>
                        </a:cubicBezTo>
                        <a:cubicBezTo>
                          <a:pt x="91" y="23"/>
                          <a:pt x="93" y="23"/>
                          <a:pt x="92" y="22"/>
                        </a:cubicBezTo>
                        <a:cubicBezTo>
                          <a:pt x="92" y="20"/>
                          <a:pt x="91" y="19"/>
                          <a:pt x="91" y="17"/>
                        </a:cubicBezTo>
                        <a:cubicBezTo>
                          <a:pt x="91" y="16"/>
                          <a:pt x="93" y="14"/>
                          <a:pt x="93" y="14"/>
                        </a:cubicBezTo>
                        <a:cubicBezTo>
                          <a:pt x="92" y="12"/>
                          <a:pt x="90" y="11"/>
                          <a:pt x="89" y="8"/>
                        </a:cubicBezTo>
                        <a:cubicBezTo>
                          <a:pt x="87" y="5"/>
                          <a:pt x="87" y="4"/>
                          <a:pt x="83" y="3"/>
                        </a:cubicBezTo>
                        <a:cubicBezTo>
                          <a:pt x="82" y="3"/>
                          <a:pt x="81" y="3"/>
                          <a:pt x="80" y="3"/>
                        </a:cubicBezTo>
                        <a:cubicBezTo>
                          <a:pt x="78" y="2"/>
                          <a:pt x="79" y="3"/>
                          <a:pt x="78" y="3"/>
                        </a:cubicBezTo>
                        <a:cubicBezTo>
                          <a:pt x="76" y="5"/>
                          <a:pt x="74" y="5"/>
                          <a:pt x="73" y="6"/>
                        </a:cubicBezTo>
                        <a:cubicBezTo>
                          <a:pt x="70" y="7"/>
                          <a:pt x="66" y="6"/>
                          <a:pt x="63" y="6"/>
                        </a:cubicBezTo>
                        <a:cubicBezTo>
                          <a:pt x="61" y="6"/>
                          <a:pt x="59" y="6"/>
                          <a:pt x="58" y="6"/>
                        </a:cubicBezTo>
                        <a:cubicBezTo>
                          <a:pt x="56" y="5"/>
                          <a:pt x="56" y="4"/>
                          <a:pt x="54" y="4"/>
                        </a:cubicBezTo>
                        <a:cubicBezTo>
                          <a:pt x="52" y="4"/>
                          <a:pt x="51" y="3"/>
                          <a:pt x="50" y="2"/>
                        </a:cubicBezTo>
                        <a:cubicBezTo>
                          <a:pt x="49" y="2"/>
                          <a:pt x="45" y="0"/>
                          <a:pt x="46" y="0"/>
                        </a:cubicBezTo>
                        <a:cubicBezTo>
                          <a:pt x="44" y="1"/>
                          <a:pt x="39" y="0"/>
                          <a:pt x="37" y="0"/>
                        </a:cubicBezTo>
                        <a:cubicBezTo>
                          <a:pt x="34" y="0"/>
                          <a:pt x="31" y="3"/>
                          <a:pt x="29" y="4"/>
                        </a:cubicBezTo>
                        <a:cubicBezTo>
                          <a:pt x="26" y="6"/>
                          <a:pt x="21" y="4"/>
                          <a:pt x="18" y="5"/>
                        </a:cubicBezTo>
                        <a:cubicBezTo>
                          <a:pt x="17" y="5"/>
                          <a:pt x="16" y="5"/>
                          <a:pt x="16" y="6"/>
                        </a:cubicBezTo>
                        <a:cubicBezTo>
                          <a:pt x="16" y="6"/>
                          <a:pt x="18" y="6"/>
                          <a:pt x="18" y="7"/>
                        </a:cubicBezTo>
                        <a:cubicBezTo>
                          <a:pt x="18" y="7"/>
                          <a:pt x="15" y="7"/>
                          <a:pt x="15" y="8"/>
                        </a:cubicBezTo>
                        <a:cubicBezTo>
                          <a:pt x="15" y="9"/>
                          <a:pt x="15" y="9"/>
                          <a:pt x="13" y="9"/>
                        </a:cubicBezTo>
                        <a:cubicBezTo>
                          <a:pt x="10" y="9"/>
                          <a:pt x="7" y="9"/>
                          <a:pt x="4" y="9"/>
                        </a:cubicBezTo>
                        <a:cubicBezTo>
                          <a:pt x="2" y="9"/>
                          <a:pt x="3" y="10"/>
                          <a:pt x="3" y="11"/>
                        </a:cubicBezTo>
                        <a:cubicBezTo>
                          <a:pt x="2" y="13"/>
                          <a:pt x="0" y="14"/>
                          <a:pt x="3" y="15"/>
                        </a:cubicBezTo>
                        <a:cubicBezTo>
                          <a:pt x="3" y="15"/>
                          <a:pt x="5" y="14"/>
                          <a:pt x="5" y="14"/>
                        </a:cubicBezTo>
                        <a:cubicBezTo>
                          <a:pt x="5" y="15"/>
                          <a:pt x="3" y="17"/>
                          <a:pt x="3" y="17"/>
                        </a:cubicBezTo>
                        <a:cubicBezTo>
                          <a:pt x="4" y="18"/>
                          <a:pt x="4" y="17"/>
                          <a:pt x="5" y="17"/>
                        </a:cubicBezTo>
                        <a:cubicBezTo>
                          <a:pt x="5" y="17"/>
                          <a:pt x="5" y="19"/>
                          <a:pt x="5" y="19"/>
                        </a:cubicBezTo>
                        <a:cubicBezTo>
                          <a:pt x="7" y="22"/>
                          <a:pt x="4" y="20"/>
                          <a:pt x="3" y="20"/>
                        </a:cubicBezTo>
                        <a:cubicBezTo>
                          <a:pt x="3" y="20"/>
                          <a:pt x="2" y="23"/>
                          <a:pt x="4" y="22"/>
                        </a:cubicBezTo>
                        <a:cubicBezTo>
                          <a:pt x="6" y="22"/>
                          <a:pt x="4" y="24"/>
                          <a:pt x="4" y="25"/>
                        </a:cubicBezTo>
                        <a:cubicBezTo>
                          <a:pt x="4" y="26"/>
                          <a:pt x="7" y="26"/>
                          <a:pt x="8" y="27"/>
                        </a:cubicBezTo>
                        <a:cubicBezTo>
                          <a:pt x="9" y="28"/>
                          <a:pt x="7" y="30"/>
                          <a:pt x="7" y="30"/>
                        </a:cubicBezTo>
                        <a:cubicBezTo>
                          <a:pt x="8" y="30"/>
                          <a:pt x="9" y="28"/>
                          <a:pt x="10" y="30"/>
                        </a:cubicBezTo>
                        <a:cubicBezTo>
                          <a:pt x="10" y="31"/>
                          <a:pt x="8" y="31"/>
                          <a:pt x="8" y="31"/>
                        </a:cubicBezTo>
                        <a:cubicBezTo>
                          <a:pt x="8" y="31"/>
                          <a:pt x="10" y="31"/>
                          <a:pt x="10" y="31"/>
                        </a:cubicBezTo>
                        <a:cubicBezTo>
                          <a:pt x="11" y="32"/>
                          <a:pt x="10" y="33"/>
                          <a:pt x="9" y="34"/>
                        </a:cubicBezTo>
                        <a:cubicBezTo>
                          <a:pt x="9" y="35"/>
                          <a:pt x="11" y="36"/>
                          <a:pt x="11" y="35"/>
                        </a:cubicBezTo>
                        <a:cubicBezTo>
                          <a:pt x="12" y="34"/>
                          <a:pt x="11" y="32"/>
                          <a:pt x="12" y="31"/>
                        </a:cubicBezTo>
                        <a:cubicBezTo>
                          <a:pt x="13" y="30"/>
                          <a:pt x="15" y="32"/>
                          <a:pt x="16" y="32"/>
                        </a:cubicBezTo>
                        <a:cubicBezTo>
                          <a:pt x="18" y="33"/>
                          <a:pt x="20" y="35"/>
                          <a:pt x="22" y="33"/>
                        </a:cubicBezTo>
                        <a:cubicBezTo>
                          <a:pt x="25" y="32"/>
                          <a:pt x="23" y="29"/>
                          <a:pt x="27" y="31"/>
                        </a:cubicBezTo>
                        <a:cubicBezTo>
                          <a:pt x="29" y="33"/>
                          <a:pt x="32" y="35"/>
                          <a:pt x="35" y="35"/>
                        </a:cubicBezTo>
                        <a:cubicBezTo>
                          <a:pt x="37" y="34"/>
                          <a:pt x="40" y="33"/>
                          <a:pt x="42" y="32"/>
                        </a:cubicBezTo>
                        <a:cubicBezTo>
                          <a:pt x="43" y="31"/>
                          <a:pt x="43" y="30"/>
                          <a:pt x="44" y="30"/>
                        </a:cubicBezTo>
                        <a:cubicBezTo>
                          <a:pt x="46" y="31"/>
                          <a:pt x="47" y="32"/>
                          <a:pt x="48" y="31"/>
                        </a:cubicBezTo>
                        <a:cubicBezTo>
                          <a:pt x="51" y="30"/>
                          <a:pt x="51" y="31"/>
                          <a:pt x="50" y="33"/>
                        </a:cubicBezTo>
                        <a:cubicBezTo>
                          <a:pt x="50" y="34"/>
                          <a:pt x="52" y="34"/>
                          <a:pt x="50" y="35"/>
                        </a:cubicBezTo>
                        <a:cubicBezTo>
                          <a:pt x="51" y="36"/>
                          <a:pt x="51" y="36"/>
                          <a:pt x="52" y="36"/>
                        </a:cubicBezTo>
                        <a:cubicBezTo>
                          <a:pt x="53" y="35"/>
                          <a:pt x="51" y="36"/>
                          <a:pt x="52" y="36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93" name="Freeform 684">
                    <a:extLst>
                      <a:ext uri="{FF2B5EF4-FFF2-40B4-BE49-F238E27FC236}">
                        <a16:creationId xmlns:a16="http://schemas.microsoft.com/office/drawing/2014/main" id="{2697BE88-9BA8-4109-8343-525E222E09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38450" y="3740856"/>
                    <a:ext cx="490574" cy="393415"/>
                  </a:xfrm>
                  <a:custGeom>
                    <a:avLst/>
                    <a:gdLst>
                      <a:gd name="T0" fmla="*/ 65 w 105"/>
                      <a:gd name="T1" fmla="*/ 20 h 84"/>
                      <a:gd name="T2" fmla="*/ 61 w 105"/>
                      <a:gd name="T3" fmla="*/ 17 h 84"/>
                      <a:gd name="T4" fmla="*/ 52 w 105"/>
                      <a:gd name="T5" fmla="*/ 17 h 84"/>
                      <a:gd name="T6" fmla="*/ 48 w 105"/>
                      <a:gd name="T7" fmla="*/ 15 h 84"/>
                      <a:gd name="T8" fmla="*/ 40 w 105"/>
                      <a:gd name="T9" fmla="*/ 8 h 84"/>
                      <a:gd name="T10" fmla="*/ 27 w 105"/>
                      <a:gd name="T11" fmla="*/ 1 h 84"/>
                      <a:gd name="T12" fmla="*/ 21 w 105"/>
                      <a:gd name="T13" fmla="*/ 1 h 84"/>
                      <a:gd name="T14" fmla="*/ 13 w 105"/>
                      <a:gd name="T15" fmla="*/ 3 h 84"/>
                      <a:gd name="T16" fmla="*/ 17 w 105"/>
                      <a:gd name="T17" fmla="*/ 9 h 84"/>
                      <a:gd name="T18" fmla="*/ 13 w 105"/>
                      <a:gd name="T19" fmla="*/ 12 h 84"/>
                      <a:gd name="T20" fmla="*/ 10 w 105"/>
                      <a:gd name="T21" fmla="*/ 12 h 84"/>
                      <a:gd name="T22" fmla="*/ 9 w 105"/>
                      <a:gd name="T23" fmla="*/ 14 h 84"/>
                      <a:gd name="T24" fmla="*/ 2 w 105"/>
                      <a:gd name="T25" fmla="*/ 14 h 84"/>
                      <a:gd name="T26" fmla="*/ 1 w 105"/>
                      <a:gd name="T27" fmla="*/ 19 h 84"/>
                      <a:gd name="T28" fmla="*/ 3 w 105"/>
                      <a:gd name="T29" fmla="*/ 22 h 84"/>
                      <a:gd name="T30" fmla="*/ 8 w 105"/>
                      <a:gd name="T31" fmla="*/ 31 h 84"/>
                      <a:gd name="T32" fmla="*/ 12 w 105"/>
                      <a:gd name="T33" fmla="*/ 38 h 84"/>
                      <a:gd name="T34" fmla="*/ 15 w 105"/>
                      <a:gd name="T35" fmla="*/ 42 h 84"/>
                      <a:gd name="T36" fmla="*/ 20 w 105"/>
                      <a:gd name="T37" fmla="*/ 46 h 84"/>
                      <a:gd name="T38" fmla="*/ 22 w 105"/>
                      <a:gd name="T39" fmla="*/ 53 h 84"/>
                      <a:gd name="T40" fmla="*/ 23 w 105"/>
                      <a:gd name="T41" fmla="*/ 59 h 84"/>
                      <a:gd name="T42" fmla="*/ 31 w 105"/>
                      <a:gd name="T43" fmla="*/ 67 h 84"/>
                      <a:gd name="T44" fmla="*/ 36 w 105"/>
                      <a:gd name="T45" fmla="*/ 76 h 84"/>
                      <a:gd name="T46" fmla="*/ 40 w 105"/>
                      <a:gd name="T47" fmla="*/ 81 h 84"/>
                      <a:gd name="T48" fmla="*/ 41 w 105"/>
                      <a:gd name="T49" fmla="*/ 84 h 84"/>
                      <a:gd name="T50" fmla="*/ 43 w 105"/>
                      <a:gd name="T51" fmla="*/ 81 h 84"/>
                      <a:gd name="T52" fmla="*/ 50 w 105"/>
                      <a:gd name="T53" fmla="*/ 79 h 84"/>
                      <a:gd name="T54" fmla="*/ 60 w 105"/>
                      <a:gd name="T55" fmla="*/ 80 h 84"/>
                      <a:gd name="T56" fmla="*/ 66 w 105"/>
                      <a:gd name="T57" fmla="*/ 77 h 84"/>
                      <a:gd name="T58" fmla="*/ 76 w 105"/>
                      <a:gd name="T59" fmla="*/ 72 h 84"/>
                      <a:gd name="T60" fmla="*/ 94 w 105"/>
                      <a:gd name="T61" fmla="*/ 68 h 84"/>
                      <a:gd name="T62" fmla="*/ 102 w 105"/>
                      <a:gd name="T63" fmla="*/ 66 h 84"/>
                      <a:gd name="T64" fmla="*/ 104 w 105"/>
                      <a:gd name="T65" fmla="*/ 61 h 84"/>
                      <a:gd name="T66" fmla="*/ 105 w 105"/>
                      <a:gd name="T67" fmla="*/ 56 h 84"/>
                      <a:gd name="T68" fmla="*/ 103 w 105"/>
                      <a:gd name="T69" fmla="*/ 51 h 84"/>
                      <a:gd name="T70" fmla="*/ 93 w 105"/>
                      <a:gd name="T71" fmla="*/ 50 h 84"/>
                      <a:gd name="T72" fmla="*/ 88 w 105"/>
                      <a:gd name="T73" fmla="*/ 47 h 84"/>
                      <a:gd name="T74" fmla="*/ 81 w 105"/>
                      <a:gd name="T75" fmla="*/ 39 h 84"/>
                      <a:gd name="T76" fmla="*/ 77 w 105"/>
                      <a:gd name="T77" fmla="*/ 34 h 84"/>
                      <a:gd name="T78" fmla="*/ 77 w 105"/>
                      <a:gd name="T79" fmla="*/ 29 h 84"/>
                      <a:gd name="T80" fmla="*/ 74 w 105"/>
                      <a:gd name="T81" fmla="*/ 27 h 84"/>
                      <a:gd name="T82" fmla="*/ 70 w 105"/>
                      <a:gd name="T83" fmla="*/ 22 h 84"/>
                      <a:gd name="T84" fmla="*/ 65 w 105"/>
                      <a:gd name="T85" fmla="*/ 20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105" h="84">
                        <a:moveTo>
                          <a:pt x="65" y="20"/>
                        </a:moveTo>
                        <a:cubicBezTo>
                          <a:pt x="64" y="17"/>
                          <a:pt x="64" y="17"/>
                          <a:pt x="61" y="17"/>
                        </a:cubicBezTo>
                        <a:cubicBezTo>
                          <a:pt x="58" y="17"/>
                          <a:pt x="55" y="17"/>
                          <a:pt x="52" y="17"/>
                        </a:cubicBezTo>
                        <a:cubicBezTo>
                          <a:pt x="50" y="17"/>
                          <a:pt x="49" y="15"/>
                          <a:pt x="48" y="15"/>
                        </a:cubicBezTo>
                        <a:cubicBezTo>
                          <a:pt x="45" y="12"/>
                          <a:pt x="42" y="10"/>
                          <a:pt x="40" y="8"/>
                        </a:cubicBezTo>
                        <a:cubicBezTo>
                          <a:pt x="36" y="5"/>
                          <a:pt x="32" y="2"/>
                          <a:pt x="27" y="1"/>
                        </a:cubicBezTo>
                        <a:cubicBezTo>
                          <a:pt x="25" y="0"/>
                          <a:pt x="24" y="0"/>
                          <a:pt x="21" y="1"/>
                        </a:cubicBezTo>
                        <a:cubicBezTo>
                          <a:pt x="19" y="1"/>
                          <a:pt x="16" y="2"/>
                          <a:pt x="13" y="3"/>
                        </a:cubicBezTo>
                        <a:cubicBezTo>
                          <a:pt x="14" y="5"/>
                          <a:pt x="17" y="7"/>
                          <a:pt x="17" y="9"/>
                        </a:cubicBezTo>
                        <a:cubicBezTo>
                          <a:pt x="17" y="11"/>
                          <a:pt x="14" y="12"/>
                          <a:pt x="13" y="12"/>
                        </a:cubicBezTo>
                        <a:cubicBezTo>
                          <a:pt x="12" y="13"/>
                          <a:pt x="11" y="12"/>
                          <a:pt x="10" y="12"/>
                        </a:cubicBezTo>
                        <a:cubicBezTo>
                          <a:pt x="9" y="13"/>
                          <a:pt x="9" y="14"/>
                          <a:pt x="9" y="14"/>
                        </a:cubicBezTo>
                        <a:cubicBezTo>
                          <a:pt x="7" y="17"/>
                          <a:pt x="3" y="15"/>
                          <a:pt x="2" y="14"/>
                        </a:cubicBezTo>
                        <a:cubicBezTo>
                          <a:pt x="1" y="16"/>
                          <a:pt x="1" y="17"/>
                          <a:pt x="1" y="19"/>
                        </a:cubicBezTo>
                        <a:cubicBezTo>
                          <a:pt x="0" y="22"/>
                          <a:pt x="1" y="21"/>
                          <a:pt x="3" y="22"/>
                        </a:cubicBezTo>
                        <a:cubicBezTo>
                          <a:pt x="5" y="24"/>
                          <a:pt x="7" y="28"/>
                          <a:pt x="8" y="31"/>
                        </a:cubicBezTo>
                        <a:cubicBezTo>
                          <a:pt x="10" y="33"/>
                          <a:pt x="11" y="35"/>
                          <a:pt x="12" y="38"/>
                        </a:cubicBezTo>
                        <a:cubicBezTo>
                          <a:pt x="13" y="40"/>
                          <a:pt x="14" y="41"/>
                          <a:pt x="15" y="42"/>
                        </a:cubicBezTo>
                        <a:cubicBezTo>
                          <a:pt x="17" y="44"/>
                          <a:pt x="19" y="44"/>
                          <a:pt x="20" y="46"/>
                        </a:cubicBezTo>
                        <a:cubicBezTo>
                          <a:pt x="21" y="48"/>
                          <a:pt x="22" y="50"/>
                          <a:pt x="22" y="53"/>
                        </a:cubicBezTo>
                        <a:cubicBezTo>
                          <a:pt x="23" y="55"/>
                          <a:pt x="22" y="57"/>
                          <a:pt x="23" y="59"/>
                        </a:cubicBezTo>
                        <a:cubicBezTo>
                          <a:pt x="25" y="63"/>
                          <a:pt x="29" y="64"/>
                          <a:pt x="31" y="67"/>
                        </a:cubicBezTo>
                        <a:cubicBezTo>
                          <a:pt x="33" y="70"/>
                          <a:pt x="34" y="74"/>
                          <a:pt x="36" y="76"/>
                        </a:cubicBezTo>
                        <a:cubicBezTo>
                          <a:pt x="37" y="78"/>
                          <a:pt x="39" y="80"/>
                          <a:pt x="40" y="81"/>
                        </a:cubicBezTo>
                        <a:cubicBezTo>
                          <a:pt x="40" y="82"/>
                          <a:pt x="40" y="84"/>
                          <a:pt x="41" y="84"/>
                        </a:cubicBezTo>
                        <a:cubicBezTo>
                          <a:pt x="43" y="84"/>
                          <a:pt x="42" y="82"/>
                          <a:pt x="43" y="81"/>
                        </a:cubicBezTo>
                        <a:cubicBezTo>
                          <a:pt x="43" y="78"/>
                          <a:pt x="48" y="79"/>
                          <a:pt x="50" y="79"/>
                        </a:cubicBezTo>
                        <a:cubicBezTo>
                          <a:pt x="53" y="79"/>
                          <a:pt x="58" y="78"/>
                          <a:pt x="60" y="80"/>
                        </a:cubicBezTo>
                        <a:cubicBezTo>
                          <a:pt x="63" y="81"/>
                          <a:pt x="64" y="79"/>
                          <a:pt x="66" y="77"/>
                        </a:cubicBezTo>
                        <a:cubicBezTo>
                          <a:pt x="69" y="73"/>
                          <a:pt x="72" y="73"/>
                          <a:pt x="76" y="72"/>
                        </a:cubicBezTo>
                        <a:cubicBezTo>
                          <a:pt x="82" y="72"/>
                          <a:pt x="88" y="70"/>
                          <a:pt x="94" y="68"/>
                        </a:cubicBezTo>
                        <a:cubicBezTo>
                          <a:pt x="96" y="67"/>
                          <a:pt x="99" y="66"/>
                          <a:pt x="102" y="66"/>
                        </a:cubicBezTo>
                        <a:cubicBezTo>
                          <a:pt x="103" y="65"/>
                          <a:pt x="103" y="63"/>
                          <a:pt x="104" y="61"/>
                        </a:cubicBezTo>
                        <a:cubicBezTo>
                          <a:pt x="104" y="60"/>
                          <a:pt x="105" y="58"/>
                          <a:pt x="105" y="56"/>
                        </a:cubicBezTo>
                        <a:cubicBezTo>
                          <a:pt x="105" y="55"/>
                          <a:pt x="104" y="52"/>
                          <a:pt x="103" y="51"/>
                        </a:cubicBezTo>
                        <a:cubicBezTo>
                          <a:pt x="100" y="51"/>
                          <a:pt x="96" y="51"/>
                          <a:pt x="93" y="50"/>
                        </a:cubicBezTo>
                        <a:cubicBezTo>
                          <a:pt x="90" y="50"/>
                          <a:pt x="90" y="49"/>
                          <a:pt x="88" y="47"/>
                        </a:cubicBezTo>
                        <a:cubicBezTo>
                          <a:pt x="86" y="43"/>
                          <a:pt x="83" y="42"/>
                          <a:pt x="81" y="39"/>
                        </a:cubicBezTo>
                        <a:cubicBezTo>
                          <a:pt x="80" y="39"/>
                          <a:pt x="78" y="35"/>
                          <a:pt x="77" y="34"/>
                        </a:cubicBezTo>
                        <a:cubicBezTo>
                          <a:pt x="76" y="32"/>
                          <a:pt x="81" y="31"/>
                          <a:pt x="77" y="29"/>
                        </a:cubicBezTo>
                        <a:cubicBezTo>
                          <a:pt x="76" y="29"/>
                          <a:pt x="75" y="27"/>
                          <a:pt x="74" y="27"/>
                        </a:cubicBezTo>
                        <a:cubicBezTo>
                          <a:pt x="72" y="27"/>
                          <a:pt x="71" y="24"/>
                          <a:pt x="70" y="22"/>
                        </a:cubicBezTo>
                        <a:cubicBezTo>
                          <a:pt x="69" y="19"/>
                          <a:pt x="69" y="20"/>
                          <a:pt x="65" y="2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94" name="Freeform 685">
                    <a:extLst>
                      <a:ext uri="{FF2B5EF4-FFF2-40B4-BE49-F238E27FC236}">
                        <a16:creationId xmlns:a16="http://schemas.microsoft.com/office/drawing/2014/main" id="{4A19DDF1-5087-4DF5-A075-F96861F725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48006" y="3712184"/>
                    <a:ext cx="97159" cy="103530"/>
                  </a:xfrm>
                  <a:custGeom>
                    <a:avLst/>
                    <a:gdLst>
                      <a:gd name="T0" fmla="*/ 5 w 21"/>
                      <a:gd name="T1" fmla="*/ 22 h 22"/>
                      <a:gd name="T2" fmla="*/ 8 w 21"/>
                      <a:gd name="T3" fmla="*/ 19 h 22"/>
                      <a:gd name="T4" fmla="*/ 12 w 21"/>
                      <a:gd name="T5" fmla="*/ 18 h 22"/>
                      <a:gd name="T6" fmla="*/ 15 w 21"/>
                      <a:gd name="T7" fmla="*/ 15 h 22"/>
                      <a:gd name="T8" fmla="*/ 11 w 21"/>
                      <a:gd name="T9" fmla="*/ 9 h 22"/>
                      <a:gd name="T10" fmla="*/ 21 w 21"/>
                      <a:gd name="T11" fmla="*/ 6 h 22"/>
                      <a:gd name="T12" fmla="*/ 19 w 21"/>
                      <a:gd name="T13" fmla="*/ 0 h 22"/>
                      <a:gd name="T14" fmla="*/ 9 w 21"/>
                      <a:gd name="T15" fmla="*/ 5 h 22"/>
                      <a:gd name="T16" fmla="*/ 4 w 21"/>
                      <a:gd name="T17" fmla="*/ 1 h 22"/>
                      <a:gd name="T18" fmla="*/ 3 w 21"/>
                      <a:gd name="T19" fmla="*/ 11 h 22"/>
                      <a:gd name="T20" fmla="*/ 0 w 21"/>
                      <a:gd name="T21" fmla="*/ 18 h 22"/>
                      <a:gd name="T22" fmla="*/ 1 w 21"/>
                      <a:gd name="T23" fmla="*/ 21 h 22"/>
                      <a:gd name="T24" fmla="*/ 5 w 21"/>
                      <a:gd name="T25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1" h="22">
                        <a:moveTo>
                          <a:pt x="5" y="22"/>
                        </a:moveTo>
                        <a:cubicBezTo>
                          <a:pt x="7" y="22"/>
                          <a:pt x="7" y="19"/>
                          <a:pt x="8" y="19"/>
                        </a:cubicBezTo>
                        <a:cubicBezTo>
                          <a:pt x="9" y="17"/>
                          <a:pt x="11" y="18"/>
                          <a:pt x="12" y="18"/>
                        </a:cubicBezTo>
                        <a:cubicBezTo>
                          <a:pt x="13" y="17"/>
                          <a:pt x="16" y="16"/>
                          <a:pt x="15" y="15"/>
                        </a:cubicBezTo>
                        <a:cubicBezTo>
                          <a:pt x="14" y="13"/>
                          <a:pt x="13" y="11"/>
                          <a:pt x="11" y="9"/>
                        </a:cubicBezTo>
                        <a:cubicBezTo>
                          <a:pt x="15" y="8"/>
                          <a:pt x="18" y="7"/>
                          <a:pt x="21" y="6"/>
                        </a:cubicBezTo>
                        <a:cubicBezTo>
                          <a:pt x="21" y="4"/>
                          <a:pt x="20" y="2"/>
                          <a:pt x="19" y="0"/>
                        </a:cubicBezTo>
                        <a:cubicBezTo>
                          <a:pt x="16" y="1"/>
                          <a:pt x="12" y="5"/>
                          <a:pt x="9" y="5"/>
                        </a:cubicBezTo>
                        <a:cubicBezTo>
                          <a:pt x="7" y="5"/>
                          <a:pt x="4" y="3"/>
                          <a:pt x="4" y="1"/>
                        </a:cubicBezTo>
                        <a:cubicBezTo>
                          <a:pt x="3" y="5"/>
                          <a:pt x="3" y="8"/>
                          <a:pt x="3" y="11"/>
                        </a:cubicBezTo>
                        <a:cubicBezTo>
                          <a:pt x="2" y="13"/>
                          <a:pt x="0" y="16"/>
                          <a:pt x="0" y="18"/>
                        </a:cubicBezTo>
                        <a:cubicBezTo>
                          <a:pt x="0" y="20"/>
                          <a:pt x="0" y="20"/>
                          <a:pt x="1" y="21"/>
                        </a:cubicBezTo>
                        <a:cubicBezTo>
                          <a:pt x="3" y="21"/>
                          <a:pt x="4" y="22"/>
                          <a:pt x="5" y="22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95" name="Freeform 686">
                    <a:extLst>
                      <a:ext uri="{FF2B5EF4-FFF2-40B4-BE49-F238E27FC236}">
                        <a16:creationId xmlns:a16="http://schemas.microsoft.com/office/drawing/2014/main" id="{976C5D98-3206-4074-8A59-508BE80C5C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52785" y="3675552"/>
                    <a:ext cx="36635" cy="41414"/>
                  </a:xfrm>
                  <a:custGeom>
                    <a:avLst/>
                    <a:gdLst>
                      <a:gd name="T0" fmla="*/ 7 w 8"/>
                      <a:gd name="T1" fmla="*/ 2 h 9"/>
                      <a:gd name="T2" fmla="*/ 4 w 8"/>
                      <a:gd name="T3" fmla="*/ 0 h 9"/>
                      <a:gd name="T4" fmla="*/ 2 w 8"/>
                      <a:gd name="T5" fmla="*/ 2 h 9"/>
                      <a:gd name="T6" fmla="*/ 0 w 8"/>
                      <a:gd name="T7" fmla="*/ 8 h 9"/>
                      <a:gd name="T8" fmla="*/ 4 w 8"/>
                      <a:gd name="T9" fmla="*/ 8 h 9"/>
                      <a:gd name="T10" fmla="*/ 7 w 8"/>
                      <a:gd name="T11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" h="9">
                        <a:moveTo>
                          <a:pt x="7" y="2"/>
                        </a:moveTo>
                        <a:cubicBezTo>
                          <a:pt x="7" y="1"/>
                          <a:pt x="5" y="0"/>
                          <a:pt x="4" y="0"/>
                        </a:cubicBezTo>
                        <a:cubicBezTo>
                          <a:pt x="3" y="1"/>
                          <a:pt x="3" y="1"/>
                          <a:pt x="2" y="2"/>
                        </a:cubicBezTo>
                        <a:cubicBezTo>
                          <a:pt x="2" y="4"/>
                          <a:pt x="1" y="6"/>
                          <a:pt x="0" y="8"/>
                        </a:cubicBezTo>
                        <a:cubicBezTo>
                          <a:pt x="2" y="8"/>
                          <a:pt x="2" y="9"/>
                          <a:pt x="4" y="8"/>
                        </a:cubicBezTo>
                        <a:cubicBezTo>
                          <a:pt x="5" y="7"/>
                          <a:pt x="8" y="4"/>
                          <a:pt x="7" y="2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96" name="Freeform 687">
                    <a:extLst>
                      <a:ext uri="{FF2B5EF4-FFF2-40B4-BE49-F238E27FC236}">
                        <a16:creationId xmlns:a16="http://schemas.microsoft.com/office/drawing/2014/main" id="{BEEF4191-7A69-4456-B833-0DDFD9EA14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48006" y="3731299"/>
                    <a:ext cx="14336" cy="33448"/>
                  </a:xfrm>
                  <a:custGeom>
                    <a:avLst/>
                    <a:gdLst>
                      <a:gd name="T0" fmla="*/ 0 w 3"/>
                      <a:gd name="T1" fmla="*/ 3 h 7"/>
                      <a:gd name="T2" fmla="*/ 3 w 3"/>
                      <a:gd name="T3" fmla="*/ 7 h 7"/>
                      <a:gd name="T4" fmla="*/ 3 w 3"/>
                      <a:gd name="T5" fmla="*/ 1 h 7"/>
                      <a:gd name="T6" fmla="*/ 2 w 3"/>
                      <a:gd name="T7" fmla="*/ 0 h 7"/>
                      <a:gd name="T8" fmla="*/ 0 w 3"/>
                      <a:gd name="T9" fmla="*/ 3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7">
                        <a:moveTo>
                          <a:pt x="0" y="3"/>
                        </a:moveTo>
                        <a:cubicBezTo>
                          <a:pt x="0" y="5"/>
                          <a:pt x="1" y="6"/>
                          <a:pt x="3" y="7"/>
                        </a:cubicBezTo>
                        <a:cubicBezTo>
                          <a:pt x="3" y="5"/>
                          <a:pt x="3" y="3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0" y="0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97" name="Freeform 688">
                    <a:extLst>
                      <a:ext uri="{FF2B5EF4-FFF2-40B4-BE49-F238E27FC236}">
                        <a16:creationId xmlns:a16="http://schemas.microsoft.com/office/drawing/2014/main" id="{6768101D-C030-43D3-9391-9112FC2C8A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28894" y="3712184"/>
                    <a:ext cx="38226" cy="122645"/>
                  </a:xfrm>
                  <a:custGeom>
                    <a:avLst/>
                    <a:gdLst>
                      <a:gd name="T0" fmla="*/ 4 w 8"/>
                      <a:gd name="T1" fmla="*/ 17 h 26"/>
                      <a:gd name="T2" fmla="*/ 6 w 8"/>
                      <a:gd name="T3" fmla="*/ 13 h 26"/>
                      <a:gd name="T4" fmla="*/ 5 w 8"/>
                      <a:gd name="T5" fmla="*/ 10 h 26"/>
                      <a:gd name="T6" fmla="*/ 7 w 8"/>
                      <a:gd name="T7" fmla="*/ 4 h 26"/>
                      <a:gd name="T8" fmla="*/ 6 w 8"/>
                      <a:gd name="T9" fmla="*/ 0 h 26"/>
                      <a:gd name="T10" fmla="*/ 2 w 8"/>
                      <a:gd name="T11" fmla="*/ 7 h 26"/>
                      <a:gd name="T12" fmla="*/ 0 w 8"/>
                      <a:gd name="T13" fmla="*/ 11 h 26"/>
                      <a:gd name="T14" fmla="*/ 1 w 8"/>
                      <a:gd name="T15" fmla="*/ 16 h 26"/>
                      <a:gd name="T16" fmla="*/ 2 w 8"/>
                      <a:gd name="T17" fmla="*/ 26 h 26"/>
                      <a:gd name="T18" fmla="*/ 2 w 8"/>
                      <a:gd name="T19" fmla="*/ 25 h 26"/>
                      <a:gd name="T20" fmla="*/ 4 w 8"/>
                      <a:gd name="T21" fmla="*/ 17 h 26"/>
                      <a:gd name="T22" fmla="*/ 4 w 8"/>
                      <a:gd name="T23" fmla="*/ 17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" h="26">
                        <a:moveTo>
                          <a:pt x="4" y="17"/>
                        </a:moveTo>
                        <a:cubicBezTo>
                          <a:pt x="4" y="16"/>
                          <a:pt x="5" y="15"/>
                          <a:pt x="6" y="13"/>
                        </a:cubicBezTo>
                        <a:cubicBezTo>
                          <a:pt x="7" y="11"/>
                          <a:pt x="6" y="12"/>
                          <a:pt x="5" y="10"/>
                        </a:cubicBezTo>
                        <a:cubicBezTo>
                          <a:pt x="3" y="8"/>
                          <a:pt x="4" y="3"/>
                          <a:pt x="7" y="4"/>
                        </a:cubicBezTo>
                        <a:cubicBezTo>
                          <a:pt x="8" y="1"/>
                          <a:pt x="8" y="1"/>
                          <a:pt x="6" y="0"/>
                        </a:cubicBezTo>
                        <a:cubicBezTo>
                          <a:pt x="4" y="0"/>
                          <a:pt x="3" y="5"/>
                          <a:pt x="2" y="7"/>
                        </a:cubicBezTo>
                        <a:cubicBezTo>
                          <a:pt x="1" y="8"/>
                          <a:pt x="0" y="9"/>
                          <a:pt x="0" y="11"/>
                        </a:cubicBezTo>
                        <a:cubicBezTo>
                          <a:pt x="0" y="12"/>
                          <a:pt x="1" y="14"/>
                          <a:pt x="1" y="16"/>
                        </a:cubicBezTo>
                        <a:cubicBezTo>
                          <a:pt x="1" y="19"/>
                          <a:pt x="2" y="22"/>
                          <a:pt x="2" y="26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3"/>
                          <a:pt x="3" y="20"/>
                          <a:pt x="4" y="17"/>
                        </a:cubicBezTo>
                        <a:cubicBezTo>
                          <a:pt x="4" y="16"/>
                          <a:pt x="4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98" name="Freeform 689">
                    <a:extLst>
                      <a:ext uri="{FF2B5EF4-FFF2-40B4-BE49-F238E27FC236}">
                        <a16:creationId xmlns:a16="http://schemas.microsoft.com/office/drawing/2014/main" id="{C2A0C35F-0C11-446F-A161-0C54B15AF9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15937" y="3895354"/>
                    <a:ext cx="23891" cy="36635"/>
                  </a:xfrm>
                  <a:custGeom>
                    <a:avLst/>
                    <a:gdLst>
                      <a:gd name="T0" fmla="*/ 3 w 5"/>
                      <a:gd name="T1" fmla="*/ 8 h 8"/>
                      <a:gd name="T2" fmla="*/ 2 w 5"/>
                      <a:gd name="T3" fmla="*/ 0 h 8"/>
                      <a:gd name="T4" fmla="*/ 0 w 5"/>
                      <a:gd name="T5" fmla="*/ 4 h 8"/>
                      <a:gd name="T6" fmla="*/ 3 w 5"/>
                      <a:gd name="T7" fmla="*/ 8 h 8"/>
                      <a:gd name="T8" fmla="*/ 3 w 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8">
                        <a:moveTo>
                          <a:pt x="3" y="8"/>
                        </a:moveTo>
                        <a:cubicBezTo>
                          <a:pt x="3" y="7"/>
                          <a:pt x="5" y="0"/>
                          <a:pt x="2" y="0"/>
                        </a:cubicBezTo>
                        <a:cubicBezTo>
                          <a:pt x="1" y="1"/>
                          <a:pt x="0" y="3"/>
                          <a:pt x="0" y="4"/>
                        </a:cubicBezTo>
                        <a:cubicBezTo>
                          <a:pt x="0" y="6"/>
                          <a:pt x="1" y="7"/>
                          <a:pt x="3" y="8"/>
                        </a:cubicBezTo>
                        <a:cubicBezTo>
                          <a:pt x="3" y="8"/>
                          <a:pt x="2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499" name="Freeform 690">
                    <a:extLst>
                      <a:ext uri="{FF2B5EF4-FFF2-40B4-BE49-F238E27FC236}">
                        <a16:creationId xmlns:a16="http://schemas.microsoft.com/office/drawing/2014/main" id="{9D91AB5A-92A2-456E-A77C-04CB72ED4A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24805" y="4068968"/>
                    <a:ext cx="248472" cy="157685"/>
                  </a:xfrm>
                  <a:custGeom>
                    <a:avLst/>
                    <a:gdLst>
                      <a:gd name="T0" fmla="*/ 47 w 53"/>
                      <a:gd name="T1" fmla="*/ 0 h 34"/>
                      <a:gd name="T2" fmla="*/ 38 w 53"/>
                      <a:gd name="T3" fmla="*/ 2 h 34"/>
                      <a:gd name="T4" fmla="*/ 28 w 53"/>
                      <a:gd name="T5" fmla="*/ 4 h 34"/>
                      <a:gd name="T6" fmla="*/ 23 w 53"/>
                      <a:gd name="T7" fmla="*/ 10 h 34"/>
                      <a:gd name="T8" fmla="*/ 17 w 53"/>
                      <a:gd name="T9" fmla="*/ 9 h 34"/>
                      <a:gd name="T10" fmla="*/ 9 w 53"/>
                      <a:gd name="T11" fmla="*/ 9 h 34"/>
                      <a:gd name="T12" fmla="*/ 3 w 53"/>
                      <a:gd name="T13" fmla="*/ 12 h 34"/>
                      <a:gd name="T14" fmla="*/ 1 w 53"/>
                      <a:gd name="T15" fmla="*/ 15 h 34"/>
                      <a:gd name="T16" fmla="*/ 1 w 53"/>
                      <a:gd name="T17" fmla="*/ 21 h 34"/>
                      <a:gd name="T18" fmla="*/ 3 w 53"/>
                      <a:gd name="T19" fmla="*/ 28 h 34"/>
                      <a:gd name="T20" fmla="*/ 4 w 53"/>
                      <a:gd name="T21" fmla="*/ 32 h 34"/>
                      <a:gd name="T22" fmla="*/ 12 w 53"/>
                      <a:gd name="T23" fmla="*/ 32 h 34"/>
                      <a:gd name="T24" fmla="*/ 16 w 53"/>
                      <a:gd name="T25" fmla="*/ 29 h 34"/>
                      <a:gd name="T26" fmla="*/ 21 w 53"/>
                      <a:gd name="T27" fmla="*/ 29 h 34"/>
                      <a:gd name="T28" fmla="*/ 24 w 53"/>
                      <a:gd name="T29" fmla="*/ 26 h 34"/>
                      <a:gd name="T30" fmla="*/ 32 w 53"/>
                      <a:gd name="T31" fmla="*/ 24 h 34"/>
                      <a:gd name="T32" fmla="*/ 41 w 53"/>
                      <a:gd name="T33" fmla="*/ 21 h 34"/>
                      <a:gd name="T34" fmla="*/ 47 w 53"/>
                      <a:gd name="T35" fmla="*/ 17 h 34"/>
                      <a:gd name="T36" fmla="*/ 52 w 53"/>
                      <a:gd name="T37" fmla="*/ 12 h 34"/>
                      <a:gd name="T38" fmla="*/ 47 w 53"/>
                      <a:gd name="T39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53" h="34">
                        <a:moveTo>
                          <a:pt x="47" y="0"/>
                        </a:moveTo>
                        <a:cubicBezTo>
                          <a:pt x="44" y="1"/>
                          <a:pt x="41" y="2"/>
                          <a:pt x="38" y="2"/>
                        </a:cubicBezTo>
                        <a:cubicBezTo>
                          <a:pt x="35" y="3"/>
                          <a:pt x="31" y="2"/>
                          <a:pt x="28" y="4"/>
                        </a:cubicBezTo>
                        <a:cubicBezTo>
                          <a:pt x="26" y="6"/>
                          <a:pt x="25" y="8"/>
                          <a:pt x="23" y="10"/>
                        </a:cubicBezTo>
                        <a:cubicBezTo>
                          <a:pt x="22" y="11"/>
                          <a:pt x="19" y="9"/>
                          <a:pt x="17" y="9"/>
                        </a:cubicBezTo>
                        <a:cubicBezTo>
                          <a:pt x="14" y="9"/>
                          <a:pt x="12" y="9"/>
                          <a:pt x="9" y="9"/>
                        </a:cubicBezTo>
                        <a:cubicBezTo>
                          <a:pt x="6" y="9"/>
                          <a:pt x="3" y="8"/>
                          <a:pt x="3" y="12"/>
                        </a:cubicBezTo>
                        <a:cubicBezTo>
                          <a:pt x="2" y="14"/>
                          <a:pt x="1" y="13"/>
                          <a:pt x="1" y="15"/>
                        </a:cubicBezTo>
                        <a:cubicBezTo>
                          <a:pt x="0" y="17"/>
                          <a:pt x="0" y="19"/>
                          <a:pt x="1" y="21"/>
                        </a:cubicBezTo>
                        <a:cubicBezTo>
                          <a:pt x="1" y="23"/>
                          <a:pt x="2" y="26"/>
                          <a:pt x="3" y="28"/>
                        </a:cubicBezTo>
                        <a:cubicBezTo>
                          <a:pt x="3" y="29"/>
                          <a:pt x="3" y="31"/>
                          <a:pt x="4" y="32"/>
                        </a:cubicBezTo>
                        <a:cubicBezTo>
                          <a:pt x="5" y="34"/>
                          <a:pt x="10" y="33"/>
                          <a:pt x="12" y="32"/>
                        </a:cubicBezTo>
                        <a:cubicBezTo>
                          <a:pt x="13" y="31"/>
                          <a:pt x="14" y="30"/>
                          <a:pt x="16" y="29"/>
                        </a:cubicBezTo>
                        <a:cubicBezTo>
                          <a:pt x="17" y="29"/>
                          <a:pt x="19" y="29"/>
                          <a:pt x="21" y="29"/>
                        </a:cubicBezTo>
                        <a:cubicBezTo>
                          <a:pt x="22" y="28"/>
                          <a:pt x="23" y="27"/>
                          <a:pt x="24" y="26"/>
                        </a:cubicBezTo>
                        <a:cubicBezTo>
                          <a:pt x="27" y="25"/>
                          <a:pt x="29" y="25"/>
                          <a:pt x="32" y="24"/>
                        </a:cubicBezTo>
                        <a:cubicBezTo>
                          <a:pt x="35" y="23"/>
                          <a:pt x="38" y="22"/>
                          <a:pt x="41" y="21"/>
                        </a:cubicBezTo>
                        <a:cubicBezTo>
                          <a:pt x="43" y="20"/>
                          <a:pt x="47" y="19"/>
                          <a:pt x="47" y="17"/>
                        </a:cubicBezTo>
                        <a:cubicBezTo>
                          <a:pt x="48" y="14"/>
                          <a:pt x="53" y="14"/>
                          <a:pt x="52" y="12"/>
                        </a:cubicBezTo>
                        <a:cubicBezTo>
                          <a:pt x="50" y="8"/>
                          <a:pt x="49" y="4"/>
                          <a:pt x="47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00" name="Freeform 691">
                    <a:extLst>
                      <a:ext uri="{FF2B5EF4-FFF2-40B4-BE49-F238E27FC236}">
                        <a16:creationId xmlns:a16="http://schemas.microsoft.com/office/drawing/2014/main" id="{4462D43F-83F1-443B-BCFB-72D42E13D3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44607" y="3895354"/>
                    <a:ext cx="191132" cy="229360"/>
                  </a:xfrm>
                  <a:custGeom>
                    <a:avLst/>
                    <a:gdLst>
                      <a:gd name="T0" fmla="*/ 39 w 41"/>
                      <a:gd name="T1" fmla="*/ 19 h 49"/>
                      <a:gd name="T2" fmla="*/ 34 w 41"/>
                      <a:gd name="T3" fmla="*/ 14 h 49"/>
                      <a:gd name="T4" fmla="*/ 28 w 41"/>
                      <a:gd name="T5" fmla="*/ 12 h 49"/>
                      <a:gd name="T6" fmla="*/ 22 w 41"/>
                      <a:gd name="T7" fmla="*/ 6 h 49"/>
                      <a:gd name="T8" fmla="*/ 21 w 41"/>
                      <a:gd name="T9" fmla="*/ 3 h 49"/>
                      <a:gd name="T10" fmla="*/ 22 w 41"/>
                      <a:gd name="T11" fmla="*/ 0 h 49"/>
                      <a:gd name="T12" fmla="*/ 17 w 41"/>
                      <a:gd name="T13" fmla="*/ 5 h 49"/>
                      <a:gd name="T14" fmla="*/ 10 w 41"/>
                      <a:gd name="T15" fmla="*/ 10 h 49"/>
                      <a:gd name="T16" fmla="*/ 5 w 41"/>
                      <a:gd name="T17" fmla="*/ 10 h 49"/>
                      <a:gd name="T18" fmla="*/ 0 w 41"/>
                      <a:gd name="T19" fmla="*/ 11 h 49"/>
                      <a:gd name="T20" fmla="*/ 5 w 41"/>
                      <a:gd name="T21" fmla="*/ 17 h 49"/>
                      <a:gd name="T22" fmla="*/ 16 w 41"/>
                      <a:gd name="T23" fmla="*/ 19 h 49"/>
                      <a:gd name="T24" fmla="*/ 16 w 41"/>
                      <a:gd name="T25" fmla="*/ 32 h 49"/>
                      <a:gd name="T26" fmla="*/ 11 w 41"/>
                      <a:gd name="T27" fmla="*/ 34 h 49"/>
                      <a:gd name="T28" fmla="*/ 0 w 41"/>
                      <a:gd name="T29" fmla="*/ 37 h 49"/>
                      <a:gd name="T30" fmla="*/ 5 w 41"/>
                      <a:gd name="T31" fmla="*/ 49 h 49"/>
                      <a:gd name="T32" fmla="*/ 14 w 41"/>
                      <a:gd name="T33" fmla="*/ 48 h 49"/>
                      <a:gd name="T34" fmla="*/ 17 w 41"/>
                      <a:gd name="T35" fmla="*/ 44 h 49"/>
                      <a:gd name="T36" fmla="*/ 23 w 41"/>
                      <a:gd name="T37" fmla="*/ 42 h 49"/>
                      <a:gd name="T38" fmla="*/ 28 w 41"/>
                      <a:gd name="T39" fmla="*/ 38 h 49"/>
                      <a:gd name="T40" fmla="*/ 29 w 41"/>
                      <a:gd name="T41" fmla="*/ 32 h 49"/>
                      <a:gd name="T42" fmla="*/ 32 w 41"/>
                      <a:gd name="T43" fmla="*/ 30 h 49"/>
                      <a:gd name="T44" fmla="*/ 37 w 41"/>
                      <a:gd name="T45" fmla="*/ 24 h 49"/>
                      <a:gd name="T46" fmla="*/ 39 w 41"/>
                      <a:gd name="T47" fmla="*/ 19 h 49"/>
                      <a:gd name="T48" fmla="*/ 39 w 41"/>
                      <a:gd name="T49" fmla="*/ 1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41" h="49">
                        <a:moveTo>
                          <a:pt x="39" y="19"/>
                        </a:moveTo>
                        <a:cubicBezTo>
                          <a:pt x="36" y="19"/>
                          <a:pt x="35" y="16"/>
                          <a:pt x="34" y="14"/>
                        </a:cubicBezTo>
                        <a:cubicBezTo>
                          <a:pt x="33" y="13"/>
                          <a:pt x="29" y="13"/>
                          <a:pt x="28" y="12"/>
                        </a:cubicBezTo>
                        <a:cubicBezTo>
                          <a:pt x="25" y="11"/>
                          <a:pt x="24" y="9"/>
                          <a:pt x="22" y="6"/>
                        </a:cubicBezTo>
                        <a:cubicBezTo>
                          <a:pt x="22" y="5"/>
                          <a:pt x="21" y="4"/>
                          <a:pt x="21" y="3"/>
                        </a:cubicBezTo>
                        <a:cubicBezTo>
                          <a:pt x="21" y="3"/>
                          <a:pt x="22" y="0"/>
                          <a:pt x="22" y="0"/>
                        </a:cubicBezTo>
                        <a:cubicBezTo>
                          <a:pt x="21" y="0"/>
                          <a:pt x="18" y="4"/>
                          <a:pt x="17" y="5"/>
                        </a:cubicBezTo>
                        <a:cubicBezTo>
                          <a:pt x="15" y="7"/>
                          <a:pt x="13" y="10"/>
                          <a:pt x="10" y="10"/>
                        </a:cubicBezTo>
                        <a:cubicBezTo>
                          <a:pt x="8" y="11"/>
                          <a:pt x="7" y="10"/>
                          <a:pt x="5" y="10"/>
                        </a:cubicBezTo>
                        <a:cubicBezTo>
                          <a:pt x="3" y="11"/>
                          <a:pt x="1" y="13"/>
                          <a:pt x="0" y="11"/>
                        </a:cubicBezTo>
                        <a:cubicBezTo>
                          <a:pt x="1" y="14"/>
                          <a:pt x="2" y="17"/>
                          <a:pt x="5" y="17"/>
                        </a:cubicBezTo>
                        <a:cubicBezTo>
                          <a:pt x="7" y="17"/>
                          <a:pt x="15" y="17"/>
                          <a:pt x="16" y="19"/>
                        </a:cubicBezTo>
                        <a:cubicBezTo>
                          <a:pt x="19" y="23"/>
                          <a:pt x="17" y="27"/>
                          <a:pt x="16" y="32"/>
                        </a:cubicBezTo>
                        <a:cubicBezTo>
                          <a:pt x="15" y="33"/>
                          <a:pt x="11" y="34"/>
                          <a:pt x="11" y="34"/>
                        </a:cubicBezTo>
                        <a:cubicBezTo>
                          <a:pt x="7" y="35"/>
                          <a:pt x="3" y="36"/>
                          <a:pt x="0" y="37"/>
                        </a:cubicBezTo>
                        <a:cubicBezTo>
                          <a:pt x="2" y="41"/>
                          <a:pt x="4" y="45"/>
                          <a:pt x="5" y="49"/>
                        </a:cubicBezTo>
                        <a:cubicBezTo>
                          <a:pt x="8" y="48"/>
                          <a:pt x="11" y="48"/>
                          <a:pt x="14" y="48"/>
                        </a:cubicBezTo>
                        <a:cubicBezTo>
                          <a:pt x="18" y="47"/>
                          <a:pt x="15" y="46"/>
                          <a:pt x="17" y="44"/>
                        </a:cubicBezTo>
                        <a:cubicBezTo>
                          <a:pt x="19" y="43"/>
                          <a:pt x="22" y="44"/>
                          <a:pt x="23" y="42"/>
                        </a:cubicBezTo>
                        <a:cubicBezTo>
                          <a:pt x="25" y="40"/>
                          <a:pt x="25" y="39"/>
                          <a:pt x="28" y="38"/>
                        </a:cubicBezTo>
                        <a:cubicBezTo>
                          <a:pt x="30" y="37"/>
                          <a:pt x="29" y="34"/>
                          <a:pt x="29" y="32"/>
                        </a:cubicBezTo>
                        <a:cubicBezTo>
                          <a:pt x="28" y="30"/>
                          <a:pt x="30" y="30"/>
                          <a:pt x="32" y="30"/>
                        </a:cubicBezTo>
                        <a:cubicBezTo>
                          <a:pt x="35" y="29"/>
                          <a:pt x="35" y="26"/>
                          <a:pt x="37" y="24"/>
                        </a:cubicBezTo>
                        <a:cubicBezTo>
                          <a:pt x="38" y="23"/>
                          <a:pt x="41" y="20"/>
                          <a:pt x="39" y="19"/>
                        </a:cubicBezTo>
                        <a:cubicBezTo>
                          <a:pt x="38" y="19"/>
                          <a:pt x="40" y="20"/>
                          <a:pt x="39" y="19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01" name="Freeform 692">
                    <a:extLst>
                      <a:ext uri="{FF2B5EF4-FFF2-40B4-BE49-F238E27FC236}">
                        <a16:creationId xmlns:a16="http://schemas.microsoft.com/office/drawing/2014/main" id="{66D284B2-41FB-4A9B-9DC0-D36F775A5B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0763" y="3446193"/>
                    <a:ext cx="256437" cy="111495"/>
                  </a:xfrm>
                  <a:custGeom>
                    <a:avLst/>
                    <a:gdLst>
                      <a:gd name="T0" fmla="*/ 55 w 55"/>
                      <a:gd name="T1" fmla="*/ 5 h 24"/>
                      <a:gd name="T2" fmla="*/ 47 w 55"/>
                      <a:gd name="T3" fmla="*/ 3 h 24"/>
                      <a:gd name="T4" fmla="*/ 36 w 55"/>
                      <a:gd name="T5" fmla="*/ 2 h 24"/>
                      <a:gd name="T6" fmla="*/ 27 w 55"/>
                      <a:gd name="T7" fmla="*/ 0 h 24"/>
                      <a:gd name="T8" fmla="*/ 22 w 55"/>
                      <a:gd name="T9" fmla="*/ 2 h 24"/>
                      <a:gd name="T10" fmla="*/ 19 w 55"/>
                      <a:gd name="T11" fmla="*/ 4 h 24"/>
                      <a:gd name="T12" fmla="*/ 11 w 55"/>
                      <a:gd name="T13" fmla="*/ 5 h 24"/>
                      <a:gd name="T14" fmla="*/ 9 w 55"/>
                      <a:gd name="T15" fmla="*/ 7 h 24"/>
                      <a:gd name="T16" fmla="*/ 8 w 55"/>
                      <a:gd name="T17" fmla="*/ 11 h 24"/>
                      <a:gd name="T18" fmla="*/ 12 w 55"/>
                      <a:gd name="T19" fmla="*/ 12 h 24"/>
                      <a:gd name="T20" fmla="*/ 15 w 55"/>
                      <a:gd name="T21" fmla="*/ 12 h 24"/>
                      <a:gd name="T22" fmla="*/ 19 w 55"/>
                      <a:gd name="T23" fmla="*/ 15 h 24"/>
                      <a:gd name="T24" fmla="*/ 15 w 55"/>
                      <a:gd name="T25" fmla="*/ 17 h 24"/>
                      <a:gd name="T26" fmla="*/ 11 w 55"/>
                      <a:gd name="T27" fmla="*/ 17 h 24"/>
                      <a:gd name="T28" fmla="*/ 10 w 55"/>
                      <a:gd name="T29" fmla="*/ 20 h 24"/>
                      <a:gd name="T30" fmla="*/ 1 w 55"/>
                      <a:gd name="T31" fmla="*/ 20 h 24"/>
                      <a:gd name="T32" fmla="*/ 11 w 55"/>
                      <a:gd name="T33" fmla="*/ 22 h 24"/>
                      <a:gd name="T34" fmla="*/ 15 w 55"/>
                      <a:gd name="T35" fmla="*/ 23 h 24"/>
                      <a:gd name="T36" fmla="*/ 21 w 55"/>
                      <a:gd name="T37" fmla="*/ 23 h 24"/>
                      <a:gd name="T38" fmla="*/ 25 w 55"/>
                      <a:gd name="T39" fmla="*/ 20 h 24"/>
                      <a:gd name="T40" fmla="*/ 28 w 55"/>
                      <a:gd name="T41" fmla="*/ 17 h 24"/>
                      <a:gd name="T42" fmla="*/ 33 w 55"/>
                      <a:gd name="T43" fmla="*/ 16 h 24"/>
                      <a:gd name="T44" fmla="*/ 37 w 55"/>
                      <a:gd name="T45" fmla="*/ 16 h 24"/>
                      <a:gd name="T46" fmla="*/ 40 w 55"/>
                      <a:gd name="T47" fmla="*/ 13 h 24"/>
                      <a:gd name="T48" fmla="*/ 44 w 55"/>
                      <a:gd name="T49" fmla="*/ 12 h 24"/>
                      <a:gd name="T50" fmla="*/ 54 w 55"/>
                      <a:gd name="T51" fmla="*/ 7 h 24"/>
                      <a:gd name="T52" fmla="*/ 55 w 55"/>
                      <a:gd name="T53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55" h="24">
                        <a:moveTo>
                          <a:pt x="55" y="5"/>
                        </a:moveTo>
                        <a:cubicBezTo>
                          <a:pt x="52" y="5"/>
                          <a:pt x="50" y="3"/>
                          <a:pt x="47" y="3"/>
                        </a:cubicBezTo>
                        <a:cubicBezTo>
                          <a:pt x="44" y="2"/>
                          <a:pt x="40" y="2"/>
                          <a:pt x="36" y="2"/>
                        </a:cubicBezTo>
                        <a:cubicBezTo>
                          <a:pt x="33" y="2"/>
                          <a:pt x="30" y="2"/>
                          <a:pt x="27" y="0"/>
                        </a:cubicBezTo>
                        <a:cubicBezTo>
                          <a:pt x="25" y="0"/>
                          <a:pt x="23" y="0"/>
                          <a:pt x="22" y="2"/>
                        </a:cubicBezTo>
                        <a:cubicBezTo>
                          <a:pt x="22" y="4"/>
                          <a:pt x="21" y="5"/>
                          <a:pt x="19" y="4"/>
                        </a:cubicBezTo>
                        <a:cubicBezTo>
                          <a:pt x="17" y="3"/>
                          <a:pt x="12" y="1"/>
                          <a:pt x="11" y="5"/>
                        </a:cubicBezTo>
                        <a:cubicBezTo>
                          <a:pt x="10" y="6"/>
                          <a:pt x="11" y="6"/>
                          <a:pt x="9" y="7"/>
                        </a:cubicBezTo>
                        <a:cubicBezTo>
                          <a:pt x="8" y="8"/>
                          <a:pt x="6" y="10"/>
                          <a:pt x="8" y="11"/>
                        </a:cubicBezTo>
                        <a:cubicBezTo>
                          <a:pt x="9" y="12"/>
                          <a:pt x="12" y="13"/>
                          <a:pt x="12" y="12"/>
                        </a:cubicBezTo>
                        <a:cubicBezTo>
                          <a:pt x="13" y="10"/>
                          <a:pt x="14" y="11"/>
                          <a:pt x="15" y="12"/>
                        </a:cubicBezTo>
                        <a:cubicBezTo>
                          <a:pt x="16" y="13"/>
                          <a:pt x="20" y="14"/>
                          <a:pt x="19" y="15"/>
                        </a:cubicBezTo>
                        <a:cubicBezTo>
                          <a:pt x="19" y="16"/>
                          <a:pt x="16" y="16"/>
                          <a:pt x="15" y="17"/>
                        </a:cubicBezTo>
                        <a:cubicBezTo>
                          <a:pt x="14" y="18"/>
                          <a:pt x="13" y="19"/>
                          <a:pt x="11" y="17"/>
                        </a:cubicBezTo>
                        <a:cubicBezTo>
                          <a:pt x="10" y="16"/>
                          <a:pt x="10" y="19"/>
                          <a:pt x="10" y="20"/>
                        </a:cubicBezTo>
                        <a:cubicBezTo>
                          <a:pt x="6" y="22"/>
                          <a:pt x="4" y="15"/>
                          <a:pt x="1" y="20"/>
                        </a:cubicBezTo>
                        <a:cubicBezTo>
                          <a:pt x="0" y="21"/>
                          <a:pt x="10" y="23"/>
                          <a:pt x="11" y="22"/>
                        </a:cubicBezTo>
                        <a:cubicBezTo>
                          <a:pt x="12" y="21"/>
                          <a:pt x="14" y="22"/>
                          <a:pt x="15" y="23"/>
                        </a:cubicBezTo>
                        <a:cubicBezTo>
                          <a:pt x="16" y="23"/>
                          <a:pt x="19" y="24"/>
                          <a:pt x="21" y="23"/>
                        </a:cubicBezTo>
                        <a:cubicBezTo>
                          <a:pt x="22" y="22"/>
                          <a:pt x="24" y="23"/>
                          <a:pt x="25" y="20"/>
                        </a:cubicBezTo>
                        <a:cubicBezTo>
                          <a:pt x="25" y="19"/>
                          <a:pt x="27" y="18"/>
                          <a:pt x="28" y="17"/>
                        </a:cubicBezTo>
                        <a:cubicBezTo>
                          <a:pt x="29" y="16"/>
                          <a:pt x="33" y="16"/>
                          <a:pt x="33" y="16"/>
                        </a:cubicBezTo>
                        <a:cubicBezTo>
                          <a:pt x="34" y="18"/>
                          <a:pt x="35" y="16"/>
                          <a:pt x="37" y="16"/>
                        </a:cubicBezTo>
                        <a:cubicBezTo>
                          <a:pt x="38" y="16"/>
                          <a:pt x="39" y="13"/>
                          <a:pt x="40" y="13"/>
                        </a:cubicBezTo>
                        <a:cubicBezTo>
                          <a:pt x="41" y="12"/>
                          <a:pt x="43" y="13"/>
                          <a:pt x="44" y="12"/>
                        </a:cubicBezTo>
                        <a:cubicBezTo>
                          <a:pt x="48" y="11"/>
                          <a:pt x="50" y="9"/>
                          <a:pt x="54" y="7"/>
                        </a:cubicBezTo>
                        <a:cubicBezTo>
                          <a:pt x="55" y="7"/>
                          <a:pt x="55" y="7"/>
                          <a:pt x="55" y="5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02" name="Freeform 693">
                    <a:extLst>
                      <a:ext uri="{FF2B5EF4-FFF2-40B4-BE49-F238E27FC236}">
                        <a16:creationId xmlns:a16="http://schemas.microsoft.com/office/drawing/2014/main" id="{4AE81064-29BA-4B20-BA90-C195ADBDE5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38581" y="3376111"/>
                    <a:ext cx="415714" cy="243694"/>
                  </a:xfrm>
                  <a:custGeom>
                    <a:avLst/>
                    <a:gdLst>
                      <a:gd name="T0" fmla="*/ 78 w 89"/>
                      <a:gd name="T1" fmla="*/ 32 h 52"/>
                      <a:gd name="T2" fmla="*/ 81 w 89"/>
                      <a:gd name="T3" fmla="*/ 33 h 52"/>
                      <a:gd name="T4" fmla="*/ 84 w 89"/>
                      <a:gd name="T5" fmla="*/ 31 h 52"/>
                      <a:gd name="T6" fmla="*/ 81 w 89"/>
                      <a:gd name="T7" fmla="*/ 26 h 52"/>
                      <a:gd name="T8" fmla="*/ 79 w 89"/>
                      <a:gd name="T9" fmla="*/ 27 h 52"/>
                      <a:gd name="T10" fmla="*/ 75 w 89"/>
                      <a:gd name="T11" fmla="*/ 27 h 52"/>
                      <a:gd name="T12" fmla="*/ 78 w 89"/>
                      <a:gd name="T13" fmla="*/ 21 h 52"/>
                      <a:gd name="T14" fmla="*/ 74 w 89"/>
                      <a:gd name="T15" fmla="*/ 22 h 52"/>
                      <a:gd name="T16" fmla="*/ 68 w 89"/>
                      <a:gd name="T17" fmla="*/ 25 h 52"/>
                      <a:gd name="T18" fmla="*/ 65 w 89"/>
                      <a:gd name="T19" fmla="*/ 29 h 52"/>
                      <a:gd name="T20" fmla="*/ 62 w 89"/>
                      <a:gd name="T21" fmla="*/ 28 h 52"/>
                      <a:gd name="T22" fmla="*/ 57 w 89"/>
                      <a:gd name="T23" fmla="*/ 27 h 52"/>
                      <a:gd name="T24" fmla="*/ 53 w 89"/>
                      <a:gd name="T25" fmla="*/ 23 h 52"/>
                      <a:gd name="T26" fmla="*/ 52 w 89"/>
                      <a:gd name="T27" fmla="*/ 17 h 52"/>
                      <a:gd name="T28" fmla="*/ 49 w 89"/>
                      <a:gd name="T29" fmla="*/ 13 h 52"/>
                      <a:gd name="T30" fmla="*/ 45 w 89"/>
                      <a:gd name="T31" fmla="*/ 12 h 52"/>
                      <a:gd name="T32" fmla="*/ 38 w 89"/>
                      <a:gd name="T33" fmla="*/ 12 h 52"/>
                      <a:gd name="T34" fmla="*/ 31 w 89"/>
                      <a:gd name="T35" fmla="*/ 12 h 52"/>
                      <a:gd name="T36" fmla="*/ 27 w 89"/>
                      <a:gd name="T37" fmla="*/ 8 h 52"/>
                      <a:gd name="T38" fmla="*/ 23 w 89"/>
                      <a:gd name="T39" fmla="*/ 8 h 52"/>
                      <a:gd name="T40" fmla="*/ 19 w 89"/>
                      <a:gd name="T41" fmla="*/ 10 h 52"/>
                      <a:gd name="T42" fmla="*/ 17 w 89"/>
                      <a:gd name="T43" fmla="*/ 6 h 52"/>
                      <a:gd name="T44" fmla="*/ 15 w 89"/>
                      <a:gd name="T45" fmla="*/ 1 h 52"/>
                      <a:gd name="T46" fmla="*/ 15 w 89"/>
                      <a:gd name="T47" fmla="*/ 5 h 52"/>
                      <a:gd name="T48" fmla="*/ 14 w 89"/>
                      <a:gd name="T49" fmla="*/ 8 h 52"/>
                      <a:gd name="T50" fmla="*/ 13 w 89"/>
                      <a:gd name="T51" fmla="*/ 3 h 52"/>
                      <a:gd name="T52" fmla="*/ 14 w 89"/>
                      <a:gd name="T53" fmla="*/ 0 h 52"/>
                      <a:gd name="T54" fmla="*/ 1 w 89"/>
                      <a:gd name="T55" fmla="*/ 4 h 52"/>
                      <a:gd name="T56" fmla="*/ 1 w 89"/>
                      <a:gd name="T57" fmla="*/ 15 h 52"/>
                      <a:gd name="T58" fmla="*/ 1 w 89"/>
                      <a:gd name="T59" fmla="*/ 23 h 52"/>
                      <a:gd name="T60" fmla="*/ 2 w 89"/>
                      <a:gd name="T61" fmla="*/ 26 h 52"/>
                      <a:gd name="T62" fmla="*/ 6 w 89"/>
                      <a:gd name="T63" fmla="*/ 26 h 52"/>
                      <a:gd name="T64" fmla="*/ 6 w 89"/>
                      <a:gd name="T65" fmla="*/ 23 h 52"/>
                      <a:gd name="T66" fmla="*/ 10 w 89"/>
                      <a:gd name="T67" fmla="*/ 20 h 52"/>
                      <a:gd name="T68" fmla="*/ 13 w 89"/>
                      <a:gd name="T69" fmla="*/ 18 h 52"/>
                      <a:gd name="T70" fmla="*/ 17 w 89"/>
                      <a:gd name="T71" fmla="*/ 19 h 52"/>
                      <a:gd name="T72" fmla="*/ 21 w 89"/>
                      <a:gd name="T73" fmla="*/ 20 h 52"/>
                      <a:gd name="T74" fmla="*/ 21 w 89"/>
                      <a:gd name="T75" fmla="*/ 24 h 52"/>
                      <a:gd name="T76" fmla="*/ 26 w 89"/>
                      <a:gd name="T77" fmla="*/ 27 h 52"/>
                      <a:gd name="T78" fmla="*/ 33 w 89"/>
                      <a:gd name="T79" fmla="*/ 34 h 52"/>
                      <a:gd name="T80" fmla="*/ 38 w 89"/>
                      <a:gd name="T81" fmla="*/ 37 h 52"/>
                      <a:gd name="T82" fmla="*/ 41 w 89"/>
                      <a:gd name="T83" fmla="*/ 39 h 52"/>
                      <a:gd name="T84" fmla="*/ 50 w 89"/>
                      <a:gd name="T85" fmla="*/ 45 h 52"/>
                      <a:gd name="T86" fmla="*/ 54 w 89"/>
                      <a:gd name="T87" fmla="*/ 49 h 52"/>
                      <a:gd name="T88" fmla="*/ 61 w 89"/>
                      <a:gd name="T89" fmla="*/ 52 h 52"/>
                      <a:gd name="T90" fmla="*/ 63 w 89"/>
                      <a:gd name="T91" fmla="*/ 47 h 52"/>
                      <a:gd name="T92" fmla="*/ 62 w 89"/>
                      <a:gd name="T93" fmla="*/ 42 h 52"/>
                      <a:gd name="T94" fmla="*/ 59 w 89"/>
                      <a:gd name="T95" fmla="*/ 38 h 52"/>
                      <a:gd name="T96" fmla="*/ 64 w 89"/>
                      <a:gd name="T97" fmla="*/ 36 h 52"/>
                      <a:gd name="T98" fmla="*/ 66 w 89"/>
                      <a:gd name="T99" fmla="*/ 33 h 52"/>
                      <a:gd name="T100" fmla="*/ 68 w 89"/>
                      <a:gd name="T101" fmla="*/ 30 h 52"/>
                      <a:gd name="T102" fmla="*/ 71 w 89"/>
                      <a:gd name="T103" fmla="*/ 30 h 52"/>
                      <a:gd name="T104" fmla="*/ 74 w 89"/>
                      <a:gd name="T105" fmla="*/ 29 h 52"/>
                      <a:gd name="T106" fmla="*/ 74 w 89"/>
                      <a:gd name="T107" fmla="*/ 34 h 52"/>
                      <a:gd name="T108" fmla="*/ 77 w 89"/>
                      <a:gd name="T109" fmla="*/ 34 h 52"/>
                      <a:gd name="T110" fmla="*/ 78 w 89"/>
                      <a:gd name="T111" fmla="*/ 32 h 52"/>
                      <a:gd name="T112" fmla="*/ 78 w 89"/>
                      <a:gd name="T113" fmla="*/ 32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89" h="52">
                        <a:moveTo>
                          <a:pt x="78" y="32"/>
                        </a:moveTo>
                        <a:cubicBezTo>
                          <a:pt x="79" y="33"/>
                          <a:pt x="79" y="34"/>
                          <a:pt x="81" y="33"/>
                        </a:cubicBezTo>
                        <a:cubicBezTo>
                          <a:pt x="82" y="33"/>
                          <a:pt x="83" y="31"/>
                          <a:pt x="84" y="31"/>
                        </a:cubicBezTo>
                        <a:cubicBezTo>
                          <a:pt x="89" y="30"/>
                          <a:pt x="83" y="28"/>
                          <a:pt x="81" y="26"/>
                        </a:cubicBezTo>
                        <a:cubicBezTo>
                          <a:pt x="80" y="25"/>
                          <a:pt x="80" y="26"/>
                          <a:pt x="79" y="27"/>
                        </a:cubicBezTo>
                        <a:cubicBezTo>
                          <a:pt x="79" y="28"/>
                          <a:pt x="76" y="27"/>
                          <a:pt x="75" y="27"/>
                        </a:cubicBezTo>
                        <a:cubicBezTo>
                          <a:pt x="71" y="25"/>
                          <a:pt x="77" y="22"/>
                          <a:pt x="78" y="21"/>
                        </a:cubicBezTo>
                        <a:cubicBezTo>
                          <a:pt x="78" y="21"/>
                          <a:pt x="74" y="22"/>
                          <a:pt x="74" y="22"/>
                        </a:cubicBezTo>
                        <a:cubicBezTo>
                          <a:pt x="72" y="23"/>
                          <a:pt x="70" y="23"/>
                          <a:pt x="68" y="25"/>
                        </a:cubicBezTo>
                        <a:cubicBezTo>
                          <a:pt x="67" y="26"/>
                          <a:pt x="66" y="28"/>
                          <a:pt x="65" y="29"/>
                        </a:cubicBezTo>
                        <a:cubicBezTo>
                          <a:pt x="64" y="32"/>
                          <a:pt x="63" y="30"/>
                          <a:pt x="62" y="28"/>
                        </a:cubicBezTo>
                        <a:cubicBezTo>
                          <a:pt x="61" y="26"/>
                          <a:pt x="59" y="27"/>
                          <a:pt x="57" y="27"/>
                        </a:cubicBezTo>
                        <a:cubicBezTo>
                          <a:pt x="55" y="27"/>
                          <a:pt x="54" y="24"/>
                          <a:pt x="53" y="23"/>
                        </a:cubicBezTo>
                        <a:cubicBezTo>
                          <a:pt x="51" y="21"/>
                          <a:pt x="54" y="19"/>
                          <a:pt x="52" y="17"/>
                        </a:cubicBezTo>
                        <a:cubicBezTo>
                          <a:pt x="51" y="16"/>
                          <a:pt x="50" y="14"/>
                          <a:pt x="49" y="13"/>
                        </a:cubicBezTo>
                        <a:cubicBezTo>
                          <a:pt x="48" y="12"/>
                          <a:pt x="46" y="11"/>
                          <a:pt x="45" y="12"/>
                        </a:cubicBezTo>
                        <a:cubicBezTo>
                          <a:pt x="43" y="13"/>
                          <a:pt x="41" y="12"/>
                          <a:pt x="38" y="12"/>
                        </a:cubicBezTo>
                        <a:cubicBezTo>
                          <a:pt x="36" y="12"/>
                          <a:pt x="33" y="13"/>
                          <a:pt x="31" y="12"/>
                        </a:cubicBezTo>
                        <a:cubicBezTo>
                          <a:pt x="30" y="11"/>
                          <a:pt x="28" y="9"/>
                          <a:pt x="27" y="8"/>
                        </a:cubicBezTo>
                        <a:cubicBezTo>
                          <a:pt x="25" y="6"/>
                          <a:pt x="24" y="6"/>
                          <a:pt x="23" y="8"/>
                        </a:cubicBezTo>
                        <a:cubicBezTo>
                          <a:pt x="22" y="9"/>
                          <a:pt x="21" y="10"/>
                          <a:pt x="19" y="10"/>
                        </a:cubicBezTo>
                        <a:cubicBezTo>
                          <a:pt x="16" y="10"/>
                          <a:pt x="16" y="8"/>
                          <a:pt x="17" y="6"/>
                        </a:cubicBezTo>
                        <a:cubicBezTo>
                          <a:pt x="18" y="3"/>
                          <a:pt x="18" y="3"/>
                          <a:pt x="15" y="1"/>
                        </a:cubicBezTo>
                        <a:cubicBezTo>
                          <a:pt x="15" y="2"/>
                          <a:pt x="15" y="4"/>
                          <a:pt x="15" y="5"/>
                        </a:cubicBezTo>
                        <a:cubicBezTo>
                          <a:pt x="15" y="7"/>
                          <a:pt x="16" y="8"/>
                          <a:pt x="14" y="8"/>
                        </a:cubicBezTo>
                        <a:cubicBezTo>
                          <a:pt x="12" y="7"/>
                          <a:pt x="12" y="4"/>
                          <a:pt x="13" y="3"/>
                        </a:cubicBezTo>
                        <a:cubicBezTo>
                          <a:pt x="13" y="3"/>
                          <a:pt x="15" y="0"/>
                          <a:pt x="14" y="0"/>
                        </a:cubicBezTo>
                        <a:cubicBezTo>
                          <a:pt x="9" y="1"/>
                          <a:pt x="5" y="2"/>
                          <a:pt x="1" y="4"/>
                        </a:cubicBezTo>
                        <a:cubicBezTo>
                          <a:pt x="0" y="4"/>
                          <a:pt x="1" y="14"/>
                          <a:pt x="1" y="15"/>
                        </a:cubicBezTo>
                        <a:cubicBezTo>
                          <a:pt x="1" y="18"/>
                          <a:pt x="1" y="21"/>
                          <a:pt x="1" y="23"/>
                        </a:cubicBezTo>
                        <a:cubicBezTo>
                          <a:pt x="1" y="25"/>
                          <a:pt x="0" y="26"/>
                          <a:pt x="2" y="26"/>
                        </a:cubicBezTo>
                        <a:cubicBezTo>
                          <a:pt x="3" y="26"/>
                          <a:pt x="4" y="26"/>
                          <a:pt x="6" y="26"/>
                        </a:cubicBezTo>
                        <a:cubicBezTo>
                          <a:pt x="8" y="26"/>
                          <a:pt x="5" y="24"/>
                          <a:pt x="6" y="23"/>
                        </a:cubicBezTo>
                        <a:cubicBezTo>
                          <a:pt x="7" y="21"/>
                          <a:pt x="9" y="22"/>
                          <a:pt x="10" y="20"/>
                        </a:cubicBezTo>
                        <a:cubicBezTo>
                          <a:pt x="12" y="19"/>
                          <a:pt x="12" y="19"/>
                          <a:pt x="13" y="18"/>
                        </a:cubicBezTo>
                        <a:cubicBezTo>
                          <a:pt x="15" y="17"/>
                          <a:pt x="16" y="18"/>
                          <a:pt x="17" y="19"/>
                        </a:cubicBezTo>
                        <a:cubicBezTo>
                          <a:pt x="18" y="20"/>
                          <a:pt x="21" y="20"/>
                          <a:pt x="21" y="20"/>
                        </a:cubicBezTo>
                        <a:cubicBezTo>
                          <a:pt x="22" y="22"/>
                          <a:pt x="21" y="23"/>
                          <a:pt x="21" y="24"/>
                        </a:cubicBezTo>
                        <a:cubicBezTo>
                          <a:pt x="22" y="27"/>
                          <a:pt x="25" y="27"/>
                          <a:pt x="26" y="27"/>
                        </a:cubicBezTo>
                        <a:cubicBezTo>
                          <a:pt x="31" y="27"/>
                          <a:pt x="31" y="30"/>
                          <a:pt x="33" y="34"/>
                        </a:cubicBezTo>
                        <a:cubicBezTo>
                          <a:pt x="34" y="35"/>
                          <a:pt x="36" y="36"/>
                          <a:pt x="38" y="37"/>
                        </a:cubicBezTo>
                        <a:cubicBezTo>
                          <a:pt x="39" y="37"/>
                          <a:pt x="40" y="38"/>
                          <a:pt x="41" y="39"/>
                        </a:cubicBezTo>
                        <a:cubicBezTo>
                          <a:pt x="44" y="41"/>
                          <a:pt x="47" y="44"/>
                          <a:pt x="50" y="45"/>
                        </a:cubicBezTo>
                        <a:cubicBezTo>
                          <a:pt x="54" y="46"/>
                          <a:pt x="54" y="46"/>
                          <a:pt x="54" y="49"/>
                        </a:cubicBezTo>
                        <a:cubicBezTo>
                          <a:pt x="56" y="49"/>
                          <a:pt x="59" y="51"/>
                          <a:pt x="61" y="52"/>
                        </a:cubicBezTo>
                        <a:cubicBezTo>
                          <a:pt x="61" y="49"/>
                          <a:pt x="60" y="49"/>
                          <a:pt x="63" y="47"/>
                        </a:cubicBezTo>
                        <a:cubicBezTo>
                          <a:pt x="64" y="45"/>
                          <a:pt x="62" y="44"/>
                          <a:pt x="62" y="42"/>
                        </a:cubicBezTo>
                        <a:cubicBezTo>
                          <a:pt x="63" y="39"/>
                          <a:pt x="60" y="40"/>
                          <a:pt x="59" y="38"/>
                        </a:cubicBezTo>
                        <a:cubicBezTo>
                          <a:pt x="58" y="36"/>
                          <a:pt x="63" y="37"/>
                          <a:pt x="64" y="36"/>
                        </a:cubicBezTo>
                        <a:cubicBezTo>
                          <a:pt x="67" y="35"/>
                          <a:pt x="64" y="32"/>
                          <a:pt x="66" y="33"/>
                        </a:cubicBezTo>
                        <a:cubicBezTo>
                          <a:pt x="70" y="33"/>
                          <a:pt x="66" y="30"/>
                          <a:pt x="68" y="30"/>
                        </a:cubicBezTo>
                        <a:cubicBezTo>
                          <a:pt x="69" y="29"/>
                          <a:pt x="70" y="31"/>
                          <a:pt x="71" y="30"/>
                        </a:cubicBezTo>
                        <a:cubicBezTo>
                          <a:pt x="72" y="30"/>
                          <a:pt x="73" y="29"/>
                          <a:pt x="74" y="29"/>
                        </a:cubicBezTo>
                        <a:cubicBezTo>
                          <a:pt x="76" y="29"/>
                          <a:pt x="74" y="33"/>
                          <a:pt x="74" y="34"/>
                        </a:cubicBezTo>
                        <a:cubicBezTo>
                          <a:pt x="75" y="34"/>
                          <a:pt x="77" y="31"/>
                          <a:pt x="77" y="34"/>
                        </a:cubicBezTo>
                        <a:cubicBezTo>
                          <a:pt x="77" y="34"/>
                          <a:pt x="77" y="32"/>
                          <a:pt x="78" y="32"/>
                        </a:cubicBezTo>
                        <a:cubicBezTo>
                          <a:pt x="79" y="32"/>
                          <a:pt x="77" y="32"/>
                          <a:pt x="78" y="32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03" name="Freeform 694">
                    <a:extLst>
                      <a:ext uri="{FF2B5EF4-FFF2-40B4-BE49-F238E27FC236}">
                        <a16:creationId xmlns:a16="http://schemas.microsoft.com/office/drawing/2014/main" id="{4916FEE3-05C7-4FD7-ABB3-9D9C8BCE9F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64410" y="3646882"/>
                    <a:ext cx="0" cy="4779"/>
                  </a:xfrm>
                  <a:custGeom>
                    <a:avLst/>
                    <a:gdLst>
                      <a:gd name="T0" fmla="*/ 1 h 1"/>
                      <a:gd name="T1" fmla="*/ 0 h 1"/>
                      <a:gd name="T2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04" name="Freeform 695">
                    <a:extLst>
                      <a:ext uri="{FF2B5EF4-FFF2-40B4-BE49-F238E27FC236}">
                        <a16:creationId xmlns:a16="http://schemas.microsoft.com/office/drawing/2014/main" id="{DE8FE409-186A-4216-87D5-7CE5C6F727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49385" y="3460527"/>
                    <a:ext cx="340852" cy="200689"/>
                  </a:xfrm>
                  <a:custGeom>
                    <a:avLst/>
                    <a:gdLst>
                      <a:gd name="T0" fmla="*/ 73 w 73"/>
                      <a:gd name="T1" fmla="*/ 28 h 43"/>
                      <a:gd name="T2" fmla="*/ 69 w 73"/>
                      <a:gd name="T3" fmla="*/ 27 h 43"/>
                      <a:gd name="T4" fmla="*/ 65 w 73"/>
                      <a:gd name="T5" fmla="*/ 24 h 43"/>
                      <a:gd name="T6" fmla="*/ 58 w 73"/>
                      <a:gd name="T7" fmla="*/ 20 h 43"/>
                      <a:gd name="T8" fmla="*/ 52 w 73"/>
                      <a:gd name="T9" fmla="*/ 16 h 43"/>
                      <a:gd name="T10" fmla="*/ 47 w 73"/>
                      <a:gd name="T11" fmla="*/ 9 h 43"/>
                      <a:gd name="T12" fmla="*/ 40 w 73"/>
                      <a:gd name="T13" fmla="*/ 5 h 43"/>
                      <a:gd name="T14" fmla="*/ 40 w 73"/>
                      <a:gd name="T15" fmla="*/ 2 h 43"/>
                      <a:gd name="T16" fmla="*/ 36 w 73"/>
                      <a:gd name="T17" fmla="*/ 1 h 43"/>
                      <a:gd name="T18" fmla="*/ 34 w 73"/>
                      <a:gd name="T19" fmla="*/ 0 h 43"/>
                      <a:gd name="T20" fmla="*/ 31 w 73"/>
                      <a:gd name="T21" fmla="*/ 1 h 43"/>
                      <a:gd name="T22" fmla="*/ 28 w 73"/>
                      <a:gd name="T23" fmla="*/ 3 h 43"/>
                      <a:gd name="T24" fmla="*/ 25 w 73"/>
                      <a:gd name="T25" fmla="*/ 6 h 43"/>
                      <a:gd name="T26" fmla="*/ 22 w 73"/>
                      <a:gd name="T27" fmla="*/ 8 h 43"/>
                      <a:gd name="T28" fmla="*/ 17 w 73"/>
                      <a:gd name="T29" fmla="*/ 8 h 43"/>
                      <a:gd name="T30" fmla="*/ 12 w 73"/>
                      <a:gd name="T31" fmla="*/ 2 h 43"/>
                      <a:gd name="T32" fmla="*/ 2 w 73"/>
                      <a:gd name="T33" fmla="*/ 5 h 43"/>
                      <a:gd name="T34" fmla="*/ 5 w 73"/>
                      <a:gd name="T35" fmla="*/ 12 h 43"/>
                      <a:gd name="T36" fmla="*/ 8 w 73"/>
                      <a:gd name="T37" fmla="*/ 17 h 43"/>
                      <a:gd name="T38" fmla="*/ 8 w 73"/>
                      <a:gd name="T39" fmla="*/ 19 h 43"/>
                      <a:gd name="T40" fmla="*/ 10 w 73"/>
                      <a:gd name="T41" fmla="*/ 22 h 43"/>
                      <a:gd name="T42" fmla="*/ 9 w 73"/>
                      <a:gd name="T43" fmla="*/ 26 h 43"/>
                      <a:gd name="T44" fmla="*/ 9 w 73"/>
                      <a:gd name="T45" fmla="*/ 31 h 43"/>
                      <a:gd name="T46" fmla="*/ 14 w 73"/>
                      <a:gd name="T47" fmla="*/ 29 h 43"/>
                      <a:gd name="T48" fmla="*/ 17 w 73"/>
                      <a:gd name="T49" fmla="*/ 26 h 43"/>
                      <a:gd name="T50" fmla="*/ 27 w 73"/>
                      <a:gd name="T51" fmla="*/ 27 h 43"/>
                      <a:gd name="T52" fmla="*/ 37 w 73"/>
                      <a:gd name="T53" fmla="*/ 31 h 43"/>
                      <a:gd name="T54" fmla="*/ 45 w 73"/>
                      <a:gd name="T55" fmla="*/ 35 h 43"/>
                      <a:gd name="T56" fmla="*/ 46 w 73"/>
                      <a:gd name="T57" fmla="*/ 37 h 43"/>
                      <a:gd name="T58" fmla="*/ 48 w 73"/>
                      <a:gd name="T59" fmla="*/ 42 h 43"/>
                      <a:gd name="T60" fmla="*/ 53 w 73"/>
                      <a:gd name="T61" fmla="*/ 43 h 43"/>
                      <a:gd name="T62" fmla="*/ 57 w 73"/>
                      <a:gd name="T63" fmla="*/ 40 h 43"/>
                      <a:gd name="T64" fmla="*/ 62 w 73"/>
                      <a:gd name="T65" fmla="*/ 38 h 43"/>
                      <a:gd name="T66" fmla="*/ 65 w 73"/>
                      <a:gd name="T67" fmla="*/ 33 h 43"/>
                      <a:gd name="T68" fmla="*/ 69 w 73"/>
                      <a:gd name="T69" fmla="*/ 31 h 43"/>
                      <a:gd name="T70" fmla="*/ 73 w 73"/>
                      <a:gd name="T71" fmla="*/ 31 h 43"/>
                      <a:gd name="T72" fmla="*/ 73 w 73"/>
                      <a:gd name="T73" fmla="*/ 28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" h="43">
                        <a:moveTo>
                          <a:pt x="73" y="28"/>
                        </a:moveTo>
                        <a:cubicBezTo>
                          <a:pt x="72" y="27"/>
                          <a:pt x="71" y="27"/>
                          <a:pt x="69" y="27"/>
                        </a:cubicBezTo>
                        <a:cubicBezTo>
                          <a:pt x="68" y="26"/>
                          <a:pt x="66" y="25"/>
                          <a:pt x="65" y="24"/>
                        </a:cubicBezTo>
                        <a:cubicBezTo>
                          <a:pt x="63" y="23"/>
                          <a:pt x="60" y="22"/>
                          <a:pt x="58" y="20"/>
                        </a:cubicBezTo>
                        <a:cubicBezTo>
                          <a:pt x="57" y="18"/>
                          <a:pt x="54" y="18"/>
                          <a:pt x="52" y="16"/>
                        </a:cubicBezTo>
                        <a:cubicBezTo>
                          <a:pt x="51" y="13"/>
                          <a:pt x="50" y="9"/>
                          <a:pt x="47" y="9"/>
                        </a:cubicBezTo>
                        <a:cubicBezTo>
                          <a:pt x="44" y="9"/>
                          <a:pt x="40" y="9"/>
                          <a:pt x="40" y="5"/>
                        </a:cubicBezTo>
                        <a:cubicBezTo>
                          <a:pt x="40" y="4"/>
                          <a:pt x="41" y="2"/>
                          <a:pt x="40" y="2"/>
                        </a:cubicBezTo>
                        <a:cubicBezTo>
                          <a:pt x="39" y="1"/>
                          <a:pt x="38" y="2"/>
                          <a:pt x="36" y="1"/>
                        </a:cubicBezTo>
                        <a:cubicBezTo>
                          <a:pt x="36" y="1"/>
                          <a:pt x="35" y="0"/>
                          <a:pt x="34" y="0"/>
                        </a:cubicBezTo>
                        <a:cubicBezTo>
                          <a:pt x="33" y="0"/>
                          <a:pt x="32" y="1"/>
                          <a:pt x="31" y="1"/>
                        </a:cubicBezTo>
                        <a:cubicBezTo>
                          <a:pt x="30" y="0"/>
                          <a:pt x="29" y="3"/>
                          <a:pt x="28" y="3"/>
                        </a:cubicBezTo>
                        <a:cubicBezTo>
                          <a:pt x="27" y="3"/>
                          <a:pt x="24" y="4"/>
                          <a:pt x="25" y="6"/>
                        </a:cubicBezTo>
                        <a:cubicBezTo>
                          <a:pt x="26" y="9"/>
                          <a:pt x="25" y="8"/>
                          <a:pt x="22" y="8"/>
                        </a:cubicBezTo>
                        <a:cubicBezTo>
                          <a:pt x="21" y="8"/>
                          <a:pt x="18" y="8"/>
                          <a:pt x="17" y="8"/>
                        </a:cubicBezTo>
                        <a:cubicBezTo>
                          <a:pt x="15" y="6"/>
                          <a:pt x="14" y="4"/>
                          <a:pt x="12" y="2"/>
                        </a:cubicBezTo>
                        <a:cubicBezTo>
                          <a:pt x="9" y="0"/>
                          <a:pt x="5" y="3"/>
                          <a:pt x="2" y="5"/>
                        </a:cubicBezTo>
                        <a:cubicBezTo>
                          <a:pt x="3" y="6"/>
                          <a:pt x="6" y="10"/>
                          <a:pt x="5" y="12"/>
                        </a:cubicBezTo>
                        <a:cubicBezTo>
                          <a:pt x="0" y="15"/>
                          <a:pt x="6" y="15"/>
                          <a:pt x="8" y="17"/>
                        </a:cubicBezTo>
                        <a:cubicBezTo>
                          <a:pt x="8" y="17"/>
                          <a:pt x="8" y="19"/>
                          <a:pt x="8" y="19"/>
                        </a:cubicBezTo>
                        <a:cubicBezTo>
                          <a:pt x="7" y="20"/>
                          <a:pt x="9" y="22"/>
                          <a:pt x="10" y="22"/>
                        </a:cubicBezTo>
                        <a:cubicBezTo>
                          <a:pt x="10" y="23"/>
                          <a:pt x="9" y="24"/>
                          <a:pt x="9" y="26"/>
                        </a:cubicBezTo>
                        <a:cubicBezTo>
                          <a:pt x="9" y="27"/>
                          <a:pt x="9" y="29"/>
                          <a:pt x="9" y="31"/>
                        </a:cubicBezTo>
                        <a:cubicBezTo>
                          <a:pt x="11" y="31"/>
                          <a:pt x="12" y="31"/>
                          <a:pt x="14" y="29"/>
                        </a:cubicBezTo>
                        <a:cubicBezTo>
                          <a:pt x="15" y="28"/>
                          <a:pt x="16" y="27"/>
                          <a:pt x="17" y="26"/>
                        </a:cubicBezTo>
                        <a:cubicBezTo>
                          <a:pt x="21" y="26"/>
                          <a:pt x="24" y="25"/>
                          <a:pt x="27" y="27"/>
                        </a:cubicBezTo>
                        <a:cubicBezTo>
                          <a:pt x="29" y="30"/>
                          <a:pt x="35" y="28"/>
                          <a:pt x="37" y="31"/>
                        </a:cubicBezTo>
                        <a:cubicBezTo>
                          <a:pt x="39" y="34"/>
                          <a:pt x="41" y="35"/>
                          <a:pt x="45" y="35"/>
                        </a:cubicBezTo>
                        <a:cubicBezTo>
                          <a:pt x="46" y="35"/>
                          <a:pt x="46" y="35"/>
                          <a:pt x="46" y="37"/>
                        </a:cubicBezTo>
                        <a:cubicBezTo>
                          <a:pt x="46" y="40"/>
                          <a:pt x="46" y="40"/>
                          <a:pt x="48" y="42"/>
                        </a:cubicBezTo>
                        <a:cubicBezTo>
                          <a:pt x="50" y="42"/>
                          <a:pt x="51" y="43"/>
                          <a:pt x="53" y="43"/>
                        </a:cubicBezTo>
                        <a:cubicBezTo>
                          <a:pt x="56" y="43"/>
                          <a:pt x="56" y="42"/>
                          <a:pt x="57" y="40"/>
                        </a:cubicBezTo>
                        <a:cubicBezTo>
                          <a:pt x="58" y="38"/>
                          <a:pt x="60" y="39"/>
                          <a:pt x="62" y="38"/>
                        </a:cubicBezTo>
                        <a:cubicBezTo>
                          <a:pt x="64" y="37"/>
                          <a:pt x="64" y="35"/>
                          <a:pt x="65" y="33"/>
                        </a:cubicBezTo>
                        <a:cubicBezTo>
                          <a:pt x="65" y="31"/>
                          <a:pt x="68" y="33"/>
                          <a:pt x="69" y="31"/>
                        </a:cubicBezTo>
                        <a:cubicBezTo>
                          <a:pt x="69" y="29"/>
                          <a:pt x="72" y="31"/>
                          <a:pt x="73" y="31"/>
                        </a:cubicBezTo>
                        <a:cubicBezTo>
                          <a:pt x="73" y="30"/>
                          <a:pt x="73" y="29"/>
                          <a:pt x="73" y="28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05" name="Freeform 696">
                    <a:extLst>
                      <a:ext uri="{FF2B5EF4-FFF2-40B4-BE49-F238E27FC236}">
                        <a16:creationId xmlns:a16="http://schemas.microsoft.com/office/drawing/2014/main" id="{1331EF9A-FA97-4D32-8D59-31C948B7F1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09352" y="3506718"/>
                    <a:ext cx="186353" cy="125829"/>
                  </a:xfrm>
                  <a:custGeom>
                    <a:avLst/>
                    <a:gdLst>
                      <a:gd name="T0" fmla="*/ 30 w 40"/>
                      <a:gd name="T1" fmla="*/ 10 h 27"/>
                      <a:gd name="T2" fmla="*/ 25 w 40"/>
                      <a:gd name="T3" fmla="*/ 10 h 27"/>
                      <a:gd name="T4" fmla="*/ 21 w 40"/>
                      <a:gd name="T5" fmla="*/ 8 h 27"/>
                      <a:gd name="T6" fmla="*/ 19 w 40"/>
                      <a:gd name="T7" fmla="*/ 9 h 27"/>
                      <a:gd name="T8" fmla="*/ 17 w 40"/>
                      <a:gd name="T9" fmla="*/ 9 h 27"/>
                      <a:gd name="T10" fmla="*/ 10 w 40"/>
                      <a:gd name="T11" fmla="*/ 8 h 27"/>
                      <a:gd name="T12" fmla="*/ 12 w 40"/>
                      <a:gd name="T13" fmla="*/ 5 h 27"/>
                      <a:gd name="T14" fmla="*/ 16 w 40"/>
                      <a:gd name="T15" fmla="*/ 7 h 27"/>
                      <a:gd name="T16" fmla="*/ 19 w 40"/>
                      <a:gd name="T17" fmla="*/ 5 h 27"/>
                      <a:gd name="T18" fmla="*/ 16 w 40"/>
                      <a:gd name="T19" fmla="*/ 6 h 27"/>
                      <a:gd name="T20" fmla="*/ 16 w 40"/>
                      <a:gd name="T21" fmla="*/ 1 h 27"/>
                      <a:gd name="T22" fmla="*/ 14 w 40"/>
                      <a:gd name="T23" fmla="*/ 2 h 27"/>
                      <a:gd name="T24" fmla="*/ 10 w 40"/>
                      <a:gd name="T25" fmla="*/ 2 h 27"/>
                      <a:gd name="T26" fmla="*/ 8 w 40"/>
                      <a:gd name="T27" fmla="*/ 5 h 27"/>
                      <a:gd name="T28" fmla="*/ 6 w 40"/>
                      <a:gd name="T29" fmla="*/ 8 h 27"/>
                      <a:gd name="T30" fmla="*/ 1 w 40"/>
                      <a:gd name="T31" fmla="*/ 10 h 27"/>
                      <a:gd name="T32" fmla="*/ 4 w 40"/>
                      <a:gd name="T33" fmla="*/ 14 h 27"/>
                      <a:gd name="T34" fmla="*/ 4 w 40"/>
                      <a:gd name="T35" fmla="*/ 19 h 27"/>
                      <a:gd name="T36" fmla="*/ 4 w 40"/>
                      <a:gd name="T37" fmla="*/ 24 h 27"/>
                      <a:gd name="T38" fmla="*/ 9 w 40"/>
                      <a:gd name="T39" fmla="*/ 22 h 27"/>
                      <a:gd name="T40" fmla="*/ 12 w 40"/>
                      <a:gd name="T41" fmla="*/ 20 h 27"/>
                      <a:gd name="T42" fmla="*/ 17 w 40"/>
                      <a:gd name="T43" fmla="*/ 17 h 27"/>
                      <a:gd name="T44" fmla="*/ 20 w 40"/>
                      <a:gd name="T45" fmla="*/ 17 h 27"/>
                      <a:gd name="T46" fmla="*/ 22 w 40"/>
                      <a:gd name="T47" fmla="*/ 21 h 27"/>
                      <a:gd name="T48" fmla="*/ 21 w 40"/>
                      <a:gd name="T49" fmla="*/ 24 h 27"/>
                      <a:gd name="T50" fmla="*/ 27 w 40"/>
                      <a:gd name="T51" fmla="*/ 23 h 27"/>
                      <a:gd name="T52" fmla="*/ 32 w 40"/>
                      <a:gd name="T53" fmla="*/ 21 h 27"/>
                      <a:gd name="T54" fmla="*/ 39 w 40"/>
                      <a:gd name="T55" fmla="*/ 21 h 27"/>
                      <a:gd name="T56" fmla="*/ 38 w 40"/>
                      <a:gd name="T57" fmla="*/ 18 h 27"/>
                      <a:gd name="T58" fmla="*/ 36 w 40"/>
                      <a:gd name="T59" fmla="*/ 14 h 27"/>
                      <a:gd name="T60" fmla="*/ 32 w 40"/>
                      <a:gd name="T61" fmla="*/ 9 h 27"/>
                      <a:gd name="T62" fmla="*/ 30 w 40"/>
                      <a:gd name="T63" fmla="*/ 10 h 27"/>
                      <a:gd name="T64" fmla="*/ 30 w 40"/>
                      <a:gd name="T65" fmla="*/ 1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0" h="27">
                        <a:moveTo>
                          <a:pt x="30" y="10"/>
                        </a:moveTo>
                        <a:cubicBezTo>
                          <a:pt x="28" y="11"/>
                          <a:pt x="27" y="10"/>
                          <a:pt x="25" y="10"/>
                        </a:cubicBezTo>
                        <a:cubicBezTo>
                          <a:pt x="23" y="10"/>
                          <a:pt x="22" y="8"/>
                          <a:pt x="21" y="8"/>
                        </a:cubicBezTo>
                        <a:cubicBezTo>
                          <a:pt x="20" y="8"/>
                          <a:pt x="20" y="9"/>
                          <a:pt x="19" y="9"/>
                        </a:cubicBezTo>
                        <a:cubicBezTo>
                          <a:pt x="19" y="10"/>
                          <a:pt x="18" y="9"/>
                          <a:pt x="17" y="9"/>
                        </a:cubicBezTo>
                        <a:cubicBezTo>
                          <a:pt x="15" y="9"/>
                          <a:pt x="12" y="9"/>
                          <a:pt x="10" y="8"/>
                        </a:cubicBezTo>
                        <a:cubicBezTo>
                          <a:pt x="9" y="7"/>
                          <a:pt x="12" y="5"/>
                          <a:pt x="12" y="5"/>
                        </a:cubicBezTo>
                        <a:cubicBezTo>
                          <a:pt x="14" y="4"/>
                          <a:pt x="15" y="7"/>
                          <a:pt x="16" y="7"/>
                        </a:cubicBezTo>
                        <a:cubicBezTo>
                          <a:pt x="18" y="7"/>
                          <a:pt x="19" y="6"/>
                          <a:pt x="19" y="5"/>
                        </a:cubicBezTo>
                        <a:cubicBezTo>
                          <a:pt x="18" y="4"/>
                          <a:pt x="17" y="6"/>
                          <a:pt x="16" y="6"/>
                        </a:cubicBezTo>
                        <a:cubicBezTo>
                          <a:pt x="15" y="5"/>
                          <a:pt x="17" y="2"/>
                          <a:pt x="16" y="1"/>
                        </a:cubicBezTo>
                        <a:cubicBezTo>
                          <a:pt x="16" y="0"/>
                          <a:pt x="14" y="2"/>
                          <a:pt x="14" y="2"/>
                        </a:cubicBezTo>
                        <a:cubicBezTo>
                          <a:pt x="12" y="3"/>
                          <a:pt x="11" y="1"/>
                          <a:pt x="10" y="2"/>
                        </a:cubicBezTo>
                        <a:cubicBezTo>
                          <a:pt x="8" y="2"/>
                          <a:pt x="12" y="5"/>
                          <a:pt x="8" y="5"/>
                        </a:cubicBezTo>
                        <a:cubicBezTo>
                          <a:pt x="6" y="4"/>
                          <a:pt x="9" y="8"/>
                          <a:pt x="6" y="8"/>
                        </a:cubicBezTo>
                        <a:cubicBezTo>
                          <a:pt x="5" y="9"/>
                          <a:pt x="0" y="8"/>
                          <a:pt x="1" y="10"/>
                        </a:cubicBezTo>
                        <a:cubicBezTo>
                          <a:pt x="2" y="13"/>
                          <a:pt x="5" y="11"/>
                          <a:pt x="4" y="14"/>
                        </a:cubicBezTo>
                        <a:cubicBezTo>
                          <a:pt x="4" y="17"/>
                          <a:pt x="7" y="17"/>
                          <a:pt x="4" y="19"/>
                        </a:cubicBezTo>
                        <a:cubicBezTo>
                          <a:pt x="3" y="20"/>
                          <a:pt x="1" y="24"/>
                          <a:pt x="4" y="24"/>
                        </a:cubicBezTo>
                        <a:cubicBezTo>
                          <a:pt x="6" y="24"/>
                          <a:pt x="8" y="21"/>
                          <a:pt x="9" y="22"/>
                        </a:cubicBezTo>
                        <a:cubicBezTo>
                          <a:pt x="12" y="25"/>
                          <a:pt x="9" y="20"/>
                          <a:pt x="12" y="20"/>
                        </a:cubicBezTo>
                        <a:cubicBezTo>
                          <a:pt x="14" y="20"/>
                          <a:pt x="15" y="19"/>
                          <a:pt x="17" y="17"/>
                        </a:cubicBezTo>
                        <a:cubicBezTo>
                          <a:pt x="18" y="14"/>
                          <a:pt x="19" y="15"/>
                          <a:pt x="20" y="17"/>
                        </a:cubicBezTo>
                        <a:cubicBezTo>
                          <a:pt x="21" y="18"/>
                          <a:pt x="22" y="19"/>
                          <a:pt x="22" y="21"/>
                        </a:cubicBezTo>
                        <a:cubicBezTo>
                          <a:pt x="22" y="22"/>
                          <a:pt x="21" y="23"/>
                          <a:pt x="21" y="24"/>
                        </a:cubicBezTo>
                        <a:cubicBezTo>
                          <a:pt x="22" y="27"/>
                          <a:pt x="26" y="24"/>
                          <a:pt x="27" y="23"/>
                        </a:cubicBezTo>
                        <a:cubicBezTo>
                          <a:pt x="28" y="22"/>
                          <a:pt x="31" y="20"/>
                          <a:pt x="32" y="21"/>
                        </a:cubicBezTo>
                        <a:cubicBezTo>
                          <a:pt x="34" y="23"/>
                          <a:pt x="36" y="20"/>
                          <a:pt x="39" y="21"/>
                        </a:cubicBezTo>
                        <a:cubicBezTo>
                          <a:pt x="40" y="20"/>
                          <a:pt x="38" y="18"/>
                          <a:pt x="38" y="18"/>
                        </a:cubicBezTo>
                        <a:cubicBezTo>
                          <a:pt x="37" y="16"/>
                          <a:pt x="38" y="14"/>
                          <a:pt x="36" y="14"/>
                        </a:cubicBezTo>
                        <a:cubicBezTo>
                          <a:pt x="33" y="15"/>
                          <a:pt x="31" y="12"/>
                          <a:pt x="32" y="9"/>
                        </a:cubicBezTo>
                        <a:cubicBezTo>
                          <a:pt x="32" y="9"/>
                          <a:pt x="31" y="9"/>
                          <a:pt x="30" y="10"/>
                        </a:cubicBezTo>
                        <a:cubicBezTo>
                          <a:pt x="29" y="10"/>
                          <a:pt x="31" y="9"/>
                          <a:pt x="30" y="1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06" name="Freeform 697">
                    <a:extLst>
                      <a:ext uri="{FF2B5EF4-FFF2-40B4-BE49-F238E27FC236}">
                        <a16:creationId xmlns:a16="http://schemas.microsoft.com/office/drawing/2014/main" id="{B83785B1-4E47-4933-B99A-BCC09C0F7D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59632" y="3615026"/>
                    <a:ext cx="387045" cy="345632"/>
                  </a:xfrm>
                  <a:custGeom>
                    <a:avLst/>
                    <a:gdLst>
                      <a:gd name="T0" fmla="*/ 8 w 83"/>
                      <a:gd name="T1" fmla="*/ 51 h 74"/>
                      <a:gd name="T2" fmla="*/ 9 w 83"/>
                      <a:gd name="T3" fmla="*/ 54 h 74"/>
                      <a:gd name="T4" fmla="*/ 11 w 83"/>
                      <a:gd name="T5" fmla="*/ 57 h 74"/>
                      <a:gd name="T6" fmla="*/ 5 w 83"/>
                      <a:gd name="T7" fmla="*/ 61 h 74"/>
                      <a:gd name="T8" fmla="*/ 3 w 83"/>
                      <a:gd name="T9" fmla="*/ 64 h 74"/>
                      <a:gd name="T10" fmla="*/ 6 w 83"/>
                      <a:gd name="T11" fmla="*/ 66 h 74"/>
                      <a:gd name="T12" fmla="*/ 13 w 83"/>
                      <a:gd name="T13" fmla="*/ 64 h 74"/>
                      <a:gd name="T14" fmla="*/ 19 w 83"/>
                      <a:gd name="T15" fmla="*/ 65 h 74"/>
                      <a:gd name="T16" fmla="*/ 23 w 83"/>
                      <a:gd name="T17" fmla="*/ 65 h 74"/>
                      <a:gd name="T18" fmla="*/ 28 w 83"/>
                      <a:gd name="T19" fmla="*/ 64 h 74"/>
                      <a:gd name="T20" fmla="*/ 29 w 83"/>
                      <a:gd name="T21" fmla="*/ 67 h 74"/>
                      <a:gd name="T22" fmla="*/ 32 w 83"/>
                      <a:gd name="T23" fmla="*/ 69 h 74"/>
                      <a:gd name="T24" fmla="*/ 33 w 83"/>
                      <a:gd name="T25" fmla="*/ 73 h 74"/>
                      <a:gd name="T26" fmla="*/ 34 w 83"/>
                      <a:gd name="T27" fmla="*/ 71 h 74"/>
                      <a:gd name="T28" fmla="*/ 36 w 83"/>
                      <a:gd name="T29" fmla="*/ 73 h 74"/>
                      <a:gd name="T30" fmla="*/ 43 w 83"/>
                      <a:gd name="T31" fmla="*/ 71 h 74"/>
                      <a:gd name="T32" fmla="*/ 46 w 83"/>
                      <a:gd name="T33" fmla="*/ 70 h 74"/>
                      <a:gd name="T34" fmla="*/ 50 w 83"/>
                      <a:gd name="T35" fmla="*/ 70 h 74"/>
                      <a:gd name="T36" fmla="*/ 48 w 83"/>
                      <a:gd name="T37" fmla="*/ 64 h 74"/>
                      <a:gd name="T38" fmla="*/ 46 w 83"/>
                      <a:gd name="T39" fmla="*/ 61 h 74"/>
                      <a:gd name="T40" fmla="*/ 44 w 83"/>
                      <a:gd name="T41" fmla="*/ 57 h 74"/>
                      <a:gd name="T42" fmla="*/ 46 w 83"/>
                      <a:gd name="T43" fmla="*/ 52 h 74"/>
                      <a:gd name="T44" fmla="*/ 49 w 83"/>
                      <a:gd name="T45" fmla="*/ 52 h 74"/>
                      <a:gd name="T46" fmla="*/ 52 w 83"/>
                      <a:gd name="T47" fmla="*/ 52 h 74"/>
                      <a:gd name="T48" fmla="*/ 57 w 83"/>
                      <a:gd name="T49" fmla="*/ 46 h 74"/>
                      <a:gd name="T50" fmla="*/ 60 w 83"/>
                      <a:gd name="T51" fmla="*/ 44 h 74"/>
                      <a:gd name="T52" fmla="*/ 62 w 83"/>
                      <a:gd name="T53" fmla="*/ 41 h 74"/>
                      <a:gd name="T54" fmla="*/ 65 w 83"/>
                      <a:gd name="T55" fmla="*/ 39 h 74"/>
                      <a:gd name="T56" fmla="*/ 66 w 83"/>
                      <a:gd name="T57" fmla="*/ 37 h 74"/>
                      <a:gd name="T58" fmla="*/ 69 w 83"/>
                      <a:gd name="T59" fmla="*/ 33 h 74"/>
                      <a:gd name="T60" fmla="*/ 71 w 83"/>
                      <a:gd name="T61" fmla="*/ 27 h 74"/>
                      <a:gd name="T62" fmla="*/ 66 w 83"/>
                      <a:gd name="T63" fmla="*/ 23 h 74"/>
                      <a:gd name="T64" fmla="*/ 65 w 83"/>
                      <a:gd name="T65" fmla="*/ 16 h 74"/>
                      <a:gd name="T66" fmla="*/ 70 w 83"/>
                      <a:gd name="T67" fmla="*/ 14 h 74"/>
                      <a:gd name="T68" fmla="*/ 74 w 83"/>
                      <a:gd name="T69" fmla="*/ 15 h 74"/>
                      <a:gd name="T70" fmla="*/ 77 w 83"/>
                      <a:gd name="T71" fmla="*/ 13 h 74"/>
                      <a:gd name="T72" fmla="*/ 83 w 83"/>
                      <a:gd name="T73" fmla="*/ 10 h 74"/>
                      <a:gd name="T74" fmla="*/ 76 w 83"/>
                      <a:gd name="T75" fmla="*/ 6 h 74"/>
                      <a:gd name="T76" fmla="*/ 74 w 83"/>
                      <a:gd name="T77" fmla="*/ 2 h 74"/>
                      <a:gd name="T78" fmla="*/ 71 w 83"/>
                      <a:gd name="T79" fmla="*/ 0 h 74"/>
                      <a:gd name="T80" fmla="*/ 65 w 83"/>
                      <a:gd name="T81" fmla="*/ 1 h 74"/>
                      <a:gd name="T82" fmla="*/ 56 w 83"/>
                      <a:gd name="T83" fmla="*/ 4 h 74"/>
                      <a:gd name="T84" fmla="*/ 53 w 83"/>
                      <a:gd name="T85" fmla="*/ 8 h 74"/>
                      <a:gd name="T86" fmla="*/ 51 w 83"/>
                      <a:gd name="T87" fmla="*/ 13 h 74"/>
                      <a:gd name="T88" fmla="*/ 48 w 83"/>
                      <a:gd name="T89" fmla="*/ 18 h 74"/>
                      <a:gd name="T90" fmla="*/ 47 w 83"/>
                      <a:gd name="T91" fmla="*/ 21 h 74"/>
                      <a:gd name="T92" fmla="*/ 43 w 83"/>
                      <a:gd name="T93" fmla="*/ 24 h 74"/>
                      <a:gd name="T94" fmla="*/ 41 w 83"/>
                      <a:gd name="T95" fmla="*/ 30 h 74"/>
                      <a:gd name="T96" fmla="*/ 38 w 83"/>
                      <a:gd name="T97" fmla="*/ 30 h 74"/>
                      <a:gd name="T98" fmla="*/ 34 w 83"/>
                      <a:gd name="T99" fmla="*/ 32 h 74"/>
                      <a:gd name="T100" fmla="*/ 30 w 83"/>
                      <a:gd name="T101" fmla="*/ 33 h 74"/>
                      <a:gd name="T102" fmla="*/ 27 w 83"/>
                      <a:gd name="T103" fmla="*/ 37 h 74"/>
                      <a:gd name="T104" fmla="*/ 22 w 83"/>
                      <a:gd name="T105" fmla="*/ 42 h 74"/>
                      <a:gd name="T106" fmla="*/ 13 w 83"/>
                      <a:gd name="T107" fmla="*/ 43 h 74"/>
                      <a:gd name="T108" fmla="*/ 0 w 83"/>
                      <a:gd name="T109" fmla="*/ 40 h 74"/>
                      <a:gd name="T110" fmla="*/ 3 w 83"/>
                      <a:gd name="T111" fmla="*/ 46 h 74"/>
                      <a:gd name="T112" fmla="*/ 8 w 83"/>
                      <a:gd name="T113" fmla="*/ 51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83" h="74">
                        <a:moveTo>
                          <a:pt x="8" y="51"/>
                        </a:moveTo>
                        <a:cubicBezTo>
                          <a:pt x="8" y="52"/>
                          <a:pt x="8" y="53"/>
                          <a:pt x="9" y="54"/>
                        </a:cubicBezTo>
                        <a:cubicBezTo>
                          <a:pt x="10" y="55"/>
                          <a:pt x="11" y="56"/>
                          <a:pt x="11" y="57"/>
                        </a:cubicBezTo>
                        <a:cubicBezTo>
                          <a:pt x="11" y="58"/>
                          <a:pt x="6" y="60"/>
                          <a:pt x="5" y="61"/>
                        </a:cubicBezTo>
                        <a:cubicBezTo>
                          <a:pt x="4" y="61"/>
                          <a:pt x="3" y="62"/>
                          <a:pt x="3" y="64"/>
                        </a:cubicBezTo>
                        <a:cubicBezTo>
                          <a:pt x="3" y="66"/>
                          <a:pt x="3" y="66"/>
                          <a:pt x="6" y="66"/>
                        </a:cubicBezTo>
                        <a:cubicBezTo>
                          <a:pt x="8" y="65"/>
                          <a:pt x="11" y="65"/>
                          <a:pt x="13" y="64"/>
                        </a:cubicBezTo>
                        <a:cubicBezTo>
                          <a:pt x="15" y="64"/>
                          <a:pt x="17" y="64"/>
                          <a:pt x="19" y="65"/>
                        </a:cubicBezTo>
                        <a:cubicBezTo>
                          <a:pt x="20" y="65"/>
                          <a:pt x="22" y="65"/>
                          <a:pt x="23" y="65"/>
                        </a:cubicBezTo>
                        <a:cubicBezTo>
                          <a:pt x="25" y="65"/>
                          <a:pt x="26" y="64"/>
                          <a:pt x="28" y="64"/>
                        </a:cubicBezTo>
                        <a:cubicBezTo>
                          <a:pt x="29" y="64"/>
                          <a:pt x="29" y="66"/>
                          <a:pt x="29" y="67"/>
                        </a:cubicBezTo>
                        <a:cubicBezTo>
                          <a:pt x="30" y="68"/>
                          <a:pt x="31" y="68"/>
                          <a:pt x="32" y="69"/>
                        </a:cubicBezTo>
                        <a:cubicBezTo>
                          <a:pt x="32" y="70"/>
                          <a:pt x="33" y="72"/>
                          <a:pt x="33" y="73"/>
                        </a:cubicBezTo>
                        <a:cubicBezTo>
                          <a:pt x="35" y="74"/>
                          <a:pt x="34" y="72"/>
                          <a:pt x="34" y="71"/>
                        </a:cubicBezTo>
                        <a:cubicBezTo>
                          <a:pt x="35" y="71"/>
                          <a:pt x="36" y="73"/>
                          <a:pt x="36" y="73"/>
                        </a:cubicBezTo>
                        <a:cubicBezTo>
                          <a:pt x="38" y="72"/>
                          <a:pt x="40" y="70"/>
                          <a:pt x="43" y="71"/>
                        </a:cubicBezTo>
                        <a:cubicBezTo>
                          <a:pt x="44" y="71"/>
                          <a:pt x="45" y="71"/>
                          <a:pt x="46" y="70"/>
                        </a:cubicBezTo>
                        <a:cubicBezTo>
                          <a:pt x="47" y="70"/>
                          <a:pt x="49" y="70"/>
                          <a:pt x="50" y="70"/>
                        </a:cubicBezTo>
                        <a:cubicBezTo>
                          <a:pt x="51" y="69"/>
                          <a:pt x="49" y="64"/>
                          <a:pt x="48" y="64"/>
                        </a:cubicBezTo>
                        <a:cubicBezTo>
                          <a:pt x="47" y="63"/>
                          <a:pt x="46" y="63"/>
                          <a:pt x="46" y="61"/>
                        </a:cubicBezTo>
                        <a:cubicBezTo>
                          <a:pt x="46" y="59"/>
                          <a:pt x="45" y="58"/>
                          <a:pt x="44" y="57"/>
                        </a:cubicBezTo>
                        <a:cubicBezTo>
                          <a:pt x="41" y="56"/>
                          <a:pt x="45" y="54"/>
                          <a:pt x="46" y="52"/>
                        </a:cubicBezTo>
                        <a:cubicBezTo>
                          <a:pt x="47" y="52"/>
                          <a:pt x="47" y="51"/>
                          <a:pt x="49" y="52"/>
                        </a:cubicBezTo>
                        <a:cubicBezTo>
                          <a:pt x="51" y="54"/>
                          <a:pt x="50" y="52"/>
                          <a:pt x="52" y="52"/>
                        </a:cubicBezTo>
                        <a:cubicBezTo>
                          <a:pt x="56" y="51"/>
                          <a:pt x="55" y="48"/>
                          <a:pt x="57" y="46"/>
                        </a:cubicBezTo>
                        <a:cubicBezTo>
                          <a:pt x="58" y="45"/>
                          <a:pt x="60" y="45"/>
                          <a:pt x="60" y="44"/>
                        </a:cubicBezTo>
                        <a:cubicBezTo>
                          <a:pt x="61" y="43"/>
                          <a:pt x="62" y="42"/>
                          <a:pt x="62" y="41"/>
                        </a:cubicBezTo>
                        <a:cubicBezTo>
                          <a:pt x="62" y="40"/>
                          <a:pt x="64" y="39"/>
                          <a:pt x="65" y="39"/>
                        </a:cubicBezTo>
                        <a:cubicBezTo>
                          <a:pt x="66" y="39"/>
                          <a:pt x="66" y="37"/>
                          <a:pt x="66" y="37"/>
                        </a:cubicBezTo>
                        <a:cubicBezTo>
                          <a:pt x="66" y="34"/>
                          <a:pt x="70" y="36"/>
                          <a:pt x="69" y="33"/>
                        </a:cubicBezTo>
                        <a:cubicBezTo>
                          <a:pt x="69" y="30"/>
                          <a:pt x="68" y="29"/>
                          <a:pt x="71" y="27"/>
                        </a:cubicBezTo>
                        <a:cubicBezTo>
                          <a:pt x="72" y="27"/>
                          <a:pt x="67" y="24"/>
                          <a:pt x="66" y="23"/>
                        </a:cubicBezTo>
                        <a:cubicBezTo>
                          <a:pt x="65" y="21"/>
                          <a:pt x="66" y="18"/>
                          <a:pt x="65" y="16"/>
                        </a:cubicBezTo>
                        <a:cubicBezTo>
                          <a:pt x="65" y="13"/>
                          <a:pt x="68" y="13"/>
                          <a:pt x="70" y="14"/>
                        </a:cubicBezTo>
                        <a:cubicBezTo>
                          <a:pt x="71" y="14"/>
                          <a:pt x="73" y="15"/>
                          <a:pt x="74" y="15"/>
                        </a:cubicBezTo>
                        <a:cubicBezTo>
                          <a:pt x="76" y="15"/>
                          <a:pt x="76" y="14"/>
                          <a:pt x="77" y="13"/>
                        </a:cubicBezTo>
                        <a:cubicBezTo>
                          <a:pt x="80" y="13"/>
                          <a:pt x="81" y="13"/>
                          <a:pt x="83" y="10"/>
                        </a:cubicBezTo>
                        <a:cubicBezTo>
                          <a:pt x="80" y="9"/>
                          <a:pt x="77" y="8"/>
                          <a:pt x="76" y="6"/>
                        </a:cubicBezTo>
                        <a:cubicBezTo>
                          <a:pt x="75" y="5"/>
                          <a:pt x="75" y="3"/>
                          <a:pt x="74" y="2"/>
                        </a:cubicBezTo>
                        <a:cubicBezTo>
                          <a:pt x="73" y="1"/>
                          <a:pt x="72" y="1"/>
                          <a:pt x="71" y="0"/>
                        </a:cubicBezTo>
                        <a:cubicBezTo>
                          <a:pt x="69" y="0"/>
                          <a:pt x="66" y="1"/>
                          <a:pt x="65" y="1"/>
                        </a:cubicBezTo>
                        <a:cubicBezTo>
                          <a:pt x="61" y="0"/>
                          <a:pt x="59" y="2"/>
                          <a:pt x="56" y="4"/>
                        </a:cubicBezTo>
                        <a:cubicBezTo>
                          <a:pt x="53" y="5"/>
                          <a:pt x="51" y="5"/>
                          <a:pt x="53" y="8"/>
                        </a:cubicBezTo>
                        <a:cubicBezTo>
                          <a:pt x="55" y="10"/>
                          <a:pt x="53" y="12"/>
                          <a:pt x="51" y="13"/>
                        </a:cubicBezTo>
                        <a:cubicBezTo>
                          <a:pt x="49" y="15"/>
                          <a:pt x="52" y="19"/>
                          <a:pt x="48" y="18"/>
                        </a:cubicBezTo>
                        <a:cubicBezTo>
                          <a:pt x="43" y="18"/>
                          <a:pt x="47" y="19"/>
                          <a:pt x="47" y="21"/>
                        </a:cubicBezTo>
                        <a:cubicBezTo>
                          <a:pt x="48" y="22"/>
                          <a:pt x="44" y="23"/>
                          <a:pt x="43" y="24"/>
                        </a:cubicBezTo>
                        <a:cubicBezTo>
                          <a:pt x="42" y="26"/>
                          <a:pt x="42" y="30"/>
                          <a:pt x="41" y="30"/>
                        </a:cubicBezTo>
                        <a:cubicBezTo>
                          <a:pt x="40" y="31"/>
                          <a:pt x="39" y="30"/>
                          <a:pt x="38" y="30"/>
                        </a:cubicBezTo>
                        <a:cubicBezTo>
                          <a:pt x="36" y="30"/>
                          <a:pt x="35" y="31"/>
                          <a:pt x="34" y="32"/>
                        </a:cubicBezTo>
                        <a:cubicBezTo>
                          <a:pt x="32" y="33"/>
                          <a:pt x="31" y="32"/>
                          <a:pt x="30" y="33"/>
                        </a:cubicBezTo>
                        <a:cubicBezTo>
                          <a:pt x="28" y="34"/>
                          <a:pt x="28" y="35"/>
                          <a:pt x="27" y="37"/>
                        </a:cubicBezTo>
                        <a:cubicBezTo>
                          <a:pt x="27" y="40"/>
                          <a:pt x="25" y="41"/>
                          <a:pt x="22" y="42"/>
                        </a:cubicBezTo>
                        <a:cubicBezTo>
                          <a:pt x="19" y="43"/>
                          <a:pt x="16" y="43"/>
                          <a:pt x="13" y="43"/>
                        </a:cubicBezTo>
                        <a:cubicBezTo>
                          <a:pt x="8" y="43"/>
                          <a:pt x="4" y="42"/>
                          <a:pt x="0" y="40"/>
                        </a:cubicBezTo>
                        <a:cubicBezTo>
                          <a:pt x="1" y="42"/>
                          <a:pt x="2" y="44"/>
                          <a:pt x="3" y="46"/>
                        </a:cubicBezTo>
                        <a:cubicBezTo>
                          <a:pt x="4" y="47"/>
                          <a:pt x="8" y="48"/>
                          <a:pt x="8" y="5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07" name="Freeform 698">
                    <a:extLst>
                      <a:ext uri="{FF2B5EF4-FFF2-40B4-BE49-F238E27FC236}">
                        <a16:creationId xmlns:a16="http://schemas.microsoft.com/office/drawing/2014/main" id="{E0474CA6-18A4-4F4D-99B7-C9EBB34F0E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40519" y="3572021"/>
                    <a:ext cx="350410" cy="248472"/>
                  </a:xfrm>
                  <a:custGeom>
                    <a:avLst/>
                    <a:gdLst>
                      <a:gd name="T0" fmla="*/ 72 w 75"/>
                      <a:gd name="T1" fmla="*/ 7 h 53"/>
                      <a:gd name="T2" fmla="*/ 69 w 75"/>
                      <a:gd name="T3" fmla="*/ 8 h 53"/>
                      <a:gd name="T4" fmla="*/ 67 w 75"/>
                      <a:gd name="T5" fmla="*/ 7 h 53"/>
                      <a:gd name="T6" fmla="*/ 62 w 75"/>
                      <a:gd name="T7" fmla="*/ 10 h 53"/>
                      <a:gd name="T8" fmla="*/ 57 w 75"/>
                      <a:gd name="T9" fmla="*/ 11 h 53"/>
                      <a:gd name="T10" fmla="*/ 57 w 75"/>
                      <a:gd name="T11" fmla="*/ 4 h 53"/>
                      <a:gd name="T12" fmla="*/ 54 w 75"/>
                      <a:gd name="T13" fmla="*/ 1 h 53"/>
                      <a:gd name="T14" fmla="*/ 50 w 75"/>
                      <a:gd name="T15" fmla="*/ 6 h 53"/>
                      <a:gd name="T16" fmla="*/ 47 w 75"/>
                      <a:gd name="T17" fmla="*/ 8 h 53"/>
                      <a:gd name="T18" fmla="*/ 44 w 75"/>
                      <a:gd name="T19" fmla="*/ 8 h 53"/>
                      <a:gd name="T20" fmla="*/ 39 w 75"/>
                      <a:gd name="T21" fmla="*/ 10 h 53"/>
                      <a:gd name="T22" fmla="*/ 34 w 75"/>
                      <a:gd name="T23" fmla="*/ 7 h 53"/>
                      <a:gd name="T24" fmla="*/ 28 w 75"/>
                      <a:gd name="T25" fmla="*/ 6 h 53"/>
                      <a:gd name="T26" fmla="*/ 27 w 75"/>
                      <a:gd name="T27" fmla="*/ 8 h 53"/>
                      <a:gd name="T28" fmla="*/ 24 w 75"/>
                      <a:gd name="T29" fmla="*/ 9 h 53"/>
                      <a:gd name="T30" fmla="*/ 21 w 75"/>
                      <a:gd name="T31" fmla="*/ 14 h 53"/>
                      <a:gd name="T32" fmla="*/ 15 w 75"/>
                      <a:gd name="T33" fmla="*/ 17 h 53"/>
                      <a:gd name="T34" fmla="*/ 11 w 75"/>
                      <a:gd name="T35" fmla="*/ 19 h 53"/>
                      <a:gd name="T36" fmla="*/ 5 w 75"/>
                      <a:gd name="T37" fmla="*/ 16 h 53"/>
                      <a:gd name="T38" fmla="*/ 4 w 75"/>
                      <a:gd name="T39" fmla="*/ 23 h 53"/>
                      <a:gd name="T40" fmla="*/ 3 w 75"/>
                      <a:gd name="T41" fmla="*/ 29 h 53"/>
                      <a:gd name="T42" fmla="*/ 2 w 75"/>
                      <a:gd name="T43" fmla="*/ 33 h 53"/>
                      <a:gd name="T44" fmla="*/ 3 w 75"/>
                      <a:gd name="T45" fmla="*/ 37 h 53"/>
                      <a:gd name="T46" fmla="*/ 4 w 75"/>
                      <a:gd name="T47" fmla="*/ 40 h 53"/>
                      <a:gd name="T48" fmla="*/ 8 w 75"/>
                      <a:gd name="T49" fmla="*/ 43 h 53"/>
                      <a:gd name="T50" fmla="*/ 4 w 75"/>
                      <a:gd name="T51" fmla="*/ 49 h 53"/>
                      <a:gd name="T52" fmla="*/ 29 w 75"/>
                      <a:gd name="T53" fmla="*/ 50 h 53"/>
                      <a:gd name="T54" fmla="*/ 32 w 75"/>
                      <a:gd name="T55" fmla="*/ 43 h 53"/>
                      <a:gd name="T56" fmla="*/ 39 w 75"/>
                      <a:gd name="T57" fmla="*/ 40 h 53"/>
                      <a:gd name="T58" fmla="*/ 43 w 75"/>
                      <a:gd name="T59" fmla="*/ 39 h 53"/>
                      <a:gd name="T60" fmla="*/ 45 w 75"/>
                      <a:gd name="T61" fmla="*/ 39 h 53"/>
                      <a:gd name="T62" fmla="*/ 47 w 75"/>
                      <a:gd name="T63" fmla="*/ 33 h 53"/>
                      <a:gd name="T64" fmla="*/ 51 w 75"/>
                      <a:gd name="T65" fmla="*/ 30 h 53"/>
                      <a:gd name="T66" fmla="*/ 51 w 75"/>
                      <a:gd name="T67" fmla="*/ 27 h 53"/>
                      <a:gd name="T68" fmla="*/ 55 w 75"/>
                      <a:gd name="T69" fmla="*/ 26 h 53"/>
                      <a:gd name="T70" fmla="*/ 55 w 75"/>
                      <a:gd name="T71" fmla="*/ 23 h 53"/>
                      <a:gd name="T72" fmla="*/ 58 w 75"/>
                      <a:gd name="T73" fmla="*/ 19 h 53"/>
                      <a:gd name="T74" fmla="*/ 56 w 75"/>
                      <a:gd name="T75" fmla="*/ 14 h 53"/>
                      <a:gd name="T76" fmla="*/ 63 w 75"/>
                      <a:gd name="T77" fmla="*/ 11 h 53"/>
                      <a:gd name="T78" fmla="*/ 70 w 75"/>
                      <a:gd name="T79" fmla="*/ 10 h 53"/>
                      <a:gd name="T80" fmla="*/ 74 w 75"/>
                      <a:gd name="T81" fmla="*/ 9 h 53"/>
                      <a:gd name="T82" fmla="*/ 75 w 75"/>
                      <a:gd name="T83" fmla="*/ 7 h 53"/>
                      <a:gd name="T84" fmla="*/ 72 w 75"/>
                      <a:gd name="T85" fmla="*/ 7 h 53"/>
                      <a:gd name="T86" fmla="*/ 72 w 75"/>
                      <a:gd name="T87" fmla="*/ 7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75" h="53">
                        <a:moveTo>
                          <a:pt x="72" y="7"/>
                        </a:moveTo>
                        <a:cubicBezTo>
                          <a:pt x="71" y="7"/>
                          <a:pt x="70" y="9"/>
                          <a:pt x="69" y="8"/>
                        </a:cubicBezTo>
                        <a:cubicBezTo>
                          <a:pt x="68" y="8"/>
                          <a:pt x="68" y="6"/>
                          <a:pt x="67" y="7"/>
                        </a:cubicBezTo>
                        <a:cubicBezTo>
                          <a:pt x="65" y="7"/>
                          <a:pt x="63" y="9"/>
                          <a:pt x="62" y="10"/>
                        </a:cubicBezTo>
                        <a:cubicBezTo>
                          <a:pt x="61" y="10"/>
                          <a:pt x="59" y="12"/>
                          <a:pt x="57" y="11"/>
                        </a:cubicBezTo>
                        <a:cubicBezTo>
                          <a:pt x="56" y="10"/>
                          <a:pt x="59" y="6"/>
                          <a:pt x="57" y="4"/>
                        </a:cubicBezTo>
                        <a:cubicBezTo>
                          <a:pt x="57" y="4"/>
                          <a:pt x="55" y="0"/>
                          <a:pt x="54" y="1"/>
                        </a:cubicBezTo>
                        <a:cubicBezTo>
                          <a:pt x="53" y="3"/>
                          <a:pt x="52" y="5"/>
                          <a:pt x="50" y="6"/>
                        </a:cubicBezTo>
                        <a:cubicBezTo>
                          <a:pt x="48" y="7"/>
                          <a:pt x="47" y="6"/>
                          <a:pt x="47" y="8"/>
                        </a:cubicBezTo>
                        <a:cubicBezTo>
                          <a:pt x="46" y="11"/>
                          <a:pt x="45" y="7"/>
                          <a:pt x="44" y="8"/>
                        </a:cubicBezTo>
                        <a:cubicBezTo>
                          <a:pt x="42" y="9"/>
                          <a:pt x="41" y="10"/>
                          <a:pt x="39" y="10"/>
                        </a:cubicBezTo>
                        <a:cubicBezTo>
                          <a:pt x="37" y="9"/>
                          <a:pt x="35" y="8"/>
                          <a:pt x="34" y="7"/>
                        </a:cubicBezTo>
                        <a:cubicBezTo>
                          <a:pt x="33" y="7"/>
                          <a:pt x="28" y="6"/>
                          <a:pt x="28" y="6"/>
                        </a:cubicBezTo>
                        <a:cubicBezTo>
                          <a:pt x="27" y="7"/>
                          <a:pt x="28" y="8"/>
                          <a:pt x="27" y="8"/>
                        </a:cubicBezTo>
                        <a:cubicBezTo>
                          <a:pt x="26" y="8"/>
                          <a:pt x="24" y="8"/>
                          <a:pt x="24" y="9"/>
                        </a:cubicBezTo>
                        <a:cubicBezTo>
                          <a:pt x="23" y="11"/>
                          <a:pt x="23" y="13"/>
                          <a:pt x="21" y="14"/>
                        </a:cubicBezTo>
                        <a:cubicBezTo>
                          <a:pt x="18" y="16"/>
                          <a:pt x="17" y="15"/>
                          <a:pt x="15" y="17"/>
                        </a:cubicBezTo>
                        <a:cubicBezTo>
                          <a:pt x="14" y="19"/>
                          <a:pt x="12" y="19"/>
                          <a:pt x="11" y="19"/>
                        </a:cubicBezTo>
                        <a:cubicBezTo>
                          <a:pt x="10" y="18"/>
                          <a:pt x="5" y="17"/>
                          <a:pt x="5" y="16"/>
                        </a:cubicBezTo>
                        <a:cubicBezTo>
                          <a:pt x="5" y="19"/>
                          <a:pt x="5" y="21"/>
                          <a:pt x="4" y="23"/>
                        </a:cubicBezTo>
                        <a:cubicBezTo>
                          <a:pt x="2" y="25"/>
                          <a:pt x="0" y="27"/>
                          <a:pt x="3" y="29"/>
                        </a:cubicBezTo>
                        <a:cubicBezTo>
                          <a:pt x="4" y="30"/>
                          <a:pt x="2" y="31"/>
                          <a:pt x="2" y="33"/>
                        </a:cubicBezTo>
                        <a:cubicBezTo>
                          <a:pt x="2" y="34"/>
                          <a:pt x="2" y="36"/>
                          <a:pt x="3" y="37"/>
                        </a:cubicBezTo>
                        <a:cubicBezTo>
                          <a:pt x="3" y="39"/>
                          <a:pt x="2" y="40"/>
                          <a:pt x="4" y="40"/>
                        </a:cubicBezTo>
                        <a:cubicBezTo>
                          <a:pt x="7" y="41"/>
                          <a:pt x="8" y="40"/>
                          <a:pt x="8" y="43"/>
                        </a:cubicBezTo>
                        <a:cubicBezTo>
                          <a:pt x="8" y="45"/>
                          <a:pt x="5" y="48"/>
                          <a:pt x="4" y="49"/>
                        </a:cubicBezTo>
                        <a:cubicBezTo>
                          <a:pt x="12" y="53"/>
                          <a:pt x="21" y="52"/>
                          <a:pt x="29" y="50"/>
                        </a:cubicBezTo>
                        <a:cubicBezTo>
                          <a:pt x="32" y="49"/>
                          <a:pt x="31" y="45"/>
                          <a:pt x="32" y="43"/>
                        </a:cubicBezTo>
                        <a:cubicBezTo>
                          <a:pt x="33" y="41"/>
                          <a:pt x="37" y="42"/>
                          <a:pt x="39" y="40"/>
                        </a:cubicBezTo>
                        <a:cubicBezTo>
                          <a:pt x="40" y="40"/>
                          <a:pt x="41" y="39"/>
                          <a:pt x="43" y="39"/>
                        </a:cubicBezTo>
                        <a:cubicBezTo>
                          <a:pt x="43" y="39"/>
                          <a:pt x="45" y="40"/>
                          <a:pt x="45" y="39"/>
                        </a:cubicBezTo>
                        <a:cubicBezTo>
                          <a:pt x="46" y="37"/>
                          <a:pt x="46" y="35"/>
                          <a:pt x="47" y="33"/>
                        </a:cubicBezTo>
                        <a:cubicBezTo>
                          <a:pt x="48" y="32"/>
                          <a:pt x="52" y="31"/>
                          <a:pt x="51" y="30"/>
                        </a:cubicBezTo>
                        <a:cubicBezTo>
                          <a:pt x="51" y="29"/>
                          <a:pt x="47" y="27"/>
                          <a:pt x="51" y="27"/>
                        </a:cubicBezTo>
                        <a:cubicBezTo>
                          <a:pt x="52" y="27"/>
                          <a:pt x="54" y="28"/>
                          <a:pt x="55" y="26"/>
                        </a:cubicBezTo>
                        <a:cubicBezTo>
                          <a:pt x="55" y="25"/>
                          <a:pt x="54" y="24"/>
                          <a:pt x="55" y="23"/>
                        </a:cubicBezTo>
                        <a:cubicBezTo>
                          <a:pt x="55" y="21"/>
                          <a:pt x="58" y="21"/>
                          <a:pt x="58" y="19"/>
                        </a:cubicBezTo>
                        <a:cubicBezTo>
                          <a:pt x="58" y="17"/>
                          <a:pt x="55" y="16"/>
                          <a:pt x="56" y="14"/>
                        </a:cubicBezTo>
                        <a:cubicBezTo>
                          <a:pt x="58" y="13"/>
                          <a:pt x="61" y="12"/>
                          <a:pt x="63" y="11"/>
                        </a:cubicBezTo>
                        <a:cubicBezTo>
                          <a:pt x="65" y="9"/>
                          <a:pt x="68" y="10"/>
                          <a:pt x="70" y="10"/>
                        </a:cubicBezTo>
                        <a:cubicBezTo>
                          <a:pt x="71" y="10"/>
                          <a:pt x="73" y="10"/>
                          <a:pt x="74" y="9"/>
                        </a:cubicBezTo>
                        <a:cubicBezTo>
                          <a:pt x="74" y="9"/>
                          <a:pt x="75" y="8"/>
                          <a:pt x="75" y="7"/>
                        </a:cubicBezTo>
                        <a:cubicBezTo>
                          <a:pt x="74" y="7"/>
                          <a:pt x="73" y="7"/>
                          <a:pt x="72" y="7"/>
                        </a:cubicBezTo>
                        <a:cubicBezTo>
                          <a:pt x="71" y="8"/>
                          <a:pt x="73" y="7"/>
                          <a:pt x="72" y="7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08" name="Freeform 699">
                    <a:extLst>
                      <a:ext uri="{FF2B5EF4-FFF2-40B4-BE49-F238E27FC236}">
                        <a16:creationId xmlns:a16="http://schemas.microsoft.com/office/drawing/2014/main" id="{DD6B85B2-0B47-403F-AB4A-902FA86AF7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208663" y="3371332"/>
                    <a:ext cx="12742" cy="19114"/>
                  </a:xfrm>
                  <a:custGeom>
                    <a:avLst/>
                    <a:gdLst>
                      <a:gd name="T0" fmla="*/ 3 w 3"/>
                      <a:gd name="T1" fmla="*/ 2 h 4"/>
                      <a:gd name="T2" fmla="*/ 1 w 3"/>
                      <a:gd name="T3" fmla="*/ 1 h 4"/>
                      <a:gd name="T4" fmla="*/ 3 w 3"/>
                      <a:gd name="T5" fmla="*/ 4 h 4"/>
                      <a:gd name="T6" fmla="*/ 3 w 3"/>
                      <a:gd name="T7" fmla="*/ 2 h 4"/>
                      <a:gd name="T8" fmla="*/ 3 w 3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3" y="2"/>
                        </a:moveTo>
                        <a:cubicBezTo>
                          <a:pt x="2" y="2"/>
                          <a:pt x="1" y="0"/>
                          <a:pt x="1" y="1"/>
                        </a:cubicBezTo>
                        <a:cubicBezTo>
                          <a:pt x="0" y="2"/>
                          <a:pt x="2" y="3"/>
                          <a:pt x="3" y="4"/>
                        </a:cubicBez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2" y="1"/>
                          <a:pt x="3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09" name="Freeform 700">
                    <a:extLst>
                      <a:ext uri="{FF2B5EF4-FFF2-40B4-BE49-F238E27FC236}">
                        <a16:creationId xmlns:a16="http://schemas.microsoft.com/office/drawing/2014/main" id="{80303874-435A-4022-B91E-11EC36471D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913999" y="3076670"/>
                    <a:ext cx="947700" cy="453941"/>
                  </a:xfrm>
                  <a:custGeom>
                    <a:avLst/>
                    <a:gdLst>
                      <a:gd name="T0" fmla="*/ 194 w 203"/>
                      <a:gd name="T1" fmla="*/ 37 h 97"/>
                      <a:gd name="T2" fmla="*/ 177 w 203"/>
                      <a:gd name="T3" fmla="*/ 31 h 97"/>
                      <a:gd name="T4" fmla="*/ 163 w 203"/>
                      <a:gd name="T5" fmla="*/ 19 h 97"/>
                      <a:gd name="T6" fmla="*/ 154 w 203"/>
                      <a:gd name="T7" fmla="*/ 7 h 97"/>
                      <a:gd name="T8" fmla="*/ 137 w 203"/>
                      <a:gd name="T9" fmla="*/ 10 h 97"/>
                      <a:gd name="T10" fmla="*/ 129 w 203"/>
                      <a:gd name="T11" fmla="*/ 8 h 97"/>
                      <a:gd name="T12" fmla="*/ 112 w 203"/>
                      <a:gd name="T13" fmla="*/ 2 h 97"/>
                      <a:gd name="T14" fmla="*/ 76 w 203"/>
                      <a:gd name="T15" fmla="*/ 10 h 97"/>
                      <a:gd name="T16" fmla="*/ 75 w 203"/>
                      <a:gd name="T17" fmla="*/ 20 h 97"/>
                      <a:gd name="T18" fmla="*/ 74 w 203"/>
                      <a:gd name="T19" fmla="*/ 31 h 97"/>
                      <a:gd name="T20" fmla="*/ 60 w 203"/>
                      <a:gd name="T21" fmla="*/ 29 h 97"/>
                      <a:gd name="T22" fmla="*/ 48 w 203"/>
                      <a:gd name="T23" fmla="*/ 32 h 97"/>
                      <a:gd name="T24" fmla="*/ 37 w 203"/>
                      <a:gd name="T25" fmla="*/ 27 h 97"/>
                      <a:gd name="T26" fmla="*/ 22 w 203"/>
                      <a:gd name="T27" fmla="*/ 25 h 97"/>
                      <a:gd name="T28" fmla="*/ 13 w 203"/>
                      <a:gd name="T29" fmla="*/ 32 h 97"/>
                      <a:gd name="T30" fmla="*/ 3 w 203"/>
                      <a:gd name="T31" fmla="*/ 38 h 97"/>
                      <a:gd name="T32" fmla="*/ 4 w 203"/>
                      <a:gd name="T33" fmla="*/ 47 h 97"/>
                      <a:gd name="T34" fmla="*/ 14 w 203"/>
                      <a:gd name="T35" fmla="*/ 57 h 97"/>
                      <a:gd name="T36" fmla="*/ 17 w 203"/>
                      <a:gd name="T37" fmla="*/ 57 h 97"/>
                      <a:gd name="T38" fmla="*/ 36 w 203"/>
                      <a:gd name="T39" fmla="*/ 63 h 97"/>
                      <a:gd name="T40" fmla="*/ 33 w 203"/>
                      <a:gd name="T41" fmla="*/ 66 h 97"/>
                      <a:gd name="T42" fmla="*/ 22 w 203"/>
                      <a:gd name="T43" fmla="*/ 72 h 97"/>
                      <a:gd name="T44" fmla="*/ 31 w 203"/>
                      <a:gd name="T45" fmla="*/ 82 h 97"/>
                      <a:gd name="T46" fmla="*/ 48 w 203"/>
                      <a:gd name="T47" fmla="*/ 90 h 97"/>
                      <a:gd name="T48" fmla="*/ 50 w 203"/>
                      <a:gd name="T49" fmla="*/ 68 h 97"/>
                      <a:gd name="T50" fmla="*/ 64 w 203"/>
                      <a:gd name="T51" fmla="*/ 62 h 97"/>
                      <a:gd name="T52" fmla="*/ 72 w 203"/>
                      <a:gd name="T53" fmla="*/ 66 h 97"/>
                      <a:gd name="T54" fmla="*/ 84 w 203"/>
                      <a:gd name="T55" fmla="*/ 76 h 97"/>
                      <a:gd name="T56" fmla="*/ 100 w 203"/>
                      <a:gd name="T57" fmla="*/ 81 h 97"/>
                      <a:gd name="T58" fmla="*/ 107 w 203"/>
                      <a:gd name="T59" fmla="*/ 91 h 97"/>
                      <a:gd name="T60" fmla="*/ 123 w 203"/>
                      <a:gd name="T61" fmla="*/ 85 h 97"/>
                      <a:gd name="T62" fmla="*/ 137 w 203"/>
                      <a:gd name="T63" fmla="*/ 83 h 97"/>
                      <a:gd name="T64" fmla="*/ 153 w 203"/>
                      <a:gd name="T65" fmla="*/ 81 h 97"/>
                      <a:gd name="T66" fmla="*/ 172 w 203"/>
                      <a:gd name="T67" fmla="*/ 76 h 97"/>
                      <a:gd name="T68" fmla="*/ 175 w 203"/>
                      <a:gd name="T69" fmla="*/ 66 h 97"/>
                      <a:gd name="T70" fmla="*/ 182 w 203"/>
                      <a:gd name="T71" fmla="*/ 60 h 97"/>
                      <a:gd name="T72" fmla="*/ 193 w 203"/>
                      <a:gd name="T73" fmla="*/ 56 h 97"/>
                      <a:gd name="T74" fmla="*/ 202 w 203"/>
                      <a:gd name="T75" fmla="*/ 44 h 97"/>
                      <a:gd name="T76" fmla="*/ 201 w 203"/>
                      <a:gd name="T77" fmla="*/ 39 h 97"/>
                      <a:gd name="T78" fmla="*/ 140 w 203"/>
                      <a:gd name="T79" fmla="*/ 65 h 97"/>
                      <a:gd name="T80" fmla="*/ 141 w 203"/>
                      <a:gd name="T81" fmla="*/ 59 h 97"/>
                      <a:gd name="T82" fmla="*/ 148 w 203"/>
                      <a:gd name="T83" fmla="*/ 58 h 97"/>
                      <a:gd name="T84" fmla="*/ 156 w 203"/>
                      <a:gd name="T85" fmla="*/ 58 h 97"/>
                      <a:gd name="T86" fmla="*/ 165 w 203"/>
                      <a:gd name="T87" fmla="*/ 59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203" h="97">
                        <a:moveTo>
                          <a:pt x="201" y="39"/>
                        </a:moveTo>
                        <a:cubicBezTo>
                          <a:pt x="201" y="38"/>
                          <a:pt x="197" y="39"/>
                          <a:pt x="197" y="39"/>
                        </a:cubicBezTo>
                        <a:cubicBezTo>
                          <a:pt x="195" y="39"/>
                          <a:pt x="194" y="38"/>
                          <a:pt x="194" y="37"/>
                        </a:cubicBezTo>
                        <a:cubicBezTo>
                          <a:pt x="193" y="35"/>
                          <a:pt x="191" y="35"/>
                          <a:pt x="191" y="34"/>
                        </a:cubicBezTo>
                        <a:cubicBezTo>
                          <a:pt x="190" y="33"/>
                          <a:pt x="189" y="30"/>
                          <a:pt x="186" y="30"/>
                        </a:cubicBezTo>
                        <a:cubicBezTo>
                          <a:pt x="183" y="30"/>
                          <a:pt x="180" y="33"/>
                          <a:pt x="177" y="31"/>
                        </a:cubicBezTo>
                        <a:cubicBezTo>
                          <a:pt x="176" y="30"/>
                          <a:pt x="175" y="29"/>
                          <a:pt x="174" y="28"/>
                        </a:cubicBezTo>
                        <a:cubicBezTo>
                          <a:pt x="173" y="28"/>
                          <a:pt x="171" y="31"/>
                          <a:pt x="170" y="31"/>
                        </a:cubicBezTo>
                        <a:cubicBezTo>
                          <a:pt x="169" y="32"/>
                          <a:pt x="163" y="21"/>
                          <a:pt x="163" y="19"/>
                        </a:cubicBezTo>
                        <a:cubicBezTo>
                          <a:pt x="161" y="17"/>
                          <a:pt x="160" y="14"/>
                          <a:pt x="157" y="13"/>
                        </a:cubicBezTo>
                        <a:cubicBezTo>
                          <a:pt x="156" y="12"/>
                          <a:pt x="155" y="11"/>
                          <a:pt x="154" y="11"/>
                        </a:cubicBezTo>
                        <a:cubicBezTo>
                          <a:pt x="152" y="10"/>
                          <a:pt x="154" y="8"/>
                          <a:pt x="154" y="7"/>
                        </a:cubicBezTo>
                        <a:cubicBezTo>
                          <a:pt x="154" y="6"/>
                          <a:pt x="147" y="10"/>
                          <a:pt x="146" y="11"/>
                        </a:cubicBezTo>
                        <a:cubicBezTo>
                          <a:pt x="145" y="11"/>
                          <a:pt x="137" y="14"/>
                          <a:pt x="137" y="13"/>
                        </a:cubicBezTo>
                        <a:cubicBezTo>
                          <a:pt x="137" y="11"/>
                          <a:pt x="139" y="10"/>
                          <a:pt x="137" y="10"/>
                        </a:cubicBezTo>
                        <a:cubicBezTo>
                          <a:pt x="136" y="9"/>
                          <a:pt x="135" y="8"/>
                          <a:pt x="134" y="9"/>
                        </a:cubicBezTo>
                        <a:cubicBezTo>
                          <a:pt x="134" y="9"/>
                          <a:pt x="134" y="10"/>
                          <a:pt x="133" y="9"/>
                        </a:cubicBezTo>
                        <a:cubicBezTo>
                          <a:pt x="131" y="8"/>
                          <a:pt x="132" y="7"/>
                          <a:pt x="129" y="8"/>
                        </a:cubicBezTo>
                        <a:cubicBezTo>
                          <a:pt x="126" y="10"/>
                          <a:pt x="126" y="7"/>
                          <a:pt x="126" y="5"/>
                        </a:cubicBezTo>
                        <a:cubicBezTo>
                          <a:pt x="127" y="1"/>
                          <a:pt x="121" y="0"/>
                          <a:pt x="118" y="0"/>
                        </a:cubicBezTo>
                        <a:cubicBezTo>
                          <a:pt x="116" y="0"/>
                          <a:pt x="114" y="1"/>
                          <a:pt x="112" y="2"/>
                        </a:cubicBezTo>
                        <a:cubicBezTo>
                          <a:pt x="110" y="3"/>
                          <a:pt x="108" y="4"/>
                          <a:pt x="105" y="4"/>
                        </a:cubicBezTo>
                        <a:cubicBezTo>
                          <a:pt x="97" y="6"/>
                          <a:pt x="89" y="9"/>
                          <a:pt x="81" y="9"/>
                        </a:cubicBezTo>
                        <a:cubicBezTo>
                          <a:pt x="79" y="9"/>
                          <a:pt x="77" y="9"/>
                          <a:pt x="76" y="10"/>
                        </a:cubicBezTo>
                        <a:cubicBezTo>
                          <a:pt x="75" y="11"/>
                          <a:pt x="77" y="14"/>
                          <a:pt x="79" y="14"/>
                        </a:cubicBezTo>
                        <a:cubicBezTo>
                          <a:pt x="83" y="17"/>
                          <a:pt x="76" y="16"/>
                          <a:pt x="74" y="17"/>
                        </a:cubicBezTo>
                        <a:cubicBezTo>
                          <a:pt x="72" y="18"/>
                          <a:pt x="75" y="19"/>
                          <a:pt x="75" y="20"/>
                        </a:cubicBezTo>
                        <a:cubicBezTo>
                          <a:pt x="75" y="22"/>
                          <a:pt x="71" y="22"/>
                          <a:pt x="71" y="23"/>
                        </a:cubicBezTo>
                        <a:cubicBezTo>
                          <a:pt x="71" y="26"/>
                          <a:pt x="79" y="25"/>
                          <a:pt x="78" y="29"/>
                        </a:cubicBezTo>
                        <a:cubicBezTo>
                          <a:pt x="77" y="30"/>
                          <a:pt x="76" y="31"/>
                          <a:pt x="74" y="31"/>
                        </a:cubicBezTo>
                        <a:cubicBezTo>
                          <a:pt x="73" y="31"/>
                          <a:pt x="70" y="31"/>
                          <a:pt x="69" y="31"/>
                        </a:cubicBezTo>
                        <a:cubicBezTo>
                          <a:pt x="67" y="32"/>
                          <a:pt x="68" y="33"/>
                          <a:pt x="66" y="32"/>
                        </a:cubicBezTo>
                        <a:cubicBezTo>
                          <a:pt x="64" y="31"/>
                          <a:pt x="62" y="29"/>
                          <a:pt x="60" y="29"/>
                        </a:cubicBezTo>
                        <a:cubicBezTo>
                          <a:pt x="59" y="28"/>
                          <a:pt x="57" y="30"/>
                          <a:pt x="56" y="30"/>
                        </a:cubicBezTo>
                        <a:cubicBezTo>
                          <a:pt x="54" y="29"/>
                          <a:pt x="53" y="29"/>
                          <a:pt x="51" y="30"/>
                        </a:cubicBezTo>
                        <a:cubicBezTo>
                          <a:pt x="50" y="31"/>
                          <a:pt x="49" y="33"/>
                          <a:pt x="48" y="32"/>
                        </a:cubicBezTo>
                        <a:cubicBezTo>
                          <a:pt x="47" y="32"/>
                          <a:pt x="44" y="29"/>
                          <a:pt x="43" y="30"/>
                        </a:cubicBezTo>
                        <a:cubicBezTo>
                          <a:pt x="42" y="30"/>
                          <a:pt x="42" y="33"/>
                          <a:pt x="41" y="31"/>
                        </a:cubicBezTo>
                        <a:cubicBezTo>
                          <a:pt x="40" y="29"/>
                          <a:pt x="39" y="28"/>
                          <a:pt x="37" y="27"/>
                        </a:cubicBezTo>
                        <a:cubicBezTo>
                          <a:pt x="35" y="26"/>
                          <a:pt x="33" y="26"/>
                          <a:pt x="32" y="25"/>
                        </a:cubicBezTo>
                        <a:cubicBezTo>
                          <a:pt x="29" y="24"/>
                          <a:pt x="29" y="26"/>
                          <a:pt x="27" y="26"/>
                        </a:cubicBezTo>
                        <a:cubicBezTo>
                          <a:pt x="25" y="27"/>
                          <a:pt x="24" y="24"/>
                          <a:pt x="22" y="25"/>
                        </a:cubicBezTo>
                        <a:cubicBezTo>
                          <a:pt x="21" y="26"/>
                          <a:pt x="21" y="27"/>
                          <a:pt x="20" y="27"/>
                        </a:cubicBezTo>
                        <a:cubicBezTo>
                          <a:pt x="19" y="28"/>
                          <a:pt x="17" y="28"/>
                          <a:pt x="16" y="28"/>
                        </a:cubicBezTo>
                        <a:cubicBezTo>
                          <a:pt x="15" y="29"/>
                          <a:pt x="13" y="31"/>
                          <a:pt x="13" y="32"/>
                        </a:cubicBezTo>
                        <a:cubicBezTo>
                          <a:pt x="12" y="33"/>
                          <a:pt x="14" y="36"/>
                          <a:pt x="12" y="36"/>
                        </a:cubicBezTo>
                        <a:cubicBezTo>
                          <a:pt x="10" y="37"/>
                          <a:pt x="7" y="31"/>
                          <a:pt x="6" y="34"/>
                        </a:cubicBezTo>
                        <a:cubicBezTo>
                          <a:pt x="5" y="36"/>
                          <a:pt x="4" y="36"/>
                          <a:pt x="3" y="38"/>
                        </a:cubicBezTo>
                        <a:cubicBezTo>
                          <a:pt x="2" y="40"/>
                          <a:pt x="6" y="40"/>
                          <a:pt x="4" y="42"/>
                        </a:cubicBezTo>
                        <a:cubicBezTo>
                          <a:pt x="3" y="43"/>
                          <a:pt x="0" y="45"/>
                          <a:pt x="2" y="46"/>
                        </a:cubicBezTo>
                        <a:cubicBezTo>
                          <a:pt x="3" y="46"/>
                          <a:pt x="4" y="47"/>
                          <a:pt x="4" y="47"/>
                        </a:cubicBezTo>
                        <a:cubicBezTo>
                          <a:pt x="5" y="48"/>
                          <a:pt x="4" y="49"/>
                          <a:pt x="5" y="50"/>
                        </a:cubicBezTo>
                        <a:cubicBezTo>
                          <a:pt x="7" y="51"/>
                          <a:pt x="9" y="49"/>
                          <a:pt x="11" y="51"/>
                        </a:cubicBezTo>
                        <a:cubicBezTo>
                          <a:pt x="12" y="52"/>
                          <a:pt x="14" y="55"/>
                          <a:pt x="14" y="57"/>
                        </a:cubicBezTo>
                        <a:cubicBezTo>
                          <a:pt x="13" y="57"/>
                          <a:pt x="10" y="56"/>
                          <a:pt x="13" y="58"/>
                        </a:cubicBezTo>
                        <a:cubicBezTo>
                          <a:pt x="14" y="59"/>
                          <a:pt x="14" y="60"/>
                          <a:pt x="16" y="58"/>
                        </a:cubicBezTo>
                        <a:cubicBezTo>
                          <a:pt x="16" y="57"/>
                          <a:pt x="16" y="57"/>
                          <a:pt x="17" y="57"/>
                        </a:cubicBezTo>
                        <a:cubicBezTo>
                          <a:pt x="22" y="57"/>
                          <a:pt x="24" y="54"/>
                          <a:pt x="29" y="56"/>
                        </a:cubicBezTo>
                        <a:cubicBezTo>
                          <a:pt x="31" y="57"/>
                          <a:pt x="33" y="54"/>
                          <a:pt x="34" y="56"/>
                        </a:cubicBezTo>
                        <a:cubicBezTo>
                          <a:pt x="35" y="57"/>
                          <a:pt x="37" y="61"/>
                          <a:pt x="36" y="63"/>
                        </a:cubicBezTo>
                        <a:cubicBezTo>
                          <a:pt x="35" y="63"/>
                          <a:pt x="33" y="64"/>
                          <a:pt x="35" y="64"/>
                        </a:cubicBezTo>
                        <a:cubicBezTo>
                          <a:pt x="35" y="65"/>
                          <a:pt x="35" y="65"/>
                          <a:pt x="35" y="65"/>
                        </a:cubicBezTo>
                        <a:cubicBezTo>
                          <a:pt x="34" y="66"/>
                          <a:pt x="33" y="66"/>
                          <a:pt x="33" y="66"/>
                        </a:cubicBezTo>
                        <a:cubicBezTo>
                          <a:pt x="30" y="66"/>
                          <a:pt x="22" y="64"/>
                          <a:pt x="24" y="69"/>
                        </a:cubicBezTo>
                        <a:cubicBezTo>
                          <a:pt x="25" y="71"/>
                          <a:pt x="24" y="71"/>
                          <a:pt x="22" y="70"/>
                        </a:cubicBezTo>
                        <a:cubicBezTo>
                          <a:pt x="20" y="69"/>
                          <a:pt x="21" y="71"/>
                          <a:pt x="22" y="72"/>
                        </a:cubicBezTo>
                        <a:cubicBezTo>
                          <a:pt x="24" y="72"/>
                          <a:pt x="24" y="75"/>
                          <a:pt x="25" y="76"/>
                        </a:cubicBezTo>
                        <a:cubicBezTo>
                          <a:pt x="27" y="77"/>
                          <a:pt x="24" y="79"/>
                          <a:pt x="27" y="79"/>
                        </a:cubicBezTo>
                        <a:cubicBezTo>
                          <a:pt x="28" y="79"/>
                          <a:pt x="30" y="81"/>
                          <a:pt x="31" y="82"/>
                        </a:cubicBezTo>
                        <a:cubicBezTo>
                          <a:pt x="34" y="82"/>
                          <a:pt x="31" y="85"/>
                          <a:pt x="31" y="87"/>
                        </a:cubicBezTo>
                        <a:cubicBezTo>
                          <a:pt x="34" y="85"/>
                          <a:pt x="38" y="82"/>
                          <a:pt x="42" y="85"/>
                        </a:cubicBezTo>
                        <a:cubicBezTo>
                          <a:pt x="44" y="87"/>
                          <a:pt x="45" y="90"/>
                          <a:pt x="48" y="90"/>
                        </a:cubicBezTo>
                        <a:cubicBezTo>
                          <a:pt x="50" y="90"/>
                          <a:pt x="49" y="88"/>
                          <a:pt x="49" y="87"/>
                        </a:cubicBezTo>
                        <a:cubicBezTo>
                          <a:pt x="49" y="84"/>
                          <a:pt x="49" y="81"/>
                          <a:pt x="49" y="78"/>
                        </a:cubicBezTo>
                        <a:cubicBezTo>
                          <a:pt x="49" y="76"/>
                          <a:pt x="48" y="68"/>
                          <a:pt x="50" y="68"/>
                        </a:cubicBezTo>
                        <a:cubicBezTo>
                          <a:pt x="52" y="67"/>
                          <a:pt x="55" y="66"/>
                          <a:pt x="57" y="65"/>
                        </a:cubicBezTo>
                        <a:cubicBezTo>
                          <a:pt x="59" y="65"/>
                          <a:pt x="61" y="64"/>
                          <a:pt x="62" y="64"/>
                        </a:cubicBezTo>
                        <a:cubicBezTo>
                          <a:pt x="63" y="63"/>
                          <a:pt x="62" y="61"/>
                          <a:pt x="64" y="62"/>
                        </a:cubicBezTo>
                        <a:cubicBezTo>
                          <a:pt x="65" y="62"/>
                          <a:pt x="68" y="64"/>
                          <a:pt x="68" y="62"/>
                        </a:cubicBezTo>
                        <a:cubicBezTo>
                          <a:pt x="68" y="61"/>
                          <a:pt x="70" y="60"/>
                          <a:pt x="71" y="62"/>
                        </a:cubicBezTo>
                        <a:cubicBezTo>
                          <a:pt x="72" y="63"/>
                          <a:pt x="71" y="64"/>
                          <a:pt x="72" y="66"/>
                        </a:cubicBezTo>
                        <a:cubicBezTo>
                          <a:pt x="72" y="67"/>
                          <a:pt x="73" y="69"/>
                          <a:pt x="72" y="70"/>
                        </a:cubicBezTo>
                        <a:cubicBezTo>
                          <a:pt x="73" y="71"/>
                          <a:pt x="74" y="71"/>
                          <a:pt x="75" y="72"/>
                        </a:cubicBezTo>
                        <a:cubicBezTo>
                          <a:pt x="78" y="75"/>
                          <a:pt x="80" y="77"/>
                          <a:pt x="84" y="76"/>
                        </a:cubicBezTo>
                        <a:cubicBezTo>
                          <a:pt x="86" y="76"/>
                          <a:pt x="88" y="77"/>
                          <a:pt x="90" y="77"/>
                        </a:cubicBezTo>
                        <a:cubicBezTo>
                          <a:pt x="92" y="77"/>
                          <a:pt x="93" y="75"/>
                          <a:pt x="95" y="75"/>
                        </a:cubicBezTo>
                        <a:cubicBezTo>
                          <a:pt x="97" y="76"/>
                          <a:pt x="99" y="79"/>
                          <a:pt x="100" y="81"/>
                        </a:cubicBezTo>
                        <a:cubicBezTo>
                          <a:pt x="101" y="82"/>
                          <a:pt x="100" y="83"/>
                          <a:pt x="100" y="85"/>
                        </a:cubicBezTo>
                        <a:cubicBezTo>
                          <a:pt x="100" y="87"/>
                          <a:pt x="103" y="88"/>
                          <a:pt x="103" y="90"/>
                        </a:cubicBezTo>
                        <a:cubicBezTo>
                          <a:pt x="103" y="91"/>
                          <a:pt x="106" y="91"/>
                          <a:pt x="107" y="91"/>
                        </a:cubicBezTo>
                        <a:cubicBezTo>
                          <a:pt x="109" y="91"/>
                          <a:pt x="109" y="91"/>
                          <a:pt x="110" y="93"/>
                        </a:cubicBezTo>
                        <a:cubicBezTo>
                          <a:pt x="112" y="97"/>
                          <a:pt x="114" y="92"/>
                          <a:pt x="116" y="90"/>
                        </a:cubicBezTo>
                        <a:cubicBezTo>
                          <a:pt x="117" y="87"/>
                          <a:pt x="121" y="87"/>
                          <a:pt x="123" y="85"/>
                        </a:cubicBezTo>
                        <a:cubicBezTo>
                          <a:pt x="125" y="85"/>
                          <a:pt x="125" y="85"/>
                          <a:pt x="126" y="84"/>
                        </a:cubicBezTo>
                        <a:cubicBezTo>
                          <a:pt x="127" y="81"/>
                          <a:pt x="128" y="82"/>
                          <a:pt x="130" y="82"/>
                        </a:cubicBezTo>
                        <a:cubicBezTo>
                          <a:pt x="132" y="82"/>
                          <a:pt x="136" y="85"/>
                          <a:pt x="137" y="83"/>
                        </a:cubicBezTo>
                        <a:cubicBezTo>
                          <a:pt x="137" y="81"/>
                          <a:pt x="137" y="80"/>
                          <a:pt x="139" y="79"/>
                        </a:cubicBezTo>
                        <a:cubicBezTo>
                          <a:pt x="141" y="78"/>
                          <a:pt x="143" y="80"/>
                          <a:pt x="145" y="80"/>
                        </a:cubicBezTo>
                        <a:cubicBezTo>
                          <a:pt x="147" y="81"/>
                          <a:pt x="151" y="81"/>
                          <a:pt x="153" y="81"/>
                        </a:cubicBezTo>
                        <a:cubicBezTo>
                          <a:pt x="159" y="81"/>
                          <a:pt x="164" y="83"/>
                          <a:pt x="170" y="84"/>
                        </a:cubicBezTo>
                        <a:cubicBezTo>
                          <a:pt x="169" y="82"/>
                          <a:pt x="171" y="81"/>
                          <a:pt x="173" y="79"/>
                        </a:cubicBezTo>
                        <a:cubicBezTo>
                          <a:pt x="174" y="78"/>
                          <a:pt x="173" y="78"/>
                          <a:pt x="172" y="76"/>
                        </a:cubicBezTo>
                        <a:cubicBezTo>
                          <a:pt x="171" y="75"/>
                          <a:pt x="171" y="73"/>
                          <a:pt x="171" y="71"/>
                        </a:cubicBezTo>
                        <a:cubicBezTo>
                          <a:pt x="170" y="71"/>
                          <a:pt x="170" y="67"/>
                          <a:pt x="169" y="68"/>
                        </a:cubicBezTo>
                        <a:cubicBezTo>
                          <a:pt x="170" y="67"/>
                          <a:pt x="173" y="67"/>
                          <a:pt x="175" y="66"/>
                        </a:cubicBezTo>
                        <a:cubicBezTo>
                          <a:pt x="178" y="66"/>
                          <a:pt x="180" y="68"/>
                          <a:pt x="182" y="66"/>
                        </a:cubicBezTo>
                        <a:cubicBezTo>
                          <a:pt x="183" y="66"/>
                          <a:pt x="181" y="65"/>
                          <a:pt x="181" y="64"/>
                        </a:cubicBezTo>
                        <a:cubicBezTo>
                          <a:pt x="180" y="63"/>
                          <a:pt x="181" y="61"/>
                          <a:pt x="182" y="60"/>
                        </a:cubicBezTo>
                        <a:cubicBezTo>
                          <a:pt x="183" y="59"/>
                          <a:pt x="184" y="53"/>
                          <a:pt x="185" y="54"/>
                        </a:cubicBezTo>
                        <a:cubicBezTo>
                          <a:pt x="187" y="55"/>
                          <a:pt x="188" y="56"/>
                          <a:pt x="190" y="56"/>
                        </a:cubicBezTo>
                        <a:cubicBezTo>
                          <a:pt x="191" y="55"/>
                          <a:pt x="192" y="57"/>
                          <a:pt x="193" y="56"/>
                        </a:cubicBezTo>
                        <a:cubicBezTo>
                          <a:pt x="194" y="56"/>
                          <a:pt x="196" y="55"/>
                          <a:pt x="197" y="54"/>
                        </a:cubicBezTo>
                        <a:cubicBezTo>
                          <a:pt x="198" y="53"/>
                          <a:pt x="196" y="51"/>
                          <a:pt x="196" y="49"/>
                        </a:cubicBezTo>
                        <a:cubicBezTo>
                          <a:pt x="197" y="46"/>
                          <a:pt x="200" y="47"/>
                          <a:pt x="202" y="44"/>
                        </a:cubicBezTo>
                        <a:cubicBezTo>
                          <a:pt x="202" y="43"/>
                          <a:pt x="202" y="43"/>
                          <a:pt x="203" y="42"/>
                        </a:cubicBezTo>
                        <a:cubicBezTo>
                          <a:pt x="203" y="41"/>
                          <a:pt x="202" y="40"/>
                          <a:pt x="201" y="39"/>
                        </a:cubicBezTo>
                        <a:cubicBezTo>
                          <a:pt x="201" y="38"/>
                          <a:pt x="202" y="39"/>
                          <a:pt x="201" y="39"/>
                        </a:cubicBezTo>
                        <a:close/>
                        <a:moveTo>
                          <a:pt x="148" y="58"/>
                        </a:moveTo>
                        <a:cubicBezTo>
                          <a:pt x="146" y="58"/>
                          <a:pt x="143" y="61"/>
                          <a:pt x="142" y="62"/>
                        </a:cubicBezTo>
                        <a:cubicBezTo>
                          <a:pt x="141" y="62"/>
                          <a:pt x="140" y="64"/>
                          <a:pt x="140" y="65"/>
                        </a:cubicBezTo>
                        <a:cubicBezTo>
                          <a:pt x="140" y="66"/>
                          <a:pt x="141" y="67"/>
                          <a:pt x="141" y="67"/>
                        </a:cubicBezTo>
                        <a:cubicBezTo>
                          <a:pt x="140" y="68"/>
                          <a:pt x="138" y="64"/>
                          <a:pt x="138" y="63"/>
                        </a:cubicBezTo>
                        <a:cubicBezTo>
                          <a:pt x="138" y="61"/>
                          <a:pt x="139" y="60"/>
                          <a:pt x="141" y="59"/>
                        </a:cubicBezTo>
                        <a:cubicBezTo>
                          <a:pt x="143" y="58"/>
                          <a:pt x="145" y="57"/>
                          <a:pt x="147" y="57"/>
                        </a:cubicBezTo>
                        <a:cubicBezTo>
                          <a:pt x="147" y="57"/>
                          <a:pt x="152" y="58"/>
                          <a:pt x="152" y="58"/>
                        </a:cubicBezTo>
                        <a:cubicBezTo>
                          <a:pt x="151" y="59"/>
                          <a:pt x="148" y="58"/>
                          <a:pt x="148" y="58"/>
                        </a:cubicBezTo>
                        <a:cubicBezTo>
                          <a:pt x="146" y="58"/>
                          <a:pt x="149" y="58"/>
                          <a:pt x="148" y="58"/>
                        </a:cubicBezTo>
                        <a:close/>
                        <a:moveTo>
                          <a:pt x="165" y="59"/>
                        </a:moveTo>
                        <a:cubicBezTo>
                          <a:pt x="164" y="61"/>
                          <a:pt x="157" y="60"/>
                          <a:pt x="156" y="58"/>
                        </a:cubicBezTo>
                        <a:cubicBezTo>
                          <a:pt x="156" y="58"/>
                          <a:pt x="160" y="58"/>
                          <a:pt x="160" y="58"/>
                        </a:cubicBezTo>
                        <a:cubicBezTo>
                          <a:pt x="162" y="58"/>
                          <a:pt x="163" y="58"/>
                          <a:pt x="165" y="57"/>
                        </a:cubicBezTo>
                        <a:cubicBezTo>
                          <a:pt x="165" y="57"/>
                          <a:pt x="165" y="59"/>
                          <a:pt x="165" y="59"/>
                        </a:cubicBezTo>
                        <a:cubicBezTo>
                          <a:pt x="164" y="60"/>
                          <a:pt x="165" y="58"/>
                          <a:pt x="165" y="59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10" name="Freeform 701">
                    <a:extLst>
                      <a:ext uri="{FF2B5EF4-FFF2-40B4-BE49-F238E27FC236}">
                        <a16:creationId xmlns:a16="http://schemas.microsoft.com/office/drawing/2014/main" id="{1D0C0A9C-6804-4408-81AB-A8FC205A27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26873" y="3642103"/>
                    <a:ext cx="654630" cy="697634"/>
                  </a:xfrm>
                  <a:custGeom>
                    <a:avLst/>
                    <a:gdLst>
                      <a:gd name="T0" fmla="*/ 121 w 140"/>
                      <a:gd name="T1" fmla="*/ 66 h 149"/>
                      <a:gd name="T2" fmla="*/ 129 w 140"/>
                      <a:gd name="T3" fmla="*/ 54 h 149"/>
                      <a:gd name="T4" fmla="*/ 137 w 140"/>
                      <a:gd name="T5" fmla="*/ 46 h 149"/>
                      <a:gd name="T6" fmla="*/ 135 w 140"/>
                      <a:gd name="T7" fmla="*/ 41 h 149"/>
                      <a:gd name="T8" fmla="*/ 127 w 140"/>
                      <a:gd name="T9" fmla="*/ 37 h 149"/>
                      <a:gd name="T10" fmla="*/ 119 w 140"/>
                      <a:gd name="T11" fmla="*/ 43 h 149"/>
                      <a:gd name="T12" fmla="*/ 106 w 140"/>
                      <a:gd name="T13" fmla="*/ 51 h 149"/>
                      <a:gd name="T14" fmla="*/ 100 w 140"/>
                      <a:gd name="T15" fmla="*/ 45 h 149"/>
                      <a:gd name="T16" fmla="*/ 92 w 140"/>
                      <a:gd name="T17" fmla="*/ 52 h 149"/>
                      <a:gd name="T18" fmla="*/ 77 w 140"/>
                      <a:gd name="T19" fmla="*/ 47 h 149"/>
                      <a:gd name="T20" fmla="*/ 62 w 140"/>
                      <a:gd name="T21" fmla="*/ 41 h 149"/>
                      <a:gd name="T22" fmla="*/ 63 w 140"/>
                      <a:gd name="T23" fmla="*/ 32 h 149"/>
                      <a:gd name="T24" fmla="*/ 52 w 140"/>
                      <a:gd name="T25" fmla="*/ 22 h 149"/>
                      <a:gd name="T26" fmla="*/ 55 w 140"/>
                      <a:gd name="T27" fmla="*/ 12 h 149"/>
                      <a:gd name="T28" fmla="*/ 50 w 140"/>
                      <a:gd name="T29" fmla="*/ 2 h 149"/>
                      <a:gd name="T30" fmla="*/ 40 w 140"/>
                      <a:gd name="T31" fmla="*/ 8 h 149"/>
                      <a:gd name="T32" fmla="*/ 30 w 140"/>
                      <a:gd name="T33" fmla="*/ 12 h 149"/>
                      <a:gd name="T34" fmla="*/ 33 w 140"/>
                      <a:gd name="T35" fmla="*/ 22 h 149"/>
                      <a:gd name="T36" fmla="*/ 29 w 140"/>
                      <a:gd name="T37" fmla="*/ 33 h 149"/>
                      <a:gd name="T38" fmla="*/ 19 w 140"/>
                      <a:gd name="T39" fmla="*/ 44 h 149"/>
                      <a:gd name="T40" fmla="*/ 7 w 140"/>
                      <a:gd name="T41" fmla="*/ 50 h 149"/>
                      <a:gd name="T42" fmla="*/ 14 w 140"/>
                      <a:gd name="T43" fmla="*/ 64 h 149"/>
                      <a:gd name="T44" fmla="*/ 5 w 140"/>
                      <a:gd name="T45" fmla="*/ 64 h 149"/>
                      <a:gd name="T46" fmla="*/ 11 w 140"/>
                      <a:gd name="T47" fmla="*/ 72 h 149"/>
                      <a:gd name="T48" fmla="*/ 11 w 140"/>
                      <a:gd name="T49" fmla="*/ 82 h 149"/>
                      <a:gd name="T50" fmla="*/ 19 w 140"/>
                      <a:gd name="T51" fmla="*/ 78 h 149"/>
                      <a:gd name="T52" fmla="*/ 23 w 140"/>
                      <a:gd name="T53" fmla="*/ 75 h 149"/>
                      <a:gd name="T54" fmla="*/ 22 w 140"/>
                      <a:gd name="T55" fmla="*/ 78 h 149"/>
                      <a:gd name="T56" fmla="*/ 24 w 140"/>
                      <a:gd name="T57" fmla="*/ 82 h 149"/>
                      <a:gd name="T58" fmla="*/ 24 w 140"/>
                      <a:gd name="T59" fmla="*/ 95 h 149"/>
                      <a:gd name="T60" fmla="*/ 26 w 140"/>
                      <a:gd name="T61" fmla="*/ 107 h 149"/>
                      <a:gd name="T62" fmla="*/ 39 w 140"/>
                      <a:gd name="T63" fmla="*/ 134 h 149"/>
                      <a:gd name="T64" fmla="*/ 50 w 140"/>
                      <a:gd name="T65" fmla="*/ 143 h 149"/>
                      <a:gd name="T66" fmla="*/ 57 w 140"/>
                      <a:gd name="T67" fmla="*/ 132 h 149"/>
                      <a:gd name="T68" fmla="*/ 65 w 140"/>
                      <a:gd name="T69" fmla="*/ 107 h 149"/>
                      <a:gd name="T70" fmla="*/ 81 w 140"/>
                      <a:gd name="T71" fmla="*/ 93 h 149"/>
                      <a:gd name="T72" fmla="*/ 91 w 140"/>
                      <a:gd name="T73" fmla="*/ 84 h 149"/>
                      <a:gd name="T74" fmla="*/ 98 w 140"/>
                      <a:gd name="T75" fmla="*/ 74 h 149"/>
                      <a:gd name="T76" fmla="*/ 101 w 140"/>
                      <a:gd name="T77" fmla="*/ 78 h 149"/>
                      <a:gd name="T78" fmla="*/ 100 w 140"/>
                      <a:gd name="T79" fmla="*/ 58 h 149"/>
                      <a:gd name="T80" fmla="*/ 104 w 140"/>
                      <a:gd name="T81" fmla="*/ 57 h 149"/>
                      <a:gd name="T82" fmla="*/ 114 w 140"/>
                      <a:gd name="T83" fmla="*/ 60 h 149"/>
                      <a:gd name="T84" fmla="*/ 115 w 140"/>
                      <a:gd name="T85" fmla="*/ 68 h 1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140" h="149">
                        <a:moveTo>
                          <a:pt x="117" y="76"/>
                        </a:moveTo>
                        <a:cubicBezTo>
                          <a:pt x="121" y="77"/>
                          <a:pt x="119" y="73"/>
                          <a:pt x="120" y="71"/>
                        </a:cubicBezTo>
                        <a:cubicBezTo>
                          <a:pt x="120" y="69"/>
                          <a:pt x="121" y="67"/>
                          <a:pt x="121" y="66"/>
                        </a:cubicBezTo>
                        <a:cubicBezTo>
                          <a:pt x="122" y="65"/>
                          <a:pt x="124" y="67"/>
                          <a:pt x="125" y="65"/>
                        </a:cubicBezTo>
                        <a:cubicBezTo>
                          <a:pt x="126" y="63"/>
                          <a:pt x="126" y="61"/>
                          <a:pt x="126" y="59"/>
                        </a:cubicBezTo>
                        <a:cubicBezTo>
                          <a:pt x="127" y="57"/>
                          <a:pt x="129" y="56"/>
                          <a:pt x="129" y="54"/>
                        </a:cubicBezTo>
                        <a:cubicBezTo>
                          <a:pt x="129" y="52"/>
                          <a:pt x="132" y="50"/>
                          <a:pt x="133" y="49"/>
                        </a:cubicBezTo>
                        <a:cubicBezTo>
                          <a:pt x="136" y="46"/>
                          <a:pt x="135" y="49"/>
                          <a:pt x="137" y="50"/>
                        </a:cubicBezTo>
                        <a:cubicBezTo>
                          <a:pt x="137" y="50"/>
                          <a:pt x="137" y="46"/>
                          <a:pt x="137" y="46"/>
                        </a:cubicBezTo>
                        <a:cubicBezTo>
                          <a:pt x="137" y="45"/>
                          <a:pt x="140" y="45"/>
                          <a:pt x="138" y="43"/>
                        </a:cubicBezTo>
                        <a:cubicBezTo>
                          <a:pt x="137" y="43"/>
                          <a:pt x="135" y="43"/>
                          <a:pt x="134" y="43"/>
                        </a:cubicBezTo>
                        <a:cubicBezTo>
                          <a:pt x="134" y="42"/>
                          <a:pt x="135" y="41"/>
                          <a:pt x="135" y="41"/>
                        </a:cubicBezTo>
                        <a:cubicBezTo>
                          <a:pt x="136" y="40"/>
                          <a:pt x="135" y="39"/>
                          <a:pt x="134" y="38"/>
                        </a:cubicBezTo>
                        <a:cubicBezTo>
                          <a:pt x="133" y="37"/>
                          <a:pt x="133" y="37"/>
                          <a:pt x="132" y="38"/>
                        </a:cubicBezTo>
                        <a:cubicBezTo>
                          <a:pt x="130" y="39"/>
                          <a:pt x="129" y="38"/>
                          <a:pt x="127" y="37"/>
                        </a:cubicBezTo>
                        <a:cubicBezTo>
                          <a:pt x="126" y="37"/>
                          <a:pt x="124" y="39"/>
                          <a:pt x="124" y="40"/>
                        </a:cubicBezTo>
                        <a:cubicBezTo>
                          <a:pt x="123" y="41"/>
                          <a:pt x="122" y="40"/>
                          <a:pt x="121" y="41"/>
                        </a:cubicBezTo>
                        <a:cubicBezTo>
                          <a:pt x="120" y="41"/>
                          <a:pt x="119" y="42"/>
                          <a:pt x="119" y="43"/>
                        </a:cubicBezTo>
                        <a:cubicBezTo>
                          <a:pt x="117" y="45"/>
                          <a:pt x="116" y="46"/>
                          <a:pt x="114" y="45"/>
                        </a:cubicBezTo>
                        <a:cubicBezTo>
                          <a:pt x="113" y="46"/>
                          <a:pt x="114" y="48"/>
                          <a:pt x="115" y="49"/>
                        </a:cubicBezTo>
                        <a:cubicBezTo>
                          <a:pt x="117" y="53"/>
                          <a:pt x="108" y="50"/>
                          <a:pt x="106" y="51"/>
                        </a:cubicBezTo>
                        <a:cubicBezTo>
                          <a:pt x="105" y="52"/>
                          <a:pt x="102" y="51"/>
                          <a:pt x="101" y="50"/>
                        </a:cubicBezTo>
                        <a:cubicBezTo>
                          <a:pt x="100" y="49"/>
                          <a:pt x="101" y="47"/>
                          <a:pt x="101" y="47"/>
                        </a:cubicBezTo>
                        <a:cubicBezTo>
                          <a:pt x="101" y="47"/>
                          <a:pt x="101" y="44"/>
                          <a:pt x="100" y="45"/>
                        </a:cubicBezTo>
                        <a:cubicBezTo>
                          <a:pt x="98" y="45"/>
                          <a:pt x="96" y="45"/>
                          <a:pt x="96" y="48"/>
                        </a:cubicBezTo>
                        <a:cubicBezTo>
                          <a:pt x="97" y="49"/>
                          <a:pt x="98" y="52"/>
                          <a:pt x="97" y="52"/>
                        </a:cubicBezTo>
                        <a:cubicBezTo>
                          <a:pt x="95" y="52"/>
                          <a:pt x="94" y="54"/>
                          <a:pt x="92" y="52"/>
                        </a:cubicBezTo>
                        <a:cubicBezTo>
                          <a:pt x="91" y="50"/>
                          <a:pt x="90" y="53"/>
                          <a:pt x="89" y="52"/>
                        </a:cubicBezTo>
                        <a:cubicBezTo>
                          <a:pt x="86" y="51"/>
                          <a:pt x="85" y="51"/>
                          <a:pt x="82" y="50"/>
                        </a:cubicBezTo>
                        <a:cubicBezTo>
                          <a:pt x="80" y="49"/>
                          <a:pt x="79" y="47"/>
                          <a:pt x="77" y="47"/>
                        </a:cubicBezTo>
                        <a:cubicBezTo>
                          <a:pt x="74" y="48"/>
                          <a:pt x="74" y="47"/>
                          <a:pt x="72" y="46"/>
                        </a:cubicBezTo>
                        <a:cubicBezTo>
                          <a:pt x="70" y="45"/>
                          <a:pt x="68" y="46"/>
                          <a:pt x="67" y="45"/>
                        </a:cubicBezTo>
                        <a:cubicBezTo>
                          <a:pt x="65" y="43"/>
                          <a:pt x="63" y="42"/>
                          <a:pt x="62" y="41"/>
                        </a:cubicBezTo>
                        <a:cubicBezTo>
                          <a:pt x="60" y="40"/>
                          <a:pt x="59" y="40"/>
                          <a:pt x="60" y="38"/>
                        </a:cubicBezTo>
                        <a:cubicBezTo>
                          <a:pt x="61" y="37"/>
                          <a:pt x="60" y="35"/>
                          <a:pt x="62" y="34"/>
                        </a:cubicBezTo>
                        <a:cubicBezTo>
                          <a:pt x="64" y="33"/>
                          <a:pt x="65" y="34"/>
                          <a:pt x="63" y="32"/>
                        </a:cubicBezTo>
                        <a:cubicBezTo>
                          <a:pt x="61" y="31"/>
                          <a:pt x="59" y="29"/>
                          <a:pt x="57" y="28"/>
                        </a:cubicBezTo>
                        <a:cubicBezTo>
                          <a:pt x="56" y="28"/>
                          <a:pt x="55" y="26"/>
                          <a:pt x="53" y="26"/>
                        </a:cubicBezTo>
                        <a:cubicBezTo>
                          <a:pt x="53" y="26"/>
                          <a:pt x="53" y="23"/>
                          <a:pt x="52" y="22"/>
                        </a:cubicBezTo>
                        <a:cubicBezTo>
                          <a:pt x="47" y="17"/>
                          <a:pt x="57" y="23"/>
                          <a:pt x="57" y="19"/>
                        </a:cubicBezTo>
                        <a:cubicBezTo>
                          <a:pt x="57" y="17"/>
                          <a:pt x="56" y="17"/>
                          <a:pt x="54" y="15"/>
                        </a:cubicBezTo>
                        <a:cubicBezTo>
                          <a:pt x="53" y="14"/>
                          <a:pt x="53" y="13"/>
                          <a:pt x="55" y="12"/>
                        </a:cubicBezTo>
                        <a:cubicBezTo>
                          <a:pt x="57" y="12"/>
                          <a:pt x="56" y="9"/>
                          <a:pt x="58" y="8"/>
                        </a:cubicBezTo>
                        <a:cubicBezTo>
                          <a:pt x="59" y="7"/>
                          <a:pt x="61" y="6"/>
                          <a:pt x="60" y="4"/>
                        </a:cubicBezTo>
                        <a:cubicBezTo>
                          <a:pt x="58" y="1"/>
                          <a:pt x="53" y="0"/>
                          <a:pt x="50" y="2"/>
                        </a:cubicBezTo>
                        <a:cubicBezTo>
                          <a:pt x="49" y="3"/>
                          <a:pt x="49" y="3"/>
                          <a:pt x="47" y="4"/>
                        </a:cubicBezTo>
                        <a:cubicBezTo>
                          <a:pt x="46" y="4"/>
                          <a:pt x="46" y="6"/>
                          <a:pt x="45" y="7"/>
                        </a:cubicBezTo>
                        <a:cubicBezTo>
                          <a:pt x="43" y="8"/>
                          <a:pt x="41" y="7"/>
                          <a:pt x="40" y="8"/>
                        </a:cubicBezTo>
                        <a:cubicBezTo>
                          <a:pt x="39" y="9"/>
                          <a:pt x="37" y="9"/>
                          <a:pt x="35" y="8"/>
                        </a:cubicBezTo>
                        <a:cubicBezTo>
                          <a:pt x="33" y="8"/>
                          <a:pt x="32" y="7"/>
                          <a:pt x="30" y="8"/>
                        </a:cubicBezTo>
                        <a:cubicBezTo>
                          <a:pt x="28" y="8"/>
                          <a:pt x="29" y="11"/>
                          <a:pt x="30" y="12"/>
                        </a:cubicBezTo>
                        <a:cubicBezTo>
                          <a:pt x="30" y="14"/>
                          <a:pt x="30" y="16"/>
                          <a:pt x="30" y="17"/>
                        </a:cubicBezTo>
                        <a:cubicBezTo>
                          <a:pt x="31" y="19"/>
                          <a:pt x="33" y="19"/>
                          <a:pt x="35" y="20"/>
                        </a:cubicBezTo>
                        <a:cubicBezTo>
                          <a:pt x="36" y="22"/>
                          <a:pt x="34" y="22"/>
                          <a:pt x="33" y="22"/>
                        </a:cubicBezTo>
                        <a:cubicBezTo>
                          <a:pt x="32" y="24"/>
                          <a:pt x="33" y="26"/>
                          <a:pt x="33" y="28"/>
                        </a:cubicBezTo>
                        <a:cubicBezTo>
                          <a:pt x="33" y="29"/>
                          <a:pt x="31" y="29"/>
                          <a:pt x="31" y="29"/>
                        </a:cubicBezTo>
                        <a:cubicBezTo>
                          <a:pt x="29" y="30"/>
                          <a:pt x="31" y="33"/>
                          <a:pt x="29" y="33"/>
                        </a:cubicBezTo>
                        <a:cubicBezTo>
                          <a:pt x="27" y="34"/>
                          <a:pt x="26" y="35"/>
                          <a:pt x="26" y="36"/>
                        </a:cubicBezTo>
                        <a:cubicBezTo>
                          <a:pt x="25" y="38"/>
                          <a:pt x="24" y="38"/>
                          <a:pt x="22" y="39"/>
                        </a:cubicBezTo>
                        <a:cubicBezTo>
                          <a:pt x="20" y="40"/>
                          <a:pt x="20" y="43"/>
                          <a:pt x="19" y="44"/>
                        </a:cubicBezTo>
                        <a:cubicBezTo>
                          <a:pt x="18" y="46"/>
                          <a:pt x="16" y="45"/>
                          <a:pt x="15" y="47"/>
                        </a:cubicBezTo>
                        <a:cubicBezTo>
                          <a:pt x="13" y="48"/>
                          <a:pt x="12" y="44"/>
                          <a:pt x="11" y="46"/>
                        </a:cubicBezTo>
                        <a:cubicBezTo>
                          <a:pt x="10" y="47"/>
                          <a:pt x="6" y="49"/>
                          <a:pt x="7" y="50"/>
                        </a:cubicBezTo>
                        <a:cubicBezTo>
                          <a:pt x="7" y="52"/>
                          <a:pt x="10" y="52"/>
                          <a:pt x="10" y="54"/>
                        </a:cubicBezTo>
                        <a:cubicBezTo>
                          <a:pt x="9" y="57"/>
                          <a:pt x="11" y="57"/>
                          <a:pt x="13" y="58"/>
                        </a:cubicBezTo>
                        <a:cubicBezTo>
                          <a:pt x="13" y="60"/>
                          <a:pt x="14" y="62"/>
                          <a:pt x="14" y="64"/>
                        </a:cubicBezTo>
                        <a:cubicBezTo>
                          <a:pt x="14" y="64"/>
                          <a:pt x="11" y="64"/>
                          <a:pt x="10" y="64"/>
                        </a:cubicBezTo>
                        <a:cubicBezTo>
                          <a:pt x="9" y="64"/>
                          <a:pt x="8" y="65"/>
                          <a:pt x="7" y="65"/>
                        </a:cubicBezTo>
                        <a:cubicBezTo>
                          <a:pt x="7" y="65"/>
                          <a:pt x="6" y="64"/>
                          <a:pt x="5" y="64"/>
                        </a:cubicBezTo>
                        <a:cubicBezTo>
                          <a:pt x="4" y="64"/>
                          <a:pt x="0" y="66"/>
                          <a:pt x="0" y="67"/>
                        </a:cubicBezTo>
                        <a:cubicBezTo>
                          <a:pt x="2" y="69"/>
                          <a:pt x="3" y="70"/>
                          <a:pt x="5" y="72"/>
                        </a:cubicBezTo>
                        <a:cubicBezTo>
                          <a:pt x="5" y="72"/>
                          <a:pt x="11" y="72"/>
                          <a:pt x="11" y="72"/>
                        </a:cubicBezTo>
                        <a:cubicBezTo>
                          <a:pt x="11" y="73"/>
                          <a:pt x="9" y="74"/>
                          <a:pt x="8" y="74"/>
                        </a:cubicBezTo>
                        <a:cubicBezTo>
                          <a:pt x="7" y="75"/>
                          <a:pt x="4" y="73"/>
                          <a:pt x="4" y="75"/>
                        </a:cubicBezTo>
                        <a:cubicBezTo>
                          <a:pt x="4" y="77"/>
                          <a:pt x="9" y="80"/>
                          <a:pt x="11" y="82"/>
                        </a:cubicBezTo>
                        <a:cubicBezTo>
                          <a:pt x="12" y="83"/>
                          <a:pt x="13" y="83"/>
                          <a:pt x="15" y="83"/>
                        </a:cubicBezTo>
                        <a:cubicBezTo>
                          <a:pt x="17" y="82"/>
                          <a:pt x="20" y="81"/>
                          <a:pt x="21" y="79"/>
                        </a:cubicBezTo>
                        <a:cubicBezTo>
                          <a:pt x="21" y="79"/>
                          <a:pt x="20" y="78"/>
                          <a:pt x="19" y="78"/>
                        </a:cubicBezTo>
                        <a:cubicBezTo>
                          <a:pt x="19" y="77"/>
                          <a:pt x="20" y="77"/>
                          <a:pt x="20" y="77"/>
                        </a:cubicBezTo>
                        <a:cubicBezTo>
                          <a:pt x="21" y="76"/>
                          <a:pt x="20" y="75"/>
                          <a:pt x="21" y="75"/>
                        </a:cubicBezTo>
                        <a:cubicBezTo>
                          <a:pt x="21" y="75"/>
                          <a:pt x="23" y="75"/>
                          <a:pt x="23" y="75"/>
                        </a:cubicBezTo>
                        <a:cubicBezTo>
                          <a:pt x="23" y="76"/>
                          <a:pt x="21" y="76"/>
                          <a:pt x="22" y="77"/>
                        </a:cubicBezTo>
                        <a:cubicBezTo>
                          <a:pt x="22" y="77"/>
                          <a:pt x="23" y="77"/>
                          <a:pt x="23" y="77"/>
                        </a:cubicBezTo>
                        <a:cubicBezTo>
                          <a:pt x="23" y="78"/>
                          <a:pt x="22" y="78"/>
                          <a:pt x="22" y="78"/>
                        </a:cubicBezTo>
                        <a:cubicBezTo>
                          <a:pt x="21" y="78"/>
                          <a:pt x="23" y="78"/>
                          <a:pt x="23" y="78"/>
                        </a:cubicBezTo>
                        <a:cubicBezTo>
                          <a:pt x="23" y="79"/>
                          <a:pt x="22" y="79"/>
                          <a:pt x="22" y="80"/>
                        </a:cubicBezTo>
                        <a:cubicBezTo>
                          <a:pt x="21" y="80"/>
                          <a:pt x="23" y="81"/>
                          <a:pt x="24" y="82"/>
                        </a:cubicBezTo>
                        <a:cubicBezTo>
                          <a:pt x="25" y="83"/>
                          <a:pt x="23" y="85"/>
                          <a:pt x="22" y="87"/>
                        </a:cubicBezTo>
                        <a:cubicBezTo>
                          <a:pt x="22" y="88"/>
                          <a:pt x="23" y="89"/>
                          <a:pt x="24" y="90"/>
                        </a:cubicBezTo>
                        <a:cubicBezTo>
                          <a:pt x="24" y="92"/>
                          <a:pt x="24" y="93"/>
                          <a:pt x="24" y="95"/>
                        </a:cubicBezTo>
                        <a:cubicBezTo>
                          <a:pt x="24" y="97"/>
                          <a:pt x="23" y="100"/>
                          <a:pt x="23" y="101"/>
                        </a:cubicBezTo>
                        <a:cubicBezTo>
                          <a:pt x="23" y="101"/>
                          <a:pt x="24" y="99"/>
                          <a:pt x="24" y="99"/>
                        </a:cubicBezTo>
                        <a:cubicBezTo>
                          <a:pt x="25" y="100"/>
                          <a:pt x="26" y="106"/>
                          <a:pt x="26" y="107"/>
                        </a:cubicBezTo>
                        <a:cubicBezTo>
                          <a:pt x="27" y="109"/>
                          <a:pt x="29" y="112"/>
                          <a:pt x="30" y="115"/>
                        </a:cubicBezTo>
                        <a:cubicBezTo>
                          <a:pt x="31" y="118"/>
                          <a:pt x="31" y="121"/>
                          <a:pt x="32" y="124"/>
                        </a:cubicBezTo>
                        <a:cubicBezTo>
                          <a:pt x="34" y="128"/>
                          <a:pt x="37" y="131"/>
                          <a:pt x="39" y="134"/>
                        </a:cubicBezTo>
                        <a:cubicBezTo>
                          <a:pt x="40" y="137"/>
                          <a:pt x="40" y="140"/>
                          <a:pt x="41" y="143"/>
                        </a:cubicBezTo>
                        <a:cubicBezTo>
                          <a:pt x="43" y="146"/>
                          <a:pt x="45" y="149"/>
                          <a:pt x="48" y="146"/>
                        </a:cubicBezTo>
                        <a:cubicBezTo>
                          <a:pt x="50" y="145"/>
                          <a:pt x="50" y="144"/>
                          <a:pt x="50" y="143"/>
                        </a:cubicBezTo>
                        <a:cubicBezTo>
                          <a:pt x="50" y="141"/>
                          <a:pt x="52" y="140"/>
                          <a:pt x="53" y="139"/>
                        </a:cubicBezTo>
                        <a:cubicBezTo>
                          <a:pt x="54" y="138"/>
                          <a:pt x="56" y="138"/>
                          <a:pt x="57" y="137"/>
                        </a:cubicBezTo>
                        <a:cubicBezTo>
                          <a:pt x="58" y="136"/>
                          <a:pt x="57" y="133"/>
                          <a:pt x="57" y="132"/>
                        </a:cubicBezTo>
                        <a:cubicBezTo>
                          <a:pt x="56" y="128"/>
                          <a:pt x="61" y="125"/>
                          <a:pt x="60" y="122"/>
                        </a:cubicBezTo>
                        <a:cubicBezTo>
                          <a:pt x="59" y="119"/>
                          <a:pt x="58" y="116"/>
                          <a:pt x="58" y="113"/>
                        </a:cubicBezTo>
                        <a:cubicBezTo>
                          <a:pt x="58" y="109"/>
                          <a:pt x="62" y="108"/>
                          <a:pt x="65" y="107"/>
                        </a:cubicBezTo>
                        <a:cubicBezTo>
                          <a:pt x="66" y="106"/>
                          <a:pt x="69" y="106"/>
                          <a:pt x="69" y="105"/>
                        </a:cubicBezTo>
                        <a:cubicBezTo>
                          <a:pt x="70" y="103"/>
                          <a:pt x="71" y="102"/>
                          <a:pt x="72" y="101"/>
                        </a:cubicBezTo>
                        <a:cubicBezTo>
                          <a:pt x="75" y="98"/>
                          <a:pt x="78" y="95"/>
                          <a:pt x="81" y="93"/>
                        </a:cubicBezTo>
                        <a:cubicBezTo>
                          <a:pt x="82" y="92"/>
                          <a:pt x="83" y="90"/>
                          <a:pt x="84" y="89"/>
                        </a:cubicBezTo>
                        <a:cubicBezTo>
                          <a:pt x="85" y="88"/>
                          <a:pt x="87" y="88"/>
                          <a:pt x="88" y="87"/>
                        </a:cubicBezTo>
                        <a:cubicBezTo>
                          <a:pt x="89" y="86"/>
                          <a:pt x="90" y="85"/>
                          <a:pt x="91" y="84"/>
                        </a:cubicBezTo>
                        <a:cubicBezTo>
                          <a:pt x="92" y="83"/>
                          <a:pt x="90" y="82"/>
                          <a:pt x="90" y="81"/>
                        </a:cubicBezTo>
                        <a:cubicBezTo>
                          <a:pt x="91" y="79"/>
                          <a:pt x="94" y="79"/>
                          <a:pt x="95" y="78"/>
                        </a:cubicBezTo>
                        <a:cubicBezTo>
                          <a:pt x="96" y="78"/>
                          <a:pt x="98" y="75"/>
                          <a:pt x="98" y="74"/>
                        </a:cubicBezTo>
                        <a:cubicBezTo>
                          <a:pt x="98" y="76"/>
                          <a:pt x="96" y="76"/>
                          <a:pt x="97" y="78"/>
                        </a:cubicBezTo>
                        <a:cubicBezTo>
                          <a:pt x="99" y="79"/>
                          <a:pt x="100" y="76"/>
                          <a:pt x="100" y="76"/>
                        </a:cubicBezTo>
                        <a:cubicBezTo>
                          <a:pt x="101" y="77"/>
                          <a:pt x="100" y="78"/>
                          <a:pt x="101" y="78"/>
                        </a:cubicBezTo>
                        <a:cubicBezTo>
                          <a:pt x="102" y="75"/>
                          <a:pt x="101" y="72"/>
                          <a:pt x="99" y="69"/>
                        </a:cubicBezTo>
                        <a:cubicBezTo>
                          <a:pt x="98" y="67"/>
                          <a:pt x="96" y="65"/>
                          <a:pt x="97" y="62"/>
                        </a:cubicBezTo>
                        <a:cubicBezTo>
                          <a:pt x="98" y="59"/>
                          <a:pt x="103" y="61"/>
                          <a:pt x="100" y="58"/>
                        </a:cubicBezTo>
                        <a:cubicBezTo>
                          <a:pt x="99" y="57"/>
                          <a:pt x="97" y="56"/>
                          <a:pt x="98" y="54"/>
                        </a:cubicBezTo>
                        <a:cubicBezTo>
                          <a:pt x="99" y="53"/>
                          <a:pt x="100" y="54"/>
                          <a:pt x="102" y="55"/>
                        </a:cubicBezTo>
                        <a:cubicBezTo>
                          <a:pt x="103" y="56"/>
                          <a:pt x="104" y="55"/>
                          <a:pt x="104" y="57"/>
                        </a:cubicBezTo>
                        <a:cubicBezTo>
                          <a:pt x="104" y="58"/>
                          <a:pt x="104" y="59"/>
                          <a:pt x="106" y="60"/>
                        </a:cubicBezTo>
                        <a:cubicBezTo>
                          <a:pt x="107" y="60"/>
                          <a:pt x="109" y="60"/>
                          <a:pt x="110" y="60"/>
                        </a:cubicBezTo>
                        <a:cubicBezTo>
                          <a:pt x="111" y="60"/>
                          <a:pt x="113" y="61"/>
                          <a:pt x="114" y="60"/>
                        </a:cubicBezTo>
                        <a:cubicBezTo>
                          <a:pt x="119" y="59"/>
                          <a:pt x="115" y="65"/>
                          <a:pt x="113" y="66"/>
                        </a:cubicBezTo>
                        <a:cubicBezTo>
                          <a:pt x="110" y="66"/>
                          <a:pt x="112" y="70"/>
                          <a:pt x="112" y="71"/>
                        </a:cubicBezTo>
                        <a:cubicBezTo>
                          <a:pt x="113" y="71"/>
                          <a:pt x="115" y="67"/>
                          <a:pt x="115" y="68"/>
                        </a:cubicBezTo>
                        <a:cubicBezTo>
                          <a:pt x="115" y="71"/>
                          <a:pt x="117" y="74"/>
                          <a:pt x="117" y="76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11" name="Freeform 702">
                    <a:extLst>
                      <a:ext uri="{FF2B5EF4-FFF2-40B4-BE49-F238E27FC236}">
                        <a16:creationId xmlns:a16="http://schemas.microsoft.com/office/drawing/2014/main" id="{4E75C315-0DA6-4800-956F-51362028E2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65230" y="3834829"/>
                    <a:ext cx="191132" cy="458719"/>
                  </a:xfrm>
                  <a:custGeom>
                    <a:avLst/>
                    <a:gdLst>
                      <a:gd name="T0" fmla="*/ 37 w 41"/>
                      <a:gd name="T1" fmla="*/ 37 h 98"/>
                      <a:gd name="T2" fmla="*/ 34 w 41"/>
                      <a:gd name="T3" fmla="*/ 35 h 98"/>
                      <a:gd name="T4" fmla="*/ 31 w 41"/>
                      <a:gd name="T5" fmla="*/ 29 h 98"/>
                      <a:gd name="T6" fmla="*/ 32 w 41"/>
                      <a:gd name="T7" fmla="*/ 25 h 98"/>
                      <a:gd name="T8" fmla="*/ 25 w 41"/>
                      <a:gd name="T9" fmla="*/ 22 h 98"/>
                      <a:gd name="T10" fmla="*/ 30 w 41"/>
                      <a:gd name="T11" fmla="*/ 10 h 98"/>
                      <a:gd name="T12" fmla="*/ 28 w 41"/>
                      <a:gd name="T13" fmla="*/ 6 h 98"/>
                      <a:gd name="T14" fmla="*/ 23 w 41"/>
                      <a:gd name="T15" fmla="*/ 2 h 98"/>
                      <a:gd name="T16" fmla="*/ 22 w 41"/>
                      <a:gd name="T17" fmla="*/ 9 h 98"/>
                      <a:gd name="T18" fmla="*/ 18 w 41"/>
                      <a:gd name="T19" fmla="*/ 9 h 98"/>
                      <a:gd name="T20" fmla="*/ 13 w 41"/>
                      <a:gd name="T21" fmla="*/ 15 h 98"/>
                      <a:gd name="T22" fmla="*/ 11 w 41"/>
                      <a:gd name="T23" fmla="*/ 21 h 98"/>
                      <a:gd name="T24" fmla="*/ 6 w 41"/>
                      <a:gd name="T25" fmla="*/ 25 h 98"/>
                      <a:gd name="T26" fmla="*/ 2 w 41"/>
                      <a:gd name="T27" fmla="*/ 35 h 98"/>
                      <a:gd name="T28" fmla="*/ 0 w 41"/>
                      <a:gd name="T29" fmla="*/ 40 h 98"/>
                      <a:gd name="T30" fmla="*/ 4 w 41"/>
                      <a:gd name="T31" fmla="*/ 44 h 98"/>
                      <a:gd name="T32" fmla="*/ 7 w 41"/>
                      <a:gd name="T33" fmla="*/ 52 h 98"/>
                      <a:gd name="T34" fmla="*/ 11 w 41"/>
                      <a:gd name="T35" fmla="*/ 58 h 98"/>
                      <a:gd name="T36" fmla="*/ 11 w 41"/>
                      <a:gd name="T37" fmla="*/ 64 h 98"/>
                      <a:gd name="T38" fmla="*/ 12 w 41"/>
                      <a:gd name="T39" fmla="*/ 66 h 98"/>
                      <a:gd name="T40" fmla="*/ 14 w 41"/>
                      <a:gd name="T41" fmla="*/ 66 h 98"/>
                      <a:gd name="T42" fmla="*/ 17 w 41"/>
                      <a:gd name="T43" fmla="*/ 65 h 98"/>
                      <a:gd name="T44" fmla="*/ 22 w 41"/>
                      <a:gd name="T45" fmla="*/ 64 h 98"/>
                      <a:gd name="T46" fmla="*/ 25 w 41"/>
                      <a:gd name="T47" fmla="*/ 72 h 98"/>
                      <a:gd name="T48" fmla="*/ 29 w 41"/>
                      <a:gd name="T49" fmla="*/ 80 h 98"/>
                      <a:gd name="T50" fmla="*/ 30 w 41"/>
                      <a:gd name="T51" fmla="*/ 85 h 98"/>
                      <a:gd name="T52" fmla="*/ 29 w 41"/>
                      <a:gd name="T53" fmla="*/ 88 h 98"/>
                      <a:gd name="T54" fmla="*/ 29 w 41"/>
                      <a:gd name="T55" fmla="*/ 98 h 98"/>
                      <a:gd name="T56" fmla="*/ 34 w 41"/>
                      <a:gd name="T57" fmla="*/ 85 h 98"/>
                      <a:gd name="T58" fmla="*/ 28 w 41"/>
                      <a:gd name="T59" fmla="*/ 71 h 98"/>
                      <a:gd name="T60" fmla="*/ 30 w 41"/>
                      <a:gd name="T61" fmla="*/ 65 h 98"/>
                      <a:gd name="T62" fmla="*/ 26 w 41"/>
                      <a:gd name="T63" fmla="*/ 49 h 98"/>
                      <a:gd name="T64" fmla="*/ 34 w 41"/>
                      <a:gd name="T65" fmla="*/ 44 h 98"/>
                      <a:gd name="T66" fmla="*/ 41 w 41"/>
                      <a:gd name="T67" fmla="*/ 3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41" h="98">
                        <a:moveTo>
                          <a:pt x="39" y="38"/>
                        </a:moveTo>
                        <a:cubicBezTo>
                          <a:pt x="38" y="38"/>
                          <a:pt x="37" y="39"/>
                          <a:pt x="37" y="37"/>
                        </a:cubicBezTo>
                        <a:cubicBezTo>
                          <a:pt x="37" y="37"/>
                          <a:pt x="37" y="36"/>
                          <a:pt x="37" y="36"/>
                        </a:cubicBezTo>
                        <a:cubicBezTo>
                          <a:pt x="37" y="35"/>
                          <a:pt x="34" y="35"/>
                          <a:pt x="34" y="35"/>
                        </a:cubicBezTo>
                        <a:cubicBezTo>
                          <a:pt x="33" y="34"/>
                          <a:pt x="34" y="32"/>
                          <a:pt x="34" y="31"/>
                        </a:cubicBezTo>
                        <a:cubicBezTo>
                          <a:pt x="35" y="29"/>
                          <a:pt x="32" y="30"/>
                          <a:pt x="31" y="29"/>
                        </a:cubicBezTo>
                        <a:cubicBezTo>
                          <a:pt x="31" y="28"/>
                          <a:pt x="30" y="28"/>
                          <a:pt x="30" y="27"/>
                        </a:cubicBezTo>
                        <a:cubicBezTo>
                          <a:pt x="30" y="26"/>
                          <a:pt x="32" y="25"/>
                          <a:pt x="32" y="25"/>
                        </a:cubicBezTo>
                        <a:cubicBezTo>
                          <a:pt x="31" y="23"/>
                          <a:pt x="25" y="26"/>
                          <a:pt x="24" y="25"/>
                        </a:cubicBezTo>
                        <a:cubicBezTo>
                          <a:pt x="24" y="25"/>
                          <a:pt x="25" y="23"/>
                          <a:pt x="25" y="22"/>
                        </a:cubicBezTo>
                        <a:cubicBezTo>
                          <a:pt x="24" y="21"/>
                          <a:pt x="27" y="19"/>
                          <a:pt x="27" y="18"/>
                        </a:cubicBezTo>
                        <a:cubicBezTo>
                          <a:pt x="29" y="15"/>
                          <a:pt x="31" y="13"/>
                          <a:pt x="30" y="10"/>
                        </a:cubicBezTo>
                        <a:cubicBezTo>
                          <a:pt x="30" y="9"/>
                          <a:pt x="31" y="8"/>
                          <a:pt x="31" y="7"/>
                        </a:cubicBezTo>
                        <a:cubicBezTo>
                          <a:pt x="31" y="5"/>
                          <a:pt x="29" y="7"/>
                          <a:pt x="28" y="6"/>
                        </a:cubicBezTo>
                        <a:cubicBezTo>
                          <a:pt x="28" y="4"/>
                          <a:pt x="27" y="3"/>
                          <a:pt x="27" y="2"/>
                        </a:cubicBezTo>
                        <a:cubicBezTo>
                          <a:pt x="25" y="0"/>
                          <a:pt x="25" y="3"/>
                          <a:pt x="23" y="2"/>
                        </a:cubicBezTo>
                        <a:cubicBezTo>
                          <a:pt x="24" y="4"/>
                          <a:pt x="22" y="4"/>
                          <a:pt x="22" y="5"/>
                        </a:cubicBezTo>
                        <a:cubicBezTo>
                          <a:pt x="22" y="5"/>
                          <a:pt x="22" y="9"/>
                          <a:pt x="22" y="9"/>
                        </a:cubicBezTo>
                        <a:cubicBezTo>
                          <a:pt x="21" y="9"/>
                          <a:pt x="21" y="7"/>
                          <a:pt x="21" y="7"/>
                        </a:cubicBezTo>
                        <a:cubicBezTo>
                          <a:pt x="19" y="7"/>
                          <a:pt x="18" y="8"/>
                          <a:pt x="18" y="9"/>
                        </a:cubicBezTo>
                        <a:cubicBezTo>
                          <a:pt x="17" y="10"/>
                          <a:pt x="15" y="10"/>
                          <a:pt x="14" y="11"/>
                        </a:cubicBezTo>
                        <a:cubicBezTo>
                          <a:pt x="13" y="12"/>
                          <a:pt x="14" y="14"/>
                          <a:pt x="13" y="15"/>
                        </a:cubicBezTo>
                        <a:cubicBezTo>
                          <a:pt x="13" y="16"/>
                          <a:pt x="12" y="17"/>
                          <a:pt x="11" y="18"/>
                        </a:cubicBezTo>
                        <a:cubicBezTo>
                          <a:pt x="11" y="19"/>
                          <a:pt x="11" y="20"/>
                          <a:pt x="11" y="21"/>
                        </a:cubicBezTo>
                        <a:cubicBezTo>
                          <a:pt x="11" y="23"/>
                          <a:pt x="10" y="25"/>
                          <a:pt x="9" y="25"/>
                        </a:cubicBezTo>
                        <a:cubicBezTo>
                          <a:pt x="8" y="25"/>
                          <a:pt x="7" y="25"/>
                          <a:pt x="6" y="25"/>
                        </a:cubicBezTo>
                        <a:cubicBezTo>
                          <a:pt x="5" y="27"/>
                          <a:pt x="6" y="35"/>
                          <a:pt x="4" y="35"/>
                        </a:cubicBezTo>
                        <a:cubicBezTo>
                          <a:pt x="4" y="35"/>
                          <a:pt x="2" y="35"/>
                          <a:pt x="2" y="35"/>
                        </a:cubicBezTo>
                        <a:cubicBezTo>
                          <a:pt x="2" y="36"/>
                          <a:pt x="2" y="37"/>
                          <a:pt x="2" y="37"/>
                        </a:cubicBezTo>
                        <a:cubicBezTo>
                          <a:pt x="2" y="38"/>
                          <a:pt x="1" y="39"/>
                          <a:pt x="0" y="40"/>
                        </a:cubicBezTo>
                        <a:cubicBezTo>
                          <a:pt x="0" y="41"/>
                          <a:pt x="4" y="46"/>
                          <a:pt x="5" y="47"/>
                        </a:cubicBezTo>
                        <a:cubicBezTo>
                          <a:pt x="5" y="47"/>
                          <a:pt x="4" y="44"/>
                          <a:pt x="4" y="44"/>
                        </a:cubicBezTo>
                        <a:cubicBezTo>
                          <a:pt x="4" y="44"/>
                          <a:pt x="7" y="48"/>
                          <a:pt x="7" y="48"/>
                        </a:cubicBezTo>
                        <a:cubicBezTo>
                          <a:pt x="8" y="50"/>
                          <a:pt x="6" y="50"/>
                          <a:pt x="7" y="52"/>
                        </a:cubicBezTo>
                        <a:cubicBezTo>
                          <a:pt x="6" y="51"/>
                          <a:pt x="8" y="51"/>
                          <a:pt x="9" y="52"/>
                        </a:cubicBezTo>
                        <a:cubicBezTo>
                          <a:pt x="10" y="54"/>
                          <a:pt x="11" y="56"/>
                          <a:pt x="11" y="58"/>
                        </a:cubicBezTo>
                        <a:cubicBezTo>
                          <a:pt x="11" y="58"/>
                          <a:pt x="10" y="67"/>
                          <a:pt x="10" y="67"/>
                        </a:cubicBezTo>
                        <a:cubicBezTo>
                          <a:pt x="11" y="67"/>
                          <a:pt x="11" y="64"/>
                          <a:pt x="11" y="64"/>
                        </a:cubicBezTo>
                        <a:cubicBezTo>
                          <a:pt x="11" y="64"/>
                          <a:pt x="11" y="67"/>
                          <a:pt x="11" y="67"/>
                        </a:cubicBezTo>
                        <a:cubicBezTo>
                          <a:pt x="11" y="67"/>
                          <a:pt x="12" y="66"/>
                          <a:pt x="12" y="66"/>
                        </a:cubicBezTo>
                        <a:cubicBezTo>
                          <a:pt x="12" y="66"/>
                          <a:pt x="12" y="68"/>
                          <a:pt x="12" y="68"/>
                        </a:cubicBezTo>
                        <a:cubicBezTo>
                          <a:pt x="13" y="68"/>
                          <a:pt x="13" y="66"/>
                          <a:pt x="14" y="66"/>
                        </a:cubicBezTo>
                        <a:cubicBezTo>
                          <a:pt x="14" y="66"/>
                          <a:pt x="14" y="67"/>
                          <a:pt x="14" y="67"/>
                        </a:cubicBezTo>
                        <a:cubicBezTo>
                          <a:pt x="14" y="67"/>
                          <a:pt x="17" y="66"/>
                          <a:pt x="17" y="65"/>
                        </a:cubicBezTo>
                        <a:cubicBezTo>
                          <a:pt x="18" y="65"/>
                          <a:pt x="23" y="62"/>
                          <a:pt x="21" y="61"/>
                        </a:cubicBezTo>
                        <a:cubicBezTo>
                          <a:pt x="22" y="61"/>
                          <a:pt x="21" y="63"/>
                          <a:pt x="22" y="64"/>
                        </a:cubicBezTo>
                        <a:cubicBezTo>
                          <a:pt x="23" y="64"/>
                          <a:pt x="24" y="64"/>
                          <a:pt x="24" y="65"/>
                        </a:cubicBezTo>
                        <a:cubicBezTo>
                          <a:pt x="25" y="67"/>
                          <a:pt x="25" y="70"/>
                          <a:pt x="25" y="72"/>
                        </a:cubicBezTo>
                        <a:cubicBezTo>
                          <a:pt x="26" y="75"/>
                          <a:pt x="26" y="77"/>
                          <a:pt x="28" y="79"/>
                        </a:cubicBezTo>
                        <a:cubicBezTo>
                          <a:pt x="28" y="79"/>
                          <a:pt x="29" y="80"/>
                          <a:pt x="29" y="80"/>
                        </a:cubicBezTo>
                        <a:cubicBezTo>
                          <a:pt x="29" y="82"/>
                          <a:pt x="30" y="82"/>
                          <a:pt x="30" y="82"/>
                        </a:cubicBezTo>
                        <a:cubicBezTo>
                          <a:pt x="31" y="83"/>
                          <a:pt x="29" y="85"/>
                          <a:pt x="30" y="85"/>
                        </a:cubicBezTo>
                        <a:cubicBezTo>
                          <a:pt x="30" y="85"/>
                          <a:pt x="30" y="85"/>
                          <a:pt x="31" y="85"/>
                        </a:cubicBezTo>
                        <a:cubicBezTo>
                          <a:pt x="31" y="86"/>
                          <a:pt x="29" y="87"/>
                          <a:pt x="29" y="88"/>
                        </a:cubicBezTo>
                        <a:cubicBezTo>
                          <a:pt x="29" y="90"/>
                          <a:pt x="30" y="88"/>
                          <a:pt x="31" y="89"/>
                        </a:cubicBezTo>
                        <a:cubicBezTo>
                          <a:pt x="31" y="89"/>
                          <a:pt x="29" y="97"/>
                          <a:pt x="29" y="98"/>
                        </a:cubicBezTo>
                        <a:cubicBezTo>
                          <a:pt x="31" y="96"/>
                          <a:pt x="32" y="92"/>
                          <a:pt x="33" y="90"/>
                        </a:cubicBezTo>
                        <a:cubicBezTo>
                          <a:pt x="34" y="88"/>
                          <a:pt x="35" y="87"/>
                          <a:pt x="34" y="85"/>
                        </a:cubicBezTo>
                        <a:cubicBezTo>
                          <a:pt x="33" y="83"/>
                          <a:pt x="33" y="82"/>
                          <a:pt x="33" y="80"/>
                        </a:cubicBezTo>
                        <a:cubicBezTo>
                          <a:pt x="32" y="78"/>
                          <a:pt x="27" y="74"/>
                          <a:pt x="28" y="71"/>
                        </a:cubicBezTo>
                        <a:cubicBezTo>
                          <a:pt x="28" y="71"/>
                          <a:pt x="30" y="70"/>
                          <a:pt x="30" y="69"/>
                        </a:cubicBezTo>
                        <a:cubicBezTo>
                          <a:pt x="29" y="67"/>
                          <a:pt x="30" y="67"/>
                          <a:pt x="30" y="65"/>
                        </a:cubicBezTo>
                        <a:cubicBezTo>
                          <a:pt x="31" y="62"/>
                          <a:pt x="27" y="60"/>
                          <a:pt x="26" y="58"/>
                        </a:cubicBezTo>
                        <a:cubicBezTo>
                          <a:pt x="23" y="56"/>
                          <a:pt x="25" y="52"/>
                          <a:pt x="26" y="49"/>
                        </a:cubicBezTo>
                        <a:cubicBezTo>
                          <a:pt x="26" y="47"/>
                          <a:pt x="27" y="47"/>
                          <a:pt x="29" y="47"/>
                        </a:cubicBezTo>
                        <a:cubicBezTo>
                          <a:pt x="31" y="47"/>
                          <a:pt x="33" y="45"/>
                          <a:pt x="34" y="44"/>
                        </a:cubicBezTo>
                        <a:cubicBezTo>
                          <a:pt x="36" y="43"/>
                          <a:pt x="37" y="44"/>
                          <a:pt x="39" y="42"/>
                        </a:cubicBezTo>
                        <a:cubicBezTo>
                          <a:pt x="40" y="40"/>
                          <a:pt x="41" y="39"/>
                          <a:pt x="41" y="38"/>
                        </a:cubicBezTo>
                        <a:cubicBezTo>
                          <a:pt x="41" y="38"/>
                          <a:pt x="40" y="38"/>
                          <a:pt x="39" y="38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12" name="Freeform 703">
                    <a:extLst>
                      <a:ext uri="{FF2B5EF4-FFF2-40B4-BE49-F238E27FC236}">
                        <a16:creationId xmlns:a16="http://schemas.microsoft.com/office/drawing/2014/main" id="{80D4F56E-25C5-4769-AEA1-EC217A8484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6034" y="3890575"/>
                    <a:ext cx="106717" cy="130608"/>
                  </a:xfrm>
                  <a:custGeom>
                    <a:avLst/>
                    <a:gdLst>
                      <a:gd name="T0" fmla="*/ 21 w 23"/>
                      <a:gd name="T1" fmla="*/ 26 h 28"/>
                      <a:gd name="T2" fmla="*/ 20 w 23"/>
                      <a:gd name="T3" fmla="*/ 17 h 28"/>
                      <a:gd name="T4" fmla="*/ 18 w 23"/>
                      <a:gd name="T5" fmla="*/ 16 h 28"/>
                      <a:gd name="T6" fmla="*/ 16 w 23"/>
                      <a:gd name="T7" fmla="*/ 18 h 28"/>
                      <a:gd name="T8" fmla="*/ 17 w 23"/>
                      <a:gd name="T9" fmla="*/ 13 h 28"/>
                      <a:gd name="T10" fmla="*/ 18 w 23"/>
                      <a:gd name="T11" fmla="*/ 7 h 28"/>
                      <a:gd name="T12" fmla="*/ 14 w 23"/>
                      <a:gd name="T13" fmla="*/ 7 h 28"/>
                      <a:gd name="T14" fmla="*/ 10 w 23"/>
                      <a:gd name="T15" fmla="*/ 7 h 28"/>
                      <a:gd name="T16" fmla="*/ 8 w 23"/>
                      <a:gd name="T17" fmla="*/ 4 h 28"/>
                      <a:gd name="T18" fmla="*/ 6 w 23"/>
                      <a:gd name="T19" fmla="*/ 2 h 28"/>
                      <a:gd name="T20" fmla="*/ 2 w 23"/>
                      <a:gd name="T21" fmla="*/ 1 h 28"/>
                      <a:gd name="T22" fmla="*/ 4 w 23"/>
                      <a:gd name="T23" fmla="*/ 5 h 28"/>
                      <a:gd name="T24" fmla="*/ 1 w 23"/>
                      <a:gd name="T25" fmla="*/ 9 h 28"/>
                      <a:gd name="T26" fmla="*/ 3 w 23"/>
                      <a:gd name="T27" fmla="*/ 16 h 28"/>
                      <a:gd name="T28" fmla="*/ 5 w 23"/>
                      <a:gd name="T29" fmla="*/ 25 h 28"/>
                      <a:gd name="T30" fmla="*/ 6 w 23"/>
                      <a:gd name="T31" fmla="*/ 22 h 28"/>
                      <a:gd name="T32" fmla="*/ 7 w 23"/>
                      <a:gd name="T33" fmla="*/ 24 h 28"/>
                      <a:gd name="T34" fmla="*/ 7 w 23"/>
                      <a:gd name="T35" fmla="*/ 23 h 28"/>
                      <a:gd name="T36" fmla="*/ 8 w 23"/>
                      <a:gd name="T37" fmla="*/ 21 h 28"/>
                      <a:gd name="T38" fmla="*/ 13 w 23"/>
                      <a:gd name="T39" fmla="*/ 22 h 28"/>
                      <a:gd name="T40" fmla="*/ 11 w 23"/>
                      <a:gd name="T41" fmla="*/ 16 h 28"/>
                      <a:gd name="T42" fmla="*/ 13 w 23"/>
                      <a:gd name="T43" fmla="*/ 19 h 28"/>
                      <a:gd name="T44" fmla="*/ 17 w 23"/>
                      <a:gd name="T45" fmla="*/ 20 h 28"/>
                      <a:gd name="T46" fmla="*/ 18 w 23"/>
                      <a:gd name="T47" fmla="*/ 22 h 28"/>
                      <a:gd name="T48" fmla="*/ 19 w 23"/>
                      <a:gd name="T49" fmla="*/ 28 h 28"/>
                      <a:gd name="T50" fmla="*/ 21 w 23"/>
                      <a:gd name="T51" fmla="*/ 26 h 28"/>
                      <a:gd name="T52" fmla="*/ 21 w 23"/>
                      <a:gd name="T53" fmla="*/ 26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23" h="28">
                        <a:moveTo>
                          <a:pt x="21" y="26"/>
                        </a:moveTo>
                        <a:cubicBezTo>
                          <a:pt x="22" y="24"/>
                          <a:pt x="20" y="19"/>
                          <a:pt x="20" y="17"/>
                        </a:cubicBezTo>
                        <a:cubicBezTo>
                          <a:pt x="20" y="17"/>
                          <a:pt x="19" y="13"/>
                          <a:pt x="18" y="16"/>
                        </a:cubicBezTo>
                        <a:cubicBezTo>
                          <a:pt x="18" y="16"/>
                          <a:pt x="17" y="17"/>
                          <a:pt x="16" y="18"/>
                        </a:cubicBezTo>
                        <a:cubicBezTo>
                          <a:pt x="16" y="17"/>
                          <a:pt x="14" y="13"/>
                          <a:pt x="17" y="13"/>
                        </a:cubicBezTo>
                        <a:cubicBezTo>
                          <a:pt x="19" y="12"/>
                          <a:pt x="23" y="6"/>
                          <a:pt x="18" y="7"/>
                        </a:cubicBezTo>
                        <a:cubicBezTo>
                          <a:pt x="17" y="8"/>
                          <a:pt x="15" y="7"/>
                          <a:pt x="14" y="7"/>
                        </a:cubicBezTo>
                        <a:cubicBezTo>
                          <a:pt x="13" y="7"/>
                          <a:pt x="11" y="7"/>
                          <a:pt x="10" y="7"/>
                        </a:cubicBezTo>
                        <a:cubicBezTo>
                          <a:pt x="8" y="6"/>
                          <a:pt x="8" y="5"/>
                          <a:pt x="8" y="4"/>
                        </a:cubicBezTo>
                        <a:cubicBezTo>
                          <a:pt x="8" y="2"/>
                          <a:pt x="7" y="3"/>
                          <a:pt x="6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7" y="8"/>
                          <a:pt x="2" y="6"/>
                          <a:pt x="1" y="9"/>
                        </a:cubicBezTo>
                        <a:cubicBezTo>
                          <a:pt x="0" y="12"/>
                          <a:pt x="2" y="14"/>
                          <a:pt x="3" y="16"/>
                        </a:cubicBezTo>
                        <a:cubicBezTo>
                          <a:pt x="5" y="19"/>
                          <a:pt x="6" y="22"/>
                          <a:pt x="5" y="25"/>
                        </a:cubicBezTo>
                        <a:cubicBezTo>
                          <a:pt x="6" y="26"/>
                          <a:pt x="6" y="23"/>
                          <a:pt x="6" y="22"/>
                        </a:cubicBezTo>
                        <a:cubicBezTo>
                          <a:pt x="6" y="23"/>
                          <a:pt x="6" y="24"/>
                          <a:pt x="7" y="24"/>
                        </a:cubicBezTo>
                        <a:cubicBezTo>
                          <a:pt x="7" y="24"/>
                          <a:pt x="7" y="23"/>
                          <a:pt x="7" y="23"/>
                        </a:cubicBezTo>
                        <a:cubicBezTo>
                          <a:pt x="8" y="26"/>
                          <a:pt x="8" y="23"/>
                          <a:pt x="8" y="21"/>
                        </a:cubicBezTo>
                        <a:cubicBezTo>
                          <a:pt x="8" y="22"/>
                          <a:pt x="12" y="25"/>
                          <a:pt x="13" y="22"/>
                        </a:cubicBezTo>
                        <a:cubicBezTo>
                          <a:pt x="13" y="21"/>
                          <a:pt x="12" y="16"/>
                          <a:pt x="11" y="16"/>
                        </a:cubicBezTo>
                        <a:cubicBezTo>
                          <a:pt x="12" y="16"/>
                          <a:pt x="13" y="18"/>
                          <a:pt x="13" y="19"/>
                        </a:cubicBezTo>
                        <a:cubicBezTo>
                          <a:pt x="14" y="20"/>
                          <a:pt x="17" y="18"/>
                          <a:pt x="17" y="20"/>
                        </a:cubicBezTo>
                        <a:cubicBezTo>
                          <a:pt x="17" y="21"/>
                          <a:pt x="18" y="20"/>
                          <a:pt x="18" y="22"/>
                        </a:cubicBezTo>
                        <a:cubicBezTo>
                          <a:pt x="18" y="24"/>
                          <a:pt x="18" y="26"/>
                          <a:pt x="19" y="28"/>
                        </a:cubicBezTo>
                        <a:cubicBezTo>
                          <a:pt x="20" y="27"/>
                          <a:pt x="20" y="27"/>
                          <a:pt x="21" y="26"/>
                        </a:cubicBezTo>
                        <a:cubicBezTo>
                          <a:pt x="22" y="25"/>
                          <a:pt x="20" y="27"/>
                          <a:pt x="21" y="26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13" name="Freeform 704">
                    <a:extLst>
                      <a:ext uri="{FF2B5EF4-FFF2-40B4-BE49-F238E27FC236}">
                        <a16:creationId xmlns:a16="http://schemas.microsoft.com/office/drawing/2014/main" id="{F2CA7D5C-C644-4DC9-AA64-75F353119B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76724" y="4035518"/>
                    <a:ext cx="195911" cy="359967"/>
                  </a:xfrm>
                  <a:custGeom>
                    <a:avLst/>
                    <a:gdLst>
                      <a:gd name="T0" fmla="*/ 40 w 42"/>
                      <a:gd name="T1" fmla="*/ 30 h 77"/>
                      <a:gd name="T2" fmla="*/ 41 w 42"/>
                      <a:gd name="T3" fmla="*/ 27 h 77"/>
                      <a:gd name="T4" fmla="*/ 39 w 42"/>
                      <a:gd name="T5" fmla="*/ 24 h 77"/>
                      <a:gd name="T6" fmla="*/ 36 w 42"/>
                      <a:gd name="T7" fmla="*/ 20 h 77"/>
                      <a:gd name="T8" fmla="*/ 35 w 42"/>
                      <a:gd name="T9" fmla="*/ 15 h 77"/>
                      <a:gd name="T10" fmla="*/ 30 w 42"/>
                      <a:gd name="T11" fmla="*/ 12 h 77"/>
                      <a:gd name="T12" fmla="*/ 25 w 42"/>
                      <a:gd name="T13" fmla="*/ 14 h 77"/>
                      <a:gd name="T14" fmla="*/ 21 w 42"/>
                      <a:gd name="T15" fmla="*/ 14 h 77"/>
                      <a:gd name="T16" fmla="*/ 17 w 42"/>
                      <a:gd name="T17" fmla="*/ 16 h 77"/>
                      <a:gd name="T18" fmla="*/ 19 w 42"/>
                      <a:gd name="T19" fmla="*/ 12 h 77"/>
                      <a:gd name="T20" fmla="*/ 19 w 42"/>
                      <a:gd name="T21" fmla="*/ 9 h 77"/>
                      <a:gd name="T22" fmla="*/ 18 w 42"/>
                      <a:gd name="T23" fmla="*/ 5 h 77"/>
                      <a:gd name="T24" fmla="*/ 15 w 42"/>
                      <a:gd name="T25" fmla="*/ 4 h 77"/>
                      <a:gd name="T26" fmla="*/ 9 w 42"/>
                      <a:gd name="T27" fmla="*/ 1 h 77"/>
                      <a:gd name="T28" fmla="*/ 4 w 42"/>
                      <a:gd name="T29" fmla="*/ 4 h 77"/>
                      <a:gd name="T30" fmla="*/ 1 w 42"/>
                      <a:gd name="T31" fmla="*/ 8 h 77"/>
                      <a:gd name="T32" fmla="*/ 0 w 42"/>
                      <a:gd name="T33" fmla="*/ 13 h 77"/>
                      <a:gd name="T34" fmla="*/ 3 w 42"/>
                      <a:gd name="T35" fmla="*/ 16 h 77"/>
                      <a:gd name="T36" fmla="*/ 6 w 42"/>
                      <a:gd name="T37" fmla="*/ 20 h 77"/>
                      <a:gd name="T38" fmla="*/ 5 w 42"/>
                      <a:gd name="T39" fmla="*/ 24 h 77"/>
                      <a:gd name="T40" fmla="*/ 5 w 42"/>
                      <a:gd name="T41" fmla="*/ 27 h 77"/>
                      <a:gd name="T42" fmla="*/ 4 w 42"/>
                      <a:gd name="T43" fmla="*/ 28 h 77"/>
                      <a:gd name="T44" fmla="*/ 6 w 42"/>
                      <a:gd name="T45" fmla="*/ 33 h 77"/>
                      <a:gd name="T46" fmla="*/ 9 w 42"/>
                      <a:gd name="T47" fmla="*/ 37 h 77"/>
                      <a:gd name="T48" fmla="*/ 10 w 42"/>
                      <a:gd name="T49" fmla="*/ 42 h 77"/>
                      <a:gd name="T50" fmla="*/ 6 w 42"/>
                      <a:gd name="T51" fmla="*/ 52 h 77"/>
                      <a:gd name="T52" fmla="*/ 5 w 42"/>
                      <a:gd name="T53" fmla="*/ 55 h 77"/>
                      <a:gd name="T54" fmla="*/ 4 w 42"/>
                      <a:gd name="T55" fmla="*/ 58 h 77"/>
                      <a:gd name="T56" fmla="*/ 5 w 42"/>
                      <a:gd name="T57" fmla="*/ 62 h 77"/>
                      <a:gd name="T58" fmla="*/ 11 w 42"/>
                      <a:gd name="T59" fmla="*/ 69 h 77"/>
                      <a:gd name="T60" fmla="*/ 13 w 42"/>
                      <a:gd name="T61" fmla="*/ 72 h 77"/>
                      <a:gd name="T62" fmla="*/ 16 w 42"/>
                      <a:gd name="T63" fmla="*/ 72 h 77"/>
                      <a:gd name="T64" fmla="*/ 18 w 42"/>
                      <a:gd name="T65" fmla="*/ 74 h 77"/>
                      <a:gd name="T66" fmla="*/ 19 w 42"/>
                      <a:gd name="T67" fmla="*/ 76 h 77"/>
                      <a:gd name="T68" fmla="*/ 21 w 42"/>
                      <a:gd name="T69" fmla="*/ 76 h 77"/>
                      <a:gd name="T70" fmla="*/ 23 w 42"/>
                      <a:gd name="T71" fmla="*/ 74 h 77"/>
                      <a:gd name="T72" fmla="*/ 16 w 42"/>
                      <a:gd name="T73" fmla="*/ 69 h 77"/>
                      <a:gd name="T74" fmla="*/ 13 w 42"/>
                      <a:gd name="T75" fmla="*/ 67 h 77"/>
                      <a:gd name="T76" fmla="*/ 15 w 42"/>
                      <a:gd name="T77" fmla="*/ 67 h 77"/>
                      <a:gd name="T78" fmla="*/ 12 w 42"/>
                      <a:gd name="T79" fmla="*/ 60 h 77"/>
                      <a:gd name="T80" fmla="*/ 11 w 42"/>
                      <a:gd name="T81" fmla="*/ 58 h 77"/>
                      <a:gd name="T82" fmla="*/ 9 w 42"/>
                      <a:gd name="T83" fmla="*/ 56 h 77"/>
                      <a:gd name="T84" fmla="*/ 11 w 42"/>
                      <a:gd name="T85" fmla="*/ 48 h 77"/>
                      <a:gd name="T86" fmla="*/ 13 w 42"/>
                      <a:gd name="T87" fmla="*/ 43 h 77"/>
                      <a:gd name="T88" fmla="*/ 14 w 42"/>
                      <a:gd name="T89" fmla="*/ 36 h 77"/>
                      <a:gd name="T90" fmla="*/ 17 w 42"/>
                      <a:gd name="T91" fmla="*/ 40 h 77"/>
                      <a:gd name="T92" fmla="*/ 22 w 42"/>
                      <a:gd name="T93" fmla="*/ 41 h 77"/>
                      <a:gd name="T94" fmla="*/ 27 w 42"/>
                      <a:gd name="T95" fmla="*/ 44 h 77"/>
                      <a:gd name="T96" fmla="*/ 24 w 42"/>
                      <a:gd name="T97" fmla="*/ 38 h 77"/>
                      <a:gd name="T98" fmla="*/ 28 w 42"/>
                      <a:gd name="T99" fmla="*/ 33 h 77"/>
                      <a:gd name="T100" fmla="*/ 34 w 42"/>
                      <a:gd name="T101" fmla="*/ 32 h 77"/>
                      <a:gd name="T102" fmla="*/ 38 w 42"/>
                      <a:gd name="T103" fmla="*/ 33 h 77"/>
                      <a:gd name="T104" fmla="*/ 40 w 42"/>
                      <a:gd name="T105" fmla="*/ 30 h 77"/>
                      <a:gd name="T106" fmla="*/ 40 w 42"/>
                      <a:gd name="T107" fmla="*/ 30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42" h="77">
                        <a:moveTo>
                          <a:pt x="40" y="30"/>
                        </a:moveTo>
                        <a:cubicBezTo>
                          <a:pt x="41" y="30"/>
                          <a:pt x="40" y="28"/>
                          <a:pt x="41" y="27"/>
                        </a:cubicBezTo>
                        <a:cubicBezTo>
                          <a:pt x="42" y="26"/>
                          <a:pt x="40" y="24"/>
                          <a:pt x="39" y="24"/>
                        </a:cubicBezTo>
                        <a:cubicBezTo>
                          <a:pt x="38" y="23"/>
                          <a:pt x="36" y="22"/>
                          <a:pt x="36" y="20"/>
                        </a:cubicBezTo>
                        <a:cubicBezTo>
                          <a:pt x="36" y="18"/>
                          <a:pt x="37" y="17"/>
                          <a:pt x="35" y="15"/>
                        </a:cubicBezTo>
                        <a:cubicBezTo>
                          <a:pt x="34" y="14"/>
                          <a:pt x="32" y="12"/>
                          <a:pt x="30" y="12"/>
                        </a:cubicBezTo>
                        <a:cubicBezTo>
                          <a:pt x="28" y="12"/>
                          <a:pt x="27" y="14"/>
                          <a:pt x="25" y="14"/>
                        </a:cubicBezTo>
                        <a:cubicBezTo>
                          <a:pt x="23" y="13"/>
                          <a:pt x="23" y="13"/>
                          <a:pt x="21" y="14"/>
                        </a:cubicBezTo>
                        <a:cubicBezTo>
                          <a:pt x="21" y="14"/>
                          <a:pt x="18" y="17"/>
                          <a:pt x="17" y="16"/>
                        </a:cubicBezTo>
                        <a:cubicBezTo>
                          <a:pt x="17" y="15"/>
                          <a:pt x="20" y="13"/>
                          <a:pt x="19" y="12"/>
                        </a:cubicBezTo>
                        <a:cubicBezTo>
                          <a:pt x="17" y="11"/>
                          <a:pt x="19" y="10"/>
                          <a:pt x="19" y="9"/>
                        </a:cubicBezTo>
                        <a:cubicBezTo>
                          <a:pt x="19" y="8"/>
                          <a:pt x="19" y="5"/>
                          <a:pt x="18" y="5"/>
                        </a:cubicBezTo>
                        <a:cubicBezTo>
                          <a:pt x="16" y="6"/>
                          <a:pt x="14" y="6"/>
                          <a:pt x="15" y="4"/>
                        </a:cubicBezTo>
                        <a:cubicBezTo>
                          <a:pt x="16" y="0"/>
                          <a:pt x="11" y="0"/>
                          <a:pt x="9" y="1"/>
                        </a:cubicBezTo>
                        <a:cubicBezTo>
                          <a:pt x="8" y="3"/>
                          <a:pt x="6" y="4"/>
                          <a:pt x="4" y="4"/>
                        </a:cubicBezTo>
                        <a:cubicBezTo>
                          <a:pt x="2" y="4"/>
                          <a:pt x="1" y="7"/>
                          <a:pt x="1" y="8"/>
                        </a:cubicBezTo>
                        <a:cubicBezTo>
                          <a:pt x="1" y="10"/>
                          <a:pt x="0" y="11"/>
                          <a:pt x="0" y="13"/>
                        </a:cubicBezTo>
                        <a:cubicBezTo>
                          <a:pt x="0" y="15"/>
                          <a:pt x="1" y="15"/>
                          <a:pt x="3" y="16"/>
                        </a:cubicBezTo>
                        <a:cubicBezTo>
                          <a:pt x="4" y="18"/>
                          <a:pt x="5" y="19"/>
                          <a:pt x="6" y="20"/>
                        </a:cubicBezTo>
                        <a:cubicBezTo>
                          <a:pt x="7" y="22"/>
                          <a:pt x="5" y="23"/>
                          <a:pt x="5" y="24"/>
                        </a:cubicBezTo>
                        <a:cubicBezTo>
                          <a:pt x="5" y="25"/>
                          <a:pt x="6" y="26"/>
                          <a:pt x="5" y="27"/>
                        </a:cubicBezTo>
                        <a:cubicBezTo>
                          <a:pt x="5" y="27"/>
                          <a:pt x="4" y="27"/>
                          <a:pt x="4" y="28"/>
                        </a:cubicBezTo>
                        <a:cubicBezTo>
                          <a:pt x="3" y="29"/>
                          <a:pt x="5" y="32"/>
                          <a:pt x="6" y="33"/>
                        </a:cubicBezTo>
                        <a:cubicBezTo>
                          <a:pt x="7" y="34"/>
                          <a:pt x="8" y="35"/>
                          <a:pt x="9" y="37"/>
                        </a:cubicBezTo>
                        <a:cubicBezTo>
                          <a:pt x="9" y="39"/>
                          <a:pt x="9" y="40"/>
                          <a:pt x="10" y="42"/>
                        </a:cubicBezTo>
                        <a:cubicBezTo>
                          <a:pt x="11" y="46"/>
                          <a:pt x="8" y="49"/>
                          <a:pt x="6" y="52"/>
                        </a:cubicBezTo>
                        <a:cubicBezTo>
                          <a:pt x="6" y="53"/>
                          <a:pt x="5" y="54"/>
                          <a:pt x="5" y="55"/>
                        </a:cubicBezTo>
                        <a:cubicBezTo>
                          <a:pt x="4" y="56"/>
                          <a:pt x="4" y="57"/>
                          <a:pt x="4" y="58"/>
                        </a:cubicBezTo>
                        <a:cubicBezTo>
                          <a:pt x="4" y="59"/>
                          <a:pt x="3" y="62"/>
                          <a:pt x="5" y="62"/>
                        </a:cubicBezTo>
                        <a:cubicBezTo>
                          <a:pt x="8" y="64"/>
                          <a:pt x="9" y="67"/>
                          <a:pt x="11" y="69"/>
                        </a:cubicBezTo>
                        <a:cubicBezTo>
                          <a:pt x="12" y="70"/>
                          <a:pt x="12" y="71"/>
                          <a:pt x="13" y="72"/>
                        </a:cubicBezTo>
                        <a:cubicBezTo>
                          <a:pt x="14" y="72"/>
                          <a:pt x="15" y="72"/>
                          <a:pt x="16" y="72"/>
                        </a:cubicBezTo>
                        <a:cubicBezTo>
                          <a:pt x="17" y="73"/>
                          <a:pt x="18" y="73"/>
                          <a:pt x="18" y="74"/>
                        </a:cubicBezTo>
                        <a:cubicBezTo>
                          <a:pt x="18" y="75"/>
                          <a:pt x="18" y="76"/>
                          <a:pt x="19" y="76"/>
                        </a:cubicBezTo>
                        <a:cubicBezTo>
                          <a:pt x="19" y="77"/>
                          <a:pt x="20" y="76"/>
                          <a:pt x="21" y="76"/>
                        </a:cubicBezTo>
                        <a:cubicBezTo>
                          <a:pt x="22" y="76"/>
                          <a:pt x="23" y="74"/>
                          <a:pt x="23" y="74"/>
                        </a:cubicBezTo>
                        <a:cubicBezTo>
                          <a:pt x="21" y="71"/>
                          <a:pt x="20" y="70"/>
                          <a:pt x="16" y="69"/>
                        </a:cubicBezTo>
                        <a:cubicBezTo>
                          <a:pt x="15" y="69"/>
                          <a:pt x="14" y="68"/>
                          <a:pt x="13" y="67"/>
                        </a:cubicBezTo>
                        <a:cubicBezTo>
                          <a:pt x="13" y="65"/>
                          <a:pt x="14" y="67"/>
                          <a:pt x="15" y="67"/>
                        </a:cubicBezTo>
                        <a:cubicBezTo>
                          <a:pt x="14" y="67"/>
                          <a:pt x="12" y="61"/>
                          <a:pt x="12" y="60"/>
                        </a:cubicBezTo>
                        <a:cubicBezTo>
                          <a:pt x="12" y="59"/>
                          <a:pt x="12" y="59"/>
                          <a:pt x="11" y="58"/>
                        </a:cubicBezTo>
                        <a:cubicBezTo>
                          <a:pt x="10" y="58"/>
                          <a:pt x="9" y="57"/>
                          <a:pt x="9" y="56"/>
                        </a:cubicBezTo>
                        <a:cubicBezTo>
                          <a:pt x="8" y="53"/>
                          <a:pt x="10" y="50"/>
                          <a:pt x="11" y="48"/>
                        </a:cubicBezTo>
                        <a:cubicBezTo>
                          <a:pt x="11" y="46"/>
                          <a:pt x="13" y="44"/>
                          <a:pt x="13" y="43"/>
                        </a:cubicBezTo>
                        <a:cubicBezTo>
                          <a:pt x="13" y="41"/>
                          <a:pt x="12" y="37"/>
                          <a:pt x="14" y="36"/>
                        </a:cubicBezTo>
                        <a:cubicBezTo>
                          <a:pt x="17" y="36"/>
                          <a:pt x="17" y="37"/>
                          <a:pt x="17" y="40"/>
                        </a:cubicBezTo>
                        <a:cubicBezTo>
                          <a:pt x="16" y="42"/>
                          <a:pt x="20" y="41"/>
                          <a:pt x="22" y="41"/>
                        </a:cubicBezTo>
                        <a:cubicBezTo>
                          <a:pt x="23" y="41"/>
                          <a:pt x="26" y="43"/>
                          <a:pt x="27" y="44"/>
                        </a:cubicBezTo>
                        <a:cubicBezTo>
                          <a:pt x="27" y="42"/>
                          <a:pt x="25" y="41"/>
                          <a:pt x="24" y="38"/>
                        </a:cubicBezTo>
                        <a:cubicBezTo>
                          <a:pt x="24" y="36"/>
                          <a:pt x="26" y="35"/>
                          <a:pt x="28" y="33"/>
                        </a:cubicBezTo>
                        <a:cubicBezTo>
                          <a:pt x="29" y="32"/>
                          <a:pt x="32" y="32"/>
                          <a:pt x="34" y="32"/>
                        </a:cubicBezTo>
                        <a:cubicBezTo>
                          <a:pt x="36" y="32"/>
                          <a:pt x="37" y="32"/>
                          <a:pt x="38" y="33"/>
                        </a:cubicBezTo>
                        <a:cubicBezTo>
                          <a:pt x="40" y="33"/>
                          <a:pt x="39" y="32"/>
                          <a:pt x="40" y="30"/>
                        </a:cubicBezTo>
                        <a:cubicBezTo>
                          <a:pt x="41" y="30"/>
                          <a:pt x="40" y="31"/>
                          <a:pt x="40" y="3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14" name="Freeform 705">
                    <a:extLst>
                      <a:ext uri="{FF2B5EF4-FFF2-40B4-BE49-F238E27FC236}">
                        <a16:creationId xmlns:a16="http://schemas.microsoft.com/office/drawing/2014/main" id="{5CF3A414-A18C-4287-BF34-B7F53451CE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83440" y="3960658"/>
                    <a:ext cx="178390" cy="364746"/>
                  </a:xfrm>
                  <a:custGeom>
                    <a:avLst/>
                    <a:gdLst>
                      <a:gd name="T0" fmla="*/ 37 w 38"/>
                      <a:gd name="T1" fmla="*/ 55 h 78"/>
                      <a:gd name="T2" fmla="*/ 36 w 38"/>
                      <a:gd name="T3" fmla="*/ 49 h 78"/>
                      <a:gd name="T4" fmla="*/ 32 w 38"/>
                      <a:gd name="T5" fmla="*/ 41 h 78"/>
                      <a:gd name="T6" fmla="*/ 28 w 38"/>
                      <a:gd name="T7" fmla="*/ 37 h 78"/>
                      <a:gd name="T8" fmla="*/ 22 w 38"/>
                      <a:gd name="T9" fmla="*/ 31 h 78"/>
                      <a:gd name="T10" fmla="*/ 18 w 38"/>
                      <a:gd name="T11" fmla="*/ 26 h 78"/>
                      <a:gd name="T12" fmla="*/ 19 w 38"/>
                      <a:gd name="T13" fmla="*/ 20 h 78"/>
                      <a:gd name="T14" fmla="*/ 23 w 38"/>
                      <a:gd name="T15" fmla="*/ 15 h 78"/>
                      <a:gd name="T16" fmla="*/ 29 w 38"/>
                      <a:gd name="T17" fmla="*/ 11 h 78"/>
                      <a:gd name="T18" fmla="*/ 23 w 38"/>
                      <a:gd name="T19" fmla="*/ 7 h 78"/>
                      <a:gd name="T20" fmla="*/ 24 w 38"/>
                      <a:gd name="T21" fmla="*/ 4 h 78"/>
                      <a:gd name="T22" fmla="*/ 19 w 38"/>
                      <a:gd name="T23" fmla="*/ 3 h 78"/>
                      <a:gd name="T24" fmla="*/ 14 w 38"/>
                      <a:gd name="T25" fmla="*/ 3 h 78"/>
                      <a:gd name="T26" fmla="*/ 11 w 38"/>
                      <a:gd name="T27" fmla="*/ 5 h 78"/>
                      <a:gd name="T28" fmla="*/ 8 w 38"/>
                      <a:gd name="T29" fmla="*/ 5 h 78"/>
                      <a:gd name="T30" fmla="*/ 5 w 38"/>
                      <a:gd name="T31" fmla="*/ 5 h 78"/>
                      <a:gd name="T32" fmla="*/ 3 w 38"/>
                      <a:gd name="T33" fmla="*/ 5 h 78"/>
                      <a:gd name="T34" fmla="*/ 0 w 38"/>
                      <a:gd name="T35" fmla="*/ 6 h 78"/>
                      <a:gd name="T36" fmla="*/ 4 w 38"/>
                      <a:gd name="T37" fmla="*/ 9 h 78"/>
                      <a:gd name="T38" fmla="*/ 5 w 38"/>
                      <a:gd name="T39" fmla="*/ 13 h 78"/>
                      <a:gd name="T40" fmla="*/ 9 w 38"/>
                      <a:gd name="T41" fmla="*/ 14 h 78"/>
                      <a:gd name="T42" fmla="*/ 12 w 38"/>
                      <a:gd name="T43" fmla="*/ 17 h 78"/>
                      <a:gd name="T44" fmla="*/ 13 w 38"/>
                      <a:gd name="T45" fmla="*/ 21 h 78"/>
                      <a:gd name="T46" fmla="*/ 10 w 38"/>
                      <a:gd name="T47" fmla="*/ 22 h 78"/>
                      <a:gd name="T48" fmla="*/ 14 w 38"/>
                      <a:gd name="T49" fmla="*/ 25 h 78"/>
                      <a:gd name="T50" fmla="*/ 19 w 38"/>
                      <a:gd name="T51" fmla="*/ 31 h 78"/>
                      <a:gd name="T52" fmla="*/ 23 w 38"/>
                      <a:gd name="T53" fmla="*/ 35 h 78"/>
                      <a:gd name="T54" fmla="*/ 26 w 38"/>
                      <a:gd name="T55" fmla="*/ 39 h 78"/>
                      <a:gd name="T56" fmla="*/ 28 w 38"/>
                      <a:gd name="T57" fmla="*/ 43 h 78"/>
                      <a:gd name="T58" fmla="*/ 27 w 38"/>
                      <a:gd name="T59" fmla="*/ 48 h 78"/>
                      <a:gd name="T60" fmla="*/ 28 w 38"/>
                      <a:gd name="T61" fmla="*/ 52 h 78"/>
                      <a:gd name="T62" fmla="*/ 28 w 38"/>
                      <a:gd name="T63" fmla="*/ 57 h 78"/>
                      <a:gd name="T64" fmla="*/ 23 w 38"/>
                      <a:gd name="T65" fmla="*/ 60 h 78"/>
                      <a:gd name="T66" fmla="*/ 20 w 38"/>
                      <a:gd name="T67" fmla="*/ 62 h 78"/>
                      <a:gd name="T68" fmla="*/ 20 w 38"/>
                      <a:gd name="T69" fmla="*/ 65 h 78"/>
                      <a:gd name="T70" fmla="*/ 18 w 38"/>
                      <a:gd name="T71" fmla="*/ 66 h 78"/>
                      <a:gd name="T72" fmla="*/ 14 w 38"/>
                      <a:gd name="T73" fmla="*/ 67 h 78"/>
                      <a:gd name="T74" fmla="*/ 15 w 38"/>
                      <a:gd name="T75" fmla="*/ 70 h 78"/>
                      <a:gd name="T76" fmla="*/ 14 w 38"/>
                      <a:gd name="T77" fmla="*/ 74 h 78"/>
                      <a:gd name="T78" fmla="*/ 14 w 38"/>
                      <a:gd name="T79" fmla="*/ 77 h 78"/>
                      <a:gd name="T80" fmla="*/ 18 w 38"/>
                      <a:gd name="T81" fmla="*/ 75 h 78"/>
                      <a:gd name="T82" fmla="*/ 19 w 38"/>
                      <a:gd name="T83" fmla="*/ 71 h 78"/>
                      <a:gd name="T84" fmla="*/ 22 w 38"/>
                      <a:gd name="T85" fmla="*/ 72 h 78"/>
                      <a:gd name="T86" fmla="*/ 21 w 38"/>
                      <a:gd name="T87" fmla="*/ 70 h 78"/>
                      <a:gd name="T88" fmla="*/ 23 w 38"/>
                      <a:gd name="T89" fmla="*/ 71 h 78"/>
                      <a:gd name="T90" fmla="*/ 24 w 38"/>
                      <a:gd name="T91" fmla="*/ 67 h 78"/>
                      <a:gd name="T92" fmla="*/ 26 w 38"/>
                      <a:gd name="T93" fmla="*/ 68 h 78"/>
                      <a:gd name="T94" fmla="*/ 30 w 38"/>
                      <a:gd name="T95" fmla="*/ 66 h 78"/>
                      <a:gd name="T96" fmla="*/ 36 w 38"/>
                      <a:gd name="T97" fmla="*/ 61 h 78"/>
                      <a:gd name="T98" fmla="*/ 36 w 38"/>
                      <a:gd name="T99" fmla="*/ 57 h 78"/>
                      <a:gd name="T100" fmla="*/ 37 w 38"/>
                      <a:gd name="T101" fmla="*/ 55 h 78"/>
                      <a:gd name="T102" fmla="*/ 37 w 38"/>
                      <a:gd name="T103" fmla="*/ 55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8" h="78">
                        <a:moveTo>
                          <a:pt x="37" y="55"/>
                        </a:moveTo>
                        <a:cubicBezTo>
                          <a:pt x="36" y="54"/>
                          <a:pt x="36" y="52"/>
                          <a:pt x="36" y="49"/>
                        </a:cubicBezTo>
                        <a:cubicBezTo>
                          <a:pt x="35" y="46"/>
                          <a:pt x="34" y="44"/>
                          <a:pt x="32" y="41"/>
                        </a:cubicBezTo>
                        <a:cubicBezTo>
                          <a:pt x="31" y="39"/>
                          <a:pt x="30" y="38"/>
                          <a:pt x="28" y="37"/>
                        </a:cubicBezTo>
                        <a:cubicBezTo>
                          <a:pt x="26" y="35"/>
                          <a:pt x="23" y="34"/>
                          <a:pt x="22" y="31"/>
                        </a:cubicBezTo>
                        <a:cubicBezTo>
                          <a:pt x="22" y="29"/>
                          <a:pt x="20" y="28"/>
                          <a:pt x="18" y="26"/>
                        </a:cubicBezTo>
                        <a:cubicBezTo>
                          <a:pt x="17" y="25"/>
                          <a:pt x="18" y="21"/>
                          <a:pt x="19" y="20"/>
                        </a:cubicBezTo>
                        <a:cubicBezTo>
                          <a:pt x="21" y="19"/>
                          <a:pt x="23" y="17"/>
                          <a:pt x="23" y="15"/>
                        </a:cubicBezTo>
                        <a:cubicBezTo>
                          <a:pt x="24" y="14"/>
                          <a:pt x="28" y="12"/>
                          <a:pt x="29" y="11"/>
                        </a:cubicBezTo>
                        <a:cubicBezTo>
                          <a:pt x="27" y="10"/>
                          <a:pt x="25" y="9"/>
                          <a:pt x="23" y="7"/>
                        </a:cubicBezTo>
                        <a:cubicBezTo>
                          <a:pt x="21" y="6"/>
                          <a:pt x="24" y="6"/>
                          <a:pt x="24" y="4"/>
                        </a:cubicBezTo>
                        <a:cubicBezTo>
                          <a:pt x="24" y="4"/>
                          <a:pt x="19" y="3"/>
                          <a:pt x="19" y="3"/>
                        </a:cubicBezTo>
                        <a:cubicBezTo>
                          <a:pt x="17" y="2"/>
                          <a:pt x="15" y="0"/>
                          <a:pt x="14" y="3"/>
                        </a:cubicBezTo>
                        <a:cubicBezTo>
                          <a:pt x="13" y="4"/>
                          <a:pt x="12" y="4"/>
                          <a:pt x="11" y="5"/>
                        </a:cubicBezTo>
                        <a:cubicBezTo>
                          <a:pt x="9" y="8"/>
                          <a:pt x="9" y="4"/>
                          <a:pt x="8" y="5"/>
                        </a:cubicBezTo>
                        <a:cubicBezTo>
                          <a:pt x="6" y="6"/>
                          <a:pt x="6" y="5"/>
                          <a:pt x="5" y="5"/>
                        </a:cubicBezTo>
                        <a:cubicBezTo>
                          <a:pt x="4" y="6"/>
                          <a:pt x="3" y="6"/>
                          <a:pt x="3" y="5"/>
                        </a:cubicBezTo>
                        <a:cubicBezTo>
                          <a:pt x="3" y="4"/>
                          <a:pt x="1" y="6"/>
                          <a:pt x="0" y="6"/>
                        </a:cubicBezTo>
                        <a:cubicBezTo>
                          <a:pt x="0" y="7"/>
                          <a:pt x="3" y="9"/>
                          <a:pt x="4" y="9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5"/>
                          <a:pt x="8" y="15"/>
                          <a:pt x="9" y="14"/>
                        </a:cubicBezTo>
                        <a:cubicBezTo>
                          <a:pt x="11" y="13"/>
                          <a:pt x="12" y="16"/>
                          <a:pt x="12" y="17"/>
                        </a:cubicBezTo>
                        <a:cubicBezTo>
                          <a:pt x="13" y="19"/>
                          <a:pt x="15" y="19"/>
                          <a:pt x="13" y="21"/>
                        </a:cubicBezTo>
                        <a:cubicBezTo>
                          <a:pt x="11" y="22"/>
                          <a:pt x="10" y="19"/>
                          <a:pt x="10" y="22"/>
                        </a:cubicBezTo>
                        <a:cubicBezTo>
                          <a:pt x="10" y="24"/>
                          <a:pt x="13" y="24"/>
                          <a:pt x="14" y="25"/>
                        </a:cubicBezTo>
                        <a:cubicBezTo>
                          <a:pt x="16" y="27"/>
                          <a:pt x="17" y="29"/>
                          <a:pt x="19" y="31"/>
                        </a:cubicBezTo>
                        <a:cubicBezTo>
                          <a:pt x="20" y="33"/>
                          <a:pt x="22" y="33"/>
                          <a:pt x="23" y="35"/>
                        </a:cubicBezTo>
                        <a:cubicBezTo>
                          <a:pt x="24" y="37"/>
                          <a:pt x="24" y="38"/>
                          <a:pt x="26" y="39"/>
                        </a:cubicBezTo>
                        <a:cubicBezTo>
                          <a:pt x="27" y="40"/>
                          <a:pt x="26" y="42"/>
                          <a:pt x="28" y="43"/>
                        </a:cubicBezTo>
                        <a:cubicBezTo>
                          <a:pt x="29" y="44"/>
                          <a:pt x="28" y="47"/>
                          <a:pt x="27" y="48"/>
                        </a:cubicBezTo>
                        <a:cubicBezTo>
                          <a:pt x="26" y="49"/>
                          <a:pt x="27" y="51"/>
                          <a:pt x="28" y="52"/>
                        </a:cubicBezTo>
                        <a:cubicBezTo>
                          <a:pt x="28" y="54"/>
                          <a:pt x="28" y="55"/>
                          <a:pt x="28" y="57"/>
                        </a:cubicBezTo>
                        <a:cubicBezTo>
                          <a:pt x="26" y="59"/>
                          <a:pt x="26" y="59"/>
                          <a:pt x="23" y="60"/>
                        </a:cubicBezTo>
                        <a:cubicBezTo>
                          <a:pt x="21" y="60"/>
                          <a:pt x="24" y="63"/>
                          <a:pt x="20" y="62"/>
                        </a:cubicBezTo>
                        <a:cubicBezTo>
                          <a:pt x="18" y="62"/>
                          <a:pt x="20" y="64"/>
                          <a:pt x="20" y="65"/>
                        </a:cubicBezTo>
                        <a:cubicBezTo>
                          <a:pt x="21" y="67"/>
                          <a:pt x="19" y="66"/>
                          <a:pt x="18" y="66"/>
                        </a:cubicBezTo>
                        <a:cubicBezTo>
                          <a:pt x="16" y="66"/>
                          <a:pt x="15" y="66"/>
                          <a:pt x="14" y="67"/>
                        </a:cubicBezTo>
                        <a:cubicBezTo>
                          <a:pt x="11" y="69"/>
                          <a:pt x="13" y="69"/>
                          <a:pt x="15" y="70"/>
                        </a:cubicBezTo>
                        <a:cubicBezTo>
                          <a:pt x="16" y="70"/>
                          <a:pt x="14" y="73"/>
                          <a:pt x="14" y="74"/>
                        </a:cubicBezTo>
                        <a:cubicBezTo>
                          <a:pt x="13" y="74"/>
                          <a:pt x="13" y="78"/>
                          <a:pt x="14" y="77"/>
                        </a:cubicBezTo>
                        <a:cubicBezTo>
                          <a:pt x="16" y="76"/>
                          <a:pt x="17" y="75"/>
                          <a:pt x="18" y="75"/>
                        </a:cubicBezTo>
                        <a:cubicBezTo>
                          <a:pt x="22" y="74"/>
                          <a:pt x="20" y="73"/>
                          <a:pt x="19" y="71"/>
                        </a:cubicBezTo>
                        <a:cubicBezTo>
                          <a:pt x="20" y="71"/>
                          <a:pt x="21" y="73"/>
                          <a:pt x="22" y="72"/>
                        </a:cubicBezTo>
                        <a:cubicBezTo>
                          <a:pt x="23" y="71"/>
                          <a:pt x="21" y="70"/>
                          <a:pt x="21" y="70"/>
                        </a:cubicBezTo>
                        <a:cubicBezTo>
                          <a:pt x="21" y="69"/>
                          <a:pt x="23" y="71"/>
                          <a:pt x="23" y="71"/>
                        </a:cubicBezTo>
                        <a:cubicBezTo>
                          <a:pt x="22" y="71"/>
                          <a:pt x="23" y="67"/>
                          <a:pt x="24" y="67"/>
                        </a:cubicBezTo>
                        <a:cubicBezTo>
                          <a:pt x="24" y="66"/>
                          <a:pt x="26" y="68"/>
                          <a:pt x="26" y="68"/>
                        </a:cubicBezTo>
                        <a:cubicBezTo>
                          <a:pt x="28" y="68"/>
                          <a:pt x="29" y="67"/>
                          <a:pt x="30" y="66"/>
                        </a:cubicBezTo>
                        <a:cubicBezTo>
                          <a:pt x="31" y="65"/>
                          <a:pt x="36" y="63"/>
                          <a:pt x="36" y="61"/>
                        </a:cubicBezTo>
                        <a:cubicBezTo>
                          <a:pt x="36" y="60"/>
                          <a:pt x="35" y="59"/>
                          <a:pt x="36" y="57"/>
                        </a:cubicBezTo>
                        <a:cubicBezTo>
                          <a:pt x="36" y="56"/>
                          <a:pt x="38" y="57"/>
                          <a:pt x="37" y="55"/>
                        </a:cubicBezTo>
                        <a:cubicBezTo>
                          <a:pt x="36" y="54"/>
                          <a:pt x="38" y="56"/>
                          <a:pt x="37" y="55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15" name="Freeform 706">
                    <a:extLst>
                      <a:ext uri="{FF2B5EF4-FFF2-40B4-BE49-F238E27FC236}">
                        <a16:creationId xmlns:a16="http://schemas.microsoft.com/office/drawing/2014/main" id="{2D91F5E7-7034-49FE-A3E7-D57758A13B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42028" y="3989328"/>
                    <a:ext cx="172020" cy="210246"/>
                  </a:xfrm>
                  <a:custGeom>
                    <a:avLst/>
                    <a:gdLst>
                      <a:gd name="T0" fmla="*/ 37 w 37"/>
                      <a:gd name="T1" fmla="*/ 38 h 45"/>
                      <a:gd name="T2" fmla="*/ 35 w 37"/>
                      <a:gd name="T3" fmla="*/ 35 h 45"/>
                      <a:gd name="T4" fmla="*/ 33 w 37"/>
                      <a:gd name="T5" fmla="*/ 32 h 45"/>
                      <a:gd name="T6" fmla="*/ 30 w 37"/>
                      <a:gd name="T7" fmla="*/ 28 h 45"/>
                      <a:gd name="T8" fmla="*/ 26 w 37"/>
                      <a:gd name="T9" fmla="*/ 22 h 45"/>
                      <a:gd name="T10" fmla="*/ 22 w 37"/>
                      <a:gd name="T11" fmla="*/ 18 h 45"/>
                      <a:gd name="T12" fmla="*/ 19 w 37"/>
                      <a:gd name="T13" fmla="*/ 15 h 45"/>
                      <a:gd name="T14" fmla="*/ 22 w 37"/>
                      <a:gd name="T15" fmla="*/ 14 h 45"/>
                      <a:gd name="T16" fmla="*/ 21 w 37"/>
                      <a:gd name="T17" fmla="*/ 10 h 45"/>
                      <a:gd name="T18" fmla="*/ 14 w 37"/>
                      <a:gd name="T19" fmla="*/ 8 h 45"/>
                      <a:gd name="T20" fmla="*/ 13 w 37"/>
                      <a:gd name="T21" fmla="*/ 4 h 45"/>
                      <a:gd name="T22" fmla="*/ 9 w 37"/>
                      <a:gd name="T23" fmla="*/ 0 h 45"/>
                      <a:gd name="T24" fmla="*/ 7 w 37"/>
                      <a:gd name="T25" fmla="*/ 0 h 45"/>
                      <a:gd name="T26" fmla="*/ 8 w 37"/>
                      <a:gd name="T27" fmla="*/ 4 h 45"/>
                      <a:gd name="T28" fmla="*/ 8 w 37"/>
                      <a:gd name="T29" fmla="*/ 7 h 45"/>
                      <a:gd name="T30" fmla="*/ 4 w 37"/>
                      <a:gd name="T31" fmla="*/ 5 h 45"/>
                      <a:gd name="T32" fmla="*/ 0 w 37"/>
                      <a:gd name="T33" fmla="*/ 10 h 45"/>
                      <a:gd name="T34" fmla="*/ 4 w 37"/>
                      <a:gd name="T35" fmla="*/ 15 h 45"/>
                      <a:gd name="T36" fmla="*/ 4 w 37"/>
                      <a:gd name="T37" fmla="*/ 22 h 45"/>
                      <a:gd name="T38" fmla="*/ 3 w 37"/>
                      <a:gd name="T39" fmla="*/ 26 h 45"/>
                      <a:gd name="T40" fmla="*/ 7 w 37"/>
                      <a:gd name="T41" fmla="*/ 25 h 45"/>
                      <a:gd name="T42" fmla="*/ 10 w 37"/>
                      <a:gd name="T43" fmla="*/ 23 h 45"/>
                      <a:gd name="T44" fmla="*/ 15 w 37"/>
                      <a:gd name="T45" fmla="*/ 22 h 45"/>
                      <a:gd name="T46" fmla="*/ 23 w 37"/>
                      <a:gd name="T47" fmla="*/ 28 h 45"/>
                      <a:gd name="T48" fmla="*/ 27 w 37"/>
                      <a:gd name="T49" fmla="*/ 36 h 45"/>
                      <a:gd name="T50" fmla="*/ 27 w 37"/>
                      <a:gd name="T51" fmla="*/ 39 h 45"/>
                      <a:gd name="T52" fmla="*/ 25 w 37"/>
                      <a:gd name="T53" fmla="*/ 43 h 45"/>
                      <a:gd name="T54" fmla="*/ 29 w 37"/>
                      <a:gd name="T55" fmla="*/ 43 h 45"/>
                      <a:gd name="T56" fmla="*/ 32 w 37"/>
                      <a:gd name="T57" fmla="*/ 42 h 45"/>
                      <a:gd name="T58" fmla="*/ 35 w 37"/>
                      <a:gd name="T59" fmla="*/ 42 h 45"/>
                      <a:gd name="T60" fmla="*/ 37 w 37"/>
                      <a:gd name="T61" fmla="*/ 38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37" h="45">
                        <a:moveTo>
                          <a:pt x="37" y="38"/>
                        </a:moveTo>
                        <a:cubicBezTo>
                          <a:pt x="37" y="37"/>
                          <a:pt x="36" y="37"/>
                          <a:pt x="35" y="35"/>
                        </a:cubicBezTo>
                        <a:cubicBezTo>
                          <a:pt x="35" y="33"/>
                          <a:pt x="34" y="34"/>
                          <a:pt x="33" y="32"/>
                        </a:cubicBezTo>
                        <a:cubicBezTo>
                          <a:pt x="32" y="30"/>
                          <a:pt x="32" y="29"/>
                          <a:pt x="30" y="28"/>
                        </a:cubicBezTo>
                        <a:cubicBezTo>
                          <a:pt x="28" y="26"/>
                          <a:pt x="27" y="24"/>
                          <a:pt x="26" y="22"/>
                        </a:cubicBezTo>
                        <a:cubicBezTo>
                          <a:pt x="25" y="21"/>
                          <a:pt x="23" y="19"/>
                          <a:pt x="22" y="18"/>
                        </a:cubicBezTo>
                        <a:cubicBezTo>
                          <a:pt x="20" y="17"/>
                          <a:pt x="19" y="18"/>
                          <a:pt x="19" y="15"/>
                        </a:cubicBezTo>
                        <a:cubicBezTo>
                          <a:pt x="19" y="14"/>
                          <a:pt x="21" y="16"/>
                          <a:pt x="22" y="14"/>
                        </a:cubicBezTo>
                        <a:cubicBezTo>
                          <a:pt x="24" y="13"/>
                          <a:pt x="22" y="12"/>
                          <a:pt x="21" y="10"/>
                        </a:cubicBezTo>
                        <a:cubicBezTo>
                          <a:pt x="19" y="5"/>
                          <a:pt x="16" y="11"/>
                          <a:pt x="14" y="8"/>
                        </a:cubicBezTo>
                        <a:cubicBezTo>
                          <a:pt x="13" y="7"/>
                          <a:pt x="14" y="5"/>
                          <a:pt x="13" y="4"/>
                        </a:cubicBezTo>
                        <a:cubicBezTo>
                          <a:pt x="12" y="3"/>
                          <a:pt x="10" y="2"/>
                          <a:pt x="9" y="0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6" y="1"/>
                          <a:pt x="8" y="3"/>
                          <a:pt x="8" y="4"/>
                        </a:cubicBezTo>
                        <a:cubicBezTo>
                          <a:pt x="8" y="5"/>
                          <a:pt x="9" y="7"/>
                          <a:pt x="8" y="7"/>
                        </a:cubicBezTo>
                        <a:cubicBezTo>
                          <a:pt x="6" y="7"/>
                          <a:pt x="6" y="5"/>
                          <a:pt x="4" y="5"/>
                        </a:cubicBezTo>
                        <a:cubicBezTo>
                          <a:pt x="3" y="4"/>
                          <a:pt x="0" y="10"/>
                          <a:pt x="0" y="10"/>
                        </a:cubicBezTo>
                        <a:cubicBezTo>
                          <a:pt x="1" y="13"/>
                          <a:pt x="0" y="17"/>
                          <a:pt x="4" y="15"/>
                        </a:cubicBezTo>
                        <a:cubicBezTo>
                          <a:pt x="6" y="14"/>
                          <a:pt x="4" y="22"/>
                          <a:pt x="4" y="22"/>
                        </a:cubicBezTo>
                        <a:cubicBezTo>
                          <a:pt x="6" y="23"/>
                          <a:pt x="4" y="24"/>
                          <a:pt x="3" y="26"/>
                        </a:cubicBezTo>
                        <a:cubicBezTo>
                          <a:pt x="3" y="27"/>
                          <a:pt x="6" y="25"/>
                          <a:pt x="7" y="25"/>
                        </a:cubicBezTo>
                        <a:cubicBezTo>
                          <a:pt x="7" y="24"/>
                          <a:pt x="9" y="23"/>
                          <a:pt x="10" y="23"/>
                        </a:cubicBezTo>
                        <a:cubicBezTo>
                          <a:pt x="12" y="24"/>
                          <a:pt x="13" y="24"/>
                          <a:pt x="15" y="22"/>
                        </a:cubicBezTo>
                        <a:cubicBezTo>
                          <a:pt x="17" y="21"/>
                          <a:pt x="24" y="25"/>
                          <a:pt x="23" y="28"/>
                        </a:cubicBezTo>
                        <a:cubicBezTo>
                          <a:pt x="21" y="32"/>
                          <a:pt x="25" y="33"/>
                          <a:pt x="27" y="36"/>
                        </a:cubicBezTo>
                        <a:cubicBezTo>
                          <a:pt x="27" y="37"/>
                          <a:pt x="27" y="38"/>
                          <a:pt x="27" y="39"/>
                        </a:cubicBezTo>
                        <a:cubicBezTo>
                          <a:pt x="27" y="40"/>
                          <a:pt x="26" y="42"/>
                          <a:pt x="25" y="43"/>
                        </a:cubicBezTo>
                        <a:cubicBezTo>
                          <a:pt x="26" y="43"/>
                          <a:pt x="29" y="45"/>
                          <a:pt x="29" y="43"/>
                        </a:cubicBezTo>
                        <a:cubicBezTo>
                          <a:pt x="29" y="42"/>
                          <a:pt x="31" y="41"/>
                          <a:pt x="32" y="42"/>
                        </a:cubicBezTo>
                        <a:cubicBezTo>
                          <a:pt x="33" y="43"/>
                          <a:pt x="34" y="43"/>
                          <a:pt x="35" y="42"/>
                        </a:cubicBezTo>
                        <a:cubicBezTo>
                          <a:pt x="37" y="42"/>
                          <a:pt x="37" y="40"/>
                          <a:pt x="37" y="38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16" name="Freeform 707">
                    <a:extLst>
                      <a:ext uri="{FF2B5EF4-FFF2-40B4-BE49-F238E27FC236}">
                        <a16:creationId xmlns:a16="http://schemas.microsoft.com/office/drawing/2014/main" id="{48FF8D9A-4396-4E9E-AC23-BA06D7B1CD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79481" y="4559540"/>
                    <a:ext cx="210246" cy="178390"/>
                  </a:xfrm>
                  <a:custGeom>
                    <a:avLst/>
                    <a:gdLst>
                      <a:gd name="T0" fmla="*/ 45 w 45"/>
                      <a:gd name="T1" fmla="*/ 29 h 38"/>
                      <a:gd name="T2" fmla="*/ 45 w 45"/>
                      <a:gd name="T3" fmla="*/ 26 h 38"/>
                      <a:gd name="T4" fmla="*/ 45 w 45"/>
                      <a:gd name="T5" fmla="*/ 24 h 38"/>
                      <a:gd name="T6" fmla="*/ 45 w 45"/>
                      <a:gd name="T7" fmla="*/ 15 h 38"/>
                      <a:gd name="T8" fmla="*/ 45 w 45"/>
                      <a:gd name="T9" fmla="*/ 6 h 38"/>
                      <a:gd name="T10" fmla="*/ 35 w 45"/>
                      <a:gd name="T11" fmla="*/ 3 h 38"/>
                      <a:gd name="T12" fmla="*/ 30 w 45"/>
                      <a:gd name="T13" fmla="*/ 0 h 38"/>
                      <a:gd name="T14" fmla="*/ 26 w 45"/>
                      <a:gd name="T15" fmla="*/ 3 h 38"/>
                      <a:gd name="T16" fmla="*/ 22 w 45"/>
                      <a:gd name="T17" fmla="*/ 5 h 38"/>
                      <a:gd name="T18" fmla="*/ 18 w 45"/>
                      <a:gd name="T19" fmla="*/ 10 h 38"/>
                      <a:gd name="T20" fmla="*/ 14 w 45"/>
                      <a:gd name="T21" fmla="*/ 8 h 38"/>
                      <a:gd name="T22" fmla="*/ 11 w 45"/>
                      <a:gd name="T23" fmla="*/ 5 h 38"/>
                      <a:gd name="T24" fmla="*/ 9 w 45"/>
                      <a:gd name="T25" fmla="*/ 6 h 38"/>
                      <a:gd name="T26" fmla="*/ 7 w 45"/>
                      <a:gd name="T27" fmla="*/ 5 h 38"/>
                      <a:gd name="T28" fmla="*/ 4 w 45"/>
                      <a:gd name="T29" fmla="*/ 6 h 38"/>
                      <a:gd name="T30" fmla="*/ 0 w 45"/>
                      <a:gd name="T31" fmla="*/ 7 h 38"/>
                      <a:gd name="T32" fmla="*/ 3 w 45"/>
                      <a:gd name="T33" fmla="*/ 8 h 38"/>
                      <a:gd name="T34" fmla="*/ 4 w 45"/>
                      <a:gd name="T35" fmla="*/ 11 h 38"/>
                      <a:gd name="T36" fmla="*/ 7 w 45"/>
                      <a:gd name="T37" fmla="*/ 14 h 38"/>
                      <a:gd name="T38" fmla="*/ 9 w 45"/>
                      <a:gd name="T39" fmla="*/ 8 h 38"/>
                      <a:gd name="T40" fmla="*/ 10 w 45"/>
                      <a:gd name="T41" fmla="*/ 12 h 38"/>
                      <a:gd name="T42" fmla="*/ 15 w 45"/>
                      <a:gd name="T43" fmla="*/ 12 h 38"/>
                      <a:gd name="T44" fmla="*/ 18 w 45"/>
                      <a:gd name="T45" fmla="*/ 15 h 38"/>
                      <a:gd name="T46" fmla="*/ 27 w 45"/>
                      <a:gd name="T47" fmla="*/ 19 h 38"/>
                      <a:gd name="T48" fmla="*/ 32 w 45"/>
                      <a:gd name="T49" fmla="*/ 22 h 38"/>
                      <a:gd name="T50" fmla="*/ 34 w 45"/>
                      <a:gd name="T51" fmla="*/ 26 h 38"/>
                      <a:gd name="T52" fmla="*/ 36 w 45"/>
                      <a:gd name="T53" fmla="*/ 27 h 38"/>
                      <a:gd name="T54" fmla="*/ 34 w 45"/>
                      <a:gd name="T55" fmla="*/ 28 h 38"/>
                      <a:gd name="T56" fmla="*/ 36 w 45"/>
                      <a:gd name="T57" fmla="*/ 29 h 38"/>
                      <a:gd name="T58" fmla="*/ 35 w 45"/>
                      <a:gd name="T59" fmla="*/ 30 h 38"/>
                      <a:gd name="T60" fmla="*/ 32 w 45"/>
                      <a:gd name="T61" fmla="*/ 31 h 38"/>
                      <a:gd name="T62" fmla="*/ 29 w 45"/>
                      <a:gd name="T63" fmla="*/ 34 h 38"/>
                      <a:gd name="T64" fmla="*/ 34 w 45"/>
                      <a:gd name="T65" fmla="*/ 35 h 38"/>
                      <a:gd name="T66" fmla="*/ 36 w 45"/>
                      <a:gd name="T67" fmla="*/ 31 h 38"/>
                      <a:gd name="T68" fmla="*/ 36 w 45"/>
                      <a:gd name="T69" fmla="*/ 33 h 38"/>
                      <a:gd name="T70" fmla="*/ 40 w 45"/>
                      <a:gd name="T71" fmla="*/ 32 h 38"/>
                      <a:gd name="T72" fmla="*/ 45 w 45"/>
                      <a:gd name="T73" fmla="*/ 38 h 38"/>
                      <a:gd name="T74" fmla="*/ 45 w 45"/>
                      <a:gd name="T75" fmla="*/ 29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45" h="38">
                        <a:moveTo>
                          <a:pt x="45" y="29"/>
                        </a:moveTo>
                        <a:cubicBezTo>
                          <a:pt x="45" y="28"/>
                          <a:pt x="44" y="27"/>
                          <a:pt x="45" y="26"/>
                        </a:cubicBezTo>
                        <a:cubicBezTo>
                          <a:pt x="45" y="25"/>
                          <a:pt x="45" y="25"/>
                          <a:pt x="45" y="24"/>
                        </a:cubicBezTo>
                        <a:cubicBezTo>
                          <a:pt x="45" y="21"/>
                          <a:pt x="45" y="18"/>
                          <a:pt x="45" y="15"/>
                        </a:cubicBezTo>
                        <a:cubicBezTo>
                          <a:pt x="45" y="12"/>
                          <a:pt x="45" y="9"/>
                          <a:pt x="45" y="6"/>
                        </a:cubicBezTo>
                        <a:cubicBezTo>
                          <a:pt x="45" y="6"/>
                          <a:pt x="36" y="3"/>
                          <a:pt x="35" y="3"/>
                        </a:cubicBezTo>
                        <a:cubicBezTo>
                          <a:pt x="33" y="2"/>
                          <a:pt x="32" y="1"/>
                          <a:pt x="30" y="0"/>
                        </a:cubicBezTo>
                        <a:cubicBezTo>
                          <a:pt x="27" y="0"/>
                          <a:pt x="27" y="2"/>
                          <a:pt x="26" y="3"/>
                        </a:cubicBezTo>
                        <a:cubicBezTo>
                          <a:pt x="26" y="4"/>
                          <a:pt x="23" y="4"/>
                          <a:pt x="22" y="5"/>
                        </a:cubicBezTo>
                        <a:cubicBezTo>
                          <a:pt x="21" y="7"/>
                          <a:pt x="20" y="9"/>
                          <a:pt x="18" y="10"/>
                        </a:cubicBezTo>
                        <a:cubicBezTo>
                          <a:pt x="16" y="11"/>
                          <a:pt x="14" y="10"/>
                          <a:pt x="14" y="8"/>
                        </a:cubicBezTo>
                        <a:cubicBezTo>
                          <a:pt x="13" y="6"/>
                          <a:pt x="12" y="6"/>
                          <a:pt x="11" y="5"/>
                        </a:cubicBezTo>
                        <a:cubicBezTo>
                          <a:pt x="11" y="3"/>
                          <a:pt x="10" y="5"/>
                          <a:pt x="9" y="6"/>
                        </a:cubicBezTo>
                        <a:cubicBezTo>
                          <a:pt x="8" y="6"/>
                          <a:pt x="7" y="5"/>
                          <a:pt x="7" y="5"/>
                        </a:cubicBezTo>
                        <a:cubicBezTo>
                          <a:pt x="6" y="5"/>
                          <a:pt x="5" y="6"/>
                          <a:pt x="4" y="6"/>
                        </a:cubicBezTo>
                        <a:cubicBezTo>
                          <a:pt x="4" y="7"/>
                          <a:pt x="0" y="6"/>
                          <a:pt x="0" y="7"/>
                        </a:cubicBezTo>
                        <a:cubicBezTo>
                          <a:pt x="0" y="8"/>
                          <a:pt x="2" y="8"/>
                          <a:pt x="3" y="8"/>
                        </a:cubicBezTo>
                        <a:cubicBezTo>
                          <a:pt x="4" y="9"/>
                          <a:pt x="4" y="10"/>
                          <a:pt x="4" y="11"/>
                        </a:cubicBezTo>
                        <a:cubicBezTo>
                          <a:pt x="4" y="13"/>
                          <a:pt x="7" y="13"/>
                          <a:pt x="7" y="14"/>
                        </a:cubicBezTo>
                        <a:cubicBezTo>
                          <a:pt x="7" y="12"/>
                          <a:pt x="7" y="9"/>
                          <a:pt x="9" y="8"/>
                        </a:cubicBezTo>
                        <a:cubicBezTo>
                          <a:pt x="7" y="9"/>
                          <a:pt x="8" y="11"/>
                          <a:pt x="10" y="12"/>
                        </a:cubicBezTo>
                        <a:cubicBezTo>
                          <a:pt x="12" y="13"/>
                          <a:pt x="13" y="13"/>
                          <a:pt x="15" y="12"/>
                        </a:cubicBezTo>
                        <a:cubicBezTo>
                          <a:pt x="12" y="13"/>
                          <a:pt x="17" y="15"/>
                          <a:pt x="18" y="15"/>
                        </a:cubicBezTo>
                        <a:cubicBezTo>
                          <a:pt x="21" y="16"/>
                          <a:pt x="24" y="18"/>
                          <a:pt x="27" y="19"/>
                        </a:cubicBezTo>
                        <a:cubicBezTo>
                          <a:pt x="29" y="20"/>
                          <a:pt x="31" y="21"/>
                          <a:pt x="32" y="22"/>
                        </a:cubicBezTo>
                        <a:cubicBezTo>
                          <a:pt x="32" y="24"/>
                          <a:pt x="33" y="25"/>
                          <a:pt x="34" y="26"/>
                        </a:cubicBezTo>
                        <a:cubicBezTo>
                          <a:pt x="34" y="26"/>
                          <a:pt x="36" y="27"/>
                          <a:pt x="36" y="27"/>
                        </a:cubicBezTo>
                        <a:cubicBezTo>
                          <a:pt x="36" y="27"/>
                          <a:pt x="34" y="28"/>
                          <a:pt x="34" y="28"/>
                        </a:cubicBezTo>
                        <a:cubicBezTo>
                          <a:pt x="34" y="28"/>
                          <a:pt x="36" y="28"/>
                          <a:pt x="36" y="29"/>
                        </a:cubicBezTo>
                        <a:cubicBezTo>
                          <a:pt x="36" y="28"/>
                          <a:pt x="35" y="29"/>
                          <a:pt x="35" y="30"/>
                        </a:cubicBezTo>
                        <a:cubicBezTo>
                          <a:pt x="34" y="31"/>
                          <a:pt x="33" y="30"/>
                          <a:pt x="32" y="31"/>
                        </a:cubicBezTo>
                        <a:cubicBezTo>
                          <a:pt x="31" y="31"/>
                          <a:pt x="28" y="34"/>
                          <a:pt x="29" y="34"/>
                        </a:cubicBezTo>
                        <a:cubicBezTo>
                          <a:pt x="30" y="35"/>
                          <a:pt x="32" y="35"/>
                          <a:pt x="34" y="35"/>
                        </a:cubicBezTo>
                        <a:cubicBezTo>
                          <a:pt x="34" y="34"/>
                          <a:pt x="35" y="30"/>
                          <a:pt x="36" y="31"/>
                        </a:cubicBezTo>
                        <a:cubicBezTo>
                          <a:pt x="36" y="32"/>
                          <a:pt x="33" y="33"/>
                          <a:pt x="36" y="33"/>
                        </a:cubicBezTo>
                        <a:cubicBezTo>
                          <a:pt x="38" y="34"/>
                          <a:pt x="39" y="34"/>
                          <a:pt x="40" y="32"/>
                        </a:cubicBezTo>
                        <a:cubicBezTo>
                          <a:pt x="39" y="34"/>
                          <a:pt x="44" y="37"/>
                          <a:pt x="45" y="38"/>
                        </a:cubicBezTo>
                        <a:cubicBezTo>
                          <a:pt x="45" y="35"/>
                          <a:pt x="45" y="32"/>
                          <a:pt x="45" y="29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17" name="Freeform 708">
                    <a:extLst>
                      <a:ext uri="{FF2B5EF4-FFF2-40B4-BE49-F238E27FC236}">
                        <a16:creationId xmlns:a16="http://schemas.microsoft.com/office/drawing/2014/main" id="{CAEC68DE-0CE0-47FC-86C8-A3F23DD689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084949" y="4588211"/>
                    <a:ext cx="238916" cy="191132"/>
                  </a:xfrm>
                  <a:custGeom>
                    <a:avLst/>
                    <a:gdLst>
                      <a:gd name="T0" fmla="*/ 50 w 51"/>
                      <a:gd name="T1" fmla="*/ 39 h 41"/>
                      <a:gd name="T2" fmla="*/ 45 w 51"/>
                      <a:gd name="T3" fmla="*/ 37 h 41"/>
                      <a:gd name="T4" fmla="*/ 47 w 51"/>
                      <a:gd name="T5" fmla="*/ 36 h 41"/>
                      <a:gd name="T6" fmla="*/ 42 w 51"/>
                      <a:gd name="T7" fmla="*/ 34 h 41"/>
                      <a:gd name="T8" fmla="*/ 38 w 51"/>
                      <a:gd name="T9" fmla="*/ 30 h 41"/>
                      <a:gd name="T10" fmla="*/ 37 w 51"/>
                      <a:gd name="T11" fmla="*/ 28 h 41"/>
                      <a:gd name="T12" fmla="*/ 34 w 51"/>
                      <a:gd name="T13" fmla="*/ 26 h 41"/>
                      <a:gd name="T14" fmla="*/ 29 w 51"/>
                      <a:gd name="T15" fmla="*/ 21 h 41"/>
                      <a:gd name="T16" fmla="*/ 34 w 51"/>
                      <a:gd name="T17" fmla="*/ 21 h 41"/>
                      <a:gd name="T18" fmla="*/ 34 w 51"/>
                      <a:gd name="T19" fmla="*/ 18 h 41"/>
                      <a:gd name="T20" fmla="*/ 31 w 51"/>
                      <a:gd name="T21" fmla="*/ 17 h 41"/>
                      <a:gd name="T22" fmla="*/ 25 w 51"/>
                      <a:gd name="T23" fmla="*/ 12 h 41"/>
                      <a:gd name="T24" fmla="*/ 19 w 51"/>
                      <a:gd name="T25" fmla="*/ 7 h 41"/>
                      <a:gd name="T26" fmla="*/ 16 w 51"/>
                      <a:gd name="T27" fmla="*/ 6 h 41"/>
                      <a:gd name="T28" fmla="*/ 13 w 51"/>
                      <a:gd name="T29" fmla="*/ 4 h 41"/>
                      <a:gd name="T30" fmla="*/ 8 w 51"/>
                      <a:gd name="T31" fmla="*/ 2 h 41"/>
                      <a:gd name="T32" fmla="*/ 1 w 51"/>
                      <a:gd name="T33" fmla="*/ 0 h 41"/>
                      <a:gd name="T34" fmla="*/ 1 w 51"/>
                      <a:gd name="T35" fmla="*/ 10 h 41"/>
                      <a:gd name="T36" fmla="*/ 1 w 51"/>
                      <a:gd name="T37" fmla="*/ 20 h 41"/>
                      <a:gd name="T38" fmla="*/ 1 w 51"/>
                      <a:gd name="T39" fmla="*/ 25 h 41"/>
                      <a:gd name="T40" fmla="*/ 1 w 51"/>
                      <a:gd name="T41" fmla="*/ 30 h 41"/>
                      <a:gd name="T42" fmla="*/ 4 w 51"/>
                      <a:gd name="T43" fmla="*/ 33 h 41"/>
                      <a:gd name="T44" fmla="*/ 13 w 51"/>
                      <a:gd name="T45" fmla="*/ 31 h 41"/>
                      <a:gd name="T46" fmla="*/ 9 w 51"/>
                      <a:gd name="T47" fmla="*/ 28 h 41"/>
                      <a:gd name="T48" fmla="*/ 14 w 51"/>
                      <a:gd name="T49" fmla="*/ 30 h 41"/>
                      <a:gd name="T50" fmla="*/ 13 w 51"/>
                      <a:gd name="T51" fmla="*/ 26 h 41"/>
                      <a:gd name="T52" fmla="*/ 15 w 51"/>
                      <a:gd name="T53" fmla="*/ 27 h 41"/>
                      <a:gd name="T54" fmla="*/ 18 w 51"/>
                      <a:gd name="T55" fmla="*/ 25 h 41"/>
                      <a:gd name="T56" fmla="*/ 26 w 51"/>
                      <a:gd name="T57" fmla="*/ 27 h 41"/>
                      <a:gd name="T58" fmla="*/ 31 w 51"/>
                      <a:gd name="T59" fmla="*/ 33 h 41"/>
                      <a:gd name="T60" fmla="*/ 36 w 51"/>
                      <a:gd name="T61" fmla="*/ 38 h 41"/>
                      <a:gd name="T62" fmla="*/ 45 w 51"/>
                      <a:gd name="T63" fmla="*/ 40 h 41"/>
                      <a:gd name="T64" fmla="*/ 48 w 51"/>
                      <a:gd name="T65" fmla="*/ 40 h 41"/>
                      <a:gd name="T66" fmla="*/ 50 w 51"/>
                      <a:gd name="T67" fmla="*/ 39 h 41"/>
                      <a:gd name="T68" fmla="*/ 50 w 51"/>
                      <a:gd name="T69" fmla="*/ 39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51" h="41">
                        <a:moveTo>
                          <a:pt x="50" y="39"/>
                        </a:moveTo>
                        <a:cubicBezTo>
                          <a:pt x="48" y="38"/>
                          <a:pt x="46" y="38"/>
                          <a:pt x="45" y="37"/>
                        </a:cubicBezTo>
                        <a:cubicBezTo>
                          <a:pt x="44" y="36"/>
                          <a:pt x="46" y="35"/>
                          <a:pt x="47" y="36"/>
                        </a:cubicBezTo>
                        <a:cubicBezTo>
                          <a:pt x="45" y="35"/>
                          <a:pt x="42" y="36"/>
                          <a:pt x="42" y="34"/>
                        </a:cubicBezTo>
                        <a:cubicBezTo>
                          <a:pt x="42" y="32"/>
                          <a:pt x="39" y="32"/>
                          <a:pt x="38" y="30"/>
                        </a:cubicBezTo>
                        <a:cubicBezTo>
                          <a:pt x="37" y="29"/>
                          <a:pt x="38" y="29"/>
                          <a:pt x="37" y="28"/>
                        </a:cubicBezTo>
                        <a:cubicBezTo>
                          <a:pt x="36" y="27"/>
                          <a:pt x="35" y="27"/>
                          <a:pt x="34" y="26"/>
                        </a:cubicBezTo>
                        <a:cubicBezTo>
                          <a:pt x="34" y="26"/>
                          <a:pt x="30" y="21"/>
                          <a:pt x="29" y="21"/>
                        </a:cubicBezTo>
                        <a:cubicBezTo>
                          <a:pt x="30" y="20"/>
                          <a:pt x="33" y="21"/>
                          <a:pt x="34" y="21"/>
                        </a:cubicBezTo>
                        <a:cubicBezTo>
                          <a:pt x="36" y="21"/>
                          <a:pt x="35" y="20"/>
                          <a:pt x="34" y="18"/>
                        </a:cubicBezTo>
                        <a:cubicBezTo>
                          <a:pt x="34" y="17"/>
                          <a:pt x="32" y="17"/>
                          <a:pt x="31" y="17"/>
                        </a:cubicBezTo>
                        <a:cubicBezTo>
                          <a:pt x="28" y="15"/>
                          <a:pt x="26" y="14"/>
                          <a:pt x="25" y="12"/>
                        </a:cubicBezTo>
                        <a:cubicBezTo>
                          <a:pt x="24" y="10"/>
                          <a:pt x="21" y="8"/>
                          <a:pt x="19" y="7"/>
                        </a:cubicBezTo>
                        <a:cubicBezTo>
                          <a:pt x="18" y="6"/>
                          <a:pt x="17" y="6"/>
                          <a:pt x="16" y="6"/>
                        </a:cubicBezTo>
                        <a:cubicBezTo>
                          <a:pt x="15" y="6"/>
                          <a:pt x="14" y="4"/>
                          <a:pt x="13" y="4"/>
                        </a:cubicBezTo>
                        <a:cubicBezTo>
                          <a:pt x="12" y="3"/>
                          <a:pt x="10" y="3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1" y="3"/>
                          <a:pt x="1" y="7"/>
                          <a:pt x="1" y="10"/>
                        </a:cubicBezTo>
                        <a:cubicBezTo>
                          <a:pt x="1" y="13"/>
                          <a:pt x="2" y="17"/>
                          <a:pt x="1" y="20"/>
                        </a:cubicBezTo>
                        <a:cubicBezTo>
                          <a:pt x="0" y="21"/>
                          <a:pt x="1" y="23"/>
                          <a:pt x="1" y="25"/>
                        </a:cubicBezTo>
                        <a:cubicBezTo>
                          <a:pt x="1" y="27"/>
                          <a:pt x="1" y="28"/>
                          <a:pt x="1" y="30"/>
                        </a:cubicBezTo>
                        <a:cubicBezTo>
                          <a:pt x="1" y="33"/>
                          <a:pt x="2" y="33"/>
                          <a:pt x="4" y="33"/>
                        </a:cubicBezTo>
                        <a:cubicBezTo>
                          <a:pt x="7" y="33"/>
                          <a:pt x="10" y="33"/>
                          <a:pt x="13" y="31"/>
                        </a:cubicBezTo>
                        <a:cubicBezTo>
                          <a:pt x="14" y="31"/>
                          <a:pt x="9" y="28"/>
                          <a:pt x="9" y="28"/>
                        </a:cubicBezTo>
                        <a:cubicBezTo>
                          <a:pt x="10" y="28"/>
                          <a:pt x="14" y="31"/>
                          <a:pt x="14" y="30"/>
                        </a:cubicBezTo>
                        <a:cubicBezTo>
                          <a:pt x="14" y="29"/>
                          <a:pt x="13" y="28"/>
                          <a:pt x="13" y="26"/>
                        </a:cubicBezTo>
                        <a:cubicBezTo>
                          <a:pt x="13" y="26"/>
                          <a:pt x="16" y="28"/>
                          <a:pt x="15" y="27"/>
                        </a:cubicBezTo>
                        <a:cubicBezTo>
                          <a:pt x="15" y="25"/>
                          <a:pt x="17" y="25"/>
                          <a:pt x="18" y="25"/>
                        </a:cubicBezTo>
                        <a:cubicBezTo>
                          <a:pt x="19" y="25"/>
                          <a:pt x="26" y="28"/>
                          <a:pt x="26" y="27"/>
                        </a:cubicBezTo>
                        <a:cubicBezTo>
                          <a:pt x="26" y="29"/>
                          <a:pt x="30" y="31"/>
                          <a:pt x="31" y="33"/>
                        </a:cubicBezTo>
                        <a:cubicBezTo>
                          <a:pt x="32" y="35"/>
                          <a:pt x="34" y="38"/>
                          <a:pt x="36" y="38"/>
                        </a:cubicBezTo>
                        <a:cubicBezTo>
                          <a:pt x="39" y="38"/>
                          <a:pt x="42" y="39"/>
                          <a:pt x="45" y="40"/>
                        </a:cubicBezTo>
                        <a:cubicBezTo>
                          <a:pt x="46" y="40"/>
                          <a:pt x="48" y="41"/>
                          <a:pt x="48" y="40"/>
                        </a:cubicBezTo>
                        <a:cubicBezTo>
                          <a:pt x="48" y="39"/>
                          <a:pt x="51" y="39"/>
                          <a:pt x="50" y="39"/>
                        </a:cubicBezTo>
                        <a:cubicBezTo>
                          <a:pt x="49" y="38"/>
                          <a:pt x="51" y="39"/>
                          <a:pt x="50" y="39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18" name="Freeform 709">
                    <a:extLst>
                      <a:ext uri="{FF2B5EF4-FFF2-40B4-BE49-F238E27FC236}">
                        <a16:creationId xmlns:a16="http://schemas.microsoft.com/office/drawing/2014/main" id="{A66F1CEE-73FE-4067-9E1E-FE0F86CDCF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42717" y="4414599"/>
                    <a:ext cx="238916" cy="210246"/>
                  </a:xfrm>
                  <a:custGeom>
                    <a:avLst/>
                    <a:gdLst>
                      <a:gd name="T0" fmla="*/ 33 w 51"/>
                      <a:gd name="T1" fmla="*/ 5 h 45"/>
                      <a:gd name="T2" fmla="*/ 29 w 51"/>
                      <a:gd name="T3" fmla="*/ 13 h 45"/>
                      <a:gd name="T4" fmla="*/ 20 w 51"/>
                      <a:gd name="T5" fmla="*/ 16 h 45"/>
                      <a:gd name="T6" fmla="*/ 15 w 51"/>
                      <a:gd name="T7" fmla="*/ 18 h 45"/>
                      <a:gd name="T8" fmla="*/ 10 w 51"/>
                      <a:gd name="T9" fmla="*/ 19 h 45"/>
                      <a:gd name="T10" fmla="*/ 7 w 51"/>
                      <a:gd name="T11" fmla="*/ 18 h 45"/>
                      <a:gd name="T12" fmla="*/ 3 w 51"/>
                      <a:gd name="T13" fmla="*/ 14 h 45"/>
                      <a:gd name="T14" fmla="*/ 0 w 51"/>
                      <a:gd name="T15" fmla="*/ 20 h 45"/>
                      <a:gd name="T16" fmla="*/ 4 w 51"/>
                      <a:gd name="T17" fmla="*/ 29 h 45"/>
                      <a:gd name="T18" fmla="*/ 8 w 51"/>
                      <a:gd name="T19" fmla="*/ 37 h 45"/>
                      <a:gd name="T20" fmla="*/ 13 w 51"/>
                      <a:gd name="T21" fmla="*/ 39 h 45"/>
                      <a:gd name="T22" fmla="*/ 14 w 51"/>
                      <a:gd name="T23" fmla="*/ 41 h 45"/>
                      <a:gd name="T24" fmla="*/ 19 w 51"/>
                      <a:gd name="T25" fmla="*/ 41 h 45"/>
                      <a:gd name="T26" fmla="*/ 21 w 51"/>
                      <a:gd name="T27" fmla="*/ 39 h 45"/>
                      <a:gd name="T28" fmla="*/ 25 w 51"/>
                      <a:gd name="T29" fmla="*/ 40 h 45"/>
                      <a:gd name="T30" fmla="*/ 28 w 51"/>
                      <a:gd name="T31" fmla="*/ 40 h 45"/>
                      <a:gd name="T32" fmla="*/ 31 w 51"/>
                      <a:gd name="T33" fmla="*/ 43 h 45"/>
                      <a:gd name="T34" fmla="*/ 34 w 51"/>
                      <a:gd name="T35" fmla="*/ 42 h 45"/>
                      <a:gd name="T36" fmla="*/ 36 w 51"/>
                      <a:gd name="T37" fmla="*/ 43 h 45"/>
                      <a:gd name="T38" fmla="*/ 37 w 51"/>
                      <a:gd name="T39" fmla="*/ 37 h 45"/>
                      <a:gd name="T40" fmla="*/ 37 w 51"/>
                      <a:gd name="T41" fmla="*/ 33 h 45"/>
                      <a:gd name="T42" fmla="*/ 39 w 51"/>
                      <a:gd name="T43" fmla="*/ 30 h 45"/>
                      <a:gd name="T44" fmla="*/ 42 w 51"/>
                      <a:gd name="T45" fmla="*/ 24 h 45"/>
                      <a:gd name="T46" fmla="*/ 47 w 51"/>
                      <a:gd name="T47" fmla="*/ 19 h 45"/>
                      <a:gd name="T48" fmla="*/ 49 w 51"/>
                      <a:gd name="T49" fmla="*/ 18 h 45"/>
                      <a:gd name="T50" fmla="*/ 45 w 51"/>
                      <a:gd name="T51" fmla="*/ 13 h 45"/>
                      <a:gd name="T52" fmla="*/ 42 w 51"/>
                      <a:gd name="T53" fmla="*/ 7 h 45"/>
                      <a:gd name="T54" fmla="*/ 44 w 51"/>
                      <a:gd name="T55" fmla="*/ 6 h 45"/>
                      <a:gd name="T56" fmla="*/ 44 w 51"/>
                      <a:gd name="T57" fmla="*/ 3 h 45"/>
                      <a:gd name="T58" fmla="*/ 33 w 51"/>
                      <a:gd name="T59" fmla="*/ 5 h 45"/>
                      <a:gd name="T60" fmla="*/ 33 w 51"/>
                      <a:gd name="T61" fmla="*/ 5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51" h="45">
                        <a:moveTo>
                          <a:pt x="33" y="5"/>
                        </a:moveTo>
                        <a:cubicBezTo>
                          <a:pt x="32" y="8"/>
                          <a:pt x="31" y="10"/>
                          <a:pt x="29" y="13"/>
                        </a:cubicBezTo>
                        <a:cubicBezTo>
                          <a:pt x="28" y="17"/>
                          <a:pt x="23" y="17"/>
                          <a:pt x="20" y="16"/>
                        </a:cubicBezTo>
                        <a:cubicBezTo>
                          <a:pt x="18" y="15"/>
                          <a:pt x="16" y="17"/>
                          <a:pt x="15" y="18"/>
                        </a:cubicBezTo>
                        <a:cubicBezTo>
                          <a:pt x="14" y="19"/>
                          <a:pt x="11" y="18"/>
                          <a:pt x="10" y="19"/>
                        </a:cubicBezTo>
                        <a:cubicBezTo>
                          <a:pt x="8" y="20"/>
                          <a:pt x="8" y="20"/>
                          <a:pt x="7" y="18"/>
                        </a:cubicBezTo>
                        <a:cubicBezTo>
                          <a:pt x="5" y="17"/>
                          <a:pt x="4" y="16"/>
                          <a:pt x="3" y="14"/>
                        </a:cubicBezTo>
                        <a:cubicBezTo>
                          <a:pt x="2" y="13"/>
                          <a:pt x="0" y="19"/>
                          <a:pt x="0" y="20"/>
                        </a:cubicBezTo>
                        <a:cubicBezTo>
                          <a:pt x="0" y="23"/>
                          <a:pt x="3" y="26"/>
                          <a:pt x="4" y="29"/>
                        </a:cubicBezTo>
                        <a:cubicBezTo>
                          <a:pt x="6" y="32"/>
                          <a:pt x="5" y="35"/>
                          <a:pt x="8" y="37"/>
                        </a:cubicBezTo>
                        <a:cubicBezTo>
                          <a:pt x="10" y="38"/>
                          <a:pt x="12" y="39"/>
                          <a:pt x="13" y="39"/>
                        </a:cubicBezTo>
                        <a:cubicBezTo>
                          <a:pt x="16" y="38"/>
                          <a:pt x="13" y="40"/>
                          <a:pt x="14" y="41"/>
                        </a:cubicBezTo>
                        <a:cubicBezTo>
                          <a:pt x="15" y="41"/>
                          <a:pt x="18" y="41"/>
                          <a:pt x="19" y="41"/>
                        </a:cubicBezTo>
                        <a:cubicBezTo>
                          <a:pt x="20" y="40"/>
                          <a:pt x="20" y="38"/>
                          <a:pt x="21" y="39"/>
                        </a:cubicBezTo>
                        <a:cubicBezTo>
                          <a:pt x="22" y="40"/>
                          <a:pt x="24" y="41"/>
                          <a:pt x="25" y="40"/>
                        </a:cubicBezTo>
                        <a:cubicBezTo>
                          <a:pt x="26" y="40"/>
                          <a:pt x="28" y="39"/>
                          <a:pt x="28" y="40"/>
                        </a:cubicBezTo>
                        <a:cubicBezTo>
                          <a:pt x="29" y="43"/>
                          <a:pt x="27" y="45"/>
                          <a:pt x="31" y="43"/>
                        </a:cubicBezTo>
                        <a:cubicBezTo>
                          <a:pt x="32" y="43"/>
                          <a:pt x="33" y="42"/>
                          <a:pt x="34" y="42"/>
                        </a:cubicBezTo>
                        <a:cubicBezTo>
                          <a:pt x="35" y="42"/>
                          <a:pt x="36" y="43"/>
                          <a:pt x="36" y="43"/>
                        </a:cubicBezTo>
                        <a:cubicBezTo>
                          <a:pt x="37" y="41"/>
                          <a:pt x="35" y="39"/>
                          <a:pt x="37" y="37"/>
                        </a:cubicBezTo>
                        <a:cubicBezTo>
                          <a:pt x="38" y="36"/>
                          <a:pt x="37" y="35"/>
                          <a:pt x="37" y="33"/>
                        </a:cubicBezTo>
                        <a:cubicBezTo>
                          <a:pt x="37" y="32"/>
                          <a:pt x="38" y="31"/>
                          <a:pt x="39" y="30"/>
                        </a:cubicBezTo>
                        <a:cubicBezTo>
                          <a:pt x="41" y="28"/>
                          <a:pt x="43" y="27"/>
                          <a:pt x="42" y="24"/>
                        </a:cubicBezTo>
                        <a:cubicBezTo>
                          <a:pt x="42" y="22"/>
                          <a:pt x="45" y="18"/>
                          <a:pt x="47" y="19"/>
                        </a:cubicBezTo>
                        <a:cubicBezTo>
                          <a:pt x="48" y="20"/>
                          <a:pt x="51" y="19"/>
                          <a:pt x="49" y="18"/>
                        </a:cubicBezTo>
                        <a:cubicBezTo>
                          <a:pt x="48" y="16"/>
                          <a:pt x="45" y="15"/>
                          <a:pt x="45" y="13"/>
                        </a:cubicBezTo>
                        <a:cubicBezTo>
                          <a:pt x="45" y="11"/>
                          <a:pt x="43" y="9"/>
                          <a:pt x="42" y="7"/>
                        </a:cubicBezTo>
                        <a:cubicBezTo>
                          <a:pt x="41" y="4"/>
                          <a:pt x="44" y="7"/>
                          <a:pt x="44" y="6"/>
                        </a:cubicBezTo>
                        <a:cubicBezTo>
                          <a:pt x="45" y="5"/>
                          <a:pt x="41" y="4"/>
                          <a:pt x="44" y="3"/>
                        </a:cubicBezTo>
                        <a:cubicBezTo>
                          <a:pt x="40" y="2"/>
                          <a:pt x="34" y="0"/>
                          <a:pt x="33" y="5"/>
                        </a:cubicBezTo>
                        <a:cubicBezTo>
                          <a:pt x="32" y="7"/>
                          <a:pt x="34" y="3"/>
                          <a:pt x="33" y="5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19" name="Freeform 710">
                    <a:extLst>
                      <a:ext uri="{FF2B5EF4-FFF2-40B4-BE49-F238E27FC236}">
                        <a16:creationId xmlns:a16="http://schemas.microsoft.com/office/drawing/2014/main" id="{FACF33E5-3A3B-4A37-A4E4-677F6B304C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57051" y="4358851"/>
                    <a:ext cx="229360" cy="149721"/>
                  </a:xfrm>
                  <a:custGeom>
                    <a:avLst/>
                    <a:gdLst>
                      <a:gd name="T0" fmla="*/ 45 w 49"/>
                      <a:gd name="T1" fmla="*/ 10 h 32"/>
                      <a:gd name="T2" fmla="*/ 47 w 49"/>
                      <a:gd name="T3" fmla="*/ 8 h 32"/>
                      <a:gd name="T4" fmla="*/ 43 w 49"/>
                      <a:gd name="T5" fmla="*/ 7 h 32"/>
                      <a:gd name="T6" fmla="*/ 42 w 49"/>
                      <a:gd name="T7" fmla="*/ 6 h 32"/>
                      <a:gd name="T8" fmla="*/ 41 w 49"/>
                      <a:gd name="T9" fmla="*/ 6 h 32"/>
                      <a:gd name="T10" fmla="*/ 41 w 49"/>
                      <a:gd name="T11" fmla="*/ 4 h 32"/>
                      <a:gd name="T12" fmla="*/ 39 w 49"/>
                      <a:gd name="T13" fmla="*/ 2 h 32"/>
                      <a:gd name="T14" fmla="*/ 37 w 49"/>
                      <a:gd name="T15" fmla="*/ 2 h 32"/>
                      <a:gd name="T16" fmla="*/ 36 w 49"/>
                      <a:gd name="T17" fmla="*/ 1 h 32"/>
                      <a:gd name="T18" fmla="*/ 32 w 49"/>
                      <a:gd name="T19" fmla="*/ 6 h 32"/>
                      <a:gd name="T20" fmla="*/ 30 w 49"/>
                      <a:gd name="T21" fmla="*/ 8 h 32"/>
                      <a:gd name="T22" fmla="*/ 29 w 49"/>
                      <a:gd name="T23" fmla="*/ 9 h 32"/>
                      <a:gd name="T24" fmla="*/ 29 w 49"/>
                      <a:gd name="T25" fmla="*/ 10 h 32"/>
                      <a:gd name="T26" fmla="*/ 25 w 49"/>
                      <a:gd name="T27" fmla="*/ 12 h 32"/>
                      <a:gd name="T28" fmla="*/ 25 w 49"/>
                      <a:gd name="T29" fmla="*/ 15 h 32"/>
                      <a:gd name="T30" fmla="*/ 27 w 49"/>
                      <a:gd name="T31" fmla="*/ 14 h 32"/>
                      <a:gd name="T32" fmla="*/ 29 w 49"/>
                      <a:gd name="T33" fmla="*/ 13 h 32"/>
                      <a:gd name="T34" fmla="*/ 28 w 49"/>
                      <a:gd name="T35" fmla="*/ 11 h 32"/>
                      <a:gd name="T36" fmla="*/ 29 w 49"/>
                      <a:gd name="T37" fmla="*/ 13 h 32"/>
                      <a:gd name="T38" fmla="*/ 26 w 49"/>
                      <a:gd name="T39" fmla="*/ 14 h 32"/>
                      <a:gd name="T40" fmla="*/ 23 w 49"/>
                      <a:gd name="T41" fmla="*/ 13 h 32"/>
                      <a:gd name="T42" fmla="*/ 14 w 49"/>
                      <a:gd name="T43" fmla="*/ 20 h 32"/>
                      <a:gd name="T44" fmla="*/ 9 w 49"/>
                      <a:gd name="T45" fmla="*/ 23 h 32"/>
                      <a:gd name="T46" fmla="*/ 7 w 49"/>
                      <a:gd name="T47" fmla="*/ 26 h 32"/>
                      <a:gd name="T48" fmla="*/ 9 w 49"/>
                      <a:gd name="T49" fmla="*/ 28 h 32"/>
                      <a:gd name="T50" fmla="*/ 0 w 49"/>
                      <a:gd name="T51" fmla="*/ 26 h 32"/>
                      <a:gd name="T52" fmla="*/ 5 w 49"/>
                      <a:gd name="T53" fmla="*/ 32 h 32"/>
                      <a:gd name="T54" fmla="*/ 7 w 49"/>
                      <a:gd name="T55" fmla="*/ 31 h 32"/>
                      <a:gd name="T56" fmla="*/ 12 w 49"/>
                      <a:gd name="T57" fmla="*/ 30 h 32"/>
                      <a:gd name="T58" fmla="*/ 20 w 49"/>
                      <a:gd name="T59" fmla="*/ 29 h 32"/>
                      <a:gd name="T60" fmla="*/ 27 w 49"/>
                      <a:gd name="T61" fmla="*/ 24 h 32"/>
                      <a:gd name="T62" fmla="*/ 30 w 49"/>
                      <a:gd name="T63" fmla="*/ 18 h 32"/>
                      <a:gd name="T64" fmla="*/ 34 w 49"/>
                      <a:gd name="T65" fmla="*/ 14 h 32"/>
                      <a:gd name="T66" fmla="*/ 43 w 49"/>
                      <a:gd name="T67" fmla="*/ 14 h 32"/>
                      <a:gd name="T68" fmla="*/ 45 w 49"/>
                      <a:gd name="T69" fmla="*/ 1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49" h="32">
                        <a:moveTo>
                          <a:pt x="45" y="10"/>
                        </a:moveTo>
                        <a:cubicBezTo>
                          <a:pt x="48" y="10"/>
                          <a:pt x="49" y="9"/>
                          <a:pt x="47" y="8"/>
                        </a:cubicBezTo>
                        <a:cubicBezTo>
                          <a:pt x="45" y="7"/>
                          <a:pt x="45" y="6"/>
                          <a:pt x="43" y="7"/>
                        </a:cubicBezTo>
                        <a:cubicBezTo>
                          <a:pt x="42" y="8"/>
                          <a:pt x="43" y="7"/>
                          <a:pt x="42" y="6"/>
                        </a:cubicBezTo>
                        <a:cubicBezTo>
                          <a:pt x="42" y="6"/>
                          <a:pt x="41" y="6"/>
                          <a:pt x="41" y="6"/>
                        </a:cubicBezTo>
                        <a:cubicBezTo>
                          <a:pt x="41" y="6"/>
                          <a:pt x="41" y="4"/>
                          <a:pt x="41" y="4"/>
                        </a:cubicBezTo>
                        <a:cubicBezTo>
                          <a:pt x="40" y="3"/>
                          <a:pt x="39" y="2"/>
                          <a:pt x="39" y="2"/>
                        </a:cubicBezTo>
                        <a:cubicBezTo>
                          <a:pt x="37" y="0"/>
                          <a:pt x="38" y="1"/>
                          <a:pt x="37" y="2"/>
                        </a:cubicBezTo>
                        <a:cubicBezTo>
                          <a:pt x="36" y="3"/>
                          <a:pt x="36" y="1"/>
                          <a:pt x="36" y="1"/>
                        </a:cubicBezTo>
                        <a:cubicBezTo>
                          <a:pt x="35" y="1"/>
                          <a:pt x="32" y="5"/>
                          <a:pt x="32" y="6"/>
                        </a:cubicBezTo>
                        <a:cubicBezTo>
                          <a:pt x="31" y="6"/>
                          <a:pt x="30" y="7"/>
                          <a:pt x="30" y="8"/>
                        </a:cubicBezTo>
                        <a:cubicBezTo>
                          <a:pt x="29" y="8"/>
                          <a:pt x="29" y="9"/>
                          <a:pt x="29" y="9"/>
                        </a:cubicBezTo>
                        <a:cubicBezTo>
                          <a:pt x="29" y="10"/>
                          <a:pt x="29" y="10"/>
                          <a:pt x="29" y="10"/>
                        </a:cubicBezTo>
                        <a:cubicBezTo>
                          <a:pt x="29" y="11"/>
                          <a:pt x="26" y="11"/>
                          <a:pt x="25" y="12"/>
                        </a:cubicBezTo>
                        <a:cubicBezTo>
                          <a:pt x="22" y="12"/>
                          <a:pt x="23" y="14"/>
                          <a:pt x="25" y="15"/>
                        </a:cubicBezTo>
                        <a:cubicBezTo>
                          <a:pt x="27" y="17"/>
                          <a:pt x="26" y="15"/>
                          <a:pt x="27" y="14"/>
                        </a:cubicBezTo>
                        <a:cubicBezTo>
                          <a:pt x="27" y="13"/>
                          <a:pt x="29" y="13"/>
                          <a:pt x="29" y="13"/>
                        </a:cubicBezTo>
                        <a:cubicBezTo>
                          <a:pt x="29" y="13"/>
                          <a:pt x="28" y="12"/>
                          <a:pt x="28" y="11"/>
                        </a:cubicBezTo>
                        <a:cubicBezTo>
                          <a:pt x="28" y="12"/>
                          <a:pt x="29" y="13"/>
                          <a:pt x="29" y="13"/>
                        </a:cubicBezTo>
                        <a:cubicBezTo>
                          <a:pt x="29" y="13"/>
                          <a:pt x="27" y="13"/>
                          <a:pt x="26" y="14"/>
                        </a:cubicBezTo>
                        <a:cubicBezTo>
                          <a:pt x="26" y="17"/>
                          <a:pt x="24" y="14"/>
                          <a:pt x="23" y="13"/>
                        </a:cubicBezTo>
                        <a:cubicBezTo>
                          <a:pt x="20" y="16"/>
                          <a:pt x="18" y="19"/>
                          <a:pt x="14" y="20"/>
                        </a:cubicBezTo>
                        <a:cubicBezTo>
                          <a:pt x="12" y="21"/>
                          <a:pt x="10" y="21"/>
                          <a:pt x="9" y="23"/>
                        </a:cubicBezTo>
                        <a:cubicBezTo>
                          <a:pt x="8" y="24"/>
                          <a:pt x="8" y="25"/>
                          <a:pt x="7" y="26"/>
                        </a:cubicBezTo>
                        <a:cubicBezTo>
                          <a:pt x="7" y="27"/>
                          <a:pt x="9" y="28"/>
                          <a:pt x="9" y="28"/>
                        </a:cubicBezTo>
                        <a:cubicBezTo>
                          <a:pt x="8" y="29"/>
                          <a:pt x="1" y="26"/>
                          <a:pt x="0" y="26"/>
                        </a:cubicBezTo>
                        <a:cubicBezTo>
                          <a:pt x="1" y="28"/>
                          <a:pt x="3" y="31"/>
                          <a:pt x="5" y="32"/>
                        </a:cubicBezTo>
                        <a:cubicBezTo>
                          <a:pt x="6" y="32"/>
                          <a:pt x="7" y="31"/>
                          <a:pt x="7" y="31"/>
                        </a:cubicBezTo>
                        <a:cubicBezTo>
                          <a:pt x="9" y="30"/>
                          <a:pt x="12" y="31"/>
                          <a:pt x="12" y="30"/>
                        </a:cubicBezTo>
                        <a:cubicBezTo>
                          <a:pt x="15" y="27"/>
                          <a:pt x="17" y="28"/>
                          <a:pt x="20" y="29"/>
                        </a:cubicBezTo>
                        <a:cubicBezTo>
                          <a:pt x="23" y="29"/>
                          <a:pt x="26" y="27"/>
                          <a:pt x="27" y="24"/>
                        </a:cubicBezTo>
                        <a:cubicBezTo>
                          <a:pt x="28" y="22"/>
                          <a:pt x="29" y="20"/>
                          <a:pt x="30" y="18"/>
                        </a:cubicBezTo>
                        <a:cubicBezTo>
                          <a:pt x="30" y="15"/>
                          <a:pt x="31" y="14"/>
                          <a:pt x="34" y="14"/>
                        </a:cubicBezTo>
                        <a:cubicBezTo>
                          <a:pt x="37" y="14"/>
                          <a:pt x="40" y="15"/>
                          <a:pt x="43" y="14"/>
                        </a:cubicBezTo>
                        <a:cubicBezTo>
                          <a:pt x="47" y="13"/>
                          <a:pt x="40" y="10"/>
                          <a:pt x="45" y="1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20" name="Freeform 711">
                    <a:extLst>
                      <a:ext uri="{FF2B5EF4-FFF2-40B4-BE49-F238E27FC236}">
                        <a16:creationId xmlns:a16="http://schemas.microsoft.com/office/drawing/2014/main" id="{4AF3651A-D31B-4F52-A026-4CAEE6838F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90370" y="3839607"/>
                    <a:ext cx="79638" cy="46190"/>
                  </a:xfrm>
                  <a:custGeom>
                    <a:avLst/>
                    <a:gdLst>
                      <a:gd name="T0" fmla="*/ 2 w 17"/>
                      <a:gd name="T1" fmla="*/ 8 h 10"/>
                      <a:gd name="T2" fmla="*/ 7 w 17"/>
                      <a:gd name="T3" fmla="*/ 9 h 10"/>
                      <a:gd name="T4" fmla="*/ 12 w 17"/>
                      <a:gd name="T5" fmla="*/ 9 h 10"/>
                      <a:gd name="T6" fmla="*/ 16 w 17"/>
                      <a:gd name="T7" fmla="*/ 8 h 10"/>
                      <a:gd name="T8" fmla="*/ 15 w 17"/>
                      <a:gd name="T9" fmla="*/ 3 h 10"/>
                      <a:gd name="T10" fmla="*/ 10 w 17"/>
                      <a:gd name="T11" fmla="*/ 3 h 10"/>
                      <a:gd name="T12" fmla="*/ 6 w 17"/>
                      <a:gd name="T13" fmla="*/ 1 h 10"/>
                      <a:gd name="T14" fmla="*/ 2 w 17"/>
                      <a:gd name="T15" fmla="*/ 8 h 10"/>
                      <a:gd name="T16" fmla="*/ 2 w 17"/>
                      <a:gd name="T17" fmla="*/ 8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7" h="10">
                        <a:moveTo>
                          <a:pt x="2" y="8"/>
                        </a:moveTo>
                        <a:cubicBezTo>
                          <a:pt x="3" y="9"/>
                          <a:pt x="6" y="10"/>
                          <a:pt x="7" y="9"/>
                        </a:cubicBezTo>
                        <a:cubicBezTo>
                          <a:pt x="9" y="8"/>
                          <a:pt x="10" y="10"/>
                          <a:pt x="12" y="9"/>
                        </a:cubicBezTo>
                        <a:cubicBezTo>
                          <a:pt x="13" y="9"/>
                          <a:pt x="17" y="9"/>
                          <a:pt x="16" y="8"/>
                        </a:cubicBezTo>
                        <a:cubicBezTo>
                          <a:pt x="15" y="6"/>
                          <a:pt x="14" y="5"/>
                          <a:pt x="15" y="3"/>
                        </a:cubicBezTo>
                        <a:cubicBezTo>
                          <a:pt x="13" y="2"/>
                          <a:pt x="11" y="4"/>
                          <a:pt x="10" y="3"/>
                        </a:cubicBezTo>
                        <a:cubicBezTo>
                          <a:pt x="9" y="2"/>
                          <a:pt x="7" y="0"/>
                          <a:pt x="6" y="1"/>
                        </a:cubicBezTo>
                        <a:cubicBezTo>
                          <a:pt x="4" y="3"/>
                          <a:pt x="0" y="6"/>
                          <a:pt x="2" y="8"/>
                        </a:cubicBezTo>
                        <a:cubicBezTo>
                          <a:pt x="3" y="9"/>
                          <a:pt x="1" y="7"/>
                          <a:pt x="2" y="8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21" name="Freeform 712">
                    <a:extLst>
                      <a:ext uri="{FF2B5EF4-FFF2-40B4-BE49-F238E27FC236}">
                        <a16:creationId xmlns:a16="http://schemas.microsoft.com/office/drawing/2014/main" id="{74C7FB7A-26DF-4A50-A2B9-2FA4C2183B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07201" y="3787046"/>
                    <a:ext cx="173611" cy="108308"/>
                  </a:xfrm>
                  <a:custGeom>
                    <a:avLst/>
                    <a:gdLst>
                      <a:gd name="T0" fmla="*/ 1 w 37"/>
                      <a:gd name="T1" fmla="*/ 3 h 23"/>
                      <a:gd name="T2" fmla="*/ 0 w 37"/>
                      <a:gd name="T3" fmla="*/ 9 h 23"/>
                      <a:gd name="T4" fmla="*/ 5 w 37"/>
                      <a:gd name="T5" fmla="*/ 13 h 23"/>
                      <a:gd name="T6" fmla="*/ 7 w 37"/>
                      <a:gd name="T7" fmla="*/ 14 h 23"/>
                      <a:gd name="T8" fmla="*/ 12 w 37"/>
                      <a:gd name="T9" fmla="*/ 15 h 23"/>
                      <a:gd name="T10" fmla="*/ 15 w 37"/>
                      <a:gd name="T11" fmla="*/ 16 h 23"/>
                      <a:gd name="T12" fmla="*/ 19 w 37"/>
                      <a:gd name="T13" fmla="*/ 16 h 23"/>
                      <a:gd name="T14" fmla="*/ 22 w 37"/>
                      <a:gd name="T15" fmla="*/ 19 h 23"/>
                      <a:gd name="T16" fmla="*/ 26 w 37"/>
                      <a:gd name="T17" fmla="*/ 20 h 23"/>
                      <a:gd name="T18" fmla="*/ 29 w 37"/>
                      <a:gd name="T19" fmla="*/ 22 h 23"/>
                      <a:gd name="T20" fmla="*/ 32 w 37"/>
                      <a:gd name="T21" fmla="*/ 20 h 23"/>
                      <a:gd name="T22" fmla="*/ 35 w 37"/>
                      <a:gd name="T23" fmla="*/ 22 h 23"/>
                      <a:gd name="T24" fmla="*/ 37 w 37"/>
                      <a:gd name="T25" fmla="*/ 21 h 23"/>
                      <a:gd name="T26" fmla="*/ 37 w 37"/>
                      <a:gd name="T27" fmla="*/ 18 h 23"/>
                      <a:gd name="T28" fmla="*/ 37 w 37"/>
                      <a:gd name="T29" fmla="*/ 14 h 23"/>
                      <a:gd name="T30" fmla="*/ 32 w 37"/>
                      <a:gd name="T31" fmla="*/ 14 h 23"/>
                      <a:gd name="T32" fmla="*/ 31 w 37"/>
                      <a:gd name="T33" fmla="*/ 13 h 23"/>
                      <a:gd name="T34" fmla="*/ 28 w 37"/>
                      <a:gd name="T35" fmla="*/ 13 h 23"/>
                      <a:gd name="T36" fmla="*/ 26 w 37"/>
                      <a:gd name="T37" fmla="*/ 12 h 23"/>
                      <a:gd name="T38" fmla="*/ 24 w 37"/>
                      <a:gd name="T39" fmla="*/ 12 h 23"/>
                      <a:gd name="T40" fmla="*/ 20 w 37"/>
                      <a:gd name="T41" fmla="*/ 10 h 23"/>
                      <a:gd name="T42" fmla="*/ 18 w 37"/>
                      <a:gd name="T43" fmla="*/ 8 h 23"/>
                      <a:gd name="T44" fmla="*/ 16 w 37"/>
                      <a:gd name="T45" fmla="*/ 7 h 23"/>
                      <a:gd name="T46" fmla="*/ 10 w 37"/>
                      <a:gd name="T47" fmla="*/ 2 h 23"/>
                      <a:gd name="T48" fmla="*/ 8 w 37"/>
                      <a:gd name="T49" fmla="*/ 0 h 23"/>
                      <a:gd name="T50" fmla="*/ 5 w 37"/>
                      <a:gd name="T51" fmla="*/ 2 h 23"/>
                      <a:gd name="T52" fmla="*/ 4 w 37"/>
                      <a:gd name="T53" fmla="*/ 2 h 23"/>
                      <a:gd name="T54" fmla="*/ 1 w 37"/>
                      <a:gd name="T55" fmla="*/ 3 h 23"/>
                      <a:gd name="T56" fmla="*/ 1 w 37"/>
                      <a:gd name="T57" fmla="*/ 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37" h="23">
                        <a:moveTo>
                          <a:pt x="1" y="3"/>
                        </a:moveTo>
                        <a:cubicBezTo>
                          <a:pt x="0" y="4"/>
                          <a:pt x="0" y="8"/>
                          <a:pt x="0" y="9"/>
                        </a:cubicBezTo>
                        <a:cubicBezTo>
                          <a:pt x="1" y="10"/>
                          <a:pt x="4" y="11"/>
                          <a:pt x="5" y="13"/>
                        </a:cubicBezTo>
                        <a:cubicBezTo>
                          <a:pt x="6" y="13"/>
                          <a:pt x="7" y="14"/>
                          <a:pt x="7" y="14"/>
                        </a:cubicBezTo>
                        <a:cubicBezTo>
                          <a:pt x="9" y="15"/>
                          <a:pt x="10" y="14"/>
                          <a:pt x="12" y="15"/>
                        </a:cubicBezTo>
                        <a:cubicBezTo>
                          <a:pt x="13" y="15"/>
                          <a:pt x="14" y="16"/>
                          <a:pt x="15" y="16"/>
                        </a:cubicBezTo>
                        <a:cubicBezTo>
                          <a:pt x="16" y="16"/>
                          <a:pt x="18" y="16"/>
                          <a:pt x="19" y="16"/>
                        </a:cubicBezTo>
                        <a:cubicBezTo>
                          <a:pt x="20" y="17"/>
                          <a:pt x="21" y="18"/>
                          <a:pt x="22" y="19"/>
                        </a:cubicBezTo>
                        <a:cubicBezTo>
                          <a:pt x="23" y="19"/>
                          <a:pt x="25" y="19"/>
                          <a:pt x="26" y="20"/>
                        </a:cubicBezTo>
                        <a:cubicBezTo>
                          <a:pt x="27" y="20"/>
                          <a:pt x="28" y="22"/>
                          <a:pt x="29" y="22"/>
                        </a:cubicBezTo>
                        <a:cubicBezTo>
                          <a:pt x="30" y="22"/>
                          <a:pt x="31" y="20"/>
                          <a:pt x="32" y="20"/>
                        </a:cubicBezTo>
                        <a:cubicBezTo>
                          <a:pt x="33" y="21"/>
                          <a:pt x="33" y="23"/>
                          <a:pt x="35" y="22"/>
                        </a:cubicBezTo>
                        <a:cubicBezTo>
                          <a:pt x="35" y="22"/>
                          <a:pt x="37" y="21"/>
                          <a:pt x="37" y="21"/>
                        </a:cubicBezTo>
                        <a:cubicBezTo>
                          <a:pt x="37" y="20"/>
                          <a:pt x="37" y="19"/>
                          <a:pt x="37" y="18"/>
                        </a:cubicBezTo>
                        <a:cubicBezTo>
                          <a:pt x="36" y="17"/>
                          <a:pt x="37" y="16"/>
                          <a:pt x="37" y="14"/>
                        </a:cubicBezTo>
                        <a:cubicBezTo>
                          <a:pt x="35" y="14"/>
                          <a:pt x="34" y="15"/>
                          <a:pt x="32" y="14"/>
                        </a:cubicBezTo>
                        <a:cubicBezTo>
                          <a:pt x="32" y="14"/>
                          <a:pt x="31" y="13"/>
                          <a:pt x="31" y="13"/>
                        </a:cubicBezTo>
                        <a:cubicBezTo>
                          <a:pt x="30" y="13"/>
                          <a:pt x="29" y="14"/>
                          <a:pt x="28" y="13"/>
                        </a:cubicBezTo>
                        <a:cubicBezTo>
                          <a:pt x="28" y="13"/>
                          <a:pt x="27" y="12"/>
                          <a:pt x="26" y="12"/>
                        </a:cubicBezTo>
                        <a:cubicBezTo>
                          <a:pt x="25" y="12"/>
                          <a:pt x="24" y="14"/>
                          <a:pt x="24" y="12"/>
                        </a:cubicBezTo>
                        <a:cubicBezTo>
                          <a:pt x="22" y="10"/>
                          <a:pt x="21" y="11"/>
                          <a:pt x="20" y="10"/>
                        </a:cubicBezTo>
                        <a:cubicBezTo>
                          <a:pt x="19" y="9"/>
                          <a:pt x="19" y="8"/>
                          <a:pt x="18" y="8"/>
                        </a:cubicBezTo>
                        <a:cubicBezTo>
                          <a:pt x="17" y="7"/>
                          <a:pt x="16" y="7"/>
                          <a:pt x="16" y="7"/>
                        </a:cubicBezTo>
                        <a:cubicBezTo>
                          <a:pt x="14" y="6"/>
                          <a:pt x="11" y="4"/>
                          <a:pt x="10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0"/>
                          <a:pt x="6" y="1"/>
                          <a:pt x="5" y="2"/>
                        </a:cubicBezTo>
                        <a:cubicBezTo>
                          <a:pt x="5" y="3"/>
                          <a:pt x="4" y="2"/>
                          <a:pt x="4" y="2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0" y="4"/>
                          <a:pt x="2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22" name="Freeform 713">
                    <a:extLst>
                      <a:ext uri="{FF2B5EF4-FFF2-40B4-BE49-F238E27FC236}">
                        <a16:creationId xmlns:a16="http://schemas.microsoft.com/office/drawing/2014/main" id="{76D03ABF-3E5F-4511-B6E9-1F4960EA6E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88218" y="4180460"/>
                    <a:ext cx="130606" cy="108308"/>
                  </a:xfrm>
                  <a:custGeom>
                    <a:avLst/>
                    <a:gdLst>
                      <a:gd name="T0" fmla="*/ 14 w 28"/>
                      <a:gd name="T1" fmla="*/ 19 h 23"/>
                      <a:gd name="T2" fmla="*/ 19 w 28"/>
                      <a:gd name="T3" fmla="*/ 18 h 23"/>
                      <a:gd name="T4" fmla="*/ 19 w 28"/>
                      <a:gd name="T5" fmla="*/ 15 h 23"/>
                      <a:gd name="T6" fmla="*/ 21 w 28"/>
                      <a:gd name="T7" fmla="*/ 14 h 23"/>
                      <a:gd name="T8" fmla="*/ 24 w 28"/>
                      <a:gd name="T9" fmla="*/ 12 h 23"/>
                      <a:gd name="T10" fmla="*/ 27 w 28"/>
                      <a:gd name="T11" fmla="*/ 9 h 23"/>
                      <a:gd name="T12" fmla="*/ 26 w 28"/>
                      <a:gd name="T13" fmla="*/ 1 h 23"/>
                      <a:gd name="T14" fmla="*/ 22 w 28"/>
                      <a:gd name="T15" fmla="*/ 1 h 23"/>
                      <a:gd name="T16" fmla="*/ 19 w 28"/>
                      <a:gd name="T17" fmla="*/ 2 h 23"/>
                      <a:gd name="T18" fmla="*/ 17 w 28"/>
                      <a:gd name="T19" fmla="*/ 2 h 23"/>
                      <a:gd name="T20" fmla="*/ 3 w 28"/>
                      <a:gd name="T21" fmla="*/ 3 h 23"/>
                      <a:gd name="T22" fmla="*/ 0 w 28"/>
                      <a:gd name="T23" fmla="*/ 7 h 23"/>
                      <a:gd name="T24" fmla="*/ 1 w 28"/>
                      <a:gd name="T25" fmla="*/ 10 h 23"/>
                      <a:gd name="T26" fmla="*/ 3 w 28"/>
                      <a:gd name="T27" fmla="*/ 14 h 23"/>
                      <a:gd name="T28" fmla="*/ 5 w 28"/>
                      <a:gd name="T29" fmla="*/ 18 h 23"/>
                      <a:gd name="T30" fmla="*/ 6 w 28"/>
                      <a:gd name="T31" fmla="*/ 19 h 23"/>
                      <a:gd name="T32" fmla="*/ 7 w 28"/>
                      <a:gd name="T33" fmla="*/ 21 h 23"/>
                      <a:gd name="T34" fmla="*/ 8 w 28"/>
                      <a:gd name="T35" fmla="*/ 23 h 23"/>
                      <a:gd name="T36" fmla="*/ 14 w 28"/>
                      <a:gd name="T37" fmla="*/ 19 h 23"/>
                      <a:gd name="T38" fmla="*/ 14 w 28"/>
                      <a:gd name="T39" fmla="*/ 19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28" h="23">
                        <a:moveTo>
                          <a:pt x="14" y="19"/>
                        </a:moveTo>
                        <a:cubicBezTo>
                          <a:pt x="14" y="18"/>
                          <a:pt x="20" y="20"/>
                          <a:pt x="19" y="18"/>
                        </a:cubicBezTo>
                        <a:cubicBezTo>
                          <a:pt x="19" y="18"/>
                          <a:pt x="18" y="15"/>
                          <a:pt x="19" y="15"/>
                        </a:cubicBezTo>
                        <a:cubicBezTo>
                          <a:pt x="20" y="15"/>
                          <a:pt x="21" y="16"/>
                          <a:pt x="21" y="14"/>
                        </a:cubicBezTo>
                        <a:cubicBezTo>
                          <a:pt x="21" y="12"/>
                          <a:pt x="23" y="13"/>
                          <a:pt x="24" y="12"/>
                        </a:cubicBezTo>
                        <a:cubicBezTo>
                          <a:pt x="26" y="12"/>
                          <a:pt x="26" y="10"/>
                          <a:pt x="27" y="9"/>
                        </a:cubicBezTo>
                        <a:cubicBezTo>
                          <a:pt x="28" y="7"/>
                          <a:pt x="25" y="2"/>
                          <a:pt x="26" y="1"/>
                        </a:cubicBezTo>
                        <a:cubicBezTo>
                          <a:pt x="24" y="2"/>
                          <a:pt x="24" y="2"/>
                          <a:pt x="22" y="1"/>
                        </a:cubicBezTo>
                        <a:cubicBezTo>
                          <a:pt x="21" y="0"/>
                          <a:pt x="19" y="2"/>
                          <a:pt x="19" y="2"/>
                        </a:cubicBezTo>
                        <a:cubicBezTo>
                          <a:pt x="19" y="4"/>
                          <a:pt x="17" y="2"/>
                          <a:pt x="17" y="2"/>
                        </a:cubicBezTo>
                        <a:cubicBezTo>
                          <a:pt x="13" y="1"/>
                          <a:pt x="6" y="0"/>
                          <a:pt x="3" y="3"/>
                        </a:cubicBezTo>
                        <a:cubicBezTo>
                          <a:pt x="2" y="4"/>
                          <a:pt x="0" y="5"/>
                          <a:pt x="0" y="7"/>
                        </a:cubicBezTo>
                        <a:cubicBezTo>
                          <a:pt x="0" y="8"/>
                          <a:pt x="1" y="9"/>
                          <a:pt x="1" y="10"/>
                        </a:cubicBezTo>
                        <a:cubicBezTo>
                          <a:pt x="3" y="11"/>
                          <a:pt x="3" y="13"/>
                          <a:pt x="3" y="14"/>
                        </a:cubicBezTo>
                        <a:cubicBezTo>
                          <a:pt x="4" y="16"/>
                          <a:pt x="4" y="17"/>
                          <a:pt x="5" y="18"/>
                        </a:cubicBezTo>
                        <a:cubicBezTo>
                          <a:pt x="5" y="19"/>
                          <a:pt x="6" y="18"/>
                          <a:pt x="6" y="19"/>
                        </a:cubicBezTo>
                        <a:cubicBezTo>
                          <a:pt x="7" y="19"/>
                          <a:pt x="6" y="20"/>
                          <a:pt x="7" y="21"/>
                        </a:cubicBezTo>
                        <a:cubicBezTo>
                          <a:pt x="9" y="21"/>
                          <a:pt x="8" y="22"/>
                          <a:pt x="8" y="23"/>
                        </a:cubicBezTo>
                        <a:cubicBezTo>
                          <a:pt x="8" y="22"/>
                          <a:pt x="14" y="20"/>
                          <a:pt x="14" y="19"/>
                        </a:cubicBezTo>
                        <a:cubicBezTo>
                          <a:pt x="14" y="19"/>
                          <a:pt x="14" y="20"/>
                          <a:pt x="14" y="19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23" name="Freeform 714">
                    <a:extLst>
                      <a:ext uri="{FF2B5EF4-FFF2-40B4-BE49-F238E27FC236}">
                        <a16:creationId xmlns:a16="http://schemas.microsoft.com/office/drawing/2014/main" id="{D541ED05-D67A-4B67-AACA-85DEBBE847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7249" y="4371593"/>
                    <a:ext cx="103530" cy="122645"/>
                  </a:xfrm>
                  <a:custGeom>
                    <a:avLst/>
                    <a:gdLst>
                      <a:gd name="T0" fmla="*/ 10 w 22"/>
                      <a:gd name="T1" fmla="*/ 3 h 26"/>
                      <a:gd name="T2" fmla="*/ 7 w 22"/>
                      <a:gd name="T3" fmla="*/ 4 h 26"/>
                      <a:gd name="T4" fmla="*/ 6 w 22"/>
                      <a:gd name="T5" fmla="*/ 4 h 26"/>
                      <a:gd name="T6" fmla="*/ 5 w 22"/>
                      <a:gd name="T7" fmla="*/ 1 h 26"/>
                      <a:gd name="T8" fmla="*/ 0 w 22"/>
                      <a:gd name="T9" fmla="*/ 0 h 26"/>
                      <a:gd name="T10" fmla="*/ 1 w 22"/>
                      <a:gd name="T11" fmla="*/ 6 h 26"/>
                      <a:gd name="T12" fmla="*/ 4 w 22"/>
                      <a:gd name="T13" fmla="*/ 14 h 26"/>
                      <a:gd name="T14" fmla="*/ 9 w 22"/>
                      <a:gd name="T15" fmla="*/ 21 h 26"/>
                      <a:gd name="T16" fmla="*/ 19 w 22"/>
                      <a:gd name="T17" fmla="*/ 26 h 26"/>
                      <a:gd name="T18" fmla="*/ 20 w 22"/>
                      <a:gd name="T19" fmla="*/ 23 h 26"/>
                      <a:gd name="T20" fmla="*/ 16 w 22"/>
                      <a:gd name="T21" fmla="*/ 14 h 26"/>
                      <a:gd name="T22" fmla="*/ 16 w 22"/>
                      <a:gd name="T23" fmla="*/ 6 h 26"/>
                      <a:gd name="T24" fmla="*/ 10 w 22"/>
                      <a:gd name="T25" fmla="*/ 3 h 26"/>
                      <a:gd name="T26" fmla="*/ 10 w 22"/>
                      <a:gd name="T27" fmla="*/ 3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2" h="26">
                        <a:moveTo>
                          <a:pt x="10" y="3"/>
                        </a:moveTo>
                        <a:cubicBezTo>
                          <a:pt x="9" y="3"/>
                          <a:pt x="8" y="4"/>
                          <a:pt x="7" y="4"/>
                        </a:cubicBezTo>
                        <a:cubicBezTo>
                          <a:pt x="7" y="3"/>
                          <a:pt x="6" y="4"/>
                          <a:pt x="6" y="4"/>
                        </a:cubicBezTo>
                        <a:cubicBezTo>
                          <a:pt x="5" y="4"/>
                          <a:pt x="5" y="2"/>
                          <a:pt x="5" y="1"/>
                        </a:cubicBezTo>
                        <a:cubicBezTo>
                          <a:pt x="4" y="0"/>
                          <a:pt x="2" y="0"/>
                          <a:pt x="0" y="0"/>
                        </a:cubicBezTo>
                        <a:cubicBezTo>
                          <a:pt x="1" y="1"/>
                          <a:pt x="1" y="4"/>
                          <a:pt x="1" y="6"/>
                        </a:cubicBezTo>
                        <a:cubicBezTo>
                          <a:pt x="2" y="8"/>
                          <a:pt x="3" y="11"/>
                          <a:pt x="4" y="14"/>
                        </a:cubicBezTo>
                        <a:cubicBezTo>
                          <a:pt x="6" y="16"/>
                          <a:pt x="7" y="19"/>
                          <a:pt x="9" y="21"/>
                        </a:cubicBezTo>
                        <a:cubicBezTo>
                          <a:pt x="12" y="22"/>
                          <a:pt x="15" y="26"/>
                          <a:pt x="19" y="26"/>
                        </a:cubicBezTo>
                        <a:cubicBezTo>
                          <a:pt x="22" y="26"/>
                          <a:pt x="21" y="25"/>
                          <a:pt x="20" y="23"/>
                        </a:cubicBezTo>
                        <a:cubicBezTo>
                          <a:pt x="18" y="20"/>
                          <a:pt x="16" y="18"/>
                          <a:pt x="16" y="14"/>
                        </a:cubicBezTo>
                        <a:cubicBezTo>
                          <a:pt x="16" y="11"/>
                          <a:pt x="18" y="9"/>
                          <a:pt x="16" y="6"/>
                        </a:cubicBezTo>
                        <a:cubicBezTo>
                          <a:pt x="15" y="5"/>
                          <a:pt x="11" y="0"/>
                          <a:pt x="10" y="3"/>
                        </a:cubicBezTo>
                        <a:cubicBezTo>
                          <a:pt x="9" y="4"/>
                          <a:pt x="10" y="2"/>
                          <a:pt x="10" y="3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24" name="Freeform 715">
                    <a:extLst>
                      <a:ext uri="{FF2B5EF4-FFF2-40B4-BE49-F238E27FC236}">
                        <a16:creationId xmlns:a16="http://schemas.microsoft.com/office/drawing/2014/main" id="{3387D1C2-2184-4199-A4B5-0662B54294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54294" y="3132416"/>
                    <a:ext cx="1400048" cy="912659"/>
                  </a:xfrm>
                  <a:custGeom>
                    <a:avLst/>
                    <a:gdLst>
                      <a:gd name="T0" fmla="*/ 279 w 300"/>
                      <a:gd name="T1" fmla="*/ 37 h 195"/>
                      <a:gd name="T2" fmla="*/ 244 w 300"/>
                      <a:gd name="T3" fmla="*/ 1 h 195"/>
                      <a:gd name="T4" fmla="*/ 223 w 300"/>
                      <a:gd name="T5" fmla="*/ 18 h 195"/>
                      <a:gd name="T6" fmla="*/ 214 w 300"/>
                      <a:gd name="T7" fmla="*/ 27 h 195"/>
                      <a:gd name="T8" fmla="*/ 205 w 300"/>
                      <a:gd name="T9" fmla="*/ 39 h 195"/>
                      <a:gd name="T10" fmla="*/ 224 w 300"/>
                      <a:gd name="T11" fmla="*/ 46 h 195"/>
                      <a:gd name="T12" fmla="*/ 197 w 300"/>
                      <a:gd name="T13" fmla="*/ 55 h 195"/>
                      <a:gd name="T14" fmla="*/ 180 w 300"/>
                      <a:gd name="T15" fmla="*/ 66 h 195"/>
                      <a:gd name="T16" fmla="*/ 146 w 300"/>
                      <a:gd name="T17" fmla="*/ 75 h 195"/>
                      <a:gd name="T18" fmla="*/ 121 w 300"/>
                      <a:gd name="T19" fmla="*/ 70 h 195"/>
                      <a:gd name="T20" fmla="*/ 94 w 300"/>
                      <a:gd name="T21" fmla="*/ 56 h 195"/>
                      <a:gd name="T22" fmla="*/ 66 w 300"/>
                      <a:gd name="T23" fmla="*/ 30 h 195"/>
                      <a:gd name="T24" fmla="*/ 56 w 300"/>
                      <a:gd name="T25" fmla="*/ 44 h 195"/>
                      <a:gd name="T26" fmla="*/ 44 w 300"/>
                      <a:gd name="T27" fmla="*/ 51 h 195"/>
                      <a:gd name="T28" fmla="*/ 34 w 300"/>
                      <a:gd name="T29" fmla="*/ 63 h 195"/>
                      <a:gd name="T30" fmla="*/ 28 w 300"/>
                      <a:gd name="T31" fmla="*/ 76 h 195"/>
                      <a:gd name="T32" fmla="*/ 11 w 300"/>
                      <a:gd name="T33" fmla="*/ 84 h 195"/>
                      <a:gd name="T34" fmla="*/ 1 w 300"/>
                      <a:gd name="T35" fmla="*/ 91 h 195"/>
                      <a:gd name="T36" fmla="*/ 7 w 300"/>
                      <a:gd name="T37" fmla="*/ 103 h 195"/>
                      <a:gd name="T38" fmla="*/ 23 w 300"/>
                      <a:gd name="T39" fmla="*/ 111 h 195"/>
                      <a:gd name="T40" fmla="*/ 27 w 300"/>
                      <a:gd name="T41" fmla="*/ 121 h 195"/>
                      <a:gd name="T42" fmla="*/ 27 w 300"/>
                      <a:gd name="T43" fmla="*/ 135 h 195"/>
                      <a:gd name="T44" fmla="*/ 40 w 300"/>
                      <a:gd name="T45" fmla="*/ 140 h 195"/>
                      <a:gd name="T46" fmla="*/ 62 w 300"/>
                      <a:gd name="T47" fmla="*/ 154 h 195"/>
                      <a:gd name="T48" fmla="*/ 74 w 300"/>
                      <a:gd name="T49" fmla="*/ 156 h 195"/>
                      <a:gd name="T50" fmla="*/ 92 w 300"/>
                      <a:gd name="T51" fmla="*/ 151 h 195"/>
                      <a:gd name="T52" fmla="*/ 106 w 300"/>
                      <a:gd name="T53" fmla="*/ 146 h 195"/>
                      <a:gd name="T54" fmla="*/ 116 w 300"/>
                      <a:gd name="T55" fmla="*/ 155 h 195"/>
                      <a:gd name="T56" fmla="*/ 117 w 300"/>
                      <a:gd name="T57" fmla="*/ 166 h 195"/>
                      <a:gd name="T58" fmla="*/ 119 w 300"/>
                      <a:gd name="T59" fmla="*/ 178 h 195"/>
                      <a:gd name="T60" fmla="*/ 125 w 300"/>
                      <a:gd name="T61" fmla="*/ 187 h 195"/>
                      <a:gd name="T62" fmla="*/ 134 w 300"/>
                      <a:gd name="T63" fmla="*/ 186 h 195"/>
                      <a:gd name="T64" fmla="*/ 143 w 300"/>
                      <a:gd name="T65" fmla="*/ 182 h 195"/>
                      <a:gd name="T66" fmla="*/ 155 w 300"/>
                      <a:gd name="T67" fmla="*/ 180 h 195"/>
                      <a:gd name="T68" fmla="*/ 168 w 300"/>
                      <a:gd name="T69" fmla="*/ 186 h 195"/>
                      <a:gd name="T70" fmla="*/ 175 w 300"/>
                      <a:gd name="T71" fmla="*/ 195 h 195"/>
                      <a:gd name="T72" fmla="*/ 189 w 300"/>
                      <a:gd name="T73" fmla="*/ 186 h 195"/>
                      <a:gd name="T74" fmla="*/ 202 w 300"/>
                      <a:gd name="T75" fmla="*/ 182 h 195"/>
                      <a:gd name="T76" fmla="*/ 215 w 300"/>
                      <a:gd name="T77" fmla="*/ 173 h 195"/>
                      <a:gd name="T78" fmla="*/ 221 w 300"/>
                      <a:gd name="T79" fmla="*/ 164 h 195"/>
                      <a:gd name="T80" fmla="*/ 228 w 300"/>
                      <a:gd name="T81" fmla="*/ 156 h 195"/>
                      <a:gd name="T82" fmla="*/ 232 w 300"/>
                      <a:gd name="T83" fmla="*/ 149 h 195"/>
                      <a:gd name="T84" fmla="*/ 236 w 300"/>
                      <a:gd name="T85" fmla="*/ 143 h 195"/>
                      <a:gd name="T86" fmla="*/ 231 w 300"/>
                      <a:gd name="T87" fmla="*/ 139 h 195"/>
                      <a:gd name="T88" fmla="*/ 229 w 300"/>
                      <a:gd name="T89" fmla="*/ 132 h 195"/>
                      <a:gd name="T90" fmla="*/ 221 w 300"/>
                      <a:gd name="T91" fmla="*/ 115 h 195"/>
                      <a:gd name="T92" fmla="*/ 229 w 300"/>
                      <a:gd name="T93" fmla="*/ 106 h 195"/>
                      <a:gd name="T94" fmla="*/ 238 w 300"/>
                      <a:gd name="T95" fmla="*/ 102 h 195"/>
                      <a:gd name="T96" fmla="*/ 220 w 300"/>
                      <a:gd name="T97" fmla="*/ 102 h 195"/>
                      <a:gd name="T98" fmla="*/ 221 w 300"/>
                      <a:gd name="T99" fmla="*/ 90 h 195"/>
                      <a:gd name="T100" fmla="*/ 234 w 300"/>
                      <a:gd name="T101" fmla="*/ 87 h 195"/>
                      <a:gd name="T102" fmla="*/ 238 w 300"/>
                      <a:gd name="T103" fmla="*/ 89 h 195"/>
                      <a:gd name="T104" fmla="*/ 259 w 300"/>
                      <a:gd name="T105" fmla="*/ 77 h 195"/>
                      <a:gd name="T106" fmla="*/ 271 w 300"/>
                      <a:gd name="T107" fmla="*/ 72 h 195"/>
                      <a:gd name="T108" fmla="*/ 281 w 300"/>
                      <a:gd name="T109" fmla="*/ 60 h 195"/>
                      <a:gd name="T110" fmla="*/ 295 w 300"/>
                      <a:gd name="T111" fmla="*/ 47 h 1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300" h="195">
                        <a:moveTo>
                          <a:pt x="298" y="37"/>
                        </a:moveTo>
                        <a:cubicBezTo>
                          <a:pt x="298" y="35"/>
                          <a:pt x="294" y="36"/>
                          <a:pt x="293" y="37"/>
                        </a:cubicBezTo>
                        <a:cubicBezTo>
                          <a:pt x="291" y="37"/>
                          <a:pt x="290" y="38"/>
                          <a:pt x="288" y="39"/>
                        </a:cubicBezTo>
                        <a:cubicBezTo>
                          <a:pt x="286" y="40"/>
                          <a:pt x="279" y="40"/>
                          <a:pt x="279" y="37"/>
                        </a:cubicBezTo>
                        <a:cubicBezTo>
                          <a:pt x="277" y="33"/>
                          <a:pt x="276" y="31"/>
                          <a:pt x="272" y="29"/>
                        </a:cubicBezTo>
                        <a:cubicBezTo>
                          <a:pt x="269" y="28"/>
                          <a:pt x="263" y="28"/>
                          <a:pt x="262" y="24"/>
                        </a:cubicBezTo>
                        <a:cubicBezTo>
                          <a:pt x="261" y="18"/>
                          <a:pt x="259" y="11"/>
                          <a:pt x="255" y="6"/>
                        </a:cubicBezTo>
                        <a:cubicBezTo>
                          <a:pt x="252" y="3"/>
                          <a:pt x="248" y="3"/>
                          <a:pt x="244" y="1"/>
                        </a:cubicBezTo>
                        <a:cubicBezTo>
                          <a:pt x="240" y="0"/>
                          <a:pt x="233" y="1"/>
                          <a:pt x="229" y="3"/>
                        </a:cubicBezTo>
                        <a:cubicBezTo>
                          <a:pt x="228" y="4"/>
                          <a:pt x="226" y="5"/>
                          <a:pt x="225" y="6"/>
                        </a:cubicBezTo>
                        <a:cubicBezTo>
                          <a:pt x="225" y="7"/>
                          <a:pt x="228" y="7"/>
                          <a:pt x="228" y="8"/>
                        </a:cubicBezTo>
                        <a:cubicBezTo>
                          <a:pt x="229" y="12"/>
                          <a:pt x="224" y="15"/>
                          <a:pt x="223" y="18"/>
                        </a:cubicBezTo>
                        <a:cubicBezTo>
                          <a:pt x="222" y="19"/>
                          <a:pt x="222" y="20"/>
                          <a:pt x="222" y="21"/>
                        </a:cubicBezTo>
                        <a:cubicBezTo>
                          <a:pt x="222" y="22"/>
                          <a:pt x="222" y="22"/>
                          <a:pt x="222" y="23"/>
                        </a:cubicBezTo>
                        <a:cubicBezTo>
                          <a:pt x="222" y="25"/>
                          <a:pt x="219" y="25"/>
                          <a:pt x="217" y="26"/>
                        </a:cubicBezTo>
                        <a:cubicBezTo>
                          <a:pt x="216" y="26"/>
                          <a:pt x="215" y="27"/>
                          <a:pt x="214" y="27"/>
                        </a:cubicBezTo>
                        <a:cubicBezTo>
                          <a:pt x="213" y="27"/>
                          <a:pt x="208" y="25"/>
                          <a:pt x="208" y="25"/>
                        </a:cubicBezTo>
                        <a:cubicBezTo>
                          <a:pt x="207" y="27"/>
                          <a:pt x="206" y="30"/>
                          <a:pt x="205" y="32"/>
                        </a:cubicBezTo>
                        <a:cubicBezTo>
                          <a:pt x="205" y="33"/>
                          <a:pt x="204" y="34"/>
                          <a:pt x="204" y="35"/>
                        </a:cubicBezTo>
                        <a:cubicBezTo>
                          <a:pt x="204" y="35"/>
                          <a:pt x="202" y="41"/>
                          <a:pt x="205" y="39"/>
                        </a:cubicBezTo>
                        <a:cubicBezTo>
                          <a:pt x="206" y="38"/>
                          <a:pt x="206" y="38"/>
                          <a:pt x="208" y="38"/>
                        </a:cubicBezTo>
                        <a:cubicBezTo>
                          <a:pt x="209" y="38"/>
                          <a:pt x="211" y="40"/>
                          <a:pt x="212" y="39"/>
                        </a:cubicBezTo>
                        <a:cubicBezTo>
                          <a:pt x="216" y="36"/>
                          <a:pt x="219" y="38"/>
                          <a:pt x="222" y="42"/>
                        </a:cubicBezTo>
                        <a:cubicBezTo>
                          <a:pt x="223" y="43"/>
                          <a:pt x="225" y="45"/>
                          <a:pt x="224" y="46"/>
                        </a:cubicBezTo>
                        <a:cubicBezTo>
                          <a:pt x="224" y="46"/>
                          <a:pt x="220" y="45"/>
                          <a:pt x="219" y="45"/>
                        </a:cubicBezTo>
                        <a:cubicBezTo>
                          <a:pt x="216" y="46"/>
                          <a:pt x="212" y="46"/>
                          <a:pt x="209" y="47"/>
                        </a:cubicBezTo>
                        <a:cubicBezTo>
                          <a:pt x="206" y="48"/>
                          <a:pt x="206" y="54"/>
                          <a:pt x="202" y="54"/>
                        </a:cubicBezTo>
                        <a:cubicBezTo>
                          <a:pt x="200" y="54"/>
                          <a:pt x="198" y="53"/>
                          <a:pt x="197" y="55"/>
                        </a:cubicBezTo>
                        <a:cubicBezTo>
                          <a:pt x="196" y="56"/>
                          <a:pt x="194" y="58"/>
                          <a:pt x="192" y="58"/>
                        </a:cubicBezTo>
                        <a:cubicBezTo>
                          <a:pt x="189" y="57"/>
                          <a:pt x="183" y="53"/>
                          <a:pt x="182" y="59"/>
                        </a:cubicBezTo>
                        <a:cubicBezTo>
                          <a:pt x="182" y="61"/>
                          <a:pt x="184" y="62"/>
                          <a:pt x="184" y="63"/>
                        </a:cubicBezTo>
                        <a:cubicBezTo>
                          <a:pt x="184" y="65"/>
                          <a:pt x="181" y="65"/>
                          <a:pt x="180" y="66"/>
                        </a:cubicBezTo>
                        <a:cubicBezTo>
                          <a:pt x="177" y="69"/>
                          <a:pt x="176" y="72"/>
                          <a:pt x="172" y="72"/>
                        </a:cubicBezTo>
                        <a:cubicBezTo>
                          <a:pt x="167" y="72"/>
                          <a:pt x="162" y="72"/>
                          <a:pt x="157" y="73"/>
                        </a:cubicBezTo>
                        <a:cubicBezTo>
                          <a:pt x="155" y="74"/>
                          <a:pt x="151" y="78"/>
                          <a:pt x="150" y="77"/>
                        </a:cubicBezTo>
                        <a:cubicBezTo>
                          <a:pt x="148" y="77"/>
                          <a:pt x="147" y="75"/>
                          <a:pt x="146" y="75"/>
                        </a:cubicBezTo>
                        <a:cubicBezTo>
                          <a:pt x="144" y="75"/>
                          <a:pt x="143" y="75"/>
                          <a:pt x="141" y="75"/>
                        </a:cubicBezTo>
                        <a:cubicBezTo>
                          <a:pt x="139" y="74"/>
                          <a:pt x="137" y="74"/>
                          <a:pt x="135" y="72"/>
                        </a:cubicBezTo>
                        <a:cubicBezTo>
                          <a:pt x="133" y="71"/>
                          <a:pt x="132" y="71"/>
                          <a:pt x="131" y="70"/>
                        </a:cubicBezTo>
                        <a:cubicBezTo>
                          <a:pt x="127" y="70"/>
                          <a:pt x="125" y="70"/>
                          <a:pt x="121" y="70"/>
                        </a:cubicBezTo>
                        <a:cubicBezTo>
                          <a:pt x="118" y="70"/>
                          <a:pt x="113" y="71"/>
                          <a:pt x="109" y="70"/>
                        </a:cubicBezTo>
                        <a:cubicBezTo>
                          <a:pt x="108" y="70"/>
                          <a:pt x="107" y="68"/>
                          <a:pt x="107" y="67"/>
                        </a:cubicBezTo>
                        <a:cubicBezTo>
                          <a:pt x="105" y="65"/>
                          <a:pt x="104" y="63"/>
                          <a:pt x="102" y="61"/>
                        </a:cubicBezTo>
                        <a:cubicBezTo>
                          <a:pt x="99" y="59"/>
                          <a:pt x="97" y="56"/>
                          <a:pt x="94" y="56"/>
                        </a:cubicBezTo>
                        <a:cubicBezTo>
                          <a:pt x="92" y="56"/>
                          <a:pt x="81" y="56"/>
                          <a:pt x="83" y="52"/>
                        </a:cubicBezTo>
                        <a:cubicBezTo>
                          <a:pt x="85" y="48"/>
                          <a:pt x="84" y="41"/>
                          <a:pt x="79" y="38"/>
                        </a:cubicBezTo>
                        <a:cubicBezTo>
                          <a:pt x="75" y="35"/>
                          <a:pt x="70" y="35"/>
                          <a:pt x="69" y="29"/>
                        </a:cubicBezTo>
                        <a:cubicBezTo>
                          <a:pt x="68" y="30"/>
                          <a:pt x="67" y="29"/>
                          <a:pt x="66" y="30"/>
                        </a:cubicBezTo>
                        <a:cubicBezTo>
                          <a:pt x="65" y="31"/>
                          <a:pt x="65" y="31"/>
                          <a:pt x="65" y="32"/>
                        </a:cubicBezTo>
                        <a:cubicBezTo>
                          <a:pt x="63" y="35"/>
                          <a:pt x="60" y="34"/>
                          <a:pt x="59" y="37"/>
                        </a:cubicBezTo>
                        <a:cubicBezTo>
                          <a:pt x="59" y="39"/>
                          <a:pt x="61" y="41"/>
                          <a:pt x="60" y="42"/>
                        </a:cubicBezTo>
                        <a:cubicBezTo>
                          <a:pt x="59" y="43"/>
                          <a:pt x="57" y="44"/>
                          <a:pt x="56" y="44"/>
                        </a:cubicBezTo>
                        <a:cubicBezTo>
                          <a:pt x="55" y="45"/>
                          <a:pt x="54" y="43"/>
                          <a:pt x="53" y="44"/>
                        </a:cubicBezTo>
                        <a:cubicBezTo>
                          <a:pt x="51" y="44"/>
                          <a:pt x="50" y="43"/>
                          <a:pt x="48" y="42"/>
                        </a:cubicBezTo>
                        <a:cubicBezTo>
                          <a:pt x="47" y="41"/>
                          <a:pt x="46" y="46"/>
                          <a:pt x="45" y="47"/>
                        </a:cubicBezTo>
                        <a:cubicBezTo>
                          <a:pt x="45" y="48"/>
                          <a:pt x="44" y="50"/>
                          <a:pt x="44" y="51"/>
                        </a:cubicBezTo>
                        <a:cubicBezTo>
                          <a:pt x="44" y="53"/>
                          <a:pt x="45" y="53"/>
                          <a:pt x="45" y="54"/>
                        </a:cubicBezTo>
                        <a:cubicBezTo>
                          <a:pt x="45" y="56"/>
                          <a:pt x="39" y="54"/>
                          <a:pt x="39" y="54"/>
                        </a:cubicBezTo>
                        <a:cubicBezTo>
                          <a:pt x="37" y="55"/>
                          <a:pt x="33" y="55"/>
                          <a:pt x="32" y="56"/>
                        </a:cubicBezTo>
                        <a:cubicBezTo>
                          <a:pt x="33" y="55"/>
                          <a:pt x="34" y="62"/>
                          <a:pt x="34" y="63"/>
                        </a:cubicBezTo>
                        <a:cubicBezTo>
                          <a:pt x="35" y="64"/>
                          <a:pt x="36" y="65"/>
                          <a:pt x="37" y="66"/>
                        </a:cubicBezTo>
                        <a:cubicBezTo>
                          <a:pt x="37" y="67"/>
                          <a:pt x="34" y="69"/>
                          <a:pt x="33" y="70"/>
                        </a:cubicBezTo>
                        <a:cubicBezTo>
                          <a:pt x="32" y="71"/>
                          <a:pt x="33" y="74"/>
                          <a:pt x="32" y="74"/>
                        </a:cubicBezTo>
                        <a:cubicBezTo>
                          <a:pt x="31" y="75"/>
                          <a:pt x="29" y="75"/>
                          <a:pt x="28" y="76"/>
                        </a:cubicBezTo>
                        <a:cubicBezTo>
                          <a:pt x="26" y="77"/>
                          <a:pt x="25" y="78"/>
                          <a:pt x="24" y="79"/>
                        </a:cubicBezTo>
                        <a:cubicBezTo>
                          <a:pt x="22" y="79"/>
                          <a:pt x="21" y="79"/>
                          <a:pt x="19" y="80"/>
                        </a:cubicBezTo>
                        <a:cubicBezTo>
                          <a:pt x="17" y="80"/>
                          <a:pt x="16" y="81"/>
                          <a:pt x="15" y="83"/>
                        </a:cubicBezTo>
                        <a:cubicBezTo>
                          <a:pt x="15" y="83"/>
                          <a:pt x="11" y="84"/>
                          <a:pt x="11" y="84"/>
                        </a:cubicBezTo>
                        <a:cubicBezTo>
                          <a:pt x="11" y="84"/>
                          <a:pt x="11" y="83"/>
                          <a:pt x="11" y="83"/>
                        </a:cubicBezTo>
                        <a:cubicBezTo>
                          <a:pt x="10" y="83"/>
                          <a:pt x="9" y="83"/>
                          <a:pt x="7" y="83"/>
                        </a:cubicBezTo>
                        <a:cubicBezTo>
                          <a:pt x="6" y="83"/>
                          <a:pt x="3" y="85"/>
                          <a:pt x="3" y="86"/>
                        </a:cubicBezTo>
                        <a:cubicBezTo>
                          <a:pt x="2" y="88"/>
                          <a:pt x="1" y="90"/>
                          <a:pt x="1" y="91"/>
                        </a:cubicBezTo>
                        <a:cubicBezTo>
                          <a:pt x="0" y="93"/>
                          <a:pt x="3" y="95"/>
                          <a:pt x="4" y="95"/>
                        </a:cubicBezTo>
                        <a:cubicBezTo>
                          <a:pt x="7" y="95"/>
                          <a:pt x="6" y="95"/>
                          <a:pt x="7" y="98"/>
                        </a:cubicBezTo>
                        <a:cubicBezTo>
                          <a:pt x="7" y="99"/>
                          <a:pt x="8" y="99"/>
                          <a:pt x="8" y="101"/>
                        </a:cubicBezTo>
                        <a:cubicBezTo>
                          <a:pt x="8" y="101"/>
                          <a:pt x="7" y="103"/>
                          <a:pt x="7" y="103"/>
                        </a:cubicBezTo>
                        <a:cubicBezTo>
                          <a:pt x="9" y="104"/>
                          <a:pt x="10" y="104"/>
                          <a:pt x="11" y="105"/>
                        </a:cubicBezTo>
                        <a:cubicBezTo>
                          <a:pt x="13" y="107"/>
                          <a:pt x="12" y="109"/>
                          <a:pt x="14" y="110"/>
                        </a:cubicBezTo>
                        <a:cubicBezTo>
                          <a:pt x="16" y="111"/>
                          <a:pt x="18" y="112"/>
                          <a:pt x="20" y="113"/>
                        </a:cubicBezTo>
                        <a:cubicBezTo>
                          <a:pt x="21" y="113"/>
                          <a:pt x="22" y="112"/>
                          <a:pt x="23" y="111"/>
                        </a:cubicBezTo>
                        <a:cubicBezTo>
                          <a:pt x="26" y="109"/>
                          <a:pt x="31" y="110"/>
                          <a:pt x="33" y="113"/>
                        </a:cubicBezTo>
                        <a:cubicBezTo>
                          <a:pt x="34" y="115"/>
                          <a:pt x="32" y="116"/>
                          <a:pt x="31" y="117"/>
                        </a:cubicBezTo>
                        <a:cubicBezTo>
                          <a:pt x="30" y="118"/>
                          <a:pt x="30" y="118"/>
                          <a:pt x="30" y="119"/>
                        </a:cubicBezTo>
                        <a:cubicBezTo>
                          <a:pt x="29" y="121"/>
                          <a:pt x="28" y="121"/>
                          <a:pt x="27" y="121"/>
                        </a:cubicBezTo>
                        <a:cubicBezTo>
                          <a:pt x="24" y="123"/>
                          <a:pt x="32" y="126"/>
                          <a:pt x="29" y="128"/>
                        </a:cubicBezTo>
                        <a:cubicBezTo>
                          <a:pt x="28" y="130"/>
                          <a:pt x="27" y="129"/>
                          <a:pt x="25" y="129"/>
                        </a:cubicBezTo>
                        <a:cubicBezTo>
                          <a:pt x="21" y="128"/>
                          <a:pt x="26" y="132"/>
                          <a:pt x="26" y="132"/>
                        </a:cubicBezTo>
                        <a:cubicBezTo>
                          <a:pt x="26" y="134"/>
                          <a:pt x="25" y="135"/>
                          <a:pt x="27" y="135"/>
                        </a:cubicBezTo>
                        <a:cubicBezTo>
                          <a:pt x="29" y="136"/>
                          <a:pt x="29" y="137"/>
                          <a:pt x="31" y="138"/>
                        </a:cubicBezTo>
                        <a:cubicBezTo>
                          <a:pt x="33" y="138"/>
                          <a:pt x="34" y="140"/>
                          <a:pt x="36" y="141"/>
                        </a:cubicBezTo>
                        <a:cubicBezTo>
                          <a:pt x="36" y="141"/>
                          <a:pt x="37" y="142"/>
                          <a:pt x="38" y="142"/>
                        </a:cubicBezTo>
                        <a:cubicBezTo>
                          <a:pt x="39" y="142"/>
                          <a:pt x="38" y="140"/>
                          <a:pt x="40" y="140"/>
                        </a:cubicBezTo>
                        <a:cubicBezTo>
                          <a:pt x="44" y="140"/>
                          <a:pt x="46" y="147"/>
                          <a:pt x="50" y="147"/>
                        </a:cubicBezTo>
                        <a:cubicBezTo>
                          <a:pt x="52" y="147"/>
                          <a:pt x="52" y="150"/>
                          <a:pt x="54" y="150"/>
                        </a:cubicBezTo>
                        <a:cubicBezTo>
                          <a:pt x="56" y="151"/>
                          <a:pt x="57" y="153"/>
                          <a:pt x="58" y="153"/>
                        </a:cubicBezTo>
                        <a:cubicBezTo>
                          <a:pt x="60" y="151"/>
                          <a:pt x="60" y="154"/>
                          <a:pt x="62" y="154"/>
                        </a:cubicBezTo>
                        <a:cubicBezTo>
                          <a:pt x="63" y="154"/>
                          <a:pt x="63" y="153"/>
                          <a:pt x="64" y="153"/>
                        </a:cubicBezTo>
                        <a:cubicBezTo>
                          <a:pt x="65" y="153"/>
                          <a:pt x="65" y="154"/>
                          <a:pt x="66" y="155"/>
                        </a:cubicBezTo>
                        <a:cubicBezTo>
                          <a:pt x="68" y="155"/>
                          <a:pt x="70" y="155"/>
                          <a:pt x="72" y="154"/>
                        </a:cubicBezTo>
                        <a:cubicBezTo>
                          <a:pt x="75" y="153"/>
                          <a:pt x="73" y="155"/>
                          <a:pt x="74" y="156"/>
                        </a:cubicBezTo>
                        <a:cubicBezTo>
                          <a:pt x="74" y="156"/>
                          <a:pt x="76" y="153"/>
                          <a:pt x="77" y="153"/>
                        </a:cubicBezTo>
                        <a:cubicBezTo>
                          <a:pt x="78" y="152"/>
                          <a:pt x="80" y="152"/>
                          <a:pt x="81" y="153"/>
                        </a:cubicBezTo>
                        <a:cubicBezTo>
                          <a:pt x="83" y="155"/>
                          <a:pt x="85" y="153"/>
                          <a:pt x="87" y="154"/>
                        </a:cubicBezTo>
                        <a:cubicBezTo>
                          <a:pt x="89" y="155"/>
                          <a:pt x="91" y="153"/>
                          <a:pt x="92" y="151"/>
                        </a:cubicBezTo>
                        <a:cubicBezTo>
                          <a:pt x="93" y="151"/>
                          <a:pt x="93" y="150"/>
                          <a:pt x="94" y="150"/>
                        </a:cubicBezTo>
                        <a:cubicBezTo>
                          <a:pt x="95" y="149"/>
                          <a:pt x="96" y="150"/>
                          <a:pt x="97" y="149"/>
                        </a:cubicBezTo>
                        <a:cubicBezTo>
                          <a:pt x="98" y="148"/>
                          <a:pt x="99" y="146"/>
                          <a:pt x="101" y="147"/>
                        </a:cubicBezTo>
                        <a:cubicBezTo>
                          <a:pt x="103" y="148"/>
                          <a:pt x="103" y="148"/>
                          <a:pt x="106" y="146"/>
                        </a:cubicBezTo>
                        <a:cubicBezTo>
                          <a:pt x="107" y="145"/>
                          <a:pt x="109" y="148"/>
                          <a:pt x="109" y="149"/>
                        </a:cubicBezTo>
                        <a:cubicBezTo>
                          <a:pt x="108" y="151"/>
                          <a:pt x="106" y="152"/>
                          <a:pt x="108" y="152"/>
                        </a:cubicBezTo>
                        <a:cubicBezTo>
                          <a:pt x="111" y="152"/>
                          <a:pt x="111" y="152"/>
                          <a:pt x="114" y="151"/>
                        </a:cubicBezTo>
                        <a:cubicBezTo>
                          <a:pt x="115" y="151"/>
                          <a:pt x="116" y="154"/>
                          <a:pt x="116" y="155"/>
                        </a:cubicBezTo>
                        <a:cubicBezTo>
                          <a:pt x="116" y="155"/>
                          <a:pt x="116" y="157"/>
                          <a:pt x="117" y="156"/>
                        </a:cubicBezTo>
                        <a:cubicBezTo>
                          <a:pt x="117" y="156"/>
                          <a:pt x="119" y="156"/>
                          <a:pt x="119" y="157"/>
                        </a:cubicBezTo>
                        <a:cubicBezTo>
                          <a:pt x="119" y="158"/>
                          <a:pt x="117" y="159"/>
                          <a:pt x="118" y="160"/>
                        </a:cubicBezTo>
                        <a:cubicBezTo>
                          <a:pt x="119" y="162"/>
                          <a:pt x="118" y="165"/>
                          <a:pt x="117" y="166"/>
                        </a:cubicBezTo>
                        <a:cubicBezTo>
                          <a:pt x="116" y="168"/>
                          <a:pt x="114" y="169"/>
                          <a:pt x="113" y="170"/>
                        </a:cubicBezTo>
                        <a:cubicBezTo>
                          <a:pt x="113" y="171"/>
                          <a:pt x="113" y="176"/>
                          <a:pt x="112" y="175"/>
                        </a:cubicBezTo>
                        <a:cubicBezTo>
                          <a:pt x="113" y="176"/>
                          <a:pt x="119" y="173"/>
                          <a:pt x="120" y="175"/>
                        </a:cubicBezTo>
                        <a:cubicBezTo>
                          <a:pt x="120" y="175"/>
                          <a:pt x="118" y="176"/>
                          <a:pt x="119" y="178"/>
                        </a:cubicBezTo>
                        <a:cubicBezTo>
                          <a:pt x="120" y="180"/>
                          <a:pt x="123" y="180"/>
                          <a:pt x="122" y="181"/>
                        </a:cubicBezTo>
                        <a:cubicBezTo>
                          <a:pt x="122" y="182"/>
                          <a:pt x="121" y="184"/>
                          <a:pt x="121" y="185"/>
                        </a:cubicBezTo>
                        <a:cubicBezTo>
                          <a:pt x="122" y="186"/>
                          <a:pt x="125" y="185"/>
                          <a:pt x="125" y="186"/>
                        </a:cubicBezTo>
                        <a:cubicBezTo>
                          <a:pt x="125" y="186"/>
                          <a:pt x="125" y="187"/>
                          <a:pt x="125" y="187"/>
                        </a:cubicBezTo>
                        <a:cubicBezTo>
                          <a:pt x="125" y="189"/>
                          <a:pt x="126" y="188"/>
                          <a:pt x="127" y="188"/>
                        </a:cubicBezTo>
                        <a:cubicBezTo>
                          <a:pt x="128" y="188"/>
                          <a:pt x="129" y="187"/>
                          <a:pt x="130" y="188"/>
                        </a:cubicBezTo>
                        <a:cubicBezTo>
                          <a:pt x="131" y="188"/>
                          <a:pt x="132" y="189"/>
                          <a:pt x="133" y="190"/>
                        </a:cubicBezTo>
                        <a:cubicBezTo>
                          <a:pt x="135" y="191"/>
                          <a:pt x="134" y="187"/>
                          <a:pt x="134" y="186"/>
                        </a:cubicBezTo>
                        <a:cubicBezTo>
                          <a:pt x="132" y="182"/>
                          <a:pt x="134" y="184"/>
                          <a:pt x="136" y="182"/>
                        </a:cubicBezTo>
                        <a:cubicBezTo>
                          <a:pt x="138" y="181"/>
                          <a:pt x="137" y="182"/>
                          <a:pt x="139" y="183"/>
                        </a:cubicBezTo>
                        <a:cubicBezTo>
                          <a:pt x="139" y="183"/>
                          <a:pt x="141" y="182"/>
                          <a:pt x="141" y="182"/>
                        </a:cubicBezTo>
                        <a:cubicBezTo>
                          <a:pt x="141" y="183"/>
                          <a:pt x="143" y="181"/>
                          <a:pt x="143" y="182"/>
                        </a:cubicBezTo>
                        <a:cubicBezTo>
                          <a:pt x="144" y="183"/>
                          <a:pt x="144" y="184"/>
                          <a:pt x="146" y="182"/>
                        </a:cubicBezTo>
                        <a:cubicBezTo>
                          <a:pt x="147" y="181"/>
                          <a:pt x="147" y="182"/>
                          <a:pt x="148" y="181"/>
                        </a:cubicBezTo>
                        <a:cubicBezTo>
                          <a:pt x="149" y="180"/>
                          <a:pt x="149" y="178"/>
                          <a:pt x="151" y="178"/>
                        </a:cubicBezTo>
                        <a:cubicBezTo>
                          <a:pt x="152" y="178"/>
                          <a:pt x="153" y="180"/>
                          <a:pt x="155" y="180"/>
                        </a:cubicBezTo>
                        <a:cubicBezTo>
                          <a:pt x="155" y="180"/>
                          <a:pt x="159" y="181"/>
                          <a:pt x="159" y="181"/>
                        </a:cubicBezTo>
                        <a:cubicBezTo>
                          <a:pt x="159" y="182"/>
                          <a:pt x="157" y="183"/>
                          <a:pt x="157" y="184"/>
                        </a:cubicBezTo>
                        <a:cubicBezTo>
                          <a:pt x="158" y="185"/>
                          <a:pt x="160" y="186"/>
                          <a:pt x="161" y="187"/>
                        </a:cubicBezTo>
                        <a:cubicBezTo>
                          <a:pt x="163" y="188"/>
                          <a:pt x="167" y="189"/>
                          <a:pt x="168" y="186"/>
                        </a:cubicBezTo>
                        <a:cubicBezTo>
                          <a:pt x="168" y="186"/>
                          <a:pt x="170" y="188"/>
                          <a:pt x="170" y="188"/>
                        </a:cubicBezTo>
                        <a:cubicBezTo>
                          <a:pt x="171" y="189"/>
                          <a:pt x="172" y="187"/>
                          <a:pt x="174" y="188"/>
                        </a:cubicBezTo>
                        <a:cubicBezTo>
                          <a:pt x="175" y="189"/>
                          <a:pt x="173" y="190"/>
                          <a:pt x="173" y="191"/>
                        </a:cubicBezTo>
                        <a:cubicBezTo>
                          <a:pt x="173" y="192"/>
                          <a:pt x="175" y="194"/>
                          <a:pt x="175" y="195"/>
                        </a:cubicBezTo>
                        <a:cubicBezTo>
                          <a:pt x="176" y="195"/>
                          <a:pt x="177" y="194"/>
                          <a:pt x="178" y="194"/>
                        </a:cubicBezTo>
                        <a:cubicBezTo>
                          <a:pt x="178" y="193"/>
                          <a:pt x="175" y="192"/>
                          <a:pt x="176" y="191"/>
                        </a:cubicBezTo>
                        <a:cubicBezTo>
                          <a:pt x="178" y="188"/>
                          <a:pt x="180" y="188"/>
                          <a:pt x="183" y="187"/>
                        </a:cubicBezTo>
                        <a:cubicBezTo>
                          <a:pt x="185" y="186"/>
                          <a:pt x="187" y="186"/>
                          <a:pt x="189" y="186"/>
                        </a:cubicBezTo>
                        <a:cubicBezTo>
                          <a:pt x="190" y="186"/>
                          <a:pt x="190" y="184"/>
                          <a:pt x="191" y="184"/>
                        </a:cubicBezTo>
                        <a:cubicBezTo>
                          <a:pt x="193" y="184"/>
                          <a:pt x="192" y="183"/>
                          <a:pt x="192" y="182"/>
                        </a:cubicBezTo>
                        <a:cubicBezTo>
                          <a:pt x="192" y="183"/>
                          <a:pt x="196" y="182"/>
                          <a:pt x="196" y="182"/>
                        </a:cubicBezTo>
                        <a:cubicBezTo>
                          <a:pt x="198" y="181"/>
                          <a:pt x="200" y="182"/>
                          <a:pt x="202" y="182"/>
                        </a:cubicBezTo>
                        <a:cubicBezTo>
                          <a:pt x="204" y="182"/>
                          <a:pt x="205" y="181"/>
                          <a:pt x="207" y="180"/>
                        </a:cubicBezTo>
                        <a:cubicBezTo>
                          <a:pt x="208" y="180"/>
                          <a:pt x="208" y="177"/>
                          <a:pt x="209" y="177"/>
                        </a:cubicBezTo>
                        <a:cubicBezTo>
                          <a:pt x="211" y="177"/>
                          <a:pt x="212" y="176"/>
                          <a:pt x="213" y="175"/>
                        </a:cubicBezTo>
                        <a:cubicBezTo>
                          <a:pt x="214" y="175"/>
                          <a:pt x="215" y="174"/>
                          <a:pt x="215" y="173"/>
                        </a:cubicBezTo>
                        <a:cubicBezTo>
                          <a:pt x="214" y="173"/>
                          <a:pt x="218" y="172"/>
                          <a:pt x="218" y="172"/>
                        </a:cubicBezTo>
                        <a:cubicBezTo>
                          <a:pt x="219" y="171"/>
                          <a:pt x="220" y="169"/>
                          <a:pt x="221" y="168"/>
                        </a:cubicBezTo>
                        <a:cubicBezTo>
                          <a:pt x="222" y="167"/>
                          <a:pt x="222" y="167"/>
                          <a:pt x="222" y="166"/>
                        </a:cubicBezTo>
                        <a:cubicBezTo>
                          <a:pt x="223" y="164"/>
                          <a:pt x="221" y="165"/>
                          <a:pt x="221" y="164"/>
                        </a:cubicBezTo>
                        <a:cubicBezTo>
                          <a:pt x="221" y="164"/>
                          <a:pt x="226" y="164"/>
                          <a:pt x="223" y="162"/>
                        </a:cubicBezTo>
                        <a:cubicBezTo>
                          <a:pt x="222" y="161"/>
                          <a:pt x="223" y="161"/>
                          <a:pt x="224" y="161"/>
                        </a:cubicBezTo>
                        <a:cubicBezTo>
                          <a:pt x="225" y="161"/>
                          <a:pt x="225" y="160"/>
                          <a:pt x="226" y="159"/>
                        </a:cubicBezTo>
                        <a:cubicBezTo>
                          <a:pt x="227" y="158"/>
                          <a:pt x="227" y="157"/>
                          <a:pt x="228" y="156"/>
                        </a:cubicBezTo>
                        <a:cubicBezTo>
                          <a:pt x="228" y="156"/>
                          <a:pt x="228" y="154"/>
                          <a:pt x="228" y="154"/>
                        </a:cubicBezTo>
                        <a:cubicBezTo>
                          <a:pt x="229" y="153"/>
                          <a:pt x="230" y="153"/>
                          <a:pt x="231" y="152"/>
                        </a:cubicBezTo>
                        <a:cubicBezTo>
                          <a:pt x="232" y="151"/>
                          <a:pt x="231" y="150"/>
                          <a:pt x="231" y="150"/>
                        </a:cubicBezTo>
                        <a:cubicBezTo>
                          <a:pt x="231" y="149"/>
                          <a:pt x="232" y="149"/>
                          <a:pt x="232" y="149"/>
                        </a:cubicBezTo>
                        <a:cubicBezTo>
                          <a:pt x="233" y="149"/>
                          <a:pt x="232" y="147"/>
                          <a:pt x="232" y="147"/>
                        </a:cubicBezTo>
                        <a:cubicBezTo>
                          <a:pt x="232" y="147"/>
                          <a:pt x="234" y="148"/>
                          <a:pt x="234" y="147"/>
                        </a:cubicBezTo>
                        <a:cubicBezTo>
                          <a:pt x="236" y="146"/>
                          <a:pt x="234" y="146"/>
                          <a:pt x="233" y="145"/>
                        </a:cubicBezTo>
                        <a:cubicBezTo>
                          <a:pt x="233" y="145"/>
                          <a:pt x="236" y="143"/>
                          <a:pt x="236" y="143"/>
                        </a:cubicBezTo>
                        <a:cubicBezTo>
                          <a:pt x="235" y="145"/>
                          <a:pt x="232" y="142"/>
                          <a:pt x="231" y="141"/>
                        </a:cubicBezTo>
                        <a:cubicBezTo>
                          <a:pt x="231" y="141"/>
                          <a:pt x="230" y="142"/>
                          <a:pt x="229" y="142"/>
                        </a:cubicBezTo>
                        <a:cubicBezTo>
                          <a:pt x="228" y="143"/>
                          <a:pt x="227" y="141"/>
                          <a:pt x="226" y="142"/>
                        </a:cubicBezTo>
                        <a:cubicBezTo>
                          <a:pt x="228" y="141"/>
                          <a:pt x="230" y="140"/>
                          <a:pt x="231" y="139"/>
                        </a:cubicBezTo>
                        <a:cubicBezTo>
                          <a:pt x="232" y="138"/>
                          <a:pt x="235" y="138"/>
                          <a:pt x="233" y="136"/>
                        </a:cubicBezTo>
                        <a:cubicBezTo>
                          <a:pt x="231" y="135"/>
                          <a:pt x="230" y="134"/>
                          <a:pt x="228" y="132"/>
                        </a:cubicBezTo>
                        <a:cubicBezTo>
                          <a:pt x="228" y="131"/>
                          <a:pt x="223" y="133"/>
                          <a:pt x="223" y="130"/>
                        </a:cubicBezTo>
                        <a:cubicBezTo>
                          <a:pt x="223" y="132"/>
                          <a:pt x="228" y="132"/>
                          <a:pt x="229" y="132"/>
                        </a:cubicBezTo>
                        <a:cubicBezTo>
                          <a:pt x="230" y="132"/>
                          <a:pt x="233" y="135"/>
                          <a:pt x="234" y="133"/>
                        </a:cubicBezTo>
                        <a:cubicBezTo>
                          <a:pt x="235" y="131"/>
                          <a:pt x="229" y="129"/>
                          <a:pt x="229" y="127"/>
                        </a:cubicBezTo>
                        <a:cubicBezTo>
                          <a:pt x="228" y="125"/>
                          <a:pt x="228" y="121"/>
                          <a:pt x="226" y="120"/>
                        </a:cubicBezTo>
                        <a:cubicBezTo>
                          <a:pt x="225" y="118"/>
                          <a:pt x="219" y="118"/>
                          <a:pt x="221" y="115"/>
                        </a:cubicBezTo>
                        <a:cubicBezTo>
                          <a:pt x="222" y="113"/>
                          <a:pt x="223" y="112"/>
                          <a:pt x="224" y="111"/>
                        </a:cubicBezTo>
                        <a:cubicBezTo>
                          <a:pt x="226" y="109"/>
                          <a:pt x="224" y="110"/>
                          <a:pt x="225" y="109"/>
                        </a:cubicBezTo>
                        <a:cubicBezTo>
                          <a:pt x="225" y="108"/>
                          <a:pt x="228" y="109"/>
                          <a:pt x="228" y="109"/>
                        </a:cubicBezTo>
                        <a:cubicBezTo>
                          <a:pt x="229" y="108"/>
                          <a:pt x="227" y="107"/>
                          <a:pt x="229" y="106"/>
                        </a:cubicBezTo>
                        <a:cubicBezTo>
                          <a:pt x="231" y="106"/>
                          <a:pt x="232" y="105"/>
                          <a:pt x="233" y="104"/>
                        </a:cubicBezTo>
                        <a:cubicBezTo>
                          <a:pt x="234" y="104"/>
                          <a:pt x="235" y="104"/>
                          <a:pt x="235" y="104"/>
                        </a:cubicBezTo>
                        <a:cubicBezTo>
                          <a:pt x="236" y="104"/>
                          <a:pt x="235" y="105"/>
                          <a:pt x="236" y="105"/>
                        </a:cubicBezTo>
                        <a:cubicBezTo>
                          <a:pt x="237" y="106"/>
                          <a:pt x="238" y="103"/>
                          <a:pt x="238" y="102"/>
                        </a:cubicBezTo>
                        <a:cubicBezTo>
                          <a:pt x="236" y="100"/>
                          <a:pt x="234" y="101"/>
                          <a:pt x="233" y="101"/>
                        </a:cubicBezTo>
                        <a:cubicBezTo>
                          <a:pt x="231" y="101"/>
                          <a:pt x="230" y="99"/>
                          <a:pt x="228" y="100"/>
                        </a:cubicBezTo>
                        <a:cubicBezTo>
                          <a:pt x="227" y="100"/>
                          <a:pt x="226" y="102"/>
                          <a:pt x="224" y="102"/>
                        </a:cubicBezTo>
                        <a:cubicBezTo>
                          <a:pt x="223" y="103"/>
                          <a:pt x="221" y="103"/>
                          <a:pt x="220" y="102"/>
                        </a:cubicBezTo>
                        <a:cubicBezTo>
                          <a:pt x="219" y="101"/>
                          <a:pt x="221" y="99"/>
                          <a:pt x="220" y="98"/>
                        </a:cubicBezTo>
                        <a:cubicBezTo>
                          <a:pt x="218" y="97"/>
                          <a:pt x="210" y="97"/>
                          <a:pt x="213" y="92"/>
                        </a:cubicBezTo>
                        <a:cubicBezTo>
                          <a:pt x="214" y="91"/>
                          <a:pt x="215" y="92"/>
                          <a:pt x="217" y="92"/>
                        </a:cubicBezTo>
                        <a:cubicBezTo>
                          <a:pt x="218" y="92"/>
                          <a:pt x="220" y="91"/>
                          <a:pt x="221" y="90"/>
                        </a:cubicBezTo>
                        <a:cubicBezTo>
                          <a:pt x="223" y="87"/>
                          <a:pt x="226" y="85"/>
                          <a:pt x="229" y="83"/>
                        </a:cubicBezTo>
                        <a:cubicBezTo>
                          <a:pt x="230" y="81"/>
                          <a:pt x="231" y="81"/>
                          <a:pt x="233" y="81"/>
                        </a:cubicBezTo>
                        <a:cubicBezTo>
                          <a:pt x="233" y="82"/>
                          <a:pt x="236" y="82"/>
                          <a:pt x="236" y="83"/>
                        </a:cubicBezTo>
                        <a:cubicBezTo>
                          <a:pt x="235" y="84"/>
                          <a:pt x="235" y="86"/>
                          <a:pt x="234" y="87"/>
                        </a:cubicBezTo>
                        <a:cubicBezTo>
                          <a:pt x="233" y="87"/>
                          <a:pt x="231" y="88"/>
                          <a:pt x="231" y="89"/>
                        </a:cubicBezTo>
                        <a:cubicBezTo>
                          <a:pt x="231" y="90"/>
                          <a:pt x="234" y="90"/>
                          <a:pt x="234" y="90"/>
                        </a:cubicBezTo>
                        <a:cubicBezTo>
                          <a:pt x="234" y="90"/>
                          <a:pt x="230" y="93"/>
                          <a:pt x="231" y="93"/>
                        </a:cubicBezTo>
                        <a:cubicBezTo>
                          <a:pt x="232" y="94"/>
                          <a:pt x="237" y="89"/>
                          <a:pt x="238" y="89"/>
                        </a:cubicBezTo>
                        <a:cubicBezTo>
                          <a:pt x="240" y="88"/>
                          <a:pt x="242" y="87"/>
                          <a:pt x="244" y="87"/>
                        </a:cubicBezTo>
                        <a:cubicBezTo>
                          <a:pt x="246" y="87"/>
                          <a:pt x="246" y="87"/>
                          <a:pt x="247" y="85"/>
                        </a:cubicBezTo>
                        <a:cubicBezTo>
                          <a:pt x="249" y="84"/>
                          <a:pt x="252" y="83"/>
                          <a:pt x="254" y="81"/>
                        </a:cubicBezTo>
                        <a:cubicBezTo>
                          <a:pt x="255" y="80"/>
                          <a:pt x="257" y="77"/>
                          <a:pt x="259" y="77"/>
                        </a:cubicBezTo>
                        <a:cubicBezTo>
                          <a:pt x="260" y="76"/>
                          <a:pt x="266" y="80"/>
                          <a:pt x="266" y="77"/>
                        </a:cubicBezTo>
                        <a:cubicBezTo>
                          <a:pt x="266" y="76"/>
                          <a:pt x="265" y="75"/>
                          <a:pt x="266" y="74"/>
                        </a:cubicBezTo>
                        <a:cubicBezTo>
                          <a:pt x="267" y="74"/>
                          <a:pt x="268" y="74"/>
                          <a:pt x="269" y="74"/>
                        </a:cubicBezTo>
                        <a:cubicBezTo>
                          <a:pt x="271" y="74"/>
                          <a:pt x="270" y="73"/>
                          <a:pt x="271" y="72"/>
                        </a:cubicBezTo>
                        <a:cubicBezTo>
                          <a:pt x="273" y="71"/>
                          <a:pt x="274" y="72"/>
                          <a:pt x="274" y="70"/>
                        </a:cubicBezTo>
                        <a:cubicBezTo>
                          <a:pt x="274" y="67"/>
                          <a:pt x="277" y="70"/>
                          <a:pt x="278" y="71"/>
                        </a:cubicBezTo>
                        <a:cubicBezTo>
                          <a:pt x="278" y="69"/>
                          <a:pt x="281" y="69"/>
                          <a:pt x="281" y="67"/>
                        </a:cubicBezTo>
                        <a:cubicBezTo>
                          <a:pt x="281" y="65"/>
                          <a:pt x="282" y="62"/>
                          <a:pt x="281" y="60"/>
                        </a:cubicBezTo>
                        <a:cubicBezTo>
                          <a:pt x="279" y="57"/>
                          <a:pt x="280" y="58"/>
                          <a:pt x="282" y="56"/>
                        </a:cubicBezTo>
                        <a:cubicBezTo>
                          <a:pt x="284" y="55"/>
                          <a:pt x="285" y="54"/>
                          <a:pt x="287" y="55"/>
                        </a:cubicBezTo>
                        <a:cubicBezTo>
                          <a:pt x="290" y="56"/>
                          <a:pt x="290" y="56"/>
                          <a:pt x="291" y="53"/>
                        </a:cubicBezTo>
                        <a:cubicBezTo>
                          <a:pt x="292" y="51"/>
                          <a:pt x="294" y="50"/>
                          <a:pt x="295" y="47"/>
                        </a:cubicBezTo>
                        <a:cubicBezTo>
                          <a:pt x="295" y="45"/>
                          <a:pt x="296" y="43"/>
                          <a:pt x="298" y="41"/>
                        </a:cubicBezTo>
                        <a:cubicBezTo>
                          <a:pt x="300" y="39"/>
                          <a:pt x="298" y="39"/>
                          <a:pt x="298" y="37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25" name="Freeform 716">
                    <a:extLst>
                      <a:ext uri="{FF2B5EF4-FFF2-40B4-BE49-F238E27FC236}">
                        <a16:creationId xmlns:a16="http://schemas.microsoft.com/office/drawing/2014/main" id="{EBACC359-EC94-4AD8-A5E6-934C7B9266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6034" y="3178607"/>
                    <a:ext cx="732675" cy="318553"/>
                  </a:xfrm>
                  <a:custGeom>
                    <a:avLst/>
                    <a:gdLst>
                      <a:gd name="T0" fmla="*/ 0 w 157"/>
                      <a:gd name="T1" fmla="*/ 19 h 68"/>
                      <a:gd name="T2" fmla="*/ 7 w 157"/>
                      <a:gd name="T3" fmla="*/ 26 h 68"/>
                      <a:gd name="T4" fmla="*/ 12 w 157"/>
                      <a:gd name="T5" fmla="*/ 29 h 68"/>
                      <a:gd name="T6" fmla="*/ 15 w 157"/>
                      <a:gd name="T7" fmla="*/ 36 h 68"/>
                      <a:gd name="T8" fmla="*/ 15 w 157"/>
                      <a:gd name="T9" fmla="*/ 38 h 68"/>
                      <a:gd name="T10" fmla="*/ 15 w 157"/>
                      <a:gd name="T11" fmla="*/ 40 h 68"/>
                      <a:gd name="T12" fmla="*/ 16 w 157"/>
                      <a:gd name="T13" fmla="*/ 45 h 68"/>
                      <a:gd name="T14" fmla="*/ 28 w 157"/>
                      <a:gd name="T15" fmla="*/ 47 h 68"/>
                      <a:gd name="T16" fmla="*/ 36 w 157"/>
                      <a:gd name="T17" fmla="*/ 54 h 68"/>
                      <a:gd name="T18" fmla="*/ 39 w 157"/>
                      <a:gd name="T19" fmla="*/ 59 h 68"/>
                      <a:gd name="T20" fmla="*/ 44 w 157"/>
                      <a:gd name="T21" fmla="*/ 60 h 68"/>
                      <a:gd name="T22" fmla="*/ 56 w 157"/>
                      <a:gd name="T23" fmla="*/ 60 h 68"/>
                      <a:gd name="T24" fmla="*/ 64 w 157"/>
                      <a:gd name="T25" fmla="*/ 61 h 68"/>
                      <a:gd name="T26" fmla="*/ 69 w 157"/>
                      <a:gd name="T27" fmla="*/ 64 h 68"/>
                      <a:gd name="T28" fmla="*/ 76 w 157"/>
                      <a:gd name="T29" fmla="*/ 66 h 68"/>
                      <a:gd name="T30" fmla="*/ 81 w 157"/>
                      <a:gd name="T31" fmla="*/ 67 h 68"/>
                      <a:gd name="T32" fmla="*/ 93 w 157"/>
                      <a:gd name="T33" fmla="*/ 62 h 68"/>
                      <a:gd name="T34" fmla="*/ 106 w 157"/>
                      <a:gd name="T35" fmla="*/ 61 h 68"/>
                      <a:gd name="T36" fmla="*/ 113 w 157"/>
                      <a:gd name="T37" fmla="*/ 55 h 68"/>
                      <a:gd name="T38" fmla="*/ 114 w 157"/>
                      <a:gd name="T39" fmla="*/ 51 h 68"/>
                      <a:gd name="T40" fmla="*/ 115 w 157"/>
                      <a:gd name="T41" fmla="*/ 47 h 68"/>
                      <a:gd name="T42" fmla="*/ 126 w 157"/>
                      <a:gd name="T43" fmla="*/ 46 h 68"/>
                      <a:gd name="T44" fmla="*/ 130 w 157"/>
                      <a:gd name="T45" fmla="*/ 44 h 68"/>
                      <a:gd name="T46" fmla="*/ 137 w 157"/>
                      <a:gd name="T47" fmla="*/ 42 h 68"/>
                      <a:gd name="T48" fmla="*/ 139 w 157"/>
                      <a:gd name="T49" fmla="*/ 38 h 68"/>
                      <a:gd name="T50" fmla="*/ 143 w 157"/>
                      <a:gd name="T51" fmla="*/ 37 h 68"/>
                      <a:gd name="T52" fmla="*/ 154 w 157"/>
                      <a:gd name="T53" fmla="*/ 36 h 68"/>
                      <a:gd name="T54" fmla="*/ 150 w 157"/>
                      <a:gd name="T55" fmla="*/ 29 h 68"/>
                      <a:gd name="T56" fmla="*/ 145 w 157"/>
                      <a:gd name="T57" fmla="*/ 28 h 68"/>
                      <a:gd name="T58" fmla="*/ 141 w 157"/>
                      <a:gd name="T59" fmla="*/ 29 h 68"/>
                      <a:gd name="T60" fmla="*/ 136 w 157"/>
                      <a:gd name="T61" fmla="*/ 28 h 68"/>
                      <a:gd name="T62" fmla="*/ 134 w 157"/>
                      <a:gd name="T63" fmla="*/ 27 h 68"/>
                      <a:gd name="T64" fmla="*/ 137 w 157"/>
                      <a:gd name="T65" fmla="*/ 19 h 68"/>
                      <a:gd name="T66" fmla="*/ 137 w 157"/>
                      <a:gd name="T67" fmla="*/ 14 h 68"/>
                      <a:gd name="T68" fmla="*/ 131 w 157"/>
                      <a:gd name="T69" fmla="*/ 14 h 68"/>
                      <a:gd name="T70" fmla="*/ 124 w 157"/>
                      <a:gd name="T71" fmla="*/ 15 h 68"/>
                      <a:gd name="T72" fmla="*/ 114 w 157"/>
                      <a:gd name="T73" fmla="*/ 19 h 68"/>
                      <a:gd name="T74" fmla="*/ 103 w 157"/>
                      <a:gd name="T75" fmla="*/ 19 h 68"/>
                      <a:gd name="T76" fmla="*/ 98 w 157"/>
                      <a:gd name="T77" fmla="*/ 17 h 68"/>
                      <a:gd name="T78" fmla="*/ 94 w 157"/>
                      <a:gd name="T79" fmla="*/ 15 h 68"/>
                      <a:gd name="T80" fmla="*/ 83 w 157"/>
                      <a:gd name="T81" fmla="*/ 11 h 68"/>
                      <a:gd name="T82" fmla="*/ 77 w 157"/>
                      <a:gd name="T83" fmla="*/ 13 h 68"/>
                      <a:gd name="T84" fmla="*/ 71 w 157"/>
                      <a:gd name="T85" fmla="*/ 12 h 68"/>
                      <a:gd name="T86" fmla="*/ 68 w 157"/>
                      <a:gd name="T87" fmla="*/ 8 h 68"/>
                      <a:gd name="T88" fmla="*/ 64 w 157"/>
                      <a:gd name="T89" fmla="*/ 5 h 68"/>
                      <a:gd name="T90" fmla="*/ 58 w 157"/>
                      <a:gd name="T91" fmla="*/ 3 h 68"/>
                      <a:gd name="T92" fmla="*/ 52 w 157"/>
                      <a:gd name="T93" fmla="*/ 1 h 68"/>
                      <a:gd name="T94" fmla="*/ 45 w 157"/>
                      <a:gd name="T95" fmla="*/ 7 h 68"/>
                      <a:gd name="T96" fmla="*/ 47 w 157"/>
                      <a:gd name="T97" fmla="*/ 13 h 68"/>
                      <a:gd name="T98" fmla="*/ 41 w 157"/>
                      <a:gd name="T99" fmla="*/ 15 h 68"/>
                      <a:gd name="T100" fmla="*/ 37 w 157"/>
                      <a:gd name="T101" fmla="*/ 14 h 68"/>
                      <a:gd name="T102" fmla="*/ 34 w 157"/>
                      <a:gd name="T103" fmla="*/ 14 h 68"/>
                      <a:gd name="T104" fmla="*/ 28 w 157"/>
                      <a:gd name="T105" fmla="*/ 10 h 68"/>
                      <a:gd name="T106" fmla="*/ 21 w 157"/>
                      <a:gd name="T107" fmla="*/ 9 h 68"/>
                      <a:gd name="T108" fmla="*/ 13 w 157"/>
                      <a:gd name="T109" fmla="*/ 13 h 68"/>
                      <a:gd name="T110" fmla="*/ 7 w 157"/>
                      <a:gd name="T111" fmla="*/ 17 h 68"/>
                      <a:gd name="T112" fmla="*/ 0 w 157"/>
                      <a:gd name="T113" fmla="*/ 19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157" h="68">
                        <a:moveTo>
                          <a:pt x="0" y="19"/>
                        </a:moveTo>
                        <a:cubicBezTo>
                          <a:pt x="1" y="23"/>
                          <a:pt x="3" y="25"/>
                          <a:pt x="7" y="26"/>
                        </a:cubicBezTo>
                        <a:cubicBezTo>
                          <a:pt x="9" y="27"/>
                          <a:pt x="10" y="28"/>
                          <a:pt x="12" y="29"/>
                        </a:cubicBezTo>
                        <a:cubicBezTo>
                          <a:pt x="13" y="31"/>
                          <a:pt x="14" y="34"/>
                          <a:pt x="15" y="36"/>
                        </a:cubicBezTo>
                        <a:cubicBezTo>
                          <a:pt x="16" y="37"/>
                          <a:pt x="15" y="37"/>
                          <a:pt x="15" y="38"/>
                        </a:cubicBezTo>
                        <a:cubicBezTo>
                          <a:pt x="14" y="38"/>
                          <a:pt x="15" y="39"/>
                          <a:pt x="15" y="40"/>
                        </a:cubicBezTo>
                        <a:cubicBezTo>
                          <a:pt x="14" y="43"/>
                          <a:pt x="13" y="43"/>
                          <a:pt x="16" y="45"/>
                        </a:cubicBezTo>
                        <a:cubicBezTo>
                          <a:pt x="20" y="46"/>
                          <a:pt x="24" y="45"/>
                          <a:pt x="28" y="47"/>
                        </a:cubicBezTo>
                        <a:cubicBezTo>
                          <a:pt x="30" y="49"/>
                          <a:pt x="34" y="52"/>
                          <a:pt x="36" y="54"/>
                        </a:cubicBezTo>
                        <a:cubicBezTo>
                          <a:pt x="37" y="55"/>
                          <a:pt x="38" y="57"/>
                          <a:pt x="39" y="59"/>
                        </a:cubicBezTo>
                        <a:cubicBezTo>
                          <a:pt x="40" y="61"/>
                          <a:pt x="43" y="60"/>
                          <a:pt x="44" y="60"/>
                        </a:cubicBezTo>
                        <a:cubicBezTo>
                          <a:pt x="48" y="60"/>
                          <a:pt x="52" y="60"/>
                          <a:pt x="56" y="60"/>
                        </a:cubicBezTo>
                        <a:cubicBezTo>
                          <a:pt x="58" y="60"/>
                          <a:pt x="62" y="60"/>
                          <a:pt x="64" y="61"/>
                        </a:cubicBezTo>
                        <a:cubicBezTo>
                          <a:pt x="66" y="62"/>
                          <a:pt x="67" y="64"/>
                          <a:pt x="69" y="64"/>
                        </a:cubicBezTo>
                        <a:cubicBezTo>
                          <a:pt x="71" y="65"/>
                          <a:pt x="74" y="66"/>
                          <a:pt x="76" y="66"/>
                        </a:cubicBezTo>
                        <a:cubicBezTo>
                          <a:pt x="78" y="65"/>
                          <a:pt x="80" y="68"/>
                          <a:pt x="81" y="67"/>
                        </a:cubicBezTo>
                        <a:cubicBezTo>
                          <a:pt x="85" y="65"/>
                          <a:pt x="88" y="63"/>
                          <a:pt x="93" y="62"/>
                        </a:cubicBezTo>
                        <a:cubicBezTo>
                          <a:pt x="97" y="62"/>
                          <a:pt x="103" y="63"/>
                          <a:pt x="106" y="61"/>
                        </a:cubicBezTo>
                        <a:cubicBezTo>
                          <a:pt x="109" y="59"/>
                          <a:pt x="110" y="56"/>
                          <a:pt x="113" y="55"/>
                        </a:cubicBezTo>
                        <a:cubicBezTo>
                          <a:pt x="116" y="54"/>
                          <a:pt x="116" y="53"/>
                          <a:pt x="114" y="51"/>
                        </a:cubicBezTo>
                        <a:cubicBezTo>
                          <a:pt x="113" y="50"/>
                          <a:pt x="113" y="48"/>
                          <a:pt x="115" y="47"/>
                        </a:cubicBezTo>
                        <a:cubicBezTo>
                          <a:pt x="118" y="44"/>
                          <a:pt x="122" y="50"/>
                          <a:pt x="126" y="46"/>
                        </a:cubicBezTo>
                        <a:cubicBezTo>
                          <a:pt x="127" y="45"/>
                          <a:pt x="128" y="44"/>
                          <a:pt x="130" y="44"/>
                        </a:cubicBezTo>
                        <a:cubicBezTo>
                          <a:pt x="133" y="43"/>
                          <a:pt x="134" y="44"/>
                          <a:pt x="137" y="42"/>
                        </a:cubicBezTo>
                        <a:cubicBezTo>
                          <a:pt x="138" y="41"/>
                          <a:pt x="138" y="38"/>
                          <a:pt x="139" y="38"/>
                        </a:cubicBezTo>
                        <a:cubicBezTo>
                          <a:pt x="141" y="37"/>
                          <a:pt x="142" y="37"/>
                          <a:pt x="143" y="37"/>
                        </a:cubicBezTo>
                        <a:cubicBezTo>
                          <a:pt x="147" y="36"/>
                          <a:pt x="150" y="35"/>
                          <a:pt x="154" y="36"/>
                        </a:cubicBezTo>
                        <a:cubicBezTo>
                          <a:pt x="157" y="36"/>
                          <a:pt x="151" y="29"/>
                          <a:pt x="150" y="29"/>
                        </a:cubicBezTo>
                        <a:cubicBezTo>
                          <a:pt x="149" y="28"/>
                          <a:pt x="147" y="27"/>
                          <a:pt x="145" y="28"/>
                        </a:cubicBezTo>
                        <a:cubicBezTo>
                          <a:pt x="143" y="28"/>
                          <a:pt x="143" y="30"/>
                          <a:pt x="141" y="29"/>
                        </a:cubicBezTo>
                        <a:cubicBezTo>
                          <a:pt x="140" y="28"/>
                          <a:pt x="137" y="27"/>
                          <a:pt x="136" y="28"/>
                        </a:cubicBezTo>
                        <a:cubicBezTo>
                          <a:pt x="135" y="30"/>
                          <a:pt x="134" y="29"/>
                          <a:pt x="134" y="27"/>
                        </a:cubicBezTo>
                        <a:cubicBezTo>
                          <a:pt x="134" y="25"/>
                          <a:pt x="137" y="21"/>
                          <a:pt x="137" y="19"/>
                        </a:cubicBezTo>
                        <a:cubicBezTo>
                          <a:pt x="138" y="17"/>
                          <a:pt x="141" y="14"/>
                          <a:pt x="137" y="14"/>
                        </a:cubicBezTo>
                        <a:cubicBezTo>
                          <a:pt x="134" y="14"/>
                          <a:pt x="134" y="15"/>
                          <a:pt x="131" y="14"/>
                        </a:cubicBezTo>
                        <a:cubicBezTo>
                          <a:pt x="128" y="13"/>
                          <a:pt x="127" y="13"/>
                          <a:pt x="124" y="15"/>
                        </a:cubicBezTo>
                        <a:cubicBezTo>
                          <a:pt x="121" y="17"/>
                          <a:pt x="117" y="18"/>
                          <a:pt x="114" y="19"/>
                        </a:cubicBezTo>
                        <a:cubicBezTo>
                          <a:pt x="109" y="20"/>
                          <a:pt x="107" y="19"/>
                          <a:pt x="103" y="19"/>
                        </a:cubicBezTo>
                        <a:cubicBezTo>
                          <a:pt x="101" y="18"/>
                          <a:pt x="100" y="18"/>
                          <a:pt x="98" y="17"/>
                        </a:cubicBezTo>
                        <a:cubicBezTo>
                          <a:pt x="97" y="17"/>
                          <a:pt x="96" y="15"/>
                          <a:pt x="94" y="15"/>
                        </a:cubicBezTo>
                        <a:cubicBezTo>
                          <a:pt x="90" y="14"/>
                          <a:pt x="88" y="12"/>
                          <a:pt x="83" y="11"/>
                        </a:cubicBezTo>
                        <a:cubicBezTo>
                          <a:pt x="81" y="11"/>
                          <a:pt x="79" y="12"/>
                          <a:pt x="77" y="13"/>
                        </a:cubicBezTo>
                        <a:cubicBezTo>
                          <a:pt x="75" y="14"/>
                          <a:pt x="73" y="13"/>
                          <a:pt x="71" y="12"/>
                        </a:cubicBezTo>
                        <a:cubicBezTo>
                          <a:pt x="69" y="11"/>
                          <a:pt x="68" y="11"/>
                          <a:pt x="68" y="8"/>
                        </a:cubicBezTo>
                        <a:cubicBezTo>
                          <a:pt x="67" y="6"/>
                          <a:pt x="67" y="6"/>
                          <a:pt x="64" y="5"/>
                        </a:cubicBezTo>
                        <a:cubicBezTo>
                          <a:pt x="62" y="4"/>
                          <a:pt x="60" y="3"/>
                          <a:pt x="58" y="3"/>
                        </a:cubicBezTo>
                        <a:cubicBezTo>
                          <a:pt x="56" y="3"/>
                          <a:pt x="53" y="0"/>
                          <a:pt x="52" y="1"/>
                        </a:cubicBezTo>
                        <a:cubicBezTo>
                          <a:pt x="50" y="1"/>
                          <a:pt x="46" y="5"/>
                          <a:pt x="45" y="7"/>
                        </a:cubicBezTo>
                        <a:cubicBezTo>
                          <a:pt x="45" y="9"/>
                          <a:pt x="48" y="11"/>
                          <a:pt x="47" y="13"/>
                        </a:cubicBezTo>
                        <a:cubicBezTo>
                          <a:pt x="46" y="15"/>
                          <a:pt x="43" y="17"/>
                          <a:pt x="41" y="15"/>
                        </a:cubicBezTo>
                        <a:cubicBezTo>
                          <a:pt x="39" y="15"/>
                          <a:pt x="38" y="14"/>
                          <a:pt x="37" y="14"/>
                        </a:cubicBezTo>
                        <a:cubicBezTo>
                          <a:pt x="36" y="14"/>
                          <a:pt x="35" y="14"/>
                          <a:pt x="34" y="14"/>
                        </a:cubicBezTo>
                        <a:cubicBezTo>
                          <a:pt x="31" y="13"/>
                          <a:pt x="31" y="11"/>
                          <a:pt x="28" y="10"/>
                        </a:cubicBezTo>
                        <a:cubicBezTo>
                          <a:pt x="26" y="9"/>
                          <a:pt x="23" y="8"/>
                          <a:pt x="21" y="9"/>
                        </a:cubicBezTo>
                        <a:cubicBezTo>
                          <a:pt x="18" y="10"/>
                          <a:pt x="16" y="12"/>
                          <a:pt x="13" y="13"/>
                        </a:cubicBezTo>
                        <a:cubicBezTo>
                          <a:pt x="11" y="14"/>
                          <a:pt x="9" y="16"/>
                          <a:pt x="7" y="17"/>
                        </a:cubicBezTo>
                        <a:cubicBezTo>
                          <a:pt x="4" y="17"/>
                          <a:pt x="2" y="19"/>
                          <a:pt x="0" y="19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26" name="Freeform 717">
                    <a:extLst>
                      <a:ext uri="{FF2B5EF4-FFF2-40B4-BE49-F238E27FC236}">
                        <a16:creationId xmlns:a16="http://schemas.microsoft.com/office/drawing/2014/main" id="{33F14A34-E019-4A1E-8C2B-E1DC759340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11243" y="2566982"/>
                    <a:ext cx="293070" cy="504910"/>
                  </a:xfrm>
                  <a:custGeom>
                    <a:avLst/>
                    <a:gdLst>
                      <a:gd name="T0" fmla="*/ 61 w 63"/>
                      <a:gd name="T1" fmla="*/ 25 h 108"/>
                      <a:gd name="T2" fmla="*/ 61 w 63"/>
                      <a:gd name="T3" fmla="*/ 20 h 108"/>
                      <a:gd name="T4" fmla="*/ 61 w 63"/>
                      <a:gd name="T5" fmla="*/ 16 h 108"/>
                      <a:gd name="T6" fmla="*/ 60 w 63"/>
                      <a:gd name="T7" fmla="*/ 13 h 108"/>
                      <a:gd name="T8" fmla="*/ 60 w 63"/>
                      <a:gd name="T9" fmla="*/ 11 h 108"/>
                      <a:gd name="T10" fmla="*/ 57 w 63"/>
                      <a:gd name="T11" fmla="*/ 7 h 108"/>
                      <a:gd name="T12" fmla="*/ 51 w 63"/>
                      <a:gd name="T13" fmla="*/ 5 h 108"/>
                      <a:gd name="T14" fmla="*/ 44 w 63"/>
                      <a:gd name="T15" fmla="*/ 1 h 108"/>
                      <a:gd name="T16" fmla="*/ 44 w 63"/>
                      <a:gd name="T17" fmla="*/ 5 h 108"/>
                      <a:gd name="T18" fmla="*/ 34 w 63"/>
                      <a:gd name="T19" fmla="*/ 5 h 108"/>
                      <a:gd name="T20" fmla="*/ 34 w 63"/>
                      <a:gd name="T21" fmla="*/ 10 h 108"/>
                      <a:gd name="T22" fmla="*/ 29 w 63"/>
                      <a:gd name="T23" fmla="*/ 10 h 108"/>
                      <a:gd name="T24" fmla="*/ 27 w 63"/>
                      <a:gd name="T25" fmla="*/ 12 h 108"/>
                      <a:gd name="T26" fmla="*/ 25 w 63"/>
                      <a:gd name="T27" fmla="*/ 15 h 108"/>
                      <a:gd name="T28" fmla="*/ 25 w 63"/>
                      <a:gd name="T29" fmla="*/ 18 h 108"/>
                      <a:gd name="T30" fmla="*/ 24 w 63"/>
                      <a:gd name="T31" fmla="*/ 20 h 108"/>
                      <a:gd name="T32" fmla="*/ 20 w 63"/>
                      <a:gd name="T33" fmla="*/ 25 h 108"/>
                      <a:gd name="T34" fmla="*/ 17 w 63"/>
                      <a:gd name="T35" fmla="*/ 27 h 108"/>
                      <a:gd name="T36" fmla="*/ 16 w 63"/>
                      <a:gd name="T37" fmla="*/ 33 h 108"/>
                      <a:gd name="T38" fmla="*/ 13 w 63"/>
                      <a:gd name="T39" fmla="*/ 38 h 108"/>
                      <a:gd name="T40" fmla="*/ 15 w 63"/>
                      <a:gd name="T41" fmla="*/ 42 h 108"/>
                      <a:gd name="T42" fmla="*/ 9 w 63"/>
                      <a:gd name="T43" fmla="*/ 44 h 108"/>
                      <a:gd name="T44" fmla="*/ 5 w 63"/>
                      <a:gd name="T45" fmla="*/ 51 h 108"/>
                      <a:gd name="T46" fmla="*/ 6 w 63"/>
                      <a:gd name="T47" fmla="*/ 57 h 108"/>
                      <a:gd name="T48" fmla="*/ 8 w 63"/>
                      <a:gd name="T49" fmla="*/ 63 h 108"/>
                      <a:gd name="T50" fmla="*/ 7 w 63"/>
                      <a:gd name="T51" fmla="*/ 67 h 108"/>
                      <a:gd name="T52" fmla="*/ 7 w 63"/>
                      <a:gd name="T53" fmla="*/ 74 h 108"/>
                      <a:gd name="T54" fmla="*/ 4 w 63"/>
                      <a:gd name="T55" fmla="*/ 78 h 108"/>
                      <a:gd name="T56" fmla="*/ 3 w 63"/>
                      <a:gd name="T57" fmla="*/ 83 h 108"/>
                      <a:gd name="T58" fmla="*/ 0 w 63"/>
                      <a:gd name="T59" fmla="*/ 82 h 108"/>
                      <a:gd name="T60" fmla="*/ 4 w 63"/>
                      <a:gd name="T61" fmla="*/ 90 h 108"/>
                      <a:gd name="T62" fmla="*/ 7 w 63"/>
                      <a:gd name="T63" fmla="*/ 97 h 108"/>
                      <a:gd name="T64" fmla="*/ 8 w 63"/>
                      <a:gd name="T65" fmla="*/ 102 h 108"/>
                      <a:gd name="T66" fmla="*/ 10 w 63"/>
                      <a:gd name="T67" fmla="*/ 107 h 108"/>
                      <a:gd name="T68" fmla="*/ 14 w 63"/>
                      <a:gd name="T69" fmla="*/ 108 h 108"/>
                      <a:gd name="T70" fmla="*/ 15 w 63"/>
                      <a:gd name="T71" fmla="*/ 105 h 108"/>
                      <a:gd name="T72" fmla="*/ 24 w 63"/>
                      <a:gd name="T73" fmla="*/ 101 h 108"/>
                      <a:gd name="T74" fmla="*/ 27 w 63"/>
                      <a:gd name="T75" fmla="*/ 92 h 108"/>
                      <a:gd name="T76" fmla="*/ 26 w 63"/>
                      <a:gd name="T77" fmla="*/ 87 h 108"/>
                      <a:gd name="T78" fmla="*/ 28 w 63"/>
                      <a:gd name="T79" fmla="*/ 84 h 108"/>
                      <a:gd name="T80" fmla="*/ 32 w 63"/>
                      <a:gd name="T81" fmla="*/ 82 h 108"/>
                      <a:gd name="T82" fmla="*/ 32 w 63"/>
                      <a:gd name="T83" fmla="*/ 81 h 108"/>
                      <a:gd name="T84" fmla="*/ 35 w 63"/>
                      <a:gd name="T85" fmla="*/ 80 h 108"/>
                      <a:gd name="T86" fmla="*/ 34 w 63"/>
                      <a:gd name="T87" fmla="*/ 78 h 108"/>
                      <a:gd name="T88" fmla="*/ 36 w 63"/>
                      <a:gd name="T89" fmla="*/ 77 h 108"/>
                      <a:gd name="T90" fmla="*/ 35 w 63"/>
                      <a:gd name="T91" fmla="*/ 73 h 108"/>
                      <a:gd name="T92" fmla="*/ 29 w 63"/>
                      <a:gd name="T93" fmla="*/ 66 h 108"/>
                      <a:gd name="T94" fmla="*/ 30 w 63"/>
                      <a:gd name="T95" fmla="*/ 60 h 108"/>
                      <a:gd name="T96" fmla="*/ 30 w 63"/>
                      <a:gd name="T97" fmla="*/ 56 h 108"/>
                      <a:gd name="T98" fmla="*/ 33 w 63"/>
                      <a:gd name="T99" fmla="*/ 53 h 108"/>
                      <a:gd name="T100" fmla="*/ 39 w 63"/>
                      <a:gd name="T101" fmla="*/ 48 h 108"/>
                      <a:gd name="T102" fmla="*/ 49 w 63"/>
                      <a:gd name="T103" fmla="*/ 41 h 108"/>
                      <a:gd name="T104" fmla="*/ 50 w 63"/>
                      <a:gd name="T105" fmla="*/ 35 h 108"/>
                      <a:gd name="T106" fmla="*/ 50 w 63"/>
                      <a:gd name="T107" fmla="*/ 32 h 108"/>
                      <a:gd name="T108" fmla="*/ 54 w 63"/>
                      <a:gd name="T109" fmla="*/ 30 h 108"/>
                      <a:gd name="T110" fmla="*/ 58 w 63"/>
                      <a:gd name="T111" fmla="*/ 29 h 108"/>
                      <a:gd name="T112" fmla="*/ 60 w 63"/>
                      <a:gd name="T113" fmla="*/ 28 h 108"/>
                      <a:gd name="T114" fmla="*/ 63 w 63"/>
                      <a:gd name="T115" fmla="*/ 28 h 108"/>
                      <a:gd name="T116" fmla="*/ 61 w 63"/>
                      <a:gd name="T117" fmla="*/ 25 h 108"/>
                      <a:gd name="T118" fmla="*/ 61 w 63"/>
                      <a:gd name="T119" fmla="*/ 25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63" h="108">
                        <a:moveTo>
                          <a:pt x="61" y="25"/>
                        </a:moveTo>
                        <a:cubicBezTo>
                          <a:pt x="60" y="24"/>
                          <a:pt x="62" y="22"/>
                          <a:pt x="61" y="20"/>
                        </a:cubicBezTo>
                        <a:cubicBezTo>
                          <a:pt x="60" y="18"/>
                          <a:pt x="61" y="18"/>
                          <a:pt x="61" y="16"/>
                        </a:cubicBezTo>
                        <a:cubicBezTo>
                          <a:pt x="61" y="15"/>
                          <a:pt x="60" y="14"/>
                          <a:pt x="60" y="13"/>
                        </a:cubicBezTo>
                        <a:cubicBezTo>
                          <a:pt x="59" y="12"/>
                          <a:pt x="60" y="12"/>
                          <a:pt x="60" y="11"/>
                        </a:cubicBezTo>
                        <a:cubicBezTo>
                          <a:pt x="59" y="9"/>
                          <a:pt x="59" y="8"/>
                          <a:pt x="57" y="7"/>
                        </a:cubicBezTo>
                        <a:cubicBezTo>
                          <a:pt x="55" y="6"/>
                          <a:pt x="53" y="6"/>
                          <a:pt x="51" y="5"/>
                        </a:cubicBezTo>
                        <a:cubicBezTo>
                          <a:pt x="49" y="3"/>
                          <a:pt x="47" y="0"/>
                          <a:pt x="44" y="1"/>
                        </a:cubicBezTo>
                        <a:cubicBezTo>
                          <a:pt x="43" y="1"/>
                          <a:pt x="44" y="4"/>
                          <a:pt x="44" y="5"/>
                        </a:cubicBezTo>
                        <a:cubicBezTo>
                          <a:pt x="43" y="8"/>
                          <a:pt x="37" y="6"/>
                          <a:pt x="34" y="5"/>
                        </a:cubicBezTo>
                        <a:cubicBezTo>
                          <a:pt x="34" y="7"/>
                          <a:pt x="34" y="8"/>
                          <a:pt x="34" y="10"/>
                        </a:cubicBezTo>
                        <a:cubicBezTo>
                          <a:pt x="33" y="10"/>
                          <a:pt x="31" y="9"/>
                          <a:pt x="29" y="10"/>
                        </a:cubicBezTo>
                        <a:cubicBezTo>
                          <a:pt x="28" y="10"/>
                          <a:pt x="28" y="11"/>
                          <a:pt x="27" y="12"/>
                        </a:cubicBezTo>
                        <a:cubicBezTo>
                          <a:pt x="27" y="13"/>
                          <a:pt x="25" y="14"/>
                          <a:pt x="25" y="15"/>
                        </a:cubicBezTo>
                        <a:cubicBezTo>
                          <a:pt x="24" y="16"/>
                          <a:pt x="26" y="18"/>
                          <a:pt x="25" y="18"/>
                        </a:cubicBezTo>
                        <a:cubicBezTo>
                          <a:pt x="25" y="19"/>
                          <a:pt x="24" y="19"/>
                          <a:pt x="24" y="20"/>
                        </a:cubicBezTo>
                        <a:cubicBezTo>
                          <a:pt x="22" y="21"/>
                          <a:pt x="20" y="23"/>
                          <a:pt x="20" y="25"/>
                        </a:cubicBezTo>
                        <a:cubicBezTo>
                          <a:pt x="20" y="27"/>
                          <a:pt x="18" y="25"/>
                          <a:pt x="17" y="27"/>
                        </a:cubicBezTo>
                        <a:cubicBezTo>
                          <a:pt x="17" y="29"/>
                          <a:pt x="17" y="31"/>
                          <a:pt x="16" y="33"/>
                        </a:cubicBezTo>
                        <a:cubicBezTo>
                          <a:pt x="16" y="35"/>
                          <a:pt x="13" y="36"/>
                          <a:pt x="13" y="38"/>
                        </a:cubicBezTo>
                        <a:cubicBezTo>
                          <a:pt x="13" y="39"/>
                          <a:pt x="16" y="41"/>
                          <a:pt x="15" y="42"/>
                        </a:cubicBezTo>
                        <a:cubicBezTo>
                          <a:pt x="13" y="44"/>
                          <a:pt x="11" y="43"/>
                          <a:pt x="9" y="44"/>
                        </a:cubicBezTo>
                        <a:cubicBezTo>
                          <a:pt x="6" y="45"/>
                          <a:pt x="5" y="48"/>
                          <a:pt x="5" y="51"/>
                        </a:cubicBezTo>
                        <a:cubicBezTo>
                          <a:pt x="6" y="53"/>
                          <a:pt x="6" y="55"/>
                          <a:pt x="6" y="57"/>
                        </a:cubicBezTo>
                        <a:cubicBezTo>
                          <a:pt x="6" y="60"/>
                          <a:pt x="4" y="61"/>
                          <a:pt x="8" y="63"/>
                        </a:cubicBezTo>
                        <a:cubicBezTo>
                          <a:pt x="10" y="65"/>
                          <a:pt x="9" y="66"/>
                          <a:pt x="7" y="67"/>
                        </a:cubicBezTo>
                        <a:cubicBezTo>
                          <a:pt x="6" y="68"/>
                          <a:pt x="8" y="72"/>
                          <a:pt x="7" y="74"/>
                        </a:cubicBezTo>
                        <a:cubicBezTo>
                          <a:pt x="7" y="76"/>
                          <a:pt x="4" y="76"/>
                          <a:pt x="4" y="78"/>
                        </a:cubicBezTo>
                        <a:cubicBezTo>
                          <a:pt x="4" y="79"/>
                          <a:pt x="4" y="83"/>
                          <a:pt x="3" y="83"/>
                        </a:cubicBezTo>
                        <a:cubicBezTo>
                          <a:pt x="3" y="83"/>
                          <a:pt x="1" y="82"/>
                          <a:pt x="0" y="82"/>
                        </a:cubicBezTo>
                        <a:cubicBezTo>
                          <a:pt x="0" y="86"/>
                          <a:pt x="4" y="87"/>
                          <a:pt x="4" y="90"/>
                        </a:cubicBezTo>
                        <a:cubicBezTo>
                          <a:pt x="3" y="91"/>
                          <a:pt x="6" y="96"/>
                          <a:pt x="7" y="97"/>
                        </a:cubicBezTo>
                        <a:cubicBezTo>
                          <a:pt x="9" y="99"/>
                          <a:pt x="8" y="100"/>
                          <a:pt x="8" y="102"/>
                        </a:cubicBezTo>
                        <a:cubicBezTo>
                          <a:pt x="8" y="103"/>
                          <a:pt x="10" y="105"/>
                          <a:pt x="10" y="107"/>
                        </a:cubicBezTo>
                        <a:cubicBezTo>
                          <a:pt x="9" y="108"/>
                          <a:pt x="13" y="107"/>
                          <a:pt x="14" y="108"/>
                        </a:cubicBezTo>
                        <a:cubicBezTo>
                          <a:pt x="16" y="108"/>
                          <a:pt x="15" y="107"/>
                          <a:pt x="15" y="105"/>
                        </a:cubicBezTo>
                        <a:cubicBezTo>
                          <a:pt x="15" y="100"/>
                          <a:pt x="23" y="104"/>
                          <a:pt x="24" y="101"/>
                        </a:cubicBezTo>
                        <a:cubicBezTo>
                          <a:pt x="25" y="98"/>
                          <a:pt x="26" y="95"/>
                          <a:pt x="27" y="92"/>
                        </a:cubicBezTo>
                        <a:cubicBezTo>
                          <a:pt x="27" y="90"/>
                          <a:pt x="27" y="88"/>
                          <a:pt x="26" y="87"/>
                        </a:cubicBezTo>
                        <a:cubicBezTo>
                          <a:pt x="25" y="85"/>
                          <a:pt x="26" y="85"/>
                          <a:pt x="28" y="84"/>
                        </a:cubicBezTo>
                        <a:cubicBezTo>
                          <a:pt x="29" y="84"/>
                          <a:pt x="32" y="83"/>
                          <a:pt x="32" y="82"/>
                        </a:cubicBezTo>
                        <a:cubicBezTo>
                          <a:pt x="32" y="82"/>
                          <a:pt x="32" y="81"/>
                          <a:pt x="32" y="81"/>
                        </a:cubicBezTo>
                        <a:cubicBezTo>
                          <a:pt x="33" y="81"/>
                          <a:pt x="35" y="81"/>
                          <a:pt x="35" y="80"/>
                        </a:cubicBezTo>
                        <a:cubicBezTo>
                          <a:pt x="35" y="79"/>
                          <a:pt x="34" y="79"/>
                          <a:pt x="34" y="78"/>
                        </a:cubicBezTo>
                        <a:cubicBezTo>
                          <a:pt x="35" y="78"/>
                          <a:pt x="36" y="77"/>
                          <a:pt x="36" y="77"/>
                        </a:cubicBezTo>
                        <a:cubicBezTo>
                          <a:pt x="38" y="75"/>
                          <a:pt x="37" y="74"/>
                          <a:pt x="35" y="73"/>
                        </a:cubicBezTo>
                        <a:cubicBezTo>
                          <a:pt x="33" y="71"/>
                          <a:pt x="29" y="70"/>
                          <a:pt x="29" y="66"/>
                        </a:cubicBezTo>
                        <a:cubicBezTo>
                          <a:pt x="29" y="64"/>
                          <a:pt x="29" y="62"/>
                          <a:pt x="30" y="60"/>
                        </a:cubicBezTo>
                        <a:cubicBezTo>
                          <a:pt x="31" y="58"/>
                          <a:pt x="31" y="58"/>
                          <a:pt x="30" y="56"/>
                        </a:cubicBezTo>
                        <a:cubicBezTo>
                          <a:pt x="29" y="56"/>
                          <a:pt x="33" y="53"/>
                          <a:pt x="33" y="53"/>
                        </a:cubicBezTo>
                        <a:cubicBezTo>
                          <a:pt x="35" y="51"/>
                          <a:pt x="36" y="49"/>
                          <a:pt x="39" y="48"/>
                        </a:cubicBezTo>
                        <a:cubicBezTo>
                          <a:pt x="42" y="47"/>
                          <a:pt x="47" y="44"/>
                          <a:pt x="49" y="41"/>
                        </a:cubicBezTo>
                        <a:cubicBezTo>
                          <a:pt x="51" y="38"/>
                          <a:pt x="46" y="36"/>
                          <a:pt x="50" y="35"/>
                        </a:cubicBezTo>
                        <a:cubicBezTo>
                          <a:pt x="52" y="34"/>
                          <a:pt x="51" y="34"/>
                          <a:pt x="50" y="32"/>
                        </a:cubicBezTo>
                        <a:cubicBezTo>
                          <a:pt x="50" y="31"/>
                          <a:pt x="53" y="30"/>
                          <a:pt x="54" y="30"/>
                        </a:cubicBezTo>
                        <a:cubicBezTo>
                          <a:pt x="56" y="28"/>
                          <a:pt x="57" y="27"/>
                          <a:pt x="58" y="29"/>
                        </a:cubicBezTo>
                        <a:cubicBezTo>
                          <a:pt x="59" y="29"/>
                          <a:pt x="60" y="28"/>
                          <a:pt x="60" y="28"/>
                        </a:cubicBezTo>
                        <a:cubicBezTo>
                          <a:pt x="61" y="28"/>
                          <a:pt x="62" y="28"/>
                          <a:pt x="63" y="28"/>
                        </a:cubicBezTo>
                        <a:cubicBezTo>
                          <a:pt x="63" y="27"/>
                          <a:pt x="62" y="27"/>
                          <a:pt x="61" y="25"/>
                        </a:cubicBezTo>
                        <a:cubicBezTo>
                          <a:pt x="60" y="24"/>
                          <a:pt x="61" y="26"/>
                          <a:pt x="61" y="25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27" name="Freeform 718">
                    <a:extLst>
                      <a:ext uri="{FF2B5EF4-FFF2-40B4-BE49-F238E27FC236}">
                        <a16:creationId xmlns:a16="http://schemas.microsoft.com/office/drawing/2014/main" id="{F196CF13-B076-481B-8B9A-0163B08CB2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26268" y="2528756"/>
                    <a:ext cx="251658" cy="393415"/>
                  </a:xfrm>
                  <a:custGeom>
                    <a:avLst/>
                    <a:gdLst>
                      <a:gd name="T0" fmla="*/ 53 w 54"/>
                      <a:gd name="T1" fmla="*/ 59 h 84"/>
                      <a:gd name="T2" fmla="*/ 47 w 54"/>
                      <a:gd name="T3" fmla="*/ 55 h 84"/>
                      <a:gd name="T4" fmla="*/ 49 w 54"/>
                      <a:gd name="T5" fmla="*/ 51 h 84"/>
                      <a:gd name="T6" fmla="*/ 44 w 54"/>
                      <a:gd name="T7" fmla="*/ 44 h 84"/>
                      <a:gd name="T8" fmla="*/ 46 w 54"/>
                      <a:gd name="T9" fmla="*/ 43 h 84"/>
                      <a:gd name="T10" fmla="*/ 44 w 54"/>
                      <a:gd name="T11" fmla="*/ 38 h 84"/>
                      <a:gd name="T12" fmla="*/ 45 w 54"/>
                      <a:gd name="T13" fmla="*/ 36 h 84"/>
                      <a:gd name="T14" fmla="*/ 44 w 54"/>
                      <a:gd name="T15" fmla="*/ 32 h 84"/>
                      <a:gd name="T16" fmla="*/ 42 w 54"/>
                      <a:gd name="T17" fmla="*/ 26 h 84"/>
                      <a:gd name="T18" fmla="*/ 45 w 54"/>
                      <a:gd name="T19" fmla="*/ 23 h 84"/>
                      <a:gd name="T20" fmla="*/ 44 w 54"/>
                      <a:gd name="T21" fmla="*/ 19 h 84"/>
                      <a:gd name="T22" fmla="*/ 38 w 54"/>
                      <a:gd name="T23" fmla="*/ 13 h 84"/>
                      <a:gd name="T24" fmla="*/ 40 w 54"/>
                      <a:gd name="T25" fmla="*/ 12 h 84"/>
                      <a:gd name="T26" fmla="*/ 39 w 54"/>
                      <a:gd name="T27" fmla="*/ 10 h 84"/>
                      <a:gd name="T28" fmla="*/ 41 w 54"/>
                      <a:gd name="T29" fmla="*/ 3 h 84"/>
                      <a:gd name="T30" fmla="*/ 37 w 54"/>
                      <a:gd name="T31" fmla="*/ 1 h 84"/>
                      <a:gd name="T32" fmla="*/ 34 w 54"/>
                      <a:gd name="T33" fmla="*/ 0 h 84"/>
                      <a:gd name="T34" fmla="*/ 29 w 54"/>
                      <a:gd name="T35" fmla="*/ 1 h 84"/>
                      <a:gd name="T36" fmla="*/ 25 w 54"/>
                      <a:gd name="T37" fmla="*/ 5 h 84"/>
                      <a:gd name="T38" fmla="*/ 24 w 54"/>
                      <a:gd name="T39" fmla="*/ 10 h 84"/>
                      <a:gd name="T40" fmla="*/ 21 w 54"/>
                      <a:gd name="T41" fmla="*/ 13 h 84"/>
                      <a:gd name="T42" fmla="*/ 17 w 54"/>
                      <a:gd name="T43" fmla="*/ 11 h 84"/>
                      <a:gd name="T44" fmla="*/ 14 w 54"/>
                      <a:gd name="T45" fmla="*/ 12 h 84"/>
                      <a:gd name="T46" fmla="*/ 7 w 54"/>
                      <a:gd name="T47" fmla="*/ 10 h 84"/>
                      <a:gd name="T48" fmla="*/ 4 w 54"/>
                      <a:gd name="T49" fmla="*/ 7 h 84"/>
                      <a:gd name="T50" fmla="*/ 0 w 54"/>
                      <a:gd name="T51" fmla="*/ 9 h 84"/>
                      <a:gd name="T52" fmla="*/ 8 w 54"/>
                      <a:gd name="T53" fmla="*/ 14 h 84"/>
                      <a:gd name="T54" fmla="*/ 12 w 54"/>
                      <a:gd name="T55" fmla="*/ 16 h 84"/>
                      <a:gd name="T56" fmla="*/ 14 w 54"/>
                      <a:gd name="T57" fmla="*/ 19 h 84"/>
                      <a:gd name="T58" fmla="*/ 14 w 54"/>
                      <a:gd name="T59" fmla="*/ 21 h 84"/>
                      <a:gd name="T60" fmla="*/ 15 w 54"/>
                      <a:gd name="T61" fmla="*/ 24 h 84"/>
                      <a:gd name="T62" fmla="*/ 15 w 54"/>
                      <a:gd name="T63" fmla="*/ 27 h 84"/>
                      <a:gd name="T64" fmla="*/ 16 w 54"/>
                      <a:gd name="T65" fmla="*/ 29 h 84"/>
                      <a:gd name="T66" fmla="*/ 15 w 54"/>
                      <a:gd name="T67" fmla="*/ 33 h 84"/>
                      <a:gd name="T68" fmla="*/ 17 w 54"/>
                      <a:gd name="T69" fmla="*/ 36 h 84"/>
                      <a:gd name="T70" fmla="*/ 21 w 54"/>
                      <a:gd name="T71" fmla="*/ 38 h 84"/>
                      <a:gd name="T72" fmla="*/ 22 w 54"/>
                      <a:gd name="T73" fmla="*/ 41 h 84"/>
                      <a:gd name="T74" fmla="*/ 23 w 54"/>
                      <a:gd name="T75" fmla="*/ 44 h 84"/>
                      <a:gd name="T76" fmla="*/ 20 w 54"/>
                      <a:gd name="T77" fmla="*/ 44 h 84"/>
                      <a:gd name="T78" fmla="*/ 16 w 54"/>
                      <a:gd name="T79" fmla="*/ 49 h 84"/>
                      <a:gd name="T80" fmla="*/ 13 w 54"/>
                      <a:gd name="T81" fmla="*/ 51 h 84"/>
                      <a:gd name="T82" fmla="*/ 10 w 54"/>
                      <a:gd name="T83" fmla="*/ 54 h 84"/>
                      <a:gd name="T84" fmla="*/ 4 w 54"/>
                      <a:gd name="T85" fmla="*/ 57 h 84"/>
                      <a:gd name="T86" fmla="*/ 2 w 54"/>
                      <a:gd name="T87" fmla="*/ 62 h 84"/>
                      <a:gd name="T88" fmla="*/ 4 w 54"/>
                      <a:gd name="T89" fmla="*/ 67 h 84"/>
                      <a:gd name="T90" fmla="*/ 4 w 54"/>
                      <a:gd name="T91" fmla="*/ 73 h 84"/>
                      <a:gd name="T92" fmla="*/ 4 w 54"/>
                      <a:gd name="T93" fmla="*/ 78 h 84"/>
                      <a:gd name="T94" fmla="*/ 7 w 54"/>
                      <a:gd name="T95" fmla="*/ 80 h 84"/>
                      <a:gd name="T96" fmla="*/ 5 w 54"/>
                      <a:gd name="T97" fmla="*/ 81 h 84"/>
                      <a:gd name="T98" fmla="*/ 8 w 54"/>
                      <a:gd name="T99" fmla="*/ 79 h 84"/>
                      <a:gd name="T100" fmla="*/ 8 w 54"/>
                      <a:gd name="T101" fmla="*/ 83 h 84"/>
                      <a:gd name="T102" fmla="*/ 11 w 54"/>
                      <a:gd name="T103" fmla="*/ 80 h 84"/>
                      <a:gd name="T104" fmla="*/ 11 w 54"/>
                      <a:gd name="T105" fmla="*/ 83 h 84"/>
                      <a:gd name="T106" fmla="*/ 23 w 54"/>
                      <a:gd name="T107" fmla="*/ 80 h 84"/>
                      <a:gd name="T108" fmla="*/ 36 w 54"/>
                      <a:gd name="T109" fmla="*/ 78 h 84"/>
                      <a:gd name="T110" fmla="*/ 46 w 54"/>
                      <a:gd name="T111" fmla="*/ 68 h 84"/>
                      <a:gd name="T112" fmla="*/ 53 w 54"/>
                      <a:gd name="T113" fmla="*/ 59 h 84"/>
                      <a:gd name="T114" fmla="*/ 53 w 54"/>
                      <a:gd name="T115" fmla="*/ 59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54" h="84">
                        <a:moveTo>
                          <a:pt x="53" y="59"/>
                        </a:moveTo>
                        <a:cubicBezTo>
                          <a:pt x="52" y="57"/>
                          <a:pt x="49" y="56"/>
                          <a:pt x="47" y="55"/>
                        </a:cubicBezTo>
                        <a:cubicBezTo>
                          <a:pt x="44" y="53"/>
                          <a:pt x="48" y="53"/>
                          <a:pt x="49" y="51"/>
                        </a:cubicBezTo>
                        <a:cubicBezTo>
                          <a:pt x="49" y="51"/>
                          <a:pt x="45" y="45"/>
                          <a:pt x="44" y="44"/>
                        </a:cubicBezTo>
                        <a:cubicBezTo>
                          <a:pt x="44" y="44"/>
                          <a:pt x="46" y="43"/>
                          <a:pt x="46" y="43"/>
                        </a:cubicBezTo>
                        <a:cubicBezTo>
                          <a:pt x="46" y="42"/>
                          <a:pt x="44" y="39"/>
                          <a:pt x="44" y="38"/>
                        </a:cubicBezTo>
                        <a:cubicBezTo>
                          <a:pt x="44" y="37"/>
                          <a:pt x="45" y="37"/>
                          <a:pt x="45" y="36"/>
                        </a:cubicBezTo>
                        <a:cubicBezTo>
                          <a:pt x="46" y="35"/>
                          <a:pt x="44" y="33"/>
                          <a:pt x="44" y="32"/>
                        </a:cubicBezTo>
                        <a:cubicBezTo>
                          <a:pt x="42" y="30"/>
                          <a:pt x="40" y="28"/>
                          <a:pt x="42" y="26"/>
                        </a:cubicBezTo>
                        <a:cubicBezTo>
                          <a:pt x="43" y="25"/>
                          <a:pt x="45" y="24"/>
                          <a:pt x="45" y="23"/>
                        </a:cubicBezTo>
                        <a:cubicBezTo>
                          <a:pt x="46" y="21"/>
                          <a:pt x="44" y="20"/>
                          <a:pt x="44" y="19"/>
                        </a:cubicBezTo>
                        <a:cubicBezTo>
                          <a:pt x="43" y="18"/>
                          <a:pt x="36" y="15"/>
                          <a:pt x="38" y="13"/>
                        </a:cubicBezTo>
                        <a:cubicBezTo>
                          <a:pt x="38" y="13"/>
                          <a:pt x="40" y="12"/>
                          <a:pt x="40" y="12"/>
                        </a:cubicBezTo>
                        <a:cubicBezTo>
                          <a:pt x="40" y="12"/>
                          <a:pt x="37" y="10"/>
                          <a:pt x="39" y="10"/>
                        </a:cubicBezTo>
                        <a:cubicBezTo>
                          <a:pt x="42" y="10"/>
                          <a:pt x="44" y="5"/>
                          <a:pt x="41" y="3"/>
                        </a:cubicBezTo>
                        <a:cubicBezTo>
                          <a:pt x="40" y="2"/>
                          <a:pt x="38" y="2"/>
                          <a:pt x="37" y="1"/>
                        </a:cubicBezTo>
                        <a:cubicBezTo>
                          <a:pt x="36" y="0"/>
                          <a:pt x="35" y="0"/>
                          <a:pt x="34" y="0"/>
                        </a:cubicBezTo>
                        <a:cubicBezTo>
                          <a:pt x="32" y="1"/>
                          <a:pt x="31" y="0"/>
                          <a:pt x="29" y="1"/>
                        </a:cubicBezTo>
                        <a:cubicBezTo>
                          <a:pt x="28" y="2"/>
                          <a:pt x="26" y="4"/>
                          <a:pt x="25" y="5"/>
                        </a:cubicBezTo>
                        <a:cubicBezTo>
                          <a:pt x="25" y="6"/>
                          <a:pt x="25" y="10"/>
                          <a:pt x="24" y="10"/>
                        </a:cubicBezTo>
                        <a:cubicBezTo>
                          <a:pt x="23" y="11"/>
                          <a:pt x="22" y="12"/>
                          <a:pt x="21" y="13"/>
                        </a:cubicBezTo>
                        <a:cubicBezTo>
                          <a:pt x="20" y="13"/>
                          <a:pt x="18" y="11"/>
                          <a:pt x="17" y="11"/>
                        </a:cubicBezTo>
                        <a:cubicBezTo>
                          <a:pt x="16" y="11"/>
                          <a:pt x="15" y="12"/>
                          <a:pt x="14" y="12"/>
                        </a:cubicBezTo>
                        <a:cubicBezTo>
                          <a:pt x="11" y="13"/>
                          <a:pt x="9" y="12"/>
                          <a:pt x="7" y="10"/>
                        </a:cubicBezTo>
                        <a:cubicBezTo>
                          <a:pt x="7" y="9"/>
                          <a:pt x="5" y="7"/>
                          <a:pt x="4" y="7"/>
                        </a:cubicBezTo>
                        <a:cubicBezTo>
                          <a:pt x="3" y="7"/>
                          <a:pt x="1" y="9"/>
                          <a:pt x="0" y="9"/>
                        </a:cubicBezTo>
                        <a:cubicBezTo>
                          <a:pt x="2" y="11"/>
                          <a:pt x="5" y="13"/>
                          <a:pt x="8" y="14"/>
                        </a:cubicBezTo>
                        <a:cubicBezTo>
                          <a:pt x="9" y="14"/>
                          <a:pt x="11" y="15"/>
                          <a:pt x="12" y="16"/>
                        </a:cubicBezTo>
                        <a:cubicBezTo>
                          <a:pt x="13" y="17"/>
                          <a:pt x="13" y="18"/>
                          <a:pt x="14" y="19"/>
                        </a:cubicBezTo>
                        <a:cubicBezTo>
                          <a:pt x="14" y="20"/>
                          <a:pt x="13" y="20"/>
                          <a:pt x="14" y="21"/>
                        </a:cubicBezTo>
                        <a:cubicBezTo>
                          <a:pt x="14" y="22"/>
                          <a:pt x="16" y="23"/>
                          <a:pt x="15" y="24"/>
                        </a:cubicBezTo>
                        <a:cubicBezTo>
                          <a:pt x="15" y="25"/>
                          <a:pt x="14" y="26"/>
                          <a:pt x="15" y="27"/>
                        </a:cubicBezTo>
                        <a:cubicBezTo>
                          <a:pt x="15" y="27"/>
                          <a:pt x="16" y="29"/>
                          <a:pt x="16" y="29"/>
                        </a:cubicBezTo>
                        <a:cubicBezTo>
                          <a:pt x="15" y="30"/>
                          <a:pt x="15" y="32"/>
                          <a:pt x="15" y="33"/>
                        </a:cubicBezTo>
                        <a:cubicBezTo>
                          <a:pt x="15" y="33"/>
                          <a:pt x="17" y="36"/>
                          <a:pt x="17" y="36"/>
                        </a:cubicBezTo>
                        <a:cubicBezTo>
                          <a:pt x="18" y="37"/>
                          <a:pt x="20" y="38"/>
                          <a:pt x="21" y="38"/>
                        </a:cubicBezTo>
                        <a:cubicBezTo>
                          <a:pt x="22" y="39"/>
                          <a:pt x="22" y="40"/>
                          <a:pt x="22" y="41"/>
                        </a:cubicBezTo>
                        <a:cubicBezTo>
                          <a:pt x="22" y="42"/>
                          <a:pt x="23" y="43"/>
                          <a:pt x="23" y="44"/>
                        </a:cubicBezTo>
                        <a:cubicBezTo>
                          <a:pt x="23" y="45"/>
                          <a:pt x="21" y="44"/>
                          <a:pt x="20" y="44"/>
                        </a:cubicBezTo>
                        <a:cubicBezTo>
                          <a:pt x="19" y="44"/>
                          <a:pt x="16" y="48"/>
                          <a:pt x="16" y="49"/>
                        </a:cubicBezTo>
                        <a:cubicBezTo>
                          <a:pt x="15" y="50"/>
                          <a:pt x="14" y="50"/>
                          <a:pt x="13" y="51"/>
                        </a:cubicBezTo>
                        <a:cubicBezTo>
                          <a:pt x="12" y="52"/>
                          <a:pt x="11" y="53"/>
                          <a:pt x="10" y="54"/>
                        </a:cubicBezTo>
                        <a:cubicBezTo>
                          <a:pt x="9" y="54"/>
                          <a:pt x="4" y="58"/>
                          <a:pt x="4" y="57"/>
                        </a:cubicBezTo>
                        <a:cubicBezTo>
                          <a:pt x="4" y="59"/>
                          <a:pt x="2" y="60"/>
                          <a:pt x="2" y="62"/>
                        </a:cubicBezTo>
                        <a:cubicBezTo>
                          <a:pt x="3" y="64"/>
                          <a:pt x="2" y="67"/>
                          <a:pt x="4" y="67"/>
                        </a:cubicBezTo>
                        <a:cubicBezTo>
                          <a:pt x="5" y="67"/>
                          <a:pt x="4" y="72"/>
                          <a:pt x="4" y="73"/>
                        </a:cubicBezTo>
                        <a:cubicBezTo>
                          <a:pt x="4" y="75"/>
                          <a:pt x="2" y="77"/>
                          <a:pt x="4" y="78"/>
                        </a:cubicBezTo>
                        <a:cubicBezTo>
                          <a:pt x="4" y="78"/>
                          <a:pt x="8" y="79"/>
                          <a:pt x="7" y="80"/>
                        </a:cubicBezTo>
                        <a:cubicBezTo>
                          <a:pt x="7" y="80"/>
                          <a:pt x="5" y="81"/>
                          <a:pt x="5" y="81"/>
                        </a:cubicBezTo>
                        <a:cubicBezTo>
                          <a:pt x="7" y="81"/>
                          <a:pt x="7" y="79"/>
                          <a:pt x="8" y="79"/>
                        </a:cubicBezTo>
                        <a:cubicBezTo>
                          <a:pt x="10" y="78"/>
                          <a:pt x="8" y="83"/>
                          <a:pt x="8" y="83"/>
                        </a:cubicBezTo>
                        <a:cubicBezTo>
                          <a:pt x="8" y="83"/>
                          <a:pt x="11" y="80"/>
                          <a:pt x="11" y="80"/>
                        </a:cubicBezTo>
                        <a:cubicBezTo>
                          <a:pt x="12" y="79"/>
                          <a:pt x="11" y="83"/>
                          <a:pt x="11" y="83"/>
                        </a:cubicBezTo>
                        <a:cubicBezTo>
                          <a:pt x="14" y="84"/>
                          <a:pt x="20" y="81"/>
                          <a:pt x="23" y="80"/>
                        </a:cubicBezTo>
                        <a:cubicBezTo>
                          <a:pt x="27" y="79"/>
                          <a:pt x="31" y="79"/>
                          <a:pt x="36" y="78"/>
                        </a:cubicBezTo>
                        <a:cubicBezTo>
                          <a:pt x="39" y="74"/>
                          <a:pt x="43" y="71"/>
                          <a:pt x="46" y="68"/>
                        </a:cubicBezTo>
                        <a:cubicBezTo>
                          <a:pt x="48" y="66"/>
                          <a:pt x="54" y="62"/>
                          <a:pt x="53" y="59"/>
                        </a:cubicBezTo>
                        <a:cubicBezTo>
                          <a:pt x="52" y="57"/>
                          <a:pt x="54" y="62"/>
                          <a:pt x="53" y="59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28" name="Freeform 719">
                    <a:extLst>
                      <a:ext uri="{FF2B5EF4-FFF2-40B4-BE49-F238E27FC236}">
                        <a16:creationId xmlns:a16="http://schemas.microsoft.com/office/drawing/2014/main" id="{2931F64F-9C18-40EB-9F00-F503CB7703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66300" y="2482565"/>
                    <a:ext cx="597290" cy="500131"/>
                  </a:xfrm>
                  <a:custGeom>
                    <a:avLst/>
                    <a:gdLst>
                      <a:gd name="T0" fmla="*/ 38 w 128"/>
                      <a:gd name="T1" fmla="*/ 87 h 107"/>
                      <a:gd name="T2" fmla="*/ 38 w 128"/>
                      <a:gd name="T3" fmla="*/ 63 h 107"/>
                      <a:gd name="T4" fmla="*/ 47 w 128"/>
                      <a:gd name="T5" fmla="*/ 52 h 107"/>
                      <a:gd name="T6" fmla="*/ 56 w 128"/>
                      <a:gd name="T7" fmla="*/ 34 h 107"/>
                      <a:gd name="T8" fmla="*/ 72 w 128"/>
                      <a:gd name="T9" fmla="*/ 25 h 107"/>
                      <a:gd name="T10" fmla="*/ 86 w 128"/>
                      <a:gd name="T11" fmla="*/ 22 h 107"/>
                      <a:gd name="T12" fmla="*/ 102 w 128"/>
                      <a:gd name="T13" fmla="*/ 20 h 107"/>
                      <a:gd name="T14" fmla="*/ 112 w 128"/>
                      <a:gd name="T15" fmla="*/ 10 h 107"/>
                      <a:gd name="T16" fmla="*/ 120 w 128"/>
                      <a:gd name="T17" fmla="*/ 13 h 107"/>
                      <a:gd name="T18" fmla="*/ 127 w 128"/>
                      <a:gd name="T19" fmla="*/ 6 h 107"/>
                      <a:gd name="T20" fmla="*/ 114 w 128"/>
                      <a:gd name="T21" fmla="*/ 5 h 107"/>
                      <a:gd name="T22" fmla="*/ 116 w 128"/>
                      <a:gd name="T23" fmla="*/ 2 h 107"/>
                      <a:gd name="T24" fmla="*/ 106 w 128"/>
                      <a:gd name="T25" fmla="*/ 3 h 107"/>
                      <a:gd name="T26" fmla="*/ 100 w 128"/>
                      <a:gd name="T27" fmla="*/ 1 h 107"/>
                      <a:gd name="T28" fmla="*/ 95 w 128"/>
                      <a:gd name="T29" fmla="*/ 3 h 107"/>
                      <a:gd name="T30" fmla="*/ 91 w 128"/>
                      <a:gd name="T31" fmla="*/ 6 h 107"/>
                      <a:gd name="T32" fmla="*/ 90 w 128"/>
                      <a:gd name="T33" fmla="*/ 11 h 107"/>
                      <a:gd name="T34" fmla="*/ 84 w 128"/>
                      <a:gd name="T35" fmla="*/ 10 h 107"/>
                      <a:gd name="T36" fmla="*/ 80 w 128"/>
                      <a:gd name="T37" fmla="*/ 13 h 107"/>
                      <a:gd name="T38" fmla="*/ 76 w 128"/>
                      <a:gd name="T39" fmla="*/ 15 h 107"/>
                      <a:gd name="T40" fmla="*/ 72 w 128"/>
                      <a:gd name="T41" fmla="*/ 16 h 107"/>
                      <a:gd name="T42" fmla="*/ 68 w 128"/>
                      <a:gd name="T43" fmla="*/ 10 h 107"/>
                      <a:gd name="T44" fmla="*/ 67 w 128"/>
                      <a:gd name="T45" fmla="*/ 14 h 107"/>
                      <a:gd name="T46" fmla="*/ 65 w 128"/>
                      <a:gd name="T47" fmla="*/ 14 h 107"/>
                      <a:gd name="T48" fmla="*/ 62 w 128"/>
                      <a:gd name="T49" fmla="*/ 18 h 107"/>
                      <a:gd name="T50" fmla="*/ 61 w 128"/>
                      <a:gd name="T51" fmla="*/ 21 h 107"/>
                      <a:gd name="T52" fmla="*/ 57 w 128"/>
                      <a:gd name="T53" fmla="*/ 20 h 107"/>
                      <a:gd name="T54" fmla="*/ 54 w 128"/>
                      <a:gd name="T55" fmla="*/ 20 h 107"/>
                      <a:gd name="T56" fmla="*/ 51 w 128"/>
                      <a:gd name="T57" fmla="*/ 22 h 107"/>
                      <a:gd name="T58" fmla="*/ 49 w 128"/>
                      <a:gd name="T59" fmla="*/ 23 h 107"/>
                      <a:gd name="T60" fmla="*/ 54 w 128"/>
                      <a:gd name="T61" fmla="*/ 25 h 107"/>
                      <a:gd name="T62" fmla="*/ 56 w 128"/>
                      <a:gd name="T63" fmla="*/ 25 h 107"/>
                      <a:gd name="T64" fmla="*/ 57 w 128"/>
                      <a:gd name="T65" fmla="*/ 28 h 107"/>
                      <a:gd name="T66" fmla="*/ 49 w 128"/>
                      <a:gd name="T67" fmla="*/ 31 h 107"/>
                      <a:gd name="T68" fmla="*/ 53 w 128"/>
                      <a:gd name="T69" fmla="*/ 33 h 107"/>
                      <a:gd name="T70" fmla="*/ 49 w 128"/>
                      <a:gd name="T71" fmla="*/ 35 h 107"/>
                      <a:gd name="T72" fmla="*/ 43 w 128"/>
                      <a:gd name="T73" fmla="*/ 40 h 107"/>
                      <a:gd name="T74" fmla="*/ 42 w 128"/>
                      <a:gd name="T75" fmla="*/ 43 h 107"/>
                      <a:gd name="T76" fmla="*/ 39 w 128"/>
                      <a:gd name="T77" fmla="*/ 45 h 107"/>
                      <a:gd name="T78" fmla="*/ 39 w 128"/>
                      <a:gd name="T79" fmla="*/ 49 h 107"/>
                      <a:gd name="T80" fmla="*/ 39 w 128"/>
                      <a:gd name="T81" fmla="*/ 52 h 107"/>
                      <a:gd name="T82" fmla="*/ 35 w 128"/>
                      <a:gd name="T83" fmla="*/ 56 h 107"/>
                      <a:gd name="T84" fmla="*/ 27 w 128"/>
                      <a:gd name="T85" fmla="*/ 62 h 107"/>
                      <a:gd name="T86" fmla="*/ 31 w 128"/>
                      <a:gd name="T87" fmla="*/ 64 h 107"/>
                      <a:gd name="T88" fmla="*/ 28 w 128"/>
                      <a:gd name="T89" fmla="*/ 66 h 107"/>
                      <a:gd name="T90" fmla="*/ 19 w 128"/>
                      <a:gd name="T91" fmla="*/ 68 h 107"/>
                      <a:gd name="T92" fmla="*/ 16 w 128"/>
                      <a:gd name="T93" fmla="*/ 72 h 107"/>
                      <a:gd name="T94" fmla="*/ 10 w 128"/>
                      <a:gd name="T95" fmla="*/ 73 h 107"/>
                      <a:gd name="T96" fmla="*/ 10 w 128"/>
                      <a:gd name="T97" fmla="*/ 74 h 107"/>
                      <a:gd name="T98" fmla="*/ 5 w 128"/>
                      <a:gd name="T99" fmla="*/ 75 h 107"/>
                      <a:gd name="T100" fmla="*/ 4 w 128"/>
                      <a:gd name="T101" fmla="*/ 81 h 107"/>
                      <a:gd name="T102" fmla="*/ 1 w 128"/>
                      <a:gd name="T103" fmla="*/ 86 h 107"/>
                      <a:gd name="T104" fmla="*/ 6 w 128"/>
                      <a:gd name="T105" fmla="*/ 92 h 107"/>
                      <a:gd name="T106" fmla="*/ 7 w 128"/>
                      <a:gd name="T107" fmla="*/ 94 h 107"/>
                      <a:gd name="T108" fmla="*/ 3 w 128"/>
                      <a:gd name="T109" fmla="*/ 93 h 107"/>
                      <a:gd name="T110" fmla="*/ 5 w 128"/>
                      <a:gd name="T111" fmla="*/ 97 h 107"/>
                      <a:gd name="T112" fmla="*/ 5 w 128"/>
                      <a:gd name="T113" fmla="*/ 103 h 107"/>
                      <a:gd name="T114" fmla="*/ 27 w 128"/>
                      <a:gd name="T115" fmla="*/ 99 h 107"/>
                      <a:gd name="T116" fmla="*/ 34 w 128"/>
                      <a:gd name="T117" fmla="*/ 101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128" h="107">
                        <a:moveTo>
                          <a:pt x="34" y="101"/>
                        </a:moveTo>
                        <a:cubicBezTo>
                          <a:pt x="34" y="101"/>
                          <a:pt x="35" y="98"/>
                          <a:pt x="35" y="97"/>
                        </a:cubicBezTo>
                        <a:cubicBezTo>
                          <a:pt x="35" y="95"/>
                          <a:pt x="36" y="94"/>
                          <a:pt x="38" y="93"/>
                        </a:cubicBezTo>
                        <a:cubicBezTo>
                          <a:pt x="40" y="91"/>
                          <a:pt x="38" y="88"/>
                          <a:pt x="38" y="87"/>
                        </a:cubicBezTo>
                        <a:cubicBezTo>
                          <a:pt x="38" y="84"/>
                          <a:pt x="42" y="84"/>
                          <a:pt x="39" y="82"/>
                        </a:cubicBezTo>
                        <a:cubicBezTo>
                          <a:pt x="37" y="80"/>
                          <a:pt x="36" y="80"/>
                          <a:pt x="37" y="77"/>
                        </a:cubicBezTo>
                        <a:cubicBezTo>
                          <a:pt x="38" y="75"/>
                          <a:pt x="37" y="73"/>
                          <a:pt x="37" y="71"/>
                        </a:cubicBezTo>
                        <a:cubicBezTo>
                          <a:pt x="36" y="68"/>
                          <a:pt x="35" y="65"/>
                          <a:pt x="38" y="63"/>
                        </a:cubicBezTo>
                        <a:cubicBezTo>
                          <a:pt x="39" y="62"/>
                          <a:pt x="41" y="62"/>
                          <a:pt x="42" y="61"/>
                        </a:cubicBezTo>
                        <a:cubicBezTo>
                          <a:pt x="43" y="61"/>
                          <a:pt x="44" y="62"/>
                          <a:pt x="45" y="61"/>
                        </a:cubicBezTo>
                        <a:cubicBezTo>
                          <a:pt x="46" y="59"/>
                          <a:pt x="45" y="58"/>
                          <a:pt x="44" y="57"/>
                        </a:cubicBezTo>
                        <a:cubicBezTo>
                          <a:pt x="44" y="55"/>
                          <a:pt x="46" y="54"/>
                          <a:pt x="47" y="52"/>
                        </a:cubicBezTo>
                        <a:cubicBezTo>
                          <a:pt x="47" y="51"/>
                          <a:pt x="48" y="48"/>
                          <a:pt x="48" y="46"/>
                        </a:cubicBezTo>
                        <a:cubicBezTo>
                          <a:pt x="48" y="44"/>
                          <a:pt x="52" y="44"/>
                          <a:pt x="51" y="43"/>
                        </a:cubicBezTo>
                        <a:cubicBezTo>
                          <a:pt x="51" y="41"/>
                          <a:pt x="53" y="40"/>
                          <a:pt x="54" y="38"/>
                        </a:cubicBezTo>
                        <a:cubicBezTo>
                          <a:pt x="56" y="36"/>
                          <a:pt x="56" y="37"/>
                          <a:pt x="56" y="34"/>
                        </a:cubicBezTo>
                        <a:cubicBezTo>
                          <a:pt x="55" y="33"/>
                          <a:pt x="59" y="28"/>
                          <a:pt x="60" y="28"/>
                        </a:cubicBezTo>
                        <a:cubicBezTo>
                          <a:pt x="61" y="27"/>
                          <a:pt x="64" y="28"/>
                          <a:pt x="65" y="28"/>
                        </a:cubicBezTo>
                        <a:cubicBezTo>
                          <a:pt x="65" y="26"/>
                          <a:pt x="65" y="25"/>
                          <a:pt x="65" y="23"/>
                        </a:cubicBezTo>
                        <a:cubicBezTo>
                          <a:pt x="68" y="24"/>
                          <a:pt x="70" y="24"/>
                          <a:pt x="72" y="25"/>
                        </a:cubicBezTo>
                        <a:cubicBezTo>
                          <a:pt x="76" y="25"/>
                          <a:pt x="74" y="21"/>
                          <a:pt x="75" y="19"/>
                        </a:cubicBezTo>
                        <a:cubicBezTo>
                          <a:pt x="75" y="19"/>
                          <a:pt x="77" y="19"/>
                          <a:pt x="78" y="19"/>
                        </a:cubicBezTo>
                        <a:cubicBezTo>
                          <a:pt x="79" y="18"/>
                          <a:pt x="81" y="16"/>
                          <a:pt x="82" y="18"/>
                        </a:cubicBezTo>
                        <a:cubicBezTo>
                          <a:pt x="84" y="19"/>
                          <a:pt x="84" y="21"/>
                          <a:pt x="86" y="22"/>
                        </a:cubicBezTo>
                        <a:cubicBezTo>
                          <a:pt x="87" y="22"/>
                          <a:pt x="89" y="22"/>
                          <a:pt x="90" y="22"/>
                        </a:cubicBezTo>
                        <a:cubicBezTo>
                          <a:pt x="91" y="22"/>
                          <a:pt x="92" y="21"/>
                          <a:pt x="94" y="21"/>
                        </a:cubicBezTo>
                        <a:cubicBezTo>
                          <a:pt x="95" y="21"/>
                          <a:pt x="96" y="23"/>
                          <a:pt x="98" y="23"/>
                        </a:cubicBezTo>
                        <a:cubicBezTo>
                          <a:pt x="98" y="22"/>
                          <a:pt x="102" y="20"/>
                          <a:pt x="102" y="20"/>
                        </a:cubicBezTo>
                        <a:cubicBezTo>
                          <a:pt x="102" y="17"/>
                          <a:pt x="102" y="16"/>
                          <a:pt x="103" y="14"/>
                        </a:cubicBezTo>
                        <a:cubicBezTo>
                          <a:pt x="104" y="13"/>
                          <a:pt x="106" y="11"/>
                          <a:pt x="107" y="11"/>
                        </a:cubicBezTo>
                        <a:cubicBezTo>
                          <a:pt x="108" y="11"/>
                          <a:pt x="109" y="11"/>
                          <a:pt x="110" y="11"/>
                        </a:cubicBezTo>
                        <a:cubicBezTo>
                          <a:pt x="111" y="11"/>
                          <a:pt x="111" y="10"/>
                          <a:pt x="112" y="10"/>
                        </a:cubicBezTo>
                        <a:cubicBezTo>
                          <a:pt x="113" y="10"/>
                          <a:pt x="115" y="12"/>
                          <a:pt x="116" y="12"/>
                        </a:cubicBezTo>
                        <a:cubicBezTo>
                          <a:pt x="118" y="13"/>
                          <a:pt x="119" y="14"/>
                          <a:pt x="119" y="17"/>
                        </a:cubicBezTo>
                        <a:cubicBezTo>
                          <a:pt x="121" y="17"/>
                          <a:pt x="126" y="14"/>
                          <a:pt x="124" y="12"/>
                        </a:cubicBezTo>
                        <a:cubicBezTo>
                          <a:pt x="126" y="13"/>
                          <a:pt x="121" y="13"/>
                          <a:pt x="120" y="13"/>
                        </a:cubicBezTo>
                        <a:cubicBezTo>
                          <a:pt x="125" y="12"/>
                          <a:pt x="118" y="9"/>
                          <a:pt x="117" y="10"/>
                        </a:cubicBezTo>
                        <a:cubicBezTo>
                          <a:pt x="118" y="9"/>
                          <a:pt x="119" y="10"/>
                          <a:pt x="119" y="10"/>
                        </a:cubicBezTo>
                        <a:cubicBezTo>
                          <a:pt x="121" y="10"/>
                          <a:pt x="123" y="10"/>
                          <a:pt x="124" y="9"/>
                        </a:cubicBezTo>
                        <a:cubicBezTo>
                          <a:pt x="125" y="9"/>
                          <a:pt x="128" y="7"/>
                          <a:pt x="127" y="6"/>
                        </a:cubicBezTo>
                        <a:cubicBezTo>
                          <a:pt x="125" y="5"/>
                          <a:pt x="122" y="4"/>
                          <a:pt x="119" y="3"/>
                        </a:cubicBezTo>
                        <a:cubicBezTo>
                          <a:pt x="118" y="2"/>
                          <a:pt x="117" y="4"/>
                          <a:pt x="116" y="5"/>
                        </a:cubicBezTo>
                        <a:cubicBezTo>
                          <a:pt x="116" y="5"/>
                          <a:pt x="114" y="8"/>
                          <a:pt x="114" y="7"/>
                        </a:cubicBezTo>
                        <a:cubicBezTo>
                          <a:pt x="114" y="7"/>
                          <a:pt x="114" y="6"/>
                          <a:pt x="114" y="5"/>
                        </a:cubicBezTo>
                        <a:cubicBezTo>
                          <a:pt x="114" y="5"/>
                          <a:pt x="112" y="5"/>
                          <a:pt x="112" y="5"/>
                        </a:cubicBezTo>
                        <a:cubicBezTo>
                          <a:pt x="113" y="4"/>
                          <a:pt x="115" y="5"/>
                          <a:pt x="115" y="4"/>
                        </a:cubicBezTo>
                        <a:cubicBezTo>
                          <a:pt x="115" y="4"/>
                          <a:pt x="112" y="4"/>
                          <a:pt x="112" y="4"/>
                        </a:cubicBezTo>
                        <a:cubicBezTo>
                          <a:pt x="112" y="3"/>
                          <a:pt x="116" y="3"/>
                          <a:pt x="116" y="2"/>
                        </a:cubicBezTo>
                        <a:cubicBezTo>
                          <a:pt x="115" y="1"/>
                          <a:pt x="109" y="0"/>
                          <a:pt x="110" y="2"/>
                        </a:cubicBezTo>
                        <a:cubicBezTo>
                          <a:pt x="111" y="3"/>
                          <a:pt x="111" y="3"/>
                          <a:pt x="110" y="4"/>
                        </a:cubicBezTo>
                        <a:cubicBezTo>
                          <a:pt x="109" y="5"/>
                          <a:pt x="107" y="7"/>
                          <a:pt x="106" y="7"/>
                        </a:cubicBezTo>
                        <a:cubicBezTo>
                          <a:pt x="105" y="7"/>
                          <a:pt x="106" y="3"/>
                          <a:pt x="106" y="3"/>
                        </a:cubicBezTo>
                        <a:cubicBezTo>
                          <a:pt x="106" y="2"/>
                          <a:pt x="101" y="9"/>
                          <a:pt x="100" y="9"/>
                        </a:cubicBezTo>
                        <a:cubicBezTo>
                          <a:pt x="97" y="9"/>
                          <a:pt x="100" y="5"/>
                          <a:pt x="101" y="4"/>
                        </a:cubicBezTo>
                        <a:cubicBezTo>
                          <a:pt x="102" y="4"/>
                          <a:pt x="103" y="2"/>
                          <a:pt x="103" y="2"/>
                        </a:cubicBezTo>
                        <a:cubicBezTo>
                          <a:pt x="102" y="1"/>
                          <a:pt x="100" y="0"/>
                          <a:pt x="100" y="1"/>
                        </a:cubicBezTo>
                        <a:cubicBezTo>
                          <a:pt x="100" y="1"/>
                          <a:pt x="101" y="2"/>
                          <a:pt x="101" y="2"/>
                        </a:cubicBezTo>
                        <a:cubicBezTo>
                          <a:pt x="101" y="2"/>
                          <a:pt x="99" y="2"/>
                          <a:pt x="98" y="2"/>
                        </a:cubicBezTo>
                        <a:cubicBezTo>
                          <a:pt x="97" y="3"/>
                          <a:pt x="98" y="2"/>
                          <a:pt x="97" y="1"/>
                        </a:cubicBezTo>
                        <a:cubicBezTo>
                          <a:pt x="97" y="1"/>
                          <a:pt x="95" y="3"/>
                          <a:pt x="95" y="3"/>
                        </a:cubicBezTo>
                        <a:cubicBezTo>
                          <a:pt x="95" y="4"/>
                          <a:pt x="97" y="5"/>
                          <a:pt x="96" y="5"/>
                        </a:cubicBezTo>
                        <a:cubicBezTo>
                          <a:pt x="95" y="5"/>
                          <a:pt x="95" y="5"/>
                          <a:pt x="95" y="5"/>
                        </a:cubicBezTo>
                        <a:cubicBezTo>
                          <a:pt x="94" y="5"/>
                          <a:pt x="94" y="6"/>
                          <a:pt x="94" y="7"/>
                        </a:cubicBezTo>
                        <a:cubicBezTo>
                          <a:pt x="95" y="5"/>
                          <a:pt x="91" y="6"/>
                          <a:pt x="91" y="6"/>
                        </a:cubicBezTo>
                        <a:cubicBezTo>
                          <a:pt x="91" y="6"/>
                          <a:pt x="93" y="5"/>
                          <a:pt x="93" y="4"/>
                        </a:cubicBezTo>
                        <a:cubicBezTo>
                          <a:pt x="93" y="5"/>
                          <a:pt x="89" y="6"/>
                          <a:pt x="88" y="6"/>
                        </a:cubicBezTo>
                        <a:cubicBezTo>
                          <a:pt x="87" y="6"/>
                          <a:pt x="91" y="9"/>
                          <a:pt x="91" y="9"/>
                        </a:cubicBezTo>
                        <a:cubicBezTo>
                          <a:pt x="91" y="9"/>
                          <a:pt x="90" y="11"/>
                          <a:pt x="90" y="11"/>
                        </a:cubicBezTo>
                        <a:cubicBezTo>
                          <a:pt x="90" y="11"/>
                          <a:pt x="87" y="8"/>
                          <a:pt x="87" y="8"/>
                        </a:cubicBezTo>
                        <a:cubicBezTo>
                          <a:pt x="87" y="8"/>
                          <a:pt x="85" y="11"/>
                          <a:pt x="85" y="8"/>
                        </a:cubicBezTo>
                        <a:cubicBezTo>
                          <a:pt x="84" y="7"/>
                          <a:pt x="81" y="9"/>
                          <a:pt x="80" y="8"/>
                        </a:cubicBezTo>
                        <a:cubicBezTo>
                          <a:pt x="81" y="9"/>
                          <a:pt x="84" y="9"/>
                          <a:pt x="84" y="10"/>
                        </a:cubicBezTo>
                        <a:cubicBezTo>
                          <a:pt x="84" y="10"/>
                          <a:pt x="83" y="10"/>
                          <a:pt x="83" y="11"/>
                        </a:cubicBezTo>
                        <a:cubicBezTo>
                          <a:pt x="83" y="12"/>
                          <a:pt x="84" y="12"/>
                          <a:pt x="84" y="13"/>
                        </a:cubicBezTo>
                        <a:cubicBezTo>
                          <a:pt x="84" y="13"/>
                          <a:pt x="81" y="12"/>
                          <a:pt x="81" y="11"/>
                        </a:cubicBezTo>
                        <a:cubicBezTo>
                          <a:pt x="80" y="11"/>
                          <a:pt x="80" y="12"/>
                          <a:pt x="80" y="13"/>
                        </a:cubicBezTo>
                        <a:cubicBezTo>
                          <a:pt x="79" y="13"/>
                          <a:pt x="79" y="12"/>
                          <a:pt x="79" y="11"/>
                        </a:cubicBezTo>
                        <a:cubicBezTo>
                          <a:pt x="79" y="11"/>
                          <a:pt x="77" y="13"/>
                          <a:pt x="77" y="13"/>
                        </a:cubicBezTo>
                        <a:cubicBezTo>
                          <a:pt x="76" y="14"/>
                          <a:pt x="78" y="14"/>
                          <a:pt x="78" y="15"/>
                        </a:cubicBezTo>
                        <a:cubicBezTo>
                          <a:pt x="78" y="15"/>
                          <a:pt x="76" y="15"/>
                          <a:pt x="76" y="15"/>
                        </a:cubicBezTo>
                        <a:cubicBezTo>
                          <a:pt x="75" y="14"/>
                          <a:pt x="76" y="13"/>
                          <a:pt x="76" y="12"/>
                        </a:cubicBezTo>
                        <a:cubicBezTo>
                          <a:pt x="76" y="12"/>
                          <a:pt x="73" y="14"/>
                          <a:pt x="73" y="14"/>
                        </a:cubicBezTo>
                        <a:cubicBezTo>
                          <a:pt x="73" y="14"/>
                          <a:pt x="73" y="14"/>
                          <a:pt x="74" y="14"/>
                        </a:cubicBezTo>
                        <a:cubicBezTo>
                          <a:pt x="73" y="14"/>
                          <a:pt x="72" y="16"/>
                          <a:pt x="72" y="16"/>
                        </a:cubicBezTo>
                        <a:cubicBezTo>
                          <a:pt x="71" y="15"/>
                          <a:pt x="73" y="14"/>
                          <a:pt x="72" y="14"/>
                        </a:cubicBezTo>
                        <a:cubicBezTo>
                          <a:pt x="71" y="13"/>
                          <a:pt x="70" y="13"/>
                          <a:pt x="70" y="12"/>
                        </a:cubicBezTo>
                        <a:cubicBezTo>
                          <a:pt x="70" y="12"/>
                          <a:pt x="72" y="12"/>
                          <a:pt x="72" y="12"/>
                        </a:cubicBezTo>
                        <a:cubicBezTo>
                          <a:pt x="72" y="11"/>
                          <a:pt x="69" y="10"/>
                          <a:pt x="68" y="10"/>
                        </a:cubicBezTo>
                        <a:cubicBezTo>
                          <a:pt x="68" y="11"/>
                          <a:pt x="69" y="13"/>
                          <a:pt x="69" y="13"/>
                        </a:cubicBezTo>
                        <a:cubicBezTo>
                          <a:pt x="69" y="13"/>
                          <a:pt x="65" y="14"/>
                          <a:pt x="66" y="14"/>
                        </a:cubicBezTo>
                        <a:cubicBezTo>
                          <a:pt x="66" y="14"/>
                          <a:pt x="68" y="14"/>
                          <a:pt x="68" y="14"/>
                        </a:cubicBezTo>
                        <a:cubicBezTo>
                          <a:pt x="68" y="14"/>
                          <a:pt x="67" y="14"/>
                          <a:pt x="67" y="14"/>
                        </a:cubicBezTo>
                        <a:cubicBezTo>
                          <a:pt x="68" y="16"/>
                          <a:pt x="70" y="14"/>
                          <a:pt x="69" y="14"/>
                        </a:cubicBezTo>
                        <a:cubicBezTo>
                          <a:pt x="70" y="15"/>
                          <a:pt x="69" y="16"/>
                          <a:pt x="69" y="16"/>
                        </a:cubicBezTo>
                        <a:cubicBezTo>
                          <a:pt x="69" y="17"/>
                          <a:pt x="67" y="15"/>
                          <a:pt x="67" y="15"/>
                        </a:cubicBezTo>
                        <a:cubicBezTo>
                          <a:pt x="66" y="15"/>
                          <a:pt x="66" y="14"/>
                          <a:pt x="65" y="14"/>
                        </a:cubicBezTo>
                        <a:cubicBezTo>
                          <a:pt x="65" y="14"/>
                          <a:pt x="64" y="16"/>
                          <a:pt x="63" y="15"/>
                        </a:cubicBezTo>
                        <a:cubicBezTo>
                          <a:pt x="63" y="14"/>
                          <a:pt x="60" y="16"/>
                          <a:pt x="60" y="16"/>
                        </a:cubicBezTo>
                        <a:cubicBezTo>
                          <a:pt x="60" y="16"/>
                          <a:pt x="60" y="19"/>
                          <a:pt x="60" y="19"/>
                        </a:cubicBezTo>
                        <a:cubicBezTo>
                          <a:pt x="60" y="20"/>
                          <a:pt x="61" y="17"/>
                          <a:pt x="62" y="18"/>
                        </a:cubicBezTo>
                        <a:cubicBezTo>
                          <a:pt x="62" y="18"/>
                          <a:pt x="64" y="19"/>
                          <a:pt x="64" y="18"/>
                        </a:cubicBezTo>
                        <a:cubicBezTo>
                          <a:pt x="64" y="19"/>
                          <a:pt x="63" y="19"/>
                          <a:pt x="63" y="20"/>
                        </a:cubicBezTo>
                        <a:cubicBezTo>
                          <a:pt x="62" y="20"/>
                          <a:pt x="63" y="22"/>
                          <a:pt x="62" y="22"/>
                        </a:cubicBezTo>
                        <a:cubicBezTo>
                          <a:pt x="62" y="23"/>
                          <a:pt x="61" y="21"/>
                          <a:pt x="61" y="21"/>
                        </a:cubicBezTo>
                        <a:cubicBezTo>
                          <a:pt x="60" y="21"/>
                          <a:pt x="60" y="23"/>
                          <a:pt x="59" y="23"/>
                        </a:cubicBezTo>
                        <a:cubicBezTo>
                          <a:pt x="59" y="23"/>
                          <a:pt x="59" y="21"/>
                          <a:pt x="59" y="21"/>
                        </a:cubicBezTo>
                        <a:cubicBezTo>
                          <a:pt x="58" y="21"/>
                          <a:pt x="58" y="22"/>
                          <a:pt x="57" y="22"/>
                        </a:cubicBezTo>
                        <a:cubicBezTo>
                          <a:pt x="57" y="22"/>
                          <a:pt x="57" y="20"/>
                          <a:pt x="57" y="20"/>
                        </a:cubicBezTo>
                        <a:cubicBezTo>
                          <a:pt x="57" y="19"/>
                          <a:pt x="56" y="22"/>
                          <a:pt x="55" y="22"/>
                        </a:cubicBezTo>
                        <a:cubicBezTo>
                          <a:pt x="53" y="23"/>
                          <a:pt x="56" y="17"/>
                          <a:pt x="56" y="17"/>
                        </a:cubicBezTo>
                        <a:cubicBezTo>
                          <a:pt x="55" y="17"/>
                          <a:pt x="53" y="18"/>
                          <a:pt x="53" y="18"/>
                        </a:cubicBezTo>
                        <a:cubicBezTo>
                          <a:pt x="52" y="19"/>
                          <a:pt x="54" y="20"/>
                          <a:pt x="54" y="20"/>
                        </a:cubicBezTo>
                        <a:cubicBezTo>
                          <a:pt x="53" y="20"/>
                          <a:pt x="53" y="20"/>
                          <a:pt x="52" y="20"/>
                        </a:cubicBezTo>
                        <a:cubicBezTo>
                          <a:pt x="52" y="20"/>
                          <a:pt x="52" y="21"/>
                          <a:pt x="51" y="22"/>
                        </a:cubicBezTo>
                        <a:cubicBezTo>
                          <a:pt x="52" y="21"/>
                          <a:pt x="47" y="21"/>
                          <a:pt x="49" y="22"/>
                        </a:cubicBezTo>
                        <a:cubicBezTo>
                          <a:pt x="49" y="23"/>
                          <a:pt x="51" y="22"/>
                          <a:pt x="51" y="22"/>
                        </a:cubicBezTo>
                        <a:cubicBezTo>
                          <a:pt x="51" y="22"/>
                          <a:pt x="50" y="23"/>
                          <a:pt x="51" y="23"/>
                        </a:cubicBezTo>
                        <a:cubicBezTo>
                          <a:pt x="51" y="23"/>
                          <a:pt x="52" y="23"/>
                          <a:pt x="52" y="22"/>
                        </a:cubicBezTo>
                        <a:cubicBezTo>
                          <a:pt x="52" y="22"/>
                          <a:pt x="52" y="24"/>
                          <a:pt x="51" y="24"/>
                        </a:cubicBezTo>
                        <a:cubicBezTo>
                          <a:pt x="50" y="24"/>
                          <a:pt x="50" y="23"/>
                          <a:pt x="49" y="23"/>
                        </a:cubicBezTo>
                        <a:cubicBezTo>
                          <a:pt x="48" y="24"/>
                          <a:pt x="48" y="26"/>
                          <a:pt x="47" y="26"/>
                        </a:cubicBezTo>
                        <a:cubicBezTo>
                          <a:pt x="47" y="26"/>
                          <a:pt x="44" y="26"/>
                          <a:pt x="44" y="26"/>
                        </a:cubicBezTo>
                        <a:cubicBezTo>
                          <a:pt x="44" y="29"/>
                          <a:pt x="51" y="25"/>
                          <a:pt x="51" y="25"/>
                        </a:cubicBezTo>
                        <a:cubicBezTo>
                          <a:pt x="52" y="25"/>
                          <a:pt x="53" y="24"/>
                          <a:pt x="54" y="25"/>
                        </a:cubicBezTo>
                        <a:cubicBezTo>
                          <a:pt x="56" y="25"/>
                          <a:pt x="55" y="23"/>
                          <a:pt x="54" y="23"/>
                        </a:cubicBezTo>
                        <a:cubicBezTo>
                          <a:pt x="55" y="23"/>
                          <a:pt x="55" y="23"/>
                          <a:pt x="55" y="23"/>
                        </a:cubicBezTo>
                        <a:cubicBezTo>
                          <a:pt x="56" y="25"/>
                          <a:pt x="57" y="23"/>
                          <a:pt x="58" y="23"/>
                        </a:cubicBezTo>
                        <a:cubicBezTo>
                          <a:pt x="57" y="23"/>
                          <a:pt x="57" y="25"/>
                          <a:pt x="56" y="25"/>
                        </a:cubicBezTo>
                        <a:cubicBezTo>
                          <a:pt x="57" y="25"/>
                          <a:pt x="58" y="25"/>
                          <a:pt x="58" y="25"/>
                        </a:cubicBezTo>
                        <a:cubicBezTo>
                          <a:pt x="58" y="25"/>
                          <a:pt x="56" y="26"/>
                          <a:pt x="56" y="27"/>
                        </a:cubicBezTo>
                        <a:cubicBezTo>
                          <a:pt x="56" y="27"/>
                          <a:pt x="61" y="25"/>
                          <a:pt x="61" y="26"/>
                        </a:cubicBezTo>
                        <a:cubicBezTo>
                          <a:pt x="60" y="27"/>
                          <a:pt x="57" y="26"/>
                          <a:pt x="57" y="28"/>
                        </a:cubicBezTo>
                        <a:cubicBezTo>
                          <a:pt x="56" y="31"/>
                          <a:pt x="54" y="27"/>
                          <a:pt x="54" y="27"/>
                        </a:cubicBezTo>
                        <a:cubicBezTo>
                          <a:pt x="54" y="26"/>
                          <a:pt x="54" y="29"/>
                          <a:pt x="54" y="29"/>
                        </a:cubicBezTo>
                        <a:cubicBezTo>
                          <a:pt x="54" y="29"/>
                          <a:pt x="53" y="27"/>
                          <a:pt x="52" y="27"/>
                        </a:cubicBezTo>
                        <a:cubicBezTo>
                          <a:pt x="51" y="28"/>
                          <a:pt x="49" y="30"/>
                          <a:pt x="49" y="31"/>
                        </a:cubicBezTo>
                        <a:cubicBezTo>
                          <a:pt x="49" y="31"/>
                          <a:pt x="51" y="30"/>
                          <a:pt x="51" y="30"/>
                        </a:cubicBezTo>
                        <a:cubicBezTo>
                          <a:pt x="51" y="31"/>
                          <a:pt x="53" y="30"/>
                          <a:pt x="53" y="31"/>
                        </a:cubicBezTo>
                        <a:cubicBezTo>
                          <a:pt x="53" y="30"/>
                          <a:pt x="50" y="31"/>
                          <a:pt x="50" y="32"/>
                        </a:cubicBezTo>
                        <a:cubicBezTo>
                          <a:pt x="51" y="33"/>
                          <a:pt x="54" y="31"/>
                          <a:pt x="53" y="33"/>
                        </a:cubicBezTo>
                        <a:cubicBezTo>
                          <a:pt x="54" y="31"/>
                          <a:pt x="47" y="34"/>
                          <a:pt x="47" y="34"/>
                        </a:cubicBezTo>
                        <a:cubicBezTo>
                          <a:pt x="47" y="33"/>
                          <a:pt x="53" y="35"/>
                          <a:pt x="52" y="35"/>
                        </a:cubicBezTo>
                        <a:cubicBezTo>
                          <a:pt x="51" y="36"/>
                          <a:pt x="50" y="34"/>
                          <a:pt x="49" y="35"/>
                        </a:cubicBezTo>
                        <a:cubicBezTo>
                          <a:pt x="49" y="35"/>
                          <a:pt x="49" y="35"/>
                          <a:pt x="49" y="35"/>
                        </a:cubicBezTo>
                        <a:cubicBezTo>
                          <a:pt x="49" y="36"/>
                          <a:pt x="46" y="34"/>
                          <a:pt x="45" y="36"/>
                        </a:cubicBezTo>
                        <a:cubicBezTo>
                          <a:pt x="45" y="36"/>
                          <a:pt x="48" y="36"/>
                          <a:pt x="48" y="36"/>
                        </a:cubicBezTo>
                        <a:cubicBezTo>
                          <a:pt x="46" y="38"/>
                          <a:pt x="44" y="36"/>
                          <a:pt x="45" y="39"/>
                        </a:cubicBezTo>
                        <a:cubicBezTo>
                          <a:pt x="45" y="39"/>
                          <a:pt x="43" y="40"/>
                          <a:pt x="43" y="40"/>
                        </a:cubicBezTo>
                        <a:cubicBezTo>
                          <a:pt x="42" y="41"/>
                          <a:pt x="42" y="41"/>
                          <a:pt x="42" y="41"/>
                        </a:cubicBezTo>
                        <a:cubicBezTo>
                          <a:pt x="42" y="42"/>
                          <a:pt x="41" y="42"/>
                          <a:pt x="41" y="42"/>
                        </a:cubicBezTo>
                        <a:cubicBezTo>
                          <a:pt x="41" y="43"/>
                          <a:pt x="42" y="42"/>
                          <a:pt x="42" y="42"/>
                        </a:cubicBezTo>
                        <a:cubicBezTo>
                          <a:pt x="43" y="42"/>
                          <a:pt x="42" y="43"/>
                          <a:pt x="42" y="43"/>
                        </a:cubicBezTo>
                        <a:cubicBezTo>
                          <a:pt x="43" y="43"/>
                          <a:pt x="45" y="44"/>
                          <a:pt x="46" y="43"/>
                        </a:cubicBezTo>
                        <a:cubicBezTo>
                          <a:pt x="44" y="44"/>
                          <a:pt x="44" y="44"/>
                          <a:pt x="42" y="44"/>
                        </a:cubicBezTo>
                        <a:cubicBezTo>
                          <a:pt x="41" y="44"/>
                          <a:pt x="38" y="44"/>
                          <a:pt x="38" y="45"/>
                        </a:cubicBezTo>
                        <a:cubicBezTo>
                          <a:pt x="38" y="45"/>
                          <a:pt x="39" y="45"/>
                          <a:pt x="39" y="45"/>
                        </a:cubicBezTo>
                        <a:cubicBezTo>
                          <a:pt x="39" y="45"/>
                          <a:pt x="38" y="46"/>
                          <a:pt x="38" y="46"/>
                        </a:cubicBezTo>
                        <a:cubicBezTo>
                          <a:pt x="38" y="46"/>
                          <a:pt x="40" y="45"/>
                          <a:pt x="40" y="46"/>
                        </a:cubicBezTo>
                        <a:cubicBezTo>
                          <a:pt x="40" y="46"/>
                          <a:pt x="38" y="48"/>
                          <a:pt x="38" y="48"/>
                        </a:cubicBezTo>
                        <a:cubicBezTo>
                          <a:pt x="38" y="48"/>
                          <a:pt x="39" y="48"/>
                          <a:pt x="39" y="49"/>
                        </a:cubicBezTo>
                        <a:cubicBezTo>
                          <a:pt x="39" y="49"/>
                          <a:pt x="37" y="49"/>
                          <a:pt x="37" y="49"/>
                        </a:cubicBezTo>
                        <a:cubicBezTo>
                          <a:pt x="37" y="49"/>
                          <a:pt x="39" y="50"/>
                          <a:pt x="39" y="50"/>
                        </a:cubicBezTo>
                        <a:cubicBezTo>
                          <a:pt x="38" y="50"/>
                          <a:pt x="37" y="50"/>
                          <a:pt x="37" y="50"/>
                        </a:cubicBezTo>
                        <a:cubicBezTo>
                          <a:pt x="37" y="51"/>
                          <a:pt x="38" y="52"/>
                          <a:pt x="39" y="52"/>
                        </a:cubicBezTo>
                        <a:cubicBezTo>
                          <a:pt x="37" y="52"/>
                          <a:pt x="35" y="52"/>
                          <a:pt x="34" y="54"/>
                        </a:cubicBezTo>
                        <a:cubicBezTo>
                          <a:pt x="34" y="55"/>
                          <a:pt x="30" y="54"/>
                          <a:pt x="30" y="54"/>
                        </a:cubicBezTo>
                        <a:cubicBezTo>
                          <a:pt x="30" y="57"/>
                          <a:pt x="36" y="54"/>
                          <a:pt x="37" y="54"/>
                        </a:cubicBezTo>
                        <a:cubicBezTo>
                          <a:pt x="36" y="54"/>
                          <a:pt x="35" y="56"/>
                          <a:pt x="35" y="56"/>
                        </a:cubicBezTo>
                        <a:cubicBezTo>
                          <a:pt x="32" y="56"/>
                          <a:pt x="34" y="57"/>
                          <a:pt x="33" y="58"/>
                        </a:cubicBezTo>
                        <a:cubicBezTo>
                          <a:pt x="32" y="59"/>
                          <a:pt x="30" y="57"/>
                          <a:pt x="29" y="58"/>
                        </a:cubicBezTo>
                        <a:cubicBezTo>
                          <a:pt x="29" y="59"/>
                          <a:pt x="26" y="61"/>
                          <a:pt x="26" y="61"/>
                        </a:cubicBezTo>
                        <a:cubicBezTo>
                          <a:pt x="26" y="62"/>
                          <a:pt x="27" y="62"/>
                          <a:pt x="27" y="62"/>
                        </a:cubicBezTo>
                        <a:cubicBezTo>
                          <a:pt x="27" y="63"/>
                          <a:pt x="24" y="63"/>
                          <a:pt x="24" y="63"/>
                        </a:cubicBezTo>
                        <a:cubicBezTo>
                          <a:pt x="24" y="63"/>
                          <a:pt x="25" y="64"/>
                          <a:pt x="25" y="65"/>
                        </a:cubicBezTo>
                        <a:cubicBezTo>
                          <a:pt x="25" y="66"/>
                          <a:pt x="27" y="65"/>
                          <a:pt x="28" y="65"/>
                        </a:cubicBezTo>
                        <a:cubicBezTo>
                          <a:pt x="29" y="64"/>
                          <a:pt x="30" y="65"/>
                          <a:pt x="31" y="64"/>
                        </a:cubicBezTo>
                        <a:cubicBezTo>
                          <a:pt x="31" y="64"/>
                          <a:pt x="30" y="63"/>
                          <a:pt x="30" y="62"/>
                        </a:cubicBezTo>
                        <a:cubicBezTo>
                          <a:pt x="30" y="62"/>
                          <a:pt x="32" y="63"/>
                          <a:pt x="33" y="64"/>
                        </a:cubicBezTo>
                        <a:cubicBezTo>
                          <a:pt x="33" y="64"/>
                          <a:pt x="30" y="66"/>
                          <a:pt x="30" y="66"/>
                        </a:cubicBezTo>
                        <a:cubicBezTo>
                          <a:pt x="29" y="66"/>
                          <a:pt x="28" y="67"/>
                          <a:pt x="28" y="66"/>
                        </a:cubicBezTo>
                        <a:cubicBezTo>
                          <a:pt x="27" y="65"/>
                          <a:pt x="26" y="67"/>
                          <a:pt x="25" y="67"/>
                        </a:cubicBezTo>
                        <a:cubicBezTo>
                          <a:pt x="24" y="66"/>
                          <a:pt x="24" y="63"/>
                          <a:pt x="23" y="66"/>
                        </a:cubicBezTo>
                        <a:cubicBezTo>
                          <a:pt x="21" y="70"/>
                          <a:pt x="20" y="65"/>
                          <a:pt x="21" y="65"/>
                        </a:cubicBezTo>
                        <a:cubicBezTo>
                          <a:pt x="19" y="65"/>
                          <a:pt x="21" y="69"/>
                          <a:pt x="19" y="68"/>
                        </a:cubicBezTo>
                        <a:cubicBezTo>
                          <a:pt x="15" y="68"/>
                          <a:pt x="18" y="70"/>
                          <a:pt x="17" y="71"/>
                        </a:cubicBezTo>
                        <a:cubicBezTo>
                          <a:pt x="16" y="71"/>
                          <a:pt x="16" y="69"/>
                          <a:pt x="16" y="69"/>
                        </a:cubicBezTo>
                        <a:cubicBezTo>
                          <a:pt x="14" y="69"/>
                          <a:pt x="12" y="70"/>
                          <a:pt x="11" y="71"/>
                        </a:cubicBezTo>
                        <a:cubicBezTo>
                          <a:pt x="11" y="72"/>
                          <a:pt x="15" y="72"/>
                          <a:pt x="16" y="72"/>
                        </a:cubicBezTo>
                        <a:cubicBezTo>
                          <a:pt x="16" y="72"/>
                          <a:pt x="19" y="71"/>
                          <a:pt x="19" y="71"/>
                        </a:cubicBezTo>
                        <a:cubicBezTo>
                          <a:pt x="20" y="72"/>
                          <a:pt x="15" y="72"/>
                          <a:pt x="15" y="72"/>
                        </a:cubicBezTo>
                        <a:cubicBezTo>
                          <a:pt x="14" y="72"/>
                          <a:pt x="14" y="73"/>
                          <a:pt x="13" y="73"/>
                        </a:cubicBezTo>
                        <a:cubicBezTo>
                          <a:pt x="12" y="73"/>
                          <a:pt x="11" y="73"/>
                          <a:pt x="10" y="73"/>
                        </a:cubicBezTo>
                        <a:cubicBezTo>
                          <a:pt x="8" y="72"/>
                          <a:pt x="7" y="73"/>
                          <a:pt x="9" y="74"/>
                        </a:cubicBezTo>
                        <a:cubicBezTo>
                          <a:pt x="10" y="74"/>
                          <a:pt x="12" y="74"/>
                          <a:pt x="12" y="76"/>
                        </a:cubicBezTo>
                        <a:cubicBezTo>
                          <a:pt x="12" y="76"/>
                          <a:pt x="11" y="78"/>
                          <a:pt x="11" y="77"/>
                        </a:cubicBezTo>
                        <a:cubicBezTo>
                          <a:pt x="10" y="77"/>
                          <a:pt x="12" y="75"/>
                          <a:pt x="10" y="74"/>
                        </a:cubicBezTo>
                        <a:cubicBezTo>
                          <a:pt x="7" y="74"/>
                          <a:pt x="9" y="75"/>
                          <a:pt x="8" y="76"/>
                        </a:cubicBezTo>
                        <a:cubicBezTo>
                          <a:pt x="8" y="76"/>
                          <a:pt x="8" y="73"/>
                          <a:pt x="7" y="73"/>
                        </a:cubicBezTo>
                        <a:cubicBezTo>
                          <a:pt x="7" y="72"/>
                          <a:pt x="5" y="78"/>
                          <a:pt x="6" y="77"/>
                        </a:cubicBezTo>
                        <a:cubicBezTo>
                          <a:pt x="5" y="77"/>
                          <a:pt x="5" y="75"/>
                          <a:pt x="5" y="75"/>
                        </a:cubicBezTo>
                        <a:cubicBezTo>
                          <a:pt x="4" y="75"/>
                          <a:pt x="4" y="77"/>
                          <a:pt x="4" y="77"/>
                        </a:cubicBezTo>
                        <a:cubicBezTo>
                          <a:pt x="3" y="78"/>
                          <a:pt x="1" y="77"/>
                          <a:pt x="1" y="78"/>
                        </a:cubicBezTo>
                        <a:cubicBezTo>
                          <a:pt x="1" y="79"/>
                          <a:pt x="0" y="80"/>
                          <a:pt x="1" y="80"/>
                        </a:cubicBezTo>
                        <a:cubicBezTo>
                          <a:pt x="2" y="80"/>
                          <a:pt x="3" y="80"/>
                          <a:pt x="4" y="81"/>
                        </a:cubicBezTo>
                        <a:cubicBezTo>
                          <a:pt x="4" y="81"/>
                          <a:pt x="0" y="82"/>
                          <a:pt x="1" y="83"/>
                        </a:cubicBezTo>
                        <a:cubicBezTo>
                          <a:pt x="1" y="84"/>
                          <a:pt x="3" y="84"/>
                          <a:pt x="3" y="84"/>
                        </a:cubicBezTo>
                        <a:cubicBezTo>
                          <a:pt x="3" y="84"/>
                          <a:pt x="6" y="83"/>
                          <a:pt x="6" y="84"/>
                        </a:cubicBezTo>
                        <a:cubicBezTo>
                          <a:pt x="5" y="85"/>
                          <a:pt x="2" y="84"/>
                          <a:pt x="1" y="86"/>
                        </a:cubicBezTo>
                        <a:cubicBezTo>
                          <a:pt x="0" y="87"/>
                          <a:pt x="6" y="87"/>
                          <a:pt x="4" y="89"/>
                        </a:cubicBezTo>
                        <a:cubicBezTo>
                          <a:pt x="4" y="89"/>
                          <a:pt x="3" y="87"/>
                          <a:pt x="2" y="88"/>
                        </a:cubicBezTo>
                        <a:cubicBezTo>
                          <a:pt x="1" y="89"/>
                          <a:pt x="1" y="90"/>
                          <a:pt x="2" y="91"/>
                        </a:cubicBezTo>
                        <a:cubicBezTo>
                          <a:pt x="3" y="91"/>
                          <a:pt x="5" y="92"/>
                          <a:pt x="6" y="92"/>
                        </a:cubicBezTo>
                        <a:cubicBezTo>
                          <a:pt x="7" y="91"/>
                          <a:pt x="8" y="89"/>
                          <a:pt x="9" y="90"/>
                        </a:cubicBezTo>
                        <a:cubicBezTo>
                          <a:pt x="8" y="90"/>
                          <a:pt x="7" y="91"/>
                          <a:pt x="7" y="91"/>
                        </a:cubicBezTo>
                        <a:cubicBezTo>
                          <a:pt x="7" y="92"/>
                          <a:pt x="6" y="92"/>
                          <a:pt x="5" y="92"/>
                        </a:cubicBezTo>
                        <a:cubicBezTo>
                          <a:pt x="5" y="92"/>
                          <a:pt x="7" y="93"/>
                          <a:pt x="7" y="94"/>
                        </a:cubicBezTo>
                        <a:cubicBezTo>
                          <a:pt x="7" y="94"/>
                          <a:pt x="4" y="92"/>
                          <a:pt x="5" y="94"/>
                        </a:cubicBezTo>
                        <a:cubicBezTo>
                          <a:pt x="5" y="95"/>
                          <a:pt x="8" y="96"/>
                          <a:pt x="8" y="96"/>
                        </a:cubicBezTo>
                        <a:cubicBezTo>
                          <a:pt x="8" y="97"/>
                          <a:pt x="5" y="95"/>
                          <a:pt x="4" y="96"/>
                        </a:cubicBezTo>
                        <a:cubicBezTo>
                          <a:pt x="2" y="96"/>
                          <a:pt x="4" y="93"/>
                          <a:pt x="3" y="93"/>
                        </a:cubicBezTo>
                        <a:cubicBezTo>
                          <a:pt x="3" y="93"/>
                          <a:pt x="1" y="95"/>
                          <a:pt x="2" y="96"/>
                        </a:cubicBezTo>
                        <a:cubicBezTo>
                          <a:pt x="3" y="96"/>
                          <a:pt x="2" y="98"/>
                          <a:pt x="2" y="98"/>
                        </a:cubicBezTo>
                        <a:cubicBezTo>
                          <a:pt x="3" y="99"/>
                          <a:pt x="4" y="97"/>
                          <a:pt x="5" y="96"/>
                        </a:cubicBezTo>
                        <a:cubicBezTo>
                          <a:pt x="5" y="96"/>
                          <a:pt x="5" y="97"/>
                          <a:pt x="5" y="97"/>
                        </a:cubicBezTo>
                        <a:cubicBezTo>
                          <a:pt x="6" y="97"/>
                          <a:pt x="6" y="96"/>
                          <a:pt x="7" y="96"/>
                        </a:cubicBezTo>
                        <a:cubicBezTo>
                          <a:pt x="7" y="96"/>
                          <a:pt x="7" y="98"/>
                          <a:pt x="6" y="98"/>
                        </a:cubicBezTo>
                        <a:cubicBezTo>
                          <a:pt x="4" y="99"/>
                          <a:pt x="8" y="101"/>
                          <a:pt x="8" y="100"/>
                        </a:cubicBezTo>
                        <a:cubicBezTo>
                          <a:pt x="8" y="102"/>
                          <a:pt x="1" y="100"/>
                          <a:pt x="5" y="103"/>
                        </a:cubicBezTo>
                        <a:cubicBezTo>
                          <a:pt x="7" y="104"/>
                          <a:pt x="8" y="105"/>
                          <a:pt x="10" y="105"/>
                        </a:cubicBezTo>
                        <a:cubicBezTo>
                          <a:pt x="10" y="105"/>
                          <a:pt x="13" y="107"/>
                          <a:pt x="14" y="107"/>
                        </a:cubicBezTo>
                        <a:cubicBezTo>
                          <a:pt x="17" y="107"/>
                          <a:pt x="21" y="104"/>
                          <a:pt x="23" y="102"/>
                        </a:cubicBezTo>
                        <a:cubicBezTo>
                          <a:pt x="24" y="100"/>
                          <a:pt x="25" y="100"/>
                          <a:pt x="27" y="99"/>
                        </a:cubicBezTo>
                        <a:cubicBezTo>
                          <a:pt x="28" y="98"/>
                          <a:pt x="28" y="95"/>
                          <a:pt x="29" y="95"/>
                        </a:cubicBezTo>
                        <a:cubicBezTo>
                          <a:pt x="29" y="95"/>
                          <a:pt x="29" y="98"/>
                          <a:pt x="30" y="98"/>
                        </a:cubicBezTo>
                        <a:cubicBezTo>
                          <a:pt x="32" y="99"/>
                          <a:pt x="31" y="99"/>
                          <a:pt x="31" y="100"/>
                        </a:cubicBezTo>
                        <a:cubicBezTo>
                          <a:pt x="32" y="100"/>
                          <a:pt x="33" y="100"/>
                          <a:pt x="34" y="101"/>
                        </a:cubicBezTo>
                        <a:cubicBezTo>
                          <a:pt x="34" y="102"/>
                          <a:pt x="33" y="100"/>
                          <a:pt x="34" y="10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29" name="Freeform 720">
                    <a:extLst>
                      <a:ext uri="{FF2B5EF4-FFF2-40B4-BE49-F238E27FC236}">
                        <a16:creationId xmlns:a16="http://schemas.microsoft.com/office/drawing/2014/main" id="{15C848DC-0146-49CD-818C-C8080B9345B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474394" y="2183123"/>
                    <a:ext cx="3782836" cy="1318816"/>
                  </a:xfrm>
                  <a:custGeom>
                    <a:avLst/>
                    <a:gdLst>
                      <a:gd name="T0" fmla="*/ 785 w 810"/>
                      <a:gd name="T1" fmla="*/ 109 h 282"/>
                      <a:gd name="T2" fmla="*/ 725 w 810"/>
                      <a:gd name="T3" fmla="*/ 77 h 282"/>
                      <a:gd name="T4" fmla="*/ 665 w 810"/>
                      <a:gd name="T5" fmla="*/ 80 h 282"/>
                      <a:gd name="T6" fmla="*/ 607 w 810"/>
                      <a:gd name="T7" fmla="*/ 65 h 282"/>
                      <a:gd name="T8" fmla="*/ 578 w 810"/>
                      <a:gd name="T9" fmla="*/ 56 h 282"/>
                      <a:gd name="T10" fmla="*/ 555 w 810"/>
                      <a:gd name="T11" fmla="*/ 61 h 282"/>
                      <a:gd name="T12" fmla="*/ 521 w 810"/>
                      <a:gd name="T13" fmla="*/ 59 h 282"/>
                      <a:gd name="T14" fmla="*/ 495 w 810"/>
                      <a:gd name="T15" fmla="*/ 44 h 282"/>
                      <a:gd name="T16" fmla="*/ 469 w 810"/>
                      <a:gd name="T17" fmla="*/ 49 h 282"/>
                      <a:gd name="T18" fmla="*/ 423 w 810"/>
                      <a:gd name="T19" fmla="*/ 43 h 282"/>
                      <a:gd name="T20" fmla="*/ 383 w 810"/>
                      <a:gd name="T21" fmla="*/ 50 h 282"/>
                      <a:gd name="T22" fmla="*/ 423 w 810"/>
                      <a:gd name="T23" fmla="*/ 17 h 282"/>
                      <a:gd name="T24" fmla="*/ 378 w 810"/>
                      <a:gd name="T25" fmla="*/ 7 h 282"/>
                      <a:gd name="T26" fmla="*/ 355 w 810"/>
                      <a:gd name="T27" fmla="*/ 17 h 282"/>
                      <a:gd name="T28" fmla="*/ 320 w 810"/>
                      <a:gd name="T29" fmla="*/ 22 h 282"/>
                      <a:gd name="T30" fmla="*/ 297 w 810"/>
                      <a:gd name="T31" fmla="*/ 32 h 282"/>
                      <a:gd name="T32" fmla="*/ 269 w 810"/>
                      <a:gd name="T33" fmla="*/ 49 h 282"/>
                      <a:gd name="T34" fmla="*/ 247 w 810"/>
                      <a:gd name="T35" fmla="*/ 58 h 282"/>
                      <a:gd name="T36" fmla="*/ 242 w 810"/>
                      <a:gd name="T37" fmla="*/ 50 h 282"/>
                      <a:gd name="T38" fmla="*/ 259 w 810"/>
                      <a:gd name="T39" fmla="*/ 97 h 282"/>
                      <a:gd name="T40" fmla="*/ 227 w 810"/>
                      <a:gd name="T41" fmla="*/ 107 h 282"/>
                      <a:gd name="T42" fmla="*/ 231 w 810"/>
                      <a:gd name="T43" fmla="*/ 88 h 282"/>
                      <a:gd name="T44" fmla="*/ 206 w 810"/>
                      <a:gd name="T45" fmla="*/ 60 h 282"/>
                      <a:gd name="T46" fmla="*/ 191 w 810"/>
                      <a:gd name="T47" fmla="*/ 83 h 282"/>
                      <a:gd name="T48" fmla="*/ 131 w 810"/>
                      <a:gd name="T49" fmla="*/ 90 h 282"/>
                      <a:gd name="T50" fmla="*/ 92 w 810"/>
                      <a:gd name="T51" fmla="*/ 100 h 282"/>
                      <a:gd name="T52" fmla="*/ 84 w 810"/>
                      <a:gd name="T53" fmla="*/ 107 h 282"/>
                      <a:gd name="T54" fmla="*/ 53 w 810"/>
                      <a:gd name="T55" fmla="*/ 120 h 282"/>
                      <a:gd name="T56" fmla="*/ 31 w 810"/>
                      <a:gd name="T57" fmla="*/ 102 h 282"/>
                      <a:gd name="T58" fmla="*/ 29 w 810"/>
                      <a:gd name="T59" fmla="*/ 84 h 282"/>
                      <a:gd name="T60" fmla="*/ 5 w 810"/>
                      <a:gd name="T61" fmla="*/ 88 h 282"/>
                      <a:gd name="T62" fmla="*/ 7 w 810"/>
                      <a:gd name="T63" fmla="*/ 152 h 282"/>
                      <a:gd name="T64" fmla="*/ 16 w 810"/>
                      <a:gd name="T65" fmla="*/ 187 h 282"/>
                      <a:gd name="T66" fmla="*/ 40 w 810"/>
                      <a:gd name="T67" fmla="*/ 223 h 282"/>
                      <a:gd name="T68" fmla="*/ 53 w 810"/>
                      <a:gd name="T69" fmla="*/ 244 h 282"/>
                      <a:gd name="T70" fmla="*/ 82 w 810"/>
                      <a:gd name="T71" fmla="*/ 272 h 282"/>
                      <a:gd name="T72" fmla="*/ 109 w 810"/>
                      <a:gd name="T73" fmla="*/ 250 h 282"/>
                      <a:gd name="T74" fmla="*/ 108 w 810"/>
                      <a:gd name="T75" fmla="*/ 222 h 282"/>
                      <a:gd name="T76" fmla="*/ 160 w 810"/>
                      <a:gd name="T77" fmla="*/ 223 h 282"/>
                      <a:gd name="T78" fmla="*/ 196 w 810"/>
                      <a:gd name="T79" fmla="*/ 196 h 282"/>
                      <a:gd name="T80" fmla="*/ 252 w 810"/>
                      <a:gd name="T81" fmla="*/ 204 h 282"/>
                      <a:gd name="T82" fmla="*/ 331 w 810"/>
                      <a:gd name="T83" fmla="*/ 226 h 282"/>
                      <a:gd name="T84" fmla="*/ 415 w 810"/>
                      <a:gd name="T85" fmla="*/ 231 h 282"/>
                      <a:gd name="T86" fmla="*/ 483 w 810"/>
                      <a:gd name="T87" fmla="*/ 207 h 282"/>
                      <a:gd name="T88" fmla="*/ 521 w 810"/>
                      <a:gd name="T89" fmla="*/ 258 h 282"/>
                      <a:gd name="T90" fmla="*/ 558 w 810"/>
                      <a:gd name="T91" fmla="*/ 226 h 282"/>
                      <a:gd name="T92" fmla="*/ 543 w 810"/>
                      <a:gd name="T93" fmla="*/ 199 h 282"/>
                      <a:gd name="T94" fmla="*/ 591 w 810"/>
                      <a:gd name="T95" fmla="*/ 162 h 282"/>
                      <a:gd name="T96" fmla="*/ 627 w 810"/>
                      <a:gd name="T97" fmla="*/ 165 h 282"/>
                      <a:gd name="T98" fmla="*/ 657 w 810"/>
                      <a:gd name="T99" fmla="*/ 153 h 282"/>
                      <a:gd name="T100" fmla="*/ 669 w 810"/>
                      <a:gd name="T101" fmla="*/ 154 h 282"/>
                      <a:gd name="T102" fmla="*/ 649 w 810"/>
                      <a:gd name="T103" fmla="*/ 210 h 282"/>
                      <a:gd name="T104" fmla="*/ 667 w 810"/>
                      <a:gd name="T105" fmla="*/ 171 h 282"/>
                      <a:gd name="T106" fmla="*/ 710 w 810"/>
                      <a:gd name="T107" fmla="*/ 156 h 282"/>
                      <a:gd name="T108" fmla="*/ 738 w 810"/>
                      <a:gd name="T109" fmla="*/ 121 h 282"/>
                      <a:gd name="T110" fmla="*/ 765 w 810"/>
                      <a:gd name="T111" fmla="*/ 116 h 282"/>
                      <a:gd name="T112" fmla="*/ 802 w 810"/>
                      <a:gd name="T113" fmla="*/ 115 h 282"/>
                      <a:gd name="T114" fmla="*/ 388 w 810"/>
                      <a:gd name="T115" fmla="*/ 21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810" h="282">
                        <a:moveTo>
                          <a:pt x="808" y="111"/>
                        </a:moveTo>
                        <a:cubicBezTo>
                          <a:pt x="806" y="109"/>
                          <a:pt x="803" y="108"/>
                          <a:pt x="801" y="106"/>
                        </a:cubicBezTo>
                        <a:cubicBezTo>
                          <a:pt x="800" y="105"/>
                          <a:pt x="799" y="104"/>
                          <a:pt x="797" y="103"/>
                        </a:cubicBezTo>
                        <a:cubicBezTo>
                          <a:pt x="796" y="103"/>
                          <a:pt x="794" y="103"/>
                          <a:pt x="793" y="102"/>
                        </a:cubicBezTo>
                        <a:cubicBezTo>
                          <a:pt x="793" y="103"/>
                          <a:pt x="794" y="103"/>
                          <a:pt x="794" y="103"/>
                        </a:cubicBezTo>
                        <a:cubicBezTo>
                          <a:pt x="795" y="103"/>
                          <a:pt x="792" y="104"/>
                          <a:pt x="791" y="103"/>
                        </a:cubicBezTo>
                        <a:cubicBezTo>
                          <a:pt x="791" y="103"/>
                          <a:pt x="792" y="103"/>
                          <a:pt x="792" y="102"/>
                        </a:cubicBezTo>
                        <a:cubicBezTo>
                          <a:pt x="791" y="101"/>
                          <a:pt x="786" y="103"/>
                          <a:pt x="785" y="102"/>
                        </a:cubicBezTo>
                        <a:cubicBezTo>
                          <a:pt x="787" y="103"/>
                          <a:pt x="787" y="103"/>
                          <a:pt x="787" y="106"/>
                        </a:cubicBezTo>
                        <a:cubicBezTo>
                          <a:pt x="786" y="107"/>
                          <a:pt x="788" y="109"/>
                          <a:pt x="788" y="109"/>
                        </a:cubicBezTo>
                        <a:cubicBezTo>
                          <a:pt x="787" y="109"/>
                          <a:pt x="787" y="108"/>
                          <a:pt x="787" y="108"/>
                        </a:cubicBezTo>
                        <a:cubicBezTo>
                          <a:pt x="786" y="107"/>
                          <a:pt x="786" y="109"/>
                          <a:pt x="785" y="109"/>
                        </a:cubicBezTo>
                        <a:cubicBezTo>
                          <a:pt x="785" y="109"/>
                          <a:pt x="783" y="105"/>
                          <a:pt x="783" y="105"/>
                        </a:cubicBezTo>
                        <a:cubicBezTo>
                          <a:pt x="783" y="104"/>
                          <a:pt x="783" y="104"/>
                          <a:pt x="783" y="104"/>
                        </a:cubicBezTo>
                        <a:cubicBezTo>
                          <a:pt x="783" y="103"/>
                          <a:pt x="782" y="102"/>
                          <a:pt x="783" y="101"/>
                        </a:cubicBezTo>
                        <a:cubicBezTo>
                          <a:pt x="784" y="99"/>
                          <a:pt x="782" y="100"/>
                          <a:pt x="781" y="99"/>
                        </a:cubicBezTo>
                        <a:cubicBezTo>
                          <a:pt x="781" y="98"/>
                          <a:pt x="779" y="97"/>
                          <a:pt x="778" y="97"/>
                        </a:cubicBezTo>
                        <a:cubicBezTo>
                          <a:pt x="771" y="93"/>
                          <a:pt x="765" y="89"/>
                          <a:pt x="758" y="87"/>
                        </a:cubicBezTo>
                        <a:cubicBezTo>
                          <a:pt x="756" y="86"/>
                          <a:pt x="755" y="85"/>
                          <a:pt x="754" y="84"/>
                        </a:cubicBezTo>
                        <a:cubicBezTo>
                          <a:pt x="753" y="83"/>
                          <a:pt x="751" y="82"/>
                          <a:pt x="749" y="82"/>
                        </a:cubicBezTo>
                        <a:cubicBezTo>
                          <a:pt x="746" y="81"/>
                          <a:pt x="743" y="80"/>
                          <a:pt x="739" y="78"/>
                        </a:cubicBezTo>
                        <a:cubicBezTo>
                          <a:pt x="736" y="78"/>
                          <a:pt x="732" y="78"/>
                          <a:pt x="730" y="78"/>
                        </a:cubicBezTo>
                        <a:cubicBezTo>
                          <a:pt x="728" y="78"/>
                          <a:pt x="727" y="78"/>
                          <a:pt x="726" y="78"/>
                        </a:cubicBezTo>
                        <a:cubicBezTo>
                          <a:pt x="726" y="78"/>
                          <a:pt x="725" y="77"/>
                          <a:pt x="725" y="77"/>
                        </a:cubicBezTo>
                        <a:cubicBezTo>
                          <a:pt x="724" y="78"/>
                          <a:pt x="724" y="79"/>
                          <a:pt x="723" y="78"/>
                        </a:cubicBezTo>
                        <a:cubicBezTo>
                          <a:pt x="720" y="78"/>
                          <a:pt x="717" y="77"/>
                          <a:pt x="714" y="76"/>
                        </a:cubicBezTo>
                        <a:cubicBezTo>
                          <a:pt x="713" y="76"/>
                          <a:pt x="710" y="75"/>
                          <a:pt x="710" y="77"/>
                        </a:cubicBezTo>
                        <a:cubicBezTo>
                          <a:pt x="709" y="79"/>
                          <a:pt x="708" y="79"/>
                          <a:pt x="710" y="80"/>
                        </a:cubicBezTo>
                        <a:cubicBezTo>
                          <a:pt x="712" y="82"/>
                          <a:pt x="714" y="86"/>
                          <a:pt x="709" y="87"/>
                        </a:cubicBezTo>
                        <a:cubicBezTo>
                          <a:pt x="708" y="88"/>
                          <a:pt x="705" y="88"/>
                          <a:pt x="704" y="86"/>
                        </a:cubicBezTo>
                        <a:cubicBezTo>
                          <a:pt x="703" y="85"/>
                          <a:pt x="703" y="84"/>
                          <a:pt x="700" y="84"/>
                        </a:cubicBezTo>
                        <a:cubicBezTo>
                          <a:pt x="697" y="83"/>
                          <a:pt x="699" y="82"/>
                          <a:pt x="698" y="81"/>
                        </a:cubicBezTo>
                        <a:cubicBezTo>
                          <a:pt x="698" y="80"/>
                          <a:pt x="695" y="79"/>
                          <a:pt x="694" y="80"/>
                        </a:cubicBezTo>
                        <a:cubicBezTo>
                          <a:pt x="691" y="83"/>
                          <a:pt x="686" y="80"/>
                          <a:pt x="682" y="80"/>
                        </a:cubicBezTo>
                        <a:cubicBezTo>
                          <a:pt x="678" y="80"/>
                          <a:pt x="674" y="79"/>
                          <a:pt x="670" y="79"/>
                        </a:cubicBezTo>
                        <a:cubicBezTo>
                          <a:pt x="668" y="79"/>
                          <a:pt x="667" y="79"/>
                          <a:pt x="665" y="80"/>
                        </a:cubicBezTo>
                        <a:cubicBezTo>
                          <a:pt x="663" y="81"/>
                          <a:pt x="664" y="84"/>
                          <a:pt x="664" y="86"/>
                        </a:cubicBezTo>
                        <a:cubicBezTo>
                          <a:pt x="664" y="86"/>
                          <a:pt x="664" y="86"/>
                          <a:pt x="664" y="86"/>
                        </a:cubicBezTo>
                        <a:cubicBezTo>
                          <a:pt x="663" y="86"/>
                          <a:pt x="662" y="81"/>
                          <a:pt x="661" y="80"/>
                        </a:cubicBezTo>
                        <a:cubicBezTo>
                          <a:pt x="660" y="80"/>
                          <a:pt x="656" y="80"/>
                          <a:pt x="655" y="78"/>
                        </a:cubicBezTo>
                        <a:cubicBezTo>
                          <a:pt x="655" y="75"/>
                          <a:pt x="659" y="74"/>
                          <a:pt x="655" y="71"/>
                        </a:cubicBezTo>
                        <a:cubicBezTo>
                          <a:pt x="653" y="70"/>
                          <a:pt x="651" y="69"/>
                          <a:pt x="648" y="68"/>
                        </a:cubicBezTo>
                        <a:cubicBezTo>
                          <a:pt x="642" y="66"/>
                          <a:pt x="635" y="68"/>
                          <a:pt x="629" y="69"/>
                        </a:cubicBezTo>
                        <a:cubicBezTo>
                          <a:pt x="626" y="69"/>
                          <a:pt x="623" y="69"/>
                          <a:pt x="619" y="69"/>
                        </a:cubicBezTo>
                        <a:cubicBezTo>
                          <a:pt x="618" y="69"/>
                          <a:pt x="618" y="69"/>
                          <a:pt x="617" y="69"/>
                        </a:cubicBezTo>
                        <a:cubicBezTo>
                          <a:pt x="615" y="68"/>
                          <a:pt x="617" y="68"/>
                          <a:pt x="618" y="67"/>
                        </a:cubicBezTo>
                        <a:cubicBezTo>
                          <a:pt x="618" y="66"/>
                          <a:pt x="613" y="65"/>
                          <a:pt x="613" y="65"/>
                        </a:cubicBezTo>
                        <a:cubicBezTo>
                          <a:pt x="612" y="64"/>
                          <a:pt x="608" y="65"/>
                          <a:pt x="607" y="65"/>
                        </a:cubicBezTo>
                        <a:cubicBezTo>
                          <a:pt x="607" y="65"/>
                          <a:pt x="611" y="64"/>
                          <a:pt x="610" y="63"/>
                        </a:cubicBezTo>
                        <a:cubicBezTo>
                          <a:pt x="609" y="63"/>
                          <a:pt x="608" y="64"/>
                          <a:pt x="607" y="64"/>
                        </a:cubicBezTo>
                        <a:cubicBezTo>
                          <a:pt x="606" y="63"/>
                          <a:pt x="604" y="62"/>
                          <a:pt x="604" y="62"/>
                        </a:cubicBezTo>
                        <a:cubicBezTo>
                          <a:pt x="603" y="62"/>
                          <a:pt x="600" y="60"/>
                          <a:pt x="602" y="60"/>
                        </a:cubicBezTo>
                        <a:cubicBezTo>
                          <a:pt x="603" y="60"/>
                          <a:pt x="605" y="60"/>
                          <a:pt x="606" y="60"/>
                        </a:cubicBezTo>
                        <a:cubicBezTo>
                          <a:pt x="609" y="60"/>
                          <a:pt x="605" y="57"/>
                          <a:pt x="604" y="57"/>
                        </a:cubicBezTo>
                        <a:cubicBezTo>
                          <a:pt x="602" y="55"/>
                          <a:pt x="597" y="56"/>
                          <a:pt x="594" y="55"/>
                        </a:cubicBezTo>
                        <a:cubicBezTo>
                          <a:pt x="592" y="55"/>
                          <a:pt x="591" y="57"/>
                          <a:pt x="589" y="59"/>
                        </a:cubicBezTo>
                        <a:cubicBezTo>
                          <a:pt x="589" y="59"/>
                          <a:pt x="582" y="63"/>
                          <a:pt x="582" y="60"/>
                        </a:cubicBezTo>
                        <a:cubicBezTo>
                          <a:pt x="583" y="58"/>
                          <a:pt x="584" y="60"/>
                          <a:pt x="586" y="59"/>
                        </a:cubicBezTo>
                        <a:cubicBezTo>
                          <a:pt x="586" y="59"/>
                          <a:pt x="585" y="56"/>
                          <a:pt x="584" y="56"/>
                        </a:cubicBezTo>
                        <a:cubicBezTo>
                          <a:pt x="584" y="56"/>
                          <a:pt x="578" y="56"/>
                          <a:pt x="578" y="56"/>
                        </a:cubicBezTo>
                        <a:cubicBezTo>
                          <a:pt x="579" y="55"/>
                          <a:pt x="581" y="54"/>
                          <a:pt x="583" y="54"/>
                        </a:cubicBezTo>
                        <a:cubicBezTo>
                          <a:pt x="584" y="55"/>
                          <a:pt x="591" y="55"/>
                          <a:pt x="591" y="55"/>
                        </a:cubicBezTo>
                        <a:cubicBezTo>
                          <a:pt x="591" y="54"/>
                          <a:pt x="585" y="54"/>
                          <a:pt x="584" y="53"/>
                        </a:cubicBezTo>
                        <a:cubicBezTo>
                          <a:pt x="582" y="53"/>
                          <a:pt x="580" y="53"/>
                          <a:pt x="578" y="53"/>
                        </a:cubicBezTo>
                        <a:cubicBezTo>
                          <a:pt x="574" y="52"/>
                          <a:pt x="570" y="52"/>
                          <a:pt x="566" y="51"/>
                        </a:cubicBezTo>
                        <a:cubicBezTo>
                          <a:pt x="565" y="51"/>
                          <a:pt x="561" y="50"/>
                          <a:pt x="561" y="50"/>
                        </a:cubicBezTo>
                        <a:cubicBezTo>
                          <a:pt x="561" y="51"/>
                          <a:pt x="562" y="52"/>
                          <a:pt x="561" y="52"/>
                        </a:cubicBezTo>
                        <a:cubicBezTo>
                          <a:pt x="560" y="53"/>
                          <a:pt x="559" y="53"/>
                          <a:pt x="558" y="53"/>
                        </a:cubicBezTo>
                        <a:cubicBezTo>
                          <a:pt x="557" y="53"/>
                          <a:pt x="552" y="54"/>
                          <a:pt x="553" y="56"/>
                        </a:cubicBezTo>
                        <a:cubicBezTo>
                          <a:pt x="554" y="58"/>
                          <a:pt x="556" y="55"/>
                          <a:pt x="557" y="56"/>
                        </a:cubicBezTo>
                        <a:cubicBezTo>
                          <a:pt x="557" y="56"/>
                          <a:pt x="554" y="57"/>
                          <a:pt x="555" y="59"/>
                        </a:cubicBezTo>
                        <a:cubicBezTo>
                          <a:pt x="556" y="59"/>
                          <a:pt x="555" y="60"/>
                          <a:pt x="555" y="61"/>
                        </a:cubicBezTo>
                        <a:cubicBezTo>
                          <a:pt x="556" y="61"/>
                          <a:pt x="557" y="62"/>
                          <a:pt x="557" y="63"/>
                        </a:cubicBezTo>
                        <a:cubicBezTo>
                          <a:pt x="557" y="63"/>
                          <a:pt x="553" y="63"/>
                          <a:pt x="552" y="63"/>
                        </a:cubicBezTo>
                        <a:cubicBezTo>
                          <a:pt x="550" y="63"/>
                          <a:pt x="552" y="62"/>
                          <a:pt x="552" y="62"/>
                        </a:cubicBezTo>
                        <a:cubicBezTo>
                          <a:pt x="551" y="61"/>
                          <a:pt x="548" y="62"/>
                          <a:pt x="548" y="62"/>
                        </a:cubicBezTo>
                        <a:cubicBezTo>
                          <a:pt x="546" y="63"/>
                          <a:pt x="544" y="62"/>
                          <a:pt x="543" y="62"/>
                        </a:cubicBezTo>
                        <a:cubicBezTo>
                          <a:pt x="542" y="62"/>
                          <a:pt x="546" y="63"/>
                          <a:pt x="546" y="63"/>
                        </a:cubicBezTo>
                        <a:cubicBezTo>
                          <a:pt x="549" y="64"/>
                          <a:pt x="546" y="66"/>
                          <a:pt x="545" y="65"/>
                        </a:cubicBezTo>
                        <a:cubicBezTo>
                          <a:pt x="544" y="65"/>
                          <a:pt x="544" y="64"/>
                          <a:pt x="544" y="63"/>
                        </a:cubicBezTo>
                        <a:cubicBezTo>
                          <a:pt x="543" y="63"/>
                          <a:pt x="542" y="63"/>
                          <a:pt x="541" y="63"/>
                        </a:cubicBezTo>
                        <a:cubicBezTo>
                          <a:pt x="539" y="62"/>
                          <a:pt x="537" y="61"/>
                          <a:pt x="534" y="62"/>
                        </a:cubicBezTo>
                        <a:cubicBezTo>
                          <a:pt x="531" y="62"/>
                          <a:pt x="529" y="65"/>
                          <a:pt x="526" y="63"/>
                        </a:cubicBezTo>
                        <a:cubicBezTo>
                          <a:pt x="524" y="62"/>
                          <a:pt x="522" y="61"/>
                          <a:pt x="521" y="59"/>
                        </a:cubicBezTo>
                        <a:cubicBezTo>
                          <a:pt x="520" y="58"/>
                          <a:pt x="518" y="62"/>
                          <a:pt x="517" y="62"/>
                        </a:cubicBezTo>
                        <a:cubicBezTo>
                          <a:pt x="516" y="64"/>
                          <a:pt x="515" y="70"/>
                          <a:pt x="512" y="69"/>
                        </a:cubicBezTo>
                        <a:cubicBezTo>
                          <a:pt x="510" y="68"/>
                          <a:pt x="508" y="68"/>
                          <a:pt x="506" y="66"/>
                        </a:cubicBezTo>
                        <a:cubicBezTo>
                          <a:pt x="505" y="65"/>
                          <a:pt x="503" y="63"/>
                          <a:pt x="502" y="62"/>
                        </a:cubicBezTo>
                        <a:cubicBezTo>
                          <a:pt x="501" y="60"/>
                          <a:pt x="499" y="59"/>
                          <a:pt x="498" y="58"/>
                        </a:cubicBezTo>
                        <a:cubicBezTo>
                          <a:pt x="496" y="56"/>
                          <a:pt x="500" y="57"/>
                          <a:pt x="501" y="57"/>
                        </a:cubicBezTo>
                        <a:cubicBezTo>
                          <a:pt x="502" y="57"/>
                          <a:pt x="504" y="56"/>
                          <a:pt x="504" y="55"/>
                        </a:cubicBezTo>
                        <a:cubicBezTo>
                          <a:pt x="504" y="55"/>
                          <a:pt x="499" y="52"/>
                          <a:pt x="499" y="52"/>
                        </a:cubicBezTo>
                        <a:cubicBezTo>
                          <a:pt x="499" y="52"/>
                          <a:pt x="502" y="52"/>
                          <a:pt x="502" y="51"/>
                        </a:cubicBezTo>
                        <a:cubicBezTo>
                          <a:pt x="501" y="50"/>
                          <a:pt x="499" y="50"/>
                          <a:pt x="499" y="50"/>
                        </a:cubicBezTo>
                        <a:cubicBezTo>
                          <a:pt x="499" y="48"/>
                          <a:pt x="504" y="47"/>
                          <a:pt x="499" y="46"/>
                        </a:cubicBezTo>
                        <a:cubicBezTo>
                          <a:pt x="498" y="46"/>
                          <a:pt x="497" y="44"/>
                          <a:pt x="495" y="44"/>
                        </a:cubicBezTo>
                        <a:cubicBezTo>
                          <a:pt x="494" y="44"/>
                          <a:pt x="492" y="43"/>
                          <a:pt x="491" y="44"/>
                        </a:cubicBezTo>
                        <a:cubicBezTo>
                          <a:pt x="490" y="44"/>
                          <a:pt x="490" y="45"/>
                          <a:pt x="489" y="45"/>
                        </a:cubicBezTo>
                        <a:cubicBezTo>
                          <a:pt x="488" y="44"/>
                          <a:pt x="488" y="44"/>
                          <a:pt x="487" y="44"/>
                        </a:cubicBezTo>
                        <a:cubicBezTo>
                          <a:pt x="486" y="44"/>
                          <a:pt x="484" y="44"/>
                          <a:pt x="483" y="43"/>
                        </a:cubicBezTo>
                        <a:cubicBezTo>
                          <a:pt x="482" y="43"/>
                          <a:pt x="481" y="43"/>
                          <a:pt x="480" y="41"/>
                        </a:cubicBezTo>
                        <a:cubicBezTo>
                          <a:pt x="479" y="41"/>
                          <a:pt x="480" y="40"/>
                          <a:pt x="478" y="41"/>
                        </a:cubicBezTo>
                        <a:cubicBezTo>
                          <a:pt x="478" y="41"/>
                          <a:pt x="477" y="42"/>
                          <a:pt x="476" y="42"/>
                        </a:cubicBezTo>
                        <a:cubicBezTo>
                          <a:pt x="475" y="42"/>
                          <a:pt x="475" y="41"/>
                          <a:pt x="474" y="42"/>
                        </a:cubicBezTo>
                        <a:cubicBezTo>
                          <a:pt x="474" y="43"/>
                          <a:pt x="473" y="44"/>
                          <a:pt x="473" y="45"/>
                        </a:cubicBezTo>
                        <a:cubicBezTo>
                          <a:pt x="473" y="46"/>
                          <a:pt x="475" y="46"/>
                          <a:pt x="474" y="47"/>
                        </a:cubicBezTo>
                        <a:cubicBezTo>
                          <a:pt x="473" y="48"/>
                          <a:pt x="474" y="48"/>
                          <a:pt x="473" y="48"/>
                        </a:cubicBezTo>
                        <a:cubicBezTo>
                          <a:pt x="472" y="48"/>
                          <a:pt x="470" y="48"/>
                          <a:pt x="469" y="49"/>
                        </a:cubicBezTo>
                        <a:cubicBezTo>
                          <a:pt x="470" y="48"/>
                          <a:pt x="473" y="50"/>
                          <a:pt x="473" y="50"/>
                        </a:cubicBezTo>
                        <a:cubicBezTo>
                          <a:pt x="472" y="51"/>
                          <a:pt x="469" y="49"/>
                          <a:pt x="467" y="49"/>
                        </a:cubicBezTo>
                        <a:cubicBezTo>
                          <a:pt x="465" y="49"/>
                          <a:pt x="462" y="49"/>
                          <a:pt x="459" y="49"/>
                        </a:cubicBezTo>
                        <a:cubicBezTo>
                          <a:pt x="458" y="49"/>
                          <a:pt x="458" y="48"/>
                          <a:pt x="457" y="48"/>
                        </a:cubicBezTo>
                        <a:cubicBezTo>
                          <a:pt x="456" y="47"/>
                          <a:pt x="453" y="48"/>
                          <a:pt x="452" y="48"/>
                        </a:cubicBezTo>
                        <a:cubicBezTo>
                          <a:pt x="451" y="47"/>
                          <a:pt x="449" y="47"/>
                          <a:pt x="448" y="46"/>
                        </a:cubicBezTo>
                        <a:cubicBezTo>
                          <a:pt x="448" y="45"/>
                          <a:pt x="450" y="45"/>
                          <a:pt x="450" y="44"/>
                        </a:cubicBezTo>
                        <a:cubicBezTo>
                          <a:pt x="451" y="43"/>
                          <a:pt x="442" y="43"/>
                          <a:pt x="441" y="43"/>
                        </a:cubicBezTo>
                        <a:cubicBezTo>
                          <a:pt x="436" y="42"/>
                          <a:pt x="432" y="43"/>
                          <a:pt x="427" y="43"/>
                        </a:cubicBezTo>
                        <a:cubicBezTo>
                          <a:pt x="424" y="43"/>
                          <a:pt x="425" y="43"/>
                          <a:pt x="426" y="45"/>
                        </a:cubicBezTo>
                        <a:cubicBezTo>
                          <a:pt x="426" y="46"/>
                          <a:pt x="424" y="45"/>
                          <a:pt x="424" y="45"/>
                        </a:cubicBezTo>
                        <a:cubicBezTo>
                          <a:pt x="422" y="45"/>
                          <a:pt x="423" y="44"/>
                          <a:pt x="423" y="43"/>
                        </a:cubicBezTo>
                        <a:cubicBezTo>
                          <a:pt x="423" y="41"/>
                          <a:pt x="422" y="38"/>
                          <a:pt x="420" y="40"/>
                        </a:cubicBezTo>
                        <a:cubicBezTo>
                          <a:pt x="420" y="42"/>
                          <a:pt x="416" y="42"/>
                          <a:pt x="414" y="41"/>
                        </a:cubicBezTo>
                        <a:cubicBezTo>
                          <a:pt x="413" y="40"/>
                          <a:pt x="415" y="38"/>
                          <a:pt x="411" y="39"/>
                        </a:cubicBezTo>
                        <a:cubicBezTo>
                          <a:pt x="410" y="39"/>
                          <a:pt x="409" y="39"/>
                          <a:pt x="408" y="39"/>
                        </a:cubicBezTo>
                        <a:cubicBezTo>
                          <a:pt x="407" y="38"/>
                          <a:pt x="406" y="39"/>
                          <a:pt x="404" y="40"/>
                        </a:cubicBezTo>
                        <a:cubicBezTo>
                          <a:pt x="402" y="42"/>
                          <a:pt x="407" y="41"/>
                          <a:pt x="407" y="42"/>
                        </a:cubicBezTo>
                        <a:cubicBezTo>
                          <a:pt x="407" y="44"/>
                          <a:pt x="403" y="43"/>
                          <a:pt x="402" y="44"/>
                        </a:cubicBezTo>
                        <a:cubicBezTo>
                          <a:pt x="401" y="45"/>
                          <a:pt x="399" y="45"/>
                          <a:pt x="397" y="46"/>
                        </a:cubicBezTo>
                        <a:cubicBezTo>
                          <a:pt x="395" y="47"/>
                          <a:pt x="393" y="47"/>
                          <a:pt x="390" y="47"/>
                        </a:cubicBezTo>
                        <a:cubicBezTo>
                          <a:pt x="388" y="47"/>
                          <a:pt x="388" y="47"/>
                          <a:pt x="387" y="49"/>
                        </a:cubicBezTo>
                        <a:cubicBezTo>
                          <a:pt x="386" y="50"/>
                          <a:pt x="382" y="51"/>
                          <a:pt x="381" y="51"/>
                        </a:cubicBezTo>
                        <a:cubicBezTo>
                          <a:pt x="381" y="50"/>
                          <a:pt x="383" y="50"/>
                          <a:pt x="383" y="50"/>
                        </a:cubicBezTo>
                        <a:cubicBezTo>
                          <a:pt x="385" y="49"/>
                          <a:pt x="385" y="47"/>
                          <a:pt x="386" y="46"/>
                        </a:cubicBezTo>
                        <a:cubicBezTo>
                          <a:pt x="387" y="44"/>
                          <a:pt x="388" y="46"/>
                          <a:pt x="389" y="45"/>
                        </a:cubicBezTo>
                        <a:cubicBezTo>
                          <a:pt x="390" y="45"/>
                          <a:pt x="390" y="44"/>
                          <a:pt x="391" y="44"/>
                        </a:cubicBezTo>
                        <a:cubicBezTo>
                          <a:pt x="394" y="42"/>
                          <a:pt x="398" y="41"/>
                          <a:pt x="401" y="39"/>
                        </a:cubicBezTo>
                        <a:cubicBezTo>
                          <a:pt x="403" y="38"/>
                          <a:pt x="405" y="37"/>
                          <a:pt x="407" y="36"/>
                        </a:cubicBezTo>
                        <a:cubicBezTo>
                          <a:pt x="411" y="33"/>
                          <a:pt x="416" y="31"/>
                          <a:pt x="420" y="29"/>
                        </a:cubicBezTo>
                        <a:cubicBezTo>
                          <a:pt x="423" y="28"/>
                          <a:pt x="426" y="26"/>
                          <a:pt x="423" y="23"/>
                        </a:cubicBezTo>
                        <a:cubicBezTo>
                          <a:pt x="422" y="22"/>
                          <a:pt x="422" y="24"/>
                          <a:pt x="421" y="23"/>
                        </a:cubicBezTo>
                        <a:cubicBezTo>
                          <a:pt x="420" y="22"/>
                          <a:pt x="419" y="22"/>
                          <a:pt x="418" y="21"/>
                        </a:cubicBezTo>
                        <a:cubicBezTo>
                          <a:pt x="418" y="20"/>
                          <a:pt x="423" y="22"/>
                          <a:pt x="423" y="22"/>
                        </a:cubicBezTo>
                        <a:cubicBezTo>
                          <a:pt x="424" y="22"/>
                          <a:pt x="427" y="22"/>
                          <a:pt x="425" y="20"/>
                        </a:cubicBezTo>
                        <a:cubicBezTo>
                          <a:pt x="424" y="19"/>
                          <a:pt x="424" y="18"/>
                          <a:pt x="423" y="17"/>
                        </a:cubicBezTo>
                        <a:cubicBezTo>
                          <a:pt x="422" y="15"/>
                          <a:pt x="421" y="19"/>
                          <a:pt x="420" y="19"/>
                        </a:cubicBezTo>
                        <a:cubicBezTo>
                          <a:pt x="420" y="18"/>
                          <a:pt x="420" y="17"/>
                          <a:pt x="420" y="17"/>
                        </a:cubicBezTo>
                        <a:cubicBezTo>
                          <a:pt x="420" y="16"/>
                          <a:pt x="420" y="16"/>
                          <a:pt x="419" y="15"/>
                        </a:cubicBezTo>
                        <a:cubicBezTo>
                          <a:pt x="419" y="14"/>
                          <a:pt x="417" y="13"/>
                          <a:pt x="416" y="13"/>
                        </a:cubicBezTo>
                        <a:cubicBezTo>
                          <a:pt x="414" y="12"/>
                          <a:pt x="413" y="12"/>
                          <a:pt x="411" y="11"/>
                        </a:cubicBezTo>
                        <a:cubicBezTo>
                          <a:pt x="409" y="11"/>
                          <a:pt x="409" y="11"/>
                          <a:pt x="406" y="12"/>
                        </a:cubicBezTo>
                        <a:cubicBezTo>
                          <a:pt x="404" y="12"/>
                          <a:pt x="397" y="9"/>
                          <a:pt x="396" y="12"/>
                        </a:cubicBezTo>
                        <a:cubicBezTo>
                          <a:pt x="395" y="13"/>
                          <a:pt x="389" y="14"/>
                          <a:pt x="388" y="13"/>
                        </a:cubicBezTo>
                        <a:cubicBezTo>
                          <a:pt x="388" y="13"/>
                          <a:pt x="394" y="9"/>
                          <a:pt x="392" y="8"/>
                        </a:cubicBezTo>
                        <a:cubicBezTo>
                          <a:pt x="392" y="8"/>
                          <a:pt x="385" y="9"/>
                          <a:pt x="384" y="8"/>
                        </a:cubicBezTo>
                        <a:cubicBezTo>
                          <a:pt x="384" y="7"/>
                          <a:pt x="386" y="7"/>
                          <a:pt x="386" y="7"/>
                        </a:cubicBezTo>
                        <a:cubicBezTo>
                          <a:pt x="386" y="6"/>
                          <a:pt x="378" y="7"/>
                          <a:pt x="378" y="7"/>
                        </a:cubicBezTo>
                        <a:cubicBezTo>
                          <a:pt x="379" y="5"/>
                          <a:pt x="383" y="6"/>
                          <a:pt x="384" y="5"/>
                        </a:cubicBezTo>
                        <a:cubicBezTo>
                          <a:pt x="385" y="4"/>
                          <a:pt x="387" y="5"/>
                          <a:pt x="386" y="4"/>
                        </a:cubicBezTo>
                        <a:cubicBezTo>
                          <a:pt x="386" y="3"/>
                          <a:pt x="386" y="2"/>
                          <a:pt x="385" y="2"/>
                        </a:cubicBezTo>
                        <a:cubicBezTo>
                          <a:pt x="382" y="2"/>
                          <a:pt x="381" y="1"/>
                          <a:pt x="378" y="1"/>
                        </a:cubicBezTo>
                        <a:cubicBezTo>
                          <a:pt x="376" y="0"/>
                          <a:pt x="374" y="1"/>
                          <a:pt x="372" y="2"/>
                        </a:cubicBezTo>
                        <a:cubicBezTo>
                          <a:pt x="368" y="3"/>
                          <a:pt x="364" y="6"/>
                          <a:pt x="362" y="8"/>
                        </a:cubicBezTo>
                        <a:cubicBezTo>
                          <a:pt x="361" y="9"/>
                          <a:pt x="361" y="9"/>
                          <a:pt x="362" y="10"/>
                        </a:cubicBezTo>
                        <a:cubicBezTo>
                          <a:pt x="363" y="10"/>
                          <a:pt x="362" y="11"/>
                          <a:pt x="362" y="12"/>
                        </a:cubicBezTo>
                        <a:cubicBezTo>
                          <a:pt x="362" y="14"/>
                          <a:pt x="366" y="13"/>
                          <a:pt x="366" y="14"/>
                        </a:cubicBezTo>
                        <a:cubicBezTo>
                          <a:pt x="366" y="13"/>
                          <a:pt x="361" y="14"/>
                          <a:pt x="360" y="14"/>
                        </a:cubicBezTo>
                        <a:cubicBezTo>
                          <a:pt x="359" y="14"/>
                          <a:pt x="353" y="13"/>
                          <a:pt x="352" y="14"/>
                        </a:cubicBezTo>
                        <a:cubicBezTo>
                          <a:pt x="352" y="13"/>
                          <a:pt x="355" y="17"/>
                          <a:pt x="355" y="17"/>
                        </a:cubicBezTo>
                        <a:cubicBezTo>
                          <a:pt x="356" y="18"/>
                          <a:pt x="351" y="16"/>
                          <a:pt x="350" y="16"/>
                        </a:cubicBezTo>
                        <a:cubicBezTo>
                          <a:pt x="349" y="16"/>
                          <a:pt x="347" y="17"/>
                          <a:pt x="345" y="18"/>
                        </a:cubicBezTo>
                        <a:cubicBezTo>
                          <a:pt x="345" y="18"/>
                          <a:pt x="345" y="18"/>
                          <a:pt x="344" y="18"/>
                        </a:cubicBezTo>
                        <a:cubicBezTo>
                          <a:pt x="342" y="18"/>
                          <a:pt x="344" y="18"/>
                          <a:pt x="343" y="17"/>
                        </a:cubicBezTo>
                        <a:cubicBezTo>
                          <a:pt x="343" y="18"/>
                          <a:pt x="338" y="20"/>
                          <a:pt x="338" y="20"/>
                        </a:cubicBezTo>
                        <a:cubicBezTo>
                          <a:pt x="338" y="19"/>
                          <a:pt x="340" y="18"/>
                          <a:pt x="340" y="18"/>
                        </a:cubicBezTo>
                        <a:cubicBezTo>
                          <a:pt x="340" y="17"/>
                          <a:pt x="335" y="18"/>
                          <a:pt x="334" y="17"/>
                        </a:cubicBezTo>
                        <a:cubicBezTo>
                          <a:pt x="334" y="17"/>
                          <a:pt x="336" y="16"/>
                          <a:pt x="336" y="16"/>
                        </a:cubicBezTo>
                        <a:cubicBezTo>
                          <a:pt x="335" y="17"/>
                          <a:pt x="330" y="18"/>
                          <a:pt x="328" y="18"/>
                        </a:cubicBezTo>
                        <a:cubicBezTo>
                          <a:pt x="323" y="19"/>
                          <a:pt x="329" y="19"/>
                          <a:pt x="330" y="20"/>
                        </a:cubicBezTo>
                        <a:cubicBezTo>
                          <a:pt x="329" y="19"/>
                          <a:pt x="324" y="21"/>
                          <a:pt x="323" y="21"/>
                        </a:cubicBezTo>
                        <a:cubicBezTo>
                          <a:pt x="322" y="21"/>
                          <a:pt x="321" y="21"/>
                          <a:pt x="320" y="22"/>
                        </a:cubicBezTo>
                        <a:cubicBezTo>
                          <a:pt x="319" y="23"/>
                          <a:pt x="317" y="22"/>
                          <a:pt x="315" y="22"/>
                        </a:cubicBezTo>
                        <a:cubicBezTo>
                          <a:pt x="314" y="22"/>
                          <a:pt x="313" y="24"/>
                          <a:pt x="311" y="24"/>
                        </a:cubicBezTo>
                        <a:cubicBezTo>
                          <a:pt x="309" y="25"/>
                          <a:pt x="308" y="24"/>
                          <a:pt x="307" y="25"/>
                        </a:cubicBezTo>
                        <a:cubicBezTo>
                          <a:pt x="306" y="26"/>
                          <a:pt x="305" y="27"/>
                          <a:pt x="304" y="27"/>
                        </a:cubicBezTo>
                        <a:cubicBezTo>
                          <a:pt x="302" y="27"/>
                          <a:pt x="300" y="27"/>
                          <a:pt x="299" y="27"/>
                        </a:cubicBezTo>
                        <a:cubicBezTo>
                          <a:pt x="299" y="27"/>
                          <a:pt x="302" y="29"/>
                          <a:pt x="302" y="29"/>
                        </a:cubicBezTo>
                        <a:cubicBezTo>
                          <a:pt x="301" y="30"/>
                          <a:pt x="295" y="30"/>
                          <a:pt x="295" y="30"/>
                        </a:cubicBezTo>
                        <a:cubicBezTo>
                          <a:pt x="295" y="30"/>
                          <a:pt x="299" y="30"/>
                          <a:pt x="299" y="30"/>
                        </a:cubicBezTo>
                        <a:cubicBezTo>
                          <a:pt x="299" y="30"/>
                          <a:pt x="297" y="30"/>
                          <a:pt x="296" y="30"/>
                        </a:cubicBezTo>
                        <a:cubicBezTo>
                          <a:pt x="297" y="30"/>
                          <a:pt x="299" y="31"/>
                          <a:pt x="299" y="31"/>
                        </a:cubicBezTo>
                        <a:cubicBezTo>
                          <a:pt x="298" y="31"/>
                          <a:pt x="298" y="31"/>
                          <a:pt x="297" y="31"/>
                        </a:cubicBezTo>
                        <a:cubicBezTo>
                          <a:pt x="298" y="31"/>
                          <a:pt x="297" y="32"/>
                          <a:pt x="297" y="32"/>
                        </a:cubicBezTo>
                        <a:cubicBezTo>
                          <a:pt x="297" y="33"/>
                          <a:pt x="294" y="32"/>
                          <a:pt x="294" y="32"/>
                        </a:cubicBezTo>
                        <a:cubicBezTo>
                          <a:pt x="294" y="33"/>
                          <a:pt x="296" y="33"/>
                          <a:pt x="296" y="34"/>
                        </a:cubicBezTo>
                        <a:cubicBezTo>
                          <a:pt x="297" y="34"/>
                          <a:pt x="295" y="34"/>
                          <a:pt x="295" y="34"/>
                        </a:cubicBezTo>
                        <a:cubicBezTo>
                          <a:pt x="295" y="36"/>
                          <a:pt x="299" y="34"/>
                          <a:pt x="298" y="36"/>
                        </a:cubicBezTo>
                        <a:cubicBezTo>
                          <a:pt x="296" y="38"/>
                          <a:pt x="301" y="39"/>
                          <a:pt x="298" y="40"/>
                        </a:cubicBezTo>
                        <a:cubicBezTo>
                          <a:pt x="296" y="40"/>
                          <a:pt x="294" y="40"/>
                          <a:pt x="292" y="40"/>
                        </a:cubicBezTo>
                        <a:cubicBezTo>
                          <a:pt x="291" y="41"/>
                          <a:pt x="291" y="42"/>
                          <a:pt x="289" y="41"/>
                        </a:cubicBezTo>
                        <a:cubicBezTo>
                          <a:pt x="288" y="41"/>
                          <a:pt x="287" y="41"/>
                          <a:pt x="286" y="41"/>
                        </a:cubicBezTo>
                        <a:cubicBezTo>
                          <a:pt x="282" y="42"/>
                          <a:pt x="278" y="42"/>
                          <a:pt x="274" y="42"/>
                        </a:cubicBezTo>
                        <a:cubicBezTo>
                          <a:pt x="272" y="42"/>
                          <a:pt x="270" y="42"/>
                          <a:pt x="269" y="43"/>
                        </a:cubicBezTo>
                        <a:cubicBezTo>
                          <a:pt x="268" y="44"/>
                          <a:pt x="267" y="45"/>
                          <a:pt x="267" y="46"/>
                        </a:cubicBezTo>
                        <a:cubicBezTo>
                          <a:pt x="267" y="47"/>
                          <a:pt x="269" y="48"/>
                          <a:pt x="269" y="49"/>
                        </a:cubicBezTo>
                        <a:cubicBezTo>
                          <a:pt x="268" y="51"/>
                          <a:pt x="268" y="52"/>
                          <a:pt x="269" y="53"/>
                        </a:cubicBezTo>
                        <a:cubicBezTo>
                          <a:pt x="271" y="55"/>
                          <a:pt x="274" y="54"/>
                          <a:pt x="276" y="56"/>
                        </a:cubicBezTo>
                        <a:cubicBezTo>
                          <a:pt x="276" y="56"/>
                          <a:pt x="278" y="60"/>
                          <a:pt x="278" y="60"/>
                        </a:cubicBezTo>
                        <a:cubicBezTo>
                          <a:pt x="274" y="60"/>
                          <a:pt x="273" y="60"/>
                          <a:pt x="270" y="58"/>
                        </a:cubicBezTo>
                        <a:cubicBezTo>
                          <a:pt x="267" y="56"/>
                          <a:pt x="262" y="54"/>
                          <a:pt x="258" y="54"/>
                        </a:cubicBezTo>
                        <a:cubicBezTo>
                          <a:pt x="256" y="54"/>
                          <a:pt x="257" y="53"/>
                          <a:pt x="255" y="52"/>
                        </a:cubicBezTo>
                        <a:cubicBezTo>
                          <a:pt x="254" y="52"/>
                          <a:pt x="250" y="52"/>
                          <a:pt x="250" y="54"/>
                        </a:cubicBezTo>
                        <a:cubicBezTo>
                          <a:pt x="250" y="55"/>
                          <a:pt x="254" y="55"/>
                          <a:pt x="254" y="55"/>
                        </a:cubicBezTo>
                        <a:cubicBezTo>
                          <a:pt x="254" y="55"/>
                          <a:pt x="251" y="56"/>
                          <a:pt x="252" y="56"/>
                        </a:cubicBezTo>
                        <a:cubicBezTo>
                          <a:pt x="254" y="57"/>
                          <a:pt x="255" y="56"/>
                          <a:pt x="256" y="58"/>
                        </a:cubicBezTo>
                        <a:cubicBezTo>
                          <a:pt x="256" y="60"/>
                          <a:pt x="253" y="59"/>
                          <a:pt x="252" y="59"/>
                        </a:cubicBezTo>
                        <a:cubicBezTo>
                          <a:pt x="250" y="58"/>
                          <a:pt x="249" y="57"/>
                          <a:pt x="247" y="58"/>
                        </a:cubicBezTo>
                        <a:cubicBezTo>
                          <a:pt x="245" y="58"/>
                          <a:pt x="246" y="61"/>
                          <a:pt x="247" y="62"/>
                        </a:cubicBezTo>
                        <a:cubicBezTo>
                          <a:pt x="248" y="63"/>
                          <a:pt x="250" y="63"/>
                          <a:pt x="251" y="63"/>
                        </a:cubicBezTo>
                        <a:cubicBezTo>
                          <a:pt x="253" y="64"/>
                          <a:pt x="255" y="64"/>
                          <a:pt x="256" y="65"/>
                        </a:cubicBezTo>
                        <a:cubicBezTo>
                          <a:pt x="257" y="66"/>
                          <a:pt x="257" y="67"/>
                          <a:pt x="257" y="67"/>
                        </a:cubicBezTo>
                        <a:cubicBezTo>
                          <a:pt x="258" y="67"/>
                          <a:pt x="259" y="67"/>
                          <a:pt x="260" y="67"/>
                        </a:cubicBezTo>
                        <a:cubicBezTo>
                          <a:pt x="260" y="67"/>
                          <a:pt x="257" y="68"/>
                          <a:pt x="257" y="68"/>
                        </a:cubicBezTo>
                        <a:cubicBezTo>
                          <a:pt x="255" y="68"/>
                          <a:pt x="255" y="67"/>
                          <a:pt x="254" y="66"/>
                        </a:cubicBezTo>
                        <a:cubicBezTo>
                          <a:pt x="252" y="65"/>
                          <a:pt x="249" y="65"/>
                          <a:pt x="246" y="65"/>
                        </a:cubicBezTo>
                        <a:cubicBezTo>
                          <a:pt x="245" y="65"/>
                          <a:pt x="240" y="64"/>
                          <a:pt x="242" y="62"/>
                        </a:cubicBezTo>
                        <a:cubicBezTo>
                          <a:pt x="243" y="62"/>
                          <a:pt x="242" y="61"/>
                          <a:pt x="242" y="60"/>
                        </a:cubicBezTo>
                        <a:cubicBezTo>
                          <a:pt x="241" y="59"/>
                          <a:pt x="242" y="58"/>
                          <a:pt x="242" y="57"/>
                        </a:cubicBezTo>
                        <a:cubicBezTo>
                          <a:pt x="243" y="55"/>
                          <a:pt x="244" y="51"/>
                          <a:pt x="242" y="50"/>
                        </a:cubicBezTo>
                        <a:cubicBezTo>
                          <a:pt x="238" y="49"/>
                          <a:pt x="241" y="54"/>
                          <a:pt x="240" y="56"/>
                        </a:cubicBezTo>
                        <a:cubicBezTo>
                          <a:pt x="238" y="58"/>
                          <a:pt x="235" y="59"/>
                          <a:pt x="233" y="61"/>
                        </a:cubicBezTo>
                        <a:cubicBezTo>
                          <a:pt x="230" y="64"/>
                          <a:pt x="231" y="63"/>
                          <a:pt x="233" y="65"/>
                        </a:cubicBezTo>
                        <a:cubicBezTo>
                          <a:pt x="234" y="66"/>
                          <a:pt x="237" y="69"/>
                          <a:pt x="237" y="71"/>
                        </a:cubicBezTo>
                        <a:cubicBezTo>
                          <a:pt x="237" y="71"/>
                          <a:pt x="236" y="73"/>
                          <a:pt x="235" y="73"/>
                        </a:cubicBezTo>
                        <a:cubicBezTo>
                          <a:pt x="234" y="75"/>
                          <a:pt x="233" y="77"/>
                          <a:pt x="233" y="79"/>
                        </a:cubicBezTo>
                        <a:cubicBezTo>
                          <a:pt x="233" y="79"/>
                          <a:pt x="234" y="84"/>
                          <a:pt x="235" y="84"/>
                        </a:cubicBezTo>
                        <a:cubicBezTo>
                          <a:pt x="237" y="84"/>
                          <a:pt x="239" y="84"/>
                          <a:pt x="241" y="83"/>
                        </a:cubicBezTo>
                        <a:cubicBezTo>
                          <a:pt x="243" y="82"/>
                          <a:pt x="246" y="83"/>
                          <a:pt x="248" y="84"/>
                        </a:cubicBezTo>
                        <a:cubicBezTo>
                          <a:pt x="251" y="84"/>
                          <a:pt x="253" y="86"/>
                          <a:pt x="254" y="89"/>
                        </a:cubicBezTo>
                        <a:cubicBezTo>
                          <a:pt x="255" y="91"/>
                          <a:pt x="251" y="94"/>
                          <a:pt x="253" y="95"/>
                        </a:cubicBezTo>
                        <a:cubicBezTo>
                          <a:pt x="253" y="95"/>
                          <a:pt x="259" y="97"/>
                          <a:pt x="259" y="97"/>
                        </a:cubicBezTo>
                        <a:cubicBezTo>
                          <a:pt x="259" y="98"/>
                          <a:pt x="252" y="96"/>
                          <a:pt x="251" y="96"/>
                        </a:cubicBezTo>
                        <a:cubicBezTo>
                          <a:pt x="251" y="96"/>
                          <a:pt x="250" y="93"/>
                          <a:pt x="250" y="93"/>
                        </a:cubicBezTo>
                        <a:cubicBezTo>
                          <a:pt x="251" y="91"/>
                          <a:pt x="252" y="90"/>
                          <a:pt x="250" y="89"/>
                        </a:cubicBezTo>
                        <a:cubicBezTo>
                          <a:pt x="248" y="88"/>
                          <a:pt x="249" y="86"/>
                          <a:pt x="247" y="85"/>
                        </a:cubicBezTo>
                        <a:cubicBezTo>
                          <a:pt x="245" y="85"/>
                          <a:pt x="243" y="86"/>
                          <a:pt x="241" y="86"/>
                        </a:cubicBezTo>
                        <a:cubicBezTo>
                          <a:pt x="241" y="86"/>
                          <a:pt x="237" y="87"/>
                          <a:pt x="237" y="88"/>
                        </a:cubicBezTo>
                        <a:cubicBezTo>
                          <a:pt x="238" y="88"/>
                          <a:pt x="239" y="88"/>
                          <a:pt x="238" y="88"/>
                        </a:cubicBezTo>
                        <a:cubicBezTo>
                          <a:pt x="238" y="89"/>
                          <a:pt x="236" y="90"/>
                          <a:pt x="237" y="91"/>
                        </a:cubicBezTo>
                        <a:cubicBezTo>
                          <a:pt x="241" y="93"/>
                          <a:pt x="238" y="96"/>
                          <a:pt x="236" y="98"/>
                        </a:cubicBezTo>
                        <a:cubicBezTo>
                          <a:pt x="235" y="99"/>
                          <a:pt x="234" y="101"/>
                          <a:pt x="234" y="102"/>
                        </a:cubicBezTo>
                        <a:cubicBezTo>
                          <a:pt x="233" y="103"/>
                          <a:pt x="231" y="104"/>
                          <a:pt x="229" y="104"/>
                        </a:cubicBezTo>
                        <a:cubicBezTo>
                          <a:pt x="228" y="105"/>
                          <a:pt x="227" y="105"/>
                          <a:pt x="227" y="107"/>
                        </a:cubicBezTo>
                        <a:cubicBezTo>
                          <a:pt x="226" y="109"/>
                          <a:pt x="224" y="108"/>
                          <a:pt x="223" y="108"/>
                        </a:cubicBezTo>
                        <a:cubicBezTo>
                          <a:pt x="220" y="107"/>
                          <a:pt x="218" y="108"/>
                          <a:pt x="216" y="107"/>
                        </a:cubicBezTo>
                        <a:cubicBezTo>
                          <a:pt x="215" y="107"/>
                          <a:pt x="214" y="106"/>
                          <a:pt x="213" y="106"/>
                        </a:cubicBezTo>
                        <a:cubicBezTo>
                          <a:pt x="211" y="106"/>
                          <a:pt x="211" y="105"/>
                          <a:pt x="210" y="104"/>
                        </a:cubicBezTo>
                        <a:cubicBezTo>
                          <a:pt x="210" y="104"/>
                          <a:pt x="212" y="103"/>
                          <a:pt x="212" y="104"/>
                        </a:cubicBezTo>
                        <a:cubicBezTo>
                          <a:pt x="213" y="106"/>
                          <a:pt x="215" y="106"/>
                          <a:pt x="215" y="105"/>
                        </a:cubicBezTo>
                        <a:cubicBezTo>
                          <a:pt x="216" y="104"/>
                          <a:pt x="221" y="107"/>
                          <a:pt x="223" y="105"/>
                        </a:cubicBezTo>
                        <a:cubicBezTo>
                          <a:pt x="223" y="104"/>
                          <a:pt x="221" y="103"/>
                          <a:pt x="223" y="103"/>
                        </a:cubicBezTo>
                        <a:cubicBezTo>
                          <a:pt x="224" y="102"/>
                          <a:pt x="226" y="101"/>
                          <a:pt x="227" y="100"/>
                        </a:cubicBezTo>
                        <a:cubicBezTo>
                          <a:pt x="228" y="98"/>
                          <a:pt x="227" y="98"/>
                          <a:pt x="230" y="97"/>
                        </a:cubicBezTo>
                        <a:cubicBezTo>
                          <a:pt x="233" y="95"/>
                          <a:pt x="229" y="93"/>
                          <a:pt x="231" y="91"/>
                        </a:cubicBezTo>
                        <a:cubicBezTo>
                          <a:pt x="233" y="90"/>
                          <a:pt x="233" y="89"/>
                          <a:pt x="231" y="88"/>
                        </a:cubicBezTo>
                        <a:cubicBezTo>
                          <a:pt x="230" y="88"/>
                          <a:pt x="229" y="87"/>
                          <a:pt x="228" y="86"/>
                        </a:cubicBezTo>
                        <a:cubicBezTo>
                          <a:pt x="227" y="84"/>
                          <a:pt x="228" y="81"/>
                          <a:pt x="228" y="79"/>
                        </a:cubicBezTo>
                        <a:cubicBezTo>
                          <a:pt x="228" y="77"/>
                          <a:pt x="227" y="75"/>
                          <a:pt x="228" y="73"/>
                        </a:cubicBezTo>
                        <a:cubicBezTo>
                          <a:pt x="228" y="71"/>
                          <a:pt x="230" y="71"/>
                          <a:pt x="230" y="69"/>
                        </a:cubicBezTo>
                        <a:cubicBezTo>
                          <a:pt x="229" y="67"/>
                          <a:pt x="227" y="66"/>
                          <a:pt x="226" y="65"/>
                        </a:cubicBezTo>
                        <a:cubicBezTo>
                          <a:pt x="225" y="64"/>
                          <a:pt x="224" y="63"/>
                          <a:pt x="225" y="62"/>
                        </a:cubicBezTo>
                        <a:cubicBezTo>
                          <a:pt x="227" y="61"/>
                          <a:pt x="227" y="59"/>
                          <a:pt x="228" y="57"/>
                        </a:cubicBezTo>
                        <a:cubicBezTo>
                          <a:pt x="229" y="56"/>
                          <a:pt x="230" y="53"/>
                          <a:pt x="229" y="52"/>
                        </a:cubicBezTo>
                        <a:cubicBezTo>
                          <a:pt x="229" y="51"/>
                          <a:pt x="225" y="50"/>
                          <a:pt x="223" y="49"/>
                        </a:cubicBezTo>
                        <a:cubicBezTo>
                          <a:pt x="221" y="49"/>
                          <a:pt x="219" y="49"/>
                          <a:pt x="217" y="49"/>
                        </a:cubicBezTo>
                        <a:cubicBezTo>
                          <a:pt x="216" y="49"/>
                          <a:pt x="213" y="48"/>
                          <a:pt x="212" y="49"/>
                        </a:cubicBezTo>
                        <a:cubicBezTo>
                          <a:pt x="209" y="51"/>
                          <a:pt x="209" y="58"/>
                          <a:pt x="206" y="60"/>
                        </a:cubicBezTo>
                        <a:cubicBezTo>
                          <a:pt x="204" y="63"/>
                          <a:pt x="198" y="64"/>
                          <a:pt x="198" y="68"/>
                        </a:cubicBezTo>
                        <a:cubicBezTo>
                          <a:pt x="198" y="69"/>
                          <a:pt x="201" y="68"/>
                          <a:pt x="201" y="68"/>
                        </a:cubicBezTo>
                        <a:cubicBezTo>
                          <a:pt x="202" y="69"/>
                          <a:pt x="201" y="73"/>
                          <a:pt x="201" y="73"/>
                        </a:cubicBezTo>
                        <a:cubicBezTo>
                          <a:pt x="200" y="75"/>
                          <a:pt x="202" y="76"/>
                          <a:pt x="199" y="76"/>
                        </a:cubicBezTo>
                        <a:cubicBezTo>
                          <a:pt x="199" y="77"/>
                          <a:pt x="198" y="77"/>
                          <a:pt x="198" y="78"/>
                        </a:cubicBezTo>
                        <a:cubicBezTo>
                          <a:pt x="199" y="79"/>
                          <a:pt x="200" y="79"/>
                          <a:pt x="201" y="79"/>
                        </a:cubicBezTo>
                        <a:cubicBezTo>
                          <a:pt x="202" y="79"/>
                          <a:pt x="206" y="79"/>
                          <a:pt x="206" y="80"/>
                        </a:cubicBezTo>
                        <a:cubicBezTo>
                          <a:pt x="206" y="82"/>
                          <a:pt x="206" y="84"/>
                          <a:pt x="208" y="85"/>
                        </a:cubicBezTo>
                        <a:cubicBezTo>
                          <a:pt x="210" y="86"/>
                          <a:pt x="212" y="85"/>
                          <a:pt x="210" y="87"/>
                        </a:cubicBezTo>
                        <a:cubicBezTo>
                          <a:pt x="209" y="88"/>
                          <a:pt x="209" y="90"/>
                          <a:pt x="208" y="91"/>
                        </a:cubicBezTo>
                        <a:cubicBezTo>
                          <a:pt x="207" y="93"/>
                          <a:pt x="202" y="88"/>
                          <a:pt x="201" y="87"/>
                        </a:cubicBezTo>
                        <a:cubicBezTo>
                          <a:pt x="198" y="85"/>
                          <a:pt x="194" y="84"/>
                          <a:pt x="191" y="83"/>
                        </a:cubicBezTo>
                        <a:cubicBezTo>
                          <a:pt x="189" y="82"/>
                          <a:pt x="188" y="81"/>
                          <a:pt x="186" y="80"/>
                        </a:cubicBezTo>
                        <a:cubicBezTo>
                          <a:pt x="185" y="80"/>
                          <a:pt x="183" y="79"/>
                          <a:pt x="182" y="79"/>
                        </a:cubicBezTo>
                        <a:cubicBezTo>
                          <a:pt x="179" y="79"/>
                          <a:pt x="176" y="78"/>
                          <a:pt x="173" y="78"/>
                        </a:cubicBezTo>
                        <a:cubicBezTo>
                          <a:pt x="169" y="78"/>
                          <a:pt x="165" y="78"/>
                          <a:pt x="168" y="83"/>
                        </a:cubicBezTo>
                        <a:cubicBezTo>
                          <a:pt x="170" y="84"/>
                          <a:pt x="169" y="86"/>
                          <a:pt x="167" y="87"/>
                        </a:cubicBezTo>
                        <a:cubicBezTo>
                          <a:pt x="166" y="88"/>
                          <a:pt x="163" y="86"/>
                          <a:pt x="164" y="89"/>
                        </a:cubicBezTo>
                        <a:cubicBezTo>
                          <a:pt x="165" y="90"/>
                          <a:pt x="157" y="90"/>
                          <a:pt x="161" y="87"/>
                        </a:cubicBezTo>
                        <a:cubicBezTo>
                          <a:pt x="162" y="86"/>
                          <a:pt x="159" y="84"/>
                          <a:pt x="158" y="85"/>
                        </a:cubicBezTo>
                        <a:cubicBezTo>
                          <a:pt x="156" y="85"/>
                          <a:pt x="154" y="86"/>
                          <a:pt x="153" y="87"/>
                        </a:cubicBezTo>
                        <a:cubicBezTo>
                          <a:pt x="150" y="89"/>
                          <a:pt x="147" y="87"/>
                          <a:pt x="144" y="88"/>
                        </a:cubicBezTo>
                        <a:cubicBezTo>
                          <a:pt x="141" y="89"/>
                          <a:pt x="139" y="91"/>
                          <a:pt x="137" y="91"/>
                        </a:cubicBezTo>
                        <a:cubicBezTo>
                          <a:pt x="136" y="91"/>
                          <a:pt x="130" y="91"/>
                          <a:pt x="131" y="90"/>
                        </a:cubicBezTo>
                        <a:cubicBezTo>
                          <a:pt x="133" y="90"/>
                          <a:pt x="133" y="90"/>
                          <a:pt x="133" y="89"/>
                        </a:cubicBezTo>
                        <a:cubicBezTo>
                          <a:pt x="133" y="86"/>
                          <a:pt x="135" y="87"/>
                          <a:pt x="135" y="85"/>
                        </a:cubicBezTo>
                        <a:cubicBezTo>
                          <a:pt x="136" y="84"/>
                          <a:pt x="129" y="86"/>
                          <a:pt x="129" y="86"/>
                        </a:cubicBezTo>
                        <a:cubicBezTo>
                          <a:pt x="128" y="86"/>
                          <a:pt x="127" y="86"/>
                          <a:pt x="127" y="87"/>
                        </a:cubicBezTo>
                        <a:cubicBezTo>
                          <a:pt x="127" y="88"/>
                          <a:pt x="127" y="89"/>
                          <a:pt x="127" y="90"/>
                        </a:cubicBezTo>
                        <a:cubicBezTo>
                          <a:pt x="126" y="90"/>
                          <a:pt x="124" y="89"/>
                          <a:pt x="123" y="89"/>
                        </a:cubicBezTo>
                        <a:cubicBezTo>
                          <a:pt x="121" y="89"/>
                          <a:pt x="118" y="90"/>
                          <a:pt x="116" y="91"/>
                        </a:cubicBezTo>
                        <a:cubicBezTo>
                          <a:pt x="113" y="92"/>
                          <a:pt x="110" y="94"/>
                          <a:pt x="107" y="95"/>
                        </a:cubicBezTo>
                        <a:cubicBezTo>
                          <a:pt x="105" y="95"/>
                          <a:pt x="104" y="96"/>
                          <a:pt x="103" y="98"/>
                        </a:cubicBezTo>
                        <a:cubicBezTo>
                          <a:pt x="103" y="99"/>
                          <a:pt x="103" y="102"/>
                          <a:pt x="101" y="102"/>
                        </a:cubicBezTo>
                        <a:cubicBezTo>
                          <a:pt x="99" y="102"/>
                          <a:pt x="97" y="103"/>
                          <a:pt x="95" y="103"/>
                        </a:cubicBezTo>
                        <a:cubicBezTo>
                          <a:pt x="94" y="103"/>
                          <a:pt x="93" y="101"/>
                          <a:pt x="92" y="100"/>
                        </a:cubicBezTo>
                        <a:cubicBezTo>
                          <a:pt x="90" y="98"/>
                          <a:pt x="87" y="99"/>
                          <a:pt x="89" y="96"/>
                        </a:cubicBezTo>
                        <a:cubicBezTo>
                          <a:pt x="90" y="94"/>
                          <a:pt x="93" y="95"/>
                          <a:pt x="94" y="94"/>
                        </a:cubicBezTo>
                        <a:cubicBezTo>
                          <a:pt x="96" y="94"/>
                          <a:pt x="98" y="95"/>
                          <a:pt x="97" y="93"/>
                        </a:cubicBezTo>
                        <a:cubicBezTo>
                          <a:pt x="96" y="92"/>
                          <a:pt x="95" y="90"/>
                          <a:pt x="94" y="89"/>
                        </a:cubicBezTo>
                        <a:cubicBezTo>
                          <a:pt x="92" y="87"/>
                          <a:pt x="89" y="88"/>
                          <a:pt x="87" y="88"/>
                        </a:cubicBezTo>
                        <a:cubicBezTo>
                          <a:pt x="86" y="88"/>
                          <a:pt x="80" y="87"/>
                          <a:pt x="80" y="87"/>
                        </a:cubicBezTo>
                        <a:cubicBezTo>
                          <a:pt x="80" y="87"/>
                          <a:pt x="83" y="88"/>
                          <a:pt x="83" y="88"/>
                        </a:cubicBezTo>
                        <a:cubicBezTo>
                          <a:pt x="84" y="89"/>
                          <a:pt x="84" y="90"/>
                          <a:pt x="84" y="91"/>
                        </a:cubicBezTo>
                        <a:cubicBezTo>
                          <a:pt x="84" y="92"/>
                          <a:pt x="84" y="94"/>
                          <a:pt x="84" y="95"/>
                        </a:cubicBezTo>
                        <a:cubicBezTo>
                          <a:pt x="83" y="96"/>
                          <a:pt x="82" y="97"/>
                          <a:pt x="82" y="98"/>
                        </a:cubicBezTo>
                        <a:cubicBezTo>
                          <a:pt x="83" y="100"/>
                          <a:pt x="87" y="100"/>
                          <a:pt x="86" y="103"/>
                        </a:cubicBezTo>
                        <a:cubicBezTo>
                          <a:pt x="85" y="104"/>
                          <a:pt x="84" y="106"/>
                          <a:pt x="84" y="107"/>
                        </a:cubicBezTo>
                        <a:cubicBezTo>
                          <a:pt x="84" y="107"/>
                          <a:pt x="84" y="111"/>
                          <a:pt x="84" y="111"/>
                        </a:cubicBezTo>
                        <a:cubicBezTo>
                          <a:pt x="84" y="111"/>
                          <a:pt x="83" y="108"/>
                          <a:pt x="83" y="108"/>
                        </a:cubicBezTo>
                        <a:cubicBezTo>
                          <a:pt x="82" y="108"/>
                          <a:pt x="81" y="110"/>
                          <a:pt x="80" y="109"/>
                        </a:cubicBezTo>
                        <a:cubicBezTo>
                          <a:pt x="80" y="109"/>
                          <a:pt x="82" y="108"/>
                          <a:pt x="82" y="107"/>
                        </a:cubicBezTo>
                        <a:cubicBezTo>
                          <a:pt x="81" y="106"/>
                          <a:pt x="79" y="106"/>
                          <a:pt x="78" y="106"/>
                        </a:cubicBezTo>
                        <a:cubicBezTo>
                          <a:pt x="77" y="106"/>
                          <a:pt x="76" y="105"/>
                          <a:pt x="75" y="106"/>
                        </a:cubicBezTo>
                        <a:cubicBezTo>
                          <a:pt x="73" y="106"/>
                          <a:pt x="72" y="108"/>
                          <a:pt x="70" y="108"/>
                        </a:cubicBezTo>
                        <a:cubicBezTo>
                          <a:pt x="68" y="110"/>
                          <a:pt x="67" y="110"/>
                          <a:pt x="65" y="112"/>
                        </a:cubicBezTo>
                        <a:cubicBezTo>
                          <a:pt x="63" y="114"/>
                          <a:pt x="61" y="114"/>
                          <a:pt x="64" y="116"/>
                        </a:cubicBezTo>
                        <a:cubicBezTo>
                          <a:pt x="65" y="117"/>
                          <a:pt x="67" y="120"/>
                          <a:pt x="66" y="121"/>
                        </a:cubicBezTo>
                        <a:cubicBezTo>
                          <a:pt x="65" y="122"/>
                          <a:pt x="59" y="120"/>
                          <a:pt x="58" y="120"/>
                        </a:cubicBezTo>
                        <a:cubicBezTo>
                          <a:pt x="57" y="119"/>
                          <a:pt x="54" y="120"/>
                          <a:pt x="53" y="120"/>
                        </a:cubicBezTo>
                        <a:cubicBezTo>
                          <a:pt x="54" y="119"/>
                          <a:pt x="49" y="115"/>
                          <a:pt x="48" y="117"/>
                        </a:cubicBezTo>
                        <a:cubicBezTo>
                          <a:pt x="43" y="121"/>
                          <a:pt x="54" y="122"/>
                          <a:pt x="54" y="124"/>
                        </a:cubicBezTo>
                        <a:cubicBezTo>
                          <a:pt x="53" y="128"/>
                          <a:pt x="50" y="126"/>
                          <a:pt x="47" y="126"/>
                        </a:cubicBezTo>
                        <a:cubicBezTo>
                          <a:pt x="44" y="125"/>
                          <a:pt x="43" y="123"/>
                          <a:pt x="40" y="122"/>
                        </a:cubicBezTo>
                        <a:cubicBezTo>
                          <a:pt x="38" y="121"/>
                          <a:pt x="38" y="120"/>
                          <a:pt x="37" y="118"/>
                        </a:cubicBezTo>
                        <a:cubicBezTo>
                          <a:pt x="37" y="116"/>
                          <a:pt x="36" y="116"/>
                          <a:pt x="35" y="115"/>
                        </a:cubicBezTo>
                        <a:cubicBezTo>
                          <a:pt x="35" y="114"/>
                          <a:pt x="38" y="112"/>
                          <a:pt x="38" y="112"/>
                        </a:cubicBezTo>
                        <a:cubicBezTo>
                          <a:pt x="39" y="109"/>
                          <a:pt x="34" y="107"/>
                          <a:pt x="32" y="107"/>
                        </a:cubicBezTo>
                        <a:cubicBezTo>
                          <a:pt x="30" y="106"/>
                          <a:pt x="30" y="104"/>
                          <a:pt x="28" y="104"/>
                        </a:cubicBezTo>
                        <a:cubicBezTo>
                          <a:pt x="29" y="103"/>
                          <a:pt x="24" y="99"/>
                          <a:pt x="24" y="99"/>
                        </a:cubicBezTo>
                        <a:cubicBezTo>
                          <a:pt x="26" y="98"/>
                          <a:pt x="28" y="101"/>
                          <a:pt x="29" y="102"/>
                        </a:cubicBezTo>
                        <a:cubicBezTo>
                          <a:pt x="30" y="103"/>
                          <a:pt x="31" y="103"/>
                          <a:pt x="31" y="102"/>
                        </a:cubicBezTo>
                        <a:cubicBezTo>
                          <a:pt x="32" y="102"/>
                          <a:pt x="33" y="103"/>
                          <a:pt x="33" y="103"/>
                        </a:cubicBezTo>
                        <a:cubicBezTo>
                          <a:pt x="36" y="104"/>
                          <a:pt x="38" y="105"/>
                          <a:pt x="41" y="105"/>
                        </a:cubicBezTo>
                        <a:cubicBezTo>
                          <a:pt x="43" y="106"/>
                          <a:pt x="46" y="106"/>
                          <a:pt x="49" y="107"/>
                        </a:cubicBezTo>
                        <a:cubicBezTo>
                          <a:pt x="54" y="109"/>
                          <a:pt x="58" y="109"/>
                          <a:pt x="63" y="106"/>
                        </a:cubicBezTo>
                        <a:cubicBezTo>
                          <a:pt x="65" y="105"/>
                          <a:pt x="66" y="104"/>
                          <a:pt x="68" y="103"/>
                        </a:cubicBezTo>
                        <a:cubicBezTo>
                          <a:pt x="71" y="101"/>
                          <a:pt x="69" y="100"/>
                          <a:pt x="69" y="97"/>
                        </a:cubicBezTo>
                        <a:cubicBezTo>
                          <a:pt x="69" y="94"/>
                          <a:pt x="62" y="93"/>
                          <a:pt x="60" y="91"/>
                        </a:cubicBezTo>
                        <a:cubicBezTo>
                          <a:pt x="57" y="89"/>
                          <a:pt x="53" y="87"/>
                          <a:pt x="50" y="86"/>
                        </a:cubicBezTo>
                        <a:cubicBezTo>
                          <a:pt x="47" y="84"/>
                          <a:pt x="43" y="82"/>
                          <a:pt x="40" y="82"/>
                        </a:cubicBezTo>
                        <a:cubicBezTo>
                          <a:pt x="39" y="81"/>
                          <a:pt x="39" y="82"/>
                          <a:pt x="38" y="82"/>
                        </a:cubicBezTo>
                        <a:cubicBezTo>
                          <a:pt x="37" y="82"/>
                          <a:pt x="36" y="81"/>
                          <a:pt x="35" y="81"/>
                        </a:cubicBezTo>
                        <a:cubicBezTo>
                          <a:pt x="33" y="80"/>
                          <a:pt x="31" y="84"/>
                          <a:pt x="29" y="84"/>
                        </a:cubicBezTo>
                        <a:cubicBezTo>
                          <a:pt x="29" y="83"/>
                          <a:pt x="33" y="80"/>
                          <a:pt x="29" y="80"/>
                        </a:cubicBezTo>
                        <a:cubicBezTo>
                          <a:pt x="28" y="80"/>
                          <a:pt x="24" y="78"/>
                          <a:pt x="24" y="78"/>
                        </a:cubicBezTo>
                        <a:cubicBezTo>
                          <a:pt x="25" y="77"/>
                          <a:pt x="29" y="80"/>
                          <a:pt x="29" y="78"/>
                        </a:cubicBezTo>
                        <a:cubicBezTo>
                          <a:pt x="29" y="77"/>
                          <a:pt x="25" y="75"/>
                          <a:pt x="24" y="75"/>
                        </a:cubicBezTo>
                        <a:cubicBezTo>
                          <a:pt x="23" y="76"/>
                          <a:pt x="20" y="78"/>
                          <a:pt x="20" y="78"/>
                        </a:cubicBezTo>
                        <a:cubicBezTo>
                          <a:pt x="20" y="77"/>
                          <a:pt x="20" y="77"/>
                          <a:pt x="19" y="76"/>
                        </a:cubicBezTo>
                        <a:cubicBezTo>
                          <a:pt x="17" y="76"/>
                          <a:pt x="17" y="77"/>
                          <a:pt x="16" y="78"/>
                        </a:cubicBezTo>
                        <a:cubicBezTo>
                          <a:pt x="16" y="78"/>
                          <a:pt x="16" y="78"/>
                          <a:pt x="16" y="77"/>
                        </a:cubicBezTo>
                        <a:cubicBezTo>
                          <a:pt x="15" y="78"/>
                          <a:pt x="14" y="80"/>
                          <a:pt x="13" y="80"/>
                        </a:cubicBezTo>
                        <a:cubicBezTo>
                          <a:pt x="12" y="81"/>
                          <a:pt x="10" y="81"/>
                          <a:pt x="10" y="81"/>
                        </a:cubicBezTo>
                        <a:cubicBezTo>
                          <a:pt x="9" y="83"/>
                          <a:pt x="5" y="83"/>
                          <a:pt x="6" y="85"/>
                        </a:cubicBezTo>
                        <a:cubicBezTo>
                          <a:pt x="9" y="87"/>
                          <a:pt x="5" y="85"/>
                          <a:pt x="5" y="88"/>
                        </a:cubicBezTo>
                        <a:cubicBezTo>
                          <a:pt x="5" y="90"/>
                          <a:pt x="9" y="91"/>
                          <a:pt x="10" y="92"/>
                        </a:cubicBezTo>
                        <a:cubicBezTo>
                          <a:pt x="12" y="93"/>
                          <a:pt x="14" y="95"/>
                          <a:pt x="13" y="97"/>
                        </a:cubicBezTo>
                        <a:cubicBezTo>
                          <a:pt x="12" y="99"/>
                          <a:pt x="9" y="100"/>
                          <a:pt x="9" y="102"/>
                        </a:cubicBezTo>
                        <a:cubicBezTo>
                          <a:pt x="10" y="104"/>
                          <a:pt x="12" y="106"/>
                          <a:pt x="13" y="108"/>
                        </a:cubicBezTo>
                        <a:cubicBezTo>
                          <a:pt x="14" y="110"/>
                          <a:pt x="12" y="110"/>
                          <a:pt x="12" y="112"/>
                        </a:cubicBezTo>
                        <a:cubicBezTo>
                          <a:pt x="12" y="114"/>
                          <a:pt x="15" y="116"/>
                          <a:pt x="13" y="117"/>
                        </a:cubicBezTo>
                        <a:cubicBezTo>
                          <a:pt x="11" y="118"/>
                          <a:pt x="14" y="121"/>
                          <a:pt x="14" y="122"/>
                        </a:cubicBezTo>
                        <a:cubicBezTo>
                          <a:pt x="16" y="124"/>
                          <a:pt x="18" y="124"/>
                          <a:pt x="15" y="126"/>
                        </a:cubicBezTo>
                        <a:cubicBezTo>
                          <a:pt x="13" y="128"/>
                          <a:pt x="14" y="128"/>
                          <a:pt x="15" y="129"/>
                        </a:cubicBezTo>
                        <a:cubicBezTo>
                          <a:pt x="20" y="132"/>
                          <a:pt x="23" y="134"/>
                          <a:pt x="18" y="138"/>
                        </a:cubicBezTo>
                        <a:cubicBezTo>
                          <a:pt x="13" y="143"/>
                          <a:pt x="8" y="147"/>
                          <a:pt x="4" y="152"/>
                        </a:cubicBezTo>
                        <a:cubicBezTo>
                          <a:pt x="6" y="152"/>
                          <a:pt x="6" y="151"/>
                          <a:pt x="7" y="152"/>
                        </a:cubicBezTo>
                        <a:cubicBezTo>
                          <a:pt x="8" y="154"/>
                          <a:pt x="10" y="154"/>
                          <a:pt x="11" y="155"/>
                        </a:cubicBezTo>
                        <a:cubicBezTo>
                          <a:pt x="17" y="157"/>
                          <a:pt x="9" y="157"/>
                          <a:pt x="7" y="157"/>
                        </a:cubicBezTo>
                        <a:cubicBezTo>
                          <a:pt x="5" y="157"/>
                          <a:pt x="4" y="158"/>
                          <a:pt x="4" y="160"/>
                        </a:cubicBezTo>
                        <a:cubicBezTo>
                          <a:pt x="4" y="162"/>
                          <a:pt x="2" y="163"/>
                          <a:pt x="1" y="165"/>
                        </a:cubicBezTo>
                        <a:cubicBezTo>
                          <a:pt x="0" y="166"/>
                          <a:pt x="1" y="168"/>
                          <a:pt x="2" y="170"/>
                        </a:cubicBezTo>
                        <a:cubicBezTo>
                          <a:pt x="2" y="172"/>
                          <a:pt x="0" y="174"/>
                          <a:pt x="1" y="175"/>
                        </a:cubicBezTo>
                        <a:cubicBezTo>
                          <a:pt x="3" y="176"/>
                          <a:pt x="3" y="176"/>
                          <a:pt x="3" y="178"/>
                        </a:cubicBezTo>
                        <a:cubicBezTo>
                          <a:pt x="2" y="180"/>
                          <a:pt x="4" y="181"/>
                          <a:pt x="4" y="183"/>
                        </a:cubicBezTo>
                        <a:cubicBezTo>
                          <a:pt x="4" y="184"/>
                          <a:pt x="7" y="186"/>
                          <a:pt x="8" y="186"/>
                        </a:cubicBezTo>
                        <a:cubicBezTo>
                          <a:pt x="8" y="186"/>
                          <a:pt x="9" y="185"/>
                          <a:pt x="10" y="185"/>
                        </a:cubicBezTo>
                        <a:cubicBezTo>
                          <a:pt x="11" y="185"/>
                          <a:pt x="11" y="187"/>
                          <a:pt x="12" y="187"/>
                        </a:cubicBezTo>
                        <a:cubicBezTo>
                          <a:pt x="14" y="186"/>
                          <a:pt x="14" y="185"/>
                          <a:pt x="16" y="187"/>
                        </a:cubicBezTo>
                        <a:cubicBezTo>
                          <a:pt x="18" y="188"/>
                          <a:pt x="18" y="188"/>
                          <a:pt x="18" y="190"/>
                        </a:cubicBezTo>
                        <a:cubicBezTo>
                          <a:pt x="17" y="195"/>
                          <a:pt x="21" y="199"/>
                          <a:pt x="24" y="201"/>
                        </a:cubicBezTo>
                        <a:cubicBezTo>
                          <a:pt x="26" y="202"/>
                          <a:pt x="27" y="203"/>
                          <a:pt x="25" y="204"/>
                        </a:cubicBezTo>
                        <a:cubicBezTo>
                          <a:pt x="24" y="206"/>
                          <a:pt x="23" y="205"/>
                          <a:pt x="21" y="205"/>
                        </a:cubicBezTo>
                        <a:cubicBezTo>
                          <a:pt x="19" y="205"/>
                          <a:pt x="22" y="214"/>
                          <a:pt x="24" y="213"/>
                        </a:cubicBezTo>
                        <a:cubicBezTo>
                          <a:pt x="25" y="212"/>
                          <a:pt x="26" y="209"/>
                          <a:pt x="27" y="210"/>
                        </a:cubicBezTo>
                        <a:cubicBezTo>
                          <a:pt x="28" y="210"/>
                          <a:pt x="29" y="211"/>
                          <a:pt x="31" y="211"/>
                        </a:cubicBezTo>
                        <a:cubicBezTo>
                          <a:pt x="33" y="211"/>
                          <a:pt x="35" y="212"/>
                          <a:pt x="35" y="214"/>
                        </a:cubicBezTo>
                        <a:cubicBezTo>
                          <a:pt x="35" y="215"/>
                          <a:pt x="34" y="215"/>
                          <a:pt x="34" y="215"/>
                        </a:cubicBezTo>
                        <a:cubicBezTo>
                          <a:pt x="33" y="216"/>
                          <a:pt x="34" y="218"/>
                          <a:pt x="35" y="218"/>
                        </a:cubicBezTo>
                        <a:cubicBezTo>
                          <a:pt x="36" y="219"/>
                          <a:pt x="38" y="218"/>
                          <a:pt x="39" y="219"/>
                        </a:cubicBezTo>
                        <a:cubicBezTo>
                          <a:pt x="40" y="220"/>
                          <a:pt x="40" y="222"/>
                          <a:pt x="40" y="223"/>
                        </a:cubicBezTo>
                        <a:cubicBezTo>
                          <a:pt x="40" y="224"/>
                          <a:pt x="43" y="223"/>
                          <a:pt x="44" y="223"/>
                        </a:cubicBezTo>
                        <a:cubicBezTo>
                          <a:pt x="45" y="224"/>
                          <a:pt x="47" y="227"/>
                          <a:pt x="48" y="225"/>
                        </a:cubicBezTo>
                        <a:cubicBezTo>
                          <a:pt x="49" y="223"/>
                          <a:pt x="50" y="224"/>
                          <a:pt x="51" y="225"/>
                        </a:cubicBezTo>
                        <a:cubicBezTo>
                          <a:pt x="53" y="227"/>
                          <a:pt x="53" y="226"/>
                          <a:pt x="55" y="226"/>
                        </a:cubicBezTo>
                        <a:cubicBezTo>
                          <a:pt x="56" y="226"/>
                          <a:pt x="57" y="229"/>
                          <a:pt x="58" y="228"/>
                        </a:cubicBezTo>
                        <a:cubicBezTo>
                          <a:pt x="60" y="227"/>
                          <a:pt x="62" y="229"/>
                          <a:pt x="63" y="230"/>
                        </a:cubicBezTo>
                        <a:cubicBezTo>
                          <a:pt x="65" y="231"/>
                          <a:pt x="62" y="232"/>
                          <a:pt x="62" y="232"/>
                        </a:cubicBezTo>
                        <a:cubicBezTo>
                          <a:pt x="60" y="233"/>
                          <a:pt x="63" y="234"/>
                          <a:pt x="63" y="234"/>
                        </a:cubicBezTo>
                        <a:cubicBezTo>
                          <a:pt x="63" y="234"/>
                          <a:pt x="60" y="234"/>
                          <a:pt x="61" y="236"/>
                        </a:cubicBezTo>
                        <a:cubicBezTo>
                          <a:pt x="63" y="237"/>
                          <a:pt x="62" y="238"/>
                          <a:pt x="61" y="239"/>
                        </a:cubicBezTo>
                        <a:cubicBezTo>
                          <a:pt x="61" y="240"/>
                          <a:pt x="58" y="240"/>
                          <a:pt x="57" y="240"/>
                        </a:cubicBezTo>
                        <a:cubicBezTo>
                          <a:pt x="55" y="240"/>
                          <a:pt x="54" y="242"/>
                          <a:pt x="53" y="244"/>
                        </a:cubicBezTo>
                        <a:cubicBezTo>
                          <a:pt x="54" y="244"/>
                          <a:pt x="58" y="244"/>
                          <a:pt x="58" y="245"/>
                        </a:cubicBezTo>
                        <a:cubicBezTo>
                          <a:pt x="58" y="246"/>
                          <a:pt x="53" y="247"/>
                          <a:pt x="53" y="248"/>
                        </a:cubicBezTo>
                        <a:cubicBezTo>
                          <a:pt x="53" y="249"/>
                          <a:pt x="55" y="249"/>
                          <a:pt x="55" y="251"/>
                        </a:cubicBezTo>
                        <a:cubicBezTo>
                          <a:pt x="55" y="251"/>
                          <a:pt x="52" y="252"/>
                          <a:pt x="52" y="252"/>
                        </a:cubicBezTo>
                        <a:cubicBezTo>
                          <a:pt x="51" y="253"/>
                          <a:pt x="51" y="254"/>
                          <a:pt x="50" y="255"/>
                        </a:cubicBezTo>
                        <a:cubicBezTo>
                          <a:pt x="50" y="256"/>
                          <a:pt x="48" y="255"/>
                          <a:pt x="48" y="257"/>
                        </a:cubicBezTo>
                        <a:cubicBezTo>
                          <a:pt x="47" y="258"/>
                          <a:pt x="49" y="260"/>
                          <a:pt x="51" y="260"/>
                        </a:cubicBezTo>
                        <a:cubicBezTo>
                          <a:pt x="53" y="261"/>
                          <a:pt x="55" y="262"/>
                          <a:pt x="58" y="264"/>
                        </a:cubicBezTo>
                        <a:cubicBezTo>
                          <a:pt x="59" y="265"/>
                          <a:pt x="60" y="266"/>
                          <a:pt x="61" y="266"/>
                        </a:cubicBezTo>
                        <a:cubicBezTo>
                          <a:pt x="62" y="268"/>
                          <a:pt x="62" y="267"/>
                          <a:pt x="64" y="266"/>
                        </a:cubicBezTo>
                        <a:cubicBezTo>
                          <a:pt x="67" y="266"/>
                          <a:pt x="70" y="269"/>
                          <a:pt x="73" y="269"/>
                        </a:cubicBezTo>
                        <a:cubicBezTo>
                          <a:pt x="76" y="269"/>
                          <a:pt x="79" y="271"/>
                          <a:pt x="82" y="272"/>
                        </a:cubicBezTo>
                        <a:cubicBezTo>
                          <a:pt x="85" y="273"/>
                          <a:pt x="87" y="272"/>
                          <a:pt x="90" y="272"/>
                        </a:cubicBezTo>
                        <a:cubicBezTo>
                          <a:pt x="91" y="273"/>
                          <a:pt x="92" y="274"/>
                          <a:pt x="92" y="275"/>
                        </a:cubicBezTo>
                        <a:cubicBezTo>
                          <a:pt x="92" y="276"/>
                          <a:pt x="93" y="276"/>
                          <a:pt x="94" y="276"/>
                        </a:cubicBezTo>
                        <a:cubicBezTo>
                          <a:pt x="97" y="277"/>
                          <a:pt x="99" y="282"/>
                          <a:pt x="103" y="280"/>
                        </a:cubicBezTo>
                        <a:cubicBezTo>
                          <a:pt x="104" y="279"/>
                          <a:pt x="106" y="278"/>
                          <a:pt x="105" y="277"/>
                        </a:cubicBezTo>
                        <a:cubicBezTo>
                          <a:pt x="104" y="276"/>
                          <a:pt x="103" y="275"/>
                          <a:pt x="102" y="274"/>
                        </a:cubicBezTo>
                        <a:cubicBezTo>
                          <a:pt x="100" y="272"/>
                          <a:pt x="99" y="270"/>
                          <a:pt x="100" y="267"/>
                        </a:cubicBezTo>
                        <a:cubicBezTo>
                          <a:pt x="100" y="265"/>
                          <a:pt x="99" y="263"/>
                          <a:pt x="97" y="262"/>
                        </a:cubicBezTo>
                        <a:cubicBezTo>
                          <a:pt x="95" y="261"/>
                          <a:pt x="98" y="259"/>
                          <a:pt x="99" y="258"/>
                        </a:cubicBezTo>
                        <a:cubicBezTo>
                          <a:pt x="100" y="256"/>
                          <a:pt x="100" y="254"/>
                          <a:pt x="103" y="254"/>
                        </a:cubicBezTo>
                        <a:cubicBezTo>
                          <a:pt x="104" y="254"/>
                          <a:pt x="105" y="253"/>
                          <a:pt x="106" y="252"/>
                        </a:cubicBezTo>
                        <a:cubicBezTo>
                          <a:pt x="107" y="251"/>
                          <a:pt x="108" y="251"/>
                          <a:pt x="109" y="250"/>
                        </a:cubicBezTo>
                        <a:cubicBezTo>
                          <a:pt x="108" y="250"/>
                          <a:pt x="106" y="249"/>
                          <a:pt x="106" y="248"/>
                        </a:cubicBezTo>
                        <a:cubicBezTo>
                          <a:pt x="106" y="247"/>
                          <a:pt x="108" y="248"/>
                          <a:pt x="108" y="248"/>
                        </a:cubicBezTo>
                        <a:cubicBezTo>
                          <a:pt x="108" y="247"/>
                          <a:pt x="106" y="244"/>
                          <a:pt x="105" y="243"/>
                        </a:cubicBezTo>
                        <a:cubicBezTo>
                          <a:pt x="104" y="241"/>
                          <a:pt x="103" y="241"/>
                          <a:pt x="101" y="241"/>
                        </a:cubicBezTo>
                        <a:cubicBezTo>
                          <a:pt x="98" y="241"/>
                          <a:pt x="100" y="239"/>
                          <a:pt x="98" y="238"/>
                        </a:cubicBezTo>
                        <a:cubicBezTo>
                          <a:pt x="97" y="237"/>
                          <a:pt x="94" y="237"/>
                          <a:pt x="96" y="235"/>
                        </a:cubicBezTo>
                        <a:cubicBezTo>
                          <a:pt x="97" y="233"/>
                          <a:pt x="99" y="232"/>
                          <a:pt x="97" y="231"/>
                        </a:cubicBezTo>
                        <a:cubicBezTo>
                          <a:pt x="96" y="229"/>
                          <a:pt x="98" y="228"/>
                          <a:pt x="99" y="227"/>
                        </a:cubicBezTo>
                        <a:cubicBezTo>
                          <a:pt x="99" y="226"/>
                          <a:pt x="101" y="223"/>
                          <a:pt x="101" y="224"/>
                        </a:cubicBezTo>
                        <a:cubicBezTo>
                          <a:pt x="102" y="225"/>
                          <a:pt x="103" y="227"/>
                          <a:pt x="104" y="228"/>
                        </a:cubicBezTo>
                        <a:cubicBezTo>
                          <a:pt x="106" y="228"/>
                          <a:pt x="107" y="227"/>
                          <a:pt x="107" y="226"/>
                        </a:cubicBezTo>
                        <a:cubicBezTo>
                          <a:pt x="106" y="224"/>
                          <a:pt x="106" y="223"/>
                          <a:pt x="108" y="222"/>
                        </a:cubicBezTo>
                        <a:cubicBezTo>
                          <a:pt x="110" y="221"/>
                          <a:pt x="110" y="219"/>
                          <a:pt x="112" y="219"/>
                        </a:cubicBezTo>
                        <a:cubicBezTo>
                          <a:pt x="114" y="218"/>
                          <a:pt x="116" y="215"/>
                          <a:pt x="118" y="216"/>
                        </a:cubicBezTo>
                        <a:cubicBezTo>
                          <a:pt x="120" y="216"/>
                          <a:pt x="120" y="218"/>
                          <a:pt x="122" y="216"/>
                        </a:cubicBezTo>
                        <a:cubicBezTo>
                          <a:pt x="124" y="215"/>
                          <a:pt x="124" y="216"/>
                          <a:pt x="126" y="217"/>
                        </a:cubicBezTo>
                        <a:cubicBezTo>
                          <a:pt x="128" y="217"/>
                          <a:pt x="130" y="217"/>
                          <a:pt x="132" y="218"/>
                        </a:cubicBezTo>
                        <a:cubicBezTo>
                          <a:pt x="134" y="219"/>
                          <a:pt x="134" y="221"/>
                          <a:pt x="136" y="223"/>
                        </a:cubicBezTo>
                        <a:cubicBezTo>
                          <a:pt x="136" y="223"/>
                          <a:pt x="136" y="220"/>
                          <a:pt x="138" y="221"/>
                        </a:cubicBezTo>
                        <a:cubicBezTo>
                          <a:pt x="139" y="221"/>
                          <a:pt x="140" y="223"/>
                          <a:pt x="142" y="223"/>
                        </a:cubicBezTo>
                        <a:cubicBezTo>
                          <a:pt x="143" y="224"/>
                          <a:pt x="144" y="222"/>
                          <a:pt x="145" y="221"/>
                        </a:cubicBezTo>
                        <a:cubicBezTo>
                          <a:pt x="147" y="219"/>
                          <a:pt x="148" y="221"/>
                          <a:pt x="150" y="221"/>
                        </a:cubicBezTo>
                        <a:cubicBezTo>
                          <a:pt x="152" y="221"/>
                          <a:pt x="153" y="219"/>
                          <a:pt x="155" y="220"/>
                        </a:cubicBezTo>
                        <a:cubicBezTo>
                          <a:pt x="157" y="221"/>
                          <a:pt x="158" y="222"/>
                          <a:pt x="160" y="223"/>
                        </a:cubicBezTo>
                        <a:cubicBezTo>
                          <a:pt x="162" y="224"/>
                          <a:pt x="161" y="223"/>
                          <a:pt x="163" y="222"/>
                        </a:cubicBezTo>
                        <a:cubicBezTo>
                          <a:pt x="164" y="221"/>
                          <a:pt x="168" y="222"/>
                          <a:pt x="169" y="222"/>
                        </a:cubicBezTo>
                        <a:cubicBezTo>
                          <a:pt x="170" y="222"/>
                          <a:pt x="172" y="220"/>
                          <a:pt x="172" y="219"/>
                        </a:cubicBezTo>
                        <a:cubicBezTo>
                          <a:pt x="172" y="217"/>
                          <a:pt x="169" y="217"/>
                          <a:pt x="168" y="216"/>
                        </a:cubicBezTo>
                        <a:cubicBezTo>
                          <a:pt x="161" y="213"/>
                          <a:pt x="171" y="214"/>
                          <a:pt x="169" y="210"/>
                        </a:cubicBezTo>
                        <a:cubicBezTo>
                          <a:pt x="168" y="209"/>
                          <a:pt x="166" y="209"/>
                          <a:pt x="169" y="208"/>
                        </a:cubicBezTo>
                        <a:cubicBezTo>
                          <a:pt x="170" y="207"/>
                          <a:pt x="172" y="208"/>
                          <a:pt x="173" y="207"/>
                        </a:cubicBezTo>
                        <a:cubicBezTo>
                          <a:pt x="177" y="207"/>
                          <a:pt x="166" y="202"/>
                          <a:pt x="171" y="200"/>
                        </a:cubicBezTo>
                        <a:cubicBezTo>
                          <a:pt x="172" y="200"/>
                          <a:pt x="174" y="200"/>
                          <a:pt x="175" y="200"/>
                        </a:cubicBezTo>
                        <a:cubicBezTo>
                          <a:pt x="178" y="200"/>
                          <a:pt x="180" y="200"/>
                          <a:pt x="183" y="199"/>
                        </a:cubicBezTo>
                        <a:cubicBezTo>
                          <a:pt x="185" y="198"/>
                          <a:pt x="187" y="198"/>
                          <a:pt x="189" y="198"/>
                        </a:cubicBezTo>
                        <a:cubicBezTo>
                          <a:pt x="191" y="197"/>
                          <a:pt x="193" y="196"/>
                          <a:pt x="196" y="196"/>
                        </a:cubicBezTo>
                        <a:cubicBezTo>
                          <a:pt x="200" y="195"/>
                          <a:pt x="204" y="194"/>
                          <a:pt x="208" y="192"/>
                        </a:cubicBezTo>
                        <a:cubicBezTo>
                          <a:pt x="211" y="190"/>
                          <a:pt x="217" y="190"/>
                          <a:pt x="219" y="194"/>
                        </a:cubicBezTo>
                        <a:cubicBezTo>
                          <a:pt x="220" y="196"/>
                          <a:pt x="219" y="196"/>
                          <a:pt x="220" y="198"/>
                        </a:cubicBezTo>
                        <a:cubicBezTo>
                          <a:pt x="220" y="201"/>
                          <a:pt x="224" y="198"/>
                          <a:pt x="226" y="199"/>
                        </a:cubicBezTo>
                        <a:cubicBezTo>
                          <a:pt x="227" y="199"/>
                          <a:pt x="226" y="200"/>
                          <a:pt x="227" y="200"/>
                        </a:cubicBezTo>
                        <a:cubicBezTo>
                          <a:pt x="228" y="201"/>
                          <a:pt x="228" y="200"/>
                          <a:pt x="228" y="200"/>
                        </a:cubicBezTo>
                        <a:cubicBezTo>
                          <a:pt x="229" y="199"/>
                          <a:pt x="230" y="200"/>
                          <a:pt x="231" y="201"/>
                        </a:cubicBezTo>
                        <a:cubicBezTo>
                          <a:pt x="232" y="201"/>
                          <a:pt x="232" y="201"/>
                          <a:pt x="231" y="202"/>
                        </a:cubicBezTo>
                        <a:cubicBezTo>
                          <a:pt x="230" y="205"/>
                          <a:pt x="237" y="203"/>
                          <a:pt x="239" y="202"/>
                        </a:cubicBezTo>
                        <a:cubicBezTo>
                          <a:pt x="239" y="202"/>
                          <a:pt x="248" y="197"/>
                          <a:pt x="248" y="198"/>
                        </a:cubicBezTo>
                        <a:cubicBezTo>
                          <a:pt x="248" y="199"/>
                          <a:pt x="246" y="201"/>
                          <a:pt x="248" y="202"/>
                        </a:cubicBezTo>
                        <a:cubicBezTo>
                          <a:pt x="250" y="202"/>
                          <a:pt x="251" y="203"/>
                          <a:pt x="252" y="204"/>
                        </a:cubicBezTo>
                        <a:cubicBezTo>
                          <a:pt x="255" y="207"/>
                          <a:pt x="256" y="210"/>
                          <a:pt x="258" y="213"/>
                        </a:cubicBezTo>
                        <a:cubicBezTo>
                          <a:pt x="260" y="216"/>
                          <a:pt x="261" y="219"/>
                          <a:pt x="263" y="221"/>
                        </a:cubicBezTo>
                        <a:cubicBezTo>
                          <a:pt x="266" y="224"/>
                          <a:pt x="266" y="217"/>
                          <a:pt x="269" y="220"/>
                        </a:cubicBezTo>
                        <a:cubicBezTo>
                          <a:pt x="273" y="224"/>
                          <a:pt x="275" y="222"/>
                          <a:pt x="280" y="221"/>
                        </a:cubicBezTo>
                        <a:cubicBezTo>
                          <a:pt x="282" y="220"/>
                          <a:pt x="283" y="223"/>
                          <a:pt x="284" y="224"/>
                        </a:cubicBezTo>
                        <a:cubicBezTo>
                          <a:pt x="285" y="226"/>
                          <a:pt x="287" y="226"/>
                          <a:pt x="288" y="228"/>
                        </a:cubicBezTo>
                        <a:cubicBezTo>
                          <a:pt x="289" y="230"/>
                          <a:pt x="291" y="230"/>
                          <a:pt x="293" y="230"/>
                        </a:cubicBezTo>
                        <a:cubicBezTo>
                          <a:pt x="296" y="229"/>
                          <a:pt x="295" y="230"/>
                          <a:pt x="296" y="231"/>
                        </a:cubicBezTo>
                        <a:cubicBezTo>
                          <a:pt x="298" y="235"/>
                          <a:pt x="304" y="230"/>
                          <a:pt x="307" y="230"/>
                        </a:cubicBezTo>
                        <a:cubicBezTo>
                          <a:pt x="310" y="229"/>
                          <a:pt x="313" y="226"/>
                          <a:pt x="316" y="225"/>
                        </a:cubicBezTo>
                        <a:cubicBezTo>
                          <a:pt x="320" y="222"/>
                          <a:pt x="322" y="222"/>
                          <a:pt x="327" y="223"/>
                        </a:cubicBezTo>
                        <a:cubicBezTo>
                          <a:pt x="329" y="223"/>
                          <a:pt x="329" y="224"/>
                          <a:pt x="331" y="226"/>
                        </a:cubicBezTo>
                        <a:cubicBezTo>
                          <a:pt x="332" y="227"/>
                          <a:pt x="334" y="227"/>
                          <a:pt x="336" y="227"/>
                        </a:cubicBezTo>
                        <a:cubicBezTo>
                          <a:pt x="338" y="227"/>
                          <a:pt x="339" y="228"/>
                          <a:pt x="341" y="228"/>
                        </a:cubicBezTo>
                        <a:cubicBezTo>
                          <a:pt x="343" y="230"/>
                          <a:pt x="344" y="228"/>
                          <a:pt x="346" y="227"/>
                        </a:cubicBezTo>
                        <a:cubicBezTo>
                          <a:pt x="349" y="224"/>
                          <a:pt x="344" y="222"/>
                          <a:pt x="346" y="219"/>
                        </a:cubicBezTo>
                        <a:cubicBezTo>
                          <a:pt x="347" y="217"/>
                          <a:pt x="351" y="213"/>
                          <a:pt x="353" y="214"/>
                        </a:cubicBezTo>
                        <a:cubicBezTo>
                          <a:pt x="357" y="216"/>
                          <a:pt x="362" y="216"/>
                          <a:pt x="366" y="218"/>
                        </a:cubicBezTo>
                        <a:cubicBezTo>
                          <a:pt x="368" y="219"/>
                          <a:pt x="367" y="221"/>
                          <a:pt x="368" y="222"/>
                        </a:cubicBezTo>
                        <a:cubicBezTo>
                          <a:pt x="369" y="225"/>
                          <a:pt x="371" y="225"/>
                          <a:pt x="374" y="226"/>
                        </a:cubicBezTo>
                        <a:cubicBezTo>
                          <a:pt x="378" y="227"/>
                          <a:pt x="382" y="224"/>
                          <a:pt x="386" y="225"/>
                        </a:cubicBezTo>
                        <a:cubicBezTo>
                          <a:pt x="387" y="225"/>
                          <a:pt x="389" y="225"/>
                          <a:pt x="390" y="226"/>
                        </a:cubicBezTo>
                        <a:cubicBezTo>
                          <a:pt x="392" y="227"/>
                          <a:pt x="394" y="227"/>
                          <a:pt x="396" y="229"/>
                        </a:cubicBezTo>
                        <a:cubicBezTo>
                          <a:pt x="401" y="233"/>
                          <a:pt x="409" y="233"/>
                          <a:pt x="415" y="231"/>
                        </a:cubicBezTo>
                        <a:cubicBezTo>
                          <a:pt x="419" y="230"/>
                          <a:pt x="422" y="228"/>
                          <a:pt x="426" y="227"/>
                        </a:cubicBezTo>
                        <a:cubicBezTo>
                          <a:pt x="428" y="225"/>
                          <a:pt x="431" y="227"/>
                          <a:pt x="433" y="227"/>
                        </a:cubicBezTo>
                        <a:cubicBezTo>
                          <a:pt x="435" y="228"/>
                          <a:pt x="436" y="226"/>
                          <a:pt x="438" y="227"/>
                        </a:cubicBezTo>
                        <a:cubicBezTo>
                          <a:pt x="439" y="228"/>
                          <a:pt x="443" y="231"/>
                          <a:pt x="445" y="230"/>
                        </a:cubicBezTo>
                        <a:cubicBezTo>
                          <a:pt x="446" y="230"/>
                          <a:pt x="448" y="229"/>
                          <a:pt x="449" y="228"/>
                        </a:cubicBezTo>
                        <a:cubicBezTo>
                          <a:pt x="452" y="227"/>
                          <a:pt x="453" y="227"/>
                          <a:pt x="453" y="225"/>
                        </a:cubicBezTo>
                        <a:cubicBezTo>
                          <a:pt x="453" y="221"/>
                          <a:pt x="456" y="217"/>
                          <a:pt x="458" y="215"/>
                        </a:cubicBezTo>
                        <a:cubicBezTo>
                          <a:pt x="459" y="214"/>
                          <a:pt x="460" y="212"/>
                          <a:pt x="459" y="211"/>
                        </a:cubicBezTo>
                        <a:cubicBezTo>
                          <a:pt x="458" y="210"/>
                          <a:pt x="455" y="210"/>
                          <a:pt x="457" y="208"/>
                        </a:cubicBezTo>
                        <a:cubicBezTo>
                          <a:pt x="460" y="205"/>
                          <a:pt x="465" y="205"/>
                          <a:pt x="470" y="204"/>
                        </a:cubicBezTo>
                        <a:cubicBezTo>
                          <a:pt x="472" y="204"/>
                          <a:pt x="474" y="204"/>
                          <a:pt x="476" y="205"/>
                        </a:cubicBezTo>
                        <a:cubicBezTo>
                          <a:pt x="478" y="206"/>
                          <a:pt x="481" y="206"/>
                          <a:pt x="483" y="207"/>
                        </a:cubicBezTo>
                        <a:cubicBezTo>
                          <a:pt x="486" y="208"/>
                          <a:pt x="487" y="212"/>
                          <a:pt x="489" y="215"/>
                        </a:cubicBezTo>
                        <a:cubicBezTo>
                          <a:pt x="490" y="218"/>
                          <a:pt x="492" y="221"/>
                          <a:pt x="493" y="224"/>
                        </a:cubicBezTo>
                        <a:cubicBezTo>
                          <a:pt x="493" y="225"/>
                          <a:pt x="493" y="227"/>
                          <a:pt x="494" y="229"/>
                        </a:cubicBezTo>
                        <a:cubicBezTo>
                          <a:pt x="494" y="230"/>
                          <a:pt x="497" y="230"/>
                          <a:pt x="498" y="230"/>
                        </a:cubicBezTo>
                        <a:cubicBezTo>
                          <a:pt x="502" y="231"/>
                          <a:pt x="507" y="233"/>
                          <a:pt x="508" y="237"/>
                        </a:cubicBezTo>
                        <a:cubicBezTo>
                          <a:pt x="509" y="240"/>
                          <a:pt x="510" y="242"/>
                          <a:pt x="514" y="242"/>
                        </a:cubicBezTo>
                        <a:cubicBezTo>
                          <a:pt x="515" y="242"/>
                          <a:pt x="517" y="242"/>
                          <a:pt x="518" y="242"/>
                        </a:cubicBezTo>
                        <a:cubicBezTo>
                          <a:pt x="520" y="242"/>
                          <a:pt x="520" y="240"/>
                          <a:pt x="522" y="240"/>
                        </a:cubicBezTo>
                        <a:cubicBezTo>
                          <a:pt x="525" y="240"/>
                          <a:pt x="528" y="237"/>
                          <a:pt x="530" y="241"/>
                        </a:cubicBezTo>
                        <a:cubicBezTo>
                          <a:pt x="530" y="243"/>
                          <a:pt x="530" y="243"/>
                          <a:pt x="529" y="244"/>
                        </a:cubicBezTo>
                        <a:cubicBezTo>
                          <a:pt x="527" y="246"/>
                          <a:pt x="527" y="247"/>
                          <a:pt x="526" y="249"/>
                        </a:cubicBezTo>
                        <a:cubicBezTo>
                          <a:pt x="525" y="252"/>
                          <a:pt x="523" y="255"/>
                          <a:pt x="521" y="258"/>
                        </a:cubicBezTo>
                        <a:cubicBezTo>
                          <a:pt x="520" y="260"/>
                          <a:pt x="519" y="259"/>
                          <a:pt x="518" y="258"/>
                        </a:cubicBezTo>
                        <a:cubicBezTo>
                          <a:pt x="516" y="257"/>
                          <a:pt x="516" y="258"/>
                          <a:pt x="514" y="259"/>
                        </a:cubicBezTo>
                        <a:cubicBezTo>
                          <a:pt x="513" y="259"/>
                          <a:pt x="511" y="260"/>
                          <a:pt x="511" y="260"/>
                        </a:cubicBezTo>
                        <a:cubicBezTo>
                          <a:pt x="510" y="261"/>
                          <a:pt x="513" y="265"/>
                          <a:pt x="513" y="267"/>
                        </a:cubicBezTo>
                        <a:cubicBezTo>
                          <a:pt x="512" y="268"/>
                          <a:pt x="512" y="270"/>
                          <a:pt x="512" y="271"/>
                        </a:cubicBezTo>
                        <a:cubicBezTo>
                          <a:pt x="511" y="273"/>
                          <a:pt x="509" y="272"/>
                          <a:pt x="509" y="274"/>
                        </a:cubicBezTo>
                        <a:cubicBezTo>
                          <a:pt x="511" y="273"/>
                          <a:pt x="512" y="274"/>
                          <a:pt x="514" y="272"/>
                        </a:cubicBezTo>
                        <a:cubicBezTo>
                          <a:pt x="515" y="270"/>
                          <a:pt x="517" y="272"/>
                          <a:pt x="519" y="272"/>
                        </a:cubicBezTo>
                        <a:cubicBezTo>
                          <a:pt x="523" y="274"/>
                          <a:pt x="527" y="272"/>
                          <a:pt x="531" y="269"/>
                        </a:cubicBezTo>
                        <a:cubicBezTo>
                          <a:pt x="534" y="266"/>
                          <a:pt x="537" y="262"/>
                          <a:pt x="540" y="259"/>
                        </a:cubicBezTo>
                        <a:cubicBezTo>
                          <a:pt x="543" y="255"/>
                          <a:pt x="546" y="251"/>
                          <a:pt x="549" y="247"/>
                        </a:cubicBezTo>
                        <a:cubicBezTo>
                          <a:pt x="554" y="240"/>
                          <a:pt x="559" y="235"/>
                          <a:pt x="558" y="226"/>
                        </a:cubicBezTo>
                        <a:cubicBezTo>
                          <a:pt x="558" y="222"/>
                          <a:pt x="559" y="220"/>
                          <a:pt x="561" y="217"/>
                        </a:cubicBezTo>
                        <a:cubicBezTo>
                          <a:pt x="562" y="215"/>
                          <a:pt x="562" y="214"/>
                          <a:pt x="563" y="212"/>
                        </a:cubicBezTo>
                        <a:cubicBezTo>
                          <a:pt x="563" y="212"/>
                          <a:pt x="563" y="211"/>
                          <a:pt x="563" y="210"/>
                        </a:cubicBezTo>
                        <a:cubicBezTo>
                          <a:pt x="563" y="209"/>
                          <a:pt x="561" y="208"/>
                          <a:pt x="561" y="207"/>
                        </a:cubicBezTo>
                        <a:cubicBezTo>
                          <a:pt x="561" y="207"/>
                          <a:pt x="563" y="208"/>
                          <a:pt x="563" y="207"/>
                        </a:cubicBezTo>
                        <a:cubicBezTo>
                          <a:pt x="562" y="206"/>
                          <a:pt x="562" y="205"/>
                          <a:pt x="561" y="205"/>
                        </a:cubicBezTo>
                        <a:cubicBezTo>
                          <a:pt x="560" y="204"/>
                          <a:pt x="558" y="201"/>
                          <a:pt x="557" y="200"/>
                        </a:cubicBezTo>
                        <a:cubicBezTo>
                          <a:pt x="556" y="200"/>
                          <a:pt x="551" y="198"/>
                          <a:pt x="550" y="199"/>
                        </a:cubicBezTo>
                        <a:cubicBezTo>
                          <a:pt x="550" y="200"/>
                          <a:pt x="551" y="201"/>
                          <a:pt x="550" y="201"/>
                        </a:cubicBezTo>
                        <a:cubicBezTo>
                          <a:pt x="548" y="201"/>
                          <a:pt x="548" y="203"/>
                          <a:pt x="547" y="203"/>
                        </a:cubicBezTo>
                        <a:cubicBezTo>
                          <a:pt x="545" y="205"/>
                          <a:pt x="544" y="202"/>
                          <a:pt x="544" y="201"/>
                        </a:cubicBezTo>
                        <a:cubicBezTo>
                          <a:pt x="544" y="199"/>
                          <a:pt x="546" y="198"/>
                          <a:pt x="543" y="199"/>
                        </a:cubicBezTo>
                        <a:cubicBezTo>
                          <a:pt x="540" y="200"/>
                          <a:pt x="544" y="202"/>
                          <a:pt x="540" y="202"/>
                        </a:cubicBezTo>
                        <a:cubicBezTo>
                          <a:pt x="539" y="202"/>
                          <a:pt x="541" y="197"/>
                          <a:pt x="540" y="196"/>
                        </a:cubicBezTo>
                        <a:cubicBezTo>
                          <a:pt x="540" y="197"/>
                          <a:pt x="529" y="197"/>
                          <a:pt x="534" y="194"/>
                        </a:cubicBezTo>
                        <a:cubicBezTo>
                          <a:pt x="538" y="191"/>
                          <a:pt x="542" y="188"/>
                          <a:pt x="546" y="185"/>
                        </a:cubicBezTo>
                        <a:cubicBezTo>
                          <a:pt x="547" y="184"/>
                          <a:pt x="548" y="182"/>
                          <a:pt x="549" y="181"/>
                        </a:cubicBezTo>
                        <a:cubicBezTo>
                          <a:pt x="552" y="179"/>
                          <a:pt x="555" y="177"/>
                          <a:pt x="557" y="175"/>
                        </a:cubicBezTo>
                        <a:cubicBezTo>
                          <a:pt x="558" y="174"/>
                          <a:pt x="559" y="172"/>
                          <a:pt x="561" y="171"/>
                        </a:cubicBezTo>
                        <a:cubicBezTo>
                          <a:pt x="563" y="169"/>
                          <a:pt x="565" y="167"/>
                          <a:pt x="567" y="165"/>
                        </a:cubicBezTo>
                        <a:cubicBezTo>
                          <a:pt x="571" y="162"/>
                          <a:pt x="577" y="162"/>
                          <a:pt x="582" y="162"/>
                        </a:cubicBezTo>
                        <a:cubicBezTo>
                          <a:pt x="583" y="162"/>
                          <a:pt x="584" y="162"/>
                          <a:pt x="585" y="162"/>
                        </a:cubicBezTo>
                        <a:cubicBezTo>
                          <a:pt x="586" y="163"/>
                          <a:pt x="586" y="164"/>
                          <a:pt x="587" y="164"/>
                        </a:cubicBezTo>
                        <a:cubicBezTo>
                          <a:pt x="588" y="163"/>
                          <a:pt x="590" y="163"/>
                          <a:pt x="591" y="162"/>
                        </a:cubicBezTo>
                        <a:cubicBezTo>
                          <a:pt x="592" y="162"/>
                          <a:pt x="593" y="163"/>
                          <a:pt x="594" y="163"/>
                        </a:cubicBezTo>
                        <a:cubicBezTo>
                          <a:pt x="595" y="163"/>
                          <a:pt x="596" y="163"/>
                          <a:pt x="597" y="163"/>
                        </a:cubicBezTo>
                        <a:cubicBezTo>
                          <a:pt x="597" y="162"/>
                          <a:pt x="598" y="163"/>
                          <a:pt x="599" y="163"/>
                        </a:cubicBezTo>
                        <a:cubicBezTo>
                          <a:pt x="601" y="163"/>
                          <a:pt x="601" y="160"/>
                          <a:pt x="604" y="160"/>
                        </a:cubicBezTo>
                        <a:cubicBezTo>
                          <a:pt x="605" y="160"/>
                          <a:pt x="607" y="160"/>
                          <a:pt x="608" y="160"/>
                        </a:cubicBezTo>
                        <a:cubicBezTo>
                          <a:pt x="609" y="161"/>
                          <a:pt x="610" y="162"/>
                          <a:pt x="611" y="162"/>
                        </a:cubicBezTo>
                        <a:cubicBezTo>
                          <a:pt x="612" y="163"/>
                          <a:pt x="616" y="161"/>
                          <a:pt x="616" y="164"/>
                        </a:cubicBezTo>
                        <a:cubicBezTo>
                          <a:pt x="616" y="164"/>
                          <a:pt x="613" y="164"/>
                          <a:pt x="613" y="165"/>
                        </a:cubicBezTo>
                        <a:cubicBezTo>
                          <a:pt x="612" y="167"/>
                          <a:pt x="616" y="166"/>
                          <a:pt x="616" y="166"/>
                        </a:cubicBezTo>
                        <a:cubicBezTo>
                          <a:pt x="618" y="166"/>
                          <a:pt x="620" y="166"/>
                          <a:pt x="621" y="166"/>
                        </a:cubicBezTo>
                        <a:cubicBezTo>
                          <a:pt x="622" y="165"/>
                          <a:pt x="622" y="165"/>
                          <a:pt x="623" y="164"/>
                        </a:cubicBezTo>
                        <a:cubicBezTo>
                          <a:pt x="624" y="164"/>
                          <a:pt x="625" y="165"/>
                          <a:pt x="627" y="165"/>
                        </a:cubicBezTo>
                        <a:cubicBezTo>
                          <a:pt x="628" y="165"/>
                          <a:pt x="635" y="163"/>
                          <a:pt x="631" y="162"/>
                        </a:cubicBezTo>
                        <a:cubicBezTo>
                          <a:pt x="629" y="162"/>
                          <a:pt x="628" y="163"/>
                          <a:pt x="628" y="160"/>
                        </a:cubicBezTo>
                        <a:cubicBezTo>
                          <a:pt x="628" y="159"/>
                          <a:pt x="630" y="156"/>
                          <a:pt x="631" y="155"/>
                        </a:cubicBezTo>
                        <a:cubicBezTo>
                          <a:pt x="633" y="154"/>
                          <a:pt x="634" y="153"/>
                          <a:pt x="636" y="151"/>
                        </a:cubicBezTo>
                        <a:cubicBezTo>
                          <a:pt x="637" y="150"/>
                          <a:pt x="639" y="150"/>
                          <a:pt x="640" y="148"/>
                        </a:cubicBezTo>
                        <a:cubicBezTo>
                          <a:pt x="641" y="146"/>
                          <a:pt x="642" y="145"/>
                          <a:pt x="644" y="145"/>
                        </a:cubicBezTo>
                        <a:cubicBezTo>
                          <a:pt x="646" y="145"/>
                          <a:pt x="649" y="144"/>
                          <a:pt x="651" y="144"/>
                        </a:cubicBezTo>
                        <a:cubicBezTo>
                          <a:pt x="653" y="144"/>
                          <a:pt x="654" y="146"/>
                          <a:pt x="655" y="146"/>
                        </a:cubicBezTo>
                        <a:cubicBezTo>
                          <a:pt x="656" y="145"/>
                          <a:pt x="657" y="143"/>
                          <a:pt x="658" y="144"/>
                        </a:cubicBezTo>
                        <a:cubicBezTo>
                          <a:pt x="659" y="145"/>
                          <a:pt x="656" y="148"/>
                          <a:pt x="656" y="149"/>
                        </a:cubicBezTo>
                        <a:cubicBezTo>
                          <a:pt x="656" y="151"/>
                          <a:pt x="657" y="149"/>
                          <a:pt x="659" y="150"/>
                        </a:cubicBezTo>
                        <a:cubicBezTo>
                          <a:pt x="659" y="150"/>
                          <a:pt x="657" y="152"/>
                          <a:pt x="657" y="153"/>
                        </a:cubicBezTo>
                        <a:cubicBezTo>
                          <a:pt x="657" y="154"/>
                          <a:pt x="664" y="149"/>
                          <a:pt x="664" y="149"/>
                        </a:cubicBezTo>
                        <a:cubicBezTo>
                          <a:pt x="665" y="148"/>
                          <a:pt x="666" y="147"/>
                          <a:pt x="668" y="146"/>
                        </a:cubicBezTo>
                        <a:cubicBezTo>
                          <a:pt x="669" y="145"/>
                          <a:pt x="672" y="147"/>
                          <a:pt x="672" y="145"/>
                        </a:cubicBezTo>
                        <a:cubicBezTo>
                          <a:pt x="671" y="143"/>
                          <a:pt x="672" y="139"/>
                          <a:pt x="675" y="139"/>
                        </a:cubicBezTo>
                        <a:cubicBezTo>
                          <a:pt x="676" y="138"/>
                          <a:pt x="678" y="137"/>
                          <a:pt x="679" y="138"/>
                        </a:cubicBezTo>
                        <a:cubicBezTo>
                          <a:pt x="680" y="138"/>
                          <a:pt x="682" y="140"/>
                          <a:pt x="683" y="139"/>
                        </a:cubicBezTo>
                        <a:cubicBezTo>
                          <a:pt x="681" y="140"/>
                          <a:pt x="678" y="139"/>
                          <a:pt x="677" y="142"/>
                        </a:cubicBezTo>
                        <a:cubicBezTo>
                          <a:pt x="677" y="143"/>
                          <a:pt x="677" y="144"/>
                          <a:pt x="677" y="145"/>
                        </a:cubicBezTo>
                        <a:cubicBezTo>
                          <a:pt x="677" y="146"/>
                          <a:pt x="675" y="146"/>
                          <a:pt x="676" y="147"/>
                        </a:cubicBezTo>
                        <a:cubicBezTo>
                          <a:pt x="676" y="148"/>
                          <a:pt x="677" y="148"/>
                          <a:pt x="676" y="149"/>
                        </a:cubicBezTo>
                        <a:cubicBezTo>
                          <a:pt x="675" y="149"/>
                          <a:pt x="674" y="150"/>
                          <a:pt x="675" y="151"/>
                        </a:cubicBezTo>
                        <a:cubicBezTo>
                          <a:pt x="675" y="151"/>
                          <a:pt x="669" y="153"/>
                          <a:pt x="669" y="154"/>
                        </a:cubicBezTo>
                        <a:cubicBezTo>
                          <a:pt x="667" y="155"/>
                          <a:pt x="666" y="157"/>
                          <a:pt x="664" y="158"/>
                        </a:cubicBezTo>
                        <a:cubicBezTo>
                          <a:pt x="662" y="160"/>
                          <a:pt x="660" y="161"/>
                          <a:pt x="658" y="163"/>
                        </a:cubicBezTo>
                        <a:cubicBezTo>
                          <a:pt x="654" y="166"/>
                          <a:pt x="651" y="173"/>
                          <a:pt x="646" y="173"/>
                        </a:cubicBezTo>
                        <a:cubicBezTo>
                          <a:pt x="645" y="173"/>
                          <a:pt x="641" y="174"/>
                          <a:pt x="641" y="175"/>
                        </a:cubicBezTo>
                        <a:cubicBezTo>
                          <a:pt x="641" y="178"/>
                          <a:pt x="641" y="179"/>
                          <a:pt x="638" y="181"/>
                        </a:cubicBezTo>
                        <a:cubicBezTo>
                          <a:pt x="634" y="184"/>
                          <a:pt x="634" y="190"/>
                          <a:pt x="635" y="195"/>
                        </a:cubicBezTo>
                        <a:cubicBezTo>
                          <a:pt x="636" y="200"/>
                          <a:pt x="635" y="206"/>
                          <a:pt x="638" y="210"/>
                        </a:cubicBezTo>
                        <a:cubicBezTo>
                          <a:pt x="639" y="212"/>
                          <a:pt x="639" y="215"/>
                          <a:pt x="639" y="217"/>
                        </a:cubicBezTo>
                        <a:cubicBezTo>
                          <a:pt x="639" y="217"/>
                          <a:pt x="639" y="219"/>
                          <a:pt x="640" y="219"/>
                        </a:cubicBezTo>
                        <a:cubicBezTo>
                          <a:pt x="641" y="219"/>
                          <a:pt x="639" y="222"/>
                          <a:pt x="640" y="222"/>
                        </a:cubicBezTo>
                        <a:cubicBezTo>
                          <a:pt x="640" y="222"/>
                          <a:pt x="645" y="218"/>
                          <a:pt x="645" y="217"/>
                        </a:cubicBezTo>
                        <a:cubicBezTo>
                          <a:pt x="647" y="215"/>
                          <a:pt x="648" y="213"/>
                          <a:pt x="649" y="210"/>
                        </a:cubicBezTo>
                        <a:cubicBezTo>
                          <a:pt x="650" y="208"/>
                          <a:pt x="654" y="206"/>
                          <a:pt x="655" y="206"/>
                        </a:cubicBezTo>
                        <a:cubicBezTo>
                          <a:pt x="658" y="208"/>
                          <a:pt x="655" y="202"/>
                          <a:pt x="656" y="201"/>
                        </a:cubicBezTo>
                        <a:cubicBezTo>
                          <a:pt x="658" y="198"/>
                          <a:pt x="659" y="197"/>
                          <a:pt x="662" y="197"/>
                        </a:cubicBezTo>
                        <a:cubicBezTo>
                          <a:pt x="665" y="197"/>
                          <a:pt x="669" y="197"/>
                          <a:pt x="667" y="194"/>
                        </a:cubicBezTo>
                        <a:cubicBezTo>
                          <a:pt x="664" y="191"/>
                          <a:pt x="666" y="188"/>
                          <a:pt x="669" y="186"/>
                        </a:cubicBezTo>
                        <a:cubicBezTo>
                          <a:pt x="670" y="185"/>
                          <a:pt x="670" y="187"/>
                          <a:pt x="671" y="187"/>
                        </a:cubicBezTo>
                        <a:cubicBezTo>
                          <a:pt x="673" y="187"/>
                          <a:pt x="673" y="184"/>
                          <a:pt x="673" y="183"/>
                        </a:cubicBezTo>
                        <a:cubicBezTo>
                          <a:pt x="671" y="181"/>
                          <a:pt x="669" y="180"/>
                          <a:pt x="671" y="177"/>
                        </a:cubicBezTo>
                        <a:cubicBezTo>
                          <a:pt x="671" y="177"/>
                          <a:pt x="674" y="176"/>
                          <a:pt x="673" y="175"/>
                        </a:cubicBezTo>
                        <a:cubicBezTo>
                          <a:pt x="672" y="175"/>
                          <a:pt x="671" y="173"/>
                          <a:pt x="670" y="173"/>
                        </a:cubicBezTo>
                        <a:cubicBezTo>
                          <a:pt x="669" y="173"/>
                          <a:pt x="670" y="174"/>
                          <a:pt x="669" y="174"/>
                        </a:cubicBezTo>
                        <a:cubicBezTo>
                          <a:pt x="667" y="174"/>
                          <a:pt x="666" y="173"/>
                          <a:pt x="667" y="171"/>
                        </a:cubicBezTo>
                        <a:cubicBezTo>
                          <a:pt x="668" y="169"/>
                          <a:pt x="670" y="168"/>
                          <a:pt x="672" y="165"/>
                        </a:cubicBezTo>
                        <a:cubicBezTo>
                          <a:pt x="673" y="163"/>
                          <a:pt x="673" y="160"/>
                          <a:pt x="676" y="158"/>
                        </a:cubicBezTo>
                        <a:cubicBezTo>
                          <a:pt x="677" y="157"/>
                          <a:pt x="677" y="159"/>
                          <a:pt x="677" y="159"/>
                        </a:cubicBezTo>
                        <a:cubicBezTo>
                          <a:pt x="679" y="159"/>
                          <a:pt x="679" y="157"/>
                          <a:pt x="680" y="158"/>
                        </a:cubicBezTo>
                        <a:cubicBezTo>
                          <a:pt x="681" y="158"/>
                          <a:pt x="681" y="159"/>
                          <a:pt x="682" y="158"/>
                        </a:cubicBezTo>
                        <a:cubicBezTo>
                          <a:pt x="684" y="157"/>
                          <a:pt x="685" y="156"/>
                          <a:pt x="687" y="155"/>
                        </a:cubicBezTo>
                        <a:cubicBezTo>
                          <a:pt x="690" y="154"/>
                          <a:pt x="686" y="158"/>
                          <a:pt x="688" y="159"/>
                        </a:cubicBezTo>
                        <a:cubicBezTo>
                          <a:pt x="688" y="160"/>
                          <a:pt x="692" y="156"/>
                          <a:pt x="693" y="156"/>
                        </a:cubicBezTo>
                        <a:cubicBezTo>
                          <a:pt x="695" y="155"/>
                          <a:pt x="697" y="154"/>
                          <a:pt x="700" y="154"/>
                        </a:cubicBezTo>
                        <a:cubicBezTo>
                          <a:pt x="702" y="154"/>
                          <a:pt x="704" y="154"/>
                          <a:pt x="705" y="156"/>
                        </a:cubicBezTo>
                        <a:cubicBezTo>
                          <a:pt x="706" y="156"/>
                          <a:pt x="707" y="157"/>
                          <a:pt x="708" y="158"/>
                        </a:cubicBezTo>
                        <a:cubicBezTo>
                          <a:pt x="709" y="159"/>
                          <a:pt x="709" y="156"/>
                          <a:pt x="710" y="156"/>
                        </a:cubicBezTo>
                        <a:cubicBezTo>
                          <a:pt x="718" y="149"/>
                          <a:pt x="727" y="146"/>
                          <a:pt x="736" y="142"/>
                        </a:cubicBezTo>
                        <a:cubicBezTo>
                          <a:pt x="738" y="141"/>
                          <a:pt x="741" y="140"/>
                          <a:pt x="742" y="138"/>
                        </a:cubicBezTo>
                        <a:cubicBezTo>
                          <a:pt x="743" y="136"/>
                          <a:pt x="743" y="139"/>
                          <a:pt x="745" y="139"/>
                        </a:cubicBezTo>
                        <a:cubicBezTo>
                          <a:pt x="746" y="139"/>
                          <a:pt x="748" y="139"/>
                          <a:pt x="749" y="139"/>
                        </a:cubicBezTo>
                        <a:cubicBezTo>
                          <a:pt x="750" y="140"/>
                          <a:pt x="751" y="141"/>
                          <a:pt x="752" y="141"/>
                        </a:cubicBezTo>
                        <a:cubicBezTo>
                          <a:pt x="755" y="141"/>
                          <a:pt x="755" y="137"/>
                          <a:pt x="754" y="135"/>
                        </a:cubicBezTo>
                        <a:cubicBezTo>
                          <a:pt x="754" y="134"/>
                          <a:pt x="750" y="132"/>
                          <a:pt x="751" y="131"/>
                        </a:cubicBezTo>
                        <a:cubicBezTo>
                          <a:pt x="751" y="130"/>
                          <a:pt x="749" y="125"/>
                          <a:pt x="748" y="126"/>
                        </a:cubicBezTo>
                        <a:cubicBezTo>
                          <a:pt x="748" y="127"/>
                          <a:pt x="746" y="125"/>
                          <a:pt x="745" y="125"/>
                        </a:cubicBezTo>
                        <a:cubicBezTo>
                          <a:pt x="744" y="124"/>
                          <a:pt x="745" y="123"/>
                          <a:pt x="744" y="122"/>
                        </a:cubicBezTo>
                        <a:cubicBezTo>
                          <a:pt x="744" y="121"/>
                          <a:pt x="741" y="122"/>
                          <a:pt x="741" y="122"/>
                        </a:cubicBezTo>
                        <a:cubicBezTo>
                          <a:pt x="740" y="123"/>
                          <a:pt x="737" y="122"/>
                          <a:pt x="738" y="121"/>
                        </a:cubicBezTo>
                        <a:cubicBezTo>
                          <a:pt x="738" y="120"/>
                          <a:pt x="741" y="121"/>
                          <a:pt x="742" y="121"/>
                        </a:cubicBezTo>
                        <a:cubicBezTo>
                          <a:pt x="742" y="120"/>
                          <a:pt x="739" y="120"/>
                          <a:pt x="739" y="120"/>
                        </a:cubicBezTo>
                        <a:cubicBezTo>
                          <a:pt x="739" y="117"/>
                          <a:pt x="747" y="122"/>
                          <a:pt x="748" y="122"/>
                        </a:cubicBezTo>
                        <a:cubicBezTo>
                          <a:pt x="750" y="123"/>
                          <a:pt x="756" y="121"/>
                          <a:pt x="758" y="119"/>
                        </a:cubicBezTo>
                        <a:cubicBezTo>
                          <a:pt x="759" y="118"/>
                          <a:pt x="757" y="118"/>
                          <a:pt x="757" y="117"/>
                        </a:cubicBezTo>
                        <a:cubicBezTo>
                          <a:pt x="757" y="117"/>
                          <a:pt x="761" y="117"/>
                          <a:pt x="761" y="115"/>
                        </a:cubicBezTo>
                        <a:cubicBezTo>
                          <a:pt x="760" y="114"/>
                          <a:pt x="758" y="113"/>
                          <a:pt x="759" y="112"/>
                        </a:cubicBezTo>
                        <a:cubicBezTo>
                          <a:pt x="759" y="111"/>
                          <a:pt x="761" y="109"/>
                          <a:pt x="761" y="109"/>
                        </a:cubicBezTo>
                        <a:cubicBezTo>
                          <a:pt x="762" y="109"/>
                          <a:pt x="766" y="110"/>
                          <a:pt x="766" y="109"/>
                        </a:cubicBezTo>
                        <a:cubicBezTo>
                          <a:pt x="765" y="110"/>
                          <a:pt x="762" y="111"/>
                          <a:pt x="763" y="112"/>
                        </a:cubicBezTo>
                        <a:cubicBezTo>
                          <a:pt x="764" y="113"/>
                          <a:pt x="765" y="114"/>
                          <a:pt x="765" y="114"/>
                        </a:cubicBezTo>
                        <a:cubicBezTo>
                          <a:pt x="765" y="115"/>
                          <a:pt x="764" y="116"/>
                          <a:pt x="765" y="116"/>
                        </a:cubicBezTo>
                        <a:cubicBezTo>
                          <a:pt x="767" y="116"/>
                          <a:pt x="769" y="115"/>
                          <a:pt x="771" y="115"/>
                        </a:cubicBezTo>
                        <a:cubicBezTo>
                          <a:pt x="773" y="115"/>
                          <a:pt x="775" y="115"/>
                          <a:pt x="777" y="116"/>
                        </a:cubicBezTo>
                        <a:cubicBezTo>
                          <a:pt x="778" y="117"/>
                          <a:pt x="778" y="117"/>
                          <a:pt x="778" y="119"/>
                        </a:cubicBezTo>
                        <a:cubicBezTo>
                          <a:pt x="778" y="120"/>
                          <a:pt x="782" y="121"/>
                          <a:pt x="783" y="121"/>
                        </a:cubicBezTo>
                        <a:cubicBezTo>
                          <a:pt x="784" y="122"/>
                          <a:pt x="790" y="126"/>
                          <a:pt x="791" y="124"/>
                        </a:cubicBezTo>
                        <a:cubicBezTo>
                          <a:pt x="790" y="127"/>
                          <a:pt x="796" y="124"/>
                          <a:pt x="796" y="124"/>
                        </a:cubicBezTo>
                        <a:cubicBezTo>
                          <a:pt x="796" y="123"/>
                          <a:pt x="792" y="123"/>
                          <a:pt x="793" y="122"/>
                        </a:cubicBezTo>
                        <a:cubicBezTo>
                          <a:pt x="793" y="120"/>
                          <a:pt x="796" y="122"/>
                          <a:pt x="796" y="122"/>
                        </a:cubicBezTo>
                        <a:cubicBezTo>
                          <a:pt x="796" y="120"/>
                          <a:pt x="795" y="122"/>
                          <a:pt x="796" y="119"/>
                        </a:cubicBezTo>
                        <a:cubicBezTo>
                          <a:pt x="796" y="118"/>
                          <a:pt x="796" y="117"/>
                          <a:pt x="796" y="116"/>
                        </a:cubicBezTo>
                        <a:cubicBezTo>
                          <a:pt x="795" y="115"/>
                          <a:pt x="794" y="115"/>
                          <a:pt x="794" y="114"/>
                        </a:cubicBezTo>
                        <a:cubicBezTo>
                          <a:pt x="794" y="114"/>
                          <a:pt x="801" y="116"/>
                          <a:pt x="802" y="115"/>
                        </a:cubicBezTo>
                        <a:cubicBezTo>
                          <a:pt x="802" y="115"/>
                          <a:pt x="801" y="114"/>
                          <a:pt x="800" y="114"/>
                        </a:cubicBezTo>
                        <a:cubicBezTo>
                          <a:pt x="801" y="114"/>
                          <a:pt x="804" y="115"/>
                          <a:pt x="805" y="114"/>
                        </a:cubicBezTo>
                        <a:cubicBezTo>
                          <a:pt x="805" y="113"/>
                          <a:pt x="805" y="112"/>
                          <a:pt x="806" y="111"/>
                        </a:cubicBezTo>
                        <a:cubicBezTo>
                          <a:pt x="806" y="111"/>
                          <a:pt x="809" y="111"/>
                          <a:pt x="809" y="111"/>
                        </a:cubicBezTo>
                        <a:cubicBezTo>
                          <a:pt x="809" y="111"/>
                          <a:pt x="808" y="111"/>
                          <a:pt x="808" y="111"/>
                        </a:cubicBezTo>
                        <a:cubicBezTo>
                          <a:pt x="807" y="110"/>
                          <a:pt x="810" y="111"/>
                          <a:pt x="808" y="111"/>
                        </a:cubicBezTo>
                        <a:close/>
                        <a:moveTo>
                          <a:pt x="405" y="192"/>
                        </a:moveTo>
                        <a:cubicBezTo>
                          <a:pt x="404" y="195"/>
                          <a:pt x="404" y="198"/>
                          <a:pt x="403" y="201"/>
                        </a:cubicBezTo>
                        <a:cubicBezTo>
                          <a:pt x="402" y="203"/>
                          <a:pt x="399" y="202"/>
                          <a:pt x="399" y="204"/>
                        </a:cubicBezTo>
                        <a:cubicBezTo>
                          <a:pt x="399" y="204"/>
                          <a:pt x="401" y="204"/>
                          <a:pt x="402" y="204"/>
                        </a:cubicBezTo>
                        <a:cubicBezTo>
                          <a:pt x="402" y="204"/>
                          <a:pt x="393" y="210"/>
                          <a:pt x="392" y="210"/>
                        </a:cubicBezTo>
                        <a:cubicBezTo>
                          <a:pt x="391" y="211"/>
                          <a:pt x="390" y="212"/>
                          <a:pt x="388" y="212"/>
                        </a:cubicBezTo>
                        <a:cubicBezTo>
                          <a:pt x="387" y="213"/>
                          <a:pt x="386" y="215"/>
                          <a:pt x="385" y="216"/>
                        </a:cubicBezTo>
                        <a:cubicBezTo>
                          <a:pt x="384" y="217"/>
                          <a:pt x="377" y="219"/>
                          <a:pt x="376" y="217"/>
                        </a:cubicBezTo>
                        <a:cubicBezTo>
                          <a:pt x="376" y="216"/>
                          <a:pt x="383" y="214"/>
                          <a:pt x="384" y="213"/>
                        </a:cubicBezTo>
                        <a:cubicBezTo>
                          <a:pt x="387" y="211"/>
                          <a:pt x="390" y="208"/>
                          <a:pt x="393" y="206"/>
                        </a:cubicBezTo>
                        <a:cubicBezTo>
                          <a:pt x="395" y="205"/>
                          <a:pt x="395" y="202"/>
                          <a:pt x="397" y="201"/>
                        </a:cubicBezTo>
                        <a:cubicBezTo>
                          <a:pt x="399" y="198"/>
                          <a:pt x="401" y="195"/>
                          <a:pt x="402" y="192"/>
                        </a:cubicBezTo>
                        <a:cubicBezTo>
                          <a:pt x="402" y="190"/>
                          <a:pt x="402" y="190"/>
                          <a:pt x="404" y="189"/>
                        </a:cubicBezTo>
                        <a:cubicBezTo>
                          <a:pt x="406" y="188"/>
                          <a:pt x="405" y="191"/>
                          <a:pt x="405" y="192"/>
                        </a:cubicBezTo>
                        <a:cubicBezTo>
                          <a:pt x="404" y="193"/>
                          <a:pt x="405" y="190"/>
                          <a:pt x="405" y="192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30" name="Freeform 721">
                    <a:extLst>
                      <a:ext uri="{FF2B5EF4-FFF2-40B4-BE49-F238E27FC236}">
                        <a16:creationId xmlns:a16="http://schemas.microsoft.com/office/drawing/2014/main" id="{D98F9666-9EEC-47CA-B621-CCA735D343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099284" y="3113304"/>
                    <a:ext cx="70082" cy="149721"/>
                  </a:xfrm>
                  <a:custGeom>
                    <a:avLst/>
                    <a:gdLst>
                      <a:gd name="T0" fmla="*/ 13 w 15"/>
                      <a:gd name="T1" fmla="*/ 26 h 32"/>
                      <a:gd name="T2" fmla="*/ 10 w 15"/>
                      <a:gd name="T3" fmla="*/ 13 h 32"/>
                      <a:gd name="T4" fmla="*/ 9 w 15"/>
                      <a:gd name="T5" fmla="*/ 4 h 32"/>
                      <a:gd name="T6" fmla="*/ 9 w 15"/>
                      <a:gd name="T7" fmla="*/ 1 h 32"/>
                      <a:gd name="T8" fmla="*/ 6 w 15"/>
                      <a:gd name="T9" fmla="*/ 0 h 32"/>
                      <a:gd name="T10" fmla="*/ 7 w 15"/>
                      <a:gd name="T11" fmla="*/ 3 h 32"/>
                      <a:gd name="T12" fmla="*/ 6 w 15"/>
                      <a:gd name="T13" fmla="*/ 5 h 32"/>
                      <a:gd name="T14" fmla="*/ 4 w 15"/>
                      <a:gd name="T15" fmla="*/ 7 h 32"/>
                      <a:gd name="T16" fmla="*/ 4 w 15"/>
                      <a:gd name="T17" fmla="*/ 9 h 32"/>
                      <a:gd name="T18" fmla="*/ 2 w 15"/>
                      <a:gd name="T19" fmla="*/ 14 h 32"/>
                      <a:gd name="T20" fmla="*/ 5 w 15"/>
                      <a:gd name="T21" fmla="*/ 20 h 32"/>
                      <a:gd name="T22" fmla="*/ 6 w 15"/>
                      <a:gd name="T23" fmla="*/ 32 h 32"/>
                      <a:gd name="T24" fmla="*/ 15 w 15"/>
                      <a:gd name="T25" fmla="*/ 32 h 32"/>
                      <a:gd name="T26" fmla="*/ 13 w 15"/>
                      <a:gd name="T27" fmla="*/ 26 h 32"/>
                      <a:gd name="T28" fmla="*/ 13 w 15"/>
                      <a:gd name="T29" fmla="*/ 2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5" h="32">
                        <a:moveTo>
                          <a:pt x="13" y="26"/>
                        </a:moveTo>
                        <a:cubicBezTo>
                          <a:pt x="13" y="22"/>
                          <a:pt x="9" y="17"/>
                          <a:pt x="10" y="13"/>
                        </a:cubicBezTo>
                        <a:cubicBezTo>
                          <a:pt x="11" y="10"/>
                          <a:pt x="10" y="7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6" y="0"/>
                          <a:pt x="6" y="0"/>
                        </a:cubicBezTo>
                        <a:cubicBezTo>
                          <a:pt x="6" y="1"/>
                          <a:pt x="7" y="2"/>
                          <a:pt x="7" y="3"/>
                        </a:cubicBezTo>
                        <a:cubicBezTo>
                          <a:pt x="8" y="4"/>
                          <a:pt x="7" y="5"/>
                          <a:pt x="6" y="5"/>
                        </a:cubicBezTo>
                        <a:cubicBezTo>
                          <a:pt x="5" y="6"/>
                          <a:pt x="4" y="5"/>
                          <a:pt x="4" y="7"/>
                        </a:cubicBezTo>
                        <a:cubicBezTo>
                          <a:pt x="4" y="8"/>
                          <a:pt x="4" y="8"/>
                          <a:pt x="4" y="9"/>
                        </a:cubicBezTo>
                        <a:cubicBezTo>
                          <a:pt x="3" y="11"/>
                          <a:pt x="3" y="13"/>
                          <a:pt x="2" y="14"/>
                        </a:cubicBezTo>
                        <a:cubicBezTo>
                          <a:pt x="0" y="15"/>
                          <a:pt x="4" y="18"/>
                          <a:pt x="5" y="20"/>
                        </a:cubicBezTo>
                        <a:cubicBezTo>
                          <a:pt x="6" y="22"/>
                          <a:pt x="4" y="32"/>
                          <a:pt x="6" y="32"/>
                        </a:cubicBezTo>
                        <a:cubicBezTo>
                          <a:pt x="9" y="32"/>
                          <a:pt x="12" y="32"/>
                          <a:pt x="15" y="32"/>
                        </a:cubicBezTo>
                        <a:cubicBezTo>
                          <a:pt x="15" y="30"/>
                          <a:pt x="14" y="28"/>
                          <a:pt x="13" y="26"/>
                        </a:cubicBezTo>
                        <a:cubicBezTo>
                          <a:pt x="13" y="24"/>
                          <a:pt x="13" y="27"/>
                          <a:pt x="13" y="26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31" name="Freeform 722">
                    <a:extLst>
                      <a:ext uri="{FF2B5EF4-FFF2-40B4-BE49-F238E27FC236}">
                        <a16:creationId xmlns:a16="http://schemas.microsoft.com/office/drawing/2014/main" id="{3107B44F-4D54-452A-B014-DBDF5C4178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13618" y="3258244"/>
                    <a:ext cx="70082" cy="108308"/>
                  </a:xfrm>
                  <a:custGeom>
                    <a:avLst/>
                    <a:gdLst>
                      <a:gd name="T0" fmla="*/ 12 w 15"/>
                      <a:gd name="T1" fmla="*/ 1 h 23"/>
                      <a:gd name="T2" fmla="*/ 7 w 15"/>
                      <a:gd name="T3" fmla="*/ 1 h 23"/>
                      <a:gd name="T4" fmla="*/ 2 w 15"/>
                      <a:gd name="T5" fmla="*/ 2 h 23"/>
                      <a:gd name="T6" fmla="*/ 1 w 15"/>
                      <a:gd name="T7" fmla="*/ 7 h 23"/>
                      <a:gd name="T8" fmla="*/ 2 w 15"/>
                      <a:gd name="T9" fmla="*/ 11 h 23"/>
                      <a:gd name="T10" fmla="*/ 1 w 15"/>
                      <a:gd name="T11" fmla="*/ 23 h 23"/>
                      <a:gd name="T12" fmla="*/ 4 w 15"/>
                      <a:gd name="T13" fmla="*/ 20 h 23"/>
                      <a:gd name="T14" fmla="*/ 7 w 15"/>
                      <a:gd name="T15" fmla="*/ 20 h 23"/>
                      <a:gd name="T16" fmla="*/ 9 w 15"/>
                      <a:gd name="T17" fmla="*/ 23 h 23"/>
                      <a:gd name="T18" fmla="*/ 9 w 15"/>
                      <a:gd name="T19" fmla="*/ 20 h 23"/>
                      <a:gd name="T20" fmla="*/ 6 w 15"/>
                      <a:gd name="T21" fmla="*/ 16 h 23"/>
                      <a:gd name="T22" fmla="*/ 4 w 15"/>
                      <a:gd name="T23" fmla="*/ 7 h 23"/>
                      <a:gd name="T24" fmla="*/ 9 w 15"/>
                      <a:gd name="T25" fmla="*/ 3 h 23"/>
                      <a:gd name="T26" fmla="*/ 15 w 15"/>
                      <a:gd name="T27" fmla="*/ 6 h 23"/>
                      <a:gd name="T28" fmla="*/ 12 w 15"/>
                      <a:gd name="T29" fmla="*/ 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5" h="23">
                        <a:moveTo>
                          <a:pt x="12" y="1"/>
                        </a:moveTo>
                        <a:cubicBezTo>
                          <a:pt x="11" y="1"/>
                          <a:pt x="9" y="1"/>
                          <a:pt x="7" y="1"/>
                        </a:cubicBezTo>
                        <a:cubicBezTo>
                          <a:pt x="5" y="1"/>
                          <a:pt x="3" y="0"/>
                          <a:pt x="2" y="2"/>
                        </a:cubicBezTo>
                        <a:cubicBezTo>
                          <a:pt x="2" y="4"/>
                          <a:pt x="1" y="5"/>
                          <a:pt x="1" y="7"/>
                        </a:cubicBezTo>
                        <a:cubicBezTo>
                          <a:pt x="1" y="8"/>
                          <a:pt x="2" y="9"/>
                          <a:pt x="2" y="11"/>
                        </a:cubicBezTo>
                        <a:cubicBezTo>
                          <a:pt x="2" y="12"/>
                          <a:pt x="0" y="23"/>
                          <a:pt x="1" y="23"/>
                        </a:cubicBezTo>
                        <a:cubicBezTo>
                          <a:pt x="3" y="22"/>
                          <a:pt x="1" y="19"/>
                          <a:pt x="4" y="20"/>
                        </a:cubicBezTo>
                        <a:cubicBezTo>
                          <a:pt x="5" y="20"/>
                          <a:pt x="7" y="19"/>
                          <a:pt x="7" y="20"/>
                        </a:cubicBezTo>
                        <a:cubicBezTo>
                          <a:pt x="8" y="20"/>
                          <a:pt x="8" y="23"/>
                          <a:pt x="9" y="23"/>
                        </a:cubicBezTo>
                        <a:cubicBezTo>
                          <a:pt x="9" y="23"/>
                          <a:pt x="9" y="20"/>
                          <a:pt x="9" y="20"/>
                        </a:cubicBezTo>
                        <a:cubicBezTo>
                          <a:pt x="9" y="18"/>
                          <a:pt x="7" y="17"/>
                          <a:pt x="6" y="16"/>
                        </a:cubicBezTo>
                        <a:cubicBezTo>
                          <a:pt x="5" y="14"/>
                          <a:pt x="2" y="9"/>
                          <a:pt x="4" y="7"/>
                        </a:cubicBezTo>
                        <a:cubicBezTo>
                          <a:pt x="7" y="5"/>
                          <a:pt x="6" y="4"/>
                          <a:pt x="9" y="3"/>
                        </a:cubicBezTo>
                        <a:cubicBezTo>
                          <a:pt x="11" y="2"/>
                          <a:pt x="14" y="4"/>
                          <a:pt x="15" y="6"/>
                        </a:cubicBezTo>
                        <a:cubicBezTo>
                          <a:pt x="14" y="4"/>
                          <a:pt x="13" y="2"/>
                          <a:pt x="12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32" name="Freeform 723">
                    <a:extLst>
                      <a:ext uri="{FF2B5EF4-FFF2-40B4-BE49-F238E27FC236}">
                        <a16:creationId xmlns:a16="http://schemas.microsoft.com/office/drawing/2014/main" id="{9D303783-C33A-4C1A-A00E-DCFBE5B4CA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4095" y="3576800"/>
                    <a:ext cx="98752" cy="117866"/>
                  </a:xfrm>
                  <a:custGeom>
                    <a:avLst/>
                    <a:gdLst>
                      <a:gd name="T0" fmla="*/ 5 w 21"/>
                      <a:gd name="T1" fmla="*/ 1 h 25"/>
                      <a:gd name="T2" fmla="*/ 4 w 21"/>
                      <a:gd name="T3" fmla="*/ 7 h 25"/>
                      <a:gd name="T4" fmla="*/ 1 w 21"/>
                      <a:gd name="T5" fmla="*/ 9 h 25"/>
                      <a:gd name="T6" fmla="*/ 3 w 21"/>
                      <a:gd name="T7" fmla="*/ 11 h 25"/>
                      <a:gd name="T8" fmla="*/ 2 w 21"/>
                      <a:gd name="T9" fmla="*/ 14 h 25"/>
                      <a:gd name="T10" fmla="*/ 3 w 21"/>
                      <a:gd name="T11" fmla="*/ 16 h 25"/>
                      <a:gd name="T12" fmla="*/ 1 w 21"/>
                      <a:gd name="T13" fmla="*/ 20 h 25"/>
                      <a:gd name="T14" fmla="*/ 3 w 21"/>
                      <a:gd name="T15" fmla="*/ 21 h 25"/>
                      <a:gd name="T16" fmla="*/ 0 w 21"/>
                      <a:gd name="T17" fmla="*/ 24 h 25"/>
                      <a:gd name="T18" fmla="*/ 2 w 21"/>
                      <a:gd name="T19" fmla="*/ 23 h 25"/>
                      <a:gd name="T20" fmla="*/ 3 w 21"/>
                      <a:gd name="T21" fmla="*/ 24 h 25"/>
                      <a:gd name="T22" fmla="*/ 6 w 21"/>
                      <a:gd name="T23" fmla="*/ 22 h 25"/>
                      <a:gd name="T24" fmla="*/ 8 w 21"/>
                      <a:gd name="T25" fmla="*/ 22 h 25"/>
                      <a:gd name="T26" fmla="*/ 9 w 21"/>
                      <a:gd name="T27" fmla="*/ 22 h 25"/>
                      <a:gd name="T28" fmla="*/ 12 w 21"/>
                      <a:gd name="T29" fmla="*/ 21 h 25"/>
                      <a:gd name="T30" fmla="*/ 14 w 21"/>
                      <a:gd name="T31" fmla="*/ 20 h 25"/>
                      <a:gd name="T32" fmla="*/ 17 w 21"/>
                      <a:gd name="T33" fmla="*/ 18 h 25"/>
                      <a:gd name="T34" fmla="*/ 20 w 21"/>
                      <a:gd name="T35" fmla="*/ 20 h 25"/>
                      <a:gd name="T36" fmla="*/ 19 w 21"/>
                      <a:gd name="T37" fmla="*/ 16 h 25"/>
                      <a:gd name="T38" fmla="*/ 17 w 21"/>
                      <a:gd name="T39" fmla="*/ 12 h 25"/>
                      <a:gd name="T40" fmla="*/ 12 w 21"/>
                      <a:gd name="T41" fmla="*/ 0 h 25"/>
                      <a:gd name="T42" fmla="*/ 5 w 21"/>
                      <a:gd name="T43" fmla="*/ 1 h 25"/>
                      <a:gd name="T44" fmla="*/ 5 w 21"/>
                      <a:gd name="T45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1" h="25">
                        <a:moveTo>
                          <a:pt x="5" y="1"/>
                        </a:moveTo>
                        <a:cubicBezTo>
                          <a:pt x="3" y="2"/>
                          <a:pt x="2" y="6"/>
                          <a:pt x="4" y="7"/>
                        </a:cubicBezTo>
                        <a:cubicBezTo>
                          <a:pt x="7" y="10"/>
                          <a:pt x="2" y="9"/>
                          <a:pt x="1" y="9"/>
                        </a:cubicBezTo>
                        <a:cubicBezTo>
                          <a:pt x="1" y="9"/>
                          <a:pt x="3" y="11"/>
                          <a:pt x="3" y="11"/>
                        </a:cubicBezTo>
                        <a:cubicBezTo>
                          <a:pt x="3" y="13"/>
                          <a:pt x="3" y="13"/>
                          <a:pt x="2" y="14"/>
                        </a:cubicBezTo>
                        <a:cubicBezTo>
                          <a:pt x="2" y="14"/>
                          <a:pt x="3" y="15"/>
                          <a:pt x="3" y="16"/>
                        </a:cubicBezTo>
                        <a:cubicBezTo>
                          <a:pt x="2" y="17"/>
                          <a:pt x="1" y="20"/>
                          <a:pt x="1" y="20"/>
                        </a:cubicBezTo>
                        <a:cubicBezTo>
                          <a:pt x="1" y="20"/>
                          <a:pt x="3" y="20"/>
                          <a:pt x="3" y="21"/>
                        </a:cubicBezTo>
                        <a:cubicBezTo>
                          <a:pt x="3" y="21"/>
                          <a:pt x="0" y="23"/>
                          <a:pt x="0" y="24"/>
                        </a:cubicBezTo>
                        <a:cubicBezTo>
                          <a:pt x="0" y="24"/>
                          <a:pt x="1" y="23"/>
                          <a:pt x="2" y="23"/>
                        </a:cubicBezTo>
                        <a:cubicBezTo>
                          <a:pt x="2" y="23"/>
                          <a:pt x="2" y="25"/>
                          <a:pt x="3" y="24"/>
                        </a:cubicBezTo>
                        <a:cubicBezTo>
                          <a:pt x="3" y="23"/>
                          <a:pt x="5" y="22"/>
                          <a:pt x="6" y="22"/>
                        </a:cubicBezTo>
                        <a:cubicBezTo>
                          <a:pt x="7" y="21"/>
                          <a:pt x="6" y="25"/>
                          <a:pt x="8" y="22"/>
                        </a:cubicBezTo>
                        <a:cubicBezTo>
                          <a:pt x="9" y="20"/>
                          <a:pt x="8" y="21"/>
                          <a:pt x="9" y="22"/>
                        </a:cubicBezTo>
                        <a:cubicBezTo>
                          <a:pt x="9" y="22"/>
                          <a:pt x="12" y="21"/>
                          <a:pt x="12" y="21"/>
                        </a:cubicBezTo>
                        <a:cubicBezTo>
                          <a:pt x="14" y="21"/>
                          <a:pt x="13" y="20"/>
                          <a:pt x="14" y="20"/>
                        </a:cubicBezTo>
                        <a:cubicBezTo>
                          <a:pt x="16" y="20"/>
                          <a:pt x="16" y="19"/>
                          <a:pt x="17" y="18"/>
                        </a:cubicBezTo>
                        <a:cubicBezTo>
                          <a:pt x="18" y="16"/>
                          <a:pt x="19" y="19"/>
                          <a:pt x="20" y="20"/>
                        </a:cubicBezTo>
                        <a:cubicBezTo>
                          <a:pt x="21" y="20"/>
                          <a:pt x="19" y="16"/>
                          <a:pt x="19" y="16"/>
                        </a:cubicBezTo>
                        <a:cubicBezTo>
                          <a:pt x="18" y="15"/>
                          <a:pt x="17" y="14"/>
                          <a:pt x="17" y="12"/>
                        </a:cubicBezTo>
                        <a:cubicBezTo>
                          <a:pt x="17" y="7"/>
                          <a:pt x="14" y="4"/>
                          <a:pt x="12" y="0"/>
                        </a:cubicBezTo>
                        <a:cubicBezTo>
                          <a:pt x="10" y="2"/>
                          <a:pt x="8" y="1"/>
                          <a:pt x="5" y="1"/>
                        </a:cubicBezTo>
                        <a:cubicBezTo>
                          <a:pt x="5" y="2"/>
                          <a:pt x="6" y="1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33" name="Freeform 724">
                    <a:extLst>
                      <a:ext uri="{FF2B5EF4-FFF2-40B4-BE49-F238E27FC236}">
                        <a16:creationId xmlns:a16="http://schemas.microsoft.com/office/drawing/2014/main" id="{A4F725BA-7F88-4330-B828-8811BCC89A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02684" y="3450971"/>
                    <a:ext cx="149721" cy="144943"/>
                  </a:xfrm>
                  <a:custGeom>
                    <a:avLst/>
                    <a:gdLst>
                      <a:gd name="T0" fmla="*/ 32 w 32"/>
                      <a:gd name="T1" fmla="*/ 3 h 31"/>
                      <a:gd name="T2" fmla="*/ 29 w 32"/>
                      <a:gd name="T3" fmla="*/ 1 h 31"/>
                      <a:gd name="T4" fmla="*/ 27 w 32"/>
                      <a:gd name="T5" fmla="*/ 4 h 31"/>
                      <a:gd name="T6" fmla="*/ 25 w 32"/>
                      <a:gd name="T7" fmla="*/ 5 h 31"/>
                      <a:gd name="T8" fmla="*/ 20 w 32"/>
                      <a:gd name="T9" fmla="*/ 6 h 31"/>
                      <a:gd name="T10" fmla="*/ 20 w 32"/>
                      <a:gd name="T11" fmla="*/ 10 h 31"/>
                      <a:gd name="T12" fmla="*/ 13 w 32"/>
                      <a:gd name="T13" fmla="*/ 9 h 31"/>
                      <a:gd name="T14" fmla="*/ 10 w 32"/>
                      <a:gd name="T15" fmla="*/ 12 h 31"/>
                      <a:gd name="T16" fmla="*/ 0 w 32"/>
                      <a:gd name="T17" fmla="*/ 19 h 31"/>
                      <a:gd name="T18" fmla="*/ 6 w 32"/>
                      <a:gd name="T19" fmla="*/ 21 h 31"/>
                      <a:gd name="T20" fmla="*/ 5 w 32"/>
                      <a:gd name="T21" fmla="*/ 24 h 31"/>
                      <a:gd name="T22" fmla="*/ 6 w 32"/>
                      <a:gd name="T23" fmla="*/ 26 h 31"/>
                      <a:gd name="T24" fmla="*/ 3 w 32"/>
                      <a:gd name="T25" fmla="*/ 29 h 31"/>
                      <a:gd name="T26" fmla="*/ 5 w 32"/>
                      <a:gd name="T27" fmla="*/ 30 h 31"/>
                      <a:gd name="T28" fmla="*/ 5 w 32"/>
                      <a:gd name="T29" fmla="*/ 31 h 31"/>
                      <a:gd name="T30" fmla="*/ 9 w 32"/>
                      <a:gd name="T31" fmla="*/ 31 h 31"/>
                      <a:gd name="T32" fmla="*/ 12 w 32"/>
                      <a:gd name="T33" fmla="*/ 31 h 31"/>
                      <a:gd name="T34" fmla="*/ 14 w 32"/>
                      <a:gd name="T35" fmla="*/ 28 h 31"/>
                      <a:gd name="T36" fmla="*/ 21 w 32"/>
                      <a:gd name="T37" fmla="*/ 27 h 31"/>
                      <a:gd name="T38" fmla="*/ 16 w 32"/>
                      <a:gd name="T39" fmla="*/ 22 h 31"/>
                      <a:gd name="T40" fmla="*/ 20 w 32"/>
                      <a:gd name="T41" fmla="*/ 19 h 31"/>
                      <a:gd name="T42" fmla="*/ 27 w 32"/>
                      <a:gd name="T43" fmla="*/ 14 h 31"/>
                      <a:gd name="T44" fmla="*/ 27 w 32"/>
                      <a:gd name="T45" fmla="*/ 8 h 31"/>
                      <a:gd name="T46" fmla="*/ 32 w 32"/>
                      <a:gd name="T47" fmla="*/ 3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32" h="31">
                        <a:moveTo>
                          <a:pt x="32" y="3"/>
                        </a:moveTo>
                        <a:cubicBezTo>
                          <a:pt x="31" y="2"/>
                          <a:pt x="30" y="0"/>
                          <a:pt x="29" y="1"/>
                        </a:cubicBezTo>
                        <a:cubicBezTo>
                          <a:pt x="28" y="1"/>
                          <a:pt x="28" y="3"/>
                          <a:pt x="27" y="4"/>
                        </a:cubicBezTo>
                        <a:cubicBezTo>
                          <a:pt x="27" y="4"/>
                          <a:pt x="26" y="3"/>
                          <a:pt x="25" y="5"/>
                        </a:cubicBezTo>
                        <a:cubicBezTo>
                          <a:pt x="24" y="6"/>
                          <a:pt x="22" y="6"/>
                          <a:pt x="20" y="6"/>
                        </a:cubicBezTo>
                        <a:cubicBezTo>
                          <a:pt x="18" y="7"/>
                          <a:pt x="22" y="9"/>
                          <a:pt x="20" y="10"/>
                        </a:cubicBezTo>
                        <a:cubicBezTo>
                          <a:pt x="17" y="11"/>
                          <a:pt x="16" y="9"/>
                          <a:pt x="13" y="9"/>
                        </a:cubicBezTo>
                        <a:cubicBezTo>
                          <a:pt x="12" y="8"/>
                          <a:pt x="10" y="11"/>
                          <a:pt x="10" y="12"/>
                        </a:cubicBezTo>
                        <a:cubicBezTo>
                          <a:pt x="7" y="15"/>
                          <a:pt x="1" y="15"/>
                          <a:pt x="0" y="19"/>
                        </a:cubicBezTo>
                        <a:cubicBezTo>
                          <a:pt x="0" y="19"/>
                          <a:pt x="6" y="21"/>
                          <a:pt x="6" y="21"/>
                        </a:cubicBezTo>
                        <a:cubicBezTo>
                          <a:pt x="6" y="22"/>
                          <a:pt x="5" y="24"/>
                          <a:pt x="5" y="24"/>
                        </a:cubicBezTo>
                        <a:cubicBezTo>
                          <a:pt x="5" y="26"/>
                          <a:pt x="6" y="25"/>
                          <a:pt x="6" y="26"/>
                        </a:cubicBezTo>
                        <a:cubicBezTo>
                          <a:pt x="6" y="25"/>
                          <a:pt x="2" y="28"/>
                          <a:pt x="3" y="29"/>
                        </a:cubicBezTo>
                        <a:cubicBezTo>
                          <a:pt x="3" y="29"/>
                          <a:pt x="5" y="30"/>
                          <a:pt x="5" y="30"/>
                        </a:cubicBezTo>
                        <a:cubicBezTo>
                          <a:pt x="6" y="30"/>
                          <a:pt x="5" y="30"/>
                          <a:pt x="5" y="31"/>
                        </a:cubicBezTo>
                        <a:cubicBezTo>
                          <a:pt x="5" y="30"/>
                          <a:pt x="9" y="30"/>
                          <a:pt x="9" y="31"/>
                        </a:cubicBezTo>
                        <a:cubicBezTo>
                          <a:pt x="10" y="31"/>
                          <a:pt x="11" y="31"/>
                          <a:pt x="12" y="31"/>
                        </a:cubicBezTo>
                        <a:cubicBezTo>
                          <a:pt x="12" y="31"/>
                          <a:pt x="13" y="29"/>
                          <a:pt x="14" y="28"/>
                        </a:cubicBezTo>
                        <a:cubicBezTo>
                          <a:pt x="17" y="28"/>
                          <a:pt x="19" y="29"/>
                          <a:pt x="21" y="27"/>
                        </a:cubicBezTo>
                        <a:cubicBezTo>
                          <a:pt x="21" y="25"/>
                          <a:pt x="16" y="23"/>
                          <a:pt x="16" y="22"/>
                        </a:cubicBezTo>
                        <a:cubicBezTo>
                          <a:pt x="17" y="21"/>
                          <a:pt x="18" y="20"/>
                          <a:pt x="20" y="19"/>
                        </a:cubicBezTo>
                        <a:cubicBezTo>
                          <a:pt x="22" y="17"/>
                          <a:pt x="24" y="15"/>
                          <a:pt x="27" y="14"/>
                        </a:cubicBezTo>
                        <a:cubicBezTo>
                          <a:pt x="29" y="12"/>
                          <a:pt x="26" y="9"/>
                          <a:pt x="27" y="8"/>
                        </a:cubicBezTo>
                        <a:cubicBezTo>
                          <a:pt x="29" y="6"/>
                          <a:pt x="30" y="4"/>
                          <a:pt x="32" y="3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34" name="Freeform 725">
                    <a:extLst>
                      <a:ext uri="{FF2B5EF4-FFF2-40B4-BE49-F238E27FC236}">
                        <a16:creationId xmlns:a16="http://schemas.microsoft.com/office/drawing/2014/main" id="{F50490F5-C5F5-4BDC-A308-2843065BB6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06334" y="3081447"/>
                    <a:ext cx="111495" cy="116272"/>
                  </a:xfrm>
                  <a:custGeom>
                    <a:avLst/>
                    <a:gdLst>
                      <a:gd name="T0" fmla="*/ 21 w 24"/>
                      <a:gd name="T1" fmla="*/ 8 h 25"/>
                      <a:gd name="T2" fmla="*/ 18 w 24"/>
                      <a:gd name="T3" fmla="*/ 5 h 25"/>
                      <a:gd name="T4" fmla="*/ 15 w 24"/>
                      <a:gd name="T5" fmla="*/ 6 h 25"/>
                      <a:gd name="T6" fmla="*/ 16 w 24"/>
                      <a:gd name="T7" fmla="*/ 1 h 25"/>
                      <a:gd name="T8" fmla="*/ 10 w 24"/>
                      <a:gd name="T9" fmla="*/ 1 h 25"/>
                      <a:gd name="T10" fmla="*/ 10 w 24"/>
                      <a:gd name="T11" fmla="*/ 2 h 25"/>
                      <a:gd name="T12" fmla="*/ 9 w 24"/>
                      <a:gd name="T13" fmla="*/ 3 h 25"/>
                      <a:gd name="T14" fmla="*/ 11 w 24"/>
                      <a:gd name="T15" fmla="*/ 4 h 25"/>
                      <a:gd name="T16" fmla="*/ 9 w 24"/>
                      <a:gd name="T17" fmla="*/ 5 h 25"/>
                      <a:gd name="T18" fmla="*/ 2 w 24"/>
                      <a:gd name="T19" fmla="*/ 6 h 25"/>
                      <a:gd name="T20" fmla="*/ 3 w 24"/>
                      <a:gd name="T21" fmla="*/ 7 h 25"/>
                      <a:gd name="T22" fmla="*/ 2 w 24"/>
                      <a:gd name="T23" fmla="*/ 8 h 25"/>
                      <a:gd name="T24" fmla="*/ 2 w 24"/>
                      <a:gd name="T25" fmla="*/ 8 h 25"/>
                      <a:gd name="T26" fmla="*/ 1 w 24"/>
                      <a:gd name="T27" fmla="*/ 8 h 25"/>
                      <a:gd name="T28" fmla="*/ 3 w 24"/>
                      <a:gd name="T29" fmla="*/ 10 h 25"/>
                      <a:gd name="T30" fmla="*/ 6 w 24"/>
                      <a:gd name="T31" fmla="*/ 13 h 25"/>
                      <a:gd name="T32" fmla="*/ 5 w 24"/>
                      <a:gd name="T33" fmla="*/ 17 h 25"/>
                      <a:gd name="T34" fmla="*/ 1 w 24"/>
                      <a:gd name="T35" fmla="*/ 20 h 25"/>
                      <a:gd name="T36" fmla="*/ 3 w 24"/>
                      <a:gd name="T37" fmla="*/ 20 h 25"/>
                      <a:gd name="T38" fmla="*/ 0 w 24"/>
                      <a:gd name="T39" fmla="*/ 22 h 25"/>
                      <a:gd name="T40" fmla="*/ 3 w 24"/>
                      <a:gd name="T41" fmla="*/ 21 h 25"/>
                      <a:gd name="T42" fmla="*/ 2 w 24"/>
                      <a:gd name="T43" fmla="*/ 24 h 25"/>
                      <a:gd name="T44" fmla="*/ 4 w 24"/>
                      <a:gd name="T45" fmla="*/ 23 h 25"/>
                      <a:gd name="T46" fmla="*/ 4 w 24"/>
                      <a:gd name="T47" fmla="*/ 25 h 25"/>
                      <a:gd name="T48" fmla="*/ 8 w 24"/>
                      <a:gd name="T49" fmla="*/ 24 h 25"/>
                      <a:gd name="T50" fmla="*/ 17 w 24"/>
                      <a:gd name="T51" fmla="*/ 20 h 25"/>
                      <a:gd name="T52" fmla="*/ 22 w 24"/>
                      <a:gd name="T53" fmla="*/ 16 h 25"/>
                      <a:gd name="T54" fmla="*/ 21 w 24"/>
                      <a:gd name="T55" fmla="*/ 8 h 25"/>
                      <a:gd name="T56" fmla="*/ 21 w 24"/>
                      <a:gd name="T57" fmla="*/ 8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4" h="25">
                        <a:moveTo>
                          <a:pt x="21" y="8"/>
                        </a:moveTo>
                        <a:cubicBezTo>
                          <a:pt x="20" y="8"/>
                          <a:pt x="19" y="5"/>
                          <a:pt x="18" y="5"/>
                        </a:cubicBezTo>
                        <a:cubicBezTo>
                          <a:pt x="16" y="6"/>
                          <a:pt x="17" y="7"/>
                          <a:pt x="15" y="6"/>
                        </a:cubicBezTo>
                        <a:cubicBezTo>
                          <a:pt x="11" y="5"/>
                          <a:pt x="15" y="3"/>
                          <a:pt x="16" y="1"/>
                        </a:cubicBezTo>
                        <a:cubicBezTo>
                          <a:pt x="14" y="1"/>
                          <a:pt x="11" y="0"/>
                          <a:pt x="10" y="1"/>
                        </a:cubicBezTo>
                        <a:cubicBezTo>
                          <a:pt x="10" y="1"/>
                          <a:pt x="12" y="1"/>
                          <a:pt x="10" y="2"/>
                        </a:cubicBezTo>
                        <a:cubicBezTo>
                          <a:pt x="10" y="2"/>
                          <a:pt x="8" y="3"/>
                          <a:pt x="9" y="3"/>
                        </a:cubicBezTo>
                        <a:cubicBezTo>
                          <a:pt x="9" y="4"/>
                          <a:pt x="11" y="3"/>
                          <a:pt x="11" y="4"/>
                        </a:cubicBezTo>
                        <a:cubicBezTo>
                          <a:pt x="12" y="5"/>
                          <a:pt x="9" y="5"/>
                          <a:pt x="9" y="5"/>
                        </a:cubicBezTo>
                        <a:cubicBezTo>
                          <a:pt x="7" y="6"/>
                          <a:pt x="3" y="5"/>
                          <a:pt x="2" y="6"/>
                        </a:cubicBezTo>
                        <a:cubicBezTo>
                          <a:pt x="2" y="6"/>
                          <a:pt x="3" y="6"/>
                          <a:pt x="3" y="7"/>
                        </a:cubicBezTo>
                        <a:cubicBezTo>
                          <a:pt x="3" y="7"/>
                          <a:pt x="1" y="7"/>
                          <a:pt x="2" y="8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cubicBezTo>
                          <a:pt x="3" y="8"/>
                          <a:pt x="1" y="8"/>
                          <a:pt x="1" y="8"/>
                        </a:cubicBezTo>
                        <a:cubicBezTo>
                          <a:pt x="1" y="9"/>
                          <a:pt x="5" y="9"/>
                          <a:pt x="3" y="10"/>
                        </a:cubicBezTo>
                        <a:cubicBezTo>
                          <a:pt x="0" y="12"/>
                          <a:pt x="4" y="13"/>
                          <a:pt x="6" y="13"/>
                        </a:cubicBezTo>
                        <a:cubicBezTo>
                          <a:pt x="7" y="13"/>
                          <a:pt x="5" y="16"/>
                          <a:pt x="5" y="17"/>
                        </a:cubicBezTo>
                        <a:cubicBezTo>
                          <a:pt x="4" y="17"/>
                          <a:pt x="2" y="21"/>
                          <a:pt x="1" y="20"/>
                        </a:cubicBezTo>
                        <a:cubicBezTo>
                          <a:pt x="1" y="20"/>
                          <a:pt x="3" y="20"/>
                          <a:pt x="3" y="20"/>
                        </a:cubicBezTo>
                        <a:cubicBezTo>
                          <a:pt x="2" y="21"/>
                          <a:pt x="1" y="20"/>
                          <a:pt x="0" y="22"/>
                        </a:cubicBezTo>
                        <a:cubicBezTo>
                          <a:pt x="0" y="22"/>
                          <a:pt x="3" y="21"/>
                          <a:pt x="3" y="21"/>
                        </a:cubicBezTo>
                        <a:cubicBezTo>
                          <a:pt x="3" y="21"/>
                          <a:pt x="2" y="23"/>
                          <a:pt x="2" y="24"/>
                        </a:cubicBezTo>
                        <a:cubicBezTo>
                          <a:pt x="2" y="24"/>
                          <a:pt x="4" y="23"/>
                          <a:pt x="4" y="23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7" y="24"/>
                          <a:pt x="8" y="24"/>
                        </a:cubicBezTo>
                        <a:cubicBezTo>
                          <a:pt x="11" y="23"/>
                          <a:pt x="14" y="20"/>
                          <a:pt x="17" y="20"/>
                        </a:cubicBezTo>
                        <a:cubicBezTo>
                          <a:pt x="21" y="20"/>
                          <a:pt x="20" y="19"/>
                          <a:pt x="22" y="16"/>
                        </a:cubicBezTo>
                        <a:cubicBezTo>
                          <a:pt x="24" y="13"/>
                          <a:pt x="21" y="11"/>
                          <a:pt x="21" y="8"/>
                        </a:cubicBezTo>
                        <a:cubicBezTo>
                          <a:pt x="20" y="8"/>
                          <a:pt x="21" y="9"/>
                          <a:pt x="21" y="8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35" name="Freeform 726">
                    <a:extLst>
                      <a:ext uri="{FF2B5EF4-FFF2-40B4-BE49-F238E27FC236}">
                        <a16:creationId xmlns:a16="http://schemas.microsoft.com/office/drawing/2014/main" id="{3800D965-0B75-4060-993A-9A7D2C461C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62080" y="3076670"/>
                    <a:ext cx="74861" cy="46190"/>
                  </a:xfrm>
                  <a:custGeom>
                    <a:avLst/>
                    <a:gdLst>
                      <a:gd name="T0" fmla="*/ 1 w 16"/>
                      <a:gd name="T1" fmla="*/ 6 h 10"/>
                      <a:gd name="T2" fmla="*/ 4 w 16"/>
                      <a:gd name="T3" fmla="*/ 8 h 10"/>
                      <a:gd name="T4" fmla="*/ 5 w 16"/>
                      <a:gd name="T5" fmla="*/ 7 h 10"/>
                      <a:gd name="T6" fmla="*/ 8 w 16"/>
                      <a:gd name="T7" fmla="*/ 8 h 10"/>
                      <a:gd name="T8" fmla="*/ 11 w 16"/>
                      <a:gd name="T9" fmla="*/ 4 h 10"/>
                      <a:gd name="T10" fmla="*/ 11 w 16"/>
                      <a:gd name="T11" fmla="*/ 2 h 10"/>
                      <a:gd name="T12" fmla="*/ 7 w 16"/>
                      <a:gd name="T13" fmla="*/ 1 h 10"/>
                      <a:gd name="T14" fmla="*/ 4 w 16"/>
                      <a:gd name="T15" fmla="*/ 2 h 10"/>
                      <a:gd name="T16" fmla="*/ 1 w 16"/>
                      <a:gd name="T17" fmla="*/ 6 h 10"/>
                      <a:gd name="T18" fmla="*/ 1 w 16"/>
                      <a:gd name="T1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6" h="10">
                        <a:moveTo>
                          <a:pt x="1" y="6"/>
                        </a:moveTo>
                        <a:cubicBezTo>
                          <a:pt x="0" y="7"/>
                          <a:pt x="3" y="8"/>
                          <a:pt x="4" y="8"/>
                        </a:cubicBezTo>
                        <a:cubicBezTo>
                          <a:pt x="4" y="8"/>
                          <a:pt x="5" y="7"/>
                          <a:pt x="5" y="7"/>
                        </a:cubicBezTo>
                        <a:cubicBezTo>
                          <a:pt x="6" y="6"/>
                          <a:pt x="7" y="7"/>
                          <a:pt x="8" y="8"/>
                        </a:cubicBezTo>
                        <a:cubicBezTo>
                          <a:pt x="10" y="10"/>
                          <a:pt x="16" y="5"/>
                          <a:pt x="11" y="4"/>
                        </a:cubicBezTo>
                        <a:cubicBezTo>
                          <a:pt x="12" y="4"/>
                          <a:pt x="11" y="2"/>
                          <a:pt x="11" y="2"/>
                        </a:cubicBezTo>
                        <a:cubicBezTo>
                          <a:pt x="10" y="0"/>
                          <a:pt x="9" y="0"/>
                          <a:pt x="7" y="1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3" y="3"/>
                          <a:pt x="1" y="4"/>
                          <a:pt x="1" y="6"/>
                        </a:cubicBezTo>
                        <a:cubicBezTo>
                          <a:pt x="1" y="6"/>
                          <a:pt x="1" y="5"/>
                          <a:pt x="1" y="6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36" name="Freeform 727">
                    <a:extLst>
                      <a:ext uri="{FF2B5EF4-FFF2-40B4-BE49-F238E27FC236}">
                        <a16:creationId xmlns:a16="http://schemas.microsoft.com/office/drawing/2014/main" id="{3980C1A3-12F4-4D8B-B6BE-3078C108BA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35003" y="3427079"/>
                    <a:ext cx="293070" cy="215025"/>
                  </a:xfrm>
                  <a:custGeom>
                    <a:avLst/>
                    <a:gdLst>
                      <a:gd name="T0" fmla="*/ 58 w 63"/>
                      <a:gd name="T1" fmla="*/ 8 h 46"/>
                      <a:gd name="T2" fmla="*/ 52 w 63"/>
                      <a:gd name="T3" fmla="*/ 6 h 46"/>
                      <a:gd name="T4" fmla="*/ 49 w 63"/>
                      <a:gd name="T5" fmla="*/ 6 h 46"/>
                      <a:gd name="T6" fmla="*/ 45 w 63"/>
                      <a:gd name="T7" fmla="*/ 6 h 46"/>
                      <a:gd name="T8" fmla="*/ 40 w 63"/>
                      <a:gd name="T9" fmla="*/ 4 h 46"/>
                      <a:gd name="T10" fmla="*/ 38 w 63"/>
                      <a:gd name="T11" fmla="*/ 2 h 46"/>
                      <a:gd name="T12" fmla="*/ 35 w 63"/>
                      <a:gd name="T13" fmla="*/ 2 h 46"/>
                      <a:gd name="T14" fmla="*/ 31 w 63"/>
                      <a:gd name="T15" fmla="*/ 2 h 46"/>
                      <a:gd name="T16" fmla="*/ 27 w 63"/>
                      <a:gd name="T17" fmla="*/ 2 h 46"/>
                      <a:gd name="T18" fmla="*/ 17 w 63"/>
                      <a:gd name="T19" fmla="*/ 1 h 46"/>
                      <a:gd name="T20" fmla="*/ 8 w 63"/>
                      <a:gd name="T21" fmla="*/ 0 h 46"/>
                      <a:gd name="T22" fmla="*/ 2 w 63"/>
                      <a:gd name="T23" fmla="*/ 3 h 46"/>
                      <a:gd name="T24" fmla="*/ 2 w 63"/>
                      <a:gd name="T25" fmla="*/ 6 h 46"/>
                      <a:gd name="T26" fmla="*/ 2 w 63"/>
                      <a:gd name="T27" fmla="*/ 11 h 46"/>
                      <a:gd name="T28" fmla="*/ 5 w 63"/>
                      <a:gd name="T29" fmla="*/ 10 h 46"/>
                      <a:gd name="T30" fmla="*/ 7 w 63"/>
                      <a:gd name="T31" fmla="*/ 12 h 46"/>
                      <a:gd name="T32" fmla="*/ 12 w 63"/>
                      <a:gd name="T33" fmla="*/ 11 h 46"/>
                      <a:gd name="T34" fmla="*/ 14 w 63"/>
                      <a:gd name="T35" fmla="*/ 14 h 46"/>
                      <a:gd name="T36" fmla="*/ 13 w 63"/>
                      <a:gd name="T37" fmla="*/ 20 h 46"/>
                      <a:gd name="T38" fmla="*/ 12 w 63"/>
                      <a:gd name="T39" fmla="*/ 25 h 46"/>
                      <a:gd name="T40" fmla="*/ 12 w 63"/>
                      <a:gd name="T41" fmla="*/ 28 h 46"/>
                      <a:gd name="T42" fmla="*/ 10 w 63"/>
                      <a:gd name="T43" fmla="*/ 33 h 46"/>
                      <a:gd name="T44" fmla="*/ 10 w 63"/>
                      <a:gd name="T45" fmla="*/ 38 h 46"/>
                      <a:gd name="T46" fmla="*/ 17 w 63"/>
                      <a:gd name="T47" fmla="*/ 44 h 46"/>
                      <a:gd name="T48" fmla="*/ 20 w 63"/>
                      <a:gd name="T49" fmla="*/ 45 h 46"/>
                      <a:gd name="T50" fmla="*/ 21 w 63"/>
                      <a:gd name="T51" fmla="*/ 43 h 46"/>
                      <a:gd name="T52" fmla="*/ 24 w 63"/>
                      <a:gd name="T53" fmla="*/ 42 h 46"/>
                      <a:gd name="T54" fmla="*/ 36 w 63"/>
                      <a:gd name="T55" fmla="*/ 41 h 46"/>
                      <a:gd name="T56" fmla="*/ 39 w 63"/>
                      <a:gd name="T57" fmla="*/ 38 h 46"/>
                      <a:gd name="T58" fmla="*/ 43 w 63"/>
                      <a:gd name="T59" fmla="*/ 35 h 46"/>
                      <a:gd name="T60" fmla="*/ 47 w 63"/>
                      <a:gd name="T61" fmla="*/ 30 h 46"/>
                      <a:gd name="T62" fmla="*/ 45 w 63"/>
                      <a:gd name="T63" fmla="*/ 26 h 46"/>
                      <a:gd name="T64" fmla="*/ 48 w 63"/>
                      <a:gd name="T65" fmla="*/ 21 h 46"/>
                      <a:gd name="T66" fmla="*/ 50 w 63"/>
                      <a:gd name="T67" fmla="*/ 19 h 46"/>
                      <a:gd name="T68" fmla="*/ 51 w 63"/>
                      <a:gd name="T69" fmla="*/ 17 h 46"/>
                      <a:gd name="T70" fmla="*/ 60 w 63"/>
                      <a:gd name="T71" fmla="*/ 13 h 46"/>
                      <a:gd name="T72" fmla="*/ 63 w 63"/>
                      <a:gd name="T73" fmla="*/ 9 h 46"/>
                      <a:gd name="T74" fmla="*/ 58 w 63"/>
                      <a:gd name="T75" fmla="*/ 8 h 46"/>
                      <a:gd name="T76" fmla="*/ 58 w 63"/>
                      <a:gd name="T77" fmla="*/ 8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63" h="46">
                        <a:moveTo>
                          <a:pt x="58" y="8"/>
                        </a:moveTo>
                        <a:cubicBezTo>
                          <a:pt x="55" y="8"/>
                          <a:pt x="54" y="7"/>
                          <a:pt x="52" y="6"/>
                        </a:cubicBezTo>
                        <a:cubicBezTo>
                          <a:pt x="51" y="5"/>
                          <a:pt x="50" y="6"/>
                          <a:pt x="49" y="6"/>
                        </a:cubicBezTo>
                        <a:cubicBezTo>
                          <a:pt x="48" y="6"/>
                          <a:pt x="46" y="6"/>
                          <a:pt x="45" y="6"/>
                        </a:cubicBezTo>
                        <a:cubicBezTo>
                          <a:pt x="43" y="5"/>
                          <a:pt x="41" y="4"/>
                          <a:pt x="40" y="4"/>
                        </a:cubicBezTo>
                        <a:cubicBezTo>
                          <a:pt x="39" y="3"/>
                          <a:pt x="39" y="3"/>
                          <a:pt x="38" y="2"/>
                        </a:cubicBezTo>
                        <a:cubicBezTo>
                          <a:pt x="37" y="3"/>
                          <a:pt x="36" y="2"/>
                          <a:pt x="35" y="2"/>
                        </a:cubicBezTo>
                        <a:cubicBezTo>
                          <a:pt x="33" y="1"/>
                          <a:pt x="32" y="2"/>
                          <a:pt x="31" y="2"/>
                        </a:cubicBezTo>
                        <a:cubicBezTo>
                          <a:pt x="29" y="2"/>
                          <a:pt x="28" y="2"/>
                          <a:pt x="27" y="2"/>
                        </a:cubicBezTo>
                        <a:cubicBezTo>
                          <a:pt x="24" y="2"/>
                          <a:pt x="21" y="1"/>
                          <a:pt x="17" y="1"/>
                        </a:cubicBezTo>
                        <a:cubicBezTo>
                          <a:pt x="15" y="1"/>
                          <a:pt x="11" y="0"/>
                          <a:pt x="8" y="0"/>
                        </a:cubicBezTo>
                        <a:cubicBezTo>
                          <a:pt x="7" y="1"/>
                          <a:pt x="4" y="2"/>
                          <a:pt x="2" y="3"/>
                        </a:cubicBezTo>
                        <a:cubicBezTo>
                          <a:pt x="0" y="4"/>
                          <a:pt x="1" y="5"/>
                          <a:pt x="2" y="6"/>
                        </a:cubicBezTo>
                        <a:cubicBezTo>
                          <a:pt x="2" y="8"/>
                          <a:pt x="2" y="9"/>
                          <a:pt x="2" y="11"/>
                        </a:cubicBezTo>
                        <a:cubicBezTo>
                          <a:pt x="3" y="11"/>
                          <a:pt x="5" y="10"/>
                          <a:pt x="5" y="10"/>
                        </a:cubicBezTo>
                        <a:cubicBezTo>
                          <a:pt x="6" y="10"/>
                          <a:pt x="5" y="12"/>
                          <a:pt x="7" y="12"/>
                        </a:cubicBezTo>
                        <a:cubicBezTo>
                          <a:pt x="9" y="12"/>
                          <a:pt x="10" y="11"/>
                          <a:pt x="12" y="11"/>
                        </a:cubicBezTo>
                        <a:cubicBezTo>
                          <a:pt x="14" y="10"/>
                          <a:pt x="16" y="13"/>
                          <a:pt x="14" y="14"/>
                        </a:cubicBezTo>
                        <a:cubicBezTo>
                          <a:pt x="12" y="16"/>
                          <a:pt x="13" y="17"/>
                          <a:pt x="13" y="20"/>
                        </a:cubicBezTo>
                        <a:cubicBezTo>
                          <a:pt x="12" y="21"/>
                          <a:pt x="13" y="24"/>
                          <a:pt x="12" y="25"/>
                        </a:cubicBezTo>
                        <a:cubicBezTo>
                          <a:pt x="9" y="25"/>
                          <a:pt x="10" y="26"/>
                          <a:pt x="12" y="28"/>
                        </a:cubicBezTo>
                        <a:cubicBezTo>
                          <a:pt x="13" y="29"/>
                          <a:pt x="10" y="31"/>
                          <a:pt x="10" y="33"/>
                        </a:cubicBezTo>
                        <a:cubicBezTo>
                          <a:pt x="12" y="35"/>
                          <a:pt x="10" y="36"/>
                          <a:pt x="10" y="38"/>
                        </a:cubicBezTo>
                        <a:cubicBezTo>
                          <a:pt x="13" y="37"/>
                          <a:pt x="15" y="42"/>
                          <a:pt x="17" y="44"/>
                        </a:cubicBezTo>
                        <a:cubicBezTo>
                          <a:pt x="17" y="45"/>
                          <a:pt x="19" y="46"/>
                          <a:pt x="20" y="45"/>
                        </a:cubicBezTo>
                        <a:cubicBezTo>
                          <a:pt x="20" y="45"/>
                          <a:pt x="21" y="44"/>
                          <a:pt x="21" y="43"/>
                        </a:cubicBezTo>
                        <a:cubicBezTo>
                          <a:pt x="22" y="43"/>
                          <a:pt x="24" y="42"/>
                          <a:pt x="24" y="42"/>
                        </a:cubicBezTo>
                        <a:cubicBezTo>
                          <a:pt x="28" y="41"/>
                          <a:pt x="32" y="42"/>
                          <a:pt x="36" y="41"/>
                        </a:cubicBezTo>
                        <a:cubicBezTo>
                          <a:pt x="37" y="40"/>
                          <a:pt x="37" y="39"/>
                          <a:pt x="39" y="38"/>
                        </a:cubicBezTo>
                        <a:cubicBezTo>
                          <a:pt x="41" y="37"/>
                          <a:pt x="42" y="36"/>
                          <a:pt x="43" y="35"/>
                        </a:cubicBezTo>
                        <a:cubicBezTo>
                          <a:pt x="44" y="32"/>
                          <a:pt x="45" y="31"/>
                          <a:pt x="47" y="30"/>
                        </a:cubicBezTo>
                        <a:cubicBezTo>
                          <a:pt x="48" y="29"/>
                          <a:pt x="46" y="27"/>
                          <a:pt x="45" y="26"/>
                        </a:cubicBezTo>
                        <a:cubicBezTo>
                          <a:pt x="45" y="25"/>
                          <a:pt x="47" y="22"/>
                          <a:pt x="48" y="21"/>
                        </a:cubicBezTo>
                        <a:cubicBezTo>
                          <a:pt x="48" y="21"/>
                          <a:pt x="49" y="20"/>
                          <a:pt x="50" y="19"/>
                        </a:cubicBezTo>
                        <a:cubicBezTo>
                          <a:pt x="50" y="19"/>
                          <a:pt x="50" y="17"/>
                          <a:pt x="51" y="17"/>
                        </a:cubicBezTo>
                        <a:cubicBezTo>
                          <a:pt x="54" y="15"/>
                          <a:pt x="57" y="14"/>
                          <a:pt x="60" y="13"/>
                        </a:cubicBezTo>
                        <a:cubicBezTo>
                          <a:pt x="61" y="12"/>
                          <a:pt x="63" y="11"/>
                          <a:pt x="63" y="9"/>
                        </a:cubicBezTo>
                        <a:cubicBezTo>
                          <a:pt x="62" y="7"/>
                          <a:pt x="60" y="9"/>
                          <a:pt x="58" y="8"/>
                        </a:cubicBezTo>
                        <a:cubicBezTo>
                          <a:pt x="55" y="8"/>
                          <a:pt x="60" y="9"/>
                          <a:pt x="58" y="8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37" name="Freeform 728">
                    <a:extLst>
                      <a:ext uri="{FF2B5EF4-FFF2-40B4-BE49-F238E27FC236}">
                        <a16:creationId xmlns:a16="http://schemas.microsoft.com/office/drawing/2014/main" id="{B6E27523-F9B4-441D-89E2-8AA8444F90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35003" y="3473271"/>
                    <a:ext cx="74861" cy="141758"/>
                  </a:xfrm>
                  <a:custGeom>
                    <a:avLst/>
                    <a:gdLst>
                      <a:gd name="T0" fmla="*/ 11 w 16"/>
                      <a:gd name="T1" fmla="*/ 25 h 30"/>
                      <a:gd name="T2" fmla="*/ 11 w 16"/>
                      <a:gd name="T3" fmla="*/ 21 h 30"/>
                      <a:gd name="T4" fmla="*/ 10 w 16"/>
                      <a:gd name="T5" fmla="*/ 16 h 30"/>
                      <a:gd name="T6" fmla="*/ 12 w 16"/>
                      <a:gd name="T7" fmla="*/ 14 h 30"/>
                      <a:gd name="T8" fmla="*/ 13 w 16"/>
                      <a:gd name="T9" fmla="*/ 9 h 30"/>
                      <a:gd name="T10" fmla="*/ 14 w 16"/>
                      <a:gd name="T11" fmla="*/ 4 h 30"/>
                      <a:gd name="T12" fmla="*/ 12 w 16"/>
                      <a:gd name="T13" fmla="*/ 1 h 30"/>
                      <a:gd name="T14" fmla="*/ 7 w 16"/>
                      <a:gd name="T15" fmla="*/ 2 h 30"/>
                      <a:gd name="T16" fmla="*/ 5 w 16"/>
                      <a:gd name="T17" fmla="*/ 0 h 30"/>
                      <a:gd name="T18" fmla="*/ 4 w 16"/>
                      <a:gd name="T19" fmla="*/ 0 h 30"/>
                      <a:gd name="T20" fmla="*/ 3 w 16"/>
                      <a:gd name="T21" fmla="*/ 4 h 30"/>
                      <a:gd name="T22" fmla="*/ 3 w 16"/>
                      <a:gd name="T23" fmla="*/ 8 h 30"/>
                      <a:gd name="T24" fmla="*/ 2 w 16"/>
                      <a:gd name="T25" fmla="*/ 13 h 30"/>
                      <a:gd name="T26" fmla="*/ 0 w 16"/>
                      <a:gd name="T27" fmla="*/ 20 h 30"/>
                      <a:gd name="T28" fmla="*/ 2 w 16"/>
                      <a:gd name="T29" fmla="*/ 22 h 30"/>
                      <a:gd name="T30" fmla="*/ 2 w 16"/>
                      <a:gd name="T31" fmla="*/ 28 h 30"/>
                      <a:gd name="T32" fmla="*/ 6 w 16"/>
                      <a:gd name="T33" fmla="*/ 30 h 30"/>
                      <a:gd name="T34" fmla="*/ 11 w 16"/>
                      <a:gd name="T35" fmla="*/ 25 h 30"/>
                      <a:gd name="T36" fmla="*/ 11 w 16"/>
                      <a:gd name="T37" fmla="*/ 25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6" h="30">
                        <a:moveTo>
                          <a:pt x="11" y="25"/>
                        </a:moveTo>
                        <a:cubicBezTo>
                          <a:pt x="12" y="23"/>
                          <a:pt x="10" y="22"/>
                          <a:pt x="11" y="21"/>
                        </a:cubicBezTo>
                        <a:cubicBezTo>
                          <a:pt x="12" y="18"/>
                          <a:pt x="12" y="18"/>
                          <a:pt x="10" y="16"/>
                        </a:cubicBezTo>
                        <a:cubicBezTo>
                          <a:pt x="9" y="14"/>
                          <a:pt x="11" y="15"/>
                          <a:pt x="12" y="14"/>
                        </a:cubicBezTo>
                        <a:cubicBezTo>
                          <a:pt x="13" y="13"/>
                          <a:pt x="13" y="10"/>
                          <a:pt x="13" y="9"/>
                        </a:cubicBezTo>
                        <a:cubicBezTo>
                          <a:pt x="13" y="6"/>
                          <a:pt x="12" y="6"/>
                          <a:pt x="14" y="4"/>
                        </a:cubicBezTo>
                        <a:cubicBezTo>
                          <a:pt x="16" y="3"/>
                          <a:pt x="14" y="0"/>
                          <a:pt x="12" y="1"/>
                        </a:cubicBezTo>
                        <a:cubicBezTo>
                          <a:pt x="10" y="1"/>
                          <a:pt x="9" y="2"/>
                          <a:pt x="7" y="2"/>
                        </a:cubicBezTo>
                        <a:cubicBezTo>
                          <a:pt x="5" y="2"/>
                          <a:pt x="6" y="0"/>
                          <a:pt x="5" y="0"/>
                        </a:cubicBezTo>
                        <a:cubicBezTo>
                          <a:pt x="6" y="0"/>
                          <a:pt x="3" y="0"/>
                          <a:pt x="4" y="0"/>
                        </a:cubicBez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2" y="10"/>
                          <a:pt x="2" y="12"/>
                          <a:pt x="2" y="13"/>
                        </a:cubicBezTo>
                        <a:cubicBezTo>
                          <a:pt x="1" y="16"/>
                          <a:pt x="0" y="17"/>
                          <a:pt x="0" y="20"/>
                        </a:cubicBezTo>
                        <a:cubicBezTo>
                          <a:pt x="1" y="21"/>
                          <a:pt x="2" y="20"/>
                          <a:pt x="2" y="22"/>
                        </a:cubicBezTo>
                        <a:cubicBezTo>
                          <a:pt x="3" y="23"/>
                          <a:pt x="2" y="26"/>
                          <a:pt x="2" y="28"/>
                        </a:cubicBezTo>
                        <a:cubicBezTo>
                          <a:pt x="2" y="30"/>
                          <a:pt x="4" y="30"/>
                          <a:pt x="6" y="30"/>
                        </a:cubicBezTo>
                        <a:cubicBezTo>
                          <a:pt x="10" y="30"/>
                          <a:pt x="9" y="27"/>
                          <a:pt x="11" y="25"/>
                        </a:cubicBezTo>
                        <a:cubicBezTo>
                          <a:pt x="12" y="23"/>
                          <a:pt x="10" y="26"/>
                          <a:pt x="11" y="25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38" name="Freeform 729">
                    <a:extLst>
                      <a:ext uri="{FF2B5EF4-FFF2-40B4-BE49-F238E27FC236}">
                        <a16:creationId xmlns:a16="http://schemas.microsoft.com/office/drawing/2014/main" id="{047627BD-E2B8-4918-950A-AA008DDB38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36512" y="4755451"/>
                    <a:ext cx="246881" cy="412529"/>
                  </a:xfrm>
                  <a:custGeom>
                    <a:avLst/>
                    <a:gdLst>
                      <a:gd name="T0" fmla="*/ 52 w 53"/>
                      <a:gd name="T1" fmla="*/ 23 h 88"/>
                      <a:gd name="T2" fmla="*/ 50 w 53"/>
                      <a:gd name="T3" fmla="*/ 3 h 88"/>
                      <a:gd name="T4" fmla="*/ 46 w 53"/>
                      <a:gd name="T5" fmla="*/ 3 h 88"/>
                      <a:gd name="T6" fmla="*/ 41 w 53"/>
                      <a:gd name="T7" fmla="*/ 6 h 88"/>
                      <a:gd name="T8" fmla="*/ 38 w 53"/>
                      <a:gd name="T9" fmla="*/ 7 h 88"/>
                      <a:gd name="T10" fmla="*/ 32 w 53"/>
                      <a:gd name="T11" fmla="*/ 7 h 88"/>
                      <a:gd name="T12" fmla="*/ 28 w 53"/>
                      <a:gd name="T13" fmla="*/ 7 h 88"/>
                      <a:gd name="T14" fmla="*/ 23 w 53"/>
                      <a:gd name="T15" fmla="*/ 7 h 88"/>
                      <a:gd name="T16" fmla="*/ 24 w 53"/>
                      <a:gd name="T17" fmla="*/ 18 h 88"/>
                      <a:gd name="T18" fmla="*/ 25 w 53"/>
                      <a:gd name="T19" fmla="*/ 20 h 88"/>
                      <a:gd name="T20" fmla="*/ 27 w 53"/>
                      <a:gd name="T21" fmla="*/ 22 h 88"/>
                      <a:gd name="T22" fmla="*/ 27 w 53"/>
                      <a:gd name="T23" fmla="*/ 28 h 88"/>
                      <a:gd name="T24" fmla="*/ 25 w 53"/>
                      <a:gd name="T25" fmla="*/ 31 h 88"/>
                      <a:gd name="T26" fmla="*/ 24 w 53"/>
                      <a:gd name="T27" fmla="*/ 35 h 88"/>
                      <a:gd name="T28" fmla="*/ 20 w 53"/>
                      <a:gd name="T29" fmla="*/ 31 h 88"/>
                      <a:gd name="T30" fmla="*/ 21 w 53"/>
                      <a:gd name="T31" fmla="*/ 25 h 88"/>
                      <a:gd name="T32" fmla="*/ 16 w 53"/>
                      <a:gd name="T33" fmla="*/ 22 h 88"/>
                      <a:gd name="T34" fmla="*/ 13 w 53"/>
                      <a:gd name="T35" fmla="*/ 20 h 88"/>
                      <a:gd name="T36" fmla="*/ 2 w 53"/>
                      <a:gd name="T37" fmla="*/ 24 h 88"/>
                      <a:gd name="T38" fmla="*/ 0 w 53"/>
                      <a:gd name="T39" fmla="*/ 26 h 88"/>
                      <a:gd name="T40" fmla="*/ 1 w 53"/>
                      <a:gd name="T41" fmla="*/ 30 h 88"/>
                      <a:gd name="T42" fmla="*/ 12 w 53"/>
                      <a:gd name="T43" fmla="*/ 35 h 88"/>
                      <a:gd name="T44" fmla="*/ 13 w 53"/>
                      <a:gd name="T45" fmla="*/ 44 h 88"/>
                      <a:gd name="T46" fmla="*/ 12 w 53"/>
                      <a:gd name="T47" fmla="*/ 52 h 88"/>
                      <a:gd name="T48" fmla="*/ 6 w 53"/>
                      <a:gd name="T49" fmla="*/ 62 h 88"/>
                      <a:gd name="T50" fmla="*/ 6 w 53"/>
                      <a:gd name="T51" fmla="*/ 69 h 88"/>
                      <a:gd name="T52" fmla="*/ 8 w 53"/>
                      <a:gd name="T53" fmla="*/ 78 h 88"/>
                      <a:gd name="T54" fmla="*/ 9 w 53"/>
                      <a:gd name="T55" fmla="*/ 87 h 88"/>
                      <a:gd name="T56" fmla="*/ 12 w 53"/>
                      <a:gd name="T57" fmla="*/ 86 h 88"/>
                      <a:gd name="T58" fmla="*/ 13 w 53"/>
                      <a:gd name="T59" fmla="*/ 83 h 88"/>
                      <a:gd name="T60" fmla="*/ 11 w 53"/>
                      <a:gd name="T61" fmla="*/ 83 h 88"/>
                      <a:gd name="T62" fmla="*/ 16 w 53"/>
                      <a:gd name="T63" fmla="*/ 77 h 88"/>
                      <a:gd name="T64" fmla="*/ 25 w 53"/>
                      <a:gd name="T65" fmla="*/ 72 h 88"/>
                      <a:gd name="T66" fmla="*/ 25 w 53"/>
                      <a:gd name="T67" fmla="*/ 64 h 88"/>
                      <a:gd name="T68" fmla="*/ 21 w 53"/>
                      <a:gd name="T69" fmla="*/ 48 h 88"/>
                      <a:gd name="T70" fmla="*/ 24 w 53"/>
                      <a:gd name="T71" fmla="*/ 48 h 88"/>
                      <a:gd name="T72" fmla="*/ 29 w 53"/>
                      <a:gd name="T73" fmla="*/ 44 h 88"/>
                      <a:gd name="T74" fmla="*/ 35 w 53"/>
                      <a:gd name="T75" fmla="*/ 38 h 88"/>
                      <a:gd name="T76" fmla="*/ 40 w 53"/>
                      <a:gd name="T77" fmla="*/ 36 h 88"/>
                      <a:gd name="T78" fmla="*/ 46 w 53"/>
                      <a:gd name="T79" fmla="*/ 32 h 88"/>
                      <a:gd name="T80" fmla="*/ 52 w 53"/>
                      <a:gd name="T81" fmla="*/ 23 h 88"/>
                      <a:gd name="T82" fmla="*/ 52 w 53"/>
                      <a:gd name="T83" fmla="*/ 23 h 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53" h="88">
                        <a:moveTo>
                          <a:pt x="52" y="23"/>
                        </a:moveTo>
                        <a:cubicBezTo>
                          <a:pt x="49" y="17"/>
                          <a:pt x="50" y="9"/>
                          <a:pt x="50" y="3"/>
                        </a:cubicBezTo>
                        <a:cubicBezTo>
                          <a:pt x="50" y="0"/>
                          <a:pt x="48" y="2"/>
                          <a:pt x="46" y="3"/>
                        </a:cubicBezTo>
                        <a:cubicBezTo>
                          <a:pt x="45" y="4"/>
                          <a:pt x="43" y="6"/>
                          <a:pt x="41" y="6"/>
                        </a:cubicBezTo>
                        <a:cubicBezTo>
                          <a:pt x="40" y="6"/>
                          <a:pt x="38" y="5"/>
                          <a:pt x="38" y="7"/>
                        </a:cubicBezTo>
                        <a:cubicBezTo>
                          <a:pt x="36" y="10"/>
                          <a:pt x="34" y="7"/>
                          <a:pt x="32" y="7"/>
                        </a:cubicBezTo>
                        <a:cubicBezTo>
                          <a:pt x="30" y="7"/>
                          <a:pt x="30" y="9"/>
                          <a:pt x="28" y="7"/>
                        </a:cubicBezTo>
                        <a:cubicBezTo>
                          <a:pt x="27" y="7"/>
                          <a:pt x="24" y="7"/>
                          <a:pt x="23" y="7"/>
                        </a:cubicBezTo>
                        <a:cubicBezTo>
                          <a:pt x="20" y="7"/>
                          <a:pt x="21" y="16"/>
                          <a:pt x="24" y="18"/>
                        </a:cubicBezTo>
                        <a:cubicBezTo>
                          <a:pt x="24" y="18"/>
                          <a:pt x="24" y="20"/>
                          <a:pt x="25" y="20"/>
                        </a:cubicBezTo>
                        <a:cubicBezTo>
                          <a:pt x="25" y="21"/>
                          <a:pt x="26" y="21"/>
                          <a:pt x="27" y="22"/>
                        </a:cubicBezTo>
                        <a:cubicBezTo>
                          <a:pt x="27" y="24"/>
                          <a:pt x="27" y="27"/>
                          <a:pt x="27" y="28"/>
                        </a:cubicBezTo>
                        <a:cubicBezTo>
                          <a:pt x="27" y="30"/>
                          <a:pt x="28" y="31"/>
                          <a:pt x="25" y="31"/>
                        </a:cubicBezTo>
                        <a:cubicBezTo>
                          <a:pt x="24" y="31"/>
                          <a:pt x="24" y="34"/>
                          <a:pt x="24" y="35"/>
                        </a:cubicBezTo>
                        <a:cubicBezTo>
                          <a:pt x="23" y="34"/>
                          <a:pt x="21" y="32"/>
                          <a:pt x="20" y="31"/>
                        </a:cubicBezTo>
                        <a:cubicBezTo>
                          <a:pt x="19" y="29"/>
                          <a:pt x="21" y="27"/>
                          <a:pt x="21" y="25"/>
                        </a:cubicBezTo>
                        <a:cubicBezTo>
                          <a:pt x="22" y="20"/>
                          <a:pt x="19" y="24"/>
                          <a:pt x="16" y="22"/>
                        </a:cubicBezTo>
                        <a:cubicBezTo>
                          <a:pt x="15" y="21"/>
                          <a:pt x="15" y="19"/>
                          <a:pt x="13" y="20"/>
                        </a:cubicBezTo>
                        <a:cubicBezTo>
                          <a:pt x="9" y="22"/>
                          <a:pt x="6" y="23"/>
                          <a:pt x="2" y="24"/>
                        </a:cubicBezTo>
                        <a:cubicBezTo>
                          <a:pt x="1" y="25"/>
                          <a:pt x="0" y="25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4" y="30"/>
                          <a:pt x="12" y="32"/>
                          <a:pt x="12" y="35"/>
                        </a:cubicBezTo>
                        <a:cubicBezTo>
                          <a:pt x="13" y="38"/>
                          <a:pt x="13" y="41"/>
                          <a:pt x="13" y="44"/>
                        </a:cubicBezTo>
                        <a:cubicBezTo>
                          <a:pt x="12" y="46"/>
                          <a:pt x="14" y="49"/>
                          <a:pt x="12" y="52"/>
                        </a:cubicBezTo>
                        <a:cubicBezTo>
                          <a:pt x="10" y="55"/>
                          <a:pt x="8" y="59"/>
                          <a:pt x="6" y="62"/>
                        </a:cubicBezTo>
                        <a:cubicBezTo>
                          <a:pt x="4" y="64"/>
                          <a:pt x="6" y="68"/>
                          <a:pt x="6" y="69"/>
                        </a:cubicBezTo>
                        <a:cubicBezTo>
                          <a:pt x="8" y="73"/>
                          <a:pt x="8" y="75"/>
                          <a:pt x="8" y="78"/>
                        </a:cubicBezTo>
                        <a:cubicBezTo>
                          <a:pt x="8" y="81"/>
                          <a:pt x="8" y="84"/>
                          <a:pt x="9" y="87"/>
                        </a:cubicBezTo>
                        <a:cubicBezTo>
                          <a:pt x="9" y="88"/>
                          <a:pt x="12" y="87"/>
                          <a:pt x="12" y="86"/>
                        </a:cubicBezTo>
                        <a:cubicBezTo>
                          <a:pt x="13" y="85"/>
                          <a:pt x="13" y="83"/>
                          <a:pt x="13" y="83"/>
                        </a:cubicBezTo>
                        <a:cubicBezTo>
                          <a:pt x="12" y="83"/>
                          <a:pt x="11" y="83"/>
                          <a:pt x="11" y="83"/>
                        </a:cubicBezTo>
                        <a:cubicBezTo>
                          <a:pt x="11" y="80"/>
                          <a:pt x="14" y="78"/>
                          <a:pt x="16" y="77"/>
                        </a:cubicBezTo>
                        <a:cubicBezTo>
                          <a:pt x="19" y="76"/>
                          <a:pt x="23" y="75"/>
                          <a:pt x="25" y="72"/>
                        </a:cubicBezTo>
                        <a:cubicBezTo>
                          <a:pt x="25" y="71"/>
                          <a:pt x="25" y="66"/>
                          <a:pt x="25" y="64"/>
                        </a:cubicBezTo>
                        <a:cubicBezTo>
                          <a:pt x="25" y="62"/>
                          <a:pt x="21" y="48"/>
                          <a:pt x="21" y="48"/>
                        </a:cubicBezTo>
                        <a:cubicBezTo>
                          <a:pt x="22" y="47"/>
                          <a:pt x="22" y="50"/>
                          <a:pt x="24" y="48"/>
                        </a:cubicBezTo>
                        <a:cubicBezTo>
                          <a:pt x="26" y="46"/>
                          <a:pt x="27" y="45"/>
                          <a:pt x="29" y="44"/>
                        </a:cubicBezTo>
                        <a:cubicBezTo>
                          <a:pt x="31" y="43"/>
                          <a:pt x="32" y="37"/>
                          <a:pt x="35" y="38"/>
                        </a:cubicBezTo>
                        <a:cubicBezTo>
                          <a:pt x="36" y="38"/>
                          <a:pt x="38" y="36"/>
                          <a:pt x="40" y="36"/>
                        </a:cubicBezTo>
                        <a:cubicBezTo>
                          <a:pt x="42" y="35"/>
                          <a:pt x="44" y="34"/>
                          <a:pt x="46" y="32"/>
                        </a:cubicBezTo>
                        <a:cubicBezTo>
                          <a:pt x="47" y="31"/>
                          <a:pt x="53" y="25"/>
                          <a:pt x="52" y="23"/>
                        </a:cubicBezTo>
                        <a:cubicBezTo>
                          <a:pt x="51" y="22"/>
                          <a:pt x="52" y="24"/>
                          <a:pt x="52" y="23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39" name="Freeform 730">
                    <a:extLst>
                      <a:ext uri="{FF2B5EF4-FFF2-40B4-BE49-F238E27FC236}">
                        <a16:creationId xmlns:a16="http://schemas.microsoft.com/office/drawing/2014/main" id="{0A1BA7FC-11C5-44FD-956C-B671916FA3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92259" y="4742709"/>
                    <a:ext cx="74861" cy="176799"/>
                  </a:xfrm>
                  <a:custGeom>
                    <a:avLst/>
                    <a:gdLst>
                      <a:gd name="T0" fmla="*/ 4 w 16"/>
                      <a:gd name="T1" fmla="*/ 25 h 38"/>
                      <a:gd name="T2" fmla="*/ 9 w 16"/>
                      <a:gd name="T3" fmla="*/ 26 h 38"/>
                      <a:gd name="T4" fmla="*/ 8 w 16"/>
                      <a:gd name="T5" fmla="*/ 31 h 38"/>
                      <a:gd name="T6" fmla="*/ 12 w 16"/>
                      <a:gd name="T7" fmla="*/ 38 h 38"/>
                      <a:gd name="T8" fmla="*/ 12 w 16"/>
                      <a:gd name="T9" fmla="*/ 34 h 38"/>
                      <a:gd name="T10" fmla="*/ 15 w 16"/>
                      <a:gd name="T11" fmla="*/ 33 h 38"/>
                      <a:gd name="T12" fmla="*/ 15 w 16"/>
                      <a:gd name="T13" fmla="*/ 27 h 38"/>
                      <a:gd name="T14" fmla="*/ 12 w 16"/>
                      <a:gd name="T15" fmla="*/ 22 h 38"/>
                      <a:gd name="T16" fmla="*/ 8 w 16"/>
                      <a:gd name="T17" fmla="*/ 20 h 38"/>
                      <a:gd name="T18" fmla="*/ 8 w 16"/>
                      <a:gd name="T19" fmla="*/ 16 h 38"/>
                      <a:gd name="T20" fmla="*/ 7 w 16"/>
                      <a:gd name="T21" fmla="*/ 14 h 38"/>
                      <a:gd name="T22" fmla="*/ 8 w 16"/>
                      <a:gd name="T23" fmla="*/ 8 h 38"/>
                      <a:gd name="T24" fmla="*/ 7 w 16"/>
                      <a:gd name="T25" fmla="*/ 3 h 38"/>
                      <a:gd name="T26" fmla="*/ 7 w 16"/>
                      <a:gd name="T27" fmla="*/ 1 h 38"/>
                      <a:gd name="T28" fmla="*/ 2 w 16"/>
                      <a:gd name="T29" fmla="*/ 0 h 38"/>
                      <a:gd name="T30" fmla="*/ 4 w 16"/>
                      <a:gd name="T31" fmla="*/ 6 h 38"/>
                      <a:gd name="T32" fmla="*/ 4 w 16"/>
                      <a:gd name="T33" fmla="*/ 14 h 38"/>
                      <a:gd name="T34" fmla="*/ 2 w 16"/>
                      <a:gd name="T35" fmla="*/ 16 h 38"/>
                      <a:gd name="T36" fmla="*/ 1 w 16"/>
                      <a:gd name="T37" fmla="*/ 20 h 38"/>
                      <a:gd name="T38" fmla="*/ 4 w 16"/>
                      <a:gd name="T39" fmla="*/ 25 h 38"/>
                      <a:gd name="T40" fmla="*/ 4 w 16"/>
                      <a:gd name="T41" fmla="*/ 25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6" h="38">
                        <a:moveTo>
                          <a:pt x="4" y="25"/>
                        </a:moveTo>
                        <a:cubicBezTo>
                          <a:pt x="6" y="26"/>
                          <a:pt x="9" y="24"/>
                          <a:pt x="9" y="26"/>
                        </a:cubicBezTo>
                        <a:cubicBezTo>
                          <a:pt x="10" y="28"/>
                          <a:pt x="9" y="29"/>
                          <a:pt x="8" y="31"/>
                        </a:cubicBezTo>
                        <a:cubicBezTo>
                          <a:pt x="6" y="33"/>
                          <a:pt x="10" y="36"/>
                          <a:pt x="12" y="38"/>
                        </a:cubicBezTo>
                        <a:cubicBezTo>
                          <a:pt x="13" y="37"/>
                          <a:pt x="12" y="35"/>
                          <a:pt x="12" y="34"/>
                        </a:cubicBezTo>
                        <a:cubicBezTo>
                          <a:pt x="13" y="33"/>
                          <a:pt x="16" y="35"/>
                          <a:pt x="15" y="33"/>
                        </a:cubicBezTo>
                        <a:cubicBezTo>
                          <a:pt x="15" y="31"/>
                          <a:pt x="15" y="29"/>
                          <a:pt x="15" y="27"/>
                        </a:cubicBezTo>
                        <a:cubicBezTo>
                          <a:pt x="14" y="25"/>
                          <a:pt x="13" y="24"/>
                          <a:pt x="12" y="22"/>
                        </a:cubicBezTo>
                        <a:cubicBezTo>
                          <a:pt x="11" y="25"/>
                          <a:pt x="8" y="21"/>
                          <a:pt x="8" y="20"/>
                        </a:cubicBezTo>
                        <a:cubicBezTo>
                          <a:pt x="8" y="18"/>
                          <a:pt x="8" y="17"/>
                          <a:pt x="8" y="16"/>
                        </a:cubicBezTo>
                        <a:cubicBezTo>
                          <a:pt x="8" y="14"/>
                          <a:pt x="8" y="15"/>
                          <a:pt x="7" y="14"/>
                        </a:cubicBezTo>
                        <a:cubicBezTo>
                          <a:pt x="6" y="14"/>
                          <a:pt x="8" y="8"/>
                          <a:pt x="8" y="8"/>
                        </a:cubicBezTo>
                        <a:cubicBezTo>
                          <a:pt x="8" y="6"/>
                          <a:pt x="7" y="5"/>
                          <a:pt x="7" y="3"/>
                        </a:cubicBezTo>
                        <a:cubicBezTo>
                          <a:pt x="6" y="2"/>
                          <a:pt x="5" y="0"/>
                          <a:pt x="7" y="1"/>
                        </a:cubicBezTo>
                        <a:cubicBezTo>
                          <a:pt x="6" y="0"/>
                          <a:pt x="3" y="0"/>
                          <a:pt x="2" y="0"/>
                        </a:cubicBezTo>
                        <a:cubicBezTo>
                          <a:pt x="2" y="1"/>
                          <a:pt x="6" y="5"/>
                          <a:pt x="4" y="6"/>
                        </a:cubicBezTo>
                        <a:cubicBezTo>
                          <a:pt x="1" y="7"/>
                          <a:pt x="2" y="12"/>
                          <a:pt x="4" y="14"/>
                        </a:cubicBezTo>
                        <a:cubicBezTo>
                          <a:pt x="4" y="15"/>
                          <a:pt x="2" y="15"/>
                          <a:pt x="2" y="16"/>
                        </a:cubicBezTo>
                        <a:cubicBezTo>
                          <a:pt x="1" y="16"/>
                          <a:pt x="1" y="19"/>
                          <a:pt x="1" y="20"/>
                        </a:cubicBezTo>
                        <a:cubicBezTo>
                          <a:pt x="0" y="22"/>
                          <a:pt x="3" y="24"/>
                          <a:pt x="4" y="25"/>
                        </a:cubicBezTo>
                        <a:cubicBezTo>
                          <a:pt x="5" y="26"/>
                          <a:pt x="4" y="24"/>
                          <a:pt x="4" y="25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40" name="Freeform 731">
                    <a:extLst>
                      <a:ext uri="{FF2B5EF4-FFF2-40B4-BE49-F238E27FC236}">
                        <a16:creationId xmlns:a16="http://schemas.microsoft.com/office/drawing/2014/main" id="{48B4B34B-2F03-4F74-9CC1-19F36AFEEF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39008" y="4709261"/>
                    <a:ext cx="280328" cy="234139"/>
                  </a:xfrm>
                  <a:custGeom>
                    <a:avLst/>
                    <a:gdLst>
                      <a:gd name="T0" fmla="*/ 56 w 60"/>
                      <a:gd name="T1" fmla="*/ 30 h 50"/>
                      <a:gd name="T2" fmla="*/ 55 w 60"/>
                      <a:gd name="T3" fmla="*/ 24 h 50"/>
                      <a:gd name="T4" fmla="*/ 57 w 60"/>
                      <a:gd name="T5" fmla="*/ 22 h 50"/>
                      <a:gd name="T6" fmla="*/ 57 w 60"/>
                      <a:gd name="T7" fmla="*/ 19 h 50"/>
                      <a:gd name="T8" fmla="*/ 58 w 60"/>
                      <a:gd name="T9" fmla="*/ 13 h 50"/>
                      <a:gd name="T10" fmla="*/ 56 w 60"/>
                      <a:gd name="T11" fmla="*/ 8 h 50"/>
                      <a:gd name="T12" fmla="*/ 51 w 60"/>
                      <a:gd name="T13" fmla="*/ 5 h 50"/>
                      <a:gd name="T14" fmla="*/ 48 w 60"/>
                      <a:gd name="T15" fmla="*/ 3 h 50"/>
                      <a:gd name="T16" fmla="*/ 45 w 60"/>
                      <a:gd name="T17" fmla="*/ 0 h 50"/>
                      <a:gd name="T18" fmla="*/ 38 w 60"/>
                      <a:gd name="T19" fmla="*/ 1 h 50"/>
                      <a:gd name="T20" fmla="*/ 34 w 60"/>
                      <a:gd name="T21" fmla="*/ 4 h 50"/>
                      <a:gd name="T22" fmla="*/ 35 w 60"/>
                      <a:gd name="T23" fmla="*/ 10 h 50"/>
                      <a:gd name="T24" fmla="*/ 33 w 60"/>
                      <a:gd name="T25" fmla="*/ 17 h 50"/>
                      <a:gd name="T26" fmla="*/ 37 w 60"/>
                      <a:gd name="T27" fmla="*/ 21 h 50"/>
                      <a:gd name="T28" fmla="*/ 40 w 60"/>
                      <a:gd name="T29" fmla="*/ 23 h 50"/>
                      <a:gd name="T30" fmla="*/ 39 w 60"/>
                      <a:gd name="T31" fmla="*/ 26 h 50"/>
                      <a:gd name="T32" fmla="*/ 35 w 60"/>
                      <a:gd name="T33" fmla="*/ 26 h 50"/>
                      <a:gd name="T34" fmla="*/ 31 w 60"/>
                      <a:gd name="T35" fmla="*/ 22 h 50"/>
                      <a:gd name="T36" fmla="*/ 27 w 60"/>
                      <a:gd name="T37" fmla="*/ 17 h 50"/>
                      <a:gd name="T38" fmla="*/ 20 w 60"/>
                      <a:gd name="T39" fmla="*/ 18 h 50"/>
                      <a:gd name="T40" fmla="*/ 16 w 60"/>
                      <a:gd name="T41" fmla="*/ 16 h 50"/>
                      <a:gd name="T42" fmla="*/ 14 w 60"/>
                      <a:gd name="T43" fmla="*/ 16 h 50"/>
                      <a:gd name="T44" fmla="*/ 11 w 60"/>
                      <a:gd name="T45" fmla="*/ 14 h 50"/>
                      <a:gd name="T46" fmla="*/ 11 w 60"/>
                      <a:gd name="T47" fmla="*/ 20 h 50"/>
                      <a:gd name="T48" fmla="*/ 10 w 60"/>
                      <a:gd name="T49" fmla="*/ 24 h 50"/>
                      <a:gd name="T50" fmla="*/ 2 w 60"/>
                      <a:gd name="T51" fmla="*/ 24 h 50"/>
                      <a:gd name="T52" fmla="*/ 1 w 60"/>
                      <a:gd name="T53" fmla="*/ 29 h 50"/>
                      <a:gd name="T54" fmla="*/ 3 w 60"/>
                      <a:gd name="T55" fmla="*/ 43 h 50"/>
                      <a:gd name="T56" fmla="*/ 8 w 60"/>
                      <a:gd name="T57" fmla="*/ 48 h 50"/>
                      <a:gd name="T58" fmla="*/ 16 w 60"/>
                      <a:gd name="T59" fmla="*/ 50 h 50"/>
                      <a:gd name="T60" fmla="*/ 18 w 60"/>
                      <a:gd name="T61" fmla="*/ 50 h 50"/>
                      <a:gd name="T62" fmla="*/ 22 w 60"/>
                      <a:gd name="T63" fmla="*/ 50 h 50"/>
                      <a:gd name="T64" fmla="*/ 28 w 60"/>
                      <a:gd name="T65" fmla="*/ 47 h 50"/>
                      <a:gd name="T66" fmla="*/ 31 w 60"/>
                      <a:gd name="T67" fmla="*/ 44 h 50"/>
                      <a:gd name="T68" fmla="*/ 35 w 60"/>
                      <a:gd name="T69" fmla="*/ 41 h 50"/>
                      <a:gd name="T70" fmla="*/ 37 w 60"/>
                      <a:gd name="T71" fmla="*/ 38 h 50"/>
                      <a:gd name="T72" fmla="*/ 43 w 60"/>
                      <a:gd name="T73" fmla="*/ 38 h 50"/>
                      <a:gd name="T74" fmla="*/ 42 w 60"/>
                      <a:gd name="T75" fmla="*/ 35 h 50"/>
                      <a:gd name="T76" fmla="*/ 46 w 60"/>
                      <a:gd name="T77" fmla="*/ 33 h 50"/>
                      <a:gd name="T78" fmla="*/ 56 w 60"/>
                      <a:gd name="T79" fmla="*/ 30 h 50"/>
                      <a:gd name="T80" fmla="*/ 56 w 60"/>
                      <a:gd name="T81" fmla="*/ 3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0" h="50">
                        <a:moveTo>
                          <a:pt x="56" y="30"/>
                        </a:moveTo>
                        <a:cubicBezTo>
                          <a:pt x="54" y="27"/>
                          <a:pt x="56" y="27"/>
                          <a:pt x="55" y="24"/>
                        </a:cubicBezTo>
                        <a:cubicBezTo>
                          <a:pt x="55" y="23"/>
                          <a:pt x="56" y="23"/>
                          <a:pt x="57" y="22"/>
                        </a:cubicBezTo>
                        <a:cubicBezTo>
                          <a:pt x="58" y="21"/>
                          <a:pt x="57" y="20"/>
                          <a:pt x="57" y="19"/>
                        </a:cubicBezTo>
                        <a:cubicBezTo>
                          <a:pt x="56" y="17"/>
                          <a:pt x="56" y="14"/>
                          <a:pt x="58" y="13"/>
                        </a:cubicBezTo>
                        <a:cubicBezTo>
                          <a:pt x="60" y="12"/>
                          <a:pt x="57" y="9"/>
                          <a:pt x="56" y="8"/>
                        </a:cubicBezTo>
                        <a:cubicBezTo>
                          <a:pt x="55" y="6"/>
                          <a:pt x="53" y="5"/>
                          <a:pt x="51" y="5"/>
                        </a:cubicBezTo>
                        <a:cubicBezTo>
                          <a:pt x="50" y="4"/>
                          <a:pt x="49" y="3"/>
                          <a:pt x="48" y="3"/>
                        </a:cubicBezTo>
                        <a:cubicBezTo>
                          <a:pt x="47" y="2"/>
                          <a:pt x="46" y="1"/>
                          <a:pt x="45" y="0"/>
                        </a:cubicBezTo>
                        <a:cubicBezTo>
                          <a:pt x="45" y="0"/>
                          <a:pt x="39" y="1"/>
                          <a:pt x="38" y="1"/>
                        </a:cubicBezTo>
                        <a:cubicBezTo>
                          <a:pt x="36" y="1"/>
                          <a:pt x="36" y="3"/>
                          <a:pt x="34" y="4"/>
                        </a:cubicBezTo>
                        <a:cubicBezTo>
                          <a:pt x="33" y="6"/>
                          <a:pt x="34" y="9"/>
                          <a:pt x="35" y="10"/>
                        </a:cubicBezTo>
                        <a:cubicBezTo>
                          <a:pt x="35" y="13"/>
                          <a:pt x="33" y="14"/>
                          <a:pt x="33" y="17"/>
                        </a:cubicBezTo>
                        <a:cubicBezTo>
                          <a:pt x="33" y="18"/>
                          <a:pt x="35" y="21"/>
                          <a:pt x="37" y="21"/>
                        </a:cubicBezTo>
                        <a:cubicBezTo>
                          <a:pt x="39" y="21"/>
                          <a:pt x="40" y="20"/>
                          <a:pt x="40" y="23"/>
                        </a:cubicBezTo>
                        <a:cubicBezTo>
                          <a:pt x="40" y="25"/>
                          <a:pt x="40" y="26"/>
                          <a:pt x="39" y="26"/>
                        </a:cubicBezTo>
                        <a:cubicBezTo>
                          <a:pt x="37" y="27"/>
                          <a:pt x="36" y="28"/>
                          <a:pt x="35" y="26"/>
                        </a:cubicBezTo>
                        <a:cubicBezTo>
                          <a:pt x="34" y="24"/>
                          <a:pt x="33" y="22"/>
                          <a:pt x="31" y="22"/>
                        </a:cubicBezTo>
                        <a:cubicBezTo>
                          <a:pt x="29" y="21"/>
                          <a:pt x="28" y="19"/>
                          <a:pt x="27" y="17"/>
                        </a:cubicBezTo>
                        <a:cubicBezTo>
                          <a:pt x="25" y="21"/>
                          <a:pt x="23" y="19"/>
                          <a:pt x="20" y="18"/>
                        </a:cubicBezTo>
                        <a:cubicBezTo>
                          <a:pt x="18" y="18"/>
                          <a:pt x="18" y="16"/>
                          <a:pt x="16" y="16"/>
                        </a:cubicBezTo>
                        <a:cubicBezTo>
                          <a:pt x="16" y="16"/>
                          <a:pt x="15" y="17"/>
                          <a:pt x="14" y="16"/>
                        </a:cubicBezTo>
                        <a:cubicBezTo>
                          <a:pt x="13" y="16"/>
                          <a:pt x="13" y="14"/>
                          <a:pt x="11" y="14"/>
                        </a:cubicBezTo>
                        <a:cubicBezTo>
                          <a:pt x="11" y="16"/>
                          <a:pt x="11" y="18"/>
                          <a:pt x="11" y="20"/>
                        </a:cubicBezTo>
                        <a:cubicBezTo>
                          <a:pt x="11" y="22"/>
                          <a:pt x="12" y="24"/>
                          <a:pt x="10" y="24"/>
                        </a:cubicBezTo>
                        <a:cubicBezTo>
                          <a:pt x="7" y="24"/>
                          <a:pt x="4" y="24"/>
                          <a:pt x="2" y="24"/>
                        </a:cubicBezTo>
                        <a:cubicBezTo>
                          <a:pt x="1" y="24"/>
                          <a:pt x="1" y="28"/>
                          <a:pt x="1" y="29"/>
                        </a:cubicBezTo>
                        <a:cubicBezTo>
                          <a:pt x="1" y="33"/>
                          <a:pt x="0" y="40"/>
                          <a:pt x="3" y="43"/>
                        </a:cubicBezTo>
                        <a:cubicBezTo>
                          <a:pt x="4" y="44"/>
                          <a:pt x="7" y="48"/>
                          <a:pt x="8" y="48"/>
                        </a:cubicBezTo>
                        <a:cubicBezTo>
                          <a:pt x="10" y="47"/>
                          <a:pt x="19" y="47"/>
                          <a:pt x="16" y="50"/>
                        </a:cubicBezTo>
                        <a:cubicBezTo>
                          <a:pt x="18" y="50"/>
                          <a:pt x="17" y="50"/>
                          <a:pt x="18" y="50"/>
                        </a:cubicBezTo>
                        <a:cubicBezTo>
                          <a:pt x="20" y="49"/>
                          <a:pt x="21" y="50"/>
                          <a:pt x="22" y="50"/>
                        </a:cubicBezTo>
                        <a:cubicBezTo>
                          <a:pt x="25" y="50"/>
                          <a:pt x="27" y="50"/>
                          <a:pt x="28" y="47"/>
                        </a:cubicBezTo>
                        <a:cubicBezTo>
                          <a:pt x="29" y="46"/>
                          <a:pt x="30" y="45"/>
                          <a:pt x="31" y="44"/>
                        </a:cubicBezTo>
                        <a:cubicBezTo>
                          <a:pt x="32" y="43"/>
                          <a:pt x="34" y="43"/>
                          <a:pt x="35" y="41"/>
                        </a:cubicBezTo>
                        <a:cubicBezTo>
                          <a:pt x="36" y="40"/>
                          <a:pt x="36" y="39"/>
                          <a:pt x="37" y="38"/>
                        </a:cubicBezTo>
                        <a:cubicBezTo>
                          <a:pt x="39" y="38"/>
                          <a:pt x="41" y="38"/>
                          <a:pt x="43" y="38"/>
                        </a:cubicBezTo>
                        <a:cubicBezTo>
                          <a:pt x="42" y="37"/>
                          <a:pt x="42" y="35"/>
                          <a:pt x="42" y="35"/>
                        </a:cubicBezTo>
                        <a:cubicBezTo>
                          <a:pt x="44" y="34"/>
                          <a:pt x="45" y="34"/>
                          <a:pt x="46" y="33"/>
                        </a:cubicBezTo>
                        <a:cubicBezTo>
                          <a:pt x="49" y="32"/>
                          <a:pt x="53" y="31"/>
                          <a:pt x="56" y="30"/>
                        </a:cubicBezTo>
                        <a:cubicBezTo>
                          <a:pt x="55" y="29"/>
                          <a:pt x="55" y="30"/>
                          <a:pt x="56" y="3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41" name="Freeform 732">
                    <a:extLst>
                      <a:ext uri="{FF2B5EF4-FFF2-40B4-BE49-F238E27FC236}">
                        <a16:creationId xmlns:a16="http://schemas.microsoft.com/office/drawing/2014/main" id="{4E4046A1-C201-471D-B053-65F780B021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25578" y="4919507"/>
                    <a:ext cx="297849" cy="294664"/>
                  </a:xfrm>
                  <a:custGeom>
                    <a:avLst/>
                    <a:gdLst>
                      <a:gd name="T0" fmla="*/ 33 w 64"/>
                      <a:gd name="T1" fmla="*/ 5 h 63"/>
                      <a:gd name="T2" fmla="*/ 31 w 64"/>
                      <a:gd name="T3" fmla="*/ 2 h 63"/>
                      <a:gd name="T4" fmla="*/ 28 w 64"/>
                      <a:gd name="T5" fmla="*/ 2 h 63"/>
                      <a:gd name="T6" fmla="*/ 18 w 64"/>
                      <a:gd name="T7" fmla="*/ 2 h 63"/>
                      <a:gd name="T8" fmla="*/ 10 w 64"/>
                      <a:gd name="T9" fmla="*/ 2 h 63"/>
                      <a:gd name="T10" fmla="*/ 7 w 64"/>
                      <a:gd name="T11" fmla="*/ 0 h 63"/>
                      <a:gd name="T12" fmla="*/ 4 w 64"/>
                      <a:gd name="T13" fmla="*/ 2 h 63"/>
                      <a:gd name="T14" fmla="*/ 1 w 64"/>
                      <a:gd name="T15" fmla="*/ 2 h 63"/>
                      <a:gd name="T16" fmla="*/ 6 w 64"/>
                      <a:gd name="T17" fmla="*/ 14 h 63"/>
                      <a:gd name="T18" fmla="*/ 9 w 64"/>
                      <a:gd name="T19" fmla="*/ 21 h 63"/>
                      <a:gd name="T20" fmla="*/ 13 w 64"/>
                      <a:gd name="T21" fmla="*/ 29 h 63"/>
                      <a:gd name="T22" fmla="*/ 13 w 64"/>
                      <a:gd name="T23" fmla="*/ 34 h 63"/>
                      <a:gd name="T24" fmla="*/ 14 w 64"/>
                      <a:gd name="T25" fmla="*/ 42 h 63"/>
                      <a:gd name="T26" fmla="*/ 16 w 64"/>
                      <a:gd name="T27" fmla="*/ 51 h 63"/>
                      <a:gd name="T28" fmla="*/ 22 w 64"/>
                      <a:gd name="T29" fmla="*/ 61 h 63"/>
                      <a:gd name="T30" fmla="*/ 28 w 64"/>
                      <a:gd name="T31" fmla="*/ 62 h 63"/>
                      <a:gd name="T32" fmla="*/ 33 w 64"/>
                      <a:gd name="T33" fmla="*/ 62 h 63"/>
                      <a:gd name="T34" fmla="*/ 38 w 64"/>
                      <a:gd name="T35" fmla="*/ 58 h 63"/>
                      <a:gd name="T36" fmla="*/ 38 w 64"/>
                      <a:gd name="T37" fmla="*/ 40 h 63"/>
                      <a:gd name="T38" fmla="*/ 38 w 64"/>
                      <a:gd name="T39" fmla="*/ 28 h 63"/>
                      <a:gd name="T40" fmla="*/ 39 w 64"/>
                      <a:gd name="T41" fmla="*/ 26 h 63"/>
                      <a:gd name="T42" fmla="*/ 43 w 64"/>
                      <a:gd name="T43" fmla="*/ 26 h 63"/>
                      <a:gd name="T44" fmla="*/ 43 w 64"/>
                      <a:gd name="T45" fmla="*/ 7 h 63"/>
                      <a:gd name="T46" fmla="*/ 51 w 64"/>
                      <a:gd name="T47" fmla="*/ 6 h 63"/>
                      <a:gd name="T48" fmla="*/ 53 w 64"/>
                      <a:gd name="T49" fmla="*/ 5 h 63"/>
                      <a:gd name="T50" fmla="*/ 56 w 64"/>
                      <a:gd name="T51" fmla="*/ 8 h 63"/>
                      <a:gd name="T52" fmla="*/ 58 w 64"/>
                      <a:gd name="T53" fmla="*/ 6 h 63"/>
                      <a:gd name="T54" fmla="*/ 62 w 64"/>
                      <a:gd name="T55" fmla="*/ 5 h 63"/>
                      <a:gd name="T56" fmla="*/ 59 w 64"/>
                      <a:gd name="T57" fmla="*/ 2 h 63"/>
                      <a:gd name="T58" fmla="*/ 45 w 64"/>
                      <a:gd name="T59" fmla="*/ 5 h 63"/>
                      <a:gd name="T60" fmla="*/ 33 w 64"/>
                      <a:gd name="T61" fmla="*/ 5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64" h="63">
                        <a:moveTo>
                          <a:pt x="33" y="5"/>
                        </a:moveTo>
                        <a:cubicBezTo>
                          <a:pt x="32" y="5"/>
                          <a:pt x="31" y="2"/>
                          <a:pt x="31" y="2"/>
                        </a:cubicBezTo>
                        <a:cubicBezTo>
                          <a:pt x="30" y="2"/>
                          <a:pt x="29" y="2"/>
                          <a:pt x="28" y="2"/>
                        </a:cubicBezTo>
                        <a:cubicBezTo>
                          <a:pt x="25" y="2"/>
                          <a:pt x="21" y="2"/>
                          <a:pt x="18" y="2"/>
                        </a:cubicBezTo>
                        <a:cubicBezTo>
                          <a:pt x="15" y="2"/>
                          <a:pt x="13" y="2"/>
                          <a:pt x="10" y="2"/>
                        </a:cubicBezTo>
                        <a:cubicBezTo>
                          <a:pt x="9" y="2"/>
                          <a:pt x="9" y="0"/>
                          <a:pt x="7" y="0"/>
                        </a:cubicBezTo>
                        <a:cubicBezTo>
                          <a:pt x="6" y="0"/>
                          <a:pt x="5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7"/>
                          <a:pt x="4" y="9"/>
                          <a:pt x="6" y="14"/>
                        </a:cubicBezTo>
                        <a:cubicBezTo>
                          <a:pt x="7" y="16"/>
                          <a:pt x="8" y="19"/>
                          <a:pt x="9" y="21"/>
                        </a:cubicBezTo>
                        <a:cubicBezTo>
                          <a:pt x="10" y="24"/>
                          <a:pt x="12" y="26"/>
                          <a:pt x="13" y="29"/>
                        </a:cubicBezTo>
                        <a:cubicBezTo>
                          <a:pt x="13" y="30"/>
                          <a:pt x="13" y="33"/>
                          <a:pt x="13" y="34"/>
                        </a:cubicBezTo>
                        <a:cubicBezTo>
                          <a:pt x="13" y="37"/>
                          <a:pt x="14" y="39"/>
                          <a:pt x="14" y="42"/>
                        </a:cubicBezTo>
                        <a:cubicBezTo>
                          <a:pt x="15" y="45"/>
                          <a:pt x="15" y="48"/>
                          <a:pt x="16" y="51"/>
                        </a:cubicBezTo>
                        <a:cubicBezTo>
                          <a:pt x="17" y="55"/>
                          <a:pt x="20" y="58"/>
                          <a:pt x="22" y="61"/>
                        </a:cubicBezTo>
                        <a:cubicBezTo>
                          <a:pt x="25" y="58"/>
                          <a:pt x="25" y="60"/>
                          <a:pt x="28" y="62"/>
                        </a:cubicBezTo>
                        <a:cubicBezTo>
                          <a:pt x="29" y="63"/>
                          <a:pt x="32" y="63"/>
                          <a:pt x="33" y="62"/>
                        </a:cubicBezTo>
                        <a:cubicBezTo>
                          <a:pt x="36" y="62"/>
                          <a:pt x="38" y="61"/>
                          <a:pt x="38" y="58"/>
                        </a:cubicBezTo>
                        <a:cubicBezTo>
                          <a:pt x="38" y="52"/>
                          <a:pt x="38" y="46"/>
                          <a:pt x="38" y="40"/>
                        </a:cubicBezTo>
                        <a:cubicBezTo>
                          <a:pt x="38" y="36"/>
                          <a:pt x="38" y="32"/>
                          <a:pt x="38" y="28"/>
                        </a:cubicBezTo>
                        <a:cubicBezTo>
                          <a:pt x="38" y="27"/>
                          <a:pt x="38" y="26"/>
                          <a:pt x="39" y="26"/>
                        </a:cubicBezTo>
                        <a:cubicBezTo>
                          <a:pt x="39" y="26"/>
                          <a:pt x="43" y="26"/>
                          <a:pt x="43" y="26"/>
                        </a:cubicBezTo>
                        <a:cubicBezTo>
                          <a:pt x="43" y="20"/>
                          <a:pt x="43" y="13"/>
                          <a:pt x="43" y="7"/>
                        </a:cubicBezTo>
                        <a:cubicBezTo>
                          <a:pt x="46" y="8"/>
                          <a:pt x="48" y="6"/>
                          <a:pt x="51" y="6"/>
                        </a:cubicBezTo>
                        <a:cubicBezTo>
                          <a:pt x="51" y="5"/>
                          <a:pt x="52" y="5"/>
                          <a:pt x="53" y="5"/>
                        </a:cubicBezTo>
                        <a:cubicBezTo>
                          <a:pt x="53" y="5"/>
                          <a:pt x="55" y="8"/>
                          <a:pt x="56" y="8"/>
                        </a:cubicBezTo>
                        <a:cubicBezTo>
                          <a:pt x="57" y="7"/>
                          <a:pt x="56" y="6"/>
                          <a:pt x="58" y="6"/>
                        </a:cubicBezTo>
                        <a:cubicBezTo>
                          <a:pt x="59" y="6"/>
                          <a:pt x="60" y="5"/>
                          <a:pt x="62" y="5"/>
                        </a:cubicBezTo>
                        <a:cubicBezTo>
                          <a:pt x="64" y="4"/>
                          <a:pt x="60" y="2"/>
                          <a:pt x="59" y="2"/>
                        </a:cubicBezTo>
                        <a:cubicBezTo>
                          <a:pt x="54" y="2"/>
                          <a:pt x="50" y="5"/>
                          <a:pt x="45" y="5"/>
                        </a:cubicBezTo>
                        <a:cubicBezTo>
                          <a:pt x="41" y="5"/>
                          <a:pt x="37" y="5"/>
                          <a:pt x="33" y="5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42" name="Freeform 733">
                    <a:extLst>
                      <a:ext uri="{FF2B5EF4-FFF2-40B4-BE49-F238E27FC236}">
                        <a16:creationId xmlns:a16="http://schemas.microsoft.com/office/drawing/2014/main" id="{FC153056-6B87-4AFB-9F49-E5DF554079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33541" y="4390707"/>
                    <a:ext cx="425271" cy="444384"/>
                  </a:xfrm>
                  <a:custGeom>
                    <a:avLst/>
                    <a:gdLst>
                      <a:gd name="T0" fmla="*/ 89 w 91"/>
                      <a:gd name="T1" fmla="*/ 10 h 95"/>
                      <a:gd name="T2" fmla="*/ 83 w 91"/>
                      <a:gd name="T3" fmla="*/ 4 h 95"/>
                      <a:gd name="T4" fmla="*/ 77 w 91"/>
                      <a:gd name="T5" fmla="*/ 6 h 95"/>
                      <a:gd name="T6" fmla="*/ 72 w 91"/>
                      <a:gd name="T7" fmla="*/ 1 h 95"/>
                      <a:gd name="T8" fmla="*/ 65 w 91"/>
                      <a:gd name="T9" fmla="*/ 1 h 95"/>
                      <a:gd name="T10" fmla="*/ 57 w 91"/>
                      <a:gd name="T11" fmla="*/ 2 h 95"/>
                      <a:gd name="T12" fmla="*/ 48 w 91"/>
                      <a:gd name="T13" fmla="*/ 6 h 95"/>
                      <a:gd name="T14" fmla="*/ 35 w 91"/>
                      <a:gd name="T15" fmla="*/ 2 h 95"/>
                      <a:gd name="T16" fmla="*/ 30 w 91"/>
                      <a:gd name="T17" fmla="*/ 12 h 95"/>
                      <a:gd name="T18" fmla="*/ 19 w 91"/>
                      <a:gd name="T19" fmla="*/ 35 h 95"/>
                      <a:gd name="T20" fmla="*/ 17 w 91"/>
                      <a:gd name="T21" fmla="*/ 48 h 95"/>
                      <a:gd name="T22" fmla="*/ 10 w 91"/>
                      <a:gd name="T23" fmla="*/ 49 h 95"/>
                      <a:gd name="T24" fmla="*/ 2 w 91"/>
                      <a:gd name="T25" fmla="*/ 55 h 95"/>
                      <a:gd name="T26" fmla="*/ 1 w 91"/>
                      <a:gd name="T27" fmla="*/ 59 h 95"/>
                      <a:gd name="T28" fmla="*/ 18 w 91"/>
                      <a:gd name="T29" fmla="*/ 57 h 95"/>
                      <a:gd name="T30" fmla="*/ 26 w 91"/>
                      <a:gd name="T31" fmla="*/ 68 h 95"/>
                      <a:gd name="T32" fmla="*/ 35 w 91"/>
                      <a:gd name="T33" fmla="*/ 63 h 95"/>
                      <a:gd name="T34" fmla="*/ 41 w 91"/>
                      <a:gd name="T35" fmla="*/ 64 h 95"/>
                      <a:gd name="T36" fmla="*/ 46 w 91"/>
                      <a:gd name="T37" fmla="*/ 70 h 95"/>
                      <a:gd name="T38" fmla="*/ 47 w 91"/>
                      <a:gd name="T39" fmla="*/ 78 h 95"/>
                      <a:gd name="T40" fmla="*/ 53 w 91"/>
                      <a:gd name="T41" fmla="*/ 82 h 95"/>
                      <a:gd name="T42" fmla="*/ 60 w 91"/>
                      <a:gd name="T43" fmla="*/ 84 h 95"/>
                      <a:gd name="T44" fmla="*/ 66 w 91"/>
                      <a:gd name="T45" fmla="*/ 87 h 95"/>
                      <a:gd name="T46" fmla="*/ 76 w 91"/>
                      <a:gd name="T47" fmla="*/ 90 h 95"/>
                      <a:gd name="T48" fmla="*/ 84 w 91"/>
                      <a:gd name="T49" fmla="*/ 94 h 95"/>
                      <a:gd name="T50" fmla="*/ 77 w 91"/>
                      <a:gd name="T51" fmla="*/ 85 h 95"/>
                      <a:gd name="T52" fmla="*/ 78 w 91"/>
                      <a:gd name="T53" fmla="*/ 73 h 95"/>
                      <a:gd name="T54" fmla="*/ 80 w 91"/>
                      <a:gd name="T55" fmla="*/ 70 h 95"/>
                      <a:gd name="T56" fmla="*/ 84 w 91"/>
                      <a:gd name="T57" fmla="*/ 63 h 95"/>
                      <a:gd name="T58" fmla="*/ 81 w 91"/>
                      <a:gd name="T59" fmla="*/ 55 h 95"/>
                      <a:gd name="T60" fmla="*/ 81 w 91"/>
                      <a:gd name="T61" fmla="*/ 45 h 95"/>
                      <a:gd name="T62" fmla="*/ 83 w 91"/>
                      <a:gd name="T63" fmla="*/ 28 h 95"/>
                      <a:gd name="T64" fmla="*/ 90 w 91"/>
                      <a:gd name="T65" fmla="*/ 18 h 95"/>
                      <a:gd name="T66" fmla="*/ 90 w 91"/>
                      <a:gd name="T67" fmla="*/ 15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91" h="95">
                        <a:moveTo>
                          <a:pt x="90" y="15"/>
                        </a:moveTo>
                        <a:cubicBezTo>
                          <a:pt x="89" y="14"/>
                          <a:pt x="89" y="12"/>
                          <a:pt x="89" y="10"/>
                        </a:cubicBezTo>
                        <a:cubicBezTo>
                          <a:pt x="89" y="9"/>
                          <a:pt x="87" y="8"/>
                          <a:pt x="86" y="7"/>
                        </a:cubicBezTo>
                        <a:cubicBezTo>
                          <a:pt x="86" y="6"/>
                          <a:pt x="84" y="4"/>
                          <a:pt x="83" y="4"/>
                        </a:cubicBezTo>
                        <a:cubicBezTo>
                          <a:pt x="82" y="4"/>
                          <a:pt x="82" y="6"/>
                          <a:pt x="80" y="5"/>
                        </a:cubicBezTo>
                        <a:cubicBezTo>
                          <a:pt x="78" y="4"/>
                          <a:pt x="79" y="5"/>
                          <a:pt x="77" y="6"/>
                        </a:cubicBezTo>
                        <a:cubicBezTo>
                          <a:pt x="77" y="6"/>
                          <a:pt x="75" y="5"/>
                          <a:pt x="75" y="4"/>
                        </a:cubicBezTo>
                        <a:cubicBezTo>
                          <a:pt x="74" y="3"/>
                          <a:pt x="73" y="2"/>
                          <a:pt x="72" y="1"/>
                        </a:cubicBezTo>
                        <a:cubicBezTo>
                          <a:pt x="71" y="0"/>
                          <a:pt x="70" y="2"/>
                          <a:pt x="69" y="2"/>
                        </a:cubicBezTo>
                        <a:cubicBezTo>
                          <a:pt x="68" y="3"/>
                          <a:pt x="66" y="2"/>
                          <a:pt x="65" y="1"/>
                        </a:cubicBezTo>
                        <a:cubicBezTo>
                          <a:pt x="63" y="0"/>
                          <a:pt x="63" y="1"/>
                          <a:pt x="61" y="2"/>
                        </a:cubicBezTo>
                        <a:cubicBezTo>
                          <a:pt x="60" y="3"/>
                          <a:pt x="58" y="2"/>
                          <a:pt x="57" y="2"/>
                        </a:cubicBezTo>
                        <a:cubicBezTo>
                          <a:pt x="56" y="3"/>
                          <a:pt x="53" y="3"/>
                          <a:pt x="52" y="3"/>
                        </a:cubicBezTo>
                        <a:cubicBezTo>
                          <a:pt x="49" y="1"/>
                          <a:pt x="51" y="6"/>
                          <a:pt x="48" y="6"/>
                        </a:cubicBezTo>
                        <a:cubicBezTo>
                          <a:pt x="46" y="7"/>
                          <a:pt x="42" y="6"/>
                          <a:pt x="40" y="5"/>
                        </a:cubicBezTo>
                        <a:cubicBezTo>
                          <a:pt x="38" y="4"/>
                          <a:pt x="37" y="2"/>
                          <a:pt x="35" y="2"/>
                        </a:cubicBezTo>
                        <a:cubicBezTo>
                          <a:pt x="34" y="1"/>
                          <a:pt x="32" y="3"/>
                          <a:pt x="31" y="4"/>
                        </a:cubicBezTo>
                        <a:cubicBezTo>
                          <a:pt x="29" y="6"/>
                          <a:pt x="31" y="9"/>
                          <a:pt x="30" y="12"/>
                        </a:cubicBezTo>
                        <a:cubicBezTo>
                          <a:pt x="27" y="17"/>
                          <a:pt x="27" y="23"/>
                          <a:pt x="24" y="27"/>
                        </a:cubicBezTo>
                        <a:cubicBezTo>
                          <a:pt x="22" y="30"/>
                          <a:pt x="21" y="32"/>
                          <a:pt x="19" y="35"/>
                        </a:cubicBezTo>
                        <a:cubicBezTo>
                          <a:pt x="18" y="37"/>
                          <a:pt x="18" y="39"/>
                          <a:pt x="18" y="41"/>
                        </a:cubicBezTo>
                        <a:cubicBezTo>
                          <a:pt x="18" y="44"/>
                          <a:pt x="19" y="46"/>
                          <a:pt x="17" y="48"/>
                        </a:cubicBezTo>
                        <a:cubicBezTo>
                          <a:pt x="16" y="48"/>
                          <a:pt x="11" y="51"/>
                          <a:pt x="11" y="51"/>
                        </a:cubicBezTo>
                        <a:cubicBezTo>
                          <a:pt x="10" y="51"/>
                          <a:pt x="12" y="48"/>
                          <a:pt x="10" y="49"/>
                        </a:cubicBezTo>
                        <a:cubicBezTo>
                          <a:pt x="7" y="51"/>
                          <a:pt x="7" y="53"/>
                          <a:pt x="5" y="50"/>
                        </a:cubicBezTo>
                        <a:cubicBezTo>
                          <a:pt x="4" y="51"/>
                          <a:pt x="2" y="53"/>
                          <a:pt x="2" y="55"/>
                        </a:cubicBezTo>
                        <a:cubicBezTo>
                          <a:pt x="2" y="55"/>
                          <a:pt x="2" y="56"/>
                          <a:pt x="1" y="56"/>
                        </a:cubicBezTo>
                        <a:cubicBezTo>
                          <a:pt x="0" y="57"/>
                          <a:pt x="1" y="58"/>
                          <a:pt x="1" y="59"/>
                        </a:cubicBezTo>
                        <a:cubicBezTo>
                          <a:pt x="5" y="56"/>
                          <a:pt x="8" y="57"/>
                          <a:pt x="13" y="57"/>
                        </a:cubicBezTo>
                        <a:cubicBezTo>
                          <a:pt x="15" y="57"/>
                          <a:pt x="16" y="57"/>
                          <a:pt x="18" y="57"/>
                        </a:cubicBezTo>
                        <a:cubicBezTo>
                          <a:pt x="20" y="57"/>
                          <a:pt x="21" y="60"/>
                          <a:pt x="22" y="62"/>
                        </a:cubicBezTo>
                        <a:cubicBezTo>
                          <a:pt x="23" y="64"/>
                          <a:pt x="24" y="67"/>
                          <a:pt x="26" y="68"/>
                        </a:cubicBezTo>
                        <a:cubicBezTo>
                          <a:pt x="27" y="69"/>
                          <a:pt x="31" y="68"/>
                          <a:pt x="33" y="67"/>
                        </a:cubicBezTo>
                        <a:cubicBezTo>
                          <a:pt x="34" y="67"/>
                          <a:pt x="34" y="64"/>
                          <a:pt x="35" y="63"/>
                        </a:cubicBezTo>
                        <a:cubicBezTo>
                          <a:pt x="35" y="61"/>
                          <a:pt x="38" y="62"/>
                          <a:pt x="39" y="62"/>
                        </a:cubicBezTo>
                        <a:cubicBezTo>
                          <a:pt x="39" y="64"/>
                          <a:pt x="39" y="64"/>
                          <a:pt x="41" y="64"/>
                        </a:cubicBezTo>
                        <a:cubicBezTo>
                          <a:pt x="42" y="64"/>
                          <a:pt x="45" y="63"/>
                          <a:pt x="45" y="65"/>
                        </a:cubicBezTo>
                        <a:cubicBezTo>
                          <a:pt x="45" y="67"/>
                          <a:pt x="46" y="68"/>
                          <a:pt x="46" y="70"/>
                        </a:cubicBezTo>
                        <a:cubicBezTo>
                          <a:pt x="46" y="71"/>
                          <a:pt x="46" y="72"/>
                          <a:pt x="45" y="74"/>
                        </a:cubicBezTo>
                        <a:cubicBezTo>
                          <a:pt x="45" y="75"/>
                          <a:pt x="46" y="77"/>
                          <a:pt x="47" y="78"/>
                        </a:cubicBezTo>
                        <a:cubicBezTo>
                          <a:pt x="48" y="79"/>
                          <a:pt x="47" y="81"/>
                          <a:pt x="47" y="82"/>
                        </a:cubicBezTo>
                        <a:cubicBezTo>
                          <a:pt x="47" y="85"/>
                          <a:pt x="52" y="82"/>
                          <a:pt x="53" y="82"/>
                        </a:cubicBezTo>
                        <a:cubicBezTo>
                          <a:pt x="55" y="82"/>
                          <a:pt x="56" y="82"/>
                          <a:pt x="57" y="83"/>
                        </a:cubicBezTo>
                        <a:cubicBezTo>
                          <a:pt x="59" y="85"/>
                          <a:pt x="58" y="84"/>
                          <a:pt x="60" y="84"/>
                        </a:cubicBezTo>
                        <a:cubicBezTo>
                          <a:pt x="62" y="84"/>
                          <a:pt x="62" y="85"/>
                          <a:pt x="63" y="86"/>
                        </a:cubicBezTo>
                        <a:cubicBezTo>
                          <a:pt x="64" y="86"/>
                          <a:pt x="65" y="87"/>
                          <a:pt x="66" y="87"/>
                        </a:cubicBezTo>
                        <a:cubicBezTo>
                          <a:pt x="69" y="88"/>
                          <a:pt x="70" y="88"/>
                          <a:pt x="71" y="85"/>
                        </a:cubicBezTo>
                        <a:cubicBezTo>
                          <a:pt x="72" y="88"/>
                          <a:pt x="73" y="89"/>
                          <a:pt x="76" y="90"/>
                        </a:cubicBezTo>
                        <a:cubicBezTo>
                          <a:pt x="78" y="91"/>
                          <a:pt x="78" y="94"/>
                          <a:pt x="80" y="95"/>
                        </a:cubicBezTo>
                        <a:cubicBezTo>
                          <a:pt x="80" y="95"/>
                          <a:pt x="84" y="94"/>
                          <a:pt x="84" y="94"/>
                        </a:cubicBezTo>
                        <a:cubicBezTo>
                          <a:pt x="84" y="92"/>
                          <a:pt x="85" y="88"/>
                          <a:pt x="83" y="89"/>
                        </a:cubicBezTo>
                        <a:cubicBezTo>
                          <a:pt x="80" y="90"/>
                          <a:pt x="78" y="88"/>
                          <a:pt x="77" y="85"/>
                        </a:cubicBezTo>
                        <a:cubicBezTo>
                          <a:pt x="77" y="83"/>
                          <a:pt x="79" y="80"/>
                          <a:pt x="78" y="77"/>
                        </a:cubicBezTo>
                        <a:cubicBezTo>
                          <a:pt x="78" y="76"/>
                          <a:pt x="77" y="74"/>
                          <a:pt x="78" y="73"/>
                        </a:cubicBezTo>
                        <a:cubicBezTo>
                          <a:pt x="78" y="73"/>
                          <a:pt x="78" y="72"/>
                          <a:pt x="79" y="72"/>
                        </a:cubicBezTo>
                        <a:cubicBezTo>
                          <a:pt x="80" y="72"/>
                          <a:pt x="79" y="70"/>
                          <a:pt x="80" y="70"/>
                        </a:cubicBezTo>
                        <a:cubicBezTo>
                          <a:pt x="81" y="68"/>
                          <a:pt x="86" y="68"/>
                          <a:pt x="87" y="68"/>
                        </a:cubicBezTo>
                        <a:cubicBezTo>
                          <a:pt x="85" y="67"/>
                          <a:pt x="86" y="64"/>
                          <a:pt x="84" y="63"/>
                        </a:cubicBezTo>
                        <a:cubicBezTo>
                          <a:pt x="83" y="62"/>
                          <a:pt x="82" y="61"/>
                          <a:pt x="82" y="60"/>
                        </a:cubicBezTo>
                        <a:cubicBezTo>
                          <a:pt x="82" y="58"/>
                          <a:pt x="82" y="56"/>
                          <a:pt x="81" y="55"/>
                        </a:cubicBezTo>
                        <a:cubicBezTo>
                          <a:pt x="81" y="53"/>
                          <a:pt x="80" y="52"/>
                          <a:pt x="80" y="50"/>
                        </a:cubicBezTo>
                        <a:cubicBezTo>
                          <a:pt x="80" y="49"/>
                          <a:pt x="80" y="44"/>
                          <a:pt x="81" y="45"/>
                        </a:cubicBezTo>
                        <a:cubicBezTo>
                          <a:pt x="80" y="41"/>
                          <a:pt x="80" y="39"/>
                          <a:pt x="82" y="35"/>
                        </a:cubicBezTo>
                        <a:cubicBezTo>
                          <a:pt x="83" y="32"/>
                          <a:pt x="83" y="31"/>
                          <a:pt x="83" y="28"/>
                        </a:cubicBezTo>
                        <a:cubicBezTo>
                          <a:pt x="83" y="25"/>
                          <a:pt x="85" y="23"/>
                          <a:pt x="87" y="21"/>
                        </a:cubicBezTo>
                        <a:cubicBezTo>
                          <a:pt x="88" y="20"/>
                          <a:pt x="89" y="19"/>
                          <a:pt x="90" y="18"/>
                        </a:cubicBezTo>
                        <a:cubicBezTo>
                          <a:pt x="91" y="17"/>
                          <a:pt x="91" y="17"/>
                          <a:pt x="90" y="15"/>
                        </a:cubicBezTo>
                        <a:cubicBezTo>
                          <a:pt x="89" y="15"/>
                          <a:pt x="91" y="16"/>
                          <a:pt x="90" y="15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43" name="Freeform 734">
                    <a:extLst>
                      <a:ext uri="{FF2B5EF4-FFF2-40B4-BE49-F238E27FC236}">
                        <a16:creationId xmlns:a16="http://schemas.microsoft.com/office/drawing/2014/main" id="{F034DAB9-7E8E-4DD8-8DA6-C022F4F01B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28762" y="4653515"/>
                    <a:ext cx="262808" cy="294664"/>
                  </a:xfrm>
                  <a:custGeom>
                    <a:avLst/>
                    <a:gdLst>
                      <a:gd name="T0" fmla="*/ 51 w 56"/>
                      <a:gd name="T1" fmla="*/ 27 h 63"/>
                      <a:gd name="T2" fmla="*/ 48 w 56"/>
                      <a:gd name="T3" fmla="*/ 26 h 63"/>
                      <a:gd name="T4" fmla="*/ 47 w 56"/>
                      <a:gd name="T5" fmla="*/ 21 h 63"/>
                      <a:gd name="T6" fmla="*/ 46 w 56"/>
                      <a:gd name="T7" fmla="*/ 12 h 63"/>
                      <a:gd name="T8" fmla="*/ 46 w 56"/>
                      <a:gd name="T9" fmla="*/ 8 h 63"/>
                      <a:gd name="T10" fmla="*/ 43 w 56"/>
                      <a:gd name="T11" fmla="*/ 8 h 63"/>
                      <a:gd name="T12" fmla="*/ 40 w 56"/>
                      <a:gd name="T13" fmla="*/ 6 h 63"/>
                      <a:gd name="T14" fmla="*/ 35 w 56"/>
                      <a:gd name="T15" fmla="*/ 8 h 63"/>
                      <a:gd name="T16" fmla="*/ 34 w 56"/>
                      <a:gd name="T17" fmla="*/ 11 h 63"/>
                      <a:gd name="T18" fmla="*/ 29 w 56"/>
                      <a:gd name="T19" fmla="*/ 12 h 63"/>
                      <a:gd name="T20" fmla="*/ 18 w 56"/>
                      <a:gd name="T21" fmla="*/ 1 h 63"/>
                      <a:gd name="T22" fmla="*/ 3 w 56"/>
                      <a:gd name="T23" fmla="*/ 2 h 63"/>
                      <a:gd name="T24" fmla="*/ 6 w 56"/>
                      <a:gd name="T25" fmla="*/ 12 h 63"/>
                      <a:gd name="T26" fmla="*/ 6 w 56"/>
                      <a:gd name="T27" fmla="*/ 16 h 63"/>
                      <a:gd name="T28" fmla="*/ 6 w 56"/>
                      <a:gd name="T29" fmla="*/ 20 h 63"/>
                      <a:gd name="T30" fmla="*/ 8 w 56"/>
                      <a:gd name="T31" fmla="*/ 33 h 63"/>
                      <a:gd name="T32" fmla="*/ 3 w 56"/>
                      <a:gd name="T33" fmla="*/ 41 h 63"/>
                      <a:gd name="T34" fmla="*/ 0 w 56"/>
                      <a:gd name="T35" fmla="*/ 50 h 63"/>
                      <a:gd name="T36" fmla="*/ 0 w 56"/>
                      <a:gd name="T37" fmla="*/ 55 h 63"/>
                      <a:gd name="T38" fmla="*/ 0 w 56"/>
                      <a:gd name="T39" fmla="*/ 59 h 63"/>
                      <a:gd name="T40" fmla="*/ 3 w 56"/>
                      <a:gd name="T41" fmla="*/ 59 h 63"/>
                      <a:gd name="T42" fmla="*/ 8 w 56"/>
                      <a:gd name="T43" fmla="*/ 58 h 63"/>
                      <a:gd name="T44" fmla="*/ 9 w 56"/>
                      <a:gd name="T45" fmla="*/ 59 h 63"/>
                      <a:gd name="T46" fmla="*/ 16 w 56"/>
                      <a:gd name="T47" fmla="*/ 59 h 63"/>
                      <a:gd name="T48" fmla="*/ 25 w 56"/>
                      <a:gd name="T49" fmla="*/ 59 h 63"/>
                      <a:gd name="T50" fmla="*/ 30 w 56"/>
                      <a:gd name="T51" fmla="*/ 59 h 63"/>
                      <a:gd name="T52" fmla="*/ 39 w 56"/>
                      <a:gd name="T53" fmla="*/ 62 h 63"/>
                      <a:gd name="T54" fmla="*/ 53 w 56"/>
                      <a:gd name="T55" fmla="*/ 60 h 63"/>
                      <a:gd name="T56" fmla="*/ 46 w 56"/>
                      <a:gd name="T57" fmla="*/ 51 h 63"/>
                      <a:gd name="T58" fmla="*/ 46 w 56"/>
                      <a:gd name="T59" fmla="*/ 37 h 63"/>
                      <a:gd name="T60" fmla="*/ 56 w 56"/>
                      <a:gd name="T61" fmla="*/ 35 h 63"/>
                      <a:gd name="T62" fmla="*/ 56 w 56"/>
                      <a:gd name="T63" fmla="*/ 27 h 63"/>
                      <a:gd name="T64" fmla="*/ 51 w 56"/>
                      <a:gd name="T65" fmla="*/ 27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56" h="63">
                        <a:moveTo>
                          <a:pt x="51" y="27"/>
                        </a:moveTo>
                        <a:cubicBezTo>
                          <a:pt x="49" y="27"/>
                          <a:pt x="48" y="28"/>
                          <a:pt x="48" y="26"/>
                        </a:cubicBezTo>
                        <a:cubicBezTo>
                          <a:pt x="48" y="24"/>
                          <a:pt x="48" y="23"/>
                          <a:pt x="47" y="21"/>
                        </a:cubicBezTo>
                        <a:cubicBezTo>
                          <a:pt x="45" y="18"/>
                          <a:pt x="48" y="15"/>
                          <a:pt x="46" y="12"/>
                        </a:cubicBezTo>
                        <a:cubicBezTo>
                          <a:pt x="46" y="11"/>
                          <a:pt x="46" y="8"/>
                          <a:pt x="46" y="8"/>
                        </a:cubicBezTo>
                        <a:cubicBezTo>
                          <a:pt x="46" y="8"/>
                          <a:pt x="43" y="8"/>
                          <a:pt x="43" y="8"/>
                        </a:cubicBezTo>
                        <a:cubicBezTo>
                          <a:pt x="40" y="8"/>
                          <a:pt x="40" y="9"/>
                          <a:pt x="40" y="6"/>
                        </a:cubicBezTo>
                        <a:cubicBezTo>
                          <a:pt x="37" y="6"/>
                          <a:pt x="36" y="5"/>
                          <a:pt x="35" y="8"/>
                        </a:cubicBezTo>
                        <a:cubicBezTo>
                          <a:pt x="35" y="8"/>
                          <a:pt x="35" y="11"/>
                          <a:pt x="34" y="11"/>
                        </a:cubicBezTo>
                        <a:cubicBezTo>
                          <a:pt x="33" y="12"/>
                          <a:pt x="31" y="12"/>
                          <a:pt x="29" y="12"/>
                        </a:cubicBezTo>
                        <a:cubicBezTo>
                          <a:pt x="22" y="13"/>
                          <a:pt x="24" y="1"/>
                          <a:pt x="18" y="1"/>
                        </a:cubicBezTo>
                        <a:cubicBezTo>
                          <a:pt x="13" y="1"/>
                          <a:pt x="7" y="0"/>
                          <a:pt x="3" y="2"/>
                        </a:cubicBezTo>
                        <a:cubicBezTo>
                          <a:pt x="1" y="4"/>
                          <a:pt x="6" y="10"/>
                          <a:pt x="6" y="12"/>
                        </a:cubicBezTo>
                        <a:cubicBezTo>
                          <a:pt x="7" y="13"/>
                          <a:pt x="7" y="15"/>
                          <a:pt x="6" y="16"/>
                        </a:cubicBezTo>
                        <a:cubicBezTo>
                          <a:pt x="4" y="17"/>
                          <a:pt x="6" y="19"/>
                          <a:pt x="6" y="20"/>
                        </a:cubicBezTo>
                        <a:cubicBezTo>
                          <a:pt x="9" y="24"/>
                          <a:pt x="11" y="29"/>
                          <a:pt x="8" y="33"/>
                        </a:cubicBezTo>
                        <a:cubicBezTo>
                          <a:pt x="6" y="36"/>
                          <a:pt x="4" y="38"/>
                          <a:pt x="3" y="41"/>
                        </a:cubicBezTo>
                        <a:cubicBezTo>
                          <a:pt x="2" y="44"/>
                          <a:pt x="1" y="47"/>
                          <a:pt x="0" y="50"/>
                        </a:cubicBezTo>
                        <a:cubicBezTo>
                          <a:pt x="0" y="52"/>
                          <a:pt x="0" y="54"/>
                          <a:pt x="0" y="55"/>
                        </a:cubicBezTo>
                        <a:cubicBezTo>
                          <a:pt x="0" y="56"/>
                          <a:pt x="0" y="58"/>
                          <a:pt x="0" y="59"/>
                        </a:cubicBezTo>
                        <a:cubicBezTo>
                          <a:pt x="1" y="59"/>
                          <a:pt x="2" y="59"/>
                          <a:pt x="3" y="59"/>
                        </a:cubicBezTo>
                        <a:cubicBezTo>
                          <a:pt x="5" y="59"/>
                          <a:pt x="5" y="56"/>
                          <a:pt x="8" y="58"/>
                        </a:cubicBezTo>
                        <a:cubicBezTo>
                          <a:pt x="8" y="58"/>
                          <a:pt x="9" y="59"/>
                          <a:pt x="9" y="59"/>
                        </a:cubicBezTo>
                        <a:cubicBezTo>
                          <a:pt x="12" y="59"/>
                          <a:pt x="14" y="59"/>
                          <a:pt x="16" y="59"/>
                        </a:cubicBezTo>
                        <a:cubicBezTo>
                          <a:pt x="19" y="59"/>
                          <a:pt x="22" y="59"/>
                          <a:pt x="25" y="59"/>
                        </a:cubicBezTo>
                        <a:cubicBezTo>
                          <a:pt x="26" y="59"/>
                          <a:pt x="29" y="59"/>
                          <a:pt x="30" y="59"/>
                        </a:cubicBezTo>
                        <a:cubicBezTo>
                          <a:pt x="32" y="63"/>
                          <a:pt x="36" y="62"/>
                          <a:pt x="39" y="62"/>
                        </a:cubicBezTo>
                        <a:cubicBezTo>
                          <a:pt x="44" y="62"/>
                          <a:pt x="48" y="61"/>
                          <a:pt x="53" y="60"/>
                        </a:cubicBezTo>
                        <a:cubicBezTo>
                          <a:pt x="50" y="57"/>
                          <a:pt x="46" y="55"/>
                          <a:pt x="46" y="51"/>
                        </a:cubicBezTo>
                        <a:cubicBezTo>
                          <a:pt x="46" y="46"/>
                          <a:pt x="46" y="41"/>
                          <a:pt x="46" y="37"/>
                        </a:cubicBezTo>
                        <a:cubicBezTo>
                          <a:pt x="46" y="36"/>
                          <a:pt x="56" y="38"/>
                          <a:pt x="56" y="35"/>
                        </a:cubicBezTo>
                        <a:cubicBezTo>
                          <a:pt x="56" y="33"/>
                          <a:pt x="56" y="30"/>
                          <a:pt x="56" y="27"/>
                        </a:cubicBezTo>
                        <a:cubicBezTo>
                          <a:pt x="56" y="24"/>
                          <a:pt x="53" y="27"/>
                          <a:pt x="51" y="27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44" name="Freeform 735">
                    <a:extLst>
                      <a:ext uri="{FF2B5EF4-FFF2-40B4-BE49-F238E27FC236}">
                        <a16:creationId xmlns:a16="http://schemas.microsoft.com/office/drawing/2014/main" id="{3C3646F3-61AF-48AB-AF34-4F503F5A75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97597" y="4933843"/>
                    <a:ext cx="215025" cy="224582"/>
                  </a:xfrm>
                  <a:custGeom>
                    <a:avLst/>
                    <a:gdLst>
                      <a:gd name="T0" fmla="*/ 25 w 46"/>
                      <a:gd name="T1" fmla="*/ 2 h 48"/>
                      <a:gd name="T2" fmla="*/ 21 w 46"/>
                      <a:gd name="T3" fmla="*/ 3 h 48"/>
                      <a:gd name="T4" fmla="*/ 18 w 46"/>
                      <a:gd name="T5" fmla="*/ 4 h 48"/>
                      <a:gd name="T6" fmla="*/ 6 w 46"/>
                      <a:gd name="T7" fmla="*/ 4 h 48"/>
                      <a:gd name="T8" fmla="*/ 6 w 46"/>
                      <a:gd name="T9" fmla="*/ 18 h 48"/>
                      <a:gd name="T10" fmla="*/ 6 w 46"/>
                      <a:gd name="T11" fmla="*/ 23 h 48"/>
                      <a:gd name="T12" fmla="*/ 1 w 46"/>
                      <a:gd name="T13" fmla="*/ 24 h 48"/>
                      <a:gd name="T14" fmla="*/ 1 w 46"/>
                      <a:gd name="T15" fmla="*/ 31 h 48"/>
                      <a:gd name="T16" fmla="*/ 1 w 46"/>
                      <a:gd name="T17" fmla="*/ 38 h 48"/>
                      <a:gd name="T18" fmla="*/ 4 w 46"/>
                      <a:gd name="T19" fmla="*/ 47 h 48"/>
                      <a:gd name="T20" fmla="*/ 8 w 46"/>
                      <a:gd name="T21" fmla="*/ 48 h 48"/>
                      <a:gd name="T22" fmla="*/ 13 w 46"/>
                      <a:gd name="T23" fmla="*/ 44 h 48"/>
                      <a:gd name="T24" fmla="*/ 19 w 46"/>
                      <a:gd name="T25" fmla="*/ 41 h 48"/>
                      <a:gd name="T26" fmla="*/ 29 w 46"/>
                      <a:gd name="T27" fmla="*/ 39 h 48"/>
                      <a:gd name="T28" fmla="*/ 31 w 46"/>
                      <a:gd name="T29" fmla="*/ 37 h 48"/>
                      <a:gd name="T30" fmla="*/ 34 w 46"/>
                      <a:gd name="T31" fmla="*/ 34 h 48"/>
                      <a:gd name="T32" fmla="*/ 43 w 46"/>
                      <a:gd name="T33" fmla="*/ 26 h 48"/>
                      <a:gd name="T34" fmla="*/ 44 w 46"/>
                      <a:gd name="T35" fmla="*/ 22 h 48"/>
                      <a:gd name="T36" fmla="*/ 40 w 46"/>
                      <a:gd name="T37" fmla="*/ 21 h 48"/>
                      <a:gd name="T38" fmla="*/ 38 w 46"/>
                      <a:gd name="T39" fmla="*/ 17 h 48"/>
                      <a:gd name="T40" fmla="*/ 39 w 46"/>
                      <a:gd name="T41" fmla="*/ 15 h 48"/>
                      <a:gd name="T42" fmla="*/ 36 w 46"/>
                      <a:gd name="T43" fmla="*/ 14 h 48"/>
                      <a:gd name="T44" fmla="*/ 36 w 46"/>
                      <a:gd name="T45" fmla="*/ 13 h 48"/>
                      <a:gd name="T46" fmla="*/ 34 w 46"/>
                      <a:gd name="T47" fmla="*/ 12 h 48"/>
                      <a:gd name="T48" fmla="*/ 30 w 46"/>
                      <a:gd name="T49" fmla="*/ 7 h 48"/>
                      <a:gd name="T50" fmla="*/ 25 w 46"/>
                      <a:gd name="T51" fmla="*/ 2 h 48"/>
                      <a:gd name="T52" fmla="*/ 25 w 46"/>
                      <a:gd name="T53" fmla="*/ 2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46" h="48">
                        <a:moveTo>
                          <a:pt x="25" y="2"/>
                        </a:moveTo>
                        <a:cubicBezTo>
                          <a:pt x="24" y="3"/>
                          <a:pt x="22" y="3"/>
                          <a:pt x="21" y="3"/>
                        </a:cubicBezTo>
                        <a:cubicBezTo>
                          <a:pt x="19" y="3"/>
                          <a:pt x="20" y="6"/>
                          <a:pt x="18" y="4"/>
                        </a:cubicBezTo>
                        <a:cubicBezTo>
                          <a:pt x="15" y="0"/>
                          <a:pt x="10" y="5"/>
                          <a:pt x="6" y="4"/>
                        </a:cubicBezTo>
                        <a:cubicBezTo>
                          <a:pt x="6" y="9"/>
                          <a:pt x="6" y="14"/>
                          <a:pt x="6" y="18"/>
                        </a:cubicBezTo>
                        <a:cubicBezTo>
                          <a:pt x="6" y="19"/>
                          <a:pt x="7" y="23"/>
                          <a:pt x="6" y="23"/>
                        </a:cubicBezTo>
                        <a:cubicBezTo>
                          <a:pt x="5" y="24"/>
                          <a:pt x="1" y="22"/>
                          <a:pt x="1" y="24"/>
                        </a:cubicBezTo>
                        <a:cubicBezTo>
                          <a:pt x="1" y="26"/>
                          <a:pt x="1" y="29"/>
                          <a:pt x="1" y="31"/>
                        </a:cubicBezTo>
                        <a:cubicBezTo>
                          <a:pt x="1" y="33"/>
                          <a:pt x="0" y="36"/>
                          <a:pt x="1" y="38"/>
                        </a:cubicBezTo>
                        <a:cubicBezTo>
                          <a:pt x="5" y="39"/>
                          <a:pt x="6" y="44"/>
                          <a:pt x="4" y="47"/>
                        </a:cubicBezTo>
                        <a:cubicBezTo>
                          <a:pt x="4" y="48"/>
                          <a:pt x="8" y="48"/>
                          <a:pt x="8" y="48"/>
                        </a:cubicBezTo>
                        <a:cubicBezTo>
                          <a:pt x="10" y="48"/>
                          <a:pt x="11" y="46"/>
                          <a:pt x="13" y="44"/>
                        </a:cubicBezTo>
                        <a:cubicBezTo>
                          <a:pt x="15" y="42"/>
                          <a:pt x="15" y="39"/>
                          <a:pt x="19" y="41"/>
                        </a:cubicBezTo>
                        <a:cubicBezTo>
                          <a:pt x="23" y="43"/>
                          <a:pt x="27" y="44"/>
                          <a:pt x="29" y="39"/>
                        </a:cubicBezTo>
                        <a:cubicBezTo>
                          <a:pt x="29" y="38"/>
                          <a:pt x="29" y="37"/>
                          <a:pt x="31" y="37"/>
                        </a:cubicBezTo>
                        <a:cubicBezTo>
                          <a:pt x="33" y="37"/>
                          <a:pt x="34" y="35"/>
                          <a:pt x="34" y="34"/>
                        </a:cubicBezTo>
                        <a:cubicBezTo>
                          <a:pt x="36" y="31"/>
                          <a:pt x="40" y="28"/>
                          <a:pt x="43" y="26"/>
                        </a:cubicBezTo>
                        <a:cubicBezTo>
                          <a:pt x="45" y="25"/>
                          <a:pt x="46" y="24"/>
                          <a:pt x="44" y="22"/>
                        </a:cubicBezTo>
                        <a:cubicBezTo>
                          <a:pt x="43" y="21"/>
                          <a:pt x="40" y="22"/>
                          <a:pt x="40" y="21"/>
                        </a:cubicBezTo>
                        <a:cubicBezTo>
                          <a:pt x="39" y="20"/>
                          <a:pt x="38" y="19"/>
                          <a:pt x="38" y="17"/>
                        </a:cubicBezTo>
                        <a:cubicBezTo>
                          <a:pt x="38" y="17"/>
                          <a:pt x="39" y="16"/>
                          <a:pt x="39" y="15"/>
                        </a:cubicBezTo>
                        <a:cubicBezTo>
                          <a:pt x="38" y="15"/>
                          <a:pt x="37" y="15"/>
                          <a:pt x="36" y="14"/>
                        </a:cubicBezTo>
                        <a:cubicBezTo>
                          <a:pt x="36" y="14"/>
                          <a:pt x="37" y="13"/>
                          <a:pt x="36" y="13"/>
                        </a:cubicBezTo>
                        <a:cubicBezTo>
                          <a:pt x="35" y="13"/>
                          <a:pt x="35" y="12"/>
                          <a:pt x="34" y="12"/>
                        </a:cubicBezTo>
                        <a:cubicBezTo>
                          <a:pt x="32" y="11"/>
                          <a:pt x="31" y="10"/>
                          <a:pt x="30" y="7"/>
                        </a:cubicBezTo>
                        <a:cubicBezTo>
                          <a:pt x="30" y="6"/>
                          <a:pt x="27" y="2"/>
                          <a:pt x="25" y="2"/>
                        </a:cubicBezTo>
                        <a:cubicBezTo>
                          <a:pt x="25" y="2"/>
                          <a:pt x="26" y="2"/>
                          <a:pt x="25" y="2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45" name="Freeform 736">
                    <a:extLst>
                      <a:ext uri="{FF2B5EF4-FFF2-40B4-BE49-F238E27FC236}">
                        <a16:creationId xmlns:a16="http://schemas.microsoft.com/office/drawing/2014/main" id="{BF6D48B2-1B45-4C34-AA7B-E85E06B78B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13869" y="4887651"/>
                    <a:ext cx="183169" cy="162463"/>
                  </a:xfrm>
                  <a:custGeom>
                    <a:avLst/>
                    <a:gdLst>
                      <a:gd name="T0" fmla="*/ 39 w 39"/>
                      <a:gd name="T1" fmla="*/ 22 h 35"/>
                      <a:gd name="T2" fmla="*/ 38 w 39"/>
                      <a:gd name="T3" fmla="*/ 18 h 35"/>
                      <a:gd name="T4" fmla="*/ 39 w 39"/>
                      <a:gd name="T5" fmla="*/ 14 h 35"/>
                      <a:gd name="T6" fmla="*/ 38 w 39"/>
                      <a:gd name="T7" fmla="*/ 7 h 35"/>
                      <a:gd name="T8" fmla="*/ 27 w 39"/>
                      <a:gd name="T9" fmla="*/ 2 h 35"/>
                      <a:gd name="T10" fmla="*/ 24 w 39"/>
                      <a:gd name="T11" fmla="*/ 0 h 35"/>
                      <a:gd name="T12" fmla="*/ 19 w 39"/>
                      <a:gd name="T13" fmla="*/ 3 h 35"/>
                      <a:gd name="T14" fmla="*/ 13 w 39"/>
                      <a:gd name="T15" fmla="*/ 7 h 35"/>
                      <a:gd name="T16" fmla="*/ 9 w 39"/>
                      <a:gd name="T17" fmla="*/ 12 h 35"/>
                      <a:gd name="T18" fmla="*/ 2 w 39"/>
                      <a:gd name="T19" fmla="*/ 12 h 35"/>
                      <a:gd name="T20" fmla="*/ 5 w 39"/>
                      <a:gd name="T21" fmla="*/ 16 h 35"/>
                      <a:gd name="T22" fmla="*/ 8 w 39"/>
                      <a:gd name="T23" fmla="*/ 21 h 35"/>
                      <a:gd name="T24" fmla="*/ 11 w 39"/>
                      <a:gd name="T25" fmla="*/ 23 h 35"/>
                      <a:gd name="T26" fmla="*/ 11 w 39"/>
                      <a:gd name="T27" fmla="*/ 24 h 35"/>
                      <a:gd name="T28" fmla="*/ 14 w 39"/>
                      <a:gd name="T29" fmla="*/ 25 h 35"/>
                      <a:gd name="T30" fmla="*/ 13 w 39"/>
                      <a:gd name="T31" fmla="*/ 28 h 35"/>
                      <a:gd name="T32" fmla="*/ 15 w 39"/>
                      <a:gd name="T33" fmla="*/ 31 h 35"/>
                      <a:gd name="T34" fmla="*/ 20 w 39"/>
                      <a:gd name="T35" fmla="*/ 34 h 35"/>
                      <a:gd name="T36" fmla="*/ 25 w 39"/>
                      <a:gd name="T37" fmla="*/ 35 h 35"/>
                      <a:gd name="T38" fmla="*/ 27 w 39"/>
                      <a:gd name="T39" fmla="*/ 35 h 35"/>
                      <a:gd name="T40" fmla="*/ 34 w 39"/>
                      <a:gd name="T41" fmla="*/ 31 h 35"/>
                      <a:gd name="T42" fmla="*/ 36 w 39"/>
                      <a:gd name="T43" fmla="*/ 27 h 35"/>
                      <a:gd name="T44" fmla="*/ 39 w 39"/>
                      <a:gd name="T45" fmla="*/ 22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9" h="35">
                        <a:moveTo>
                          <a:pt x="39" y="22"/>
                        </a:moveTo>
                        <a:cubicBezTo>
                          <a:pt x="39" y="21"/>
                          <a:pt x="38" y="19"/>
                          <a:pt x="38" y="18"/>
                        </a:cubicBezTo>
                        <a:cubicBezTo>
                          <a:pt x="38" y="16"/>
                          <a:pt x="39" y="15"/>
                          <a:pt x="39" y="14"/>
                        </a:cubicBezTo>
                        <a:cubicBezTo>
                          <a:pt x="39" y="11"/>
                          <a:pt x="39" y="9"/>
                          <a:pt x="38" y="7"/>
                        </a:cubicBezTo>
                        <a:cubicBezTo>
                          <a:pt x="38" y="4"/>
                          <a:pt x="29" y="2"/>
                          <a:pt x="27" y="2"/>
                        </a:cubicBezTo>
                        <a:cubicBezTo>
                          <a:pt x="27" y="0"/>
                          <a:pt x="27" y="0"/>
                          <a:pt x="24" y="0"/>
                        </a:cubicBezTo>
                        <a:cubicBezTo>
                          <a:pt x="21" y="0"/>
                          <a:pt x="21" y="1"/>
                          <a:pt x="19" y="3"/>
                        </a:cubicBezTo>
                        <a:cubicBezTo>
                          <a:pt x="18" y="5"/>
                          <a:pt x="15" y="6"/>
                          <a:pt x="13" y="7"/>
                        </a:cubicBezTo>
                        <a:cubicBezTo>
                          <a:pt x="12" y="9"/>
                          <a:pt x="11" y="12"/>
                          <a:pt x="9" y="12"/>
                        </a:cubicBezTo>
                        <a:cubicBezTo>
                          <a:pt x="7" y="12"/>
                          <a:pt x="5" y="11"/>
                          <a:pt x="2" y="12"/>
                        </a:cubicBezTo>
                        <a:cubicBezTo>
                          <a:pt x="0" y="13"/>
                          <a:pt x="4" y="15"/>
                          <a:pt x="5" y="16"/>
                        </a:cubicBezTo>
                        <a:cubicBezTo>
                          <a:pt x="6" y="18"/>
                          <a:pt x="6" y="20"/>
                          <a:pt x="8" y="21"/>
                        </a:cubicBezTo>
                        <a:cubicBezTo>
                          <a:pt x="9" y="22"/>
                          <a:pt x="10" y="23"/>
                          <a:pt x="11" y="23"/>
                        </a:cubicBezTo>
                        <a:cubicBezTo>
                          <a:pt x="12" y="23"/>
                          <a:pt x="11" y="24"/>
                          <a:pt x="11" y="24"/>
                        </a:cubicBezTo>
                        <a:cubicBezTo>
                          <a:pt x="12" y="24"/>
                          <a:pt x="13" y="25"/>
                          <a:pt x="14" y="25"/>
                        </a:cubicBezTo>
                        <a:cubicBezTo>
                          <a:pt x="14" y="26"/>
                          <a:pt x="13" y="27"/>
                          <a:pt x="13" y="28"/>
                        </a:cubicBezTo>
                        <a:cubicBezTo>
                          <a:pt x="13" y="29"/>
                          <a:pt x="14" y="31"/>
                          <a:pt x="15" y="31"/>
                        </a:cubicBezTo>
                        <a:cubicBezTo>
                          <a:pt x="18" y="31"/>
                          <a:pt x="19" y="31"/>
                          <a:pt x="20" y="34"/>
                        </a:cubicBezTo>
                        <a:cubicBezTo>
                          <a:pt x="21" y="35"/>
                          <a:pt x="23" y="34"/>
                          <a:pt x="25" y="35"/>
                        </a:cubicBezTo>
                        <a:cubicBezTo>
                          <a:pt x="26" y="35"/>
                          <a:pt x="26" y="35"/>
                          <a:pt x="27" y="35"/>
                        </a:cubicBezTo>
                        <a:cubicBezTo>
                          <a:pt x="31" y="35"/>
                          <a:pt x="32" y="34"/>
                          <a:pt x="34" y="31"/>
                        </a:cubicBezTo>
                        <a:cubicBezTo>
                          <a:pt x="35" y="30"/>
                          <a:pt x="36" y="28"/>
                          <a:pt x="36" y="27"/>
                        </a:cubicBezTo>
                        <a:cubicBezTo>
                          <a:pt x="37" y="25"/>
                          <a:pt x="39" y="24"/>
                          <a:pt x="39" y="22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46" name="Freeform 737">
                    <a:extLst>
                      <a:ext uri="{FF2B5EF4-FFF2-40B4-BE49-F238E27FC236}">
                        <a16:creationId xmlns:a16="http://schemas.microsoft.com/office/drawing/2014/main" id="{C5D2F0E7-CB34-4E72-82E4-3D17DC017F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36512" y="5129753"/>
                    <a:ext cx="46190" cy="52562"/>
                  </a:xfrm>
                  <a:custGeom>
                    <a:avLst/>
                    <a:gdLst>
                      <a:gd name="T0" fmla="*/ 5 w 10"/>
                      <a:gd name="T1" fmla="*/ 1 h 11"/>
                      <a:gd name="T2" fmla="*/ 7 w 10"/>
                      <a:gd name="T3" fmla="*/ 9 h 11"/>
                      <a:gd name="T4" fmla="*/ 5 w 10"/>
                      <a:gd name="T5" fmla="*/ 1 h 11"/>
                      <a:gd name="T6" fmla="*/ 5 w 10"/>
                      <a:gd name="T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" h="11">
                        <a:moveTo>
                          <a:pt x="5" y="1"/>
                        </a:moveTo>
                        <a:cubicBezTo>
                          <a:pt x="0" y="2"/>
                          <a:pt x="3" y="11"/>
                          <a:pt x="7" y="9"/>
                        </a:cubicBezTo>
                        <a:cubicBezTo>
                          <a:pt x="10" y="8"/>
                          <a:pt x="9" y="0"/>
                          <a:pt x="5" y="1"/>
                        </a:cubicBezTo>
                        <a:cubicBezTo>
                          <a:pt x="3" y="1"/>
                          <a:pt x="6" y="1"/>
                          <a:pt x="5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47" name="Freeform 738">
                    <a:extLst>
                      <a:ext uri="{FF2B5EF4-FFF2-40B4-BE49-F238E27FC236}">
                        <a16:creationId xmlns:a16="http://schemas.microsoft.com/office/drawing/2014/main" id="{834EDD28-9991-464C-9961-8E7CCCDD739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222737" y="5045337"/>
                    <a:ext cx="369523" cy="323332"/>
                  </a:xfrm>
                  <a:custGeom>
                    <a:avLst/>
                    <a:gdLst>
                      <a:gd name="T0" fmla="*/ 74 w 79"/>
                      <a:gd name="T1" fmla="*/ 27 h 69"/>
                      <a:gd name="T2" fmla="*/ 69 w 79"/>
                      <a:gd name="T3" fmla="*/ 22 h 69"/>
                      <a:gd name="T4" fmla="*/ 72 w 79"/>
                      <a:gd name="T5" fmla="*/ 19 h 69"/>
                      <a:gd name="T6" fmla="*/ 75 w 79"/>
                      <a:gd name="T7" fmla="*/ 20 h 69"/>
                      <a:gd name="T8" fmla="*/ 75 w 79"/>
                      <a:gd name="T9" fmla="*/ 11 h 69"/>
                      <a:gd name="T10" fmla="*/ 73 w 79"/>
                      <a:gd name="T11" fmla="*/ 7 h 69"/>
                      <a:gd name="T12" fmla="*/ 72 w 79"/>
                      <a:gd name="T13" fmla="*/ 1 h 69"/>
                      <a:gd name="T14" fmla="*/ 66 w 79"/>
                      <a:gd name="T15" fmla="*/ 1 h 69"/>
                      <a:gd name="T16" fmla="*/ 60 w 79"/>
                      <a:gd name="T17" fmla="*/ 2 h 69"/>
                      <a:gd name="T18" fmla="*/ 55 w 79"/>
                      <a:gd name="T19" fmla="*/ 5 h 69"/>
                      <a:gd name="T20" fmla="*/ 51 w 79"/>
                      <a:gd name="T21" fmla="*/ 8 h 69"/>
                      <a:gd name="T22" fmla="*/ 49 w 79"/>
                      <a:gd name="T23" fmla="*/ 12 h 69"/>
                      <a:gd name="T24" fmla="*/ 45 w 79"/>
                      <a:gd name="T25" fmla="*/ 14 h 69"/>
                      <a:gd name="T26" fmla="*/ 44 w 79"/>
                      <a:gd name="T27" fmla="*/ 17 h 69"/>
                      <a:gd name="T28" fmla="*/ 34 w 79"/>
                      <a:gd name="T29" fmla="*/ 17 h 69"/>
                      <a:gd name="T30" fmla="*/ 28 w 79"/>
                      <a:gd name="T31" fmla="*/ 21 h 69"/>
                      <a:gd name="T32" fmla="*/ 24 w 79"/>
                      <a:gd name="T33" fmla="*/ 24 h 69"/>
                      <a:gd name="T34" fmla="*/ 20 w 79"/>
                      <a:gd name="T35" fmla="*/ 23 h 69"/>
                      <a:gd name="T36" fmla="*/ 17 w 79"/>
                      <a:gd name="T37" fmla="*/ 14 h 69"/>
                      <a:gd name="T38" fmla="*/ 17 w 79"/>
                      <a:gd name="T39" fmla="*/ 29 h 69"/>
                      <a:gd name="T40" fmla="*/ 17 w 79"/>
                      <a:gd name="T41" fmla="*/ 33 h 69"/>
                      <a:gd name="T42" fmla="*/ 9 w 79"/>
                      <a:gd name="T43" fmla="*/ 35 h 69"/>
                      <a:gd name="T44" fmla="*/ 6 w 79"/>
                      <a:gd name="T45" fmla="*/ 34 h 69"/>
                      <a:gd name="T46" fmla="*/ 2 w 79"/>
                      <a:gd name="T47" fmla="*/ 33 h 69"/>
                      <a:gd name="T48" fmla="*/ 3 w 79"/>
                      <a:gd name="T49" fmla="*/ 40 h 69"/>
                      <a:gd name="T50" fmla="*/ 5 w 79"/>
                      <a:gd name="T51" fmla="*/ 45 h 69"/>
                      <a:gd name="T52" fmla="*/ 9 w 79"/>
                      <a:gd name="T53" fmla="*/ 56 h 69"/>
                      <a:gd name="T54" fmla="*/ 8 w 79"/>
                      <a:gd name="T55" fmla="*/ 60 h 69"/>
                      <a:gd name="T56" fmla="*/ 9 w 79"/>
                      <a:gd name="T57" fmla="*/ 62 h 69"/>
                      <a:gd name="T58" fmla="*/ 10 w 79"/>
                      <a:gd name="T59" fmla="*/ 66 h 69"/>
                      <a:gd name="T60" fmla="*/ 11 w 79"/>
                      <a:gd name="T61" fmla="*/ 64 h 69"/>
                      <a:gd name="T62" fmla="*/ 15 w 79"/>
                      <a:gd name="T63" fmla="*/ 68 h 69"/>
                      <a:gd name="T64" fmla="*/ 21 w 79"/>
                      <a:gd name="T65" fmla="*/ 66 h 69"/>
                      <a:gd name="T66" fmla="*/ 26 w 79"/>
                      <a:gd name="T67" fmla="*/ 65 h 69"/>
                      <a:gd name="T68" fmla="*/ 31 w 79"/>
                      <a:gd name="T69" fmla="*/ 64 h 69"/>
                      <a:gd name="T70" fmla="*/ 38 w 79"/>
                      <a:gd name="T71" fmla="*/ 64 h 69"/>
                      <a:gd name="T72" fmla="*/ 39 w 79"/>
                      <a:gd name="T73" fmla="*/ 64 h 69"/>
                      <a:gd name="T74" fmla="*/ 41 w 79"/>
                      <a:gd name="T75" fmla="*/ 63 h 69"/>
                      <a:gd name="T76" fmla="*/ 42 w 79"/>
                      <a:gd name="T77" fmla="*/ 62 h 69"/>
                      <a:gd name="T78" fmla="*/ 44 w 79"/>
                      <a:gd name="T79" fmla="*/ 65 h 69"/>
                      <a:gd name="T80" fmla="*/ 46 w 79"/>
                      <a:gd name="T81" fmla="*/ 62 h 69"/>
                      <a:gd name="T82" fmla="*/ 57 w 79"/>
                      <a:gd name="T83" fmla="*/ 56 h 69"/>
                      <a:gd name="T84" fmla="*/ 65 w 79"/>
                      <a:gd name="T85" fmla="*/ 48 h 69"/>
                      <a:gd name="T86" fmla="*/ 72 w 79"/>
                      <a:gd name="T87" fmla="*/ 37 h 69"/>
                      <a:gd name="T88" fmla="*/ 77 w 79"/>
                      <a:gd name="T89" fmla="*/ 33 h 69"/>
                      <a:gd name="T90" fmla="*/ 79 w 79"/>
                      <a:gd name="T91" fmla="*/ 25 h 69"/>
                      <a:gd name="T92" fmla="*/ 76 w 79"/>
                      <a:gd name="T93" fmla="*/ 25 h 69"/>
                      <a:gd name="T94" fmla="*/ 74 w 79"/>
                      <a:gd name="T95" fmla="*/ 27 h 69"/>
                      <a:gd name="T96" fmla="*/ 62 w 79"/>
                      <a:gd name="T97" fmla="*/ 39 h 69"/>
                      <a:gd name="T98" fmla="*/ 61 w 79"/>
                      <a:gd name="T99" fmla="*/ 41 h 69"/>
                      <a:gd name="T100" fmla="*/ 57 w 79"/>
                      <a:gd name="T101" fmla="*/ 43 h 69"/>
                      <a:gd name="T102" fmla="*/ 55 w 79"/>
                      <a:gd name="T103" fmla="*/ 44 h 69"/>
                      <a:gd name="T104" fmla="*/ 52 w 79"/>
                      <a:gd name="T105" fmla="*/ 41 h 69"/>
                      <a:gd name="T106" fmla="*/ 56 w 79"/>
                      <a:gd name="T107" fmla="*/ 35 h 69"/>
                      <a:gd name="T108" fmla="*/ 60 w 79"/>
                      <a:gd name="T109" fmla="*/ 35 h 69"/>
                      <a:gd name="T110" fmla="*/ 62 w 79"/>
                      <a:gd name="T111" fmla="*/ 39 h 69"/>
                      <a:gd name="T112" fmla="*/ 62 w 79"/>
                      <a:gd name="T113" fmla="*/ 39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79" h="69">
                        <a:moveTo>
                          <a:pt x="74" y="27"/>
                        </a:moveTo>
                        <a:cubicBezTo>
                          <a:pt x="71" y="27"/>
                          <a:pt x="68" y="24"/>
                          <a:pt x="69" y="22"/>
                        </a:cubicBezTo>
                        <a:cubicBezTo>
                          <a:pt x="69" y="20"/>
                          <a:pt x="71" y="19"/>
                          <a:pt x="72" y="19"/>
                        </a:cubicBezTo>
                        <a:cubicBezTo>
                          <a:pt x="73" y="19"/>
                          <a:pt x="74" y="20"/>
                          <a:pt x="75" y="20"/>
                        </a:cubicBezTo>
                        <a:cubicBezTo>
                          <a:pt x="75" y="17"/>
                          <a:pt x="76" y="14"/>
                          <a:pt x="75" y="11"/>
                        </a:cubicBezTo>
                        <a:cubicBezTo>
                          <a:pt x="74" y="10"/>
                          <a:pt x="73" y="8"/>
                          <a:pt x="73" y="7"/>
                        </a:cubicBezTo>
                        <a:cubicBezTo>
                          <a:pt x="72" y="5"/>
                          <a:pt x="72" y="3"/>
                          <a:pt x="72" y="1"/>
                        </a:cubicBezTo>
                        <a:cubicBezTo>
                          <a:pt x="70" y="2"/>
                          <a:pt x="67" y="1"/>
                          <a:pt x="66" y="1"/>
                        </a:cubicBezTo>
                        <a:cubicBezTo>
                          <a:pt x="63" y="0"/>
                          <a:pt x="61" y="0"/>
                          <a:pt x="60" y="2"/>
                        </a:cubicBezTo>
                        <a:cubicBezTo>
                          <a:pt x="58" y="3"/>
                          <a:pt x="56" y="3"/>
                          <a:pt x="55" y="5"/>
                        </a:cubicBezTo>
                        <a:cubicBezTo>
                          <a:pt x="54" y="6"/>
                          <a:pt x="52" y="7"/>
                          <a:pt x="51" y="8"/>
                        </a:cubicBezTo>
                        <a:cubicBezTo>
                          <a:pt x="50" y="9"/>
                          <a:pt x="50" y="11"/>
                          <a:pt x="49" y="12"/>
                        </a:cubicBezTo>
                        <a:cubicBezTo>
                          <a:pt x="48" y="14"/>
                          <a:pt x="46" y="12"/>
                          <a:pt x="45" y="14"/>
                        </a:cubicBezTo>
                        <a:cubicBezTo>
                          <a:pt x="44" y="15"/>
                          <a:pt x="45" y="16"/>
                          <a:pt x="44" y="17"/>
                        </a:cubicBezTo>
                        <a:cubicBezTo>
                          <a:pt x="42" y="21"/>
                          <a:pt x="37" y="18"/>
                          <a:pt x="34" y="17"/>
                        </a:cubicBezTo>
                        <a:cubicBezTo>
                          <a:pt x="31" y="15"/>
                          <a:pt x="30" y="19"/>
                          <a:pt x="28" y="21"/>
                        </a:cubicBezTo>
                        <a:cubicBezTo>
                          <a:pt x="27" y="22"/>
                          <a:pt x="26" y="24"/>
                          <a:pt x="24" y="24"/>
                        </a:cubicBezTo>
                        <a:cubicBezTo>
                          <a:pt x="24" y="24"/>
                          <a:pt x="20" y="24"/>
                          <a:pt x="20" y="23"/>
                        </a:cubicBezTo>
                        <a:cubicBezTo>
                          <a:pt x="22" y="20"/>
                          <a:pt x="21" y="15"/>
                          <a:pt x="17" y="14"/>
                        </a:cubicBezTo>
                        <a:cubicBezTo>
                          <a:pt x="17" y="19"/>
                          <a:pt x="17" y="24"/>
                          <a:pt x="17" y="29"/>
                        </a:cubicBezTo>
                        <a:cubicBezTo>
                          <a:pt x="17" y="29"/>
                          <a:pt x="18" y="32"/>
                          <a:pt x="17" y="33"/>
                        </a:cubicBezTo>
                        <a:cubicBezTo>
                          <a:pt x="14" y="35"/>
                          <a:pt x="13" y="36"/>
                          <a:pt x="9" y="35"/>
                        </a:cubicBezTo>
                        <a:cubicBezTo>
                          <a:pt x="8" y="35"/>
                          <a:pt x="7" y="35"/>
                          <a:pt x="6" y="34"/>
                        </a:cubicBezTo>
                        <a:cubicBezTo>
                          <a:pt x="5" y="32"/>
                          <a:pt x="4" y="31"/>
                          <a:pt x="2" y="33"/>
                        </a:cubicBezTo>
                        <a:cubicBezTo>
                          <a:pt x="0" y="35"/>
                          <a:pt x="2" y="38"/>
                          <a:pt x="3" y="40"/>
                        </a:cubicBezTo>
                        <a:cubicBezTo>
                          <a:pt x="4" y="41"/>
                          <a:pt x="5" y="43"/>
                          <a:pt x="5" y="45"/>
                        </a:cubicBezTo>
                        <a:cubicBezTo>
                          <a:pt x="7" y="49"/>
                          <a:pt x="11" y="51"/>
                          <a:pt x="9" y="56"/>
                        </a:cubicBezTo>
                        <a:cubicBezTo>
                          <a:pt x="8" y="58"/>
                          <a:pt x="7" y="58"/>
                          <a:pt x="8" y="60"/>
                        </a:cubicBezTo>
                        <a:cubicBezTo>
                          <a:pt x="9" y="61"/>
                          <a:pt x="9" y="62"/>
                          <a:pt x="9" y="62"/>
                        </a:cubicBezTo>
                        <a:cubicBezTo>
                          <a:pt x="10" y="63"/>
                          <a:pt x="9" y="65"/>
                          <a:pt x="10" y="66"/>
                        </a:cubicBezTo>
                        <a:cubicBezTo>
                          <a:pt x="10" y="66"/>
                          <a:pt x="10" y="64"/>
                          <a:pt x="11" y="64"/>
                        </a:cubicBezTo>
                        <a:cubicBezTo>
                          <a:pt x="11" y="64"/>
                          <a:pt x="14" y="67"/>
                          <a:pt x="15" y="68"/>
                        </a:cubicBezTo>
                        <a:cubicBezTo>
                          <a:pt x="17" y="69"/>
                          <a:pt x="19" y="66"/>
                          <a:pt x="21" y="66"/>
                        </a:cubicBezTo>
                        <a:cubicBezTo>
                          <a:pt x="23" y="65"/>
                          <a:pt x="25" y="67"/>
                          <a:pt x="26" y="65"/>
                        </a:cubicBezTo>
                        <a:cubicBezTo>
                          <a:pt x="28" y="64"/>
                          <a:pt x="29" y="64"/>
                          <a:pt x="31" y="64"/>
                        </a:cubicBezTo>
                        <a:cubicBezTo>
                          <a:pt x="33" y="64"/>
                          <a:pt x="35" y="64"/>
                          <a:pt x="38" y="64"/>
                        </a:cubicBezTo>
                        <a:cubicBezTo>
                          <a:pt x="38" y="64"/>
                          <a:pt x="39" y="64"/>
                          <a:pt x="39" y="64"/>
                        </a:cubicBezTo>
                        <a:cubicBezTo>
                          <a:pt x="40" y="64"/>
                          <a:pt x="40" y="63"/>
                          <a:pt x="41" y="63"/>
                        </a:cubicBezTo>
                        <a:cubicBezTo>
                          <a:pt x="41" y="63"/>
                          <a:pt x="41" y="62"/>
                          <a:pt x="42" y="62"/>
                        </a:cubicBezTo>
                        <a:cubicBezTo>
                          <a:pt x="42" y="63"/>
                          <a:pt x="42" y="65"/>
                          <a:pt x="44" y="65"/>
                        </a:cubicBezTo>
                        <a:cubicBezTo>
                          <a:pt x="44" y="65"/>
                          <a:pt x="43" y="61"/>
                          <a:pt x="46" y="62"/>
                        </a:cubicBezTo>
                        <a:cubicBezTo>
                          <a:pt x="50" y="63"/>
                          <a:pt x="54" y="59"/>
                          <a:pt x="57" y="56"/>
                        </a:cubicBezTo>
                        <a:cubicBezTo>
                          <a:pt x="60" y="54"/>
                          <a:pt x="62" y="51"/>
                          <a:pt x="65" y="48"/>
                        </a:cubicBezTo>
                        <a:cubicBezTo>
                          <a:pt x="68" y="45"/>
                          <a:pt x="69" y="41"/>
                          <a:pt x="72" y="37"/>
                        </a:cubicBezTo>
                        <a:cubicBezTo>
                          <a:pt x="73" y="36"/>
                          <a:pt x="76" y="35"/>
                          <a:pt x="77" y="33"/>
                        </a:cubicBezTo>
                        <a:cubicBezTo>
                          <a:pt x="78" y="31"/>
                          <a:pt x="79" y="27"/>
                          <a:pt x="79" y="25"/>
                        </a:cubicBezTo>
                        <a:cubicBezTo>
                          <a:pt x="78" y="25"/>
                          <a:pt x="77" y="25"/>
                          <a:pt x="76" y="25"/>
                        </a:cubicBezTo>
                        <a:cubicBezTo>
                          <a:pt x="75" y="25"/>
                          <a:pt x="75" y="27"/>
                          <a:pt x="74" y="27"/>
                        </a:cubicBezTo>
                        <a:close/>
                        <a:moveTo>
                          <a:pt x="62" y="39"/>
                        </a:moveTo>
                        <a:cubicBezTo>
                          <a:pt x="61" y="39"/>
                          <a:pt x="61" y="41"/>
                          <a:pt x="61" y="41"/>
                        </a:cubicBezTo>
                        <a:cubicBezTo>
                          <a:pt x="60" y="43"/>
                          <a:pt x="58" y="42"/>
                          <a:pt x="57" y="43"/>
                        </a:cubicBezTo>
                        <a:cubicBezTo>
                          <a:pt x="56" y="43"/>
                          <a:pt x="56" y="44"/>
                          <a:pt x="55" y="44"/>
                        </a:cubicBezTo>
                        <a:cubicBezTo>
                          <a:pt x="53" y="44"/>
                          <a:pt x="52" y="42"/>
                          <a:pt x="52" y="41"/>
                        </a:cubicBezTo>
                        <a:cubicBezTo>
                          <a:pt x="51" y="39"/>
                          <a:pt x="54" y="36"/>
                          <a:pt x="56" y="35"/>
                        </a:cubicBezTo>
                        <a:cubicBezTo>
                          <a:pt x="57" y="34"/>
                          <a:pt x="59" y="34"/>
                          <a:pt x="60" y="35"/>
                        </a:cubicBezTo>
                        <a:cubicBezTo>
                          <a:pt x="61" y="36"/>
                          <a:pt x="64" y="38"/>
                          <a:pt x="62" y="39"/>
                        </a:cubicBezTo>
                        <a:cubicBezTo>
                          <a:pt x="61" y="39"/>
                          <a:pt x="63" y="38"/>
                          <a:pt x="62" y="39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48" name="Freeform 739">
                    <a:extLst>
                      <a:ext uri="{FF2B5EF4-FFF2-40B4-BE49-F238E27FC236}">
                        <a16:creationId xmlns:a16="http://schemas.microsoft.com/office/drawing/2014/main" id="{98176BED-80E1-4FD0-B812-2740A683A8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61652" y="5199836"/>
                    <a:ext cx="60525" cy="62119"/>
                  </a:xfrm>
                  <a:custGeom>
                    <a:avLst/>
                    <a:gdLst>
                      <a:gd name="T0" fmla="*/ 11 w 13"/>
                      <a:gd name="T1" fmla="*/ 4 h 13"/>
                      <a:gd name="T2" fmla="*/ 3 w 13"/>
                      <a:gd name="T3" fmla="*/ 3 h 13"/>
                      <a:gd name="T4" fmla="*/ 2 w 13"/>
                      <a:gd name="T5" fmla="*/ 9 h 13"/>
                      <a:gd name="T6" fmla="*/ 7 w 13"/>
                      <a:gd name="T7" fmla="*/ 9 h 13"/>
                      <a:gd name="T8" fmla="*/ 11 w 13"/>
                      <a:gd name="T9" fmla="*/ 4 h 13"/>
                      <a:gd name="T10" fmla="*/ 11 w 13"/>
                      <a:gd name="T11" fmla="*/ 4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3" h="13">
                        <a:moveTo>
                          <a:pt x="11" y="4"/>
                        </a:moveTo>
                        <a:cubicBezTo>
                          <a:pt x="9" y="2"/>
                          <a:pt x="5" y="0"/>
                          <a:pt x="3" y="3"/>
                        </a:cubicBezTo>
                        <a:cubicBezTo>
                          <a:pt x="1" y="5"/>
                          <a:pt x="0" y="7"/>
                          <a:pt x="2" y="9"/>
                        </a:cubicBezTo>
                        <a:cubicBezTo>
                          <a:pt x="4" y="13"/>
                          <a:pt x="5" y="9"/>
                          <a:pt x="7" y="9"/>
                        </a:cubicBezTo>
                        <a:cubicBezTo>
                          <a:pt x="10" y="9"/>
                          <a:pt x="13" y="5"/>
                          <a:pt x="11" y="4"/>
                        </a:cubicBezTo>
                        <a:cubicBezTo>
                          <a:pt x="10" y="3"/>
                          <a:pt x="12" y="4"/>
                          <a:pt x="11" y="4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49" name="Freeform 740">
                    <a:extLst>
                      <a:ext uri="{FF2B5EF4-FFF2-40B4-BE49-F238E27FC236}">
                        <a16:creationId xmlns:a16="http://schemas.microsoft.com/office/drawing/2014/main" id="{60F6F6FA-9D2D-437D-91D2-6B82808403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33541" y="4620065"/>
                    <a:ext cx="23891" cy="38226"/>
                  </a:xfrm>
                  <a:custGeom>
                    <a:avLst/>
                    <a:gdLst>
                      <a:gd name="T0" fmla="*/ 2 w 5"/>
                      <a:gd name="T1" fmla="*/ 5 h 8"/>
                      <a:gd name="T2" fmla="*/ 5 w 5"/>
                      <a:gd name="T3" fmla="*/ 1 h 8"/>
                      <a:gd name="T4" fmla="*/ 1 w 5"/>
                      <a:gd name="T5" fmla="*/ 3 h 8"/>
                      <a:gd name="T6" fmla="*/ 0 w 5"/>
                      <a:gd name="T7" fmla="*/ 8 h 8"/>
                      <a:gd name="T8" fmla="*/ 2 w 5"/>
                      <a:gd name="T9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8">
                        <a:moveTo>
                          <a:pt x="2" y="5"/>
                        </a:moveTo>
                        <a:cubicBezTo>
                          <a:pt x="2" y="4"/>
                          <a:pt x="4" y="2"/>
                          <a:pt x="5" y="1"/>
                        </a:cubicBezTo>
                        <a:cubicBezTo>
                          <a:pt x="4" y="0"/>
                          <a:pt x="2" y="2"/>
                          <a:pt x="1" y="3"/>
                        </a:cubicBezTo>
                        <a:cubicBezTo>
                          <a:pt x="0" y="4"/>
                          <a:pt x="0" y="6"/>
                          <a:pt x="0" y="8"/>
                        </a:cubicBezTo>
                        <a:cubicBezTo>
                          <a:pt x="2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50" name="Freeform 741">
                    <a:extLst>
                      <a:ext uri="{FF2B5EF4-FFF2-40B4-BE49-F238E27FC236}">
                        <a16:creationId xmlns:a16="http://schemas.microsoft.com/office/drawing/2014/main" id="{1A47BFAF-E6C7-44F7-AE8A-8E6C043E37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11241" y="4428933"/>
                    <a:ext cx="162463" cy="210246"/>
                  </a:xfrm>
                  <a:custGeom>
                    <a:avLst/>
                    <a:gdLst>
                      <a:gd name="T0" fmla="*/ 11 w 35"/>
                      <a:gd name="T1" fmla="*/ 44 h 45"/>
                      <a:gd name="T2" fmla="*/ 15 w 35"/>
                      <a:gd name="T3" fmla="*/ 41 h 45"/>
                      <a:gd name="T4" fmla="*/ 16 w 35"/>
                      <a:gd name="T5" fmla="*/ 43 h 45"/>
                      <a:gd name="T6" fmla="*/ 23 w 35"/>
                      <a:gd name="T7" fmla="*/ 37 h 45"/>
                      <a:gd name="T8" fmla="*/ 25 w 35"/>
                      <a:gd name="T9" fmla="*/ 26 h 45"/>
                      <a:gd name="T10" fmla="*/ 31 w 35"/>
                      <a:gd name="T11" fmla="*/ 16 h 45"/>
                      <a:gd name="T12" fmla="*/ 33 w 35"/>
                      <a:gd name="T13" fmla="*/ 8 h 45"/>
                      <a:gd name="T14" fmla="*/ 35 w 35"/>
                      <a:gd name="T15" fmla="*/ 2 h 45"/>
                      <a:gd name="T16" fmla="*/ 29 w 35"/>
                      <a:gd name="T17" fmla="*/ 1 h 45"/>
                      <a:gd name="T18" fmla="*/ 26 w 35"/>
                      <a:gd name="T19" fmla="*/ 2 h 45"/>
                      <a:gd name="T20" fmla="*/ 25 w 35"/>
                      <a:gd name="T21" fmla="*/ 6 h 45"/>
                      <a:gd name="T22" fmla="*/ 20 w 35"/>
                      <a:gd name="T23" fmla="*/ 10 h 45"/>
                      <a:gd name="T24" fmla="*/ 10 w 35"/>
                      <a:gd name="T25" fmla="*/ 8 h 45"/>
                      <a:gd name="T26" fmla="*/ 13 w 35"/>
                      <a:gd name="T27" fmla="*/ 13 h 45"/>
                      <a:gd name="T28" fmla="*/ 14 w 35"/>
                      <a:gd name="T29" fmla="*/ 19 h 45"/>
                      <a:gd name="T30" fmla="*/ 15 w 35"/>
                      <a:gd name="T31" fmla="*/ 22 h 45"/>
                      <a:gd name="T32" fmla="*/ 16 w 35"/>
                      <a:gd name="T33" fmla="*/ 25 h 45"/>
                      <a:gd name="T34" fmla="*/ 15 w 35"/>
                      <a:gd name="T35" fmla="*/ 32 h 45"/>
                      <a:gd name="T36" fmla="*/ 13 w 35"/>
                      <a:gd name="T37" fmla="*/ 31 h 45"/>
                      <a:gd name="T38" fmla="*/ 10 w 35"/>
                      <a:gd name="T39" fmla="*/ 32 h 45"/>
                      <a:gd name="T40" fmla="*/ 8 w 35"/>
                      <a:gd name="T41" fmla="*/ 29 h 45"/>
                      <a:gd name="T42" fmla="*/ 6 w 35"/>
                      <a:gd name="T43" fmla="*/ 32 h 45"/>
                      <a:gd name="T44" fmla="*/ 4 w 35"/>
                      <a:gd name="T45" fmla="*/ 32 h 45"/>
                      <a:gd name="T46" fmla="*/ 3 w 35"/>
                      <a:gd name="T47" fmla="*/ 35 h 45"/>
                      <a:gd name="T48" fmla="*/ 0 w 35"/>
                      <a:gd name="T49" fmla="*/ 39 h 45"/>
                      <a:gd name="T50" fmla="*/ 5 w 35"/>
                      <a:gd name="T51" fmla="*/ 45 h 45"/>
                      <a:gd name="T52" fmla="*/ 8 w 35"/>
                      <a:gd name="T53" fmla="*/ 42 h 45"/>
                      <a:gd name="T54" fmla="*/ 11 w 35"/>
                      <a:gd name="T55" fmla="*/ 44 h 45"/>
                      <a:gd name="T56" fmla="*/ 11 w 35"/>
                      <a:gd name="T57" fmla="*/ 44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35" h="45">
                        <a:moveTo>
                          <a:pt x="11" y="44"/>
                        </a:moveTo>
                        <a:cubicBezTo>
                          <a:pt x="12" y="44"/>
                          <a:pt x="14" y="42"/>
                          <a:pt x="15" y="41"/>
                        </a:cubicBezTo>
                        <a:cubicBezTo>
                          <a:pt x="17" y="40"/>
                          <a:pt x="15" y="43"/>
                          <a:pt x="16" y="43"/>
                        </a:cubicBezTo>
                        <a:cubicBezTo>
                          <a:pt x="16" y="43"/>
                          <a:pt x="23" y="39"/>
                          <a:pt x="23" y="37"/>
                        </a:cubicBezTo>
                        <a:cubicBezTo>
                          <a:pt x="23" y="33"/>
                          <a:pt x="23" y="29"/>
                          <a:pt x="25" y="26"/>
                        </a:cubicBezTo>
                        <a:cubicBezTo>
                          <a:pt x="27" y="22"/>
                          <a:pt x="30" y="19"/>
                          <a:pt x="31" y="16"/>
                        </a:cubicBezTo>
                        <a:cubicBezTo>
                          <a:pt x="32" y="13"/>
                          <a:pt x="32" y="11"/>
                          <a:pt x="33" y="8"/>
                        </a:cubicBezTo>
                        <a:cubicBezTo>
                          <a:pt x="33" y="6"/>
                          <a:pt x="35" y="4"/>
                          <a:pt x="35" y="2"/>
                        </a:cubicBezTo>
                        <a:cubicBezTo>
                          <a:pt x="33" y="2"/>
                          <a:pt x="31" y="0"/>
                          <a:pt x="29" y="1"/>
                        </a:cubicBezTo>
                        <a:cubicBezTo>
                          <a:pt x="28" y="1"/>
                          <a:pt x="26" y="1"/>
                          <a:pt x="26" y="2"/>
                        </a:cubicBezTo>
                        <a:cubicBezTo>
                          <a:pt x="25" y="4"/>
                          <a:pt x="25" y="5"/>
                          <a:pt x="25" y="6"/>
                        </a:cubicBezTo>
                        <a:cubicBezTo>
                          <a:pt x="24" y="9"/>
                          <a:pt x="23" y="10"/>
                          <a:pt x="20" y="10"/>
                        </a:cubicBezTo>
                        <a:cubicBezTo>
                          <a:pt x="17" y="9"/>
                          <a:pt x="13" y="8"/>
                          <a:pt x="10" y="8"/>
                        </a:cubicBezTo>
                        <a:cubicBezTo>
                          <a:pt x="10" y="10"/>
                          <a:pt x="9" y="14"/>
                          <a:pt x="13" y="13"/>
                        </a:cubicBezTo>
                        <a:cubicBezTo>
                          <a:pt x="17" y="11"/>
                          <a:pt x="14" y="17"/>
                          <a:pt x="14" y="19"/>
                        </a:cubicBezTo>
                        <a:cubicBezTo>
                          <a:pt x="14" y="20"/>
                          <a:pt x="14" y="21"/>
                          <a:pt x="15" y="22"/>
                        </a:cubicBezTo>
                        <a:cubicBezTo>
                          <a:pt x="16" y="23"/>
                          <a:pt x="16" y="24"/>
                          <a:pt x="16" y="25"/>
                        </a:cubicBezTo>
                        <a:cubicBezTo>
                          <a:pt x="16" y="27"/>
                          <a:pt x="16" y="30"/>
                          <a:pt x="15" y="32"/>
                        </a:cubicBezTo>
                        <a:cubicBezTo>
                          <a:pt x="15" y="33"/>
                          <a:pt x="13" y="31"/>
                          <a:pt x="13" y="31"/>
                        </a:cubicBezTo>
                        <a:cubicBezTo>
                          <a:pt x="11" y="31"/>
                          <a:pt x="11" y="33"/>
                          <a:pt x="10" y="32"/>
                        </a:cubicBezTo>
                        <a:cubicBezTo>
                          <a:pt x="10" y="31"/>
                          <a:pt x="9" y="30"/>
                          <a:pt x="8" y="29"/>
                        </a:cubicBezTo>
                        <a:cubicBezTo>
                          <a:pt x="7" y="29"/>
                          <a:pt x="7" y="31"/>
                          <a:pt x="6" y="32"/>
                        </a:cubicBezTo>
                        <a:cubicBezTo>
                          <a:pt x="6" y="32"/>
                          <a:pt x="4" y="32"/>
                          <a:pt x="4" y="32"/>
                        </a:cubicBezTo>
                        <a:cubicBezTo>
                          <a:pt x="2" y="32"/>
                          <a:pt x="3" y="34"/>
                          <a:pt x="3" y="35"/>
                        </a:cubicBezTo>
                        <a:cubicBezTo>
                          <a:pt x="4" y="38"/>
                          <a:pt x="3" y="37"/>
                          <a:pt x="0" y="39"/>
                        </a:cubicBezTo>
                        <a:cubicBezTo>
                          <a:pt x="2" y="41"/>
                          <a:pt x="4" y="42"/>
                          <a:pt x="5" y="45"/>
                        </a:cubicBezTo>
                        <a:cubicBezTo>
                          <a:pt x="6" y="44"/>
                          <a:pt x="7" y="43"/>
                          <a:pt x="8" y="42"/>
                        </a:cubicBezTo>
                        <a:cubicBezTo>
                          <a:pt x="10" y="41"/>
                          <a:pt x="10" y="43"/>
                          <a:pt x="11" y="44"/>
                        </a:cubicBezTo>
                        <a:cubicBezTo>
                          <a:pt x="12" y="44"/>
                          <a:pt x="10" y="43"/>
                          <a:pt x="11" y="44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51" name="Freeform 742">
                    <a:extLst>
                      <a:ext uri="{FF2B5EF4-FFF2-40B4-BE49-F238E27FC236}">
                        <a16:creationId xmlns:a16="http://schemas.microsoft.com/office/drawing/2014/main" id="{39790E62-0E7B-423B-994B-4BED859826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81324" y="4260099"/>
                    <a:ext cx="297849" cy="210246"/>
                  </a:xfrm>
                  <a:custGeom>
                    <a:avLst/>
                    <a:gdLst>
                      <a:gd name="T0" fmla="*/ 12 w 64"/>
                      <a:gd name="T1" fmla="*/ 37 h 45"/>
                      <a:gd name="T2" fmla="*/ 17 w 64"/>
                      <a:gd name="T3" fmla="*/ 37 h 45"/>
                      <a:gd name="T4" fmla="*/ 20 w 64"/>
                      <a:gd name="T5" fmla="*/ 38 h 45"/>
                      <a:gd name="T6" fmla="*/ 21 w 64"/>
                      <a:gd name="T7" fmla="*/ 33 h 45"/>
                      <a:gd name="T8" fmla="*/ 25 w 64"/>
                      <a:gd name="T9" fmla="*/ 30 h 45"/>
                      <a:gd name="T10" fmla="*/ 30 w 64"/>
                      <a:gd name="T11" fmla="*/ 33 h 45"/>
                      <a:gd name="T12" fmla="*/ 36 w 64"/>
                      <a:gd name="T13" fmla="*/ 34 h 45"/>
                      <a:gd name="T14" fmla="*/ 39 w 64"/>
                      <a:gd name="T15" fmla="*/ 34 h 45"/>
                      <a:gd name="T16" fmla="*/ 41 w 64"/>
                      <a:gd name="T17" fmla="*/ 30 h 45"/>
                      <a:gd name="T18" fmla="*/ 45 w 64"/>
                      <a:gd name="T19" fmla="*/ 31 h 45"/>
                      <a:gd name="T20" fmla="*/ 50 w 64"/>
                      <a:gd name="T21" fmla="*/ 31 h 45"/>
                      <a:gd name="T22" fmla="*/ 55 w 64"/>
                      <a:gd name="T23" fmla="*/ 29 h 45"/>
                      <a:gd name="T24" fmla="*/ 60 w 64"/>
                      <a:gd name="T25" fmla="*/ 30 h 45"/>
                      <a:gd name="T26" fmla="*/ 58 w 64"/>
                      <a:gd name="T27" fmla="*/ 24 h 45"/>
                      <a:gd name="T28" fmla="*/ 55 w 64"/>
                      <a:gd name="T29" fmla="*/ 20 h 45"/>
                      <a:gd name="T30" fmla="*/ 51 w 64"/>
                      <a:gd name="T31" fmla="*/ 16 h 45"/>
                      <a:gd name="T32" fmla="*/ 47 w 64"/>
                      <a:gd name="T33" fmla="*/ 13 h 45"/>
                      <a:gd name="T34" fmla="*/ 46 w 64"/>
                      <a:gd name="T35" fmla="*/ 12 h 45"/>
                      <a:gd name="T36" fmla="*/ 44 w 64"/>
                      <a:gd name="T37" fmla="*/ 12 h 45"/>
                      <a:gd name="T38" fmla="*/ 44 w 64"/>
                      <a:gd name="T39" fmla="*/ 6 h 45"/>
                      <a:gd name="T40" fmla="*/ 41 w 64"/>
                      <a:gd name="T41" fmla="*/ 1 h 45"/>
                      <a:gd name="T42" fmla="*/ 41 w 64"/>
                      <a:gd name="T43" fmla="*/ 0 h 45"/>
                      <a:gd name="T44" fmla="*/ 38 w 64"/>
                      <a:gd name="T45" fmla="*/ 0 h 45"/>
                      <a:gd name="T46" fmla="*/ 35 w 64"/>
                      <a:gd name="T47" fmla="*/ 3 h 45"/>
                      <a:gd name="T48" fmla="*/ 26 w 64"/>
                      <a:gd name="T49" fmla="*/ 10 h 45"/>
                      <a:gd name="T50" fmla="*/ 22 w 64"/>
                      <a:gd name="T51" fmla="*/ 11 h 45"/>
                      <a:gd name="T52" fmla="*/ 19 w 64"/>
                      <a:gd name="T53" fmla="*/ 15 h 45"/>
                      <a:gd name="T54" fmla="*/ 13 w 64"/>
                      <a:gd name="T55" fmla="*/ 17 h 45"/>
                      <a:gd name="T56" fmla="*/ 9 w 64"/>
                      <a:gd name="T57" fmla="*/ 17 h 45"/>
                      <a:gd name="T58" fmla="*/ 6 w 64"/>
                      <a:gd name="T59" fmla="*/ 18 h 45"/>
                      <a:gd name="T60" fmla="*/ 3 w 64"/>
                      <a:gd name="T61" fmla="*/ 23 h 45"/>
                      <a:gd name="T62" fmla="*/ 4 w 64"/>
                      <a:gd name="T63" fmla="*/ 34 h 45"/>
                      <a:gd name="T64" fmla="*/ 6 w 64"/>
                      <a:gd name="T65" fmla="*/ 39 h 45"/>
                      <a:gd name="T66" fmla="*/ 9 w 64"/>
                      <a:gd name="T67" fmla="*/ 45 h 45"/>
                      <a:gd name="T68" fmla="*/ 12 w 64"/>
                      <a:gd name="T69" fmla="*/ 37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64" h="45">
                        <a:moveTo>
                          <a:pt x="12" y="37"/>
                        </a:moveTo>
                        <a:cubicBezTo>
                          <a:pt x="13" y="37"/>
                          <a:pt x="16" y="36"/>
                          <a:pt x="17" y="37"/>
                        </a:cubicBezTo>
                        <a:cubicBezTo>
                          <a:pt x="17" y="38"/>
                          <a:pt x="20" y="38"/>
                          <a:pt x="20" y="38"/>
                        </a:cubicBezTo>
                        <a:cubicBezTo>
                          <a:pt x="21" y="36"/>
                          <a:pt x="20" y="34"/>
                          <a:pt x="21" y="33"/>
                        </a:cubicBezTo>
                        <a:cubicBezTo>
                          <a:pt x="21" y="32"/>
                          <a:pt x="23" y="29"/>
                          <a:pt x="25" y="30"/>
                        </a:cubicBezTo>
                        <a:cubicBezTo>
                          <a:pt x="27" y="30"/>
                          <a:pt x="28" y="32"/>
                          <a:pt x="30" y="33"/>
                        </a:cubicBezTo>
                        <a:cubicBezTo>
                          <a:pt x="32" y="34"/>
                          <a:pt x="34" y="34"/>
                          <a:pt x="36" y="34"/>
                        </a:cubicBezTo>
                        <a:cubicBezTo>
                          <a:pt x="37" y="34"/>
                          <a:pt x="39" y="35"/>
                          <a:pt x="39" y="34"/>
                        </a:cubicBezTo>
                        <a:cubicBezTo>
                          <a:pt x="40" y="33"/>
                          <a:pt x="40" y="29"/>
                          <a:pt x="41" y="30"/>
                        </a:cubicBezTo>
                        <a:cubicBezTo>
                          <a:pt x="43" y="31"/>
                          <a:pt x="43" y="31"/>
                          <a:pt x="45" y="31"/>
                        </a:cubicBezTo>
                        <a:cubicBezTo>
                          <a:pt x="47" y="30"/>
                          <a:pt x="48" y="31"/>
                          <a:pt x="50" y="31"/>
                        </a:cubicBezTo>
                        <a:cubicBezTo>
                          <a:pt x="52" y="31"/>
                          <a:pt x="53" y="28"/>
                          <a:pt x="55" y="29"/>
                        </a:cubicBezTo>
                        <a:cubicBezTo>
                          <a:pt x="56" y="29"/>
                          <a:pt x="58" y="31"/>
                          <a:pt x="60" y="30"/>
                        </a:cubicBezTo>
                        <a:cubicBezTo>
                          <a:pt x="64" y="28"/>
                          <a:pt x="59" y="26"/>
                          <a:pt x="58" y="24"/>
                        </a:cubicBezTo>
                        <a:cubicBezTo>
                          <a:pt x="57" y="22"/>
                          <a:pt x="57" y="21"/>
                          <a:pt x="55" y="20"/>
                        </a:cubicBezTo>
                        <a:cubicBezTo>
                          <a:pt x="53" y="19"/>
                          <a:pt x="52" y="18"/>
                          <a:pt x="51" y="16"/>
                        </a:cubicBezTo>
                        <a:cubicBezTo>
                          <a:pt x="51" y="14"/>
                          <a:pt x="49" y="14"/>
                          <a:pt x="47" y="13"/>
                        </a:cubicBezTo>
                        <a:cubicBezTo>
                          <a:pt x="47" y="13"/>
                          <a:pt x="47" y="12"/>
                          <a:pt x="46" y="12"/>
                        </a:cubicBezTo>
                        <a:cubicBezTo>
                          <a:pt x="46" y="12"/>
                          <a:pt x="44" y="12"/>
                          <a:pt x="44" y="12"/>
                        </a:cubicBezTo>
                        <a:cubicBezTo>
                          <a:pt x="43" y="11"/>
                          <a:pt x="44" y="7"/>
                          <a:pt x="44" y="6"/>
                        </a:cubicBezTo>
                        <a:cubicBezTo>
                          <a:pt x="44" y="4"/>
                          <a:pt x="42" y="3"/>
                          <a:pt x="41" y="1"/>
                        </a:cubicBezTo>
                        <a:cubicBezTo>
                          <a:pt x="41" y="1"/>
                          <a:pt x="41" y="0"/>
                          <a:pt x="41" y="0"/>
                        </a:cubicBezTo>
                        <a:cubicBezTo>
                          <a:pt x="40" y="0"/>
                          <a:pt x="39" y="0"/>
                          <a:pt x="38" y="0"/>
                        </a:cubicBezTo>
                        <a:cubicBezTo>
                          <a:pt x="36" y="1"/>
                          <a:pt x="36" y="1"/>
                          <a:pt x="35" y="3"/>
                        </a:cubicBezTo>
                        <a:cubicBezTo>
                          <a:pt x="35" y="6"/>
                          <a:pt x="28" y="10"/>
                          <a:pt x="26" y="10"/>
                        </a:cubicBezTo>
                        <a:cubicBezTo>
                          <a:pt x="25" y="10"/>
                          <a:pt x="21" y="10"/>
                          <a:pt x="22" y="11"/>
                        </a:cubicBezTo>
                        <a:cubicBezTo>
                          <a:pt x="23" y="13"/>
                          <a:pt x="20" y="15"/>
                          <a:pt x="19" y="15"/>
                        </a:cubicBezTo>
                        <a:cubicBezTo>
                          <a:pt x="17" y="16"/>
                          <a:pt x="15" y="17"/>
                          <a:pt x="13" y="17"/>
                        </a:cubicBezTo>
                        <a:cubicBezTo>
                          <a:pt x="11" y="18"/>
                          <a:pt x="11" y="16"/>
                          <a:pt x="9" y="17"/>
                        </a:cubicBezTo>
                        <a:cubicBezTo>
                          <a:pt x="7" y="18"/>
                          <a:pt x="6" y="17"/>
                          <a:pt x="6" y="18"/>
                        </a:cubicBezTo>
                        <a:cubicBezTo>
                          <a:pt x="5" y="20"/>
                          <a:pt x="4" y="22"/>
                          <a:pt x="3" y="23"/>
                        </a:cubicBezTo>
                        <a:cubicBezTo>
                          <a:pt x="0" y="27"/>
                          <a:pt x="2" y="30"/>
                          <a:pt x="4" y="34"/>
                        </a:cubicBezTo>
                        <a:cubicBezTo>
                          <a:pt x="5" y="36"/>
                          <a:pt x="5" y="37"/>
                          <a:pt x="6" y="39"/>
                        </a:cubicBezTo>
                        <a:cubicBezTo>
                          <a:pt x="8" y="41"/>
                          <a:pt x="9" y="42"/>
                          <a:pt x="9" y="45"/>
                        </a:cubicBezTo>
                        <a:cubicBezTo>
                          <a:pt x="9" y="44"/>
                          <a:pt x="10" y="37"/>
                          <a:pt x="12" y="37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52" name="Freeform 743">
                    <a:extLst>
                      <a:ext uri="{FF2B5EF4-FFF2-40B4-BE49-F238E27FC236}">
                        <a16:creationId xmlns:a16="http://schemas.microsoft.com/office/drawing/2014/main" id="{BB8BA128-C978-4386-B5C6-131A923AAF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50027" y="3960658"/>
                    <a:ext cx="546322" cy="383858"/>
                  </a:xfrm>
                  <a:custGeom>
                    <a:avLst/>
                    <a:gdLst>
                      <a:gd name="T0" fmla="*/ 83 w 117"/>
                      <a:gd name="T1" fmla="*/ 82 h 82"/>
                      <a:gd name="T2" fmla="*/ 93 w 117"/>
                      <a:gd name="T3" fmla="*/ 76 h 82"/>
                      <a:gd name="T4" fmla="*/ 105 w 117"/>
                      <a:gd name="T5" fmla="*/ 68 h 82"/>
                      <a:gd name="T6" fmla="*/ 112 w 117"/>
                      <a:gd name="T7" fmla="*/ 64 h 82"/>
                      <a:gd name="T8" fmla="*/ 107 w 117"/>
                      <a:gd name="T9" fmla="*/ 55 h 82"/>
                      <a:gd name="T10" fmla="*/ 110 w 117"/>
                      <a:gd name="T11" fmla="*/ 46 h 82"/>
                      <a:gd name="T12" fmla="*/ 114 w 117"/>
                      <a:gd name="T13" fmla="*/ 40 h 82"/>
                      <a:gd name="T14" fmla="*/ 117 w 117"/>
                      <a:gd name="T15" fmla="*/ 21 h 82"/>
                      <a:gd name="T16" fmla="*/ 81 w 117"/>
                      <a:gd name="T17" fmla="*/ 1 h 82"/>
                      <a:gd name="T18" fmla="*/ 75 w 117"/>
                      <a:gd name="T19" fmla="*/ 2 h 82"/>
                      <a:gd name="T20" fmla="*/ 67 w 117"/>
                      <a:gd name="T21" fmla="*/ 2 h 82"/>
                      <a:gd name="T22" fmla="*/ 59 w 117"/>
                      <a:gd name="T23" fmla="*/ 1 h 82"/>
                      <a:gd name="T24" fmla="*/ 29 w 117"/>
                      <a:gd name="T25" fmla="*/ 21 h 82"/>
                      <a:gd name="T26" fmla="*/ 22 w 117"/>
                      <a:gd name="T27" fmla="*/ 25 h 82"/>
                      <a:gd name="T28" fmla="*/ 19 w 117"/>
                      <a:gd name="T29" fmla="*/ 42 h 82"/>
                      <a:gd name="T30" fmla="*/ 8 w 117"/>
                      <a:gd name="T31" fmla="*/ 43 h 82"/>
                      <a:gd name="T32" fmla="*/ 5 w 117"/>
                      <a:gd name="T33" fmla="*/ 51 h 82"/>
                      <a:gd name="T34" fmla="*/ 11 w 117"/>
                      <a:gd name="T35" fmla="*/ 56 h 82"/>
                      <a:gd name="T36" fmla="*/ 19 w 117"/>
                      <a:gd name="T37" fmla="*/ 62 h 82"/>
                      <a:gd name="T38" fmla="*/ 21 w 117"/>
                      <a:gd name="T39" fmla="*/ 55 h 82"/>
                      <a:gd name="T40" fmla="*/ 28 w 117"/>
                      <a:gd name="T41" fmla="*/ 50 h 82"/>
                      <a:gd name="T42" fmla="*/ 35 w 117"/>
                      <a:gd name="T43" fmla="*/ 53 h 82"/>
                      <a:gd name="T44" fmla="*/ 46 w 117"/>
                      <a:gd name="T45" fmla="*/ 55 h 82"/>
                      <a:gd name="T46" fmla="*/ 64 w 117"/>
                      <a:gd name="T47" fmla="*/ 53 h 82"/>
                      <a:gd name="T48" fmla="*/ 68 w 117"/>
                      <a:gd name="T49" fmla="*/ 47 h 82"/>
                      <a:gd name="T50" fmla="*/ 77 w 117"/>
                      <a:gd name="T51" fmla="*/ 31 h 82"/>
                      <a:gd name="T52" fmla="*/ 79 w 117"/>
                      <a:gd name="T53" fmla="*/ 16 h 82"/>
                      <a:gd name="T54" fmla="*/ 75 w 117"/>
                      <a:gd name="T55" fmla="*/ 2 h 82"/>
                      <a:gd name="T56" fmla="*/ 78 w 117"/>
                      <a:gd name="T57" fmla="*/ 16 h 82"/>
                      <a:gd name="T58" fmla="*/ 77 w 117"/>
                      <a:gd name="T59" fmla="*/ 35 h 82"/>
                      <a:gd name="T60" fmla="*/ 68 w 117"/>
                      <a:gd name="T61" fmla="*/ 46 h 82"/>
                      <a:gd name="T62" fmla="*/ 72 w 117"/>
                      <a:gd name="T63" fmla="*/ 55 h 82"/>
                      <a:gd name="T64" fmla="*/ 75 w 117"/>
                      <a:gd name="T65" fmla="*/ 65 h 82"/>
                      <a:gd name="T66" fmla="*/ 72 w 117"/>
                      <a:gd name="T67" fmla="*/ 74 h 82"/>
                      <a:gd name="T68" fmla="*/ 77 w 117"/>
                      <a:gd name="T69" fmla="*/ 81 h 82"/>
                      <a:gd name="T70" fmla="*/ 80 w 117"/>
                      <a:gd name="T71" fmla="*/ 81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17" h="82">
                        <a:moveTo>
                          <a:pt x="80" y="81"/>
                        </a:moveTo>
                        <a:cubicBezTo>
                          <a:pt x="81" y="80"/>
                          <a:pt x="82" y="82"/>
                          <a:pt x="83" y="82"/>
                        </a:cubicBezTo>
                        <a:cubicBezTo>
                          <a:pt x="85" y="81"/>
                          <a:pt x="87" y="80"/>
                          <a:pt x="89" y="79"/>
                        </a:cubicBezTo>
                        <a:cubicBezTo>
                          <a:pt x="90" y="79"/>
                          <a:pt x="93" y="78"/>
                          <a:pt x="93" y="76"/>
                        </a:cubicBezTo>
                        <a:cubicBezTo>
                          <a:pt x="93" y="74"/>
                          <a:pt x="94" y="75"/>
                          <a:pt x="96" y="74"/>
                        </a:cubicBezTo>
                        <a:cubicBezTo>
                          <a:pt x="99" y="74"/>
                          <a:pt x="103" y="71"/>
                          <a:pt x="105" y="68"/>
                        </a:cubicBezTo>
                        <a:cubicBezTo>
                          <a:pt x="106" y="67"/>
                          <a:pt x="106" y="66"/>
                          <a:pt x="107" y="65"/>
                        </a:cubicBezTo>
                        <a:cubicBezTo>
                          <a:pt x="108" y="64"/>
                          <a:pt x="110" y="64"/>
                          <a:pt x="112" y="64"/>
                        </a:cubicBezTo>
                        <a:cubicBezTo>
                          <a:pt x="112" y="62"/>
                          <a:pt x="110" y="61"/>
                          <a:pt x="109" y="59"/>
                        </a:cubicBezTo>
                        <a:cubicBezTo>
                          <a:pt x="109" y="58"/>
                          <a:pt x="110" y="55"/>
                          <a:pt x="107" y="55"/>
                        </a:cubicBezTo>
                        <a:cubicBezTo>
                          <a:pt x="106" y="55"/>
                          <a:pt x="109" y="53"/>
                          <a:pt x="108" y="52"/>
                        </a:cubicBezTo>
                        <a:cubicBezTo>
                          <a:pt x="108" y="49"/>
                          <a:pt x="109" y="48"/>
                          <a:pt x="110" y="46"/>
                        </a:cubicBezTo>
                        <a:cubicBezTo>
                          <a:pt x="110" y="44"/>
                          <a:pt x="112" y="44"/>
                          <a:pt x="112" y="42"/>
                        </a:cubicBezTo>
                        <a:cubicBezTo>
                          <a:pt x="112" y="41"/>
                          <a:pt x="113" y="40"/>
                          <a:pt x="114" y="40"/>
                        </a:cubicBezTo>
                        <a:cubicBezTo>
                          <a:pt x="117" y="40"/>
                          <a:pt x="117" y="40"/>
                          <a:pt x="117" y="38"/>
                        </a:cubicBezTo>
                        <a:cubicBezTo>
                          <a:pt x="117" y="32"/>
                          <a:pt x="117" y="27"/>
                          <a:pt x="117" y="21"/>
                        </a:cubicBezTo>
                        <a:cubicBezTo>
                          <a:pt x="117" y="19"/>
                          <a:pt x="113" y="18"/>
                          <a:pt x="111" y="17"/>
                        </a:cubicBezTo>
                        <a:cubicBezTo>
                          <a:pt x="101" y="12"/>
                          <a:pt x="91" y="6"/>
                          <a:pt x="81" y="1"/>
                        </a:cubicBezTo>
                        <a:cubicBezTo>
                          <a:pt x="80" y="1"/>
                          <a:pt x="80" y="0"/>
                          <a:pt x="79" y="0"/>
                        </a:cubicBezTo>
                        <a:cubicBezTo>
                          <a:pt x="78" y="1"/>
                          <a:pt x="76" y="2"/>
                          <a:pt x="75" y="2"/>
                        </a:cubicBezTo>
                        <a:cubicBezTo>
                          <a:pt x="74" y="3"/>
                          <a:pt x="72" y="5"/>
                          <a:pt x="71" y="5"/>
                        </a:cubicBezTo>
                        <a:cubicBezTo>
                          <a:pt x="70" y="5"/>
                          <a:pt x="69" y="3"/>
                          <a:pt x="67" y="2"/>
                        </a:cubicBezTo>
                        <a:cubicBezTo>
                          <a:pt x="66" y="1"/>
                          <a:pt x="65" y="1"/>
                          <a:pt x="64" y="1"/>
                        </a:cubicBezTo>
                        <a:cubicBezTo>
                          <a:pt x="62" y="0"/>
                          <a:pt x="61" y="0"/>
                          <a:pt x="59" y="1"/>
                        </a:cubicBezTo>
                        <a:cubicBezTo>
                          <a:pt x="52" y="5"/>
                          <a:pt x="45" y="10"/>
                          <a:pt x="38" y="14"/>
                        </a:cubicBezTo>
                        <a:cubicBezTo>
                          <a:pt x="35" y="16"/>
                          <a:pt x="32" y="18"/>
                          <a:pt x="29" y="21"/>
                        </a:cubicBezTo>
                        <a:cubicBezTo>
                          <a:pt x="28" y="22"/>
                          <a:pt x="27" y="22"/>
                          <a:pt x="26" y="22"/>
                        </a:cubicBezTo>
                        <a:cubicBezTo>
                          <a:pt x="23" y="22"/>
                          <a:pt x="22" y="22"/>
                          <a:pt x="22" y="25"/>
                        </a:cubicBezTo>
                        <a:cubicBezTo>
                          <a:pt x="22" y="28"/>
                          <a:pt x="22" y="31"/>
                          <a:pt x="22" y="34"/>
                        </a:cubicBezTo>
                        <a:cubicBezTo>
                          <a:pt x="22" y="37"/>
                          <a:pt x="21" y="40"/>
                          <a:pt x="19" y="42"/>
                        </a:cubicBezTo>
                        <a:cubicBezTo>
                          <a:pt x="18" y="43"/>
                          <a:pt x="15" y="43"/>
                          <a:pt x="14" y="43"/>
                        </a:cubicBezTo>
                        <a:cubicBezTo>
                          <a:pt x="12" y="43"/>
                          <a:pt x="10" y="43"/>
                          <a:pt x="8" y="43"/>
                        </a:cubicBezTo>
                        <a:cubicBezTo>
                          <a:pt x="6" y="43"/>
                          <a:pt x="4" y="44"/>
                          <a:pt x="2" y="44"/>
                        </a:cubicBezTo>
                        <a:cubicBezTo>
                          <a:pt x="0" y="44"/>
                          <a:pt x="5" y="51"/>
                          <a:pt x="5" y="51"/>
                        </a:cubicBezTo>
                        <a:cubicBezTo>
                          <a:pt x="6" y="54"/>
                          <a:pt x="7" y="56"/>
                          <a:pt x="10" y="57"/>
                        </a:cubicBezTo>
                        <a:cubicBezTo>
                          <a:pt x="10" y="57"/>
                          <a:pt x="11" y="56"/>
                          <a:pt x="11" y="56"/>
                        </a:cubicBezTo>
                        <a:cubicBezTo>
                          <a:pt x="12" y="57"/>
                          <a:pt x="12" y="60"/>
                          <a:pt x="14" y="58"/>
                        </a:cubicBezTo>
                        <a:cubicBezTo>
                          <a:pt x="16" y="56"/>
                          <a:pt x="18" y="61"/>
                          <a:pt x="19" y="62"/>
                        </a:cubicBezTo>
                        <a:cubicBezTo>
                          <a:pt x="19" y="61"/>
                          <a:pt x="20" y="59"/>
                          <a:pt x="20" y="58"/>
                        </a:cubicBezTo>
                        <a:cubicBezTo>
                          <a:pt x="20" y="57"/>
                          <a:pt x="21" y="56"/>
                          <a:pt x="21" y="55"/>
                        </a:cubicBezTo>
                        <a:cubicBezTo>
                          <a:pt x="22" y="52"/>
                          <a:pt x="22" y="52"/>
                          <a:pt x="25" y="51"/>
                        </a:cubicBezTo>
                        <a:cubicBezTo>
                          <a:pt x="26" y="50"/>
                          <a:pt x="27" y="50"/>
                          <a:pt x="28" y="50"/>
                        </a:cubicBezTo>
                        <a:cubicBezTo>
                          <a:pt x="29" y="49"/>
                          <a:pt x="30" y="51"/>
                          <a:pt x="31" y="51"/>
                        </a:cubicBezTo>
                        <a:cubicBezTo>
                          <a:pt x="33" y="51"/>
                          <a:pt x="34" y="52"/>
                          <a:pt x="35" y="53"/>
                        </a:cubicBezTo>
                        <a:cubicBezTo>
                          <a:pt x="36" y="54"/>
                          <a:pt x="37" y="54"/>
                          <a:pt x="39" y="54"/>
                        </a:cubicBezTo>
                        <a:cubicBezTo>
                          <a:pt x="42" y="52"/>
                          <a:pt x="43" y="55"/>
                          <a:pt x="46" y="55"/>
                        </a:cubicBezTo>
                        <a:cubicBezTo>
                          <a:pt x="49" y="55"/>
                          <a:pt x="52" y="53"/>
                          <a:pt x="55" y="53"/>
                        </a:cubicBezTo>
                        <a:cubicBezTo>
                          <a:pt x="57" y="53"/>
                          <a:pt x="61" y="54"/>
                          <a:pt x="64" y="53"/>
                        </a:cubicBezTo>
                        <a:cubicBezTo>
                          <a:pt x="65" y="53"/>
                          <a:pt x="66" y="52"/>
                          <a:pt x="67" y="51"/>
                        </a:cubicBezTo>
                        <a:cubicBezTo>
                          <a:pt x="69" y="50"/>
                          <a:pt x="68" y="49"/>
                          <a:pt x="68" y="47"/>
                        </a:cubicBezTo>
                        <a:cubicBezTo>
                          <a:pt x="68" y="42"/>
                          <a:pt x="73" y="39"/>
                          <a:pt x="77" y="35"/>
                        </a:cubicBezTo>
                        <a:cubicBezTo>
                          <a:pt x="78" y="34"/>
                          <a:pt x="77" y="32"/>
                          <a:pt x="77" y="31"/>
                        </a:cubicBezTo>
                        <a:cubicBezTo>
                          <a:pt x="77" y="28"/>
                          <a:pt x="77" y="26"/>
                          <a:pt x="77" y="23"/>
                        </a:cubicBezTo>
                        <a:cubicBezTo>
                          <a:pt x="78" y="21"/>
                          <a:pt x="79" y="18"/>
                          <a:pt x="79" y="16"/>
                        </a:cubicBezTo>
                        <a:cubicBezTo>
                          <a:pt x="78" y="14"/>
                          <a:pt x="77" y="12"/>
                          <a:pt x="76" y="11"/>
                        </a:cubicBezTo>
                        <a:cubicBezTo>
                          <a:pt x="74" y="8"/>
                          <a:pt x="75" y="5"/>
                          <a:pt x="75" y="2"/>
                        </a:cubicBezTo>
                        <a:cubicBezTo>
                          <a:pt x="75" y="5"/>
                          <a:pt x="75" y="7"/>
                          <a:pt x="75" y="9"/>
                        </a:cubicBezTo>
                        <a:cubicBezTo>
                          <a:pt x="75" y="11"/>
                          <a:pt x="78" y="14"/>
                          <a:pt x="78" y="16"/>
                        </a:cubicBezTo>
                        <a:cubicBezTo>
                          <a:pt x="79" y="19"/>
                          <a:pt x="77" y="23"/>
                          <a:pt x="77" y="26"/>
                        </a:cubicBezTo>
                        <a:cubicBezTo>
                          <a:pt x="77" y="28"/>
                          <a:pt x="78" y="32"/>
                          <a:pt x="77" y="35"/>
                        </a:cubicBezTo>
                        <a:cubicBezTo>
                          <a:pt x="76" y="37"/>
                          <a:pt x="72" y="39"/>
                          <a:pt x="71" y="41"/>
                        </a:cubicBezTo>
                        <a:cubicBezTo>
                          <a:pt x="69" y="42"/>
                          <a:pt x="68" y="44"/>
                          <a:pt x="68" y="46"/>
                        </a:cubicBezTo>
                        <a:cubicBezTo>
                          <a:pt x="67" y="49"/>
                          <a:pt x="69" y="50"/>
                          <a:pt x="70" y="53"/>
                        </a:cubicBezTo>
                        <a:cubicBezTo>
                          <a:pt x="70" y="54"/>
                          <a:pt x="71" y="54"/>
                          <a:pt x="72" y="55"/>
                        </a:cubicBezTo>
                        <a:cubicBezTo>
                          <a:pt x="74" y="56"/>
                          <a:pt x="75" y="57"/>
                          <a:pt x="75" y="59"/>
                        </a:cubicBezTo>
                        <a:cubicBezTo>
                          <a:pt x="75" y="61"/>
                          <a:pt x="75" y="63"/>
                          <a:pt x="75" y="65"/>
                        </a:cubicBezTo>
                        <a:cubicBezTo>
                          <a:pt x="75" y="66"/>
                          <a:pt x="76" y="68"/>
                          <a:pt x="77" y="70"/>
                        </a:cubicBezTo>
                        <a:cubicBezTo>
                          <a:pt x="74" y="70"/>
                          <a:pt x="67" y="70"/>
                          <a:pt x="72" y="74"/>
                        </a:cubicBezTo>
                        <a:cubicBezTo>
                          <a:pt x="74" y="75"/>
                          <a:pt x="75" y="76"/>
                          <a:pt x="76" y="78"/>
                        </a:cubicBezTo>
                        <a:cubicBezTo>
                          <a:pt x="76" y="79"/>
                          <a:pt x="77" y="80"/>
                          <a:pt x="77" y="81"/>
                        </a:cubicBezTo>
                        <a:cubicBezTo>
                          <a:pt x="77" y="82"/>
                          <a:pt x="80" y="81"/>
                          <a:pt x="80" y="81"/>
                        </a:cubicBezTo>
                        <a:cubicBezTo>
                          <a:pt x="82" y="80"/>
                          <a:pt x="80" y="81"/>
                          <a:pt x="80" y="8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53" name="Freeform 744">
                    <a:extLst>
                      <a:ext uri="{FF2B5EF4-FFF2-40B4-BE49-F238E27FC236}">
                        <a16:creationId xmlns:a16="http://schemas.microsoft.com/office/drawing/2014/main" id="{BF552FEC-A4B8-41BA-8E0D-CBA00E752C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43786" y="3970214"/>
                    <a:ext cx="383859" cy="473054"/>
                  </a:xfrm>
                  <a:custGeom>
                    <a:avLst/>
                    <a:gdLst>
                      <a:gd name="T0" fmla="*/ 6 w 82"/>
                      <a:gd name="T1" fmla="*/ 39 h 101"/>
                      <a:gd name="T2" fmla="*/ 6 w 82"/>
                      <a:gd name="T3" fmla="*/ 41 h 101"/>
                      <a:gd name="T4" fmla="*/ 4 w 82"/>
                      <a:gd name="T5" fmla="*/ 43 h 101"/>
                      <a:gd name="T6" fmla="*/ 2 w 82"/>
                      <a:gd name="T7" fmla="*/ 49 h 101"/>
                      <a:gd name="T8" fmla="*/ 2 w 82"/>
                      <a:gd name="T9" fmla="*/ 51 h 101"/>
                      <a:gd name="T10" fmla="*/ 1 w 82"/>
                      <a:gd name="T11" fmla="*/ 53 h 101"/>
                      <a:gd name="T12" fmla="*/ 4 w 82"/>
                      <a:gd name="T13" fmla="*/ 58 h 101"/>
                      <a:gd name="T14" fmla="*/ 6 w 82"/>
                      <a:gd name="T15" fmla="*/ 60 h 101"/>
                      <a:gd name="T16" fmla="*/ 6 w 82"/>
                      <a:gd name="T17" fmla="*/ 63 h 101"/>
                      <a:gd name="T18" fmla="*/ 9 w 82"/>
                      <a:gd name="T19" fmla="*/ 68 h 101"/>
                      <a:gd name="T20" fmla="*/ 9 w 82"/>
                      <a:gd name="T21" fmla="*/ 74 h 101"/>
                      <a:gd name="T22" fmla="*/ 15 w 82"/>
                      <a:gd name="T23" fmla="*/ 76 h 101"/>
                      <a:gd name="T24" fmla="*/ 18 w 82"/>
                      <a:gd name="T25" fmla="*/ 81 h 101"/>
                      <a:gd name="T26" fmla="*/ 22 w 82"/>
                      <a:gd name="T27" fmla="*/ 84 h 101"/>
                      <a:gd name="T28" fmla="*/ 26 w 82"/>
                      <a:gd name="T29" fmla="*/ 88 h 101"/>
                      <a:gd name="T30" fmla="*/ 26 w 82"/>
                      <a:gd name="T31" fmla="*/ 91 h 101"/>
                      <a:gd name="T32" fmla="*/ 28 w 82"/>
                      <a:gd name="T33" fmla="*/ 92 h 101"/>
                      <a:gd name="T34" fmla="*/ 32 w 82"/>
                      <a:gd name="T35" fmla="*/ 96 h 101"/>
                      <a:gd name="T36" fmla="*/ 35 w 82"/>
                      <a:gd name="T37" fmla="*/ 95 h 101"/>
                      <a:gd name="T38" fmla="*/ 39 w 82"/>
                      <a:gd name="T39" fmla="*/ 94 h 101"/>
                      <a:gd name="T40" fmla="*/ 44 w 82"/>
                      <a:gd name="T41" fmla="*/ 100 h 101"/>
                      <a:gd name="T42" fmla="*/ 51 w 82"/>
                      <a:gd name="T43" fmla="*/ 100 h 101"/>
                      <a:gd name="T44" fmla="*/ 55 w 82"/>
                      <a:gd name="T45" fmla="*/ 98 h 101"/>
                      <a:gd name="T46" fmla="*/ 59 w 82"/>
                      <a:gd name="T47" fmla="*/ 97 h 101"/>
                      <a:gd name="T48" fmla="*/ 69 w 82"/>
                      <a:gd name="T49" fmla="*/ 94 h 101"/>
                      <a:gd name="T50" fmla="*/ 69 w 82"/>
                      <a:gd name="T51" fmla="*/ 91 h 101"/>
                      <a:gd name="T52" fmla="*/ 66 w 82"/>
                      <a:gd name="T53" fmla="*/ 90 h 101"/>
                      <a:gd name="T54" fmla="*/ 61 w 82"/>
                      <a:gd name="T55" fmla="*/ 83 h 101"/>
                      <a:gd name="T56" fmla="*/ 59 w 82"/>
                      <a:gd name="T57" fmla="*/ 80 h 101"/>
                      <a:gd name="T58" fmla="*/ 56 w 82"/>
                      <a:gd name="T59" fmla="*/ 78 h 101"/>
                      <a:gd name="T60" fmla="*/ 59 w 82"/>
                      <a:gd name="T61" fmla="*/ 75 h 101"/>
                      <a:gd name="T62" fmla="*/ 61 w 82"/>
                      <a:gd name="T63" fmla="*/ 67 h 101"/>
                      <a:gd name="T64" fmla="*/ 62 w 82"/>
                      <a:gd name="T65" fmla="*/ 64 h 101"/>
                      <a:gd name="T66" fmla="*/ 65 w 82"/>
                      <a:gd name="T67" fmla="*/ 62 h 101"/>
                      <a:gd name="T68" fmla="*/ 65 w 82"/>
                      <a:gd name="T69" fmla="*/ 58 h 101"/>
                      <a:gd name="T70" fmla="*/ 67 w 82"/>
                      <a:gd name="T71" fmla="*/ 55 h 101"/>
                      <a:gd name="T72" fmla="*/ 71 w 82"/>
                      <a:gd name="T73" fmla="*/ 52 h 101"/>
                      <a:gd name="T74" fmla="*/ 72 w 82"/>
                      <a:gd name="T75" fmla="*/ 45 h 101"/>
                      <a:gd name="T76" fmla="*/ 72 w 82"/>
                      <a:gd name="T77" fmla="*/ 42 h 101"/>
                      <a:gd name="T78" fmla="*/ 74 w 82"/>
                      <a:gd name="T79" fmla="*/ 37 h 101"/>
                      <a:gd name="T80" fmla="*/ 79 w 82"/>
                      <a:gd name="T81" fmla="*/ 29 h 101"/>
                      <a:gd name="T82" fmla="*/ 82 w 82"/>
                      <a:gd name="T83" fmla="*/ 27 h 101"/>
                      <a:gd name="T84" fmla="*/ 79 w 82"/>
                      <a:gd name="T85" fmla="*/ 23 h 101"/>
                      <a:gd name="T86" fmla="*/ 76 w 82"/>
                      <a:gd name="T87" fmla="*/ 17 h 101"/>
                      <a:gd name="T88" fmla="*/ 76 w 82"/>
                      <a:gd name="T89" fmla="*/ 11 h 101"/>
                      <a:gd name="T90" fmla="*/ 75 w 82"/>
                      <a:gd name="T91" fmla="*/ 9 h 101"/>
                      <a:gd name="T92" fmla="*/ 74 w 82"/>
                      <a:gd name="T93" fmla="*/ 5 h 101"/>
                      <a:gd name="T94" fmla="*/ 68 w 82"/>
                      <a:gd name="T95" fmla="*/ 0 h 101"/>
                      <a:gd name="T96" fmla="*/ 64 w 82"/>
                      <a:gd name="T97" fmla="*/ 2 h 101"/>
                      <a:gd name="T98" fmla="*/ 60 w 82"/>
                      <a:gd name="T99" fmla="*/ 5 h 101"/>
                      <a:gd name="T100" fmla="*/ 56 w 82"/>
                      <a:gd name="T101" fmla="*/ 5 h 101"/>
                      <a:gd name="T102" fmla="*/ 46 w 82"/>
                      <a:gd name="T103" fmla="*/ 5 h 101"/>
                      <a:gd name="T104" fmla="*/ 17 w 82"/>
                      <a:gd name="T105" fmla="*/ 5 h 101"/>
                      <a:gd name="T106" fmla="*/ 16 w 82"/>
                      <a:gd name="T107" fmla="*/ 14 h 101"/>
                      <a:gd name="T108" fmla="*/ 13 w 82"/>
                      <a:gd name="T109" fmla="*/ 16 h 101"/>
                      <a:gd name="T110" fmla="*/ 11 w 82"/>
                      <a:gd name="T111" fmla="*/ 18 h 101"/>
                      <a:gd name="T112" fmla="*/ 11 w 82"/>
                      <a:gd name="T113" fmla="*/ 32 h 101"/>
                      <a:gd name="T114" fmla="*/ 11 w 82"/>
                      <a:gd name="T115" fmla="*/ 37 h 101"/>
                      <a:gd name="T116" fmla="*/ 6 w 82"/>
                      <a:gd name="T117" fmla="*/ 39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82" h="101">
                        <a:moveTo>
                          <a:pt x="6" y="39"/>
                        </a:moveTo>
                        <a:cubicBezTo>
                          <a:pt x="6" y="39"/>
                          <a:pt x="6" y="40"/>
                          <a:pt x="6" y="41"/>
                        </a:cubicBezTo>
                        <a:cubicBezTo>
                          <a:pt x="5" y="42"/>
                          <a:pt x="4" y="42"/>
                          <a:pt x="4" y="43"/>
                        </a:cubicBezTo>
                        <a:cubicBezTo>
                          <a:pt x="4" y="45"/>
                          <a:pt x="2" y="47"/>
                          <a:pt x="2" y="49"/>
                        </a:cubicBezTo>
                        <a:cubicBezTo>
                          <a:pt x="2" y="50"/>
                          <a:pt x="3" y="51"/>
                          <a:pt x="2" y="51"/>
                        </a:cubicBezTo>
                        <a:cubicBezTo>
                          <a:pt x="2" y="52"/>
                          <a:pt x="0" y="53"/>
                          <a:pt x="1" y="53"/>
                        </a:cubicBezTo>
                        <a:cubicBezTo>
                          <a:pt x="4" y="53"/>
                          <a:pt x="3" y="57"/>
                          <a:pt x="4" y="58"/>
                        </a:cubicBezTo>
                        <a:cubicBezTo>
                          <a:pt x="4" y="59"/>
                          <a:pt x="5" y="59"/>
                          <a:pt x="6" y="60"/>
                        </a:cubicBezTo>
                        <a:cubicBezTo>
                          <a:pt x="6" y="61"/>
                          <a:pt x="6" y="62"/>
                          <a:pt x="6" y="63"/>
                        </a:cubicBezTo>
                        <a:cubicBezTo>
                          <a:pt x="7" y="65"/>
                          <a:pt x="9" y="66"/>
                          <a:pt x="9" y="68"/>
                        </a:cubicBezTo>
                        <a:cubicBezTo>
                          <a:pt x="9" y="69"/>
                          <a:pt x="8" y="74"/>
                          <a:pt x="9" y="74"/>
                        </a:cubicBezTo>
                        <a:cubicBezTo>
                          <a:pt x="12" y="74"/>
                          <a:pt x="13" y="75"/>
                          <a:pt x="15" y="76"/>
                        </a:cubicBezTo>
                        <a:cubicBezTo>
                          <a:pt x="17" y="77"/>
                          <a:pt x="16" y="80"/>
                          <a:pt x="18" y="81"/>
                        </a:cubicBezTo>
                        <a:cubicBezTo>
                          <a:pt x="19" y="82"/>
                          <a:pt x="22" y="82"/>
                          <a:pt x="22" y="84"/>
                        </a:cubicBezTo>
                        <a:cubicBezTo>
                          <a:pt x="22" y="86"/>
                          <a:pt x="25" y="87"/>
                          <a:pt x="26" y="88"/>
                        </a:cubicBezTo>
                        <a:cubicBezTo>
                          <a:pt x="26" y="89"/>
                          <a:pt x="26" y="90"/>
                          <a:pt x="26" y="91"/>
                        </a:cubicBezTo>
                        <a:cubicBezTo>
                          <a:pt x="27" y="91"/>
                          <a:pt x="28" y="92"/>
                          <a:pt x="28" y="92"/>
                        </a:cubicBezTo>
                        <a:cubicBezTo>
                          <a:pt x="29" y="93"/>
                          <a:pt x="30" y="95"/>
                          <a:pt x="32" y="96"/>
                        </a:cubicBezTo>
                        <a:cubicBezTo>
                          <a:pt x="33" y="97"/>
                          <a:pt x="33" y="93"/>
                          <a:pt x="35" y="95"/>
                        </a:cubicBezTo>
                        <a:cubicBezTo>
                          <a:pt x="37" y="96"/>
                          <a:pt x="37" y="94"/>
                          <a:pt x="39" y="94"/>
                        </a:cubicBezTo>
                        <a:cubicBezTo>
                          <a:pt x="41" y="95"/>
                          <a:pt x="42" y="98"/>
                          <a:pt x="44" y="100"/>
                        </a:cubicBezTo>
                        <a:cubicBezTo>
                          <a:pt x="46" y="95"/>
                          <a:pt x="49" y="101"/>
                          <a:pt x="51" y="100"/>
                        </a:cubicBezTo>
                        <a:cubicBezTo>
                          <a:pt x="52" y="99"/>
                          <a:pt x="53" y="98"/>
                          <a:pt x="55" y="98"/>
                        </a:cubicBezTo>
                        <a:cubicBezTo>
                          <a:pt x="56" y="98"/>
                          <a:pt x="58" y="98"/>
                          <a:pt x="59" y="97"/>
                        </a:cubicBezTo>
                        <a:cubicBezTo>
                          <a:pt x="61" y="93"/>
                          <a:pt x="65" y="91"/>
                          <a:pt x="69" y="94"/>
                        </a:cubicBezTo>
                        <a:cubicBezTo>
                          <a:pt x="69" y="93"/>
                          <a:pt x="69" y="92"/>
                          <a:pt x="69" y="91"/>
                        </a:cubicBezTo>
                        <a:cubicBezTo>
                          <a:pt x="69" y="90"/>
                          <a:pt x="66" y="90"/>
                          <a:pt x="66" y="90"/>
                        </a:cubicBezTo>
                        <a:cubicBezTo>
                          <a:pt x="64" y="88"/>
                          <a:pt x="63" y="85"/>
                          <a:pt x="61" y="83"/>
                        </a:cubicBezTo>
                        <a:cubicBezTo>
                          <a:pt x="60" y="82"/>
                          <a:pt x="60" y="81"/>
                          <a:pt x="59" y="80"/>
                        </a:cubicBezTo>
                        <a:cubicBezTo>
                          <a:pt x="58" y="79"/>
                          <a:pt x="57" y="79"/>
                          <a:pt x="56" y="78"/>
                        </a:cubicBezTo>
                        <a:cubicBezTo>
                          <a:pt x="53" y="75"/>
                          <a:pt x="59" y="75"/>
                          <a:pt x="59" y="75"/>
                        </a:cubicBezTo>
                        <a:cubicBezTo>
                          <a:pt x="61" y="74"/>
                          <a:pt x="60" y="69"/>
                          <a:pt x="61" y="67"/>
                        </a:cubicBezTo>
                        <a:cubicBezTo>
                          <a:pt x="61" y="66"/>
                          <a:pt x="61" y="64"/>
                          <a:pt x="62" y="64"/>
                        </a:cubicBezTo>
                        <a:cubicBezTo>
                          <a:pt x="63" y="63"/>
                          <a:pt x="65" y="63"/>
                          <a:pt x="65" y="62"/>
                        </a:cubicBezTo>
                        <a:cubicBezTo>
                          <a:pt x="65" y="61"/>
                          <a:pt x="65" y="60"/>
                          <a:pt x="65" y="58"/>
                        </a:cubicBezTo>
                        <a:cubicBezTo>
                          <a:pt x="65" y="57"/>
                          <a:pt x="66" y="56"/>
                          <a:pt x="67" y="55"/>
                        </a:cubicBezTo>
                        <a:cubicBezTo>
                          <a:pt x="68" y="53"/>
                          <a:pt x="70" y="54"/>
                          <a:pt x="71" y="52"/>
                        </a:cubicBezTo>
                        <a:cubicBezTo>
                          <a:pt x="71" y="50"/>
                          <a:pt x="72" y="48"/>
                          <a:pt x="72" y="45"/>
                        </a:cubicBezTo>
                        <a:cubicBezTo>
                          <a:pt x="72" y="44"/>
                          <a:pt x="72" y="43"/>
                          <a:pt x="72" y="42"/>
                        </a:cubicBezTo>
                        <a:cubicBezTo>
                          <a:pt x="72" y="40"/>
                          <a:pt x="74" y="38"/>
                          <a:pt x="74" y="37"/>
                        </a:cubicBezTo>
                        <a:cubicBezTo>
                          <a:pt x="74" y="33"/>
                          <a:pt x="75" y="30"/>
                          <a:pt x="79" y="29"/>
                        </a:cubicBezTo>
                        <a:cubicBezTo>
                          <a:pt x="80" y="29"/>
                          <a:pt x="81" y="29"/>
                          <a:pt x="82" y="27"/>
                        </a:cubicBezTo>
                        <a:cubicBezTo>
                          <a:pt x="82" y="26"/>
                          <a:pt x="80" y="24"/>
                          <a:pt x="79" y="23"/>
                        </a:cubicBezTo>
                        <a:cubicBezTo>
                          <a:pt x="77" y="21"/>
                          <a:pt x="76" y="19"/>
                          <a:pt x="76" y="17"/>
                        </a:cubicBezTo>
                        <a:cubicBezTo>
                          <a:pt x="76" y="16"/>
                          <a:pt x="75" y="11"/>
                          <a:pt x="76" y="11"/>
                        </a:cubicBezTo>
                        <a:cubicBezTo>
                          <a:pt x="77" y="10"/>
                          <a:pt x="76" y="10"/>
                          <a:pt x="75" y="9"/>
                        </a:cubicBezTo>
                        <a:cubicBezTo>
                          <a:pt x="74" y="8"/>
                          <a:pt x="74" y="7"/>
                          <a:pt x="74" y="5"/>
                        </a:cubicBezTo>
                        <a:cubicBezTo>
                          <a:pt x="72" y="3"/>
                          <a:pt x="69" y="2"/>
                          <a:pt x="68" y="0"/>
                        </a:cubicBezTo>
                        <a:cubicBezTo>
                          <a:pt x="67" y="0"/>
                          <a:pt x="65" y="1"/>
                          <a:pt x="64" y="2"/>
                        </a:cubicBezTo>
                        <a:cubicBezTo>
                          <a:pt x="63" y="5"/>
                          <a:pt x="61" y="3"/>
                          <a:pt x="60" y="5"/>
                        </a:cubicBezTo>
                        <a:cubicBezTo>
                          <a:pt x="59" y="9"/>
                          <a:pt x="58" y="5"/>
                          <a:pt x="56" y="5"/>
                        </a:cubicBezTo>
                        <a:cubicBezTo>
                          <a:pt x="52" y="5"/>
                          <a:pt x="49" y="5"/>
                          <a:pt x="46" y="5"/>
                        </a:cubicBezTo>
                        <a:cubicBezTo>
                          <a:pt x="37" y="5"/>
                          <a:pt x="27" y="5"/>
                          <a:pt x="17" y="5"/>
                        </a:cubicBezTo>
                        <a:cubicBezTo>
                          <a:pt x="15" y="5"/>
                          <a:pt x="16" y="12"/>
                          <a:pt x="16" y="14"/>
                        </a:cubicBezTo>
                        <a:cubicBezTo>
                          <a:pt x="16" y="16"/>
                          <a:pt x="15" y="16"/>
                          <a:pt x="13" y="16"/>
                        </a:cubicBezTo>
                        <a:cubicBezTo>
                          <a:pt x="10" y="16"/>
                          <a:pt x="11" y="16"/>
                          <a:pt x="11" y="18"/>
                        </a:cubicBezTo>
                        <a:cubicBezTo>
                          <a:pt x="11" y="23"/>
                          <a:pt x="11" y="27"/>
                          <a:pt x="11" y="32"/>
                        </a:cubicBezTo>
                        <a:cubicBezTo>
                          <a:pt x="11" y="34"/>
                          <a:pt x="11" y="36"/>
                          <a:pt x="11" y="37"/>
                        </a:cubicBezTo>
                        <a:cubicBezTo>
                          <a:pt x="11" y="39"/>
                          <a:pt x="7" y="38"/>
                          <a:pt x="6" y="39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54" name="Freeform 745">
                    <a:extLst>
                      <a:ext uri="{FF2B5EF4-FFF2-40B4-BE49-F238E27FC236}">
                        <a16:creationId xmlns:a16="http://schemas.microsoft.com/office/drawing/2014/main" id="{490A07AC-70BE-46FC-82DB-A37FCC56DF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79863" y="4091265"/>
                    <a:ext cx="149721" cy="135387"/>
                  </a:xfrm>
                  <a:custGeom>
                    <a:avLst/>
                    <a:gdLst>
                      <a:gd name="T0" fmla="*/ 3 w 32"/>
                      <a:gd name="T1" fmla="*/ 19 h 29"/>
                      <a:gd name="T2" fmla="*/ 7 w 32"/>
                      <a:gd name="T3" fmla="*/ 20 h 29"/>
                      <a:gd name="T4" fmla="*/ 7 w 32"/>
                      <a:gd name="T5" fmla="*/ 17 h 29"/>
                      <a:gd name="T6" fmla="*/ 10 w 32"/>
                      <a:gd name="T7" fmla="*/ 19 h 29"/>
                      <a:gd name="T8" fmla="*/ 12 w 32"/>
                      <a:gd name="T9" fmla="*/ 18 h 29"/>
                      <a:gd name="T10" fmla="*/ 14 w 32"/>
                      <a:gd name="T11" fmla="*/ 18 h 29"/>
                      <a:gd name="T12" fmla="*/ 29 w 32"/>
                      <a:gd name="T13" fmla="*/ 29 h 29"/>
                      <a:gd name="T14" fmla="*/ 32 w 32"/>
                      <a:gd name="T15" fmla="*/ 27 h 29"/>
                      <a:gd name="T16" fmla="*/ 24 w 32"/>
                      <a:gd name="T17" fmla="*/ 19 h 29"/>
                      <a:gd name="T18" fmla="*/ 19 w 32"/>
                      <a:gd name="T19" fmla="*/ 16 h 29"/>
                      <a:gd name="T20" fmla="*/ 17 w 32"/>
                      <a:gd name="T21" fmla="*/ 14 h 29"/>
                      <a:gd name="T22" fmla="*/ 17 w 32"/>
                      <a:gd name="T23" fmla="*/ 16 h 29"/>
                      <a:gd name="T24" fmla="*/ 16 w 32"/>
                      <a:gd name="T25" fmla="*/ 14 h 29"/>
                      <a:gd name="T26" fmla="*/ 14 w 32"/>
                      <a:gd name="T27" fmla="*/ 9 h 29"/>
                      <a:gd name="T28" fmla="*/ 10 w 32"/>
                      <a:gd name="T29" fmla="*/ 0 h 29"/>
                      <a:gd name="T30" fmla="*/ 2 w 32"/>
                      <a:gd name="T31" fmla="*/ 7 h 29"/>
                      <a:gd name="T32" fmla="*/ 1 w 32"/>
                      <a:gd name="T33" fmla="*/ 13 h 29"/>
                      <a:gd name="T34" fmla="*/ 0 w 32"/>
                      <a:gd name="T35" fmla="*/ 20 h 29"/>
                      <a:gd name="T36" fmla="*/ 3 w 32"/>
                      <a:gd name="T37" fmla="*/ 1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2" h="29">
                        <a:moveTo>
                          <a:pt x="3" y="19"/>
                        </a:moveTo>
                        <a:cubicBezTo>
                          <a:pt x="4" y="19"/>
                          <a:pt x="6" y="21"/>
                          <a:pt x="7" y="20"/>
                        </a:cubicBezTo>
                        <a:cubicBezTo>
                          <a:pt x="7" y="19"/>
                          <a:pt x="6" y="17"/>
                          <a:pt x="7" y="17"/>
                        </a:cubicBezTo>
                        <a:cubicBezTo>
                          <a:pt x="9" y="17"/>
                          <a:pt x="9" y="19"/>
                          <a:pt x="10" y="19"/>
                        </a:cubicBezTo>
                        <a:cubicBezTo>
                          <a:pt x="11" y="19"/>
                          <a:pt x="12" y="18"/>
                          <a:pt x="12" y="18"/>
                        </a:cubicBezTo>
                        <a:cubicBezTo>
                          <a:pt x="13" y="17"/>
                          <a:pt x="14" y="18"/>
                          <a:pt x="14" y="18"/>
                        </a:cubicBezTo>
                        <a:cubicBezTo>
                          <a:pt x="22" y="18"/>
                          <a:pt x="25" y="24"/>
                          <a:pt x="29" y="29"/>
                        </a:cubicBezTo>
                        <a:cubicBezTo>
                          <a:pt x="30" y="29"/>
                          <a:pt x="31" y="28"/>
                          <a:pt x="32" y="27"/>
                        </a:cubicBezTo>
                        <a:cubicBezTo>
                          <a:pt x="29" y="25"/>
                          <a:pt x="26" y="22"/>
                          <a:pt x="24" y="19"/>
                        </a:cubicBezTo>
                        <a:cubicBezTo>
                          <a:pt x="23" y="17"/>
                          <a:pt x="21" y="17"/>
                          <a:pt x="19" y="16"/>
                        </a:cubicBezTo>
                        <a:cubicBezTo>
                          <a:pt x="18" y="16"/>
                          <a:pt x="18" y="14"/>
                          <a:pt x="17" y="14"/>
                        </a:cubicBezTo>
                        <a:cubicBezTo>
                          <a:pt x="16" y="14"/>
                          <a:pt x="17" y="15"/>
                          <a:pt x="17" y="16"/>
                        </a:cubicBezTo>
                        <a:cubicBezTo>
                          <a:pt x="17" y="16"/>
                          <a:pt x="16" y="14"/>
                          <a:pt x="16" y="14"/>
                        </a:cubicBezTo>
                        <a:cubicBezTo>
                          <a:pt x="15" y="12"/>
                          <a:pt x="14" y="11"/>
                          <a:pt x="14" y="9"/>
                        </a:cubicBezTo>
                        <a:cubicBezTo>
                          <a:pt x="13" y="6"/>
                          <a:pt x="13" y="3"/>
                          <a:pt x="10" y="0"/>
                        </a:cubicBezTo>
                        <a:cubicBezTo>
                          <a:pt x="9" y="4"/>
                          <a:pt x="4" y="4"/>
                          <a:pt x="2" y="7"/>
                        </a:cubicBezTo>
                        <a:cubicBezTo>
                          <a:pt x="1" y="9"/>
                          <a:pt x="2" y="11"/>
                          <a:pt x="1" y="13"/>
                        </a:cubicBezTo>
                        <a:cubicBezTo>
                          <a:pt x="0" y="15"/>
                          <a:pt x="0" y="17"/>
                          <a:pt x="0" y="20"/>
                        </a:cubicBezTo>
                        <a:cubicBezTo>
                          <a:pt x="1" y="19"/>
                          <a:pt x="2" y="19"/>
                          <a:pt x="3" y="19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55" name="Freeform 746">
                    <a:extLst>
                      <a:ext uri="{FF2B5EF4-FFF2-40B4-BE49-F238E27FC236}">
                        <a16:creationId xmlns:a16="http://schemas.microsoft.com/office/drawing/2014/main" id="{E05BE2B3-943E-4200-98CF-29261F7E68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01816" y="4156570"/>
                    <a:ext cx="345631" cy="286699"/>
                  </a:xfrm>
                  <a:custGeom>
                    <a:avLst/>
                    <a:gdLst>
                      <a:gd name="T0" fmla="*/ 70 w 74"/>
                      <a:gd name="T1" fmla="*/ 38 h 61"/>
                      <a:gd name="T2" fmla="*/ 57 w 74"/>
                      <a:gd name="T3" fmla="*/ 33 h 61"/>
                      <a:gd name="T4" fmla="*/ 51 w 74"/>
                      <a:gd name="T5" fmla="*/ 29 h 61"/>
                      <a:gd name="T6" fmla="*/ 48 w 74"/>
                      <a:gd name="T7" fmla="*/ 24 h 61"/>
                      <a:gd name="T8" fmla="*/ 51 w 74"/>
                      <a:gd name="T9" fmla="*/ 20 h 61"/>
                      <a:gd name="T10" fmla="*/ 45 w 74"/>
                      <a:gd name="T11" fmla="*/ 23 h 61"/>
                      <a:gd name="T12" fmla="*/ 44 w 74"/>
                      <a:gd name="T13" fmla="*/ 18 h 61"/>
                      <a:gd name="T14" fmla="*/ 44 w 74"/>
                      <a:gd name="T15" fmla="*/ 12 h 61"/>
                      <a:gd name="T16" fmla="*/ 37 w 74"/>
                      <a:gd name="T17" fmla="*/ 5 h 61"/>
                      <a:gd name="T18" fmla="*/ 28 w 74"/>
                      <a:gd name="T19" fmla="*/ 4 h 61"/>
                      <a:gd name="T20" fmla="*/ 24 w 74"/>
                      <a:gd name="T21" fmla="*/ 5 h 61"/>
                      <a:gd name="T22" fmla="*/ 21 w 74"/>
                      <a:gd name="T23" fmla="*/ 5 h 61"/>
                      <a:gd name="T24" fmla="*/ 18 w 74"/>
                      <a:gd name="T25" fmla="*/ 5 h 61"/>
                      <a:gd name="T26" fmla="*/ 17 w 74"/>
                      <a:gd name="T27" fmla="*/ 8 h 61"/>
                      <a:gd name="T28" fmla="*/ 15 w 74"/>
                      <a:gd name="T29" fmla="*/ 13 h 61"/>
                      <a:gd name="T30" fmla="*/ 12 w 74"/>
                      <a:gd name="T31" fmla="*/ 14 h 61"/>
                      <a:gd name="T32" fmla="*/ 10 w 74"/>
                      <a:gd name="T33" fmla="*/ 18 h 61"/>
                      <a:gd name="T34" fmla="*/ 10 w 74"/>
                      <a:gd name="T35" fmla="*/ 23 h 61"/>
                      <a:gd name="T36" fmla="*/ 5 w 74"/>
                      <a:gd name="T37" fmla="*/ 34 h 61"/>
                      <a:gd name="T38" fmla="*/ 1 w 74"/>
                      <a:gd name="T39" fmla="*/ 35 h 61"/>
                      <a:gd name="T40" fmla="*/ 2 w 74"/>
                      <a:gd name="T41" fmla="*/ 38 h 61"/>
                      <a:gd name="T42" fmla="*/ 9 w 74"/>
                      <a:gd name="T43" fmla="*/ 47 h 61"/>
                      <a:gd name="T44" fmla="*/ 13 w 74"/>
                      <a:gd name="T45" fmla="*/ 50 h 61"/>
                      <a:gd name="T46" fmla="*/ 14 w 74"/>
                      <a:gd name="T47" fmla="*/ 54 h 61"/>
                      <a:gd name="T48" fmla="*/ 20 w 74"/>
                      <a:gd name="T49" fmla="*/ 55 h 61"/>
                      <a:gd name="T50" fmla="*/ 25 w 74"/>
                      <a:gd name="T51" fmla="*/ 59 h 61"/>
                      <a:gd name="T52" fmla="*/ 33 w 74"/>
                      <a:gd name="T53" fmla="*/ 60 h 61"/>
                      <a:gd name="T54" fmla="*/ 39 w 74"/>
                      <a:gd name="T55" fmla="*/ 57 h 61"/>
                      <a:gd name="T56" fmla="*/ 47 w 74"/>
                      <a:gd name="T57" fmla="*/ 56 h 61"/>
                      <a:gd name="T58" fmla="*/ 54 w 74"/>
                      <a:gd name="T59" fmla="*/ 53 h 61"/>
                      <a:gd name="T60" fmla="*/ 59 w 74"/>
                      <a:gd name="T61" fmla="*/ 53 h 61"/>
                      <a:gd name="T62" fmla="*/ 74 w 74"/>
                      <a:gd name="T63" fmla="*/ 38 h 61"/>
                      <a:gd name="T64" fmla="*/ 70 w 74"/>
                      <a:gd name="T65" fmla="*/ 38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74" h="61">
                        <a:moveTo>
                          <a:pt x="70" y="38"/>
                        </a:moveTo>
                        <a:cubicBezTo>
                          <a:pt x="65" y="36"/>
                          <a:pt x="61" y="35"/>
                          <a:pt x="57" y="33"/>
                        </a:cubicBezTo>
                        <a:cubicBezTo>
                          <a:pt x="54" y="32"/>
                          <a:pt x="53" y="31"/>
                          <a:pt x="51" y="29"/>
                        </a:cubicBezTo>
                        <a:cubicBezTo>
                          <a:pt x="50" y="28"/>
                          <a:pt x="49" y="26"/>
                          <a:pt x="48" y="24"/>
                        </a:cubicBezTo>
                        <a:cubicBezTo>
                          <a:pt x="48" y="23"/>
                          <a:pt x="51" y="21"/>
                          <a:pt x="51" y="20"/>
                        </a:cubicBezTo>
                        <a:cubicBezTo>
                          <a:pt x="49" y="21"/>
                          <a:pt x="47" y="22"/>
                          <a:pt x="45" y="23"/>
                        </a:cubicBezTo>
                        <a:cubicBezTo>
                          <a:pt x="43" y="23"/>
                          <a:pt x="43" y="19"/>
                          <a:pt x="44" y="18"/>
                        </a:cubicBezTo>
                        <a:cubicBezTo>
                          <a:pt x="47" y="15"/>
                          <a:pt x="46" y="15"/>
                          <a:pt x="44" y="12"/>
                        </a:cubicBezTo>
                        <a:cubicBezTo>
                          <a:pt x="42" y="10"/>
                          <a:pt x="40" y="6"/>
                          <a:pt x="37" y="5"/>
                        </a:cubicBezTo>
                        <a:cubicBezTo>
                          <a:pt x="35" y="5"/>
                          <a:pt x="30" y="3"/>
                          <a:pt x="28" y="4"/>
                        </a:cubicBezTo>
                        <a:cubicBezTo>
                          <a:pt x="26" y="7"/>
                          <a:pt x="24" y="0"/>
                          <a:pt x="24" y="5"/>
                        </a:cubicBezTo>
                        <a:cubicBezTo>
                          <a:pt x="24" y="7"/>
                          <a:pt x="22" y="6"/>
                          <a:pt x="21" y="5"/>
                        </a:cubicBezTo>
                        <a:cubicBezTo>
                          <a:pt x="20" y="5"/>
                          <a:pt x="19" y="5"/>
                          <a:pt x="18" y="5"/>
                        </a:cubicBezTo>
                        <a:cubicBezTo>
                          <a:pt x="16" y="6"/>
                          <a:pt x="17" y="6"/>
                          <a:pt x="17" y="8"/>
                        </a:cubicBezTo>
                        <a:cubicBezTo>
                          <a:pt x="17" y="9"/>
                          <a:pt x="16" y="12"/>
                          <a:pt x="15" y="13"/>
                        </a:cubicBezTo>
                        <a:cubicBezTo>
                          <a:pt x="15" y="14"/>
                          <a:pt x="12" y="13"/>
                          <a:pt x="12" y="14"/>
                        </a:cubicBezTo>
                        <a:cubicBezTo>
                          <a:pt x="12" y="16"/>
                          <a:pt x="10" y="17"/>
                          <a:pt x="10" y="18"/>
                        </a:cubicBezTo>
                        <a:cubicBezTo>
                          <a:pt x="10" y="19"/>
                          <a:pt x="11" y="22"/>
                          <a:pt x="10" y="23"/>
                        </a:cubicBezTo>
                        <a:cubicBezTo>
                          <a:pt x="4" y="24"/>
                          <a:pt x="6" y="30"/>
                          <a:pt x="5" y="34"/>
                        </a:cubicBezTo>
                        <a:cubicBezTo>
                          <a:pt x="4" y="35"/>
                          <a:pt x="3" y="35"/>
                          <a:pt x="1" y="35"/>
                        </a:cubicBezTo>
                        <a:cubicBezTo>
                          <a:pt x="0" y="36"/>
                          <a:pt x="0" y="38"/>
                          <a:pt x="2" y="38"/>
                        </a:cubicBezTo>
                        <a:cubicBezTo>
                          <a:pt x="5" y="39"/>
                          <a:pt x="8" y="45"/>
                          <a:pt x="9" y="47"/>
                        </a:cubicBezTo>
                        <a:cubicBezTo>
                          <a:pt x="10" y="49"/>
                          <a:pt x="11" y="49"/>
                          <a:pt x="13" y="50"/>
                        </a:cubicBezTo>
                        <a:cubicBezTo>
                          <a:pt x="14" y="51"/>
                          <a:pt x="13" y="53"/>
                          <a:pt x="14" y="54"/>
                        </a:cubicBezTo>
                        <a:cubicBezTo>
                          <a:pt x="16" y="56"/>
                          <a:pt x="18" y="54"/>
                          <a:pt x="20" y="55"/>
                        </a:cubicBezTo>
                        <a:cubicBezTo>
                          <a:pt x="21" y="56"/>
                          <a:pt x="23" y="58"/>
                          <a:pt x="25" y="59"/>
                        </a:cubicBezTo>
                        <a:cubicBezTo>
                          <a:pt x="27" y="59"/>
                          <a:pt x="31" y="61"/>
                          <a:pt x="33" y="60"/>
                        </a:cubicBezTo>
                        <a:cubicBezTo>
                          <a:pt x="35" y="58"/>
                          <a:pt x="36" y="56"/>
                          <a:pt x="39" y="57"/>
                        </a:cubicBezTo>
                        <a:cubicBezTo>
                          <a:pt x="42" y="58"/>
                          <a:pt x="45" y="57"/>
                          <a:pt x="47" y="56"/>
                        </a:cubicBezTo>
                        <a:cubicBezTo>
                          <a:pt x="49" y="54"/>
                          <a:pt x="51" y="53"/>
                          <a:pt x="54" y="53"/>
                        </a:cubicBezTo>
                        <a:cubicBezTo>
                          <a:pt x="55" y="53"/>
                          <a:pt x="59" y="53"/>
                          <a:pt x="59" y="53"/>
                        </a:cubicBezTo>
                        <a:cubicBezTo>
                          <a:pt x="64" y="48"/>
                          <a:pt x="69" y="43"/>
                          <a:pt x="74" y="38"/>
                        </a:cubicBezTo>
                        <a:cubicBezTo>
                          <a:pt x="73" y="38"/>
                          <a:pt x="71" y="38"/>
                          <a:pt x="70" y="38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56" name="Freeform 747">
                    <a:extLst>
                      <a:ext uri="{FF2B5EF4-FFF2-40B4-BE49-F238E27FC236}">
                        <a16:creationId xmlns:a16="http://schemas.microsoft.com/office/drawing/2014/main" id="{3BD81B03-605C-4A59-86D7-FD36CC5713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19337" y="4240986"/>
                    <a:ext cx="406157" cy="388636"/>
                  </a:xfrm>
                  <a:custGeom>
                    <a:avLst/>
                    <a:gdLst>
                      <a:gd name="T0" fmla="*/ 86 w 87"/>
                      <a:gd name="T1" fmla="*/ 1 h 83"/>
                      <a:gd name="T2" fmla="*/ 83 w 87"/>
                      <a:gd name="T3" fmla="*/ 0 h 83"/>
                      <a:gd name="T4" fmla="*/ 79 w 87"/>
                      <a:gd name="T5" fmla="*/ 3 h 83"/>
                      <a:gd name="T6" fmla="*/ 71 w 87"/>
                      <a:gd name="T7" fmla="*/ 3 h 83"/>
                      <a:gd name="T8" fmla="*/ 69 w 87"/>
                      <a:gd name="T9" fmla="*/ 4 h 83"/>
                      <a:gd name="T10" fmla="*/ 68 w 87"/>
                      <a:gd name="T11" fmla="*/ 3 h 83"/>
                      <a:gd name="T12" fmla="*/ 63 w 87"/>
                      <a:gd name="T13" fmla="*/ 6 h 83"/>
                      <a:gd name="T14" fmla="*/ 58 w 87"/>
                      <a:gd name="T15" fmla="*/ 5 h 83"/>
                      <a:gd name="T16" fmla="*/ 53 w 87"/>
                      <a:gd name="T17" fmla="*/ 7 h 83"/>
                      <a:gd name="T18" fmla="*/ 47 w 87"/>
                      <a:gd name="T19" fmla="*/ 2 h 83"/>
                      <a:gd name="T20" fmla="*/ 44 w 87"/>
                      <a:gd name="T21" fmla="*/ 6 h 83"/>
                      <a:gd name="T22" fmla="*/ 48 w 87"/>
                      <a:gd name="T23" fmla="*/ 12 h 83"/>
                      <a:gd name="T24" fmla="*/ 56 w 87"/>
                      <a:gd name="T25" fmla="*/ 16 h 83"/>
                      <a:gd name="T26" fmla="*/ 70 w 87"/>
                      <a:gd name="T27" fmla="*/ 20 h 83"/>
                      <a:gd name="T28" fmla="*/ 63 w 87"/>
                      <a:gd name="T29" fmla="*/ 27 h 83"/>
                      <a:gd name="T30" fmla="*/ 58 w 87"/>
                      <a:gd name="T31" fmla="*/ 33 h 83"/>
                      <a:gd name="T32" fmla="*/ 55 w 87"/>
                      <a:gd name="T33" fmla="*/ 35 h 83"/>
                      <a:gd name="T34" fmla="*/ 48 w 87"/>
                      <a:gd name="T35" fmla="*/ 35 h 83"/>
                      <a:gd name="T36" fmla="*/ 42 w 87"/>
                      <a:gd name="T37" fmla="*/ 38 h 83"/>
                      <a:gd name="T38" fmla="*/ 36 w 87"/>
                      <a:gd name="T39" fmla="*/ 39 h 83"/>
                      <a:gd name="T40" fmla="*/ 32 w 87"/>
                      <a:gd name="T41" fmla="*/ 39 h 83"/>
                      <a:gd name="T42" fmla="*/ 26 w 87"/>
                      <a:gd name="T43" fmla="*/ 42 h 83"/>
                      <a:gd name="T44" fmla="*/ 21 w 87"/>
                      <a:gd name="T45" fmla="*/ 41 h 83"/>
                      <a:gd name="T46" fmla="*/ 16 w 87"/>
                      <a:gd name="T47" fmla="*/ 37 h 83"/>
                      <a:gd name="T48" fmla="*/ 11 w 87"/>
                      <a:gd name="T49" fmla="*/ 37 h 83"/>
                      <a:gd name="T50" fmla="*/ 7 w 87"/>
                      <a:gd name="T51" fmla="*/ 34 h 83"/>
                      <a:gd name="T52" fmla="*/ 0 w 87"/>
                      <a:gd name="T53" fmla="*/ 39 h 83"/>
                      <a:gd name="T54" fmla="*/ 3 w 87"/>
                      <a:gd name="T55" fmla="*/ 41 h 83"/>
                      <a:gd name="T56" fmla="*/ 4 w 87"/>
                      <a:gd name="T57" fmla="*/ 45 h 83"/>
                      <a:gd name="T58" fmla="*/ 3 w 87"/>
                      <a:gd name="T59" fmla="*/ 54 h 83"/>
                      <a:gd name="T60" fmla="*/ 0 w 87"/>
                      <a:gd name="T61" fmla="*/ 58 h 83"/>
                      <a:gd name="T62" fmla="*/ 3 w 87"/>
                      <a:gd name="T63" fmla="*/ 60 h 83"/>
                      <a:gd name="T64" fmla="*/ 1 w 87"/>
                      <a:gd name="T65" fmla="*/ 65 h 83"/>
                      <a:gd name="T66" fmla="*/ 4 w 87"/>
                      <a:gd name="T67" fmla="*/ 66 h 83"/>
                      <a:gd name="T68" fmla="*/ 15 w 87"/>
                      <a:gd name="T69" fmla="*/ 73 h 83"/>
                      <a:gd name="T70" fmla="*/ 19 w 87"/>
                      <a:gd name="T71" fmla="*/ 77 h 83"/>
                      <a:gd name="T72" fmla="*/ 26 w 87"/>
                      <a:gd name="T73" fmla="*/ 83 h 83"/>
                      <a:gd name="T74" fmla="*/ 30 w 87"/>
                      <a:gd name="T75" fmla="*/ 76 h 83"/>
                      <a:gd name="T76" fmla="*/ 33 w 87"/>
                      <a:gd name="T77" fmla="*/ 72 h 83"/>
                      <a:gd name="T78" fmla="*/ 35 w 87"/>
                      <a:gd name="T79" fmla="*/ 69 h 83"/>
                      <a:gd name="T80" fmla="*/ 40 w 87"/>
                      <a:gd name="T81" fmla="*/ 65 h 83"/>
                      <a:gd name="T82" fmla="*/ 59 w 87"/>
                      <a:gd name="T83" fmla="*/ 48 h 83"/>
                      <a:gd name="T84" fmla="*/ 77 w 87"/>
                      <a:gd name="T85" fmla="*/ 24 h 83"/>
                      <a:gd name="T86" fmla="*/ 84 w 87"/>
                      <a:gd name="T87" fmla="*/ 14 h 83"/>
                      <a:gd name="T88" fmla="*/ 86 w 87"/>
                      <a:gd name="T89" fmla="*/ 7 h 83"/>
                      <a:gd name="T90" fmla="*/ 86 w 87"/>
                      <a:gd name="T91" fmla="*/ 1 h 83"/>
                      <a:gd name="T92" fmla="*/ 86 w 87"/>
                      <a:gd name="T93" fmla="*/ 1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7" h="83">
                        <a:moveTo>
                          <a:pt x="86" y="1"/>
                        </a:moveTo>
                        <a:cubicBezTo>
                          <a:pt x="87" y="0"/>
                          <a:pt x="84" y="0"/>
                          <a:pt x="83" y="0"/>
                        </a:cubicBezTo>
                        <a:cubicBezTo>
                          <a:pt x="82" y="1"/>
                          <a:pt x="81" y="2"/>
                          <a:pt x="79" y="3"/>
                        </a:cubicBezTo>
                        <a:cubicBezTo>
                          <a:pt x="77" y="3"/>
                          <a:pt x="74" y="3"/>
                          <a:pt x="71" y="3"/>
                        </a:cubicBezTo>
                        <a:cubicBezTo>
                          <a:pt x="71" y="4"/>
                          <a:pt x="70" y="4"/>
                          <a:pt x="69" y="4"/>
                        </a:cubicBezTo>
                        <a:cubicBezTo>
                          <a:pt x="68" y="4"/>
                          <a:pt x="68" y="3"/>
                          <a:pt x="68" y="3"/>
                        </a:cubicBezTo>
                        <a:cubicBezTo>
                          <a:pt x="66" y="4"/>
                          <a:pt x="65" y="6"/>
                          <a:pt x="63" y="6"/>
                        </a:cubicBezTo>
                        <a:cubicBezTo>
                          <a:pt x="61" y="6"/>
                          <a:pt x="61" y="5"/>
                          <a:pt x="58" y="5"/>
                        </a:cubicBezTo>
                        <a:cubicBezTo>
                          <a:pt x="57" y="6"/>
                          <a:pt x="55" y="8"/>
                          <a:pt x="53" y="7"/>
                        </a:cubicBezTo>
                        <a:cubicBezTo>
                          <a:pt x="50" y="6"/>
                          <a:pt x="49" y="5"/>
                          <a:pt x="47" y="2"/>
                        </a:cubicBezTo>
                        <a:cubicBezTo>
                          <a:pt x="47" y="3"/>
                          <a:pt x="44" y="5"/>
                          <a:pt x="44" y="6"/>
                        </a:cubicBezTo>
                        <a:cubicBezTo>
                          <a:pt x="45" y="8"/>
                          <a:pt x="46" y="10"/>
                          <a:pt x="48" y="12"/>
                        </a:cubicBezTo>
                        <a:cubicBezTo>
                          <a:pt x="50" y="14"/>
                          <a:pt x="53" y="15"/>
                          <a:pt x="56" y="16"/>
                        </a:cubicBezTo>
                        <a:cubicBezTo>
                          <a:pt x="61" y="18"/>
                          <a:pt x="65" y="20"/>
                          <a:pt x="70" y="20"/>
                        </a:cubicBezTo>
                        <a:cubicBezTo>
                          <a:pt x="68" y="22"/>
                          <a:pt x="65" y="25"/>
                          <a:pt x="63" y="27"/>
                        </a:cubicBezTo>
                        <a:cubicBezTo>
                          <a:pt x="61" y="29"/>
                          <a:pt x="59" y="31"/>
                          <a:pt x="58" y="33"/>
                        </a:cubicBezTo>
                        <a:cubicBezTo>
                          <a:pt x="57" y="33"/>
                          <a:pt x="56" y="35"/>
                          <a:pt x="55" y="35"/>
                        </a:cubicBezTo>
                        <a:cubicBezTo>
                          <a:pt x="53" y="36"/>
                          <a:pt x="50" y="34"/>
                          <a:pt x="48" y="35"/>
                        </a:cubicBezTo>
                        <a:cubicBezTo>
                          <a:pt x="46" y="35"/>
                          <a:pt x="44" y="37"/>
                          <a:pt x="42" y="38"/>
                        </a:cubicBezTo>
                        <a:cubicBezTo>
                          <a:pt x="40" y="39"/>
                          <a:pt x="38" y="40"/>
                          <a:pt x="36" y="39"/>
                        </a:cubicBezTo>
                        <a:cubicBezTo>
                          <a:pt x="35" y="39"/>
                          <a:pt x="33" y="38"/>
                          <a:pt x="32" y="39"/>
                        </a:cubicBezTo>
                        <a:cubicBezTo>
                          <a:pt x="29" y="41"/>
                          <a:pt x="29" y="43"/>
                          <a:pt x="26" y="42"/>
                        </a:cubicBezTo>
                        <a:cubicBezTo>
                          <a:pt x="24" y="41"/>
                          <a:pt x="22" y="41"/>
                          <a:pt x="21" y="41"/>
                        </a:cubicBezTo>
                        <a:cubicBezTo>
                          <a:pt x="19" y="40"/>
                          <a:pt x="17" y="38"/>
                          <a:pt x="16" y="37"/>
                        </a:cubicBezTo>
                        <a:cubicBezTo>
                          <a:pt x="15" y="37"/>
                          <a:pt x="12" y="38"/>
                          <a:pt x="11" y="37"/>
                        </a:cubicBezTo>
                        <a:cubicBezTo>
                          <a:pt x="10" y="36"/>
                          <a:pt x="8" y="34"/>
                          <a:pt x="7" y="34"/>
                        </a:cubicBezTo>
                        <a:cubicBezTo>
                          <a:pt x="3" y="35"/>
                          <a:pt x="2" y="36"/>
                          <a:pt x="0" y="39"/>
                        </a:cubicBezTo>
                        <a:cubicBezTo>
                          <a:pt x="0" y="40"/>
                          <a:pt x="3" y="40"/>
                          <a:pt x="3" y="41"/>
                        </a:cubicBezTo>
                        <a:cubicBezTo>
                          <a:pt x="3" y="43"/>
                          <a:pt x="3" y="44"/>
                          <a:pt x="4" y="45"/>
                        </a:cubicBezTo>
                        <a:cubicBezTo>
                          <a:pt x="6" y="47"/>
                          <a:pt x="5" y="52"/>
                          <a:pt x="3" y="54"/>
                        </a:cubicBezTo>
                        <a:cubicBezTo>
                          <a:pt x="2" y="55"/>
                          <a:pt x="1" y="56"/>
                          <a:pt x="0" y="58"/>
                        </a:cubicBezTo>
                        <a:cubicBezTo>
                          <a:pt x="0" y="61"/>
                          <a:pt x="2" y="59"/>
                          <a:pt x="3" y="60"/>
                        </a:cubicBezTo>
                        <a:cubicBezTo>
                          <a:pt x="3" y="60"/>
                          <a:pt x="0" y="64"/>
                          <a:pt x="1" y="65"/>
                        </a:cubicBezTo>
                        <a:cubicBezTo>
                          <a:pt x="2" y="65"/>
                          <a:pt x="3" y="66"/>
                          <a:pt x="4" y="66"/>
                        </a:cubicBezTo>
                        <a:cubicBezTo>
                          <a:pt x="8" y="69"/>
                          <a:pt x="12" y="71"/>
                          <a:pt x="15" y="73"/>
                        </a:cubicBezTo>
                        <a:cubicBezTo>
                          <a:pt x="18" y="74"/>
                          <a:pt x="19" y="74"/>
                          <a:pt x="19" y="77"/>
                        </a:cubicBezTo>
                        <a:cubicBezTo>
                          <a:pt x="19" y="79"/>
                          <a:pt x="25" y="82"/>
                          <a:pt x="26" y="83"/>
                        </a:cubicBezTo>
                        <a:cubicBezTo>
                          <a:pt x="28" y="80"/>
                          <a:pt x="29" y="78"/>
                          <a:pt x="30" y="76"/>
                        </a:cubicBezTo>
                        <a:cubicBezTo>
                          <a:pt x="30" y="74"/>
                          <a:pt x="31" y="72"/>
                          <a:pt x="33" y="72"/>
                        </a:cubicBezTo>
                        <a:cubicBezTo>
                          <a:pt x="34" y="71"/>
                          <a:pt x="34" y="70"/>
                          <a:pt x="35" y="69"/>
                        </a:cubicBezTo>
                        <a:cubicBezTo>
                          <a:pt x="37" y="68"/>
                          <a:pt x="38" y="67"/>
                          <a:pt x="40" y="65"/>
                        </a:cubicBezTo>
                        <a:cubicBezTo>
                          <a:pt x="45" y="57"/>
                          <a:pt x="52" y="53"/>
                          <a:pt x="59" y="48"/>
                        </a:cubicBezTo>
                        <a:cubicBezTo>
                          <a:pt x="68" y="42"/>
                          <a:pt x="73" y="33"/>
                          <a:pt x="77" y="24"/>
                        </a:cubicBezTo>
                        <a:cubicBezTo>
                          <a:pt x="79" y="20"/>
                          <a:pt x="82" y="18"/>
                          <a:pt x="84" y="14"/>
                        </a:cubicBezTo>
                        <a:cubicBezTo>
                          <a:pt x="85" y="12"/>
                          <a:pt x="85" y="9"/>
                          <a:pt x="86" y="7"/>
                        </a:cubicBezTo>
                        <a:cubicBezTo>
                          <a:pt x="86" y="6"/>
                          <a:pt x="85" y="2"/>
                          <a:pt x="86" y="1"/>
                        </a:cubicBezTo>
                        <a:cubicBezTo>
                          <a:pt x="86" y="1"/>
                          <a:pt x="86" y="1"/>
                          <a:pt x="86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57" name="Freeform 748">
                    <a:extLst>
                      <a:ext uri="{FF2B5EF4-FFF2-40B4-BE49-F238E27FC236}">
                        <a16:creationId xmlns:a16="http://schemas.microsoft.com/office/drawing/2014/main" id="{1E67F0E6-50B2-4606-BC89-0620606FCF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02507" y="4218687"/>
                    <a:ext cx="41412" cy="50968"/>
                  </a:xfrm>
                  <a:custGeom>
                    <a:avLst/>
                    <a:gdLst>
                      <a:gd name="T0" fmla="*/ 3 w 9"/>
                      <a:gd name="T1" fmla="*/ 2 h 11"/>
                      <a:gd name="T2" fmla="*/ 1 w 9"/>
                      <a:gd name="T3" fmla="*/ 5 h 11"/>
                      <a:gd name="T4" fmla="*/ 0 w 9"/>
                      <a:gd name="T5" fmla="*/ 10 h 11"/>
                      <a:gd name="T6" fmla="*/ 8 w 9"/>
                      <a:gd name="T7" fmla="*/ 7 h 11"/>
                      <a:gd name="T8" fmla="*/ 4 w 9"/>
                      <a:gd name="T9" fmla="*/ 6 h 11"/>
                      <a:gd name="T10" fmla="*/ 8 w 9"/>
                      <a:gd name="T11" fmla="*/ 3 h 11"/>
                      <a:gd name="T12" fmla="*/ 3 w 9"/>
                      <a:gd name="T13" fmla="*/ 2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11">
                        <a:moveTo>
                          <a:pt x="3" y="2"/>
                        </a:moveTo>
                        <a:cubicBezTo>
                          <a:pt x="2" y="3"/>
                          <a:pt x="1" y="4"/>
                          <a:pt x="1" y="5"/>
                        </a:cubicBezTo>
                        <a:cubicBezTo>
                          <a:pt x="0" y="5"/>
                          <a:pt x="0" y="9"/>
                          <a:pt x="0" y="10"/>
                        </a:cubicBezTo>
                        <a:cubicBezTo>
                          <a:pt x="2" y="11"/>
                          <a:pt x="7" y="7"/>
                          <a:pt x="8" y="7"/>
                        </a:cubicBezTo>
                        <a:cubicBezTo>
                          <a:pt x="8" y="6"/>
                          <a:pt x="5" y="5"/>
                          <a:pt x="4" y="6"/>
                        </a:cubicBezTo>
                        <a:cubicBezTo>
                          <a:pt x="5" y="5"/>
                          <a:pt x="9" y="4"/>
                          <a:pt x="8" y="3"/>
                        </a:cubicBezTo>
                        <a:cubicBezTo>
                          <a:pt x="7" y="0"/>
                          <a:pt x="5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58" name="Freeform 749">
                    <a:extLst>
                      <a:ext uri="{FF2B5EF4-FFF2-40B4-BE49-F238E27FC236}">
                        <a16:creationId xmlns:a16="http://schemas.microsoft.com/office/drawing/2014/main" id="{48A28EE9-7457-4AFF-9CF5-C435E647DF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22179" y="4424156"/>
                    <a:ext cx="121050" cy="130608"/>
                  </a:xfrm>
                  <a:custGeom>
                    <a:avLst/>
                    <a:gdLst>
                      <a:gd name="T0" fmla="*/ 22 w 26"/>
                      <a:gd name="T1" fmla="*/ 18 h 28"/>
                      <a:gd name="T2" fmla="*/ 25 w 26"/>
                      <a:gd name="T3" fmla="*/ 14 h 28"/>
                      <a:gd name="T4" fmla="*/ 26 w 26"/>
                      <a:gd name="T5" fmla="*/ 8 h 28"/>
                      <a:gd name="T6" fmla="*/ 24 w 26"/>
                      <a:gd name="T7" fmla="*/ 3 h 28"/>
                      <a:gd name="T8" fmla="*/ 21 w 26"/>
                      <a:gd name="T9" fmla="*/ 0 h 28"/>
                      <a:gd name="T10" fmla="*/ 16 w 26"/>
                      <a:gd name="T11" fmla="*/ 1 h 28"/>
                      <a:gd name="T12" fmla="*/ 12 w 26"/>
                      <a:gd name="T13" fmla="*/ 3 h 28"/>
                      <a:gd name="T14" fmla="*/ 6 w 26"/>
                      <a:gd name="T15" fmla="*/ 2 h 28"/>
                      <a:gd name="T16" fmla="*/ 7 w 26"/>
                      <a:gd name="T17" fmla="*/ 8 h 28"/>
                      <a:gd name="T18" fmla="*/ 6 w 26"/>
                      <a:gd name="T19" fmla="*/ 12 h 28"/>
                      <a:gd name="T20" fmla="*/ 2 w 26"/>
                      <a:gd name="T21" fmla="*/ 16 h 28"/>
                      <a:gd name="T22" fmla="*/ 0 w 26"/>
                      <a:gd name="T23" fmla="*/ 22 h 28"/>
                      <a:gd name="T24" fmla="*/ 0 w 26"/>
                      <a:gd name="T25" fmla="*/ 27 h 28"/>
                      <a:gd name="T26" fmla="*/ 4 w 26"/>
                      <a:gd name="T27" fmla="*/ 26 h 28"/>
                      <a:gd name="T28" fmla="*/ 11 w 26"/>
                      <a:gd name="T29" fmla="*/ 25 h 28"/>
                      <a:gd name="T30" fmla="*/ 14 w 26"/>
                      <a:gd name="T31" fmla="*/ 20 h 28"/>
                      <a:gd name="T32" fmla="*/ 21 w 26"/>
                      <a:gd name="T33" fmla="*/ 20 h 28"/>
                      <a:gd name="T34" fmla="*/ 22 w 26"/>
                      <a:gd name="T35" fmla="*/ 18 h 28"/>
                      <a:gd name="T36" fmla="*/ 22 w 26"/>
                      <a:gd name="T37" fmla="*/ 1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6" h="28">
                        <a:moveTo>
                          <a:pt x="22" y="18"/>
                        </a:moveTo>
                        <a:cubicBezTo>
                          <a:pt x="22" y="16"/>
                          <a:pt x="24" y="15"/>
                          <a:pt x="25" y="14"/>
                        </a:cubicBezTo>
                        <a:cubicBezTo>
                          <a:pt x="26" y="13"/>
                          <a:pt x="26" y="10"/>
                          <a:pt x="26" y="8"/>
                        </a:cubicBezTo>
                        <a:cubicBezTo>
                          <a:pt x="26" y="6"/>
                          <a:pt x="24" y="5"/>
                          <a:pt x="24" y="3"/>
                        </a:cubicBezTo>
                        <a:cubicBezTo>
                          <a:pt x="24" y="1"/>
                          <a:pt x="22" y="1"/>
                          <a:pt x="21" y="0"/>
                        </a:cubicBezTo>
                        <a:cubicBezTo>
                          <a:pt x="20" y="1"/>
                          <a:pt x="18" y="0"/>
                          <a:pt x="16" y="1"/>
                        </a:cubicBezTo>
                        <a:cubicBezTo>
                          <a:pt x="15" y="2"/>
                          <a:pt x="13" y="4"/>
                          <a:pt x="12" y="3"/>
                        </a:cubicBezTo>
                        <a:cubicBezTo>
                          <a:pt x="10" y="1"/>
                          <a:pt x="7" y="0"/>
                          <a:pt x="6" y="2"/>
                        </a:cubicBezTo>
                        <a:cubicBezTo>
                          <a:pt x="5" y="4"/>
                          <a:pt x="6" y="7"/>
                          <a:pt x="7" y="8"/>
                        </a:cubicBezTo>
                        <a:cubicBezTo>
                          <a:pt x="8" y="10"/>
                          <a:pt x="7" y="10"/>
                          <a:pt x="6" y="12"/>
                        </a:cubicBezTo>
                        <a:cubicBezTo>
                          <a:pt x="5" y="14"/>
                          <a:pt x="3" y="15"/>
                          <a:pt x="2" y="16"/>
                        </a:cubicBezTo>
                        <a:cubicBezTo>
                          <a:pt x="1" y="18"/>
                          <a:pt x="0" y="19"/>
                          <a:pt x="0" y="22"/>
                        </a:cubicBezTo>
                        <a:cubicBezTo>
                          <a:pt x="0" y="23"/>
                          <a:pt x="1" y="25"/>
                          <a:pt x="0" y="27"/>
                        </a:cubicBezTo>
                        <a:cubicBezTo>
                          <a:pt x="2" y="28"/>
                          <a:pt x="2" y="27"/>
                          <a:pt x="4" y="26"/>
                        </a:cubicBezTo>
                        <a:cubicBezTo>
                          <a:pt x="6" y="25"/>
                          <a:pt x="9" y="25"/>
                          <a:pt x="11" y="25"/>
                        </a:cubicBezTo>
                        <a:cubicBezTo>
                          <a:pt x="10" y="22"/>
                          <a:pt x="12" y="21"/>
                          <a:pt x="14" y="20"/>
                        </a:cubicBezTo>
                        <a:cubicBezTo>
                          <a:pt x="16" y="19"/>
                          <a:pt x="20" y="17"/>
                          <a:pt x="21" y="20"/>
                        </a:cubicBezTo>
                        <a:cubicBezTo>
                          <a:pt x="21" y="19"/>
                          <a:pt x="21" y="18"/>
                          <a:pt x="22" y="18"/>
                        </a:cubicBezTo>
                        <a:cubicBezTo>
                          <a:pt x="22" y="16"/>
                          <a:pt x="21" y="18"/>
                          <a:pt x="22" y="18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59" name="Freeform 750">
                    <a:extLst>
                      <a:ext uri="{FF2B5EF4-FFF2-40B4-BE49-F238E27FC236}">
                        <a16:creationId xmlns:a16="http://schemas.microsoft.com/office/drawing/2014/main" id="{C3F6C984-824B-43DC-AB23-0C25CAA975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07843" y="4573876"/>
                    <a:ext cx="46190" cy="46190"/>
                  </a:xfrm>
                  <a:custGeom>
                    <a:avLst/>
                    <a:gdLst>
                      <a:gd name="T0" fmla="*/ 1 w 10"/>
                      <a:gd name="T1" fmla="*/ 6 h 10"/>
                      <a:gd name="T2" fmla="*/ 3 w 10"/>
                      <a:gd name="T3" fmla="*/ 10 h 10"/>
                      <a:gd name="T4" fmla="*/ 9 w 10"/>
                      <a:gd name="T5" fmla="*/ 5 h 10"/>
                      <a:gd name="T6" fmla="*/ 8 w 10"/>
                      <a:gd name="T7" fmla="*/ 0 h 10"/>
                      <a:gd name="T8" fmla="*/ 4 w 10"/>
                      <a:gd name="T9" fmla="*/ 1 h 10"/>
                      <a:gd name="T10" fmla="*/ 0 w 10"/>
                      <a:gd name="T11" fmla="*/ 1 h 10"/>
                      <a:gd name="T12" fmla="*/ 1 w 10"/>
                      <a:gd name="T13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" h="10">
                        <a:moveTo>
                          <a:pt x="1" y="6"/>
                        </a:moveTo>
                        <a:cubicBezTo>
                          <a:pt x="2" y="7"/>
                          <a:pt x="2" y="9"/>
                          <a:pt x="3" y="10"/>
                        </a:cubicBezTo>
                        <a:cubicBezTo>
                          <a:pt x="5" y="9"/>
                          <a:pt x="7" y="7"/>
                          <a:pt x="9" y="5"/>
                        </a:cubicBezTo>
                        <a:cubicBezTo>
                          <a:pt x="10" y="3"/>
                          <a:pt x="5" y="4"/>
                          <a:pt x="8" y="0"/>
                        </a:cubicBezTo>
                        <a:cubicBezTo>
                          <a:pt x="7" y="0"/>
                          <a:pt x="3" y="0"/>
                          <a:pt x="4" y="1"/>
                        </a:cubicBezTo>
                        <a:cubicBezTo>
                          <a:pt x="5" y="3"/>
                          <a:pt x="1" y="2"/>
                          <a:pt x="0" y="1"/>
                        </a:cubicBezTo>
                        <a:cubicBezTo>
                          <a:pt x="0" y="3"/>
                          <a:pt x="1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60" name="Freeform 751">
                    <a:extLst>
                      <a:ext uri="{FF2B5EF4-FFF2-40B4-BE49-F238E27FC236}">
                        <a16:creationId xmlns:a16="http://schemas.microsoft.com/office/drawing/2014/main" id="{B583829B-6BCF-4DFC-80B1-1AA96F89BC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07843" y="4545206"/>
                    <a:ext cx="50968" cy="43005"/>
                  </a:xfrm>
                  <a:custGeom>
                    <a:avLst/>
                    <a:gdLst>
                      <a:gd name="T0" fmla="*/ 3 w 11"/>
                      <a:gd name="T1" fmla="*/ 1 h 9"/>
                      <a:gd name="T2" fmla="*/ 0 w 11"/>
                      <a:gd name="T3" fmla="*/ 7 h 9"/>
                      <a:gd name="T4" fmla="*/ 4 w 11"/>
                      <a:gd name="T5" fmla="*/ 7 h 9"/>
                      <a:gd name="T6" fmla="*/ 8 w 11"/>
                      <a:gd name="T7" fmla="*/ 6 h 9"/>
                      <a:gd name="T8" fmla="*/ 7 w 11"/>
                      <a:gd name="T9" fmla="*/ 0 h 9"/>
                      <a:gd name="T10" fmla="*/ 3 w 11"/>
                      <a:gd name="T11" fmla="*/ 1 h 9"/>
                      <a:gd name="T12" fmla="*/ 3 w 11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" h="9">
                        <a:moveTo>
                          <a:pt x="3" y="1"/>
                        </a:moveTo>
                        <a:cubicBezTo>
                          <a:pt x="1" y="2"/>
                          <a:pt x="0" y="5"/>
                          <a:pt x="0" y="7"/>
                        </a:cubicBezTo>
                        <a:cubicBezTo>
                          <a:pt x="1" y="8"/>
                          <a:pt x="5" y="9"/>
                          <a:pt x="4" y="7"/>
                        </a:cubicBezTo>
                        <a:cubicBezTo>
                          <a:pt x="3" y="6"/>
                          <a:pt x="7" y="6"/>
                          <a:pt x="8" y="6"/>
                        </a:cubicBezTo>
                        <a:cubicBezTo>
                          <a:pt x="11" y="5"/>
                          <a:pt x="8" y="1"/>
                          <a:pt x="7" y="0"/>
                        </a:cubicBezTo>
                        <a:cubicBezTo>
                          <a:pt x="5" y="1"/>
                          <a:pt x="5" y="2"/>
                          <a:pt x="3" y="1"/>
                        </a:cubicBezTo>
                        <a:cubicBezTo>
                          <a:pt x="2" y="1"/>
                          <a:pt x="4" y="1"/>
                          <a:pt x="3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61" name="Freeform 752">
                    <a:extLst>
                      <a:ext uri="{FF2B5EF4-FFF2-40B4-BE49-F238E27FC236}">
                        <a16:creationId xmlns:a16="http://schemas.microsoft.com/office/drawing/2014/main" id="{D567930C-9223-4BC0-B31C-2EE566DCC7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17400" y="4530871"/>
                    <a:ext cx="251658" cy="272364"/>
                  </a:xfrm>
                  <a:custGeom>
                    <a:avLst/>
                    <a:gdLst>
                      <a:gd name="T0" fmla="*/ 41 w 54"/>
                      <a:gd name="T1" fmla="*/ 13 h 58"/>
                      <a:gd name="T2" fmla="*/ 23 w 54"/>
                      <a:gd name="T3" fmla="*/ 3 h 58"/>
                      <a:gd name="T4" fmla="*/ 17 w 54"/>
                      <a:gd name="T5" fmla="*/ 7 h 58"/>
                      <a:gd name="T6" fmla="*/ 21 w 54"/>
                      <a:gd name="T7" fmla="*/ 9 h 58"/>
                      <a:gd name="T8" fmla="*/ 17 w 54"/>
                      <a:gd name="T9" fmla="*/ 9 h 58"/>
                      <a:gd name="T10" fmla="*/ 13 w 54"/>
                      <a:gd name="T11" fmla="*/ 10 h 58"/>
                      <a:gd name="T12" fmla="*/ 11 w 54"/>
                      <a:gd name="T13" fmla="*/ 8 h 58"/>
                      <a:gd name="T14" fmla="*/ 12 w 54"/>
                      <a:gd name="T15" fmla="*/ 4 h 58"/>
                      <a:gd name="T16" fmla="*/ 5 w 54"/>
                      <a:gd name="T17" fmla="*/ 3 h 58"/>
                      <a:gd name="T18" fmla="*/ 7 w 54"/>
                      <a:gd name="T19" fmla="*/ 8 h 58"/>
                      <a:gd name="T20" fmla="*/ 5 w 54"/>
                      <a:gd name="T21" fmla="*/ 12 h 58"/>
                      <a:gd name="T22" fmla="*/ 6 w 54"/>
                      <a:gd name="T23" fmla="*/ 16 h 58"/>
                      <a:gd name="T24" fmla="*/ 2 w 54"/>
                      <a:gd name="T25" fmla="*/ 18 h 58"/>
                      <a:gd name="T26" fmla="*/ 1 w 54"/>
                      <a:gd name="T27" fmla="*/ 21 h 58"/>
                      <a:gd name="T28" fmla="*/ 5 w 54"/>
                      <a:gd name="T29" fmla="*/ 33 h 58"/>
                      <a:gd name="T30" fmla="*/ 12 w 54"/>
                      <a:gd name="T31" fmla="*/ 42 h 58"/>
                      <a:gd name="T32" fmla="*/ 15 w 54"/>
                      <a:gd name="T33" fmla="*/ 43 h 58"/>
                      <a:gd name="T34" fmla="*/ 17 w 54"/>
                      <a:gd name="T35" fmla="*/ 45 h 58"/>
                      <a:gd name="T36" fmla="*/ 24 w 54"/>
                      <a:gd name="T37" fmla="*/ 47 h 58"/>
                      <a:gd name="T38" fmla="*/ 25 w 54"/>
                      <a:gd name="T39" fmla="*/ 53 h 58"/>
                      <a:gd name="T40" fmla="*/ 27 w 54"/>
                      <a:gd name="T41" fmla="*/ 55 h 58"/>
                      <a:gd name="T42" fmla="*/ 30 w 54"/>
                      <a:gd name="T43" fmla="*/ 55 h 58"/>
                      <a:gd name="T44" fmla="*/ 33 w 54"/>
                      <a:gd name="T45" fmla="*/ 56 h 58"/>
                      <a:gd name="T46" fmla="*/ 36 w 54"/>
                      <a:gd name="T47" fmla="*/ 55 h 58"/>
                      <a:gd name="T48" fmla="*/ 42 w 54"/>
                      <a:gd name="T49" fmla="*/ 55 h 58"/>
                      <a:gd name="T50" fmla="*/ 46 w 54"/>
                      <a:gd name="T51" fmla="*/ 54 h 58"/>
                      <a:gd name="T52" fmla="*/ 54 w 54"/>
                      <a:gd name="T53" fmla="*/ 49 h 58"/>
                      <a:gd name="T54" fmla="*/ 49 w 54"/>
                      <a:gd name="T55" fmla="*/ 36 h 58"/>
                      <a:gd name="T56" fmla="*/ 49 w 54"/>
                      <a:gd name="T57" fmla="*/ 32 h 58"/>
                      <a:gd name="T58" fmla="*/ 46 w 54"/>
                      <a:gd name="T59" fmla="*/ 28 h 58"/>
                      <a:gd name="T60" fmla="*/ 48 w 54"/>
                      <a:gd name="T61" fmla="*/ 20 h 58"/>
                      <a:gd name="T62" fmla="*/ 45 w 54"/>
                      <a:gd name="T63" fmla="*/ 18 h 58"/>
                      <a:gd name="T64" fmla="*/ 41 w 54"/>
                      <a:gd name="T65" fmla="*/ 16 h 58"/>
                      <a:gd name="T66" fmla="*/ 41 w 54"/>
                      <a:gd name="T67" fmla="*/ 13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54" h="58">
                        <a:moveTo>
                          <a:pt x="41" y="13"/>
                        </a:moveTo>
                        <a:cubicBezTo>
                          <a:pt x="35" y="9"/>
                          <a:pt x="29" y="6"/>
                          <a:pt x="23" y="3"/>
                        </a:cubicBezTo>
                        <a:cubicBezTo>
                          <a:pt x="22" y="5"/>
                          <a:pt x="19" y="7"/>
                          <a:pt x="17" y="7"/>
                        </a:cubicBezTo>
                        <a:cubicBezTo>
                          <a:pt x="17" y="7"/>
                          <a:pt x="21" y="8"/>
                          <a:pt x="21" y="9"/>
                        </a:cubicBezTo>
                        <a:cubicBezTo>
                          <a:pt x="20" y="10"/>
                          <a:pt x="18" y="9"/>
                          <a:pt x="17" y="9"/>
                        </a:cubicBezTo>
                        <a:cubicBezTo>
                          <a:pt x="15" y="8"/>
                          <a:pt x="15" y="9"/>
                          <a:pt x="13" y="10"/>
                        </a:cubicBezTo>
                        <a:cubicBezTo>
                          <a:pt x="13" y="10"/>
                          <a:pt x="11" y="9"/>
                          <a:pt x="11" y="8"/>
                        </a:cubicBezTo>
                        <a:cubicBezTo>
                          <a:pt x="10" y="7"/>
                          <a:pt x="11" y="5"/>
                          <a:pt x="12" y="4"/>
                        </a:cubicBezTo>
                        <a:cubicBezTo>
                          <a:pt x="13" y="0"/>
                          <a:pt x="7" y="2"/>
                          <a:pt x="5" y="3"/>
                        </a:cubicBezTo>
                        <a:cubicBezTo>
                          <a:pt x="6" y="4"/>
                          <a:pt x="8" y="7"/>
                          <a:pt x="7" y="8"/>
                        </a:cubicBezTo>
                        <a:cubicBezTo>
                          <a:pt x="7" y="9"/>
                          <a:pt x="3" y="12"/>
                          <a:pt x="5" y="12"/>
                        </a:cubicBezTo>
                        <a:cubicBezTo>
                          <a:pt x="8" y="13"/>
                          <a:pt x="7" y="14"/>
                          <a:pt x="6" y="16"/>
                        </a:cubicBezTo>
                        <a:cubicBezTo>
                          <a:pt x="5" y="16"/>
                          <a:pt x="3" y="17"/>
                          <a:pt x="2" y="18"/>
                        </a:cubicBezTo>
                        <a:cubicBezTo>
                          <a:pt x="0" y="19"/>
                          <a:pt x="1" y="19"/>
                          <a:pt x="1" y="21"/>
                        </a:cubicBezTo>
                        <a:cubicBezTo>
                          <a:pt x="2" y="26"/>
                          <a:pt x="4" y="29"/>
                          <a:pt x="5" y="33"/>
                        </a:cubicBezTo>
                        <a:cubicBezTo>
                          <a:pt x="5" y="38"/>
                          <a:pt x="9" y="40"/>
                          <a:pt x="12" y="42"/>
                        </a:cubicBezTo>
                        <a:cubicBezTo>
                          <a:pt x="13" y="43"/>
                          <a:pt x="14" y="43"/>
                          <a:pt x="15" y="43"/>
                        </a:cubicBezTo>
                        <a:cubicBezTo>
                          <a:pt x="16" y="43"/>
                          <a:pt x="16" y="44"/>
                          <a:pt x="17" y="45"/>
                        </a:cubicBezTo>
                        <a:cubicBezTo>
                          <a:pt x="19" y="45"/>
                          <a:pt x="22" y="45"/>
                          <a:pt x="24" y="47"/>
                        </a:cubicBezTo>
                        <a:cubicBezTo>
                          <a:pt x="25" y="48"/>
                          <a:pt x="25" y="51"/>
                          <a:pt x="25" y="53"/>
                        </a:cubicBezTo>
                        <a:cubicBezTo>
                          <a:pt x="26" y="54"/>
                          <a:pt x="25" y="55"/>
                          <a:pt x="27" y="55"/>
                        </a:cubicBezTo>
                        <a:cubicBezTo>
                          <a:pt x="28" y="55"/>
                          <a:pt x="29" y="55"/>
                          <a:pt x="30" y="55"/>
                        </a:cubicBezTo>
                        <a:cubicBezTo>
                          <a:pt x="31" y="55"/>
                          <a:pt x="32" y="55"/>
                          <a:pt x="33" y="56"/>
                        </a:cubicBezTo>
                        <a:cubicBezTo>
                          <a:pt x="34" y="57"/>
                          <a:pt x="35" y="56"/>
                          <a:pt x="36" y="55"/>
                        </a:cubicBezTo>
                        <a:cubicBezTo>
                          <a:pt x="38" y="54"/>
                          <a:pt x="40" y="58"/>
                          <a:pt x="42" y="55"/>
                        </a:cubicBezTo>
                        <a:cubicBezTo>
                          <a:pt x="42" y="53"/>
                          <a:pt x="45" y="54"/>
                          <a:pt x="46" y="54"/>
                        </a:cubicBezTo>
                        <a:cubicBezTo>
                          <a:pt x="49" y="53"/>
                          <a:pt x="51" y="51"/>
                          <a:pt x="54" y="49"/>
                        </a:cubicBezTo>
                        <a:cubicBezTo>
                          <a:pt x="49" y="46"/>
                          <a:pt x="49" y="42"/>
                          <a:pt x="49" y="36"/>
                        </a:cubicBezTo>
                        <a:cubicBezTo>
                          <a:pt x="48" y="35"/>
                          <a:pt x="50" y="33"/>
                          <a:pt x="49" y="32"/>
                        </a:cubicBezTo>
                        <a:cubicBezTo>
                          <a:pt x="48" y="31"/>
                          <a:pt x="46" y="30"/>
                          <a:pt x="46" y="28"/>
                        </a:cubicBezTo>
                        <a:cubicBezTo>
                          <a:pt x="46" y="27"/>
                          <a:pt x="48" y="20"/>
                          <a:pt x="48" y="20"/>
                        </a:cubicBezTo>
                        <a:cubicBezTo>
                          <a:pt x="47" y="20"/>
                          <a:pt x="46" y="19"/>
                          <a:pt x="45" y="18"/>
                        </a:cubicBezTo>
                        <a:cubicBezTo>
                          <a:pt x="44" y="17"/>
                          <a:pt x="43" y="17"/>
                          <a:pt x="41" y="16"/>
                        </a:cubicBezTo>
                        <a:cubicBezTo>
                          <a:pt x="41" y="15"/>
                          <a:pt x="41" y="14"/>
                          <a:pt x="41" y="13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62" name="Freeform 753">
                    <a:extLst>
                      <a:ext uri="{FF2B5EF4-FFF2-40B4-BE49-F238E27FC236}">
                        <a16:creationId xmlns:a16="http://schemas.microsoft.com/office/drawing/2014/main" id="{8DB03F7B-BA29-49E6-83B6-B65EAB993E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060275" y="4465567"/>
                    <a:ext cx="125829" cy="144943"/>
                  </a:xfrm>
                  <a:custGeom>
                    <a:avLst/>
                    <a:gdLst>
                      <a:gd name="T0" fmla="*/ 15 w 27"/>
                      <a:gd name="T1" fmla="*/ 29 h 31"/>
                      <a:gd name="T2" fmla="*/ 15 w 27"/>
                      <a:gd name="T3" fmla="*/ 24 h 31"/>
                      <a:gd name="T4" fmla="*/ 17 w 27"/>
                      <a:gd name="T5" fmla="*/ 24 h 31"/>
                      <a:gd name="T6" fmla="*/ 19 w 27"/>
                      <a:gd name="T7" fmla="*/ 21 h 31"/>
                      <a:gd name="T8" fmla="*/ 21 w 27"/>
                      <a:gd name="T9" fmla="*/ 24 h 31"/>
                      <a:gd name="T10" fmla="*/ 24 w 27"/>
                      <a:gd name="T11" fmla="*/ 23 h 31"/>
                      <a:gd name="T12" fmla="*/ 26 w 27"/>
                      <a:gd name="T13" fmla="*/ 24 h 31"/>
                      <a:gd name="T14" fmla="*/ 26 w 27"/>
                      <a:gd name="T15" fmla="*/ 21 h 31"/>
                      <a:gd name="T16" fmla="*/ 26 w 27"/>
                      <a:gd name="T17" fmla="*/ 14 h 31"/>
                      <a:gd name="T18" fmla="*/ 25 w 27"/>
                      <a:gd name="T19" fmla="*/ 11 h 31"/>
                      <a:gd name="T20" fmla="*/ 26 w 27"/>
                      <a:gd name="T21" fmla="*/ 6 h 31"/>
                      <a:gd name="T22" fmla="*/ 21 w 27"/>
                      <a:gd name="T23" fmla="*/ 4 h 31"/>
                      <a:gd name="T24" fmla="*/ 19 w 27"/>
                      <a:gd name="T25" fmla="*/ 0 h 31"/>
                      <a:gd name="T26" fmla="*/ 14 w 27"/>
                      <a:gd name="T27" fmla="*/ 0 h 31"/>
                      <a:gd name="T28" fmla="*/ 11 w 27"/>
                      <a:gd name="T29" fmla="*/ 7 h 31"/>
                      <a:gd name="T30" fmla="*/ 5 w 27"/>
                      <a:gd name="T31" fmla="*/ 7 h 31"/>
                      <a:gd name="T32" fmla="*/ 4 w 27"/>
                      <a:gd name="T33" fmla="*/ 7 h 31"/>
                      <a:gd name="T34" fmla="*/ 4 w 27"/>
                      <a:gd name="T35" fmla="*/ 10 h 31"/>
                      <a:gd name="T36" fmla="*/ 0 w 27"/>
                      <a:gd name="T37" fmla="*/ 16 h 31"/>
                      <a:gd name="T38" fmla="*/ 4 w 27"/>
                      <a:gd name="T39" fmla="*/ 23 h 31"/>
                      <a:gd name="T40" fmla="*/ 9 w 27"/>
                      <a:gd name="T41" fmla="*/ 28 h 31"/>
                      <a:gd name="T42" fmla="*/ 11 w 27"/>
                      <a:gd name="T43" fmla="*/ 31 h 31"/>
                      <a:gd name="T44" fmla="*/ 15 w 27"/>
                      <a:gd name="T45" fmla="*/ 29 h 31"/>
                      <a:gd name="T46" fmla="*/ 15 w 27"/>
                      <a:gd name="T47" fmla="*/ 2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27" h="31">
                        <a:moveTo>
                          <a:pt x="15" y="29"/>
                        </a:moveTo>
                        <a:cubicBezTo>
                          <a:pt x="15" y="28"/>
                          <a:pt x="13" y="24"/>
                          <a:pt x="15" y="24"/>
                        </a:cubicBezTo>
                        <a:cubicBezTo>
                          <a:pt x="15" y="24"/>
                          <a:pt x="17" y="24"/>
                          <a:pt x="17" y="24"/>
                        </a:cubicBezTo>
                        <a:cubicBezTo>
                          <a:pt x="18" y="23"/>
                          <a:pt x="18" y="21"/>
                          <a:pt x="19" y="21"/>
                        </a:cubicBezTo>
                        <a:cubicBezTo>
                          <a:pt x="20" y="22"/>
                          <a:pt x="21" y="23"/>
                          <a:pt x="21" y="24"/>
                        </a:cubicBezTo>
                        <a:cubicBezTo>
                          <a:pt x="22" y="25"/>
                          <a:pt x="22" y="23"/>
                          <a:pt x="24" y="23"/>
                        </a:cubicBezTo>
                        <a:cubicBezTo>
                          <a:pt x="24" y="23"/>
                          <a:pt x="26" y="25"/>
                          <a:pt x="26" y="24"/>
                        </a:cubicBezTo>
                        <a:cubicBezTo>
                          <a:pt x="26" y="23"/>
                          <a:pt x="26" y="22"/>
                          <a:pt x="26" y="21"/>
                        </a:cubicBezTo>
                        <a:cubicBezTo>
                          <a:pt x="27" y="19"/>
                          <a:pt x="27" y="16"/>
                          <a:pt x="26" y="14"/>
                        </a:cubicBezTo>
                        <a:cubicBezTo>
                          <a:pt x="25" y="13"/>
                          <a:pt x="25" y="12"/>
                          <a:pt x="25" y="11"/>
                        </a:cubicBezTo>
                        <a:cubicBezTo>
                          <a:pt x="25" y="9"/>
                          <a:pt x="27" y="8"/>
                          <a:pt x="26" y="6"/>
                        </a:cubicBezTo>
                        <a:cubicBezTo>
                          <a:pt x="25" y="3"/>
                          <a:pt x="21" y="7"/>
                          <a:pt x="21" y="4"/>
                        </a:cubicBezTo>
                        <a:cubicBezTo>
                          <a:pt x="21" y="2"/>
                          <a:pt x="22" y="0"/>
                          <a:pt x="19" y="0"/>
                        </a:cubicBezTo>
                        <a:cubicBezTo>
                          <a:pt x="18" y="0"/>
                          <a:pt x="16" y="0"/>
                          <a:pt x="14" y="0"/>
                        </a:cubicBezTo>
                        <a:cubicBezTo>
                          <a:pt x="10" y="0"/>
                          <a:pt x="15" y="7"/>
                          <a:pt x="11" y="7"/>
                        </a:cubicBezTo>
                        <a:cubicBezTo>
                          <a:pt x="9" y="7"/>
                          <a:pt x="7" y="7"/>
                          <a:pt x="5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2" y="9"/>
                          <a:pt x="4" y="9"/>
                          <a:pt x="4" y="10"/>
                        </a:cubicBezTo>
                        <a:cubicBezTo>
                          <a:pt x="4" y="12"/>
                          <a:pt x="0" y="14"/>
                          <a:pt x="0" y="16"/>
                        </a:cubicBezTo>
                        <a:cubicBezTo>
                          <a:pt x="1" y="18"/>
                          <a:pt x="3" y="21"/>
                          <a:pt x="4" y="23"/>
                        </a:cubicBezTo>
                        <a:cubicBezTo>
                          <a:pt x="6" y="24"/>
                          <a:pt x="7" y="26"/>
                          <a:pt x="9" y="28"/>
                        </a:cubicBezTo>
                        <a:cubicBezTo>
                          <a:pt x="10" y="29"/>
                          <a:pt x="11" y="30"/>
                          <a:pt x="11" y="31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5" y="29"/>
                          <a:pt x="14" y="30"/>
                          <a:pt x="15" y="29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63" name="Freeform 754">
                    <a:extLst>
                      <a:ext uri="{FF2B5EF4-FFF2-40B4-BE49-F238E27FC236}">
                        <a16:creationId xmlns:a16="http://schemas.microsoft.com/office/drawing/2014/main" id="{FE404DB2-9FE1-467A-95A2-3E61A30A29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068237" y="4465567"/>
                    <a:ext cx="52562" cy="33448"/>
                  </a:xfrm>
                  <a:custGeom>
                    <a:avLst/>
                    <a:gdLst>
                      <a:gd name="T0" fmla="*/ 11 w 11"/>
                      <a:gd name="T1" fmla="*/ 7 h 7"/>
                      <a:gd name="T2" fmla="*/ 11 w 11"/>
                      <a:gd name="T3" fmla="*/ 0 h 7"/>
                      <a:gd name="T4" fmla="*/ 3 w 11"/>
                      <a:gd name="T5" fmla="*/ 1 h 7"/>
                      <a:gd name="T6" fmla="*/ 0 w 11"/>
                      <a:gd name="T7" fmla="*/ 4 h 7"/>
                      <a:gd name="T8" fmla="*/ 2 w 11"/>
                      <a:gd name="T9" fmla="*/ 7 h 7"/>
                      <a:gd name="T10" fmla="*/ 11 w 11"/>
                      <a:gd name="T11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" h="7">
                        <a:moveTo>
                          <a:pt x="11" y="7"/>
                        </a:moveTo>
                        <a:cubicBezTo>
                          <a:pt x="11" y="5"/>
                          <a:pt x="11" y="2"/>
                          <a:pt x="11" y="0"/>
                        </a:cubicBezTo>
                        <a:cubicBezTo>
                          <a:pt x="8" y="0"/>
                          <a:pt x="6" y="1"/>
                          <a:pt x="3" y="1"/>
                        </a:cubicBezTo>
                        <a:cubicBezTo>
                          <a:pt x="4" y="2"/>
                          <a:pt x="1" y="3"/>
                          <a:pt x="0" y="4"/>
                        </a:cubicBezTo>
                        <a:cubicBezTo>
                          <a:pt x="0" y="5"/>
                          <a:pt x="2" y="6"/>
                          <a:pt x="2" y="7"/>
                        </a:cubicBezTo>
                        <a:lnTo>
                          <a:pt x="11" y="7"/>
                        </a:ln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64" name="Freeform 755">
                    <a:extLst>
                      <a:ext uri="{FF2B5EF4-FFF2-40B4-BE49-F238E27FC236}">
                        <a16:creationId xmlns:a16="http://schemas.microsoft.com/office/drawing/2014/main" id="{47E471E6-F303-4BE0-980C-5216231E2C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050716" y="4213910"/>
                    <a:ext cx="172020" cy="265993"/>
                  </a:xfrm>
                  <a:custGeom>
                    <a:avLst/>
                    <a:gdLst>
                      <a:gd name="T0" fmla="*/ 29 w 37"/>
                      <a:gd name="T1" fmla="*/ 55 h 57"/>
                      <a:gd name="T2" fmla="*/ 37 w 37"/>
                      <a:gd name="T3" fmla="*/ 55 h 57"/>
                      <a:gd name="T4" fmla="*/ 33 w 37"/>
                      <a:gd name="T5" fmla="*/ 48 h 57"/>
                      <a:gd name="T6" fmla="*/ 32 w 37"/>
                      <a:gd name="T7" fmla="*/ 44 h 57"/>
                      <a:gd name="T8" fmla="*/ 30 w 37"/>
                      <a:gd name="T9" fmla="*/ 40 h 57"/>
                      <a:gd name="T10" fmla="*/ 32 w 37"/>
                      <a:gd name="T11" fmla="*/ 32 h 57"/>
                      <a:gd name="T12" fmla="*/ 34 w 37"/>
                      <a:gd name="T13" fmla="*/ 27 h 57"/>
                      <a:gd name="T14" fmla="*/ 31 w 37"/>
                      <a:gd name="T15" fmla="*/ 21 h 57"/>
                      <a:gd name="T16" fmla="*/ 28 w 37"/>
                      <a:gd name="T17" fmla="*/ 16 h 57"/>
                      <a:gd name="T18" fmla="*/ 34 w 37"/>
                      <a:gd name="T19" fmla="*/ 16 h 57"/>
                      <a:gd name="T20" fmla="*/ 32 w 37"/>
                      <a:gd name="T21" fmla="*/ 6 h 57"/>
                      <a:gd name="T22" fmla="*/ 30 w 37"/>
                      <a:gd name="T23" fmla="*/ 2 h 57"/>
                      <a:gd name="T24" fmla="*/ 27 w 37"/>
                      <a:gd name="T25" fmla="*/ 0 h 57"/>
                      <a:gd name="T26" fmla="*/ 28 w 37"/>
                      <a:gd name="T27" fmla="*/ 9 h 57"/>
                      <a:gd name="T28" fmla="*/ 23 w 37"/>
                      <a:gd name="T29" fmla="*/ 18 h 57"/>
                      <a:gd name="T30" fmla="*/ 21 w 37"/>
                      <a:gd name="T31" fmla="*/ 22 h 57"/>
                      <a:gd name="T32" fmla="*/ 18 w 37"/>
                      <a:gd name="T33" fmla="*/ 27 h 57"/>
                      <a:gd name="T34" fmla="*/ 15 w 37"/>
                      <a:gd name="T35" fmla="*/ 33 h 57"/>
                      <a:gd name="T36" fmla="*/ 11 w 37"/>
                      <a:gd name="T37" fmla="*/ 31 h 57"/>
                      <a:gd name="T38" fmla="*/ 2 w 37"/>
                      <a:gd name="T39" fmla="*/ 39 h 57"/>
                      <a:gd name="T40" fmla="*/ 1 w 37"/>
                      <a:gd name="T41" fmla="*/ 42 h 57"/>
                      <a:gd name="T42" fmla="*/ 4 w 37"/>
                      <a:gd name="T43" fmla="*/ 45 h 57"/>
                      <a:gd name="T44" fmla="*/ 5 w 37"/>
                      <a:gd name="T45" fmla="*/ 45 h 57"/>
                      <a:gd name="T46" fmla="*/ 7 w 37"/>
                      <a:gd name="T47" fmla="*/ 48 h 57"/>
                      <a:gd name="T48" fmla="*/ 7 w 37"/>
                      <a:gd name="T49" fmla="*/ 55 h 57"/>
                      <a:gd name="T50" fmla="*/ 16 w 37"/>
                      <a:gd name="T51" fmla="*/ 54 h 57"/>
                      <a:gd name="T52" fmla="*/ 29 w 37"/>
                      <a:gd name="T53" fmla="*/ 55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" h="57">
                        <a:moveTo>
                          <a:pt x="29" y="55"/>
                        </a:moveTo>
                        <a:cubicBezTo>
                          <a:pt x="32" y="55"/>
                          <a:pt x="35" y="57"/>
                          <a:pt x="37" y="55"/>
                        </a:cubicBezTo>
                        <a:cubicBezTo>
                          <a:pt x="37" y="51"/>
                          <a:pt x="35" y="50"/>
                          <a:pt x="33" y="48"/>
                        </a:cubicBezTo>
                        <a:cubicBezTo>
                          <a:pt x="32" y="47"/>
                          <a:pt x="32" y="46"/>
                          <a:pt x="32" y="44"/>
                        </a:cubicBezTo>
                        <a:cubicBezTo>
                          <a:pt x="31" y="43"/>
                          <a:pt x="30" y="42"/>
                          <a:pt x="30" y="40"/>
                        </a:cubicBezTo>
                        <a:cubicBezTo>
                          <a:pt x="29" y="36"/>
                          <a:pt x="31" y="35"/>
                          <a:pt x="32" y="32"/>
                        </a:cubicBezTo>
                        <a:cubicBezTo>
                          <a:pt x="33" y="30"/>
                          <a:pt x="34" y="29"/>
                          <a:pt x="34" y="27"/>
                        </a:cubicBezTo>
                        <a:cubicBezTo>
                          <a:pt x="33" y="25"/>
                          <a:pt x="33" y="23"/>
                          <a:pt x="31" y="21"/>
                        </a:cubicBezTo>
                        <a:cubicBezTo>
                          <a:pt x="31" y="21"/>
                          <a:pt x="26" y="18"/>
                          <a:pt x="28" y="16"/>
                        </a:cubicBezTo>
                        <a:cubicBezTo>
                          <a:pt x="29" y="15"/>
                          <a:pt x="32" y="16"/>
                          <a:pt x="34" y="16"/>
                        </a:cubicBezTo>
                        <a:cubicBezTo>
                          <a:pt x="32" y="12"/>
                          <a:pt x="32" y="10"/>
                          <a:pt x="32" y="6"/>
                        </a:cubicBezTo>
                        <a:cubicBezTo>
                          <a:pt x="32" y="5"/>
                          <a:pt x="32" y="3"/>
                          <a:pt x="30" y="2"/>
                        </a:cubicBezTo>
                        <a:cubicBezTo>
                          <a:pt x="30" y="1"/>
                          <a:pt x="27" y="0"/>
                          <a:pt x="27" y="0"/>
                        </a:cubicBezTo>
                        <a:cubicBezTo>
                          <a:pt x="27" y="2"/>
                          <a:pt x="33" y="7"/>
                          <a:pt x="28" y="9"/>
                        </a:cubicBezTo>
                        <a:cubicBezTo>
                          <a:pt x="25" y="11"/>
                          <a:pt x="24" y="14"/>
                          <a:pt x="23" y="18"/>
                        </a:cubicBezTo>
                        <a:cubicBezTo>
                          <a:pt x="22" y="19"/>
                          <a:pt x="22" y="22"/>
                          <a:pt x="21" y="22"/>
                        </a:cubicBezTo>
                        <a:cubicBezTo>
                          <a:pt x="19" y="23"/>
                          <a:pt x="19" y="25"/>
                          <a:pt x="18" y="27"/>
                        </a:cubicBezTo>
                        <a:cubicBezTo>
                          <a:pt x="17" y="29"/>
                          <a:pt x="16" y="31"/>
                          <a:pt x="15" y="33"/>
                        </a:cubicBezTo>
                        <a:cubicBezTo>
                          <a:pt x="13" y="35"/>
                          <a:pt x="12" y="31"/>
                          <a:pt x="11" y="31"/>
                        </a:cubicBezTo>
                        <a:cubicBezTo>
                          <a:pt x="6" y="31"/>
                          <a:pt x="3" y="35"/>
                          <a:pt x="2" y="39"/>
                        </a:cubicBezTo>
                        <a:cubicBezTo>
                          <a:pt x="2" y="40"/>
                          <a:pt x="0" y="41"/>
                          <a:pt x="1" y="42"/>
                        </a:cubicBezTo>
                        <a:cubicBezTo>
                          <a:pt x="2" y="43"/>
                          <a:pt x="3" y="44"/>
                          <a:pt x="4" y="45"/>
                        </a:cubicBezTo>
                        <a:cubicBezTo>
                          <a:pt x="4" y="46"/>
                          <a:pt x="5" y="44"/>
                          <a:pt x="5" y="45"/>
                        </a:cubicBezTo>
                        <a:cubicBezTo>
                          <a:pt x="6" y="46"/>
                          <a:pt x="7" y="47"/>
                          <a:pt x="7" y="48"/>
                        </a:cubicBezTo>
                        <a:cubicBezTo>
                          <a:pt x="8" y="50"/>
                          <a:pt x="7" y="53"/>
                          <a:pt x="7" y="55"/>
                        </a:cubicBezTo>
                        <a:cubicBezTo>
                          <a:pt x="10" y="54"/>
                          <a:pt x="13" y="54"/>
                          <a:pt x="16" y="54"/>
                        </a:cubicBezTo>
                        <a:cubicBezTo>
                          <a:pt x="20" y="54"/>
                          <a:pt x="25" y="55"/>
                          <a:pt x="29" y="55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65" name="Freeform 756">
                    <a:extLst>
                      <a:ext uri="{FF2B5EF4-FFF2-40B4-BE49-F238E27FC236}">
                        <a16:creationId xmlns:a16="http://schemas.microsoft.com/office/drawing/2014/main" id="{9BD493D1-347E-4460-9DF8-597397893C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67549" y="4226652"/>
                    <a:ext cx="70082" cy="144943"/>
                  </a:xfrm>
                  <a:custGeom>
                    <a:avLst/>
                    <a:gdLst>
                      <a:gd name="T0" fmla="*/ 11 w 15"/>
                      <a:gd name="T1" fmla="*/ 0 h 31"/>
                      <a:gd name="T2" fmla="*/ 9 w 15"/>
                      <a:gd name="T3" fmla="*/ 4 h 31"/>
                      <a:gd name="T4" fmla="*/ 4 w 15"/>
                      <a:gd name="T5" fmla="*/ 5 h 31"/>
                      <a:gd name="T6" fmla="*/ 1 w 15"/>
                      <a:gd name="T7" fmla="*/ 8 h 31"/>
                      <a:gd name="T8" fmla="*/ 3 w 15"/>
                      <a:gd name="T9" fmla="*/ 13 h 31"/>
                      <a:gd name="T10" fmla="*/ 6 w 15"/>
                      <a:gd name="T11" fmla="*/ 31 h 31"/>
                      <a:gd name="T12" fmla="*/ 11 w 15"/>
                      <a:gd name="T13" fmla="*/ 30 h 31"/>
                      <a:gd name="T14" fmla="*/ 11 w 15"/>
                      <a:gd name="T15" fmla="*/ 27 h 31"/>
                      <a:gd name="T16" fmla="*/ 11 w 15"/>
                      <a:gd name="T17" fmla="*/ 18 h 31"/>
                      <a:gd name="T18" fmla="*/ 15 w 15"/>
                      <a:gd name="T19" fmla="*/ 9 h 31"/>
                      <a:gd name="T20" fmla="*/ 14 w 15"/>
                      <a:gd name="T21" fmla="*/ 3 h 31"/>
                      <a:gd name="T22" fmla="*/ 11 w 15"/>
                      <a:gd name="T23" fmla="*/ 0 h 31"/>
                      <a:gd name="T24" fmla="*/ 11 w 15"/>
                      <a:gd name="T25" fmla="*/ 0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31">
                        <a:moveTo>
                          <a:pt x="11" y="0"/>
                        </a:moveTo>
                        <a:cubicBezTo>
                          <a:pt x="9" y="2"/>
                          <a:pt x="10" y="2"/>
                          <a:pt x="9" y="4"/>
                        </a:cubicBezTo>
                        <a:cubicBezTo>
                          <a:pt x="8" y="6"/>
                          <a:pt x="6" y="5"/>
                          <a:pt x="4" y="5"/>
                        </a:cubicBezTo>
                        <a:cubicBezTo>
                          <a:pt x="4" y="5"/>
                          <a:pt x="2" y="7"/>
                          <a:pt x="1" y="8"/>
                        </a:cubicBezTo>
                        <a:cubicBezTo>
                          <a:pt x="0" y="9"/>
                          <a:pt x="2" y="11"/>
                          <a:pt x="3" y="13"/>
                        </a:cubicBezTo>
                        <a:cubicBezTo>
                          <a:pt x="7" y="18"/>
                          <a:pt x="4" y="25"/>
                          <a:pt x="6" y="31"/>
                        </a:cubicBezTo>
                        <a:cubicBezTo>
                          <a:pt x="7" y="31"/>
                          <a:pt x="9" y="31"/>
                          <a:pt x="11" y="30"/>
                        </a:cubicBezTo>
                        <a:cubicBezTo>
                          <a:pt x="12" y="30"/>
                          <a:pt x="12" y="29"/>
                          <a:pt x="11" y="27"/>
                        </a:cubicBezTo>
                        <a:cubicBezTo>
                          <a:pt x="11" y="24"/>
                          <a:pt x="11" y="21"/>
                          <a:pt x="11" y="18"/>
                        </a:cubicBezTo>
                        <a:cubicBezTo>
                          <a:pt x="11" y="14"/>
                          <a:pt x="14" y="12"/>
                          <a:pt x="15" y="9"/>
                        </a:cubicBezTo>
                        <a:cubicBezTo>
                          <a:pt x="15" y="6"/>
                          <a:pt x="15" y="5"/>
                          <a:pt x="14" y="3"/>
                        </a:cubicBezTo>
                        <a:cubicBezTo>
                          <a:pt x="14" y="3"/>
                          <a:pt x="11" y="0"/>
                          <a:pt x="11" y="0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66" name="Freeform 757">
                    <a:extLst>
                      <a:ext uri="{FF2B5EF4-FFF2-40B4-BE49-F238E27FC236}">
                        <a16:creationId xmlns:a16="http://schemas.microsoft.com/office/drawing/2014/main" id="{38ADB4B2-C37E-4051-937D-9BC8476368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15332" y="4190016"/>
                    <a:ext cx="275550" cy="238916"/>
                  </a:xfrm>
                  <a:custGeom>
                    <a:avLst/>
                    <a:gdLst>
                      <a:gd name="T0" fmla="*/ 31 w 59"/>
                      <a:gd name="T1" fmla="*/ 42 h 51"/>
                      <a:gd name="T2" fmla="*/ 37 w 59"/>
                      <a:gd name="T3" fmla="*/ 37 h 51"/>
                      <a:gd name="T4" fmla="*/ 40 w 59"/>
                      <a:gd name="T5" fmla="*/ 36 h 51"/>
                      <a:gd name="T6" fmla="*/ 43 w 59"/>
                      <a:gd name="T7" fmla="*/ 38 h 51"/>
                      <a:gd name="T8" fmla="*/ 47 w 59"/>
                      <a:gd name="T9" fmla="*/ 32 h 51"/>
                      <a:gd name="T10" fmla="*/ 48 w 59"/>
                      <a:gd name="T11" fmla="*/ 28 h 51"/>
                      <a:gd name="T12" fmla="*/ 51 w 59"/>
                      <a:gd name="T13" fmla="*/ 27 h 51"/>
                      <a:gd name="T14" fmla="*/ 56 w 59"/>
                      <a:gd name="T15" fmla="*/ 14 h 51"/>
                      <a:gd name="T16" fmla="*/ 59 w 59"/>
                      <a:gd name="T17" fmla="*/ 11 h 51"/>
                      <a:gd name="T18" fmla="*/ 57 w 59"/>
                      <a:gd name="T19" fmla="*/ 8 h 51"/>
                      <a:gd name="T20" fmla="*/ 56 w 59"/>
                      <a:gd name="T21" fmla="*/ 6 h 51"/>
                      <a:gd name="T22" fmla="*/ 54 w 59"/>
                      <a:gd name="T23" fmla="*/ 1 h 51"/>
                      <a:gd name="T24" fmla="*/ 48 w 59"/>
                      <a:gd name="T25" fmla="*/ 5 h 51"/>
                      <a:gd name="T26" fmla="*/ 40 w 59"/>
                      <a:gd name="T27" fmla="*/ 4 h 51"/>
                      <a:gd name="T28" fmla="*/ 32 w 59"/>
                      <a:gd name="T29" fmla="*/ 6 h 51"/>
                      <a:gd name="T30" fmla="*/ 26 w 59"/>
                      <a:gd name="T31" fmla="*/ 4 h 51"/>
                      <a:gd name="T32" fmla="*/ 19 w 59"/>
                      <a:gd name="T33" fmla="*/ 3 h 51"/>
                      <a:gd name="T34" fmla="*/ 13 w 59"/>
                      <a:gd name="T35" fmla="*/ 1 h 51"/>
                      <a:gd name="T36" fmla="*/ 8 w 59"/>
                      <a:gd name="T37" fmla="*/ 3 h 51"/>
                      <a:gd name="T38" fmla="*/ 7 w 59"/>
                      <a:gd name="T39" fmla="*/ 6 h 51"/>
                      <a:gd name="T40" fmla="*/ 6 w 59"/>
                      <a:gd name="T41" fmla="*/ 10 h 51"/>
                      <a:gd name="T42" fmla="*/ 5 w 59"/>
                      <a:gd name="T43" fmla="*/ 16 h 51"/>
                      <a:gd name="T44" fmla="*/ 1 w 59"/>
                      <a:gd name="T45" fmla="*/ 24 h 51"/>
                      <a:gd name="T46" fmla="*/ 2 w 59"/>
                      <a:gd name="T47" fmla="*/ 38 h 51"/>
                      <a:gd name="T48" fmla="*/ 5 w 59"/>
                      <a:gd name="T49" fmla="*/ 38 h 51"/>
                      <a:gd name="T50" fmla="*/ 9 w 59"/>
                      <a:gd name="T51" fmla="*/ 39 h 51"/>
                      <a:gd name="T52" fmla="*/ 14 w 59"/>
                      <a:gd name="T53" fmla="*/ 43 h 51"/>
                      <a:gd name="T54" fmla="*/ 14 w 59"/>
                      <a:gd name="T55" fmla="*/ 45 h 51"/>
                      <a:gd name="T56" fmla="*/ 16 w 59"/>
                      <a:gd name="T57" fmla="*/ 48 h 51"/>
                      <a:gd name="T58" fmla="*/ 23 w 59"/>
                      <a:gd name="T59" fmla="*/ 47 h 51"/>
                      <a:gd name="T60" fmla="*/ 22 w 59"/>
                      <a:gd name="T61" fmla="*/ 48 h 51"/>
                      <a:gd name="T62" fmla="*/ 27 w 59"/>
                      <a:gd name="T63" fmla="*/ 47 h 51"/>
                      <a:gd name="T64" fmla="*/ 30 w 59"/>
                      <a:gd name="T65" fmla="*/ 47 h 51"/>
                      <a:gd name="T66" fmla="*/ 31 w 59"/>
                      <a:gd name="T67" fmla="*/ 42 h 51"/>
                      <a:gd name="T68" fmla="*/ 31 w 59"/>
                      <a:gd name="T69" fmla="*/ 42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59" h="51">
                        <a:moveTo>
                          <a:pt x="31" y="42"/>
                        </a:moveTo>
                        <a:cubicBezTo>
                          <a:pt x="32" y="40"/>
                          <a:pt x="35" y="37"/>
                          <a:pt x="37" y="37"/>
                        </a:cubicBezTo>
                        <a:cubicBezTo>
                          <a:pt x="38" y="36"/>
                          <a:pt x="40" y="36"/>
                          <a:pt x="40" y="36"/>
                        </a:cubicBezTo>
                        <a:cubicBezTo>
                          <a:pt x="41" y="37"/>
                          <a:pt x="42" y="39"/>
                          <a:pt x="43" y="38"/>
                        </a:cubicBezTo>
                        <a:cubicBezTo>
                          <a:pt x="45" y="37"/>
                          <a:pt x="46" y="34"/>
                          <a:pt x="47" y="32"/>
                        </a:cubicBezTo>
                        <a:cubicBezTo>
                          <a:pt x="47" y="31"/>
                          <a:pt x="48" y="29"/>
                          <a:pt x="48" y="28"/>
                        </a:cubicBezTo>
                        <a:cubicBezTo>
                          <a:pt x="49" y="27"/>
                          <a:pt x="50" y="28"/>
                          <a:pt x="51" y="27"/>
                        </a:cubicBezTo>
                        <a:cubicBezTo>
                          <a:pt x="51" y="25"/>
                          <a:pt x="53" y="14"/>
                          <a:pt x="56" y="14"/>
                        </a:cubicBezTo>
                        <a:cubicBezTo>
                          <a:pt x="58" y="14"/>
                          <a:pt x="59" y="12"/>
                          <a:pt x="59" y="11"/>
                        </a:cubicBezTo>
                        <a:cubicBezTo>
                          <a:pt x="59" y="9"/>
                          <a:pt x="57" y="9"/>
                          <a:pt x="57" y="8"/>
                        </a:cubicBezTo>
                        <a:cubicBezTo>
                          <a:pt x="57" y="7"/>
                          <a:pt x="56" y="7"/>
                          <a:pt x="56" y="6"/>
                        </a:cubicBezTo>
                        <a:cubicBezTo>
                          <a:pt x="55" y="4"/>
                          <a:pt x="55" y="3"/>
                          <a:pt x="54" y="1"/>
                        </a:cubicBezTo>
                        <a:cubicBezTo>
                          <a:pt x="53" y="2"/>
                          <a:pt x="50" y="5"/>
                          <a:pt x="48" y="5"/>
                        </a:cubicBezTo>
                        <a:cubicBezTo>
                          <a:pt x="45" y="4"/>
                          <a:pt x="43" y="4"/>
                          <a:pt x="40" y="4"/>
                        </a:cubicBezTo>
                        <a:cubicBezTo>
                          <a:pt x="37" y="4"/>
                          <a:pt x="35" y="6"/>
                          <a:pt x="32" y="6"/>
                        </a:cubicBezTo>
                        <a:cubicBezTo>
                          <a:pt x="30" y="6"/>
                          <a:pt x="28" y="3"/>
                          <a:pt x="26" y="4"/>
                        </a:cubicBezTo>
                        <a:cubicBezTo>
                          <a:pt x="22" y="6"/>
                          <a:pt x="21" y="5"/>
                          <a:pt x="19" y="3"/>
                        </a:cubicBezTo>
                        <a:cubicBezTo>
                          <a:pt x="18" y="2"/>
                          <a:pt x="15" y="0"/>
                          <a:pt x="13" y="1"/>
                        </a:cubicBezTo>
                        <a:cubicBezTo>
                          <a:pt x="12" y="1"/>
                          <a:pt x="9" y="2"/>
                          <a:pt x="8" y="3"/>
                        </a:cubicBezTo>
                        <a:cubicBezTo>
                          <a:pt x="7" y="4"/>
                          <a:pt x="8" y="5"/>
                          <a:pt x="7" y="6"/>
                        </a:cubicBezTo>
                        <a:cubicBezTo>
                          <a:pt x="7" y="7"/>
                          <a:pt x="6" y="9"/>
                          <a:pt x="6" y="10"/>
                        </a:cubicBezTo>
                        <a:cubicBezTo>
                          <a:pt x="5" y="12"/>
                          <a:pt x="5" y="14"/>
                          <a:pt x="5" y="16"/>
                        </a:cubicBezTo>
                        <a:cubicBezTo>
                          <a:pt x="5" y="19"/>
                          <a:pt x="2" y="21"/>
                          <a:pt x="1" y="24"/>
                        </a:cubicBezTo>
                        <a:cubicBezTo>
                          <a:pt x="0" y="27"/>
                          <a:pt x="1" y="34"/>
                          <a:pt x="2" y="38"/>
                        </a:cubicBezTo>
                        <a:cubicBezTo>
                          <a:pt x="2" y="39"/>
                          <a:pt x="4" y="38"/>
                          <a:pt x="5" y="38"/>
                        </a:cubicBezTo>
                        <a:cubicBezTo>
                          <a:pt x="6" y="38"/>
                          <a:pt x="8" y="39"/>
                          <a:pt x="9" y="39"/>
                        </a:cubicBezTo>
                        <a:cubicBezTo>
                          <a:pt x="10" y="40"/>
                          <a:pt x="14" y="42"/>
                          <a:pt x="14" y="43"/>
                        </a:cubicBezTo>
                        <a:cubicBezTo>
                          <a:pt x="14" y="44"/>
                          <a:pt x="14" y="44"/>
                          <a:pt x="14" y="45"/>
                        </a:cubicBezTo>
                        <a:cubicBezTo>
                          <a:pt x="14" y="46"/>
                          <a:pt x="15" y="47"/>
                          <a:pt x="16" y="48"/>
                        </a:cubicBezTo>
                        <a:cubicBezTo>
                          <a:pt x="18" y="51"/>
                          <a:pt x="21" y="46"/>
                          <a:pt x="23" y="47"/>
                        </a:cubicBezTo>
                        <a:cubicBezTo>
                          <a:pt x="23" y="47"/>
                          <a:pt x="22" y="48"/>
                          <a:pt x="22" y="48"/>
                        </a:cubicBezTo>
                        <a:cubicBezTo>
                          <a:pt x="22" y="47"/>
                          <a:pt x="27" y="47"/>
                          <a:pt x="27" y="47"/>
                        </a:cubicBezTo>
                        <a:cubicBezTo>
                          <a:pt x="29" y="47"/>
                          <a:pt x="29" y="45"/>
                          <a:pt x="30" y="47"/>
                        </a:cubicBezTo>
                        <a:cubicBezTo>
                          <a:pt x="31" y="45"/>
                          <a:pt x="31" y="44"/>
                          <a:pt x="31" y="42"/>
                        </a:cubicBezTo>
                        <a:cubicBezTo>
                          <a:pt x="32" y="41"/>
                          <a:pt x="31" y="43"/>
                          <a:pt x="31" y="42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67" name="Freeform 758">
                    <a:extLst>
                      <a:ext uri="{FF2B5EF4-FFF2-40B4-BE49-F238E27FC236}">
                        <a16:creationId xmlns:a16="http://schemas.microsoft.com/office/drawing/2014/main" id="{9B81D992-2699-48B0-AEEA-6F421CF972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17828" y="4161345"/>
                    <a:ext cx="197504" cy="140164"/>
                  </a:xfrm>
                  <a:custGeom>
                    <a:avLst/>
                    <a:gdLst>
                      <a:gd name="T0" fmla="*/ 35 w 42"/>
                      <a:gd name="T1" fmla="*/ 20 h 30"/>
                      <a:gd name="T2" fmla="*/ 41 w 42"/>
                      <a:gd name="T3" fmla="*/ 17 h 30"/>
                      <a:gd name="T4" fmla="*/ 38 w 42"/>
                      <a:gd name="T5" fmla="*/ 13 h 30"/>
                      <a:gd name="T6" fmla="*/ 33 w 42"/>
                      <a:gd name="T7" fmla="*/ 10 h 30"/>
                      <a:gd name="T8" fmla="*/ 32 w 42"/>
                      <a:gd name="T9" fmla="*/ 7 h 30"/>
                      <a:gd name="T10" fmla="*/ 30 w 42"/>
                      <a:gd name="T11" fmla="*/ 1 h 30"/>
                      <a:gd name="T12" fmla="*/ 26 w 42"/>
                      <a:gd name="T13" fmla="*/ 0 h 30"/>
                      <a:gd name="T14" fmla="*/ 22 w 42"/>
                      <a:gd name="T15" fmla="*/ 2 h 30"/>
                      <a:gd name="T16" fmla="*/ 19 w 42"/>
                      <a:gd name="T17" fmla="*/ 4 h 30"/>
                      <a:gd name="T18" fmla="*/ 17 w 42"/>
                      <a:gd name="T19" fmla="*/ 5 h 30"/>
                      <a:gd name="T20" fmla="*/ 11 w 42"/>
                      <a:gd name="T21" fmla="*/ 10 h 30"/>
                      <a:gd name="T22" fmla="*/ 9 w 42"/>
                      <a:gd name="T23" fmla="*/ 10 h 30"/>
                      <a:gd name="T24" fmla="*/ 7 w 42"/>
                      <a:gd name="T25" fmla="*/ 14 h 30"/>
                      <a:gd name="T26" fmla="*/ 5 w 42"/>
                      <a:gd name="T27" fmla="*/ 16 h 30"/>
                      <a:gd name="T28" fmla="*/ 2 w 42"/>
                      <a:gd name="T29" fmla="*/ 18 h 30"/>
                      <a:gd name="T30" fmla="*/ 1 w 42"/>
                      <a:gd name="T31" fmla="*/ 24 h 30"/>
                      <a:gd name="T32" fmla="*/ 8 w 42"/>
                      <a:gd name="T33" fmla="*/ 28 h 30"/>
                      <a:gd name="T34" fmla="*/ 16 w 42"/>
                      <a:gd name="T35" fmla="*/ 30 h 30"/>
                      <a:gd name="T36" fmla="*/ 15 w 42"/>
                      <a:gd name="T37" fmla="*/ 22 h 30"/>
                      <a:gd name="T38" fmla="*/ 26 w 42"/>
                      <a:gd name="T39" fmla="*/ 22 h 30"/>
                      <a:gd name="T40" fmla="*/ 35 w 42"/>
                      <a:gd name="T41" fmla="*/ 20 h 30"/>
                      <a:gd name="T42" fmla="*/ 35 w 42"/>
                      <a:gd name="T43" fmla="*/ 2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42" h="30">
                        <a:moveTo>
                          <a:pt x="35" y="20"/>
                        </a:moveTo>
                        <a:cubicBezTo>
                          <a:pt x="37" y="17"/>
                          <a:pt x="40" y="20"/>
                          <a:pt x="41" y="17"/>
                        </a:cubicBezTo>
                        <a:cubicBezTo>
                          <a:pt x="42" y="16"/>
                          <a:pt x="39" y="13"/>
                          <a:pt x="38" y="13"/>
                        </a:cubicBezTo>
                        <a:cubicBezTo>
                          <a:pt x="37" y="15"/>
                          <a:pt x="34" y="11"/>
                          <a:pt x="33" y="10"/>
                        </a:cubicBezTo>
                        <a:cubicBezTo>
                          <a:pt x="33" y="9"/>
                          <a:pt x="33" y="8"/>
                          <a:pt x="32" y="7"/>
                        </a:cubicBezTo>
                        <a:cubicBezTo>
                          <a:pt x="30" y="5"/>
                          <a:pt x="30" y="4"/>
                          <a:pt x="30" y="1"/>
                        </a:cubicBezTo>
                        <a:cubicBezTo>
                          <a:pt x="29" y="1"/>
                          <a:pt x="27" y="0"/>
                          <a:pt x="26" y="0"/>
                        </a:cubicBezTo>
                        <a:cubicBezTo>
                          <a:pt x="24" y="1"/>
                          <a:pt x="23" y="2"/>
                          <a:pt x="22" y="2"/>
                        </a:cubicBezTo>
                        <a:cubicBezTo>
                          <a:pt x="21" y="3"/>
                          <a:pt x="20" y="4"/>
                          <a:pt x="19" y="4"/>
                        </a:cubicBezTo>
                        <a:cubicBezTo>
                          <a:pt x="18" y="6"/>
                          <a:pt x="18" y="4"/>
                          <a:pt x="17" y="5"/>
                        </a:cubicBezTo>
                        <a:cubicBezTo>
                          <a:pt x="15" y="6"/>
                          <a:pt x="13" y="11"/>
                          <a:pt x="11" y="10"/>
                        </a:cubicBezTo>
                        <a:cubicBezTo>
                          <a:pt x="10" y="10"/>
                          <a:pt x="9" y="8"/>
                          <a:pt x="9" y="10"/>
                        </a:cubicBezTo>
                        <a:cubicBezTo>
                          <a:pt x="8" y="11"/>
                          <a:pt x="8" y="13"/>
                          <a:pt x="7" y="14"/>
                        </a:cubicBezTo>
                        <a:cubicBezTo>
                          <a:pt x="7" y="15"/>
                          <a:pt x="7" y="16"/>
                          <a:pt x="5" y="16"/>
                        </a:cubicBezTo>
                        <a:cubicBezTo>
                          <a:pt x="5" y="16"/>
                          <a:pt x="1" y="17"/>
                          <a:pt x="2" y="18"/>
                        </a:cubicBezTo>
                        <a:cubicBezTo>
                          <a:pt x="5" y="20"/>
                          <a:pt x="0" y="23"/>
                          <a:pt x="1" y="24"/>
                        </a:cubicBezTo>
                        <a:cubicBezTo>
                          <a:pt x="3" y="25"/>
                          <a:pt x="5" y="30"/>
                          <a:pt x="8" y="28"/>
                        </a:cubicBezTo>
                        <a:cubicBezTo>
                          <a:pt x="11" y="26"/>
                          <a:pt x="13" y="27"/>
                          <a:pt x="16" y="30"/>
                        </a:cubicBezTo>
                        <a:cubicBezTo>
                          <a:pt x="15" y="27"/>
                          <a:pt x="15" y="24"/>
                          <a:pt x="15" y="22"/>
                        </a:cubicBezTo>
                        <a:cubicBezTo>
                          <a:pt x="19" y="22"/>
                          <a:pt x="22" y="22"/>
                          <a:pt x="26" y="22"/>
                        </a:cubicBezTo>
                        <a:cubicBezTo>
                          <a:pt x="29" y="22"/>
                          <a:pt x="34" y="23"/>
                          <a:pt x="35" y="20"/>
                        </a:cubicBezTo>
                        <a:cubicBezTo>
                          <a:pt x="36" y="18"/>
                          <a:pt x="35" y="20"/>
                          <a:pt x="35" y="2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68" name="Freeform 759">
                    <a:extLst>
                      <a:ext uri="{FF2B5EF4-FFF2-40B4-BE49-F238E27FC236}">
                        <a16:creationId xmlns:a16="http://schemas.microsoft.com/office/drawing/2014/main" id="{35C5EB89-A539-4517-B8C4-B0B402BC5C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50028" y="4264876"/>
                    <a:ext cx="46190" cy="111495"/>
                  </a:xfrm>
                  <a:custGeom>
                    <a:avLst/>
                    <a:gdLst>
                      <a:gd name="T0" fmla="*/ 9 w 10"/>
                      <a:gd name="T1" fmla="*/ 10 h 24"/>
                      <a:gd name="T2" fmla="*/ 8 w 10"/>
                      <a:gd name="T3" fmla="*/ 6 h 24"/>
                      <a:gd name="T4" fmla="*/ 5 w 10"/>
                      <a:gd name="T5" fmla="*/ 0 h 24"/>
                      <a:gd name="T6" fmla="*/ 2 w 10"/>
                      <a:gd name="T7" fmla="*/ 0 h 24"/>
                      <a:gd name="T8" fmla="*/ 2 w 10"/>
                      <a:gd name="T9" fmla="*/ 3 h 24"/>
                      <a:gd name="T10" fmla="*/ 2 w 10"/>
                      <a:gd name="T11" fmla="*/ 9 h 24"/>
                      <a:gd name="T12" fmla="*/ 4 w 10"/>
                      <a:gd name="T13" fmla="*/ 15 h 24"/>
                      <a:gd name="T14" fmla="*/ 4 w 10"/>
                      <a:gd name="T15" fmla="*/ 21 h 24"/>
                      <a:gd name="T16" fmla="*/ 6 w 10"/>
                      <a:gd name="T17" fmla="*/ 23 h 24"/>
                      <a:gd name="T18" fmla="*/ 9 w 10"/>
                      <a:gd name="T19" fmla="*/ 23 h 24"/>
                      <a:gd name="T20" fmla="*/ 9 w 10"/>
                      <a:gd name="T21" fmla="*/ 10 h 24"/>
                      <a:gd name="T22" fmla="*/ 9 w 10"/>
                      <a:gd name="T23" fmla="*/ 1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" h="24">
                        <a:moveTo>
                          <a:pt x="9" y="10"/>
                        </a:moveTo>
                        <a:cubicBezTo>
                          <a:pt x="9" y="9"/>
                          <a:pt x="9" y="7"/>
                          <a:pt x="8" y="6"/>
                        </a:cubicBezTo>
                        <a:cubicBezTo>
                          <a:pt x="7" y="5"/>
                          <a:pt x="4" y="1"/>
                          <a:pt x="5" y="0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0" y="0"/>
                          <a:pt x="2" y="2"/>
                          <a:pt x="2" y="3"/>
                        </a:cubicBezTo>
                        <a:cubicBezTo>
                          <a:pt x="3" y="5"/>
                          <a:pt x="2" y="7"/>
                          <a:pt x="2" y="9"/>
                        </a:cubicBezTo>
                        <a:cubicBezTo>
                          <a:pt x="1" y="12"/>
                          <a:pt x="3" y="12"/>
                          <a:pt x="4" y="15"/>
                        </a:cubicBezTo>
                        <a:cubicBezTo>
                          <a:pt x="4" y="17"/>
                          <a:pt x="3" y="19"/>
                          <a:pt x="4" y="21"/>
                        </a:cubicBezTo>
                        <a:cubicBezTo>
                          <a:pt x="4" y="22"/>
                          <a:pt x="5" y="23"/>
                          <a:pt x="6" y="23"/>
                        </a:cubicBezTo>
                        <a:cubicBezTo>
                          <a:pt x="7" y="24"/>
                          <a:pt x="10" y="24"/>
                          <a:pt x="9" y="23"/>
                        </a:cubicBezTo>
                        <a:cubicBezTo>
                          <a:pt x="9" y="19"/>
                          <a:pt x="9" y="15"/>
                          <a:pt x="9" y="10"/>
                        </a:cubicBezTo>
                        <a:cubicBezTo>
                          <a:pt x="9" y="7"/>
                          <a:pt x="9" y="13"/>
                          <a:pt x="9" y="10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69" name="Freeform 760">
                    <a:extLst>
                      <a:ext uri="{FF2B5EF4-FFF2-40B4-BE49-F238E27FC236}">
                        <a16:creationId xmlns:a16="http://schemas.microsoft.com/office/drawing/2014/main" id="{F7BD6C69-7ACA-465F-B69F-6908882DD9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49338" y="4269655"/>
                    <a:ext cx="148127" cy="144943"/>
                  </a:xfrm>
                  <a:custGeom>
                    <a:avLst/>
                    <a:gdLst>
                      <a:gd name="T0" fmla="*/ 26 w 32"/>
                      <a:gd name="T1" fmla="*/ 4 h 31"/>
                      <a:gd name="T2" fmla="*/ 21 w 32"/>
                      <a:gd name="T3" fmla="*/ 5 h 31"/>
                      <a:gd name="T4" fmla="*/ 15 w 32"/>
                      <a:gd name="T5" fmla="*/ 1 h 31"/>
                      <a:gd name="T6" fmla="*/ 13 w 32"/>
                      <a:gd name="T7" fmla="*/ 1 h 31"/>
                      <a:gd name="T8" fmla="*/ 10 w 32"/>
                      <a:gd name="T9" fmla="*/ 2 h 31"/>
                      <a:gd name="T10" fmla="*/ 6 w 32"/>
                      <a:gd name="T11" fmla="*/ 2 h 31"/>
                      <a:gd name="T12" fmla="*/ 4 w 32"/>
                      <a:gd name="T13" fmla="*/ 3 h 31"/>
                      <a:gd name="T14" fmla="*/ 3 w 32"/>
                      <a:gd name="T15" fmla="*/ 6 h 31"/>
                      <a:gd name="T16" fmla="*/ 5 w 32"/>
                      <a:gd name="T17" fmla="*/ 7 h 31"/>
                      <a:gd name="T18" fmla="*/ 3 w 32"/>
                      <a:gd name="T19" fmla="*/ 9 h 31"/>
                      <a:gd name="T20" fmla="*/ 5 w 32"/>
                      <a:gd name="T21" fmla="*/ 12 h 31"/>
                      <a:gd name="T22" fmla="*/ 3 w 32"/>
                      <a:gd name="T23" fmla="*/ 13 h 31"/>
                      <a:gd name="T24" fmla="*/ 2 w 32"/>
                      <a:gd name="T25" fmla="*/ 16 h 31"/>
                      <a:gd name="T26" fmla="*/ 2 w 32"/>
                      <a:gd name="T27" fmla="*/ 19 h 31"/>
                      <a:gd name="T28" fmla="*/ 3 w 32"/>
                      <a:gd name="T29" fmla="*/ 23 h 31"/>
                      <a:gd name="T30" fmla="*/ 7 w 32"/>
                      <a:gd name="T31" fmla="*/ 26 h 31"/>
                      <a:gd name="T32" fmla="*/ 7 w 32"/>
                      <a:gd name="T33" fmla="*/ 31 h 31"/>
                      <a:gd name="T34" fmla="*/ 19 w 32"/>
                      <a:gd name="T35" fmla="*/ 28 h 31"/>
                      <a:gd name="T36" fmla="*/ 26 w 32"/>
                      <a:gd name="T37" fmla="*/ 28 h 31"/>
                      <a:gd name="T38" fmla="*/ 30 w 32"/>
                      <a:gd name="T39" fmla="*/ 26 h 31"/>
                      <a:gd name="T40" fmla="*/ 28 w 32"/>
                      <a:gd name="T41" fmla="*/ 21 h 31"/>
                      <a:gd name="T42" fmla="*/ 30 w 32"/>
                      <a:gd name="T43" fmla="*/ 15 h 31"/>
                      <a:gd name="T44" fmla="*/ 26 w 32"/>
                      <a:gd name="T45" fmla="*/ 4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2" h="31">
                        <a:moveTo>
                          <a:pt x="26" y="4"/>
                        </a:moveTo>
                        <a:cubicBezTo>
                          <a:pt x="24" y="4"/>
                          <a:pt x="23" y="6"/>
                          <a:pt x="21" y="5"/>
                        </a:cubicBezTo>
                        <a:cubicBezTo>
                          <a:pt x="19" y="5"/>
                          <a:pt x="17" y="0"/>
                          <a:pt x="15" y="1"/>
                        </a:cubicBezTo>
                        <a:cubicBezTo>
                          <a:pt x="14" y="2"/>
                          <a:pt x="13" y="2"/>
                          <a:pt x="13" y="1"/>
                        </a:cubicBezTo>
                        <a:cubicBezTo>
                          <a:pt x="12" y="0"/>
                          <a:pt x="11" y="2"/>
                          <a:pt x="10" y="2"/>
                        </a:cubicBezTo>
                        <a:cubicBezTo>
                          <a:pt x="8" y="3"/>
                          <a:pt x="7" y="2"/>
                          <a:pt x="6" y="2"/>
                        </a:cubicBezTo>
                        <a:cubicBezTo>
                          <a:pt x="5" y="1"/>
                          <a:pt x="5" y="3"/>
                          <a:pt x="4" y="3"/>
                        </a:cubicBezTo>
                        <a:cubicBezTo>
                          <a:pt x="3" y="3"/>
                          <a:pt x="2" y="5"/>
                          <a:pt x="3" y="6"/>
                        </a:cubicBezTo>
                        <a:cubicBezTo>
                          <a:pt x="3" y="7"/>
                          <a:pt x="5" y="7"/>
                          <a:pt x="5" y="7"/>
                        </a:cubicBezTo>
                        <a:cubicBezTo>
                          <a:pt x="5" y="8"/>
                          <a:pt x="3" y="9"/>
                          <a:pt x="3" y="9"/>
                        </a:cubicBezTo>
                        <a:cubicBezTo>
                          <a:pt x="3" y="10"/>
                          <a:pt x="5" y="11"/>
                          <a:pt x="5" y="12"/>
                        </a:cubicBezTo>
                        <a:cubicBezTo>
                          <a:pt x="5" y="12"/>
                          <a:pt x="3" y="11"/>
                          <a:pt x="3" y="13"/>
                        </a:cubicBezTo>
                        <a:cubicBezTo>
                          <a:pt x="3" y="14"/>
                          <a:pt x="4" y="16"/>
                          <a:pt x="2" y="16"/>
                        </a:cubicBezTo>
                        <a:cubicBezTo>
                          <a:pt x="3" y="17"/>
                          <a:pt x="3" y="18"/>
                          <a:pt x="2" y="19"/>
                        </a:cubicBezTo>
                        <a:cubicBezTo>
                          <a:pt x="2" y="21"/>
                          <a:pt x="0" y="21"/>
                          <a:pt x="3" y="23"/>
                        </a:cubicBezTo>
                        <a:cubicBezTo>
                          <a:pt x="4" y="23"/>
                          <a:pt x="6" y="24"/>
                          <a:pt x="7" y="26"/>
                        </a:cubicBezTo>
                        <a:cubicBezTo>
                          <a:pt x="8" y="27"/>
                          <a:pt x="7" y="29"/>
                          <a:pt x="7" y="31"/>
                        </a:cubicBezTo>
                        <a:cubicBezTo>
                          <a:pt x="11" y="30"/>
                          <a:pt x="14" y="28"/>
                          <a:pt x="19" y="28"/>
                        </a:cubicBezTo>
                        <a:cubicBezTo>
                          <a:pt x="21" y="27"/>
                          <a:pt x="24" y="28"/>
                          <a:pt x="26" y="28"/>
                        </a:cubicBezTo>
                        <a:cubicBezTo>
                          <a:pt x="28" y="28"/>
                          <a:pt x="31" y="29"/>
                          <a:pt x="30" y="26"/>
                        </a:cubicBezTo>
                        <a:cubicBezTo>
                          <a:pt x="30" y="24"/>
                          <a:pt x="29" y="23"/>
                          <a:pt x="28" y="21"/>
                        </a:cubicBezTo>
                        <a:cubicBezTo>
                          <a:pt x="28" y="19"/>
                          <a:pt x="29" y="17"/>
                          <a:pt x="30" y="15"/>
                        </a:cubicBezTo>
                        <a:cubicBezTo>
                          <a:pt x="31" y="11"/>
                          <a:pt x="32" y="4"/>
                          <a:pt x="26" y="4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70" name="Freeform 761">
                    <a:extLst>
                      <a:ext uri="{FF2B5EF4-FFF2-40B4-BE49-F238E27FC236}">
                        <a16:creationId xmlns:a16="http://schemas.microsoft.com/office/drawing/2014/main" id="{999EAE52-4BC5-48F5-AA8E-F470FD70C4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75168" y="4264876"/>
                    <a:ext cx="106717" cy="140164"/>
                  </a:xfrm>
                  <a:custGeom>
                    <a:avLst/>
                    <a:gdLst>
                      <a:gd name="T0" fmla="*/ 19 w 23"/>
                      <a:gd name="T1" fmla="*/ 13 h 30"/>
                      <a:gd name="T2" fmla="*/ 18 w 23"/>
                      <a:gd name="T3" fmla="*/ 6 h 30"/>
                      <a:gd name="T4" fmla="*/ 17 w 23"/>
                      <a:gd name="T5" fmla="*/ 0 h 30"/>
                      <a:gd name="T6" fmla="*/ 3 w 23"/>
                      <a:gd name="T7" fmla="*/ 0 h 30"/>
                      <a:gd name="T8" fmla="*/ 4 w 23"/>
                      <a:gd name="T9" fmla="*/ 11 h 30"/>
                      <a:gd name="T10" fmla="*/ 1 w 23"/>
                      <a:gd name="T11" fmla="*/ 22 h 30"/>
                      <a:gd name="T12" fmla="*/ 3 w 23"/>
                      <a:gd name="T13" fmla="*/ 30 h 30"/>
                      <a:gd name="T14" fmla="*/ 10 w 23"/>
                      <a:gd name="T15" fmla="*/ 29 h 30"/>
                      <a:gd name="T16" fmla="*/ 23 w 23"/>
                      <a:gd name="T17" fmla="*/ 24 h 30"/>
                      <a:gd name="T18" fmla="*/ 20 w 23"/>
                      <a:gd name="T19" fmla="*/ 19 h 30"/>
                      <a:gd name="T20" fmla="*/ 19 w 23"/>
                      <a:gd name="T21" fmla="*/ 13 h 30"/>
                      <a:gd name="T22" fmla="*/ 19 w 23"/>
                      <a:gd name="T23" fmla="*/ 13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3" h="30">
                        <a:moveTo>
                          <a:pt x="19" y="13"/>
                        </a:moveTo>
                        <a:cubicBezTo>
                          <a:pt x="17" y="11"/>
                          <a:pt x="18" y="8"/>
                          <a:pt x="18" y="6"/>
                        </a:cubicBezTo>
                        <a:cubicBezTo>
                          <a:pt x="19" y="4"/>
                          <a:pt x="16" y="2"/>
                          <a:pt x="17" y="0"/>
                        </a:cubicBezTo>
                        <a:cubicBezTo>
                          <a:pt x="12" y="0"/>
                          <a:pt x="8" y="0"/>
                          <a:pt x="3" y="0"/>
                        </a:cubicBezTo>
                        <a:cubicBezTo>
                          <a:pt x="3" y="3"/>
                          <a:pt x="4" y="7"/>
                          <a:pt x="4" y="11"/>
                        </a:cubicBezTo>
                        <a:cubicBezTo>
                          <a:pt x="4" y="15"/>
                          <a:pt x="0" y="18"/>
                          <a:pt x="1" y="22"/>
                        </a:cubicBezTo>
                        <a:cubicBezTo>
                          <a:pt x="2" y="25"/>
                          <a:pt x="4" y="26"/>
                          <a:pt x="3" y="30"/>
                        </a:cubicBezTo>
                        <a:cubicBezTo>
                          <a:pt x="6" y="30"/>
                          <a:pt x="7" y="30"/>
                          <a:pt x="10" y="29"/>
                        </a:cubicBezTo>
                        <a:cubicBezTo>
                          <a:pt x="15" y="28"/>
                          <a:pt x="19" y="26"/>
                          <a:pt x="23" y="24"/>
                        </a:cubicBezTo>
                        <a:cubicBezTo>
                          <a:pt x="21" y="23"/>
                          <a:pt x="20" y="21"/>
                          <a:pt x="20" y="19"/>
                        </a:cubicBezTo>
                        <a:cubicBezTo>
                          <a:pt x="20" y="17"/>
                          <a:pt x="20" y="15"/>
                          <a:pt x="19" y="13"/>
                        </a:cubicBezTo>
                        <a:cubicBezTo>
                          <a:pt x="17" y="11"/>
                          <a:pt x="20" y="15"/>
                          <a:pt x="19" y="13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71" name="Freeform 762">
                    <a:extLst>
                      <a:ext uri="{FF2B5EF4-FFF2-40B4-BE49-F238E27FC236}">
                        <a16:creationId xmlns:a16="http://schemas.microsoft.com/office/drawing/2014/main" id="{4EE223EB-7183-4852-9D12-27832589D5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41030" y="4279211"/>
                    <a:ext cx="70082" cy="84417"/>
                  </a:xfrm>
                  <a:custGeom>
                    <a:avLst/>
                    <a:gdLst>
                      <a:gd name="T0" fmla="*/ 12 w 15"/>
                      <a:gd name="T1" fmla="*/ 14 h 18"/>
                      <a:gd name="T2" fmla="*/ 14 w 15"/>
                      <a:gd name="T3" fmla="*/ 6 h 18"/>
                      <a:gd name="T4" fmla="*/ 5 w 15"/>
                      <a:gd name="T5" fmla="*/ 3 h 18"/>
                      <a:gd name="T6" fmla="*/ 1 w 15"/>
                      <a:gd name="T7" fmla="*/ 8 h 18"/>
                      <a:gd name="T8" fmla="*/ 4 w 15"/>
                      <a:gd name="T9" fmla="*/ 12 h 18"/>
                      <a:gd name="T10" fmla="*/ 7 w 15"/>
                      <a:gd name="T11" fmla="*/ 16 h 18"/>
                      <a:gd name="T12" fmla="*/ 10 w 15"/>
                      <a:gd name="T13" fmla="*/ 16 h 18"/>
                      <a:gd name="T14" fmla="*/ 12 w 15"/>
                      <a:gd name="T15" fmla="*/ 14 h 18"/>
                      <a:gd name="T16" fmla="*/ 12 w 15"/>
                      <a:gd name="T17" fmla="*/ 14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5" h="18">
                        <a:moveTo>
                          <a:pt x="12" y="14"/>
                        </a:moveTo>
                        <a:cubicBezTo>
                          <a:pt x="15" y="13"/>
                          <a:pt x="15" y="8"/>
                          <a:pt x="14" y="6"/>
                        </a:cubicBezTo>
                        <a:cubicBezTo>
                          <a:pt x="12" y="2"/>
                          <a:pt x="8" y="0"/>
                          <a:pt x="5" y="3"/>
                        </a:cubicBezTo>
                        <a:cubicBezTo>
                          <a:pt x="3" y="4"/>
                          <a:pt x="0" y="6"/>
                          <a:pt x="1" y="8"/>
                        </a:cubicBezTo>
                        <a:cubicBezTo>
                          <a:pt x="2" y="10"/>
                          <a:pt x="2" y="11"/>
                          <a:pt x="4" y="12"/>
                        </a:cubicBezTo>
                        <a:cubicBezTo>
                          <a:pt x="5" y="14"/>
                          <a:pt x="5" y="15"/>
                          <a:pt x="7" y="16"/>
                        </a:cubicBezTo>
                        <a:cubicBezTo>
                          <a:pt x="8" y="17"/>
                          <a:pt x="9" y="18"/>
                          <a:pt x="10" y="16"/>
                        </a:cubicBezTo>
                        <a:cubicBezTo>
                          <a:pt x="10" y="15"/>
                          <a:pt x="11" y="15"/>
                          <a:pt x="12" y="14"/>
                        </a:cubicBezTo>
                        <a:cubicBezTo>
                          <a:pt x="14" y="13"/>
                          <a:pt x="11" y="15"/>
                          <a:pt x="12" y="14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72" name="Freeform 763">
                    <a:extLst>
                      <a:ext uri="{FF2B5EF4-FFF2-40B4-BE49-F238E27FC236}">
                        <a16:creationId xmlns:a16="http://schemas.microsoft.com/office/drawing/2014/main" id="{5D31B456-010A-4780-B673-ACABD6F0D8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82442" y="4315846"/>
                    <a:ext cx="103530" cy="98753"/>
                  </a:xfrm>
                  <a:custGeom>
                    <a:avLst/>
                    <a:gdLst>
                      <a:gd name="T0" fmla="*/ 21 w 22"/>
                      <a:gd name="T1" fmla="*/ 17 h 21"/>
                      <a:gd name="T2" fmla="*/ 19 w 22"/>
                      <a:gd name="T3" fmla="*/ 13 h 21"/>
                      <a:gd name="T4" fmla="*/ 16 w 22"/>
                      <a:gd name="T5" fmla="*/ 11 h 21"/>
                      <a:gd name="T6" fmla="*/ 16 w 22"/>
                      <a:gd name="T7" fmla="*/ 6 h 21"/>
                      <a:gd name="T8" fmla="*/ 13 w 22"/>
                      <a:gd name="T9" fmla="*/ 8 h 21"/>
                      <a:gd name="T10" fmla="*/ 9 w 22"/>
                      <a:gd name="T11" fmla="*/ 1 h 21"/>
                      <a:gd name="T12" fmla="*/ 5 w 22"/>
                      <a:gd name="T13" fmla="*/ 4 h 21"/>
                      <a:gd name="T14" fmla="*/ 0 w 22"/>
                      <a:gd name="T15" fmla="*/ 9 h 21"/>
                      <a:gd name="T16" fmla="*/ 12 w 22"/>
                      <a:gd name="T17" fmla="*/ 18 h 21"/>
                      <a:gd name="T18" fmla="*/ 19 w 22"/>
                      <a:gd name="T19" fmla="*/ 21 h 21"/>
                      <a:gd name="T20" fmla="*/ 21 w 22"/>
                      <a:gd name="T21" fmla="*/ 17 h 21"/>
                      <a:gd name="T22" fmla="*/ 21 w 22"/>
                      <a:gd name="T23" fmla="*/ 17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2" h="21">
                        <a:moveTo>
                          <a:pt x="21" y="17"/>
                        </a:moveTo>
                        <a:cubicBezTo>
                          <a:pt x="22" y="15"/>
                          <a:pt x="20" y="14"/>
                          <a:pt x="19" y="13"/>
                        </a:cubicBezTo>
                        <a:cubicBezTo>
                          <a:pt x="18" y="13"/>
                          <a:pt x="14" y="12"/>
                          <a:pt x="16" y="11"/>
                        </a:cubicBezTo>
                        <a:cubicBezTo>
                          <a:pt x="17" y="10"/>
                          <a:pt x="17" y="7"/>
                          <a:pt x="16" y="6"/>
                        </a:cubicBezTo>
                        <a:cubicBezTo>
                          <a:pt x="15" y="4"/>
                          <a:pt x="14" y="8"/>
                          <a:pt x="13" y="8"/>
                        </a:cubicBezTo>
                        <a:cubicBezTo>
                          <a:pt x="10" y="8"/>
                          <a:pt x="11" y="0"/>
                          <a:pt x="9" y="1"/>
                        </a:cubicBezTo>
                        <a:cubicBezTo>
                          <a:pt x="8" y="2"/>
                          <a:pt x="6" y="3"/>
                          <a:pt x="5" y="4"/>
                        </a:cubicBezTo>
                        <a:cubicBezTo>
                          <a:pt x="4" y="6"/>
                          <a:pt x="2" y="7"/>
                          <a:pt x="0" y="9"/>
                        </a:cubicBezTo>
                        <a:cubicBezTo>
                          <a:pt x="5" y="12"/>
                          <a:pt x="8" y="15"/>
                          <a:pt x="12" y="18"/>
                        </a:cubicBezTo>
                        <a:cubicBezTo>
                          <a:pt x="14" y="20"/>
                          <a:pt x="16" y="21"/>
                          <a:pt x="19" y="21"/>
                        </a:cubicBezTo>
                        <a:cubicBezTo>
                          <a:pt x="22" y="21"/>
                          <a:pt x="20" y="19"/>
                          <a:pt x="21" y="17"/>
                        </a:cubicBezTo>
                        <a:cubicBezTo>
                          <a:pt x="22" y="15"/>
                          <a:pt x="21" y="19"/>
                          <a:pt x="21" y="17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73" name="Freeform 764">
                    <a:extLst>
                      <a:ext uri="{FF2B5EF4-FFF2-40B4-BE49-F238E27FC236}">
                        <a16:creationId xmlns:a16="http://schemas.microsoft.com/office/drawing/2014/main" id="{6DDE03BF-BE86-4C83-9A52-DF68E6606B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09174" y="4221873"/>
                    <a:ext cx="162463" cy="136979"/>
                  </a:xfrm>
                  <a:custGeom>
                    <a:avLst/>
                    <a:gdLst>
                      <a:gd name="T0" fmla="*/ 10 w 35"/>
                      <a:gd name="T1" fmla="*/ 16 h 29"/>
                      <a:gd name="T2" fmla="*/ 20 w 35"/>
                      <a:gd name="T3" fmla="*/ 17 h 29"/>
                      <a:gd name="T4" fmla="*/ 21 w 35"/>
                      <a:gd name="T5" fmla="*/ 23 h 29"/>
                      <a:gd name="T6" fmla="*/ 25 w 35"/>
                      <a:gd name="T7" fmla="*/ 21 h 29"/>
                      <a:gd name="T8" fmla="*/ 29 w 35"/>
                      <a:gd name="T9" fmla="*/ 27 h 29"/>
                      <a:gd name="T10" fmla="*/ 31 w 35"/>
                      <a:gd name="T11" fmla="*/ 26 h 29"/>
                      <a:gd name="T12" fmla="*/ 33 w 35"/>
                      <a:gd name="T13" fmla="*/ 25 h 29"/>
                      <a:gd name="T14" fmla="*/ 33 w 35"/>
                      <a:gd name="T15" fmla="*/ 23 h 29"/>
                      <a:gd name="T16" fmla="*/ 35 w 35"/>
                      <a:gd name="T17" fmla="*/ 22 h 29"/>
                      <a:gd name="T18" fmla="*/ 34 w 35"/>
                      <a:gd name="T19" fmla="*/ 19 h 29"/>
                      <a:gd name="T20" fmla="*/ 33 w 35"/>
                      <a:gd name="T21" fmla="*/ 16 h 29"/>
                      <a:gd name="T22" fmla="*/ 33 w 35"/>
                      <a:gd name="T23" fmla="*/ 12 h 29"/>
                      <a:gd name="T24" fmla="*/ 32 w 35"/>
                      <a:gd name="T25" fmla="*/ 8 h 29"/>
                      <a:gd name="T26" fmla="*/ 26 w 35"/>
                      <a:gd name="T27" fmla="*/ 2 h 29"/>
                      <a:gd name="T28" fmla="*/ 24 w 35"/>
                      <a:gd name="T29" fmla="*/ 3 h 29"/>
                      <a:gd name="T30" fmla="*/ 22 w 35"/>
                      <a:gd name="T31" fmla="*/ 3 h 29"/>
                      <a:gd name="T32" fmla="*/ 19 w 35"/>
                      <a:gd name="T33" fmla="*/ 3 h 29"/>
                      <a:gd name="T34" fmla="*/ 18 w 35"/>
                      <a:gd name="T35" fmla="*/ 3 h 29"/>
                      <a:gd name="T36" fmla="*/ 15 w 35"/>
                      <a:gd name="T37" fmla="*/ 2 h 29"/>
                      <a:gd name="T38" fmla="*/ 10 w 35"/>
                      <a:gd name="T39" fmla="*/ 1 h 29"/>
                      <a:gd name="T40" fmla="*/ 5 w 35"/>
                      <a:gd name="T41" fmla="*/ 1 h 29"/>
                      <a:gd name="T42" fmla="*/ 5 w 35"/>
                      <a:gd name="T43" fmla="*/ 4 h 29"/>
                      <a:gd name="T44" fmla="*/ 3 w 35"/>
                      <a:gd name="T45" fmla="*/ 6 h 29"/>
                      <a:gd name="T46" fmla="*/ 0 w 35"/>
                      <a:gd name="T47" fmla="*/ 8 h 29"/>
                      <a:gd name="T48" fmla="*/ 3 w 35"/>
                      <a:gd name="T49" fmla="*/ 13 h 29"/>
                      <a:gd name="T50" fmla="*/ 8 w 35"/>
                      <a:gd name="T51" fmla="*/ 19 h 29"/>
                      <a:gd name="T52" fmla="*/ 10 w 35"/>
                      <a:gd name="T53" fmla="*/ 16 h 29"/>
                      <a:gd name="T54" fmla="*/ 10 w 35"/>
                      <a:gd name="T55" fmla="*/ 16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35" h="29">
                        <a:moveTo>
                          <a:pt x="10" y="16"/>
                        </a:moveTo>
                        <a:cubicBezTo>
                          <a:pt x="14" y="14"/>
                          <a:pt x="18" y="12"/>
                          <a:pt x="20" y="17"/>
                        </a:cubicBezTo>
                        <a:cubicBezTo>
                          <a:pt x="22" y="19"/>
                          <a:pt x="21" y="20"/>
                          <a:pt x="21" y="23"/>
                        </a:cubicBezTo>
                        <a:cubicBezTo>
                          <a:pt x="22" y="24"/>
                          <a:pt x="24" y="21"/>
                          <a:pt x="25" y="21"/>
                        </a:cubicBezTo>
                        <a:cubicBezTo>
                          <a:pt x="27" y="20"/>
                          <a:pt x="27" y="29"/>
                          <a:pt x="29" y="27"/>
                        </a:cubicBezTo>
                        <a:cubicBezTo>
                          <a:pt x="30" y="27"/>
                          <a:pt x="30" y="26"/>
                          <a:pt x="31" y="26"/>
                        </a:cubicBezTo>
                        <a:cubicBezTo>
                          <a:pt x="31" y="25"/>
                          <a:pt x="33" y="26"/>
                          <a:pt x="33" y="25"/>
                        </a:cubicBezTo>
                        <a:cubicBezTo>
                          <a:pt x="34" y="24"/>
                          <a:pt x="33" y="23"/>
                          <a:pt x="33" y="23"/>
                        </a:cubicBezTo>
                        <a:cubicBezTo>
                          <a:pt x="33" y="21"/>
                          <a:pt x="35" y="22"/>
                          <a:pt x="35" y="22"/>
                        </a:cubicBezTo>
                        <a:cubicBezTo>
                          <a:pt x="35" y="21"/>
                          <a:pt x="32" y="20"/>
                          <a:pt x="34" y="19"/>
                        </a:cubicBezTo>
                        <a:cubicBezTo>
                          <a:pt x="35" y="18"/>
                          <a:pt x="35" y="17"/>
                          <a:pt x="33" y="16"/>
                        </a:cubicBezTo>
                        <a:cubicBezTo>
                          <a:pt x="32" y="15"/>
                          <a:pt x="34" y="13"/>
                          <a:pt x="33" y="12"/>
                        </a:cubicBezTo>
                        <a:cubicBezTo>
                          <a:pt x="32" y="11"/>
                          <a:pt x="33" y="10"/>
                          <a:pt x="32" y="8"/>
                        </a:cubicBezTo>
                        <a:cubicBezTo>
                          <a:pt x="31" y="7"/>
                          <a:pt x="29" y="0"/>
                          <a:pt x="26" y="2"/>
                        </a:cubicBezTo>
                        <a:cubicBezTo>
                          <a:pt x="26" y="2"/>
                          <a:pt x="25" y="3"/>
                          <a:pt x="24" y="3"/>
                        </a:cubicBezTo>
                        <a:cubicBezTo>
                          <a:pt x="23" y="3"/>
                          <a:pt x="23" y="3"/>
                          <a:pt x="22" y="3"/>
                        </a:cubicBezTo>
                        <a:cubicBezTo>
                          <a:pt x="21" y="4"/>
                          <a:pt x="20" y="3"/>
                          <a:pt x="19" y="3"/>
                        </a:cubicBezTo>
                        <a:cubicBezTo>
                          <a:pt x="18" y="3"/>
                          <a:pt x="18" y="4"/>
                          <a:pt x="18" y="3"/>
                        </a:cubicBezTo>
                        <a:cubicBezTo>
                          <a:pt x="16" y="2"/>
                          <a:pt x="17" y="2"/>
                          <a:pt x="15" y="2"/>
                        </a:cubicBezTo>
                        <a:cubicBezTo>
                          <a:pt x="12" y="3"/>
                          <a:pt x="12" y="1"/>
                          <a:pt x="10" y="1"/>
                        </a:cubicBezTo>
                        <a:cubicBezTo>
                          <a:pt x="8" y="0"/>
                          <a:pt x="6" y="0"/>
                          <a:pt x="5" y="1"/>
                        </a:cubicBezTo>
                        <a:cubicBezTo>
                          <a:pt x="5" y="2"/>
                          <a:pt x="3" y="3"/>
                          <a:pt x="5" y="4"/>
                        </a:cubicBezTo>
                        <a:cubicBezTo>
                          <a:pt x="6" y="5"/>
                          <a:pt x="5" y="6"/>
                          <a:pt x="3" y="6"/>
                        </a:cubicBezTo>
                        <a:cubicBezTo>
                          <a:pt x="1" y="6"/>
                          <a:pt x="0" y="6"/>
                          <a:pt x="0" y="8"/>
                        </a:cubicBezTo>
                        <a:cubicBezTo>
                          <a:pt x="1" y="10"/>
                          <a:pt x="2" y="11"/>
                          <a:pt x="3" y="13"/>
                        </a:cubicBezTo>
                        <a:cubicBezTo>
                          <a:pt x="5" y="15"/>
                          <a:pt x="6" y="16"/>
                          <a:pt x="8" y="19"/>
                        </a:cubicBezTo>
                        <a:cubicBezTo>
                          <a:pt x="9" y="18"/>
                          <a:pt x="9" y="17"/>
                          <a:pt x="10" y="16"/>
                        </a:cubicBezTo>
                        <a:cubicBezTo>
                          <a:pt x="11" y="16"/>
                          <a:pt x="10" y="17"/>
                          <a:pt x="10" y="16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74" name="Freeform 765">
                    <a:extLst>
                      <a:ext uri="{FF2B5EF4-FFF2-40B4-BE49-F238E27FC236}">
                        <a16:creationId xmlns:a16="http://schemas.microsoft.com/office/drawing/2014/main" id="{E77E6A83-C935-41D9-9A56-4A0B81722E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66170" y="4226652"/>
                    <a:ext cx="74861" cy="33448"/>
                  </a:xfrm>
                  <a:custGeom>
                    <a:avLst/>
                    <a:gdLst>
                      <a:gd name="T0" fmla="*/ 10 w 16"/>
                      <a:gd name="T1" fmla="*/ 5 h 7"/>
                      <a:gd name="T2" fmla="*/ 14 w 16"/>
                      <a:gd name="T3" fmla="*/ 3 h 7"/>
                      <a:gd name="T4" fmla="*/ 14 w 16"/>
                      <a:gd name="T5" fmla="*/ 0 h 7"/>
                      <a:gd name="T6" fmla="*/ 7 w 16"/>
                      <a:gd name="T7" fmla="*/ 0 h 7"/>
                      <a:gd name="T8" fmla="*/ 4 w 16"/>
                      <a:gd name="T9" fmla="*/ 0 h 7"/>
                      <a:gd name="T10" fmla="*/ 0 w 16"/>
                      <a:gd name="T11" fmla="*/ 1 h 7"/>
                      <a:gd name="T12" fmla="*/ 3 w 16"/>
                      <a:gd name="T13" fmla="*/ 3 h 7"/>
                      <a:gd name="T14" fmla="*/ 7 w 16"/>
                      <a:gd name="T15" fmla="*/ 3 h 7"/>
                      <a:gd name="T16" fmla="*/ 9 w 16"/>
                      <a:gd name="T17" fmla="*/ 7 h 7"/>
                      <a:gd name="T18" fmla="*/ 10 w 16"/>
                      <a:gd name="T1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6" h="7">
                        <a:moveTo>
                          <a:pt x="10" y="5"/>
                        </a:moveTo>
                        <a:cubicBezTo>
                          <a:pt x="11" y="5"/>
                          <a:pt x="16" y="5"/>
                          <a:pt x="14" y="3"/>
                        </a:cubicBezTo>
                        <a:cubicBezTo>
                          <a:pt x="12" y="2"/>
                          <a:pt x="14" y="1"/>
                          <a:pt x="14" y="0"/>
                        </a:cubicBezTo>
                        <a:cubicBezTo>
                          <a:pt x="12" y="0"/>
                          <a:pt x="9" y="0"/>
                          <a:pt x="7" y="0"/>
                        </a:cubicBezTo>
                        <a:cubicBezTo>
                          <a:pt x="5" y="0"/>
                          <a:pt x="5" y="1"/>
                          <a:pt x="4" y="0"/>
                        </a:cubicBezTo>
                        <a:cubicBezTo>
                          <a:pt x="2" y="0"/>
                          <a:pt x="2" y="0"/>
                          <a:pt x="0" y="1"/>
                        </a:cubicBezTo>
                        <a:cubicBezTo>
                          <a:pt x="1" y="2"/>
                          <a:pt x="1" y="3"/>
                          <a:pt x="3" y="3"/>
                        </a:cubicBezTo>
                        <a:cubicBezTo>
                          <a:pt x="4" y="3"/>
                          <a:pt x="7" y="3"/>
                          <a:pt x="7" y="3"/>
                        </a:cubicBezTo>
                        <a:cubicBezTo>
                          <a:pt x="5" y="5"/>
                          <a:pt x="7" y="6"/>
                          <a:pt x="9" y="7"/>
                        </a:cubicBezTo>
                        <a:cubicBezTo>
                          <a:pt x="9" y="7"/>
                          <a:pt x="9" y="5"/>
                          <a:pt x="10" y="5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75" name="Freeform 766">
                    <a:extLst>
                      <a:ext uri="{FF2B5EF4-FFF2-40B4-BE49-F238E27FC236}">
                        <a16:creationId xmlns:a16="http://schemas.microsoft.com/office/drawing/2014/main" id="{AAF2D527-3830-49CA-9B6D-43E2F39440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61391" y="4194795"/>
                    <a:ext cx="70082" cy="19114"/>
                  </a:xfrm>
                  <a:custGeom>
                    <a:avLst/>
                    <a:gdLst>
                      <a:gd name="T0" fmla="*/ 4 w 15"/>
                      <a:gd name="T1" fmla="*/ 4 h 4"/>
                      <a:gd name="T2" fmla="*/ 9 w 15"/>
                      <a:gd name="T3" fmla="*/ 3 h 4"/>
                      <a:gd name="T4" fmla="*/ 15 w 15"/>
                      <a:gd name="T5" fmla="*/ 2 h 4"/>
                      <a:gd name="T6" fmla="*/ 8 w 15"/>
                      <a:gd name="T7" fmla="*/ 1 h 4"/>
                      <a:gd name="T8" fmla="*/ 0 w 15"/>
                      <a:gd name="T9" fmla="*/ 4 h 4"/>
                      <a:gd name="T10" fmla="*/ 4 w 15"/>
                      <a:gd name="T11" fmla="*/ 4 h 4"/>
                      <a:gd name="T12" fmla="*/ 4 w 15"/>
                      <a:gd name="T13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4">
                        <a:moveTo>
                          <a:pt x="4" y="4"/>
                        </a:moveTo>
                        <a:cubicBezTo>
                          <a:pt x="6" y="3"/>
                          <a:pt x="7" y="2"/>
                          <a:pt x="9" y="3"/>
                        </a:cubicBezTo>
                        <a:cubicBezTo>
                          <a:pt x="10" y="3"/>
                          <a:pt x="14" y="4"/>
                          <a:pt x="15" y="2"/>
                        </a:cubicBezTo>
                        <a:cubicBezTo>
                          <a:pt x="15" y="3"/>
                          <a:pt x="9" y="0"/>
                          <a:pt x="8" y="1"/>
                        </a:cubicBezTo>
                        <a:cubicBezTo>
                          <a:pt x="5" y="2"/>
                          <a:pt x="1" y="0"/>
                          <a:pt x="0" y="4"/>
                        </a:cubicBezTo>
                        <a:cubicBezTo>
                          <a:pt x="2" y="4"/>
                          <a:pt x="3" y="4"/>
                          <a:pt x="4" y="4"/>
                        </a:cubicBezTo>
                        <a:cubicBezTo>
                          <a:pt x="5" y="4"/>
                          <a:pt x="4" y="4"/>
                          <a:pt x="4" y="4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76" name="Freeform 767">
                    <a:extLst>
                      <a:ext uri="{FF2B5EF4-FFF2-40B4-BE49-F238E27FC236}">
                        <a16:creationId xmlns:a16="http://schemas.microsoft.com/office/drawing/2014/main" id="{E13889ED-1596-4D5D-BD5B-5A1EF91019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1834" y="3866685"/>
                    <a:ext cx="280328" cy="318553"/>
                  </a:xfrm>
                  <a:custGeom>
                    <a:avLst/>
                    <a:gdLst>
                      <a:gd name="T0" fmla="*/ 5 w 60"/>
                      <a:gd name="T1" fmla="*/ 57 h 68"/>
                      <a:gd name="T2" fmla="*/ 15 w 60"/>
                      <a:gd name="T3" fmla="*/ 57 h 68"/>
                      <a:gd name="T4" fmla="*/ 18 w 60"/>
                      <a:gd name="T5" fmla="*/ 59 h 68"/>
                      <a:gd name="T6" fmla="*/ 21 w 60"/>
                      <a:gd name="T7" fmla="*/ 63 h 68"/>
                      <a:gd name="T8" fmla="*/ 27 w 60"/>
                      <a:gd name="T9" fmla="*/ 64 h 68"/>
                      <a:gd name="T10" fmla="*/ 32 w 60"/>
                      <a:gd name="T11" fmla="*/ 64 h 68"/>
                      <a:gd name="T12" fmla="*/ 35 w 60"/>
                      <a:gd name="T13" fmla="*/ 62 h 68"/>
                      <a:gd name="T14" fmla="*/ 39 w 60"/>
                      <a:gd name="T15" fmla="*/ 62 h 68"/>
                      <a:gd name="T16" fmla="*/ 44 w 60"/>
                      <a:gd name="T17" fmla="*/ 61 h 68"/>
                      <a:gd name="T18" fmla="*/ 53 w 60"/>
                      <a:gd name="T19" fmla="*/ 61 h 68"/>
                      <a:gd name="T20" fmla="*/ 58 w 60"/>
                      <a:gd name="T21" fmla="*/ 61 h 68"/>
                      <a:gd name="T22" fmla="*/ 58 w 60"/>
                      <a:gd name="T23" fmla="*/ 54 h 68"/>
                      <a:gd name="T24" fmla="*/ 56 w 60"/>
                      <a:gd name="T25" fmla="*/ 38 h 68"/>
                      <a:gd name="T26" fmla="*/ 52 w 60"/>
                      <a:gd name="T27" fmla="*/ 12 h 68"/>
                      <a:gd name="T28" fmla="*/ 60 w 60"/>
                      <a:gd name="T29" fmla="*/ 12 h 68"/>
                      <a:gd name="T30" fmla="*/ 43 w 60"/>
                      <a:gd name="T31" fmla="*/ 0 h 68"/>
                      <a:gd name="T32" fmla="*/ 42 w 60"/>
                      <a:gd name="T33" fmla="*/ 7 h 68"/>
                      <a:gd name="T34" fmla="*/ 37 w 60"/>
                      <a:gd name="T35" fmla="*/ 7 h 68"/>
                      <a:gd name="T36" fmla="*/ 29 w 60"/>
                      <a:gd name="T37" fmla="*/ 7 h 68"/>
                      <a:gd name="T38" fmla="*/ 26 w 60"/>
                      <a:gd name="T39" fmla="*/ 7 h 68"/>
                      <a:gd name="T40" fmla="*/ 26 w 60"/>
                      <a:gd name="T41" fmla="*/ 12 h 68"/>
                      <a:gd name="T42" fmla="*/ 26 w 60"/>
                      <a:gd name="T43" fmla="*/ 19 h 68"/>
                      <a:gd name="T44" fmla="*/ 20 w 60"/>
                      <a:gd name="T45" fmla="*/ 25 h 68"/>
                      <a:gd name="T46" fmla="*/ 20 w 60"/>
                      <a:gd name="T47" fmla="*/ 32 h 68"/>
                      <a:gd name="T48" fmla="*/ 16 w 60"/>
                      <a:gd name="T49" fmla="*/ 32 h 68"/>
                      <a:gd name="T50" fmla="*/ 3 w 60"/>
                      <a:gd name="T51" fmla="*/ 32 h 68"/>
                      <a:gd name="T52" fmla="*/ 1 w 60"/>
                      <a:gd name="T53" fmla="*/ 33 h 68"/>
                      <a:gd name="T54" fmla="*/ 4 w 60"/>
                      <a:gd name="T55" fmla="*/ 36 h 68"/>
                      <a:gd name="T56" fmla="*/ 3 w 60"/>
                      <a:gd name="T57" fmla="*/ 41 h 68"/>
                      <a:gd name="T58" fmla="*/ 6 w 60"/>
                      <a:gd name="T59" fmla="*/ 48 h 68"/>
                      <a:gd name="T60" fmla="*/ 3 w 60"/>
                      <a:gd name="T61" fmla="*/ 58 h 68"/>
                      <a:gd name="T62" fmla="*/ 5 w 60"/>
                      <a:gd name="T63" fmla="*/ 57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60" h="68">
                        <a:moveTo>
                          <a:pt x="5" y="57"/>
                        </a:moveTo>
                        <a:cubicBezTo>
                          <a:pt x="7" y="57"/>
                          <a:pt x="13" y="55"/>
                          <a:pt x="15" y="57"/>
                        </a:cubicBezTo>
                        <a:cubicBezTo>
                          <a:pt x="16" y="58"/>
                          <a:pt x="17" y="58"/>
                          <a:pt x="18" y="59"/>
                        </a:cubicBezTo>
                        <a:cubicBezTo>
                          <a:pt x="19" y="61"/>
                          <a:pt x="20" y="62"/>
                          <a:pt x="21" y="63"/>
                        </a:cubicBezTo>
                        <a:cubicBezTo>
                          <a:pt x="22" y="64"/>
                          <a:pt x="26" y="68"/>
                          <a:pt x="27" y="64"/>
                        </a:cubicBezTo>
                        <a:cubicBezTo>
                          <a:pt x="28" y="58"/>
                          <a:pt x="30" y="65"/>
                          <a:pt x="32" y="64"/>
                        </a:cubicBezTo>
                        <a:cubicBezTo>
                          <a:pt x="33" y="62"/>
                          <a:pt x="33" y="62"/>
                          <a:pt x="35" y="62"/>
                        </a:cubicBezTo>
                        <a:cubicBezTo>
                          <a:pt x="37" y="62"/>
                          <a:pt x="38" y="62"/>
                          <a:pt x="39" y="62"/>
                        </a:cubicBezTo>
                        <a:cubicBezTo>
                          <a:pt x="41" y="61"/>
                          <a:pt x="43" y="61"/>
                          <a:pt x="44" y="61"/>
                        </a:cubicBezTo>
                        <a:cubicBezTo>
                          <a:pt x="47" y="61"/>
                          <a:pt x="50" y="61"/>
                          <a:pt x="53" y="61"/>
                        </a:cubicBezTo>
                        <a:cubicBezTo>
                          <a:pt x="54" y="61"/>
                          <a:pt x="57" y="62"/>
                          <a:pt x="58" y="61"/>
                        </a:cubicBezTo>
                        <a:cubicBezTo>
                          <a:pt x="59" y="61"/>
                          <a:pt x="58" y="55"/>
                          <a:pt x="58" y="54"/>
                        </a:cubicBezTo>
                        <a:cubicBezTo>
                          <a:pt x="57" y="48"/>
                          <a:pt x="56" y="43"/>
                          <a:pt x="56" y="38"/>
                        </a:cubicBezTo>
                        <a:cubicBezTo>
                          <a:pt x="55" y="29"/>
                          <a:pt x="53" y="21"/>
                          <a:pt x="52" y="12"/>
                        </a:cubicBezTo>
                        <a:cubicBezTo>
                          <a:pt x="55" y="12"/>
                          <a:pt x="58" y="12"/>
                          <a:pt x="60" y="12"/>
                        </a:cubicBezTo>
                        <a:cubicBezTo>
                          <a:pt x="54" y="8"/>
                          <a:pt x="48" y="4"/>
                          <a:pt x="43" y="0"/>
                        </a:cubicBezTo>
                        <a:cubicBezTo>
                          <a:pt x="43" y="1"/>
                          <a:pt x="43" y="7"/>
                          <a:pt x="42" y="7"/>
                        </a:cubicBezTo>
                        <a:cubicBezTo>
                          <a:pt x="41" y="7"/>
                          <a:pt x="39" y="7"/>
                          <a:pt x="37" y="7"/>
                        </a:cubicBezTo>
                        <a:cubicBezTo>
                          <a:pt x="35" y="7"/>
                          <a:pt x="32" y="7"/>
                          <a:pt x="29" y="7"/>
                        </a:cubicBezTo>
                        <a:cubicBezTo>
                          <a:pt x="29" y="7"/>
                          <a:pt x="26" y="7"/>
                          <a:pt x="26" y="7"/>
                        </a:cubicBezTo>
                        <a:cubicBezTo>
                          <a:pt x="25" y="8"/>
                          <a:pt x="26" y="11"/>
                          <a:pt x="26" y="12"/>
                        </a:cubicBezTo>
                        <a:cubicBezTo>
                          <a:pt x="26" y="14"/>
                          <a:pt x="26" y="17"/>
                          <a:pt x="26" y="19"/>
                        </a:cubicBezTo>
                        <a:cubicBezTo>
                          <a:pt x="26" y="22"/>
                          <a:pt x="20" y="21"/>
                          <a:pt x="20" y="25"/>
                        </a:cubicBezTo>
                        <a:cubicBezTo>
                          <a:pt x="20" y="26"/>
                          <a:pt x="21" y="31"/>
                          <a:pt x="20" y="32"/>
                        </a:cubicBezTo>
                        <a:cubicBezTo>
                          <a:pt x="20" y="32"/>
                          <a:pt x="17" y="32"/>
                          <a:pt x="16" y="32"/>
                        </a:cubicBezTo>
                        <a:cubicBezTo>
                          <a:pt x="12" y="32"/>
                          <a:pt x="7" y="32"/>
                          <a:pt x="3" y="32"/>
                        </a:cubicBezTo>
                        <a:cubicBezTo>
                          <a:pt x="2" y="32"/>
                          <a:pt x="0" y="31"/>
                          <a:pt x="1" y="33"/>
                        </a:cubicBezTo>
                        <a:cubicBezTo>
                          <a:pt x="2" y="34"/>
                          <a:pt x="3" y="35"/>
                          <a:pt x="4" y="36"/>
                        </a:cubicBezTo>
                        <a:cubicBezTo>
                          <a:pt x="5" y="38"/>
                          <a:pt x="4" y="40"/>
                          <a:pt x="3" y="41"/>
                        </a:cubicBezTo>
                        <a:cubicBezTo>
                          <a:pt x="3" y="44"/>
                          <a:pt x="6" y="45"/>
                          <a:pt x="6" y="48"/>
                        </a:cubicBezTo>
                        <a:cubicBezTo>
                          <a:pt x="7" y="51"/>
                          <a:pt x="4" y="55"/>
                          <a:pt x="3" y="58"/>
                        </a:cubicBezTo>
                        <a:cubicBezTo>
                          <a:pt x="4" y="58"/>
                          <a:pt x="4" y="57"/>
                          <a:pt x="5" y="57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77" name="Freeform 768">
                    <a:extLst>
                      <a:ext uri="{FF2B5EF4-FFF2-40B4-BE49-F238E27FC236}">
                        <a16:creationId xmlns:a16="http://schemas.microsoft.com/office/drawing/2014/main" id="{1F5BAA09-14E6-4F42-81AA-5B3E80099C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1834" y="4129491"/>
                    <a:ext cx="135385" cy="106717"/>
                  </a:xfrm>
                  <a:custGeom>
                    <a:avLst/>
                    <a:gdLst>
                      <a:gd name="T0" fmla="*/ 8 w 29"/>
                      <a:gd name="T1" fmla="*/ 22 h 23"/>
                      <a:gd name="T2" fmla="*/ 10 w 29"/>
                      <a:gd name="T3" fmla="*/ 21 h 23"/>
                      <a:gd name="T4" fmla="*/ 15 w 29"/>
                      <a:gd name="T5" fmla="*/ 21 h 23"/>
                      <a:gd name="T6" fmla="*/ 23 w 29"/>
                      <a:gd name="T7" fmla="*/ 21 h 23"/>
                      <a:gd name="T8" fmla="*/ 27 w 29"/>
                      <a:gd name="T9" fmla="*/ 22 h 23"/>
                      <a:gd name="T10" fmla="*/ 29 w 29"/>
                      <a:gd name="T11" fmla="*/ 19 h 23"/>
                      <a:gd name="T12" fmla="*/ 25 w 29"/>
                      <a:gd name="T13" fmla="*/ 14 h 23"/>
                      <a:gd name="T14" fmla="*/ 25 w 29"/>
                      <a:gd name="T15" fmla="*/ 10 h 23"/>
                      <a:gd name="T16" fmla="*/ 19 w 29"/>
                      <a:gd name="T17" fmla="*/ 4 h 23"/>
                      <a:gd name="T18" fmla="*/ 9 w 29"/>
                      <a:gd name="T19" fmla="*/ 1 h 23"/>
                      <a:gd name="T20" fmla="*/ 5 w 29"/>
                      <a:gd name="T21" fmla="*/ 1 h 23"/>
                      <a:gd name="T22" fmla="*/ 2 w 29"/>
                      <a:gd name="T23" fmla="*/ 6 h 23"/>
                      <a:gd name="T24" fmla="*/ 1 w 29"/>
                      <a:gd name="T25" fmla="*/ 10 h 23"/>
                      <a:gd name="T26" fmla="*/ 2 w 29"/>
                      <a:gd name="T27" fmla="*/ 12 h 23"/>
                      <a:gd name="T28" fmla="*/ 2 w 29"/>
                      <a:gd name="T29" fmla="*/ 14 h 23"/>
                      <a:gd name="T30" fmla="*/ 4 w 29"/>
                      <a:gd name="T31" fmla="*/ 15 h 23"/>
                      <a:gd name="T32" fmla="*/ 9 w 29"/>
                      <a:gd name="T33" fmla="*/ 15 h 23"/>
                      <a:gd name="T34" fmla="*/ 10 w 29"/>
                      <a:gd name="T35" fmla="*/ 14 h 23"/>
                      <a:gd name="T36" fmla="*/ 17 w 29"/>
                      <a:gd name="T37" fmla="*/ 16 h 23"/>
                      <a:gd name="T38" fmla="*/ 11 w 29"/>
                      <a:gd name="T39" fmla="*/ 17 h 23"/>
                      <a:gd name="T40" fmla="*/ 6 w 29"/>
                      <a:gd name="T41" fmla="*/ 18 h 23"/>
                      <a:gd name="T42" fmla="*/ 3 w 29"/>
                      <a:gd name="T43" fmla="*/ 21 h 23"/>
                      <a:gd name="T44" fmla="*/ 5 w 29"/>
                      <a:gd name="T45" fmla="*/ 21 h 23"/>
                      <a:gd name="T46" fmla="*/ 8 w 29"/>
                      <a:gd name="T47" fmla="*/ 22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29" h="23">
                        <a:moveTo>
                          <a:pt x="8" y="22"/>
                        </a:moveTo>
                        <a:cubicBezTo>
                          <a:pt x="9" y="22"/>
                          <a:pt x="9" y="21"/>
                          <a:pt x="10" y="21"/>
                        </a:cubicBezTo>
                        <a:cubicBezTo>
                          <a:pt x="12" y="21"/>
                          <a:pt x="13" y="21"/>
                          <a:pt x="15" y="21"/>
                        </a:cubicBezTo>
                        <a:cubicBezTo>
                          <a:pt x="17" y="21"/>
                          <a:pt x="20" y="20"/>
                          <a:pt x="23" y="21"/>
                        </a:cubicBezTo>
                        <a:cubicBezTo>
                          <a:pt x="24" y="22"/>
                          <a:pt x="25" y="23"/>
                          <a:pt x="27" y="22"/>
                        </a:cubicBezTo>
                        <a:cubicBezTo>
                          <a:pt x="29" y="22"/>
                          <a:pt x="29" y="21"/>
                          <a:pt x="29" y="19"/>
                        </a:cubicBezTo>
                        <a:cubicBezTo>
                          <a:pt x="29" y="17"/>
                          <a:pt x="25" y="16"/>
                          <a:pt x="25" y="14"/>
                        </a:cubicBezTo>
                        <a:cubicBezTo>
                          <a:pt x="25" y="14"/>
                          <a:pt x="25" y="10"/>
                          <a:pt x="25" y="10"/>
                        </a:cubicBezTo>
                        <a:cubicBezTo>
                          <a:pt x="24" y="10"/>
                          <a:pt x="20" y="5"/>
                          <a:pt x="19" y="4"/>
                        </a:cubicBezTo>
                        <a:cubicBezTo>
                          <a:pt x="16" y="1"/>
                          <a:pt x="13" y="0"/>
                          <a:pt x="9" y="1"/>
                        </a:cubicBezTo>
                        <a:cubicBezTo>
                          <a:pt x="8" y="1"/>
                          <a:pt x="5" y="0"/>
                          <a:pt x="5" y="1"/>
                        </a:cubicBezTo>
                        <a:cubicBezTo>
                          <a:pt x="4" y="2"/>
                          <a:pt x="2" y="4"/>
                          <a:pt x="2" y="6"/>
                        </a:cubicBezTo>
                        <a:cubicBezTo>
                          <a:pt x="3" y="8"/>
                          <a:pt x="3" y="9"/>
                          <a:pt x="1" y="10"/>
                        </a:cubicBezTo>
                        <a:cubicBezTo>
                          <a:pt x="0" y="10"/>
                          <a:pt x="3" y="12"/>
                          <a:pt x="2" y="12"/>
                        </a:cubicBezTo>
                        <a:cubicBezTo>
                          <a:pt x="4" y="13"/>
                          <a:pt x="2" y="13"/>
                          <a:pt x="2" y="14"/>
                        </a:cubicBezTo>
                        <a:cubicBezTo>
                          <a:pt x="2" y="14"/>
                          <a:pt x="3" y="15"/>
                          <a:pt x="4" y="15"/>
                        </a:cubicBezTo>
                        <a:cubicBezTo>
                          <a:pt x="4" y="16"/>
                          <a:pt x="8" y="15"/>
                          <a:pt x="9" y="15"/>
                        </a:cubicBezTo>
                        <a:cubicBezTo>
                          <a:pt x="10" y="15"/>
                          <a:pt x="10" y="14"/>
                          <a:pt x="10" y="14"/>
                        </a:cubicBezTo>
                        <a:cubicBezTo>
                          <a:pt x="11" y="14"/>
                          <a:pt x="17" y="17"/>
                          <a:pt x="17" y="16"/>
                        </a:cubicBezTo>
                        <a:cubicBezTo>
                          <a:pt x="16" y="18"/>
                          <a:pt x="12" y="17"/>
                          <a:pt x="11" y="17"/>
                        </a:cubicBezTo>
                        <a:cubicBezTo>
                          <a:pt x="9" y="16"/>
                          <a:pt x="8" y="18"/>
                          <a:pt x="6" y="18"/>
                        </a:cubicBezTo>
                        <a:cubicBezTo>
                          <a:pt x="3" y="18"/>
                          <a:pt x="1" y="18"/>
                          <a:pt x="3" y="21"/>
                        </a:cubicBezTo>
                        <a:cubicBezTo>
                          <a:pt x="3" y="22"/>
                          <a:pt x="4" y="21"/>
                          <a:pt x="5" y="21"/>
                        </a:cubicBezTo>
                        <a:cubicBezTo>
                          <a:pt x="6" y="21"/>
                          <a:pt x="7" y="22"/>
                          <a:pt x="8" y="22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78" name="Freeform 769">
                    <a:extLst>
                      <a:ext uri="{FF2B5EF4-FFF2-40B4-BE49-F238E27FC236}">
                        <a16:creationId xmlns:a16="http://schemas.microsoft.com/office/drawing/2014/main" id="{5639C882-747D-4465-B41A-C5B5A62584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69700" y="3919245"/>
                    <a:ext cx="391822" cy="364746"/>
                  </a:xfrm>
                  <a:custGeom>
                    <a:avLst/>
                    <a:gdLst>
                      <a:gd name="T0" fmla="*/ 27 w 84"/>
                      <a:gd name="T1" fmla="*/ 1 h 78"/>
                      <a:gd name="T2" fmla="*/ 33 w 84"/>
                      <a:gd name="T3" fmla="*/ 45 h 78"/>
                      <a:gd name="T4" fmla="*/ 32 w 84"/>
                      <a:gd name="T5" fmla="*/ 50 h 78"/>
                      <a:gd name="T6" fmla="*/ 19 w 84"/>
                      <a:gd name="T7" fmla="*/ 50 h 78"/>
                      <a:gd name="T8" fmla="*/ 15 w 84"/>
                      <a:gd name="T9" fmla="*/ 50 h 78"/>
                      <a:gd name="T10" fmla="*/ 12 w 84"/>
                      <a:gd name="T11" fmla="*/ 51 h 78"/>
                      <a:gd name="T12" fmla="*/ 8 w 84"/>
                      <a:gd name="T13" fmla="*/ 51 h 78"/>
                      <a:gd name="T14" fmla="*/ 6 w 84"/>
                      <a:gd name="T15" fmla="*/ 52 h 78"/>
                      <a:gd name="T16" fmla="*/ 3 w 84"/>
                      <a:gd name="T17" fmla="*/ 50 h 78"/>
                      <a:gd name="T18" fmla="*/ 0 w 84"/>
                      <a:gd name="T19" fmla="*/ 55 h 78"/>
                      <a:gd name="T20" fmla="*/ 0 w 84"/>
                      <a:gd name="T21" fmla="*/ 59 h 78"/>
                      <a:gd name="T22" fmla="*/ 3 w 84"/>
                      <a:gd name="T23" fmla="*/ 63 h 78"/>
                      <a:gd name="T24" fmla="*/ 4 w 84"/>
                      <a:gd name="T25" fmla="*/ 67 h 78"/>
                      <a:gd name="T26" fmla="*/ 7 w 84"/>
                      <a:gd name="T27" fmla="*/ 68 h 78"/>
                      <a:gd name="T28" fmla="*/ 11 w 84"/>
                      <a:gd name="T29" fmla="*/ 68 h 78"/>
                      <a:gd name="T30" fmla="*/ 15 w 84"/>
                      <a:gd name="T31" fmla="*/ 66 h 78"/>
                      <a:gd name="T32" fmla="*/ 20 w 84"/>
                      <a:gd name="T33" fmla="*/ 75 h 78"/>
                      <a:gd name="T34" fmla="*/ 20 w 84"/>
                      <a:gd name="T35" fmla="*/ 77 h 78"/>
                      <a:gd name="T36" fmla="*/ 23 w 84"/>
                      <a:gd name="T37" fmla="*/ 77 h 78"/>
                      <a:gd name="T38" fmla="*/ 27 w 84"/>
                      <a:gd name="T39" fmla="*/ 77 h 78"/>
                      <a:gd name="T40" fmla="*/ 30 w 84"/>
                      <a:gd name="T41" fmla="*/ 77 h 78"/>
                      <a:gd name="T42" fmla="*/ 35 w 84"/>
                      <a:gd name="T43" fmla="*/ 71 h 78"/>
                      <a:gd name="T44" fmla="*/ 35 w 84"/>
                      <a:gd name="T45" fmla="*/ 69 h 78"/>
                      <a:gd name="T46" fmla="*/ 39 w 84"/>
                      <a:gd name="T47" fmla="*/ 67 h 78"/>
                      <a:gd name="T48" fmla="*/ 40 w 84"/>
                      <a:gd name="T49" fmla="*/ 63 h 78"/>
                      <a:gd name="T50" fmla="*/ 42 w 84"/>
                      <a:gd name="T51" fmla="*/ 62 h 78"/>
                      <a:gd name="T52" fmla="*/ 49 w 84"/>
                      <a:gd name="T53" fmla="*/ 57 h 78"/>
                      <a:gd name="T54" fmla="*/ 51 w 84"/>
                      <a:gd name="T55" fmla="*/ 57 h 78"/>
                      <a:gd name="T56" fmla="*/ 52 w 84"/>
                      <a:gd name="T57" fmla="*/ 56 h 78"/>
                      <a:gd name="T58" fmla="*/ 55 w 84"/>
                      <a:gd name="T59" fmla="*/ 54 h 78"/>
                      <a:gd name="T60" fmla="*/ 65 w 84"/>
                      <a:gd name="T61" fmla="*/ 53 h 78"/>
                      <a:gd name="T62" fmla="*/ 70 w 84"/>
                      <a:gd name="T63" fmla="*/ 52 h 78"/>
                      <a:gd name="T64" fmla="*/ 78 w 84"/>
                      <a:gd name="T65" fmla="*/ 51 h 78"/>
                      <a:gd name="T66" fmla="*/ 82 w 84"/>
                      <a:gd name="T67" fmla="*/ 31 h 78"/>
                      <a:gd name="T68" fmla="*/ 77 w 84"/>
                      <a:gd name="T69" fmla="*/ 32 h 78"/>
                      <a:gd name="T70" fmla="*/ 77 w 84"/>
                      <a:gd name="T71" fmla="*/ 28 h 78"/>
                      <a:gd name="T72" fmla="*/ 70 w 84"/>
                      <a:gd name="T73" fmla="*/ 26 h 78"/>
                      <a:gd name="T74" fmla="*/ 66 w 84"/>
                      <a:gd name="T75" fmla="*/ 22 h 78"/>
                      <a:gd name="T76" fmla="*/ 63 w 84"/>
                      <a:gd name="T77" fmla="*/ 20 h 78"/>
                      <a:gd name="T78" fmla="*/ 56 w 84"/>
                      <a:gd name="T79" fmla="*/ 14 h 78"/>
                      <a:gd name="T80" fmla="*/ 39 w 84"/>
                      <a:gd name="T81" fmla="*/ 3 h 78"/>
                      <a:gd name="T82" fmla="*/ 35 w 84"/>
                      <a:gd name="T83" fmla="*/ 1 h 78"/>
                      <a:gd name="T84" fmla="*/ 27 w 84"/>
                      <a:gd name="T85" fmla="*/ 1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84" h="78">
                        <a:moveTo>
                          <a:pt x="27" y="1"/>
                        </a:moveTo>
                        <a:cubicBezTo>
                          <a:pt x="29" y="16"/>
                          <a:pt x="31" y="31"/>
                          <a:pt x="33" y="45"/>
                        </a:cubicBezTo>
                        <a:cubicBezTo>
                          <a:pt x="33" y="47"/>
                          <a:pt x="35" y="50"/>
                          <a:pt x="32" y="50"/>
                        </a:cubicBezTo>
                        <a:cubicBezTo>
                          <a:pt x="28" y="50"/>
                          <a:pt x="23" y="50"/>
                          <a:pt x="19" y="50"/>
                        </a:cubicBezTo>
                        <a:cubicBezTo>
                          <a:pt x="17" y="50"/>
                          <a:pt x="16" y="50"/>
                          <a:pt x="15" y="50"/>
                        </a:cubicBezTo>
                        <a:cubicBezTo>
                          <a:pt x="14" y="50"/>
                          <a:pt x="13" y="51"/>
                          <a:pt x="12" y="51"/>
                        </a:cubicBezTo>
                        <a:cubicBezTo>
                          <a:pt x="11" y="52"/>
                          <a:pt x="10" y="51"/>
                          <a:pt x="8" y="51"/>
                        </a:cubicBezTo>
                        <a:cubicBezTo>
                          <a:pt x="7" y="51"/>
                          <a:pt x="7" y="53"/>
                          <a:pt x="6" y="52"/>
                        </a:cubicBezTo>
                        <a:cubicBezTo>
                          <a:pt x="5" y="52"/>
                          <a:pt x="4" y="50"/>
                          <a:pt x="3" y="50"/>
                        </a:cubicBezTo>
                        <a:cubicBezTo>
                          <a:pt x="2" y="50"/>
                          <a:pt x="2" y="56"/>
                          <a:pt x="0" y="55"/>
                        </a:cubicBezTo>
                        <a:cubicBezTo>
                          <a:pt x="0" y="56"/>
                          <a:pt x="0" y="58"/>
                          <a:pt x="0" y="59"/>
                        </a:cubicBezTo>
                        <a:cubicBezTo>
                          <a:pt x="0" y="61"/>
                          <a:pt x="2" y="61"/>
                          <a:pt x="3" y="63"/>
                        </a:cubicBezTo>
                        <a:cubicBezTo>
                          <a:pt x="4" y="64"/>
                          <a:pt x="3" y="66"/>
                          <a:pt x="4" y="67"/>
                        </a:cubicBezTo>
                        <a:cubicBezTo>
                          <a:pt x="5" y="69"/>
                          <a:pt x="6" y="67"/>
                          <a:pt x="7" y="68"/>
                        </a:cubicBezTo>
                        <a:cubicBezTo>
                          <a:pt x="7" y="69"/>
                          <a:pt x="10" y="68"/>
                          <a:pt x="11" y="68"/>
                        </a:cubicBezTo>
                        <a:cubicBezTo>
                          <a:pt x="12" y="68"/>
                          <a:pt x="14" y="66"/>
                          <a:pt x="15" y="66"/>
                        </a:cubicBezTo>
                        <a:cubicBezTo>
                          <a:pt x="17" y="68"/>
                          <a:pt x="18" y="73"/>
                          <a:pt x="20" y="75"/>
                        </a:cubicBezTo>
                        <a:cubicBezTo>
                          <a:pt x="20" y="75"/>
                          <a:pt x="19" y="77"/>
                          <a:pt x="20" y="77"/>
                        </a:cubicBezTo>
                        <a:cubicBezTo>
                          <a:pt x="21" y="78"/>
                          <a:pt x="22" y="76"/>
                          <a:pt x="23" y="77"/>
                        </a:cubicBezTo>
                        <a:cubicBezTo>
                          <a:pt x="24" y="78"/>
                          <a:pt x="26" y="78"/>
                          <a:pt x="27" y="77"/>
                        </a:cubicBezTo>
                        <a:cubicBezTo>
                          <a:pt x="29" y="75"/>
                          <a:pt x="29" y="77"/>
                          <a:pt x="30" y="77"/>
                        </a:cubicBezTo>
                        <a:cubicBezTo>
                          <a:pt x="33" y="77"/>
                          <a:pt x="35" y="73"/>
                          <a:pt x="35" y="71"/>
                        </a:cubicBezTo>
                        <a:cubicBezTo>
                          <a:pt x="35" y="70"/>
                          <a:pt x="33" y="70"/>
                          <a:pt x="35" y="69"/>
                        </a:cubicBezTo>
                        <a:cubicBezTo>
                          <a:pt x="36" y="68"/>
                          <a:pt x="38" y="69"/>
                          <a:pt x="39" y="67"/>
                        </a:cubicBezTo>
                        <a:cubicBezTo>
                          <a:pt x="39" y="66"/>
                          <a:pt x="40" y="64"/>
                          <a:pt x="40" y="63"/>
                        </a:cubicBezTo>
                        <a:cubicBezTo>
                          <a:pt x="41" y="61"/>
                          <a:pt x="41" y="60"/>
                          <a:pt x="42" y="62"/>
                        </a:cubicBezTo>
                        <a:cubicBezTo>
                          <a:pt x="45" y="64"/>
                          <a:pt x="47" y="56"/>
                          <a:pt x="49" y="57"/>
                        </a:cubicBezTo>
                        <a:cubicBezTo>
                          <a:pt x="50" y="57"/>
                          <a:pt x="50" y="57"/>
                          <a:pt x="51" y="57"/>
                        </a:cubicBezTo>
                        <a:cubicBezTo>
                          <a:pt x="51" y="57"/>
                          <a:pt x="52" y="56"/>
                          <a:pt x="52" y="56"/>
                        </a:cubicBezTo>
                        <a:cubicBezTo>
                          <a:pt x="53" y="55"/>
                          <a:pt x="54" y="55"/>
                          <a:pt x="55" y="54"/>
                        </a:cubicBezTo>
                        <a:cubicBezTo>
                          <a:pt x="58" y="51"/>
                          <a:pt x="61" y="54"/>
                          <a:pt x="65" y="53"/>
                        </a:cubicBezTo>
                        <a:cubicBezTo>
                          <a:pt x="67" y="53"/>
                          <a:pt x="68" y="52"/>
                          <a:pt x="70" y="52"/>
                        </a:cubicBezTo>
                        <a:cubicBezTo>
                          <a:pt x="73" y="52"/>
                          <a:pt x="76" y="52"/>
                          <a:pt x="78" y="51"/>
                        </a:cubicBezTo>
                        <a:cubicBezTo>
                          <a:pt x="84" y="49"/>
                          <a:pt x="82" y="36"/>
                          <a:pt x="82" y="31"/>
                        </a:cubicBezTo>
                        <a:cubicBezTo>
                          <a:pt x="81" y="32"/>
                          <a:pt x="78" y="34"/>
                          <a:pt x="77" y="32"/>
                        </a:cubicBezTo>
                        <a:cubicBezTo>
                          <a:pt x="76" y="31"/>
                          <a:pt x="78" y="29"/>
                          <a:pt x="77" y="28"/>
                        </a:cubicBezTo>
                        <a:cubicBezTo>
                          <a:pt x="76" y="26"/>
                          <a:pt x="72" y="27"/>
                          <a:pt x="70" y="26"/>
                        </a:cubicBezTo>
                        <a:cubicBezTo>
                          <a:pt x="68" y="26"/>
                          <a:pt x="67" y="23"/>
                          <a:pt x="66" y="22"/>
                        </a:cubicBezTo>
                        <a:cubicBezTo>
                          <a:pt x="66" y="21"/>
                          <a:pt x="65" y="20"/>
                          <a:pt x="63" y="20"/>
                        </a:cubicBezTo>
                        <a:cubicBezTo>
                          <a:pt x="61" y="18"/>
                          <a:pt x="58" y="16"/>
                          <a:pt x="56" y="14"/>
                        </a:cubicBezTo>
                        <a:cubicBezTo>
                          <a:pt x="50" y="11"/>
                          <a:pt x="44" y="7"/>
                          <a:pt x="39" y="3"/>
                        </a:cubicBezTo>
                        <a:cubicBezTo>
                          <a:pt x="38" y="3"/>
                          <a:pt x="36" y="1"/>
                          <a:pt x="35" y="1"/>
                        </a:cubicBezTo>
                        <a:cubicBezTo>
                          <a:pt x="33" y="0"/>
                          <a:pt x="30" y="1"/>
                          <a:pt x="27" y="1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79" name="Freeform 770">
                    <a:extLst>
                      <a:ext uri="{FF2B5EF4-FFF2-40B4-BE49-F238E27FC236}">
                        <a16:creationId xmlns:a16="http://schemas.microsoft.com/office/drawing/2014/main" id="{67928FB8-8DDC-49DC-A359-65DAA276C3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09091" y="3750410"/>
                    <a:ext cx="258029" cy="251658"/>
                  </a:xfrm>
                  <a:custGeom>
                    <a:avLst/>
                    <a:gdLst>
                      <a:gd name="T0" fmla="*/ 45 w 55"/>
                      <a:gd name="T1" fmla="*/ 54 h 54"/>
                      <a:gd name="T2" fmla="*/ 48 w 55"/>
                      <a:gd name="T3" fmla="*/ 51 h 54"/>
                      <a:gd name="T4" fmla="*/ 51 w 55"/>
                      <a:gd name="T5" fmla="*/ 48 h 54"/>
                      <a:gd name="T6" fmla="*/ 54 w 55"/>
                      <a:gd name="T7" fmla="*/ 44 h 54"/>
                      <a:gd name="T8" fmla="*/ 55 w 55"/>
                      <a:gd name="T9" fmla="*/ 42 h 54"/>
                      <a:gd name="T10" fmla="*/ 50 w 55"/>
                      <a:gd name="T11" fmla="*/ 36 h 54"/>
                      <a:gd name="T12" fmla="*/ 45 w 55"/>
                      <a:gd name="T13" fmla="*/ 25 h 54"/>
                      <a:gd name="T14" fmla="*/ 40 w 55"/>
                      <a:gd name="T15" fmla="*/ 16 h 54"/>
                      <a:gd name="T16" fmla="*/ 38 w 55"/>
                      <a:gd name="T17" fmla="*/ 8 h 54"/>
                      <a:gd name="T18" fmla="*/ 47 w 55"/>
                      <a:gd name="T19" fmla="*/ 22 h 54"/>
                      <a:gd name="T20" fmla="*/ 49 w 55"/>
                      <a:gd name="T21" fmla="*/ 19 h 54"/>
                      <a:gd name="T22" fmla="*/ 48 w 55"/>
                      <a:gd name="T23" fmla="*/ 14 h 54"/>
                      <a:gd name="T24" fmla="*/ 47 w 55"/>
                      <a:gd name="T25" fmla="*/ 2 h 54"/>
                      <a:gd name="T26" fmla="*/ 38 w 55"/>
                      <a:gd name="T27" fmla="*/ 2 h 54"/>
                      <a:gd name="T28" fmla="*/ 25 w 55"/>
                      <a:gd name="T29" fmla="*/ 3 h 54"/>
                      <a:gd name="T30" fmla="*/ 16 w 55"/>
                      <a:gd name="T31" fmla="*/ 3 h 54"/>
                      <a:gd name="T32" fmla="*/ 4 w 55"/>
                      <a:gd name="T33" fmla="*/ 1 h 54"/>
                      <a:gd name="T34" fmla="*/ 3 w 55"/>
                      <a:gd name="T35" fmla="*/ 0 h 54"/>
                      <a:gd name="T36" fmla="*/ 1 w 55"/>
                      <a:gd name="T37" fmla="*/ 3 h 54"/>
                      <a:gd name="T38" fmla="*/ 2 w 55"/>
                      <a:gd name="T39" fmla="*/ 7 h 54"/>
                      <a:gd name="T40" fmla="*/ 1 w 55"/>
                      <a:gd name="T41" fmla="*/ 11 h 54"/>
                      <a:gd name="T42" fmla="*/ 2 w 55"/>
                      <a:gd name="T43" fmla="*/ 13 h 54"/>
                      <a:gd name="T44" fmla="*/ 2 w 55"/>
                      <a:gd name="T45" fmla="*/ 25 h 54"/>
                      <a:gd name="T46" fmla="*/ 2 w 55"/>
                      <a:gd name="T47" fmla="*/ 52 h 54"/>
                      <a:gd name="T48" fmla="*/ 34 w 55"/>
                      <a:gd name="T49" fmla="*/ 52 h 54"/>
                      <a:gd name="T50" fmla="*/ 40 w 55"/>
                      <a:gd name="T51" fmla="*/ 52 h 54"/>
                      <a:gd name="T52" fmla="*/ 45 w 55"/>
                      <a:gd name="T53" fmla="*/ 54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55" h="54">
                        <a:moveTo>
                          <a:pt x="45" y="54"/>
                        </a:moveTo>
                        <a:cubicBezTo>
                          <a:pt x="46" y="54"/>
                          <a:pt x="46" y="51"/>
                          <a:pt x="48" y="51"/>
                        </a:cubicBezTo>
                        <a:cubicBezTo>
                          <a:pt x="51" y="51"/>
                          <a:pt x="49" y="49"/>
                          <a:pt x="51" y="48"/>
                        </a:cubicBezTo>
                        <a:cubicBezTo>
                          <a:pt x="54" y="47"/>
                          <a:pt x="54" y="47"/>
                          <a:pt x="54" y="44"/>
                        </a:cubicBezTo>
                        <a:cubicBezTo>
                          <a:pt x="53" y="42"/>
                          <a:pt x="53" y="42"/>
                          <a:pt x="55" y="42"/>
                        </a:cubicBezTo>
                        <a:cubicBezTo>
                          <a:pt x="54" y="42"/>
                          <a:pt x="51" y="37"/>
                          <a:pt x="50" y="36"/>
                        </a:cubicBezTo>
                        <a:cubicBezTo>
                          <a:pt x="49" y="32"/>
                          <a:pt x="47" y="28"/>
                          <a:pt x="45" y="25"/>
                        </a:cubicBezTo>
                        <a:cubicBezTo>
                          <a:pt x="43" y="22"/>
                          <a:pt x="42" y="18"/>
                          <a:pt x="40" y="16"/>
                        </a:cubicBezTo>
                        <a:cubicBezTo>
                          <a:pt x="39" y="15"/>
                          <a:pt x="37" y="9"/>
                          <a:pt x="38" y="8"/>
                        </a:cubicBezTo>
                        <a:cubicBezTo>
                          <a:pt x="38" y="8"/>
                          <a:pt x="46" y="22"/>
                          <a:pt x="47" y="22"/>
                        </a:cubicBezTo>
                        <a:cubicBezTo>
                          <a:pt x="48" y="22"/>
                          <a:pt x="49" y="19"/>
                          <a:pt x="49" y="19"/>
                        </a:cubicBezTo>
                        <a:cubicBezTo>
                          <a:pt x="49" y="17"/>
                          <a:pt x="49" y="15"/>
                          <a:pt x="48" y="14"/>
                        </a:cubicBezTo>
                        <a:cubicBezTo>
                          <a:pt x="48" y="10"/>
                          <a:pt x="47" y="6"/>
                          <a:pt x="47" y="2"/>
                        </a:cubicBezTo>
                        <a:cubicBezTo>
                          <a:pt x="45" y="4"/>
                          <a:pt x="40" y="4"/>
                          <a:pt x="38" y="2"/>
                        </a:cubicBezTo>
                        <a:cubicBezTo>
                          <a:pt x="34" y="0"/>
                          <a:pt x="29" y="1"/>
                          <a:pt x="25" y="3"/>
                        </a:cubicBezTo>
                        <a:cubicBezTo>
                          <a:pt x="22" y="5"/>
                          <a:pt x="19" y="4"/>
                          <a:pt x="16" y="3"/>
                        </a:cubicBezTo>
                        <a:cubicBezTo>
                          <a:pt x="12" y="2"/>
                          <a:pt x="8" y="2"/>
                          <a:pt x="4" y="1"/>
                        </a:cubicBezTo>
                        <a:cubicBezTo>
                          <a:pt x="4" y="1"/>
                          <a:pt x="3" y="0"/>
                          <a:pt x="3" y="0"/>
                        </a:cubicBezTo>
                        <a:cubicBezTo>
                          <a:pt x="2" y="1"/>
                          <a:pt x="2" y="2"/>
                          <a:pt x="1" y="3"/>
                        </a:cubicBezTo>
                        <a:cubicBezTo>
                          <a:pt x="0" y="4"/>
                          <a:pt x="3" y="5"/>
                          <a:pt x="2" y="7"/>
                        </a:cubicBezTo>
                        <a:cubicBezTo>
                          <a:pt x="1" y="8"/>
                          <a:pt x="1" y="9"/>
                          <a:pt x="1" y="11"/>
                        </a:cubicBezTo>
                        <a:cubicBezTo>
                          <a:pt x="2" y="11"/>
                          <a:pt x="2" y="12"/>
                          <a:pt x="2" y="13"/>
                        </a:cubicBezTo>
                        <a:cubicBezTo>
                          <a:pt x="2" y="17"/>
                          <a:pt x="2" y="21"/>
                          <a:pt x="2" y="25"/>
                        </a:cubicBezTo>
                        <a:cubicBezTo>
                          <a:pt x="2" y="28"/>
                          <a:pt x="2" y="52"/>
                          <a:pt x="2" y="52"/>
                        </a:cubicBezTo>
                        <a:cubicBezTo>
                          <a:pt x="13" y="52"/>
                          <a:pt x="23" y="52"/>
                          <a:pt x="34" y="52"/>
                        </a:cubicBezTo>
                        <a:cubicBezTo>
                          <a:pt x="36" y="52"/>
                          <a:pt x="38" y="52"/>
                          <a:pt x="40" y="52"/>
                        </a:cubicBezTo>
                        <a:cubicBezTo>
                          <a:pt x="42" y="52"/>
                          <a:pt x="43" y="54"/>
                          <a:pt x="45" y="54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80" name="Freeform 771">
                    <a:extLst>
                      <a:ext uri="{FF2B5EF4-FFF2-40B4-BE49-F238E27FC236}">
                        <a16:creationId xmlns:a16="http://schemas.microsoft.com/office/drawing/2014/main" id="{87BEBC9B-7CE7-4A9B-8DF9-94FD972A6F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026825" y="3605470"/>
                    <a:ext cx="93975" cy="181577"/>
                  </a:xfrm>
                  <a:custGeom>
                    <a:avLst/>
                    <a:gdLst>
                      <a:gd name="T0" fmla="*/ 14 w 20"/>
                      <a:gd name="T1" fmla="*/ 34 h 39"/>
                      <a:gd name="T2" fmla="*/ 17 w 20"/>
                      <a:gd name="T3" fmla="*/ 30 h 39"/>
                      <a:gd name="T4" fmla="*/ 20 w 20"/>
                      <a:gd name="T5" fmla="*/ 27 h 39"/>
                      <a:gd name="T6" fmla="*/ 20 w 20"/>
                      <a:gd name="T7" fmla="*/ 24 h 39"/>
                      <a:gd name="T8" fmla="*/ 19 w 20"/>
                      <a:gd name="T9" fmla="*/ 23 h 39"/>
                      <a:gd name="T10" fmla="*/ 17 w 20"/>
                      <a:gd name="T11" fmla="*/ 20 h 39"/>
                      <a:gd name="T12" fmla="*/ 14 w 20"/>
                      <a:gd name="T13" fmla="*/ 20 h 39"/>
                      <a:gd name="T14" fmla="*/ 16 w 20"/>
                      <a:gd name="T15" fmla="*/ 16 h 39"/>
                      <a:gd name="T16" fmla="*/ 17 w 20"/>
                      <a:gd name="T17" fmla="*/ 10 h 39"/>
                      <a:gd name="T18" fmla="*/ 15 w 20"/>
                      <a:gd name="T19" fmla="*/ 6 h 39"/>
                      <a:gd name="T20" fmla="*/ 18 w 20"/>
                      <a:gd name="T21" fmla="*/ 4 h 39"/>
                      <a:gd name="T22" fmla="*/ 18 w 20"/>
                      <a:gd name="T23" fmla="*/ 1 h 39"/>
                      <a:gd name="T24" fmla="*/ 15 w 20"/>
                      <a:gd name="T25" fmla="*/ 3 h 39"/>
                      <a:gd name="T26" fmla="*/ 14 w 20"/>
                      <a:gd name="T27" fmla="*/ 2 h 39"/>
                      <a:gd name="T28" fmla="*/ 11 w 20"/>
                      <a:gd name="T29" fmla="*/ 0 h 39"/>
                      <a:gd name="T30" fmla="*/ 5 w 20"/>
                      <a:gd name="T31" fmla="*/ 4 h 39"/>
                      <a:gd name="T32" fmla="*/ 2 w 20"/>
                      <a:gd name="T33" fmla="*/ 17 h 39"/>
                      <a:gd name="T34" fmla="*/ 1 w 20"/>
                      <a:gd name="T35" fmla="*/ 21 h 39"/>
                      <a:gd name="T36" fmla="*/ 4 w 20"/>
                      <a:gd name="T37" fmla="*/ 26 h 39"/>
                      <a:gd name="T38" fmla="*/ 8 w 20"/>
                      <a:gd name="T39" fmla="*/ 30 h 39"/>
                      <a:gd name="T40" fmla="*/ 10 w 20"/>
                      <a:gd name="T41" fmla="*/ 39 h 39"/>
                      <a:gd name="T42" fmla="*/ 14 w 20"/>
                      <a:gd name="T43" fmla="*/ 34 h 39"/>
                      <a:gd name="T44" fmla="*/ 14 w 20"/>
                      <a:gd name="T45" fmla="*/ 34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0" h="39">
                        <a:moveTo>
                          <a:pt x="14" y="34"/>
                        </a:moveTo>
                        <a:cubicBezTo>
                          <a:pt x="12" y="32"/>
                          <a:pt x="16" y="30"/>
                          <a:pt x="17" y="30"/>
                        </a:cubicBezTo>
                        <a:cubicBezTo>
                          <a:pt x="19" y="29"/>
                          <a:pt x="20" y="28"/>
                          <a:pt x="20" y="27"/>
                        </a:cubicBezTo>
                        <a:cubicBezTo>
                          <a:pt x="20" y="26"/>
                          <a:pt x="20" y="25"/>
                          <a:pt x="20" y="24"/>
                        </a:cubicBezTo>
                        <a:cubicBezTo>
                          <a:pt x="20" y="23"/>
                          <a:pt x="19" y="23"/>
                          <a:pt x="19" y="23"/>
                        </a:cubicBezTo>
                        <a:cubicBezTo>
                          <a:pt x="18" y="22"/>
                          <a:pt x="18" y="21"/>
                          <a:pt x="17" y="20"/>
                        </a:cubicBezTo>
                        <a:cubicBezTo>
                          <a:pt x="16" y="20"/>
                          <a:pt x="15" y="21"/>
                          <a:pt x="14" y="20"/>
                        </a:cubicBezTo>
                        <a:cubicBezTo>
                          <a:pt x="11" y="18"/>
                          <a:pt x="14" y="17"/>
                          <a:pt x="16" y="16"/>
                        </a:cubicBezTo>
                        <a:cubicBezTo>
                          <a:pt x="18" y="15"/>
                          <a:pt x="19" y="12"/>
                          <a:pt x="17" y="10"/>
                        </a:cubicBezTo>
                        <a:cubicBezTo>
                          <a:pt x="17" y="9"/>
                          <a:pt x="14" y="7"/>
                          <a:pt x="15" y="6"/>
                        </a:cubicBezTo>
                        <a:cubicBezTo>
                          <a:pt x="16" y="5"/>
                          <a:pt x="17" y="5"/>
                          <a:pt x="18" y="4"/>
                        </a:cubicBezTo>
                        <a:cubicBezTo>
                          <a:pt x="18" y="4"/>
                          <a:pt x="18" y="1"/>
                          <a:pt x="18" y="1"/>
                        </a:cubicBezTo>
                        <a:cubicBezTo>
                          <a:pt x="17" y="1"/>
                          <a:pt x="16" y="4"/>
                          <a:pt x="15" y="3"/>
                        </a:cubicBezTo>
                        <a:cubicBezTo>
                          <a:pt x="15" y="3"/>
                          <a:pt x="14" y="2"/>
                          <a:pt x="14" y="2"/>
                        </a:cubicBezTo>
                        <a:cubicBezTo>
                          <a:pt x="13" y="1"/>
                          <a:pt x="12" y="0"/>
                          <a:pt x="11" y="0"/>
                        </a:cubicBezTo>
                        <a:cubicBezTo>
                          <a:pt x="9" y="1"/>
                          <a:pt x="6" y="2"/>
                          <a:pt x="5" y="4"/>
                        </a:cubicBezTo>
                        <a:cubicBezTo>
                          <a:pt x="3" y="8"/>
                          <a:pt x="5" y="14"/>
                          <a:pt x="2" y="17"/>
                        </a:cubicBezTo>
                        <a:cubicBezTo>
                          <a:pt x="0" y="19"/>
                          <a:pt x="0" y="19"/>
                          <a:pt x="1" y="21"/>
                        </a:cubicBezTo>
                        <a:cubicBezTo>
                          <a:pt x="1" y="23"/>
                          <a:pt x="4" y="24"/>
                          <a:pt x="4" y="26"/>
                        </a:cubicBezTo>
                        <a:cubicBezTo>
                          <a:pt x="5" y="28"/>
                          <a:pt x="8" y="29"/>
                          <a:pt x="8" y="30"/>
                        </a:cubicBezTo>
                        <a:cubicBezTo>
                          <a:pt x="9" y="33"/>
                          <a:pt x="10" y="37"/>
                          <a:pt x="10" y="39"/>
                        </a:cubicBezTo>
                        <a:cubicBezTo>
                          <a:pt x="12" y="39"/>
                          <a:pt x="16" y="37"/>
                          <a:pt x="14" y="34"/>
                        </a:cubicBezTo>
                        <a:cubicBezTo>
                          <a:pt x="13" y="33"/>
                          <a:pt x="15" y="35"/>
                          <a:pt x="14" y="34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81" name="Freeform 772">
                    <a:extLst>
                      <a:ext uri="{FF2B5EF4-FFF2-40B4-BE49-F238E27FC236}">
                        <a16:creationId xmlns:a16="http://schemas.microsoft.com/office/drawing/2014/main" id="{04B28DD1-1876-4ABE-8544-347D791F9C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068239" y="3712184"/>
                    <a:ext cx="355189" cy="342447"/>
                  </a:xfrm>
                  <a:custGeom>
                    <a:avLst/>
                    <a:gdLst>
                      <a:gd name="T0" fmla="*/ 21 w 76"/>
                      <a:gd name="T1" fmla="*/ 55 h 73"/>
                      <a:gd name="T2" fmla="*/ 25 w 76"/>
                      <a:gd name="T3" fmla="*/ 57 h 73"/>
                      <a:gd name="T4" fmla="*/ 28 w 76"/>
                      <a:gd name="T5" fmla="*/ 55 h 73"/>
                      <a:gd name="T6" fmla="*/ 33 w 76"/>
                      <a:gd name="T7" fmla="*/ 53 h 73"/>
                      <a:gd name="T8" fmla="*/ 44 w 76"/>
                      <a:gd name="T9" fmla="*/ 59 h 73"/>
                      <a:gd name="T10" fmla="*/ 70 w 76"/>
                      <a:gd name="T11" fmla="*/ 73 h 73"/>
                      <a:gd name="T12" fmla="*/ 71 w 76"/>
                      <a:gd name="T13" fmla="*/ 71 h 73"/>
                      <a:gd name="T14" fmla="*/ 75 w 76"/>
                      <a:gd name="T15" fmla="*/ 71 h 73"/>
                      <a:gd name="T16" fmla="*/ 75 w 76"/>
                      <a:gd name="T17" fmla="*/ 66 h 73"/>
                      <a:gd name="T18" fmla="*/ 75 w 76"/>
                      <a:gd name="T19" fmla="*/ 44 h 73"/>
                      <a:gd name="T20" fmla="*/ 75 w 76"/>
                      <a:gd name="T21" fmla="*/ 24 h 73"/>
                      <a:gd name="T22" fmla="*/ 75 w 76"/>
                      <a:gd name="T23" fmla="*/ 20 h 73"/>
                      <a:gd name="T24" fmla="*/ 74 w 76"/>
                      <a:gd name="T25" fmla="*/ 17 h 73"/>
                      <a:gd name="T26" fmla="*/ 76 w 76"/>
                      <a:gd name="T27" fmla="*/ 14 h 73"/>
                      <a:gd name="T28" fmla="*/ 74 w 76"/>
                      <a:gd name="T29" fmla="*/ 11 h 73"/>
                      <a:gd name="T30" fmla="*/ 76 w 76"/>
                      <a:gd name="T31" fmla="*/ 8 h 73"/>
                      <a:gd name="T32" fmla="*/ 67 w 76"/>
                      <a:gd name="T33" fmla="*/ 5 h 73"/>
                      <a:gd name="T34" fmla="*/ 61 w 76"/>
                      <a:gd name="T35" fmla="*/ 2 h 73"/>
                      <a:gd name="T36" fmla="*/ 51 w 76"/>
                      <a:gd name="T37" fmla="*/ 6 h 73"/>
                      <a:gd name="T38" fmla="*/ 51 w 76"/>
                      <a:gd name="T39" fmla="*/ 9 h 73"/>
                      <a:gd name="T40" fmla="*/ 50 w 76"/>
                      <a:gd name="T41" fmla="*/ 14 h 73"/>
                      <a:gd name="T42" fmla="*/ 41 w 76"/>
                      <a:gd name="T43" fmla="*/ 13 h 73"/>
                      <a:gd name="T44" fmla="*/ 36 w 76"/>
                      <a:gd name="T45" fmla="*/ 12 h 73"/>
                      <a:gd name="T46" fmla="*/ 31 w 76"/>
                      <a:gd name="T47" fmla="*/ 10 h 73"/>
                      <a:gd name="T48" fmla="*/ 29 w 76"/>
                      <a:gd name="T49" fmla="*/ 6 h 73"/>
                      <a:gd name="T50" fmla="*/ 23 w 76"/>
                      <a:gd name="T51" fmla="*/ 3 h 73"/>
                      <a:gd name="T52" fmla="*/ 17 w 76"/>
                      <a:gd name="T53" fmla="*/ 2 h 73"/>
                      <a:gd name="T54" fmla="*/ 11 w 76"/>
                      <a:gd name="T55" fmla="*/ 0 h 73"/>
                      <a:gd name="T56" fmla="*/ 11 w 76"/>
                      <a:gd name="T57" fmla="*/ 4 h 73"/>
                      <a:gd name="T58" fmla="*/ 9 w 76"/>
                      <a:gd name="T59" fmla="*/ 6 h 73"/>
                      <a:gd name="T60" fmla="*/ 5 w 76"/>
                      <a:gd name="T61" fmla="*/ 8 h 73"/>
                      <a:gd name="T62" fmla="*/ 5 w 76"/>
                      <a:gd name="T63" fmla="*/ 14 h 73"/>
                      <a:gd name="T64" fmla="*/ 1 w 76"/>
                      <a:gd name="T65" fmla="*/ 17 h 73"/>
                      <a:gd name="T66" fmla="*/ 3 w 76"/>
                      <a:gd name="T67" fmla="*/ 21 h 73"/>
                      <a:gd name="T68" fmla="*/ 3 w 76"/>
                      <a:gd name="T69" fmla="*/ 26 h 73"/>
                      <a:gd name="T70" fmla="*/ 3 w 76"/>
                      <a:gd name="T71" fmla="*/ 31 h 73"/>
                      <a:gd name="T72" fmla="*/ 3 w 76"/>
                      <a:gd name="T73" fmla="*/ 34 h 73"/>
                      <a:gd name="T74" fmla="*/ 3 w 76"/>
                      <a:gd name="T75" fmla="*/ 37 h 73"/>
                      <a:gd name="T76" fmla="*/ 1 w 76"/>
                      <a:gd name="T77" fmla="*/ 40 h 73"/>
                      <a:gd name="T78" fmla="*/ 4 w 76"/>
                      <a:gd name="T79" fmla="*/ 46 h 73"/>
                      <a:gd name="T80" fmla="*/ 7 w 76"/>
                      <a:gd name="T81" fmla="*/ 48 h 73"/>
                      <a:gd name="T82" fmla="*/ 11 w 76"/>
                      <a:gd name="T83" fmla="*/ 49 h 73"/>
                      <a:gd name="T84" fmla="*/ 14 w 76"/>
                      <a:gd name="T85" fmla="*/ 53 h 73"/>
                      <a:gd name="T86" fmla="*/ 21 w 76"/>
                      <a:gd name="T87" fmla="*/ 55 h 73"/>
                      <a:gd name="T88" fmla="*/ 21 w 76"/>
                      <a:gd name="T89" fmla="*/ 55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76" h="73">
                        <a:moveTo>
                          <a:pt x="21" y="55"/>
                        </a:moveTo>
                        <a:cubicBezTo>
                          <a:pt x="21" y="56"/>
                          <a:pt x="24" y="58"/>
                          <a:pt x="25" y="57"/>
                        </a:cubicBezTo>
                        <a:cubicBezTo>
                          <a:pt x="26" y="56"/>
                          <a:pt x="27" y="56"/>
                          <a:pt x="28" y="55"/>
                        </a:cubicBezTo>
                        <a:cubicBezTo>
                          <a:pt x="29" y="55"/>
                          <a:pt x="32" y="53"/>
                          <a:pt x="33" y="53"/>
                        </a:cubicBezTo>
                        <a:cubicBezTo>
                          <a:pt x="37" y="55"/>
                          <a:pt x="40" y="57"/>
                          <a:pt x="44" y="59"/>
                        </a:cubicBezTo>
                        <a:cubicBezTo>
                          <a:pt x="53" y="64"/>
                          <a:pt x="61" y="69"/>
                          <a:pt x="70" y="73"/>
                        </a:cubicBezTo>
                        <a:cubicBezTo>
                          <a:pt x="70" y="71"/>
                          <a:pt x="69" y="71"/>
                          <a:pt x="71" y="71"/>
                        </a:cubicBezTo>
                        <a:cubicBezTo>
                          <a:pt x="71" y="71"/>
                          <a:pt x="75" y="71"/>
                          <a:pt x="75" y="71"/>
                        </a:cubicBezTo>
                        <a:cubicBezTo>
                          <a:pt x="75" y="69"/>
                          <a:pt x="75" y="68"/>
                          <a:pt x="75" y="66"/>
                        </a:cubicBezTo>
                        <a:cubicBezTo>
                          <a:pt x="75" y="59"/>
                          <a:pt x="75" y="52"/>
                          <a:pt x="75" y="44"/>
                        </a:cubicBezTo>
                        <a:cubicBezTo>
                          <a:pt x="75" y="37"/>
                          <a:pt x="75" y="30"/>
                          <a:pt x="75" y="24"/>
                        </a:cubicBezTo>
                        <a:cubicBezTo>
                          <a:pt x="75" y="22"/>
                          <a:pt x="75" y="21"/>
                          <a:pt x="75" y="20"/>
                        </a:cubicBezTo>
                        <a:cubicBezTo>
                          <a:pt x="74" y="19"/>
                          <a:pt x="74" y="18"/>
                          <a:pt x="74" y="17"/>
                        </a:cubicBezTo>
                        <a:cubicBezTo>
                          <a:pt x="74" y="16"/>
                          <a:pt x="76" y="15"/>
                          <a:pt x="76" y="14"/>
                        </a:cubicBezTo>
                        <a:cubicBezTo>
                          <a:pt x="76" y="13"/>
                          <a:pt x="74" y="12"/>
                          <a:pt x="74" y="11"/>
                        </a:cubicBezTo>
                        <a:cubicBezTo>
                          <a:pt x="74" y="10"/>
                          <a:pt x="75" y="9"/>
                          <a:pt x="76" y="8"/>
                        </a:cubicBezTo>
                        <a:cubicBezTo>
                          <a:pt x="73" y="6"/>
                          <a:pt x="70" y="7"/>
                          <a:pt x="67" y="5"/>
                        </a:cubicBezTo>
                        <a:cubicBezTo>
                          <a:pt x="65" y="4"/>
                          <a:pt x="64" y="2"/>
                          <a:pt x="61" y="2"/>
                        </a:cubicBezTo>
                        <a:cubicBezTo>
                          <a:pt x="57" y="2"/>
                          <a:pt x="53" y="3"/>
                          <a:pt x="51" y="6"/>
                        </a:cubicBezTo>
                        <a:cubicBezTo>
                          <a:pt x="50" y="7"/>
                          <a:pt x="50" y="8"/>
                          <a:pt x="51" y="9"/>
                        </a:cubicBezTo>
                        <a:cubicBezTo>
                          <a:pt x="52" y="11"/>
                          <a:pt x="51" y="12"/>
                          <a:pt x="50" y="14"/>
                        </a:cubicBezTo>
                        <a:cubicBezTo>
                          <a:pt x="48" y="17"/>
                          <a:pt x="44" y="15"/>
                          <a:pt x="41" y="13"/>
                        </a:cubicBezTo>
                        <a:cubicBezTo>
                          <a:pt x="39" y="13"/>
                          <a:pt x="38" y="12"/>
                          <a:pt x="36" y="12"/>
                        </a:cubicBezTo>
                        <a:cubicBezTo>
                          <a:pt x="34" y="11"/>
                          <a:pt x="32" y="12"/>
                          <a:pt x="31" y="10"/>
                        </a:cubicBezTo>
                        <a:cubicBezTo>
                          <a:pt x="30" y="9"/>
                          <a:pt x="30" y="7"/>
                          <a:pt x="29" y="6"/>
                        </a:cubicBezTo>
                        <a:cubicBezTo>
                          <a:pt x="28" y="4"/>
                          <a:pt x="25" y="4"/>
                          <a:pt x="23" y="3"/>
                        </a:cubicBezTo>
                        <a:cubicBezTo>
                          <a:pt x="21" y="2"/>
                          <a:pt x="19" y="2"/>
                          <a:pt x="17" y="2"/>
                        </a:cubicBezTo>
                        <a:cubicBezTo>
                          <a:pt x="15" y="2"/>
                          <a:pt x="14" y="1"/>
                          <a:pt x="11" y="0"/>
                        </a:cubicBezTo>
                        <a:cubicBezTo>
                          <a:pt x="11" y="1"/>
                          <a:pt x="11" y="2"/>
                          <a:pt x="11" y="4"/>
                        </a:cubicBezTo>
                        <a:cubicBezTo>
                          <a:pt x="11" y="5"/>
                          <a:pt x="11" y="4"/>
                          <a:pt x="9" y="6"/>
                        </a:cubicBezTo>
                        <a:cubicBezTo>
                          <a:pt x="8" y="7"/>
                          <a:pt x="7" y="7"/>
                          <a:pt x="5" y="8"/>
                        </a:cubicBezTo>
                        <a:cubicBezTo>
                          <a:pt x="3" y="10"/>
                          <a:pt x="6" y="12"/>
                          <a:pt x="5" y="14"/>
                        </a:cubicBezTo>
                        <a:cubicBezTo>
                          <a:pt x="4" y="16"/>
                          <a:pt x="1" y="16"/>
                          <a:pt x="1" y="17"/>
                        </a:cubicBezTo>
                        <a:cubicBezTo>
                          <a:pt x="1" y="19"/>
                          <a:pt x="2" y="20"/>
                          <a:pt x="3" y="21"/>
                        </a:cubicBezTo>
                        <a:cubicBezTo>
                          <a:pt x="3" y="23"/>
                          <a:pt x="3" y="25"/>
                          <a:pt x="3" y="26"/>
                        </a:cubicBezTo>
                        <a:cubicBezTo>
                          <a:pt x="3" y="28"/>
                          <a:pt x="4" y="29"/>
                          <a:pt x="3" y="31"/>
                        </a:cubicBezTo>
                        <a:cubicBezTo>
                          <a:pt x="3" y="32"/>
                          <a:pt x="3" y="33"/>
                          <a:pt x="3" y="34"/>
                        </a:cubicBezTo>
                        <a:cubicBezTo>
                          <a:pt x="3" y="35"/>
                          <a:pt x="4" y="36"/>
                          <a:pt x="3" y="37"/>
                        </a:cubicBezTo>
                        <a:cubicBezTo>
                          <a:pt x="3" y="38"/>
                          <a:pt x="0" y="38"/>
                          <a:pt x="1" y="40"/>
                        </a:cubicBezTo>
                        <a:cubicBezTo>
                          <a:pt x="3" y="42"/>
                          <a:pt x="4" y="43"/>
                          <a:pt x="4" y="46"/>
                        </a:cubicBezTo>
                        <a:cubicBezTo>
                          <a:pt x="4" y="48"/>
                          <a:pt x="6" y="47"/>
                          <a:pt x="7" y="48"/>
                        </a:cubicBezTo>
                        <a:cubicBezTo>
                          <a:pt x="9" y="48"/>
                          <a:pt x="10" y="48"/>
                          <a:pt x="11" y="49"/>
                        </a:cubicBezTo>
                        <a:cubicBezTo>
                          <a:pt x="12" y="50"/>
                          <a:pt x="13" y="52"/>
                          <a:pt x="14" y="53"/>
                        </a:cubicBezTo>
                        <a:cubicBezTo>
                          <a:pt x="16" y="54"/>
                          <a:pt x="19" y="53"/>
                          <a:pt x="21" y="55"/>
                        </a:cubicBezTo>
                        <a:cubicBezTo>
                          <a:pt x="22" y="56"/>
                          <a:pt x="20" y="54"/>
                          <a:pt x="21" y="55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82" name="Freeform 773">
                    <a:extLst>
                      <a:ext uri="{FF2B5EF4-FFF2-40B4-BE49-F238E27FC236}">
                        <a16:creationId xmlns:a16="http://schemas.microsoft.com/office/drawing/2014/main" id="{37CDD1FF-ED47-4CB3-9AE9-1A4F04A89F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56613" y="3857128"/>
                    <a:ext cx="195911" cy="159278"/>
                  </a:xfrm>
                  <a:custGeom>
                    <a:avLst/>
                    <a:gdLst>
                      <a:gd name="T0" fmla="*/ 19 w 42"/>
                      <a:gd name="T1" fmla="*/ 34 h 34"/>
                      <a:gd name="T2" fmla="*/ 20 w 42"/>
                      <a:gd name="T3" fmla="*/ 25 h 34"/>
                      <a:gd name="T4" fmla="*/ 24 w 42"/>
                      <a:gd name="T5" fmla="*/ 22 h 34"/>
                      <a:gd name="T6" fmla="*/ 25 w 42"/>
                      <a:gd name="T7" fmla="*/ 20 h 34"/>
                      <a:gd name="T8" fmla="*/ 25 w 42"/>
                      <a:gd name="T9" fmla="*/ 9 h 34"/>
                      <a:gd name="T10" fmla="*/ 32 w 42"/>
                      <a:gd name="T11" fmla="*/ 9 h 34"/>
                      <a:gd name="T12" fmla="*/ 41 w 42"/>
                      <a:gd name="T13" fmla="*/ 9 h 34"/>
                      <a:gd name="T14" fmla="*/ 42 w 42"/>
                      <a:gd name="T15" fmla="*/ 2 h 34"/>
                      <a:gd name="T16" fmla="*/ 40 w 42"/>
                      <a:gd name="T17" fmla="*/ 0 h 34"/>
                      <a:gd name="T18" fmla="*/ 20 w 42"/>
                      <a:gd name="T19" fmla="*/ 0 h 34"/>
                      <a:gd name="T20" fmla="*/ 15 w 42"/>
                      <a:gd name="T21" fmla="*/ 6 h 34"/>
                      <a:gd name="T22" fmla="*/ 10 w 42"/>
                      <a:gd name="T23" fmla="*/ 17 h 34"/>
                      <a:gd name="T24" fmla="*/ 8 w 42"/>
                      <a:gd name="T25" fmla="*/ 18 h 34"/>
                      <a:gd name="T26" fmla="*/ 4 w 42"/>
                      <a:gd name="T27" fmla="*/ 25 h 34"/>
                      <a:gd name="T28" fmla="*/ 0 w 42"/>
                      <a:gd name="T29" fmla="*/ 34 h 34"/>
                      <a:gd name="T30" fmla="*/ 19 w 42"/>
                      <a:gd name="T31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2" h="34">
                        <a:moveTo>
                          <a:pt x="19" y="34"/>
                        </a:moveTo>
                        <a:cubicBezTo>
                          <a:pt x="19" y="31"/>
                          <a:pt x="18" y="26"/>
                          <a:pt x="20" y="25"/>
                        </a:cubicBezTo>
                        <a:cubicBezTo>
                          <a:pt x="21" y="24"/>
                          <a:pt x="23" y="23"/>
                          <a:pt x="24" y="22"/>
                        </a:cubicBezTo>
                        <a:cubicBezTo>
                          <a:pt x="25" y="22"/>
                          <a:pt x="25" y="20"/>
                          <a:pt x="25" y="20"/>
                        </a:cubicBezTo>
                        <a:cubicBezTo>
                          <a:pt x="25" y="16"/>
                          <a:pt x="25" y="13"/>
                          <a:pt x="25" y="9"/>
                        </a:cubicBezTo>
                        <a:cubicBezTo>
                          <a:pt x="25" y="9"/>
                          <a:pt x="31" y="9"/>
                          <a:pt x="32" y="9"/>
                        </a:cubicBezTo>
                        <a:cubicBezTo>
                          <a:pt x="35" y="9"/>
                          <a:pt x="38" y="9"/>
                          <a:pt x="41" y="9"/>
                        </a:cubicBezTo>
                        <a:cubicBezTo>
                          <a:pt x="42" y="9"/>
                          <a:pt x="42" y="3"/>
                          <a:pt x="42" y="2"/>
                        </a:cubicBezTo>
                        <a:cubicBezTo>
                          <a:pt x="42" y="0"/>
                          <a:pt x="42" y="0"/>
                          <a:pt x="40" y="0"/>
                        </a:cubicBezTo>
                        <a:cubicBezTo>
                          <a:pt x="33" y="0"/>
                          <a:pt x="27" y="0"/>
                          <a:pt x="20" y="0"/>
                        </a:cubicBezTo>
                        <a:cubicBezTo>
                          <a:pt x="18" y="2"/>
                          <a:pt x="17" y="4"/>
                          <a:pt x="15" y="6"/>
                        </a:cubicBezTo>
                        <a:cubicBezTo>
                          <a:pt x="11" y="9"/>
                          <a:pt x="11" y="12"/>
                          <a:pt x="10" y="17"/>
                        </a:cubicBezTo>
                        <a:cubicBezTo>
                          <a:pt x="10" y="17"/>
                          <a:pt x="9" y="18"/>
                          <a:pt x="8" y="18"/>
                        </a:cubicBezTo>
                        <a:cubicBezTo>
                          <a:pt x="6" y="20"/>
                          <a:pt x="5" y="22"/>
                          <a:pt x="4" y="25"/>
                        </a:cubicBezTo>
                        <a:cubicBezTo>
                          <a:pt x="2" y="28"/>
                          <a:pt x="0" y="30"/>
                          <a:pt x="0" y="34"/>
                        </a:cubicBezTo>
                        <a:cubicBezTo>
                          <a:pt x="6" y="34"/>
                          <a:pt x="13" y="34"/>
                          <a:pt x="19" y="34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83" name="Freeform 774">
                    <a:extLst>
                      <a:ext uri="{FF2B5EF4-FFF2-40B4-BE49-F238E27FC236}">
                        <a16:creationId xmlns:a16="http://schemas.microsoft.com/office/drawing/2014/main" id="{6B2CE428-52E6-44BC-8D84-68B37E17EB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50586" y="3632546"/>
                    <a:ext cx="280328" cy="224582"/>
                  </a:xfrm>
                  <a:custGeom>
                    <a:avLst/>
                    <a:gdLst>
                      <a:gd name="T0" fmla="*/ 22 w 60"/>
                      <a:gd name="T1" fmla="*/ 48 h 48"/>
                      <a:gd name="T2" fmla="*/ 23 w 60"/>
                      <a:gd name="T3" fmla="*/ 41 h 48"/>
                      <a:gd name="T4" fmla="*/ 29 w 60"/>
                      <a:gd name="T5" fmla="*/ 37 h 48"/>
                      <a:gd name="T6" fmla="*/ 33 w 60"/>
                      <a:gd name="T7" fmla="*/ 37 h 48"/>
                      <a:gd name="T8" fmla="*/ 38 w 60"/>
                      <a:gd name="T9" fmla="*/ 35 h 48"/>
                      <a:gd name="T10" fmla="*/ 40 w 60"/>
                      <a:gd name="T11" fmla="*/ 32 h 48"/>
                      <a:gd name="T12" fmla="*/ 45 w 60"/>
                      <a:gd name="T13" fmla="*/ 31 h 48"/>
                      <a:gd name="T14" fmla="*/ 46 w 60"/>
                      <a:gd name="T15" fmla="*/ 28 h 48"/>
                      <a:gd name="T16" fmla="*/ 50 w 60"/>
                      <a:gd name="T17" fmla="*/ 25 h 48"/>
                      <a:gd name="T18" fmla="*/ 53 w 60"/>
                      <a:gd name="T19" fmla="*/ 23 h 48"/>
                      <a:gd name="T20" fmla="*/ 58 w 60"/>
                      <a:gd name="T21" fmla="*/ 24 h 48"/>
                      <a:gd name="T22" fmla="*/ 56 w 60"/>
                      <a:gd name="T23" fmla="*/ 16 h 48"/>
                      <a:gd name="T24" fmla="*/ 56 w 60"/>
                      <a:gd name="T25" fmla="*/ 10 h 48"/>
                      <a:gd name="T26" fmla="*/ 55 w 60"/>
                      <a:gd name="T27" fmla="*/ 7 h 48"/>
                      <a:gd name="T28" fmla="*/ 51 w 60"/>
                      <a:gd name="T29" fmla="*/ 6 h 48"/>
                      <a:gd name="T30" fmla="*/ 47 w 60"/>
                      <a:gd name="T31" fmla="*/ 6 h 48"/>
                      <a:gd name="T32" fmla="*/ 42 w 60"/>
                      <a:gd name="T33" fmla="*/ 6 h 48"/>
                      <a:gd name="T34" fmla="*/ 35 w 60"/>
                      <a:gd name="T35" fmla="*/ 4 h 48"/>
                      <a:gd name="T36" fmla="*/ 30 w 60"/>
                      <a:gd name="T37" fmla="*/ 13 h 48"/>
                      <a:gd name="T38" fmla="*/ 20 w 60"/>
                      <a:gd name="T39" fmla="*/ 19 h 48"/>
                      <a:gd name="T40" fmla="*/ 16 w 60"/>
                      <a:gd name="T41" fmla="*/ 27 h 48"/>
                      <a:gd name="T42" fmla="*/ 16 w 60"/>
                      <a:gd name="T43" fmla="*/ 35 h 48"/>
                      <a:gd name="T44" fmla="*/ 14 w 60"/>
                      <a:gd name="T45" fmla="*/ 39 h 48"/>
                      <a:gd name="T46" fmla="*/ 9 w 60"/>
                      <a:gd name="T47" fmla="*/ 42 h 48"/>
                      <a:gd name="T48" fmla="*/ 5 w 60"/>
                      <a:gd name="T49" fmla="*/ 45 h 48"/>
                      <a:gd name="T50" fmla="*/ 0 w 60"/>
                      <a:gd name="T51" fmla="*/ 48 h 48"/>
                      <a:gd name="T52" fmla="*/ 22 w 60"/>
                      <a:gd name="T53" fmla="*/ 4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0" h="48">
                        <a:moveTo>
                          <a:pt x="22" y="48"/>
                        </a:moveTo>
                        <a:cubicBezTo>
                          <a:pt x="22" y="45"/>
                          <a:pt x="21" y="43"/>
                          <a:pt x="23" y="41"/>
                        </a:cubicBezTo>
                        <a:cubicBezTo>
                          <a:pt x="25" y="40"/>
                          <a:pt x="28" y="39"/>
                          <a:pt x="29" y="37"/>
                        </a:cubicBezTo>
                        <a:cubicBezTo>
                          <a:pt x="30" y="37"/>
                          <a:pt x="32" y="37"/>
                          <a:pt x="33" y="37"/>
                        </a:cubicBezTo>
                        <a:cubicBezTo>
                          <a:pt x="34" y="36"/>
                          <a:pt x="36" y="36"/>
                          <a:pt x="38" y="35"/>
                        </a:cubicBezTo>
                        <a:cubicBezTo>
                          <a:pt x="39" y="34"/>
                          <a:pt x="39" y="33"/>
                          <a:pt x="40" y="32"/>
                        </a:cubicBezTo>
                        <a:cubicBezTo>
                          <a:pt x="41" y="31"/>
                          <a:pt x="44" y="32"/>
                          <a:pt x="45" y="31"/>
                        </a:cubicBezTo>
                        <a:cubicBezTo>
                          <a:pt x="46" y="30"/>
                          <a:pt x="46" y="29"/>
                          <a:pt x="46" y="28"/>
                        </a:cubicBezTo>
                        <a:cubicBezTo>
                          <a:pt x="46" y="26"/>
                          <a:pt x="49" y="26"/>
                          <a:pt x="50" y="25"/>
                        </a:cubicBezTo>
                        <a:cubicBezTo>
                          <a:pt x="51" y="24"/>
                          <a:pt x="51" y="23"/>
                          <a:pt x="53" y="23"/>
                        </a:cubicBezTo>
                        <a:cubicBezTo>
                          <a:pt x="54" y="23"/>
                          <a:pt x="57" y="24"/>
                          <a:pt x="58" y="24"/>
                        </a:cubicBezTo>
                        <a:cubicBezTo>
                          <a:pt x="60" y="23"/>
                          <a:pt x="56" y="17"/>
                          <a:pt x="56" y="16"/>
                        </a:cubicBezTo>
                        <a:cubicBezTo>
                          <a:pt x="56" y="14"/>
                          <a:pt x="56" y="12"/>
                          <a:pt x="56" y="10"/>
                        </a:cubicBezTo>
                        <a:cubicBezTo>
                          <a:pt x="55" y="9"/>
                          <a:pt x="55" y="8"/>
                          <a:pt x="55" y="7"/>
                        </a:cubicBezTo>
                        <a:cubicBezTo>
                          <a:pt x="53" y="7"/>
                          <a:pt x="52" y="6"/>
                          <a:pt x="51" y="6"/>
                        </a:cubicBezTo>
                        <a:cubicBezTo>
                          <a:pt x="50" y="5"/>
                          <a:pt x="48" y="6"/>
                          <a:pt x="47" y="6"/>
                        </a:cubicBezTo>
                        <a:cubicBezTo>
                          <a:pt x="46" y="5"/>
                          <a:pt x="44" y="6"/>
                          <a:pt x="42" y="6"/>
                        </a:cubicBezTo>
                        <a:cubicBezTo>
                          <a:pt x="40" y="6"/>
                          <a:pt x="36" y="0"/>
                          <a:pt x="35" y="4"/>
                        </a:cubicBezTo>
                        <a:cubicBezTo>
                          <a:pt x="34" y="7"/>
                          <a:pt x="33" y="10"/>
                          <a:pt x="30" y="13"/>
                        </a:cubicBezTo>
                        <a:cubicBezTo>
                          <a:pt x="27" y="16"/>
                          <a:pt x="23" y="16"/>
                          <a:pt x="20" y="19"/>
                        </a:cubicBezTo>
                        <a:cubicBezTo>
                          <a:pt x="18" y="21"/>
                          <a:pt x="17" y="24"/>
                          <a:pt x="16" y="27"/>
                        </a:cubicBezTo>
                        <a:cubicBezTo>
                          <a:pt x="16" y="29"/>
                          <a:pt x="17" y="32"/>
                          <a:pt x="16" y="35"/>
                        </a:cubicBezTo>
                        <a:cubicBezTo>
                          <a:pt x="15" y="36"/>
                          <a:pt x="14" y="38"/>
                          <a:pt x="14" y="39"/>
                        </a:cubicBezTo>
                        <a:cubicBezTo>
                          <a:pt x="13" y="41"/>
                          <a:pt x="11" y="41"/>
                          <a:pt x="9" y="42"/>
                        </a:cubicBezTo>
                        <a:cubicBezTo>
                          <a:pt x="8" y="43"/>
                          <a:pt x="7" y="44"/>
                          <a:pt x="5" y="45"/>
                        </a:cubicBezTo>
                        <a:cubicBezTo>
                          <a:pt x="4" y="46"/>
                          <a:pt x="2" y="46"/>
                          <a:pt x="0" y="48"/>
                        </a:cubicBezTo>
                        <a:lnTo>
                          <a:pt x="22" y="48"/>
                        </a:ln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84" name="Freeform 775">
                    <a:extLst>
                      <a:ext uri="{FF2B5EF4-FFF2-40B4-BE49-F238E27FC236}">
                        <a16:creationId xmlns:a16="http://schemas.microsoft.com/office/drawing/2014/main" id="{2B3C14A6-A8F9-4AD9-A7ED-BB1CB80D35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49339" y="3610247"/>
                    <a:ext cx="484203" cy="461904"/>
                  </a:xfrm>
                  <a:custGeom>
                    <a:avLst/>
                    <a:gdLst>
                      <a:gd name="T0" fmla="*/ 35 w 104"/>
                      <a:gd name="T1" fmla="*/ 22 h 99"/>
                      <a:gd name="T2" fmla="*/ 36 w 104"/>
                      <a:gd name="T3" fmla="*/ 29 h 99"/>
                      <a:gd name="T4" fmla="*/ 31 w 104"/>
                      <a:gd name="T5" fmla="*/ 28 h 99"/>
                      <a:gd name="T6" fmla="*/ 29 w 104"/>
                      <a:gd name="T7" fmla="*/ 30 h 99"/>
                      <a:gd name="T8" fmla="*/ 26 w 104"/>
                      <a:gd name="T9" fmla="*/ 31 h 99"/>
                      <a:gd name="T10" fmla="*/ 24 w 104"/>
                      <a:gd name="T11" fmla="*/ 35 h 99"/>
                      <a:gd name="T12" fmla="*/ 20 w 104"/>
                      <a:gd name="T13" fmla="*/ 37 h 99"/>
                      <a:gd name="T14" fmla="*/ 17 w 104"/>
                      <a:gd name="T15" fmla="*/ 40 h 99"/>
                      <a:gd name="T16" fmla="*/ 11 w 104"/>
                      <a:gd name="T17" fmla="*/ 42 h 99"/>
                      <a:gd name="T18" fmla="*/ 8 w 104"/>
                      <a:gd name="T19" fmla="*/ 43 h 99"/>
                      <a:gd name="T20" fmla="*/ 4 w 104"/>
                      <a:gd name="T21" fmla="*/ 45 h 99"/>
                      <a:gd name="T22" fmla="*/ 1 w 104"/>
                      <a:gd name="T23" fmla="*/ 52 h 99"/>
                      <a:gd name="T24" fmla="*/ 2 w 104"/>
                      <a:gd name="T25" fmla="*/ 56 h 99"/>
                      <a:gd name="T26" fmla="*/ 6 w 104"/>
                      <a:gd name="T27" fmla="*/ 59 h 99"/>
                      <a:gd name="T28" fmla="*/ 37 w 104"/>
                      <a:gd name="T29" fmla="*/ 79 h 99"/>
                      <a:gd name="T30" fmla="*/ 48 w 104"/>
                      <a:gd name="T31" fmla="*/ 86 h 99"/>
                      <a:gd name="T32" fmla="*/ 49 w 104"/>
                      <a:gd name="T33" fmla="*/ 87 h 99"/>
                      <a:gd name="T34" fmla="*/ 58 w 104"/>
                      <a:gd name="T35" fmla="*/ 93 h 99"/>
                      <a:gd name="T36" fmla="*/ 61 w 104"/>
                      <a:gd name="T37" fmla="*/ 99 h 99"/>
                      <a:gd name="T38" fmla="*/ 67 w 104"/>
                      <a:gd name="T39" fmla="*/ 97 h 99"/>
                      <a:gd name="T40" fmla="*/ 72 w 104"/>
                      <a:gd name="T41" fmla="*/ 96 h 99"/>
                      <a:gd name="T42" fmla="*/ 85 w 104"/>
                      <a:gd name="T43" fmla="*/ 87 h 99"/>
                      <a:gd name="T44" fmla="*/ 100 w 104"/>
                      <a:gd name="T45" fmla="*/ 77 h 99"/>
                      <a:gd name="T46" fmla="*/ 104 w 104"/>
                      <a:gd name="T47" fmla="*/ 75 h 99"/>
                      <a:gd name="T48" fmla="*/ 97 w 104"/>
                      <a:gd name="T49" fmla="*/ 69 h 99"/>
                      <a:gd name="T50" fmla="*/ 94 w 104"/>
                      <a:gd name="T51" fmla="*/ 69 h 99"/>
                      <a:gd name="T52" fmla="*/ 92 w 104"/>
                      <a:gd name="T53" fmla="*/ 63 h 99"/>
                      <a:gd name="T54" fmla="*/ 92 w 104"/>
                      <a:gd name="T55" fmla="*/ 60 h 99"/>
                      <a:gd name="T56" fmla="*/ 93 w 104"/>
                      <a:gd name="T57" fmla="*/ 55 h 99"/>
                      <a:gd name="T58" fmla="*/ 93 w 104"/>
                      <a:gd name="T59" fmla="*/ 50 h 99"/>
                      <a:gd name="T60" fmla="*/ 93 w 104"/>
                      <a:gd name="T61" fmla="*/ 46 h 99"/>
                      <a:gd name="T62" fmla="*/ 92 w 104"/>
                      <a:gd name="T63" fmla="*/ 42 h 99"/>
                      <a:gd name="T64" fmla="*/ 91 w 104"/>
                      <a:gd name="T65" fmla="*/ 37 h 99"/>
                      <a:gd name="T66" fmla="*/ 87 w 104"/>
                      <a:gd name="T67" fmla="*/ 27 h 99"/>
                      <a:gd name="T68" fmla="*/ 82 w 104"/>
                      <a:gd name="T69" fmla="*/ 20 h 99"/>
                      <a:gd name="T70" fmla="*/ 85 w 104"/>
                      <a:gd name="T71" fmla="*/ 13 h 99"/>
                      <a:gd name="T72" fmla="*/ 86 w 104"/>
                      <a:gd name="T73" fmla="*/ 2 h 99"/>
                      <a:gd name="T74" fmla="*/ 84 w 104"/>
                      <a:gd name="T75" fmla="*/ 1 h 99"/>
                      <a:gd name="T76" fmla="*/ 81 w 104"/>
                      <a:gd name="T77" fmla="*/ 0 h 99"/>
                      <a:gd name="T78" fmla="*/ 79 w 104"/>
                      <a:gd name="T79" fmla="*/ 1 h 99"/>
                      <a:gd name="T80" fmla="*/ 75 w 104"/>
                      <a:gd name="T81" fmla="*/ 0 h 99"/>
                      <a:gd name="T82" fmla="*/ 72 w 104"/>
                      <a:gd name="T83" fmla="*/ 2 h 99"/>
                      <a:gd name="T84" fmla="*/ 68 w 104"/>
                      <a:gd name="T85" fmla="*/ 1 h 99"/>
                      <a:gd name="T86" fmla="*/ 61 w 104"/>
                      <a:gd name="T87" fmla="*/ 2 h 99"/>
                      <a:gd name="T88" fmla="*/ 46 w 104"/>
                      <a:gd name="T89" fmla="*/ 5 h 99"/>
                      <a:gd name="T90" fmla="*/ 43 w 104"/>
                      <a:gd name="T91" fmla="*/ 7 h 99"/>
                      <a:gd name="T92" fmla="*/ 39 w 104"/>
                      <a:gd name="T93" fmla="*/ 8 h 99"/>
                      <a:gd name="T94" fmla="*/ 34 w 104"/>
                      <a:gd name="T95" fmla="*/ 12 h 99"/>
                      <a:gd name="T96" fmla="*/ 35 w 104"/>
                      <a:gd name="T97" fmla="*/ 22 h 99"/>
                      <a:gd name="T98" fmla="*/ 35 w 104"/>
                      <a:gd name="T99" fmla="*/ 22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104" h="99">
                        <a:moveTo>
                          <a:pt x="35" y="22"/>
                        </a:moveTo>
                        <a:cubicBezTo>
                          <a:pt x="36" y="23"/>
                          <a:pt x="40" y="29"/>
                          <a:pt x="36" y="29"/>
                        </a:cubicBezTo>
                        <a:cubicBezTo>
                          <a:pt x="35" y="28"/>
                          <a:pt x="32" y="27"/>
                          <a:pt x="31" y="28"/>
                        </a:cubicBezTo>
                        <a:cubicBezTo>
                          <a:pt x="30" y="29"/>
                          <a:pt x="30" y="29"/>
                          <a:pt x="29" y="30"/>
                        </a:cubicBezTo>
                        <a:cubicBezTo>
                          <a:pt x="28" y="31"/>
                          <a:pt x="27" y="31"/>
                          <a:pt x="26" y="31"/>
                        </a:cubicBezTo>
                        <a:cubicBezTo>
                          <a:pt x="24" y="32"/>
                          <a:pt x="25" y="34"/>
                          <a:pt x="24" y="35"/>
                        </a:cubicBezTo>
                        <a:cubicBezTo>
                          <a:pt x="24" y="37"/>
                          <a:pt x="21" y="36"/>
                          <a:pt x="20" y="37"/>
                        </a:cubicBezTo>
                        <a:cubicBezTo>
                          <a:pt x="18" y="37"/>
                          <a:pt x="18" y="39"/>
                          <a:pt x="17" y="40"/>
                        </a:cubicBezTo>
                        <a:cubicBezTo>
                          <a:pt x="15" y="42"/>
                          <a:pt x="13" y="41"/>
                          <a:pt x="11" y="42"/>
                        </a:cubicBezTo>
                        <a:cubicBezTo>
                          <a:pt x="10" y="42"/>
                          <a:pt x="9" y="42"/>
                          <a:pt x="8" y="43"/>
                        </a:cubicBezTo>
                        <a:cubicBezTo>
                          <a:pt x="7" y="43"/>
                          <a:pt x="5" y="44"/>
                          <a:pt x="4" y="45"/>
                        </a:cubicBezTo>
                        <a:cubicBezTo>
                          <a:pt x="0" y="47"/>
                          <a:pt x="1" y="48"/>
                          <a:pt x="1" y="52"/>
                        </a:cubicBezTo>
                        <a:cubicBezTo>
                          <a:pt x="1" y="55"/>
                          <a:pt x="0" y="55"/>
                          <a:pt x="2" y="56"/>
                        </a:cubicBezTo>
                        <a:cubicBezTo>
                          <a:pt x="3" y="57"/>
                          <a:pt x="5" y="58"/>
                          <a:pt x="6" y="59"/>
                        </a:cubicBezTo>
                        <a:cubicBezTo>
                          <a:pt x="16" y="66"/>
                          <a:pt x="26" y="72"/>
                          <a:pt x="37" y="79"/>
                        </a:cubicBezTo>
                        <a:cubicBezTo>
                          <a:pt x="40" y="81"/>
                          <a:pt x="44" y="84"/>
                          <a:pt x="48" y="86"/>
                        </a:cubicBezTo>
                        <a:cubicBezTo>
                          <a:pt x="48" y="87"/>
                          <a:pt x="49" y="87"/>
                          <a:pt x="49" y="87"/>
                        </a:cubicBezTo>
                        <a:cubicBezTo>
                          <a:pt x="52" y="92"/>
                          <a:pt x="54" y="92"/>
                          <a:pt x="58" y="93"/>
                        </a:cubicBezTo>
                        <a:cubicBezTo>
                          <a:pt x="61" y="94"/>
                          <a:pt x="58" y="98"/>
                          <a:pt x="61" y="99"/>
                        </a:cubicBezTo>
                        <a:cubicBezTo>
                          <a:pt x="62" y="99"/>
                          <a:pt x="65" y="98"/>
                          <a:pt x="67" y="97"/>
                        </a:cubicBezTo>
                        <a:cubicBezTo>
                          <a:pt x="68" y="97"/>
                          <a:pt x="71" y="97"/>
                          <a:pt x="72" y="96"/>
                        </a:cubicBezTo>
                        <a:cubicBezTo>
                          <a:pt x="76" y="93"/>
                          <a:pt x="80" y="90"/>
                          <a:pt x="85" y="87"/>
                        </a:cubicBezTo>
                        <a:cubicBezTo>
                          <a:pt x="90" y="84"/>
                          <a:pt x="95" y="80"/>
                          <a:pt x="100" y="77"/>
                        </a:cubicBezTo>
                        <a:cubicBezTo>
                          <a:pt x="101" y="77"/>
                          <a:pt x="102" y="76"/>
                          <a:pt x="104" y="75"/>
                        </a:cubicBezTo>
                        <a:cubicBezTo>
                          <a:pt x="102" y="71"/>
                          <a:pt x="101" y="70"/>
                          <a:pt x="97" y="69"/>
                        </a:cubicBezTo>
                        <a:cubicBezTo>
                          <a:pt x="96" y="69"/>
                          <a:pt x="94" y="69"/>
                          <a:pt x="94" y="69"/>
                        </a:cubicBezTo>
                        <a:cubicBezTo>
                          <a:pt x="94" y="66"/>
                          <a:pt x="94" y="65"/>
                          <a:pt x="92" y="63"/>
                        </a:cubicBezTo>
                        <a:cubicBezTo>
                          <a:pt x="91" y="61"/>
                          <a:pt x="91" y="61"/>
                          <a:pt x="92" y="60"/>
                        </a:cubicBezTo>
                        <a:cubicBezTo>
                          <a:pt x="94" y="58"/>
                          <a:pt x="93" y="57"/>
                          <a:pt x="93" y="55"/>
                        </a:cubicBezTo>
                        <a:cubicBezTo>
                          <a:pt x="93" y="53"/>
                          <a:pt x="94" y="52"/>
                          <a:pt x="93" y="50"/>
                        </a:cubicBezTo>
                        <a:cubicBezTo>
                          <a:pt x="93" y="49"/>
                          <a:pt x="93" y="48"/>
                          <a:pt x="93" y="46"/>
                        </a:cubicBezTo>
                        <a:cubicBezTo>
                          <a:pt x="93" y="45"/>
                          <a:pt x="93" y="43"/>
                          <a:pt x="92" y="42"/>
                        </a:cubicBezTo>
                        <a:cubicBezTo>
                          <a:pt x="91" y="41"/>
                          <a:pt x="91" y="39"/>
                          <a:pt x="91" y="37"/>
                        </a:cubicBezTo>
                        <a:cubicBezTo>
                          <a:pt x="91" y="34"/>
                          <a:pt x="90" y="30"/>
                          <a:pt x="87" y="27"/>
                        </a:cubicBezTo>
                        <a:cubicBezTo>
                          <a:pt x="85" y="25"/>
                          <a:pt x="83" y="23"/>
                          <a:pt x="82" y="20"/>
                        </a:cubicBezTo>
                        <a:cubicBezTo>
                          <a:pt x="80" y="16"/>
                          <a:pt x="84" y="17"/>
                          <a:pt x="85" y="13"/>
                        </a:cubicBezTo>
                        <a:cubicBezTo>
                          <a:pt x="85" y="9"/>
                          <a:pt x="85" y="6"/>
                          <a:pt x="86" y="2"/>
                        </a:cubicBezTo>
                        <a:cubicBezTo>
                          <a:pt x="85" y="2"/>
                          <a:pt x="85" y="1"/>
                          <a:pt x="84" y="1"/>
                        </a:cubicBezTo>
                        <a:cubicBezTo>
                          <a:pt x="82" y="2"/>
                          <a:pt x="82" y="0"/>
                          <a:pt x="81" y="0"/>
                        </a:cubicBezTo>
                        <a:cubicBezTo>
                          <a:pt x="80" y="0"/>
                          <a:pt x="80" y="1"/>
                          <a:pt x="79" y="1"/>
                        </a:cubicBezTo>
                        <a:cubicBezTo>
                          <a:pt x="77" y="1"/>
                          <a:pt x="77" y="0"/>
                          <a:pt x="75" y="0"/>
                        </a:cubicBezTo>
                        <a:cubicBezTo>
                          <a:pt x="74" y="1"/>
                          <a:pt x="73" y="1"/>
                          <a:pt x="72" y="2"/>
                        </a:cubicBezTo>
                        <a:cubicBezTo>
                          <a:pt x="70" y="3"/>
                          <a:pt x="70" y="2"/>
                          <a:pt x="68" y="1"/>
                        </a:cubicBezTo>
                        <a:cubicBezTo>
                          <a:pt x="66" y="1"/>
                          <a:pt x="63" y="1"/>
                          <a:pt x="61" y="2"/>
                        </a:cubicBezTo>
                        <a:cubicBezTo>
                          <a:pt x="56" y="3"/>
                          <a:pt x="51" y="3"/>
                          <a:pt x="46" y="5"/>
                        </a:cubicBezTo>
                        <a:cubicBezTo>
                          <a:pt x="45" y="6"/>
                          <a:pt x="44" y="7"/>
                          <a:pt x="43" y="7"/>
                        </a:cubicBezTo>
                        <a:cubicBezTo>
                          <a:pt x="42" y="8"/>
                          <a:pt x="40" y="8"/>
                          <a:pt x="39" y="8"/>
                        </a:cubicBezTo>
                        <a:cubicBezTo>
                          <a:pt x="37" y="9"/>
                          <a:pt x="37" y="12"/>
                          <a:pt x="34" y="12"/>
                        </a:cubicBezTo>
                        <a:cubicBezTo>
                          <a:pt x="35" y="15"/>
                          <a:pt x="35" y="18"/>
                          <a:pt x="35" y="22"/>
                        </a:cubicBezTo>
                        <a:cubicBezTo>
                          <a:pt x="36" y="23"/>
                          <a:pt x="35" y="20"/>
                          <a:pt x="35" y="22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  <p:sp>
                <p:nvSpPr>
                  <p:cNvPr id="585" name="Freeform 776">
                    <a:extLst>
                      <a:ext uri="{FF2B5EF4-FFF2-40B4-BE49-F238E27FC236}">
                        <a16:creationId xmlns:a16="http://schemas.microsoft.com/office/drawing/2014/main" id="{91E65D66-97B6-4B43-9C82-A6F9E38457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48946" y="1859791"/>
                    <a:ext cx="1425532" cy="1062380"/>
                  </a:xfrm>
                  <a:custGeom>
                    <a:avLst/>
                    <a:gdLst>
                      <a:gd name="T0" fmla="*/ 33 w 305"/>
                      <a:gd name="T1" fmla="*/ 54 h 227"/>
                      <a:gd name="T2" fmla="*/ 1 w 305"/>
                      <a:gd name="T3" fmla="*/ 63 h 227"/>
                      <a:gd name="T4" fmla="*/ 19 w 305"/>
                      <a:gd name="T5" fmla="*/ 72 h 227"/>
                      <a:gd name="T6" fmla="*/ 24 w 305"/>
                      <a:gd name="T7" fmla="*/ 75 h 227"/>
                      <a:gd name="T8" fmla="*/ 20 w 305"/>
                      <a:gd name="T9" fmla="*/ 81 h 227"/>
                      <a:gd name="T10" fmla="*/ 36 w 305"/>
                      <a:gd name="T11" fmla="*/ 86 h 227"/>
                      <a:gd name="T12" fmla="*/ 73 w 305"/>
                      <a:gd name="T13" fmla="*/ 93 h 227"/>
                      <a:gd name="T14" fmla="*/ 87 w 305"/>
                      <a:gd name="T15" fmla="*/ 112 h 227"/>
                      <a:gd name="T16" fmla="*/ 88 w 305"/>
                      <a:gd name="T17" fmla="*/ 122 h 227"/>
                      <a:gd name="T18" fmla="*/ 89 w 305"/>
                      <a:gd name="T19" fmla="*/ 131 h 227"/>
                      <a:gd name="T20" fmla="*/ 104 w 305"/>
                      <a:gd name="T21" fmla="*/ 129 h 227"/>
                      <a:gd name="T22" fmla="*/ 106 w 305"/>
                      <a:gd name="T23" fmla="*/ 135 h 227"/>
                      <a:gd name="T24" fmla="*/ 106 w 305"/>
                      <a:gd name="T25" fmla="*/ 144 h 227"/>
                      <a:gd name="T26" fmla="*/ 109 w 305"/>
                      <a:gd name="T27" fmla="*/ 155 h 227"/>
                      <a:gd name="T28" fmla="*/ 106 w 305"/>
                      <a:gd name="T29" fmla="*/ 160 h 227"/>
                      <a:gd name="T30" fmla="*/ 100 w 305"/>
                      <a:gd name="T31" fmla="*/ 162 h 227"/>
                      <a:gd name="T32" fmla="*/ 112 w 305"/>
                      <a:gd name="T33" fmla="*/ 165 h 227"/>
                      <a:gd name="T34" fmla="*/ 112 w 305"/>
                      <a:gd name="T35" fmla="*/ 169 h 227"/>
                      <a:gd name="T36" fmla="*/ 107 w 305"/>
                      <a:gd name="T37" fmla="*/ 172 h 227"/>
                      <a:gd name="T38" fmla="*/ 107 w 305"/>
                      <a:gd name="T39" fmla="*/ 180 h 227"/>
                      <a:gd name="T40" fmla="*/ 110 w 305"/>
                      <a:gd name="T41" fmla="*/ 192 h 227"/>
                      <a:gd name="T42" fmla="*/ 114 w 305"/>
                      <a:gd name="T43" fmla="*/ 193 h 227"/>
                      <a:gd name="T44" fmla="*/ 120 w 305"/>
                      <a:gd name="T45" fmla="*/ 210 h 227"/>
                      <a:gd name="T46" fmla="*/ 138 w 305"/>
                      <a:gd name="T47" fmla="*/ 219 h 227"/>
                      <a:gd name="T48" fmla="*/ 142 w 305"/>
                      <a:gd name="T49" fmla="*/ 224 h 227"/>
                      <a:gd name="T50" fmla="*/ 151 w 305"/>
                      <a:gd name="T51" fmla="*/ 214 h 227"/>
                      <a:gd name="T52" fmla="*/ 156 w 305"/>
                      <a:gd name="T53" fmla="*/ 200 h 227"/>
                      <a:gd name="T54" fmla="*/ 163 w 305"/>
                      <a:gd name="T55" fmla="*/ 192 h 227"/>
                      <a:gd name="T56" fmla="*/ 173 w 305"/>
                      <a:gd name="T57" fmla="*/ 179 h 227"/>
                      <a:gd name="T58" fmla="*/ 193 w 305"/>
                      <a:gd name="T59" fmla="*/ 173 h 227"/>
                      <a:gd name="T60" fmla="*/ 216 w 305"/>
                      <a:gd name="T61" fmla="*/ 160 h 227"/>
                      <a:gd name="T62" fmla="*/ 232 w 305"/>
                      <a:gd name="T63" fmla="*/ 142 h 227"/>
                      <a:gd name="T64" fmla="*/ 234 w 305"/>
                      <a:gd name="T65" fmla="*/ 130 h 227"/>
                      <a:gd name="T66" fmla="*/ 253 w 305"/>
                      <a:gd name="T67" fmla="*/ 129 h 227"/>
                      <a:gd name="T68" fmla="*/ 233 w 305"/>
                      <a:gd name="T69" fmla="*/ 119 h 227"/>
                      <a:gd name="T70" fmla="*/ 238 w 305"/>
                      <a:gd name="T71" fmla="*/ 113 h 227"/>
                      <a:gd name="T72" fmla="*/ 262 w 305"/>
                      <a:gd name="T73" fmla="*/ 112 h 227"/>
                      <a:gd name="T74" fmla="*/ 258 w 305"/>
                      <a:gd name="T75" fmla="*/ 106 h 227"/>
                      <a:gd name="T76" fmla="*/ 266 w 305"/>
                      <a:gd name="T77" fmla="*/ 95 h 227"/>
                      <a:gd name="T78" fmla="*/ 253 w 305"/>
                      <a:gd name="T79" fmla="*/ 80 h 227"/>
                      <a:gd name="T80" fmla="*/ 263 w 305"/>
                      <a:gd name="T81" fmla="*/ 66 h 227"/>
                      <a:gd name="T82" fmla="*/ 268 w 305"/>
                      <a:gd name="T83" fmla="*/ 51 h 227"/>
                      <a:gd name="T84" fmla="*/ 283 w 305"/>
                      <a:gd name="T85" fmla="*/ 38 h 227"/>
                      <a:gd name="T86" fmla="*/ 291 w 305"/>
                      <a:gd name="T87" fmla="*/ 33 h 227"/>
                      <a:gd name="T88" fmla="*/ 259 w 305"/>
                      <a:gd name="T89" fmla="*/ 28 h 227"/>
                      <a:gd name="T90" fmla="*/ 238 w 305"/>
                      <a:gd name="T91" fmla="*/ 21 h 227"/>
                      <a:gd name="T92" fmla="*/ 256 w 305"/>
                      <a:gd name="T93" fmla="*/ 14 h 227"/>
                      <a:gd name="T94" fmla="*/ 206 w 305"/>
                      <a:gd name="T95" fmla="*/ 8 h 227"/>
                      <a:gd name="T96" fmla="*/ 213 w 305"/>
                      <a:gd name="T97" fmla="*/ 0 h 227"/>
                      <a:gd name="T98" fmla="*/ 173 w 305"/>
                      <a:gd name="T99" fmla="*/ 8 h 227"/>
                      <a:gd name="T100" fmla="*/ 155 w 305"/>
                      <a:gd name="T101" fmla="*/ 10 h 227"/>
                      <a:gd name="T102" fmla="*/ 154 w 305"/>
                      <a:gd name="T103" fmla="*/ 11 h 227"/>
                      <a:gd name="T104" fmla="*/ 140 w 305"/>
                      <a:gd name="T105" fmla="*/ 14 h 227"/>
                      <a:gd name="T106" fmla="*/ 111 w 305"/>
                      <a:gd name="T107" fmla="*/ 14 h 227"/>
                      <a:gd name="T108" fmla="*/ 98 w 305"/>
                      <a:gd name="T109" fmla="*/ 23 h 227"/>
                      <a:gd name="T110" fmla="*/ 73 w 305"/>
                      <a:gd name="T111" fmla="*/ 21 h 227"/>
                      <a:gd name="T112" fmla="*/ 55 w 305"/>
                      <a:gd name="T113" fmla="*/ 30 h 2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305" h="227">
                        <a:moveTo>
                          <a:pt x="32" y="37"/>
                        </a:moveTo>
                        <a:cubicBezTo>
                          <a:pt x="31" y="38"/>
                          <a:pt x="26" y="40"/>
                          <a:pt x="27" y="41"/>
                        </a:cubicBezTo>
                        <a:cubicBezTo>
                          <a:pt x="28" y="42"/>
                          <a:pt x="30" y="42"/>
                          <a:pt x="32" y="43"/>
                        </a:cubicBezTo>
                        <a:cubicBezTo>
                          <a:pt x="34" y="43"/>
                          <a:pt x="36" y="43"/>
                          <a:pt x="39" y="43"/>
                        </a:cubicBezTo>
                        <a:cubicBezTo>
                          <a:pt x="39" y="43"/>
                          <a:pt x="44" y="42"/>
                          <a:pt x="45" y="42"/>
                        </a:cubicBezTo>
                        <a:cubicBezTo>
                          <a:pt x="44" y="42"/>
                          <a:pt x="42" y="43"/>
                          <a:pt x="41" y="44"/>
                        </a:cubicBezTo>
                        <a:cubicBezTo>
                          <a:pt x="40" y="45"/>
                          <a:pt x="39" y="46"/>
                          <a:pt x="40" y="48"/>
                        </a:cubicBezTo>
                        <a:cubicBezTo>
                          <a:pt x="42" y="50"/>
                          <a:pt x="36" y="55"/>
                          <a:pt x="33" y="54"/>
                        </a:cubicBezTo>
                        <a:cubicBezTo>
                          <a:pt x="32" y="53"/>
                          <a:pt x="30" y="54"/>
                          <a:pt x="28" y="54"/>
                        </a:cubicBezTo>
                        <a:cubicBezTo>
                          <a:pt x="27" y="53"/>
                          <a:pt x="25" y="54"/>
                          <a:pt x="24" y="54"/>
                        </a:cubicBezTo>
                        <a:cubicBezTo>
                          <a:pt x="23" y="54"/>
                          <a:pt x="21" y="54"/>
                          <a:pt x="20" y="56"/>
                        </a:cubicBezTo>
                        <a:cubicBezTo>
                          <a:pt x="19" y="57"/>
                          <a:pt x="18" y="57"/>
                          <a:pt x="16" y="57"/>
                        </a:cubicBezTo>
                        <a:cubicBezTo>
                          <a:pt x="13" y="58"/>
                          <a:pt x="10" y="59"/>
                          <a:pt x="7" y="59"/>
                        </a:cubicBezTo>
                        <a:cubicBezTo>
                          <a:pt x="6" y="59"/>
                          <a:pt x="4" y="58"/>
                          <a:pt x="4" y="59"/>
                        </a:cubicBezTo>
                        <a:cubicBezTo>
                          <a:pt x="3" y="60"/>
                          <a:pt x="0" y="60"/>
                          <a:pt x="0" y="62"/>
                        </a:cubicBezTo>
                        <a:cubicBezTo>
                          <a:pt x="0" y="63"/>
                          <a:pt x="1" y="62"/>
                          <a:pt x="1" y="63"/>
                        </a:cubicBezTo>
                        <a:cubicBezTo>
                          <a:pt x="1" y="63"/>
                          <a:pt x="0" y="64"/>
                          <a:pt x="0" y="64"/>
                        </a:cubicBezTo>
                        <a:cubicBezTo>
                          <a:pt x="0" y="65"/>
                          <a:pt x="2" y="67"/>
                          <a:pt x="3" y="68"/>
                        </a:cubicBezTo>
                        <a:cubicBezTo>
                          <a:pt x="3" y="68"/>
                          <a:pt x="4" y="67"/>
                          <a:pt x="4" y="67"/>
                        </a:cubicBezTo>
                        <a:cubicBezTo>
                          <a:pt x="5" y="66"/>
                          <a:pt x="6" y="67"/>
                          <a:pt x="7" y="68"/>
                        </a:cubicBezTo>
                        <a:cubicBezTo>
                          <a:pt x="8" y="68"/>
                          <a:pt x="13" y="69"/>
                          <a:pt x="13" y="67"/>
                        </a:cubicBezTo>
                        <a:cubicBezTo>
                          <a:pt x="13" y="68"/>
                          <a:pt x="12" y="68"/>
                          <a:pt x="13" y="69"/>
                        </a:cubicBezTo>
                        <a:cubicBezTo>
                          <a:pt x="13" y="70"/>
                          <a:pt x="15" y="71"/>
                          <a:pt x="16" y="71"/>
                        </a:cubicBezTo>
                        <a:cubicBezTo>
                          <a:pt x="17" y="72"/>
                          <a:pt x="18" y="72"/>
                          <a:pt x="19" y="72"/>
                        </a:cubicBezTo>
                        <a:cubicBezTo>
                          <a:pt x="21" y="72"/>
                          <a:pt x="21" y="70"/>
                          <a:pt x="22" y="71"/>
                        </a:cubicBezTo>
                        <a:cubicBezTo>
                          <a:pt x="24" y="71"/>
                          <a:pt x="27" y="71"/>
                          <a:pt x="28" y="71"/>
                        </a:cubicBezTo>
                        <a:cubicBezTo>
                          <a:pt x="29" y="71"/>
                          <a:pt x="29" y="70"/>
                          <a:pt x="30" y="69"/>
                        </a:cubicBezTo>
                        <a:cubicBezTo>
                          <a:pt x="31" y="69"/>
                          <a:pt x="34" y="71"/>
                          <a:pt x="34" y="72"/>
                        </a:cubicBezTo>
                        <a:cubicBezTo>
                          <a:pt x="34" y="73"/>
                          <a:pt x="24" y="72"/>
                          <a:pt x="22" y="73"/>
                        </a:cubicBezTo>
                        <a:cubicBezTo>
                          <a:pt x="20" y="73"/>
                          <a:pt x="23" y="74"/>
                          <a:pt x="24" y="74"/>
                        </a:cubicBezTo>
                        <a:cubicBezTo>
                          <a:pt x="26" y="75"/>
                          <a:pt x="27" y="74"/>
                          <a:pt x="29" y="75"/>
                        </a:cubicBezTo>
                        <a:cubicBezTo>
                          <a:pt x="28" y="74"/>
                          <a:pt x="26" y="75"/>
                          <a:pt x="24" y="75"/>
                        </a:cubicBezTo>
                        <a:cubicBezTo>
                          <a:pt x="21" y="75"/>
                          <a:pt x="18" y="74"/>
                          <a:pt x="15" y="74"/>
                        </a:cubicBezTo>
                        <a:cubicBezTo>
                          <a:pt x="13" y="74"/>
                          <a:pt x="9" y="74"/>
                          <a:pt x="9" y="76"/>
                        </a:cubicBezTo>
                        <a:cubicBezTo>
                          <a:pt x="8" y="77"/>
                          <a:pt x="11" y="78"/>
                          <a:pt x="12" y="78"/>
                        </a:cubicBezTo>
                        <a:cubicBezTo>
                          <a:pt x="13" y="78"/>
                          <a:pt x="15" y="77"/>
                          <a:pt x="15" y="77"/>
                        </a:cubicBezTo>
                        <a:cubicBezTo>
                          <a:pt x="16" y="78"/>
                          <a:pt x="15" y="78"/>
                          <a:pt x="15" y="79"/>
                        </a:cubicBezTo>
                        <a:cubicBezTo>
                          <a:pt x="16" y="80"/>
                          <a:pt x="18" y="80"/>
                          <a:pt x="19" y="80"/>
                        </a:cubicBezTo>
                        <a:cubicBezTo>
                          <a:pt x="21" y="80"/>
                          <a:pt x="23" y="80"/>
                          <a:pt x="25" y="80"/>
                        </a:cubicBezTo>
                        <a:cubicBezTo>
                          <a:pt x="25" y="80"/>
                          <a:pt x="21" y="81"/>
                          <a:pt x="20" y="81"/>
                        </a:cubicBezTo>
                        <a:cubicBezTo>
                          <a:pt x="16" y="82"/>
                          <a:pt x="19" y="84"/>
                          <a:pt x="21" y="85"/>
                        </a:cubicBezTo>
                        <a:cubicBezTo>
                          <a:pt x="23" y="86"/>
                          <a:pt x="25" y="86"/>
                          <a:pt x="27" y="87"/>
                        </a:cubicBezTo>
                        <a:cubicBezTo>
                          <a:pt x="27" y="87"/>
                          <a:pt x="31" y="87"/>
                          <a:pt x="31" y="87"/>
                        </a:cubicBezTo>
                        <a:cubicBezTo>
                          <a:pt x="31" y="87"/>
                          <a:pt x="29" y="86"/>
                          <a:pt x="29" y="85"/>
                        </a:cubicBezTo>
                        <a:cubicBezTo>
                          <a:pt x="29" y="84"/>
                          <a:pt x="31" y="85"/>
                          <a:pt x="31" y="85"/>
                        </a:cubicBezTo>
                        <a:cubicBezTo>
                          <a:pt x="32" y="86"/>
                          <a:pt x="33" y="85"/>
                          <a:pt x="34" y="84"/>
                        </a:cubicBezTo>
                        <a:cubicBezTo>
                          <a:pt x="34" y="84"/>
                          <a:pt x="35" y="83"/>
                          <a:pt x="36" y="83"/>
                        </a:cubicBezTo>
                        <a:cubicBezTo>
                          <a:pt x="37" y="84"/>
                          <a:pt x="36" y="86"/>
                          <a:pt x="36" y="86"/>
                        </a:cubicBezTo>
                        <a:cubicBezTo>
                          <a:pt x="37" y="87"/>
                          <a:pt x="40" y="85"/>
                          <a:pt x="41" y="85"/>
                        </a:cubicBezTo>
                        <a:cubicBezTo>
                          <a:pt x="43" y="84"/>
                          <a:pt x="43" y="84"/>
                          <a:pt x="44" y="85"/>
                        </a:cubicBezTo>
                        <a:cubicBezTo>
                          <a:pt x="45" y="86"/>
                          <a:pt x="46" y="84"/>
                          <a:pt x="47" y="84"/>
                        </a:cubicBezTo>
                        <a:cubicBezTo>
                          <a:pt x="48" y="83"/>
                          <a:pt x="50" y="84"/>
                          <a:pt x="51" y="84"/>
                        </a:cubicBezTo>
                        <a:cubicBezTo>
                          <a:pt x="54" y="84"/>
                          <a:pt x="58" y="85"/>
                          <a:pt x="61" y="86"/>
                        </a:cubicBezTo>
                        <a:cubicBezTo>
                          <a:pt x="63" y="86"/>
                          <a:pt x="65" y="88"/>
                          <a:pt x="67" y="88"/>
                        </a:cubicBezTo>
                        <a:cubicBezTo>
                          <a:pt x="69" y="88"/>
                          <a:pt x="71" y="89"/>
                          <a:pt x="72" y="90"/>
                        </a:cubicBezTo>
                        <a:cubicBezTo>
                          <a:pt x="74" y="91"/>
                          <a:pt x="73" y="92"/>
                          <a:pt x="73" y="93"/>
                        </a:cubicBezTo>
                        <a:cubicBezTo>
                          <a:pt x="73" y="94"/>
                          <a:pt x="75" y="96"/>
                          <a:pt x="76" y="96"/>
                        </a:cubicBezTo>
                        <a:cubicBezTo>
                          <a:pt x="77" y="97"/>
                          <a:pt x="79" y="96"/>
                          <a:pt x="80" y="97"/>
                        </a:cubicBezTo>
                        <a:cubicBezTo>
                          <a:pt x="80" y="99"/>
                          <a:pt x="82" y="100"/>
                          <a:pt x="83" y="101"/>
                        </a:cubicBezTo>
                        <a:cubicBezTo>
                          <a:pt x="84" y="102"/>
                          <a:pt x="83" y="104"/>
                          <a:pt x="84" y="105"/>
                        </a:cubicBezTo>
                        <a:cubicBezTo>
                          <a:pt x="84" y="106"/>
                          <a:pt x="86" y="107"/>
                          <a:pt x="86" y="109"/>
                        </a:cubicBezTo>
                        <a:cubicBezTo>
                          <a:pt x="86" y="110"/>
                          <a:pt x="85" y="110"/>
                          <a:pt x="86" y="111"/>
                        </a:cubicBezTo>
                        <a:cubicBezTo>
                          <a:pt x="86" y="111"/>
                          <a:pt x="87" y="112"/>
                          <a:pt x="87" y="112"/>
                        </a:cubicBezTo>
                        <a:cubicBezTo>
                          <a:pt x="87" y="112"/>
                          <a:pt x="87" y="112"/>
                          <a:pt x="87" y="112"/>
                        </a:cubicBezTo>
                        <a:cubicBezTo>
                          <a:pt x="88" y="111"/>
                          <a:pt x="90" y="113"/>
                          <a:pt x="89" y="114"/>
                        </a:cubicBezTo>
                        <a:cubicBezTo>
                          <a:pt x="88" y="115"/>
                          <a:pt x="88" y="115"/>
                          <a:pt x="88" y="117"/>
                        </a:cubicBezTo>
                        <a:cubicBezTo>
                          <a:pt x="88" y="116"/>
                          <a:pt x="90" y="115"/>
                          <a:pt x="91" y="117"/>
                        </a:cubicBezTo>
                        <a:cubicBezTo>
                          <a:pt x="91" y="118"/>
                          <a:pt x="91" y="118"/>
                          <a:pt x="91" y="119"/>
                        </a:cubicBezTo>
                        <a:cubicBezTo>
                          <a:pt x="91" y="119"/>
                          <a:pt x="91" y="121"/>
                          <a:pt x="91" y="120"/>
                        </a:cubicBezTo>
                        <a:cubicBezTo>
                          <a:pt x="91" y="121"/>
                          <a:pt x="93" y="121"/>
                          <a:pt x="93" y="121"/>
                        </a:cubicBezTo>
                        <a:cubicBezTo>
                          <a:pt x="92" y="120"/>
                          <a:pt x="89" y="126"/>
                          <a:pt x="90" y="122"/>
                        </a:cubicBezTo>
                        <a:cubicBezTo>
                          <a:pt x="90" y="122"/>
                          <a:pt x="88" y="121"/>
                          <a:pt x="88" y="122"/>
                        </a:cubicBezTo>
                        <a:cubicBezTo>
                          <a:pt x="88" y="122"/>
                          <a:pt x="89" y="122"/>
                          <a:pt x="89" y="122"/>
                        </a:cubicBezTo>
                        <a:cubicBezTo>
                          <a:pt x="89" y="123"/>
                          <a:pt x="86" y="123"/>
                          <a:pt x="87" y="124"/>
                        </a:cubicBezTo>
                        <a:cubicBezTo>
                          <a:pt x="87" y="124"/>
                          <a:pt x="90" y="125"/>
                          <a:pt x="89" y="125"/>
                        </a:cubicBezTo>
                        <a:cubicBezTo>
                          <a:pt x="87" y="127"/>
                          <a:pt x="91" y="127"/>
                          <a:pt x="92" y="126"/>
                        </a:cubicBezTo>
                        <a:cubicBezTo>
                          <a:pt x="91" y="127"/>
                          <a:pt x="90" y="127"/>
                          <a:pt x="88" y="127"/>
                        </a:cubicBezTo>
                        <a:cubicBezTo>
                          <a:pt x="88" y="127"/>
                          <a:pt x="86" y="129"/>
                          <a:pt x="86" y="129"/>
                        </a:cubicBezTo>
                        <a:cubicBezTo>
                          <a:pt x="86" y="129"/>
                          <a:pt x="87" y="130"/>
                          <a:pt x="87" y="130"/>
                        </a:cubicBezTo>
                        <a:cubicBezTo>
                          <a:pt x="89" y="131"/>
                          <a:pt x="88" y="131"/>
                          <a:pt x="89" y="131"/>
                        </a:cubicBezTo>
                        <a:cubicBezTo>
                          <a:pt x="90" y="131"/>
                          <a:pt x="94" y="133"/>
                          <a:pt x="95" y="131"/>
                        </a:cubicBezTo>
                        <a:cubicBezTo>
                          <a:pt x="95" y="128"/>
                          <a:pt x="97" y="129"/>
                          <a:pt x="98" y="128"/>
                        </a:cubicBezTo>
                        <a:cubicBezTo>
                          <a:pt x="98" y="128"/>
                          <a:pt x="96" y="122"/>
                          <a:pt x="96" y="122"/>
                        </a:cubicBezTo>
                        <a:cubicBezTo>
                          <a:pt x="96" y="123"/>
                          <a:pt x="98" y="126"/>
                          <a:pt x="98" y="126"/>
                        </a:cubicBezTo>
                        <a:cubicBezTo>
                          <a:pt x="99" y="128"/>
                          <a:pt x="100" y="126"/>
                          <a:pt x="101" y="126"/>
                        </a:cubicBezTo>
                        <a:cubicBezTo>
                          <a:pt x="101" y="126"/>
                          <a:pt x="98" y="130"/>
                          <a:pt x="98" y="130"/>
                        </a:cubicBezTo>
                        <a:cubicBezTo>
                          <a:pt x="98" y="130"/>
                          <a:pt x="102" y="129"/>
                          <a:pt x="102" y="129"/>
                        </a:cubicBezTo>
                        <a:cubicBezTo>
                          <a:pt x="103" y="129"/>
                          <a:pt x="104" y="129"/>
                          <a:pt x="104" y="129"/>
                        </a:cubicBezTo>
                        <a:cubicBezTo>
                          <a:pt x="105" y="129"/>
                          <a:pt x="106" y="128"/>
                          <a:pt x="107" y="128"/>
                        </a:cubicBezTo>
                        <a:cubicBezTo>
                          <a:pt x="107" y="129"/>
                          <a:pt x="106" y="130"/>
                          <a:pt x="105" y="130"/>
                        </a:cubicBezTo>
                        <a:cubicBezTo>
                          <a:pt x="104" y="130"/>
                          <a:pt x="102" y="130"/>
                          <a:pt x="101" y="131"/>
                        </a:cubicBezTo>
                        <a:cubicBezTo>
                          <a:pt x="100" y="132"/>
                          <a:pt x="103" y="131"/>
                          <a:pt x="103" y="131"/>
                        </a:cubicBezTo>
                        <a:cubicBezTo>
                          <a:pt x="105" y="131"/>
                          <a:pt x="107" y="131"/>
                          <a:pt x="109" y="131"/>
                        </a:cubicBezTo>
                        <a:cubicBezTo>
                          <a:pt x="108" y="131"/>
                          <a:pt x="104" y="131"/>
                          <a:pt x="104" y="132"/>
                        </a:cubicBezTo>
                        <a:cubicBezTo>
                          <a:pt x="104" y="132"/>
                          <a:pt x="106" y="133"/>
                          <a:pt x="106" y="134"/>
                        </a:cubicBezTo>
                        <a:cubicBezTo>
                          <a:pt x="106" y="134"/>
                          <a:pt x="106" y="135"/>
                          <a:pt x="106" y="135"/>
                        </a:cubicBezTo>
                        <a:cubicBezTo>
                          <a:pt x="106" y="136"/>
                          <a:pt x="105" y="136"/>
                          <a:pt x="106" y="137"/>
                        </a:cubicBezTo>
                        <a:cubicBezTo>
                          <a:pt x="106" y="137"/>
                          <a:pt x="108" y="136"/>
                          <a:pt x="109" y="136"/>
                        </a:cubicBezTo>
                        <a:cubicBezTo>
                          <a:pt x="110" y="136"/>
                          <a:pt x="109" y="136"/>
                          <a:pt x="110" y="137"/>
                        </a:cubicBezTo>
                        <a:cubicBezTo>
                          <a:pt x="111" y="138"/>
                          <a:pt x="111" y="139"/>
                          <a:pt x="112" y="140"/>
                        </a:cubicBezTo>
                        <a:cubicBezTo>
                          <a:pt x="112" y="141"/>
                          <a:pt x="109" y="141"/>
                          <a:pt x="109" y="141"/>
                        </a:cubicBezTo>
                        <a:cubicBezTo>
                          <a:pt x="105" y="138"/>
                          <a:pt x="99" y="136"/>
                          <a:pt x="95" y="137"/>
                        </a:cubicBezTo>
                        <a:cubicBezTo>
                          <a:pt x="91" y="137"/>
                          <a:pt x="96" y="140"/>
                          <a:pt x="98" y="140"/>
                        </a:cubicBezTo>
                        <a:cubicBezTo>
                          <a:pt x="101" y="141"/>
                          <a:pt x="103" y="144"/>
                          <a:pt x="106" y="144"/>
                        </a:cubicBezTo>
                        <a:cubicBezTo>
                          <a:pt x="107" y="144"/>
                          <a:pt x="108" y="143"/>
                          <a:pt x="110" y="143"/>
                        </a:cubicBezTo>
                        <a:cubicBezTo>
                          <a:pt x="110" y="144"/>
                          <a:pt x="113" y="144"/>
                          <a:pt x="113" y="144"/>
                        </a:cubicBezTo>
                        <a:cubicBezTo>
                          <a:pt x="114" y="145"/>
                          <a:pt x="113" y="146"/>
                          <a:pt x="113" y="146"/>
                        </a:cubicBezTo>
                        <a:cubicBezTo>
                          <a:pt x="110" y="147"/>
                          <a:pt x="114" y="148"/>
                          <a:pt x="113" y="149"/>
                        </a:cubicBezTo>
                        <a:cubicBezTo>
                          <a:pt x="113" y="150"/>
                          <a:pt x="111" y="149"/>
                          <a:pt x="111" y="151"/>
                        </a:cubicBezTo>
                        <a:cubicBezTo>
                          <a:pt x="111" y="152"/>
                          <a:pt x="113" y="152"/>
                          <a:pt x="113" y="152"/>
                        </a:cubicBezTo>
                        <a:cubicBezTo>
                          <a:pt x="112" y="153"/>
                          <a:pt x="110" y="151"/>
                          <a:pt x="110" y="152"/>
                        </a:cubicBezTo>
                        <a:cubicBezTo>
                          <a:pt x="109" y="153"/>
                          <a:pt x="109" y="154"/>
                          <a:pt x="109" y="155"/>
                        </a:cubicBezTo>
                        <a:cubicBezTo>
                          <a:pt x="109" y="155"/>
                          <a:pt x="111" y="155"/>
                          <a:pt x="111" y="155"/>
                        </a:cubicBezTo>
                        <a:cubicBezTo>
                          <a:pt x="111" y="156"/>
                          <a:pt x="109" y="157"/>
                          <a:pt x="108" y="157"/>
                        </a:cubicBezTo>
                        <a:cubicBezTo>
                          <a:pt x="107" y="157"/>
                          <a:pt x="106" y="157"/>
                          <a:pt x="105" y="157"/>
                        </a:cubicBezTo>
                        <a:cubicBezTo>
                          <a:pt x="104" y="156"/>
                          <a:pt x="103" y="156"/>
                          <a:pt x="102" y="157"/>
                        </a:cubicBezTo>
                        <a:cubicBezTo>
                          <a:pt x="101" y="158"/>
                          <a:pt x="101" y="157"/>
                          <a:pt x="100" y="158"/>
                        </a:cubicBezTo>
                        <a:cubicBezTo>
                          <a:pt x="100" y="158"/>
                          <a:pt x="103" y="161"/>
                          <a:pt x="104" y="161"/>
                        </a:cubicBezTo>
                        <a:cubicBezTo>
                          <a:pt x="104" y="160"/>
                          <a:pt x="104" y="160"/>
                          <a:pt x="103" y="160"/>
                        </a:cubicBezTo>
                        <a:cubicBezTo>
                          <a:pt x="103" y="160"/>
                          <a:pt x="106" y="160"/>
                          <a:pt x="106" y="160"/>
                        </a:cubicBezTo>
                        <a:cubicBezTo>
                          <a:pt x="106" y="160"/>
                          <a:pt x="111" y="158"/>
                          <a:pt x="111" y="159"/>
                        </a:cubicBezTo>
                        <a:cubicBezTo>
                          <a:pt x="110" y="159"/>
                          <a:pt x="109" y="159"/>
                          <a:pt x="108" y="160"/>
                        </a:cubicBezTo>
                        <a:cubicBezTo>
                          <a:pt x="109" y="159"/>
                          <a:pt x="111" y="161"/>
                          <a:pt x="110" y="161"/>
                        </a:cubicBezTo>
                        <a:cubicBezTo>
                          <a:pt x="111" y="161"/>
                          <a:pt x="114" y="162"/>
                          <a:pt x="115" y="162"/>
                        </a:cubicBezTo>
                        <a:cubicBezTo>
                          <a:pt x="114" y="162"/>
                          <a:pt x="112" y="162"/>
                          <a:pt x="112" y="162"/>
                        </a:cubicBezTo>
                        <a:cubicBezTo>
                          <a:pt x="112" y="162"/>
                          <a:pt x="116" y="165"/>
                          <a:pt x="116" y="165"/>
                        </a:cubicBezTo>
                        <a:cubicBezTo>
                          <a:pt x="113" y="165"/>
                          <a:pt x="111" y="161"/>
                          <a:pt x="108" y="161"/>
                        </a:cubicBezTo>
                        <a:cubicBezTo>
                          <a:pt x="106" y="161"/>
                          <a:pt x="101" y="160"/>
                          <a:pt x="100" y="162"/>
                        </a:cubicBezTo>
                        <a:cubicBezTo>
                          <a:pt x="100" y="163"/>
                          <a:pt x="99" y="163"/>
                          <a:pt x="98" y="164"/>
                        </a:cubicBezTo>
                        <a:cubicBezTo>
                          <a:pt x="97" y="164"/>
                          <a:pt x="97" y="166"/>
                          <a:pt x="98" y="165"/>
                        </a:cubicBezTo>
                        <a:cubicBezTo>
                          <a:pt x="100" y="165"/>
                          <a:pt x="102" y="164"/>
                          <a:pt x="103" y="162"/>
                        </a:cubicBezTo>
                        <a:cubicBezTo>
                          <a:pt x="103" y="163"/>
                          <a:pt x="105" y="163"/>
                          <a:pt x="105" y="163"/>
                        </a:cubicBezTo>
                        <a:cubicBezTo>
                          <a:pt x="106" y="163"/>
                          <a:pt x="108" y="166"/>
                          <a:pt x="108" y="163"/>
                        </a:cubicBezTo>
                        <a:cubicBezTo>
                          <a:pt x="108" y="162"/>
                          <a:pt x="110" y="164"/>
                          <a:pt x="110" y="164"/>
                        </a:cubicBezTo>
                        <a:cubicBezTo>
                          <a:pt x="110" y="164"/>
                          <a:pt x="114" y="164"/>
                          <a:pt x="113" y="165"/>
                        </a:cubicBezTo>
                        <a:cubicBezTo>
                          <a:pt x="113" y="165"/>
                          <a:pt x="112" y="165"/>
                          <a:pt x="112" y="165"/>
                        </a:cubicBezTo>
                        <a:cubicBezTo>
                          <a:pt x="112" y="165"/>
                          <a:pt x="114" y="166"/>
                          <a:pt x="114" y="166"/>
                        </a:cubicBezTo>
                        <a:cubicBezTo>
                          <a:pt x="113" y="166"/>
                          <a:pt x="111" y="166"/>
                          <a:pt x="110" y="165"/>
                        </a:cubicBezTo>
                        <a:cubicBezTo>
                          <a:pt x="109" y="164"/>
                          <a:pt x="109" y="165"/>
                          <a:pt x="109" y="166"/>
                        </a:cubicBezTo>
                        <a:cubicBezTo>
                          <a:pt x="109" y="165"/>
                          <a:pt x="103" y="164"/>
                          <a:pt x="102" y="164"/>
                        </a:cubicBezTo>
                        <a:cubicBezTo>
                          <a:pt x="101" y="164"/>
                          <a:pt x="95" y="166"/>
                          <a:pt x="96" y="168"/>
                        </a:cubicBezTo>
                        <a:cubicBezTo>
                          <a:pt x="97" y="169"/>
                          <a:pt x="103" y="167"/>
                          <a:pt x="104" y="167"/>
                        </a:cubicBezTo>
                        <a:cubicBezTo>
                          <a:pt x="105" y="167"/>
                          <a:pt x="107" y="167"/>
                          <a:pt x="108" y="168"/>
                        </a:cubicBezTo>
                        <a:cubicBezTo>
                          <a:pt x="108" y="168"/>
                          <a:pt x="112" y="169"/>
                          <a:pt x="112" y="169"/>
                        </a:cubicBezTo>
                        <a:cubicBezTo>
                          <a:pt x="112" y="170"/>
                          <a:pt x="107" y="168"/>
                          <a:pt x="107" y="168"/>
                        </a:cubicBezTo>
                        <a:cubicBezTo>
                          <a:pt x="105" y="167"/>
                          <a:pt x="102" y="168"/>
                          <a:pt x="100" y="168"/>
                        </a:cubicBezTo>
                        <a:cubicBezTo>
                          <a:pt x="93" y="170"/>
                          <a:pt x="101" y="172"/>
                          <a:pt x="103" y="171"/>
                        </a:cubicBezTo>
                        <a:cubicBezTo>
                          <a:pt x="102" y="172"/>
                          <a:pt x="101" y="173"/>
                          <a:pt x="99" y="173"/>
                        </a:cubicBezTo>
                        <a:cubicBezTo>
                          <a:pt x="96" y="174"/>
                          <a:pt x="101" y="175"/>
                          <a:pt x="101" y="175"/>
                        </a:cubicBezTo>
                        <a:cubicBezTo>
                          <a:pt x="101" y="175"/>
                          <a:pt x="97" y="174"/>
                          <a:pt x="97" y="176"/>
                        </a:cubicBezTo>
                        <a:cubicBezTo>
                          <a:pt x="97" y="179"/>
                          <a:pt x="99" y="177"/>
                          <a:pt x="101" y="176"/>
                        </a:cubicBezTo>
                        <a:cubicBezTo>
                          <a:pt x="103" y="175"/>
                          <a:pt x="105" y="173"/>
                          <a:pt x="107" y="172"/>
                        </a:cubicBezTo>
                        <a:cubicBezTo>
                          <a:pt x="108" y="172"/>
                          <a:pt x="114" y="169"/>
                          <a:pt x="114" y="171"/>
                        </a:cubicBezTo>
                        <a:cubicBezTo>
                          <a:pt x="114" y="171"/>
                          <a:pt x="111" y="171"/>
                          <a:pt x="111" y="171"/>
                        </a:cubicBezTo>
                        <a:cubicBezTo>
                          <a:pt x="111" y="171"/>
                          <a:pt x="113" y="171"/>
                          <a:pt x="114" y="172"/>
                        </a:cubicBezTo>
                        <a:cubicBezTo>
                          <a:pt x="111" y="170"/>
                          <a:pt x="98" y="178"/>
                          <a:pt x="99" y="179"/>
                        </a:cubicBezTo>
                        <a:cubicBezTo>
                          <a:pt x="99" y="180"/>
                          <a:pt x="105" y="178"/>
                          <a:pt x="106" y="178"/>
                        </a:cubicBezTo>
                        <a:cubicBezTo>
                          <a:pt x="106" y="178"/>
                          <a:pt x="102" y="179"/>
                          <a:pt x="101" y="180"/>
                        </a:cubicBezTo>
                        <a:cubicBezTo>
                          <a:pt x="101" y="180"/>
                          <a:pt x="103" y="184"/>
                          <a:pt x="104" y="183"/>
                        </a:cubicBezTo>
                        <a:cubicBezTo>
                          <a:pt x="105" y="182"/>
                          <a:pt x="106" y="180"/>
                          <a:pt x="107" y="180"/>
                        </a:cubicBezTo>
                        <a:cubicBezTo>
                          <a:pt x="108" y="180"/>
                          <a:pt x="112" y="181"/>
                          <a:pt x="112" y="181"/>
                        </a:cubicBezTo>
                        <a:cubicBezTo>
                          <a:pt x="112" y="181"/>
                          <a:pt x="108" y="181"/>
                          <a:pt x="108" y="181"/>
                        </a:cubicBezTo>
                        <a:cubicBezTo>
                          <a:pt x="106" y="181"/>
                          <a:pt x="105" y="182"/>
                          <a:pt x="104" y="183"/>
                        </a:cubicBezTo>
                        <a:cubicBezTo>
                          <a:pt x="104" y="184"/>
                          <a:pt x="104" y="185"/>
                          <a:pt x="104" y="186"/>
                        </a:cubicBezTo>
                        <a:cubicBezTo>
                          <a:pt x="105" y="189"/>
                          <a:pt x="105" y="188"/>
                          <a:pt x="107" y="187"/>
                        </a:cubicBezTo>
                        <a:cubicBezTo>
                          <a:pt x="106" y="188"/>
                          <a:pt x="105" y="192"/>
                          <a:pt x="106" y="193"/>
                        </a:cubicBezTo>
                        <a:cubicBezTo>
                          <a:pt x="106" y="193"/>
                          <a:pt x="109" y="189"/>
                          <a:pt x="110" y="189"/>
                        </a:cubicBezTo>
                        <a:cubicBezTo>
                          <a:pt x="110" y="190"/>
                          <a:pt x="109" y="191"/>
                          <a:pt x="110" y="192"/>
                        </a:cubicBezTo>
                        <a:cubicBezTo>
                          <a:pt x="110" y="193"/>
                          <a:pt x="111" y="191"/>
                          <a:pt x="112" y="191"/>
                        </a:cubicBezTo>
                        <a:cubicBezTo>
                          <a:pt x="114" y="189"/>
                          <a:pt x="110" y="187"/>
                          <a:pt x="110" y="186"/>
                        </a:cubicBezTo>
                        <a:cubicBezTo>
                          <a:pt x="110" y="186"/>
                          <a:pt x="112" y="189"/>
                          <a:pt x="113" y="189"/>
                        </a:cubicBezTo>
                        <a:cubicBezTo>
                          <a:pt x="114" y="190"/>
                          <a:pt x="114" y="189"/>
                          <a:pt x="115" y="188"/>
                        </a:cubicBezTo>
                        <a:cubicBezTo>
                          <a:pt x="114" y="188"/>
                          <a:pt x="117" y="191"/>
                          <a:pt x="116" y="192"/>
                        </a:cubicBezTo>
                        <a:cubicBezTo>
                          <a:pt x="117" y="191"/>
                          <a:pt x="114" y="189"/>
                          <a:pt x="114" y="191"/>
                        </a:cubicBezTo>
                        <a:cubicBezTo>
                          <a:pt x="114" y="193"/>
                          <a:pt x="116" y="195"/>
                          <a:pt x="114" y="196"/>
                        </a:cubicBezTo>
                        <a:cubicBezTo>
                          <a:pt x="114" y="196"/>
                          <a:pt x="114" y="193"/>
                          <a:pt x="114" y="193"/>
                        </a:cubicBezTo>
                        <a:cubicBezTo>
                          <a:pt x="114" y="192"/>
                          <a:pt x="112" y="194"/>
                          <a:pt x="111" y="194"/>
                        </a:cubicBezTo>
                        <a:cubicBezTo>
                          <a:pt x="110" y="194"/>
                          <a:pt x="109" y="196"/>
                          <a:pt x="109" y="197"/>
                        </a:cubicBezTo>
                        <a:cubicBezTo>
                          <a:pt x="108" y="199"/>
                          <a:pt x="111" y="197"/>
                          <a:pt x="111" y="198"/>
                        </a:cubicBezTo>
                        <a:cubicBezTo>
                          <a:pt x="112" y="199"/>
                          <a:pt x="110" y="200"/>
                          <a:pt x="110" y="200"/>
                        </a:cubicBezTo>
                        <a:cubicBezTo>
                          <a:pt x="110" y="200"/>
                          <a:pt x="112" y="199"/>
                          <a:pt x="113" y="201"/>
                        </a:cubicBezTo>
                        <a:cubicBezTo>
                          <a:pt x="113" y="203"/>
                          <a:pt x="115" y="204"/>
                          <a:pt x="115" y="205"/>
                        </a:cubicBezTo>
                        <a:cubicBezTo>
                          <a:pt x="114" y="207"/>
                          <a:pt x="115" y="207"/>
                          <a:pt x="117" y="209"/>
                        </a:cubicBezTo>
                        <a:cubicBezTo>
                          <a:pt x="118" y="210"/>
                          <a:pt x="119" y="212"/>
                          <a:pt x="120" y="210"/>
                        </a:cubicBezTo>
                        <a:cubicBezTo>
                          <a:pt x="120" y="210"/>
                          <a:pt x="121" y="215"/>
                          <a:pt x="122" y="215"/>
                        </a:cubicBezTo>
                        <a:cubicBezTo>
                          <a:pt x="123" y="216"/>
                          <a:pt x="122" y="215"/>
                          <a:pt x="123" y="215"/>
                        </a:cubicBezTo>
                        <a:cubicBezTo>
                          <a:pt x="124" y="216"/>
                          <a:pt x="125" y="217"/>
                          <a:pt x="126" y="218"/>
                        </a:cubicBezTo>
                        <a:cubicBezTo>
                          <a:pt x="128" y="219"/>
                          <a:pt x="130" y="220"/>
                          <a:pt x="132" y="219"/>
                        </a:cubicBezTo>
                        <a:cubicBezTo>
                          <a:pt x="133" y="219"/>
                          <a:pt x="136" y="219"/>
                          <a:pt x="136" y="218"/>
                        </a:cubicBezTo>
                        <a:cubicBezTo>
                          <a:pt x="136" y="218"/>
                          <a:pt x="136" y="221"/>
                          <a:pt x="136" y="221"/>
                        </a:cubicBezTo>
                        <a:cubicBezTo>
                          <a:pt x="136" y="221"/>
                          <a:pt x="138" y="217"/>
                          <a:pt x="138" y="218"/>
                        </a:cubicBezTo>
                        <a:cubicBezTo>
                          <a:pt x="139" y="218"/>
                          <a:pt x="138" y="219"/>
                          <a:pt x="138" y="219"/>
                        </a:cubicBezTo>
                        <a:cubicBezTo>
                          <a:pt x="138" y="220"/>
                          <a:pt x="139" y="220"/>
                          <a:pt x="139" y="220"/>
                        </a:cubicBezTo>
                        <a:cubicBezTo>
                          <a:pt x="139" y="220"/>
                          <a:pt x="136" y="221"/>
                          <a:pt x="137" y="222"/>
                        </a:cubicBezTo>
                        <a:cubicBezTo>
                          <a:pt x="138" y="222"/>
                          <a:pt x="138" y="222"/>
                          <a:pt x="139" y="221"/>
                        </a:cubicBezTo>
                        <a:cubicBezTo>
                          <a:pt x="140" y="222"/>
                          <a:pt x="139" y="223"/>
                          <a:pt x="139" y="223"/>
                        </a:cubicBezTo>
                        <a:cubicBezTo>
                          <a:pt x="139" y="224"/>
                          <a:pt x="142" y="221"/>
                          <a:pt x="142" y="222"/>
                        </a:cubicBezTo>
                        <a:cubicBezTo>
                          <a:pt x="142" y="223"/>
                          <a:pt x="140" y="224"/>
                          <a:pt x="140" y="225"/>
                        </a:cubicBezTo>
                        <a:cubicBezTo>
                          <a:pt x="140" y="224"/>
                          <a:pt x="143" y="223"/>
                          <a:pt x="142" y="225"/>
                        </a:cubicBezTo>
                        <a:cubicBezTo>
                          <a:pt x="142" y="225"/>
                          <a:pt x="142" y="225"/>
                          <a:pt x="142" y="224"/>
                        </a:cubicBezTo>
                        <a:cubicBezTo>
                          <a:pt x="142" y="226"/>
                          <a:pt x="145" y="223"/>
                          <a:pt x="145" y="223"/>
                        </a:cubicBezTo>
                        <a:cubicBezTo>
                          <a:pt x="146" y="224"/>
                          <a:pt x="145" y="226"/>
                          <a:pt x="145" y="227"/>
                        </a:cubicBezTo>
                        <a:cubicBezTo>
                          <a:pt x="144" y="225"/>
                          <a:pt x="153" y="225"/>
                          <a:pt x="147" y="222"/>
                        </a:cubicBezTo>
                        <a:cubicBezTo>
                          <a:pt x="148" y="222"/>
                          <a:pt x="153" y="222"/>
                          <a:pt x="150" y="221"/>
                        </a:cubicBezTo>
                        <a:cubicBezTo>
                          <a:pt x="147" y="219"/>
                          <a:pt x="151" y="220"/>
                          <a:pt x="152" y="218"/>
                        </a:cubicBezTo>
                        <a:cubicBezTo>
                          <a:pt x="152" y="218"/>
                          <a:pt x="149" y="218"/>
                          <a:pt x="149" y="218"/>
                        </a:cubicBezTo>
                        <a:cubicBezTo>
                          <a:pt x="150" y="217"/>
                          <a:pt x="151" y="216"/>
                          <a:pt x="152" y="216"/>
                        </a:cubicBezTo>
                        <a:cubicBezTo>
                          <a:pt x="154" y="214"/>
                          <a:pt x="151" y="215"/>
                          <a:pt x="151" y="214"/>
                        </a:cubicBezTo>
                        <a:cubicBezTo>
                          <a:pt x="151" y="214"/>
                          <a:pt x="154" y="213"/>
                          <a:pt x="154" y="212"/>
                        </a:cubicBezTo>
                        <a:cubicBezTo>
                          <a:pt x="154" y="211"/>
                          <a:pt x="154" y="209"/>
                          <a:pt x="153" y="208"/>
                        </a:cubicBezTo>
                        <a:cubicBezTo>
                          <a:pt x="152" y="208"/>
                          <a:pt x="154" y="207"/>
                          <a:pt x="153" y="206"/>
                        </a:cubicBezTo>
                        <a:cubicBezTo>
                          <a:pt x="153" y="206"/>
                          <a:pt x="151" y="205"/>
                          <a:pt x="151" y="205"/>
                        </a:cubicBezTo>
                        <a:cubicBezTo>
                          <a:pt x="151" y="205"/>
                          <a:pt x="155" y="204"/>
                          <a:pt x="156" y="204"/>
                        </a:cubicBezTo>
                        <a:cubicBezTo>
                          <a:pt x="159" y="204"/>
                          <a:pt x="156" y="203"/>
                          <a:pt x="155" y="202"/>
                        </a:cubicBezTo>
                        <a:cubicBezTo>
                          <a:pt x="155" y="202"/>
                          <a:pt x="160" y="202"/>
                          <a:pt x="160" y="202"/>
                        </a:cubicBezTo>
                        <a:cubicBezTo>
                          <a:pt x="159" y="201"/>
                          <a:pt x="157" y="201"/>
                          <a:pt x="156" y="200"/>
                        </a:cubicBezTo>
                        <a:cubicBezTo>
                          <a:pt x="156" y="200"/>
                          <a:pt x="160" y="201"/>
                          <a:pt x="160" y="200"/>
                        </a:cubicBezTo>
                        <a:cubicBezTo>
                          <a:pt x="161" y="200"/>
                          <a:pt x="160" y="200"/>
                          <a:pt x="160" y="199"/>
                        </a:cubicBezTo>
                        <a:cubicBezTo>
                          <a:pt x="161" y="199"/>
                          <a:pt x="161" y="199"/>
                          <a:pt x="161" y="199"/>
                        </a:cubicBezTo>
                        <a:cubicBezTo>
                          <a:pt x="162" y="198"/>
                          <a:pt x="158" y="197"/>
                          <a:pt x="158" y="197"/>
                        </a:cubicBezTo>
                        <a:cubicBezTo>
                          <a:pt x="158" y="197"/>
                          <a:pt x="163" y="197"/>
                          <a:pt x="162" y="196"/>
                        </a:cubicBezTo>
                        <a:cubicBezTo>
                          <a:pt x="162" y="195"/>
                          <a:pt x="163" y="195"/>
                          <a:pt x="161" y="194"/>
                        </a:cubicBezTo>
                        <a:cubicBezTo>
                          <a:pt x="161" y="194"/>
                          <a:pt x="158" y="194"/>
                          <a:pt x="158" y="193"/>
                        </a:cubicBezTo>
                        <a:cubicBezTo>
                          <a:pt x="158" y="193"/>
                          <a:pt x="163" y="192"/>
                          <a:pt x="163" y="192"/>
                        </a:cubicBezTo>
                        <a:cubicBezTo>
                          <a:pt x="165" y="192"/>
                          <a:pt x="164" y="189"/>
                          <a:pt x="162" y="189"/>
                        </a:cubicBezTo>
                        <a:cubicBezTo>
                          <a:pt x="161" y="188"/>
                          <a:pt x="158" y="187"/>
                          <a:pt x="161" y="186"/>
                        </a:cubicBezTo>
                        <a:cubicBezTo>
                          <a:pt x="163" y="186"/>
                          <a:pt x="166" y="187"/>
                          <a:pt x="167" y="185"/>
                        </a:cubicBezTo>
                        <a:cubicBezTo>
                          <a:pt x="167" y="185"/>
                          <a:pt x="165" y="183"/>
                          <a:pt x="165" y="183"/>
                        </a:cubicBezTo>
                        <a:cubicBezTo>
                          <a:pt x="165" y="182"/>
                          <a:pt x="167" y="182"/>
                          <a:pt x="167" y="182"/>
                        </a:cubicBezTo>
                        <a:cubicBezTo>
                          <a:pt x="168" y="181"/>
                          <a:pt x="170" y="181"/>
                          <a:pt x="172" y="182"/>
                        </a:cubicBezTo>
                        <a:cubicBezTo>
                          <a:pt x="172" y="182"/>
                          <a:pt x="174" y="182"/>
                          <a:pt x="174" y="182"/>
                        </a:cubicBezTo>
                        <a:cubicBezTo>
                          <a:pt x="175" y="181"/>
                          <a:pt x="173" y="180"/>
                          <a:pt x="173" y="179"/>
                        </a:cubicBezTo>
                        <a:cubicBezTo>
                          <a:pt x="174" y="178"/>
                          <a:pt x="177" y="174"/>
                          <a:pt x="179" y="176"/>
                        </a:cubicBezTo>
                        <a:cubicBezTo>
                          <a:pt x="178" y="175"/>
                          <a:pt x="175" y="181"/>
                          <a:pt x="176" y="181"/>
                        </a:cubicBezTo>
                        <a:cubicBezTo>
                          <a:pt x="177" y="182"/>
                          <a:pt x="179" y="179"/>
                          <a:pt x="181" y="179"/>
                        </a:cubicBezTo>
                        <a:cubicBezTo>
                          <a:pt x="181" y="179"/>
                          <a:pt x="183" y="180"/>
                          <a:pt x="183" y="180"/>
                        </a:cubicBezTo>
                        <a:cubicBezTo>
                          <a:pt x="183" y="180"/>
                          <a:pt x="183" y="178"/>
                          <a:pt x="183" y="178"/>
                        </a:cubicBezTo>
                        <a:cubicBezTo>
                          <a:pt x="186" y="179"/>
                          <a:pt x="186" y="178"/>
                          <a:pt x="187" y="177"/>
                        </a:cubicBezTo>
                        <a:cubicBezTo>
                          <a:pt x="188" y="176"/>
                          <a:pt x="189" y="176"/>
                          <a:pt x="190" y="176"/>
                        </a:cubicBezTo>
                        <a:cubicBezTo>
                          <a:pt x="192" y="175"/>
                          <a:pt x="192" y="174"/>
                          <a:pt x="193" y="173"/>
                        </a:cubicBezTo>
                        <a:cubicBezTo>
                          <a:pt x="194" y="172"/>
                          <a:pt x="196" y="170"/>
                          <a:pt x="197" y="168"/>
                        </a:cubicBezTo>
                        <a:cubicBezTo>
                          <a:pt x="199" y="166"/>
                          <a:pt x="199" y="165"/>
                          <a:pt x="201" y="165"/>
                        </a:cubicBezTo>
                        <a:cubicBezTo>
                          <a:pt x="202" y="164"/>
                          <a:pt x="205" y="164"/>
                          <a:pt x="205" y="162"/>
                        </a:cubicBezTo>
                        <a:cubicBezTo>
                          <a:pt x="204" y="162"/>
                          <a:pt x="203" y="157"/>
                          <a:pt x="203" y="157"/>
                        </a:cubicBezTo>
                        <a:cubicBezTo>
                          <a:pt x="204" y="157"/>
                          <a:pt x="207" y="160"/>
                          <a:pt x="208" y="160"/>
                        </a:cubicBezTo>
                        <a:cubicBezTo>
                          <a:pt x="209" y="161"/>
                          <a:pt x="210" y="161"/>
                          <a:pt x="211" y="161"/>
                        </a:cubicBezTo>
                        <a:cubicBezTo>
                          <a:pt x="211" y="161"/>
                          <a:pt x="213" y="160"/>
                          <a:pt x="213" y="160"/>
                        </a:cubicBezTo>
                        <a:cubicBezTo>
                          <a:pt x="214" y="160"/>
                          <a:pt x="215" y="161"/>
                          <a:pt x="216" y="160"/>
                        </a:cubicBezTo>
                        <a:cubicBezTo>
                          <a:pt x="216" y="160"/>
                          <a:pt x="214" y="158"/>
                          <a:pt x="217" y="159"/>
                        </a:cubicBezTo>
                        <a:cubicBezTo>
                          <a:pt x="219" y="159"/>
                          <a:pt x="221" y="159"/>
                          <a:pt x="223" y="158"/>
                        </a:cubicBezTo>
                        <a:cubicBezTo>
                          <a:pt x="228" y="157"/>
                          <a:pt x="232" y="156"/>
                          <a:pt x="237" y="154"/>
                        </a:cubicBezTo>
                        <a:cubicBezTo>
                          <a:pt x="238" y="153"/>
                          <a:pt x="254" y="143"/>
                          <a:pt x="255" y="143"/>
                        </a:cubicBezTo>
                        <a:cubicBezTo>
                          <a:pt x="254" y="143"/>
                          <a:pt x="247" y="143"/>
                          <a:pt x="246" y="143"/>
                        </a:cubicBezTo>
                        <a:cubicBezTo>
                          <a:pt x="244" y="142"/>
                          <a:pt x="242" y="141"/>
                          <a:pt x="240" y="141"/>
                        </a:cubicBezTo>
                        <a:cubicBezTo>
                          <a:pt x="238" y="141"/>
                          <a:pt x="236" y="142"/>
                          <a:pt x="235" y="142"/>
                        </a:cubicBezTo>
                        <a:cubicBezTo>
                          <a:pt x="233" y="143"/>
                          <a:pt x="233" y="141"/>
                          <a:pt x="232" y="142"/>
                        </a:cubicBezTo>
                        <a:cubicBezTo>
                          <a:pt x="231" y="142"/>
                          <a:pt x="230" y="144"/>
                          <a:pt x="229" y="144"/>
                        </a:cubicBezTo>
                        <a:cubicBezTo>
                          <a:pt x="225" y="144"/>
                          <a:pt x="232" y="140"/>
                          <a:pt x="233" y="141"/>
                        </a:cubicBezTo>
                        <a:cubicBezTo>
                          <a:pt x="232" y="140"/>
                          <a:pt x="229" y="141"/>
                          <a:pt x="228" y="141"/>
                        </a:cubicBezTo>
                        <a:cubicBezTo>
                          <a:pt x="225" y="141"/>
                          <a:pt x="223" y="140"/>
                          <a:pt x="221" y="140"/>
                        </a:cubicBezTo>
                        <a:cubicBezTo>
                          <a:pt x="222" y="140"/>
                          <a:pt x="225" y="138"/>
                          <a:pt x="226" y="137"/>
                        </a:cubicBezTo>
                        <a:cubicBezTo>
                          <a:pt x="226" y="134"/>
                          <a:pt x="228" y="135"/>
                          <a:pt x="229" y="136"/>
                        </a:cubicBezTo>
                        <a:cubicBezTo>
                          <a:pt x="231" y="136"/>
                          <a:pt x="239" y="134"/>
                          <a:pt x="240" y="133"/>
                        </a:cubicBezTo>
                        <a:cubicBezTo>
                          <a:pt x="240" y="132"/>
                          <a:pt x="235" y="131"/>
                          <a:pt x="234" y="130"/>
                        </a:cubicBezTo>
                        <a:cubicBezTo>
                          <a:pt x="235" y="131"/>
                          <a:pt x="239" y="132"/>
                          <a:pt x="240" y="132"/>
                        </a:cubicBezTo>
                        <a:cubicBezTo>
                          <a:pt x="241" y="133"/>
                          <a:pt x="245" y="133"/>
                          <a:pt x="245" y="135"/>
                        </a:cubicBezTo>
                        <a:cubicBezTo>
                          <a:pt x="244" y="138"/>
                          <a:pt x="246" y="139"/>
                          <a:pt x="248" y="139"/>
                        </a:cubicBezTo>
                        <a:cubicBezTo>
                          <a:pt x="248" y="139"/>
                          <a:pt x="254" y="139"/>
                          <a:pt x="253" y="138"/>
                        </a:cubicBezTo>
                        <a:cubicBezTo>
                          <a:pt x="253" y="138"/>
                          <a:pt x="253" y="140"/>
                          <a:pt x="254" y="140"/>
                        </a:cubicBezTo>
                        <a:cubicBezTo>
                          <a:pt x="256" y="139"/>
                          <a:pt x="257" y="136"/>
                          <a:pt x="257" y="134"/>
                        </a:cubicBezTo>
                        <a:cubicBezTo>
                          <a:pt x="257" y="133"/>
                          <a:pt x="257" y="129"/>
                          <a:pt x="255" y="130"/>
                        </a:cubicBezTo>
                        <a:cubicBezTo>
                          <a:pt x="253" y="132"/>
                          <a:pt x="254" y="130"/>
                          <a:pt x="253" y="129"/>
                        </a:cubicBezTo>
                        <a:cubicBezTo>
                          <a:pt x="251" y="127"/>
                          <a:pt x="248" y="126"/>
                          <a:pt x="245" y="124"/>
                        </a:cubicBezTo>
                        <a:cubicBezTo>
                          <a:pt x="244" y="123"/>
                          <a:pt x="243" y="123"/>
                          <a:pt x="242" y="122"/>
                        </a:cubicBezTo>
                        <a:cubicBezTo>
                          <a:pt x="242" y="122"/>
                          <a:pt x="238" y="123"/>
                          <a:pt x="238" y="124"/>
                        </a:cubicBezTo>
                        <a:cubicBezTo>
                          <a:pt x="238" y="124"/>
                          <a:pt x="239" y="123"/>
                          <a:pt x="238" y="123"/>
                        </a:cubicBezTo>
                        <a:cubicBezTo>
                          <a:pt x="238" y="123"/>
                          <a:pt x="237" y="122"/>
                          <a:pt x="237" y="122"/>
                        </a:cubicBezTo>
                        <a:cubicBezTo>
                          <a:pt x="237" y="121"/>
                          <a:pt x="241" y="122"/>
                          <a:pt x="241" y="121"/>
                        </a:cubicBezTo>
                        <a:cubicBezTo>
                          <a:pt x="241" y="119"/>
                          <a:pt x="241" y="118"/>
                          <a:pt x="238" y="118"/>
                        </a:cubicBezTo>
                        <a:cubicBezTo>
                          <a:pt x="236" y="119"/>
                          <a:pt x="235" y="121"/>
                          <a:pt x="233" y="119"/>
                        </a:cubicBezTo>
                        <a:cubicBezTo>
                          <a:pt x="233" y="119"/>
                          <a:pt x="229" y="119"/>
                          <a:pt x="229" y="118"/>
                        </a:cubicBezTo>
                        <a:cubicBezTo>
                          <a:pt x="229" y="116"/>
                          <a:pt x="234" y="119"/>
                          <a:pt x="234" y="119"/>
                        </a:cubicBezTo>
                        <a:cubicBezTo>
                          <a:pt x="235" y="119"/>
                          <a:pt x="240" y="118"/>
                          <a:pt x="240" y="117"/>
                        </a:cubicBezTo>
                        <a:cubicBezTo>
                          <a:pt x="241" y="117"/>
                          <a:pt x="236" y="115"/>
                          <a:pt x="235" y="115"/>
                        </a:cubicBezTo>
                        <a:cubicBezTo>
                          <a:pt x="233" y="115"/>
                          <a:pt x="230" y="115"/>
                          <a:pt x="228" y="116"/>
                        </a:cubicBezTo>
                        <a:cubicBezTo>
                          <a:pt x="229" y="116"/>
                          <a:pt x="233" y="113"/>
                          <a:pt x="233" y="114"/>
                        </a:cubicBezTo>
                        <a:cubicBezTo>
                          <a:pt x="233" y="113"/>
                          <a:pt x="229" y="113"/>
                          <a:pt x="229" y="112"/>
                        </a:cubicBezTo>
                        <a:cubicBezTo>
                          <a:pt x="232" y="113"/>
                          <a:pt x="235" y="115"/>
                          <a:pt x="238" y="113"/>
                        </a:cubicBezTo>
                        <a:cubicBezTo>
                          <a:pt x="238" y="113"/>
                          <a:pt x="241" y="112"/>
                          <a:pt x="241" y="111"/>
                        </a:cubicBezTo>
                        <a:cubicBezTo>
                          <a:pt x="240" y="110"/>
                          <a:pt x="238" y="109"/>
                          <a:pt x="238" y="108"/>
                        </a:cubicBezTo>
                        <a:cubicBezTo>
                          <a:pt x="238" y="109"/>
                          <a:pt x="241" y="110"/>
                          <a:pt x="242" y="110"/>
                        </a:cubicBezTo>
                        <a:cubicBezTo>
                          <a:pt x="244" y="111"/>
                          <a:pt x="243" y="109"/>
                          <a:pt x="245" y="109"/>
                        </a:cubicBezTo>
                        <a:cubicBezTo>
                          <a:pt x="246" y="109"/>
                          <a:pt x="254" y="111"/>
                          <a:pt x="254" y="111"/>
                        </a:cubicBezTo>
                        <a:cubicBezTo>
                          <a:pt x="253" y="111"/>
                          <a:pt x="246" y="110"/>
                          <a:pt x="246" y="110"/>
                        </a:cubicBezTo>
                        <a:cubicBezTo>
                          <a:pt x="248" y="114"/>
                          <a:pt x="254" y="113"/>
                          <a:pt x="257" y="113"/>
                        </a:cubicBezTo>
                        <a:cubicBezTo>
                          <a:pt x="258" y="112"/>
                          <a:pt x="261" y="113"/>
                          <a:pt x="262" y="112"/>
                        </a:cubicBezTo>
                        <a:cubicBezTo>
                          <a:pt x="265" y="111"/>
                          <a:pt x="264" y="109"/>
                          <a:pt x="262" y="108"/>
                        </a:cubicBezTo>
                        <a:cubicBezTo>
                          <a:pt x="261" y="107"/>
                          <a:pt x="258" y="106"/>
                          <a:pt x="257" y="106"/>
                        </a:cubicBezTo>
                        <a:cubicBezTo>
                          <a:pt x="256" y="106"/>
                          <a:pt x="257" y="109"/>
                          <a:pt x="257" y="110"/>
                        </a:cubicBezTo>
                        <a:cubicBezTo>
                          <a:pt x="256" y="109"/>
                          <a:pt x="256" y="108"/>
                          <a:pt x="255" y="107"/>
                        </a:cubicBezTo>
                        <a:cubicBezTo>
                          <a:pt x="255" y="106"/>
                          <a:pt x="254" y="107"/>
                          <a:pt x="253" y="106"/>
                        </a:cubicBezTo>
                        <a:cubicBezTo>
                          <a:pt x="254" y="107"/>
                          <a:pt x="256" y="101"/>
                          <a:pt x="256" y="100"/>
                        </a:cubicBezTo>
                        <a:cubicBezTo>
                          <a:pt x="256" y="100"/>
                          <a:pt x="257" y="103"/>
                          <a:pt x="257" y="103"/>
                        </a:cubicBezTo>
                        <a:cubicBezTo>
                          <a:pt x="257" y="105"/>
                          <a:pt x="257" y="106"/>
                          <a:pt x="258" y="106"/>
                        </a:cubicBezTo>
                        <a:cubicBezTo>
                          <a:pt x="261" y="106"/>
                          <a:pt x="263" y="105"/>
                          <a:pt x="265" y="105"/>
                        </a:cubicBezTo>
                        <a:cubicBezTo>
                          <a:pt x="266" y="105"/>
                          <a:pt x="272" y="103"/>
                          <a:pt x="270" y="101"/>
                        </a:cubicBezTo>
                        <a:cubicBezTo>
                          <a:pt x="268" y="100"/>
                          <a:pt x="267" y="102"/>
                          <a:pt x="266" y="101"/>
                        </a:cubicBezTo>
                        <a:cubicBezTo>
                          <a:pt x="266" y="100"/>
                          <a:pt x="266" y="100"/>
                          <a:pt x="266" y="99"/>
                        </a:cubicBezTo>
                        <a:cubicBezTo>
                          <a:pt x="267" y="98"/>
                          <a:pt x="266" y="97"/>
                          <a:pt x="265" y="97"/>
                        </a:cubicBezTo>
                        <a:cubicBezTo>
                          <a:pt x="265" y="96"/>
                          <a:pt x="262" y="96"/>
                          <a:pt x="261" y="96"/>
                        </a:cubicBezTo>
                        <a:cubicBezTo>
                          <a:pt x="259" y="96"/>
                          <a:pt x="258" y="98"/>
                          <a:pt x="256" y="96"/>
                        </a:cubicBezTo>
                        <a:cubicBezTo>
                          <a:pt x="260" y="99"/>
                          <a:pt x="262" y="91"/>
                          <a:pt x="266" y="95"/>
                        </a:cubicBezTo>
                        <a:cubicBezTo>
                          <a:pt x="267" y="97"/>
                          <a:pt x="269" y="94"/>
                          <a:pt x="269" y="92"/>
                        </a:cubicBezTo>
                        <a:cubicBezTo>
                          <a:pt x="269" y="91"/>
                          <a:pt x="266" y="88"/>
                          <a:pt x="266" y="88"/>
                        </a:cubicBezTo>
                        <a:cubicBezTo>
                          <a:pt x="266" y="87"/>
                          <a:pt x="269" y="90"/>
                          <a:pt x="269" y="91"/>
                        </a:cubicBezTo>
                        <a:cubicBezTo>
                          <a:pt x="269" y="92"/>
                          <a:pt x="271" y="90"/>
                          <a:pt x="270" y="88"/>
                        </a:cubicBezTo>
                        <a:cubicBezTo>
                          <a:pt x="269" y="87"/>
                          <a:pt x="267" y="85"/>
                          <a:pt x="266" y="84"/>
                        </a:cubicBezTo>
                        <a:cubicBezTo>
                          <a:pt x="264" y="84"/>
                          <a:pt x="261" y="85"/>
                          <a:pt x="259" y="84"/>
                        </a:cubicBezTo>
                        <a:cubicBezTo>
                          <a:pt x="258" y="83"/>
                          <a:pt x="258" y="81"/>
                          <a:pt x="256" y="81"/>
                        </a:cubicBezTo>
                        <a:cubicBezTo>
                          <a:pt x="256" y="80"/>
                          <a:pt x="252" y="81"/>
                          <a:pt x="253" y="80"/>
                        </a:cubicBezTo>
                        <a:cubicBezTo>
                          <a:pt x="254" y="78"/>
                          <a:pt x="254" y="77"/>
                          <a:pt x="256" y="79"/>
                        </a:cubicBezTo>
                        <a:cubicBezTo>
                          <a:pt x="258" y="81"/>
                          <a:pt x="260" y="78"/>
                          <a:pt x="262" y="77"/>
                        </a:cubicBezTo>
                        <a:cubicBezTo>
                          <a:pt x="265" y="75"/>
                          <a:pt x="271" y="81"/>
                          <a:pt x="274" y="78"/>
                        </a:cubicBezTo>
                        <a:cubicBezTo>
                          <a:pt x="275" y="77"/>
                          <a:pt x="275" y="72"/>
                          <a:pt x="272" y="73"/>
                        </a:cubicBezTo>
                        <a:cubicBezTo>
                          <a:pt x="271" y="73"/>
                          <a:pt x="270" y="74"/>
                          <a:pt x="269" y="73"/>
                        </a:cubicBezTo>
                        <a:cubicBezTo>
                          <a:pt x="267" y="73"/>
                          <a:pt x="265" y="72"/>
                          <a:pt x="263" y="70"/>
                        </a:cubicBezTo>
                        <a:cubicBezTo>
                          <a:pt x="260" y="68"/>
                          <a:pt x="271" y="71"/>
                          <a:pt x="271" y="70"/>
                        </a:cubicBezTo>
                        <a:cubicBezTo>
                          <a:pt x="270" y="68"/>
                          <a:pt x="265" y="67"/>
                          <a:pt x="263" y="66"/>
                        </a:cubicBezTo>
                        <a:cubicBezTo>
                          <a:pt x="260" y="65"/>
                          <a:pt x="260" y="66"/>
                          <a:pt x="259" y="68"/>
                        </a:cubicBezTo>
                        <a:cubicBezTo>
                          <a:pt x="259" y="69"/>
                          <a:pt x="257" y="70"/>
                          <a:pt x="256" y="69"/>
                        </a:cubicBezTo>
                        <a:cubicBezTo>
                          <a:pt x="255" y="69"/>
                          <a:pt x="258" y="65"/>
                          <a:pt x="258" y="64"/>
                        </a:cubicBezTo>
                        <a:cubicBezTo>
                          <a:pt x="258" y="63"/>
                          <a:pt x="259" y="61"/>
                          <a:pt x="260" y="60"/>
                        </a:cubicBezTo>
                        <a:cubicBezTo>
                          <a:pt x="260" y="59"/>
                          <a:pt x="260" y="57"/>
                          <a:pt x="261" y="57"/>
                        </a:cubicBezTo>
                        <a:cubicBezTo>
                          <a:pt x="262" y="57"/>
                          <a:pt x="264" y="57"/>
                          <a:pt x="265" y="56"/>
                        </a:cubicBezTo>
                        <a:cubicBezTo>
                          <a:pt x="265" y="56"/>
                          <a:pt x="270" y="51"/>
                          <a:pt x="270" y="52"/>
                        </a:cubicBezTo>
                        <a:cubicBezTo>
                          <a:pt x="270" y="52"/>
                          <a:pt x="268" y="51"/>
                          <a:pt x="268" y="51"/>
                        </a:cubicBezTo>
                        <a:cubicBezTo>
                          <a:pt x="268" y="50"/>
                          <a:pt x="268" y="49"/>
                          <a:pt x="268" y="48"/>
                        </a:cubicBezTo>
                        <a:cubicBezTo>
                          <a:pt x="268" y="46"/>
                          <a:pt x="269" y="46"/>
                          <a:pt x="271" y="46"/>
                        </a:cubicBezTo>
                        <a:cubicBezTo>
                          <a:pt x="273" y="46"/>
                          <a:pt x="281" y="43"/>
                          <a:pt x="276" y="43"/>
                        </a:cubicBezTo>
                        <a:cubicBezTo>
                          <a:pt x="273" y="43"/>
                          <a:pt x="268" y="42"/>
                          <a:pt x="266" y="44"/>
                        </a:cubicBezTo>
                        <a:cubicBezTo>
                          <a:pt x="265" y="45"/>
                          <a:pt x="265" y="47"/>
                          <a:pt x="263" y="46"/>
                        </a:cubicBezTo>
                        <a:cubicBezTo>
                          <a:pt x="261" y="45"/>
                          <a:pt x="263" y="43"/>
                          <a:pt x="264" y="42"/>
                        </a:cubicBezTo>
                        <a:cubicBezTo>
                          <a:pt x="266" y="39"/>
                          <a:pt x="270" y="41"/>
                          <a:pt x="273" y="41"/>
                        </a:cubicBezTo>
                        <a:cubicBezTo>
                          <a:pt x="277" y="41"/>
                          <a:pt x="281" y="42"/>
                          <a:pt x="283" y="38"/>
                        </a:cubicBezTo>
                        <a:cubicBezTo>
                          <a:pt x="284" y="38"/>
                          <a:pt x="280" y="37"/>
                          <a:pt x="280" y="37"/>
                        </a:cubicBezTo>
                        <a:cubicBezTo>
                          <a:pt x="278" y="36"/>
                          <a:pt x="276" y="37"/>
                          <a:pt x="274" y="37"/>
                        </a:cubicBezTo>
                        <a:cubicBezTo>
                          <a:pt x="272" y="37"/>
                          <a:pt x="271" y="36"/>
                          <a:pt x="269" y="36"/>
                        </a:cubicBezTo>
                        <a:cubicBezTo>
                          <a:pt x="268" y="36"/>
                          <a:pt x="266" y="36"/>
                          <a:pt x="265" y="36"/>
                        </a:cubicBezTo>
                        <a:cubicBezTo>
                          <a:pt x="266" y="37"/>
                          <a:pt x="269" y="36"/>
                          <a:pt x="271" y="36"/>
                        </a:cubicBezTo>
                        <a:cubicBezTo>
                          <a:pt x="274" y="36"/>
                          <a:pt x="276" y="35"/>
                          <a:pt x="279" y="35"/>
                        </a:cubicBezTo>
                        <a:cubicBezTo>
                          <a:pt x="283" y="36"/>
                          <a:pt x="285" y="34"/>
                          <a:pt x="288" y="34"/>
                        </a:cubicBezTo>
                        <a:cubicBezTo>
                          <a:pt x="289" y="34"/>
                          <a:pt x="291" y="34"/>
                          <a:pt x="291" y="33"/>
                        </a:cubicBezTo>
                        <a:cubicBezTo>
                          <a:pt x="291" y="33"/>
                          <a:pt x="289" y="31"/>
                          <a:pt x="290" y="31"/>
                        </a:cubicBezTo>
                        <a:cubicBezTo>
                          <a:pt x="295" y="30"/>
                          <a:pt x="300" y="29"/>
                          <a:pt x="304" y="26"/>
                        </a:cubicBezTo>
                        <a:cubicBezTo>
                          <a:pt x="305" y="25"/>
                          <a:pt x="301" y="24"/>
                          <a:pt x="301" y="24"/>
                        </a:cubicBezTo>
                        <a:cubicBezTo>
                          <a:pt x="298" y="23"/>
                          <a:pt x="295" y="22"/>
                          <a:pt x="293" y="22"/>
                        </a:cubicBezTo>
                        <a:cubicBezTo>
                          <a:pt x="287" y="21"/>
                          <a:pt x="282" y="20"/>
                          <a:pt x="277" y="25"/>
                        </a:cubicBezTo>
                        <a:cubicBezTo>
                          <a:pt x="275" y="28"/>
                          <a:pt x="273" y="26"/>
                          <a:pt x="269" y="26"/>
                        </a:cubicBezTo>
                        <a:cubicBezTo>
                          <a:pt x="268" y="26"/>
                          <a:pt x="264" y="29"/>
                          <a:pt x="265" y="26"/>
                        </a:cubicBezTo>
                        <a:cubicBezTo>
                          <a:pt x="265" y="24"/>
                          <a:pt x="260" y="27"/>
                          <a:pt x="259" y="28"/>
                        </a:cubicBezTo>
                        <a:cubicBezTo>
                          <a:pt x="257" y="29"/>
                          <a:pt x="255" y="30"/>
                          <a:pt x="253" y="31"/>
                        </a:cubicBezTo>
                        <a:cubicBezTo>
                          <a:pt x="252" y="31"/>
                          <a:pt x="244" y="37"/>
                          <a:pt x="244" y="37"/>
                        </a:cubicBezTo>
                        <a:cubicBezTo>
                          <a:pt x="242" y="35"/>
                          <a:pt x="264" y="22"/>
                          <a:pt x="251" y="19"/>
                        </a:cubicBezTo>
                        <a:cubicBezTo>
                          <a:pt x="246" y="19"/>
                          <a:pt x="247" y="22"/>
                          <a:pt x="243" y="24"/>
                        </a:cubicBezTo>
                        <a:cubicBezTo>
                          <a:pt x="240" y="25"/>
                          <a:pt x="238" y="25"/>
                          <a:pt x="235" y="26"/>
                        </a:cubicBezTo>
                        <a:cubicBezTo>
                          <a:pt x="234" y="26"/>
                          <a:pt x="229" y="28"/>
                          <a:pt x="228" y="28"/>
                        </a:cubicBezTo>
                        <a:cubicBezTo>
                          <a:pt x="226" y="25"/>
                          <a:pt x="233" y="24"/>
                          <a:pt x="235" y="24"/>
                        </a:cubicBezTo>
                        <a:cubicBezTo>
                          <a:pt x="235" y="23"/>
                          <a:pt x="241" y="22"/>
                          <a:pt x="238" y="21"/>
                        </a:cubicBezTo>
                        <a:cubicBezTo>
                          <a:pt x="235" y="20"/>
                          <a:pt x="232" y="20"/>
                          <a:pt x="229" y="20"/>
                        </a:cubicBezTo>
                        <a:cubicBezTo>
                          <a:pt x="221" y="20"/>
                          <a:pt x="213" y="21"/>
                          <a:pt x="205" y="23"/>
                        </a:cubicBezTo>
                        <a:cubicBezTo>
                          <a:pt x="205" y="23"/>
                          <a:pt x="202" y="25"/>
                          <a:pt x="201" y="24"/>
                        </a:cubicBezTo>
                        <a:cubicBezTo>
                          <a:pt x="201" y="22"/>
                          <a:pt x="200" y="22"/>
                          <a:pt x="202" y="22"/>
                        </a:cubicBezTo>
                        <a:cubicBezTo>
                          <a:pt x="206" y="20"/>
                          <a:pt x="210" y="19"/>
                          <a:pt x="214" y="18"/>
                        </a:cubicBezTo>
                        <a:cubicBezTo>
                          <a:pt x="221" y="17"/>
                          <a:pt x="229" y="18"/>
                          <a:pt x="237" y="18"/>
                        </a:cubicBezTo>
                        <a:cubicBezTo>
                          <a:pt x="239" y="18"/>
                          <a:pt x="241" y="18"/>
                          <a:pt x="243" y="18"/>
                        </a:cubicBezTo>
                        <a:cubicBezTo>
                          <a:pt x="247" y="16"/>
                          <a:pt x="252" y="16"/>
                          <a:pt x="256" y="14"/>
                        </a:cubicBezTo>
                        <a:cubicBezTo>
                          <a:pt x="258" y="14"/>
                          <a:pt x="259" y="13"/>
                          <a:pt x="256" y="12"/>
                        </a:cubicBezTo>
                        <a:cubicBezTo>
                          <a:pt x="254" y="11"/>
                          <a:pt x="250" y="10"/>
                          <a:pt x="248" y="11"/>
                        </a:cubicBezTo>
                        <a:cubicBezTo>
                          <a:pt x="246" y="11"/>
                          <a:pt x="246" y="10"/>
                          <a:pt x="244" y="9"/>
                        </a:cubicBezTo>
                        <a:cubicBezTo>
                          <a:pt x="242" y="9"/>
                          <a:pt x="240" y="11"/>
                          <a:pt x="238" y="11"/>
                        </a:cubicBezTo>
                        <a:cubicBezTo>
                          <a:pt x="238" y="11"/>
                          <a:pt x="240" y="8"/>
                          <a:pt x="241" y="8"/>
                        </a:cubicBezTo>
                        <a:cubicBezTo>
                          <a:pt x="242" y="6"/>
                          <a:pt x="238" y="6"/>
                          <a:pt x="237" y="6"/>
                        </a:cubicBezTo>
                        <a:cubicBezTo>
                          <a:pt x="231" y="7"/>
                          <a:pt x="226" y="7"/>
                          <a:pt x="220" y="6"/>
                        </a:cubicBezTo>
                        <a:cubicBezTo>
                          <a:pt x="215" y="6"/>
                          <a:pt x="211" y="8"/>
                          <a:pt x="206" y="8"/>
                        </a:cubicBezTo>
                        <a:cubicBezTo>
                          <a:pt x="204" y="8"/>
                          <a:pt x="201" y="8"/>
                          <a:pt x="199" y="8"/>
                        </a:cubicBezTo>
                        <a:cubicBezTo>
                          <a:pt x="197" y="9"/>
                          <a:pt x="194" y="8"/>
                          <a:pt x="193" y="9"/>
                        </a:cubicBezTo>
                        <a:cubicBezTo>
                          <a:pt x="196" y="8"/>
                          <a:pt x="199" y="8"/>
                          <a:pt x="202" y="7"/>
                        </a:cubicBezTo>
                        <a:cubicBezTo>
                          <a:pt x="207" y="7"/>
                          <a:pt x="211" y="6"/>
                          <a:pt x="215" y="6"/>
                        </a:cubicBezTo>
                        <a:cubicBezTo>
                          <a:pt x="217" y="6"/>
                          <a:pt x="237" y="6"/>
                          <a:pt x="237" y="4"/>
                        </a:cubicBezTo>
                        <a:cubicBezTo>
                          <a:pt x="236" y="4"/>
                          <a:pt x="233" y="3"/>
                          <a:pt x="232" y="2"/>
                        </a:cubicBezTo>
                        <a:cubicBezTo>
                          <a:pt x="229" y="2"/>
                          <a:pt x="227" y="2"/>
                          <a:pt x="224" y="2"/>
                        </a:cubicBezTo>
                        <a:cubicBezTo>
                          <a:pt x="220" y="2"/>
                          <a:pt x="216" y="1"/>
                          <a:pt x="213" y="0"/>
                        </a:cubicBezTo>
                        <a:cubicBezTo>
                          <a:pt x="206" y="0"/>
                          <a:pt x="200" y="0"/>
                          <a:pt x="194" y="0"/>
                        </a:cubicBezTo>
                        <a:cubicBezTo>
                          <a:pt x="191" y="1"/>
                          <a:pt x="188" y="1"/>
                          <a:pt x="185" y="1"/>
                        </a:cubicBezTo>
                        <a:cubicBezTo>
                          <a:pt x="184" y="1"/>
                          <a:pt x="183" y="3"/>
                          <a:pt x="183" y="3"/>
                        </a:cubicBezTo>
                        <a:cubicBezTo>
                          <a:pt x="181" y="3"/>
                          <a:pt x="179" y="2"/>
                          <a:pt x="177" y="2"/>
                        </a:cubicBezTo>
                        <a:cubicBezTo>
                          <a:pt x="176" y="2"/>
                          <a:pt x="175" y="3"/>
                          <a:pt x="173" y="3"/>
                        </a:cubicBezTo>
                        <a:cubicBezTo>
                          <a:pt x="171" y="3"/>
                          <a:pt x="171" y="4"/>
                          <a:pt x="173" y="4"/>
                        </a:cubicBezTo>
                        <a:cubicBezTo>
                          <a:pt x="176" y="5"/>
                          <a:pt x="179" y="5"/>
                          <a:pt x="181" y="6"/>
                        </a:cubicBezTo>
                        <a:cubicBezTo>
                          <a:pt x="180" y="5"/>
                          <a:pt x="174" y="7"/>
                          <a:pt x="173" y="8"/>
                        </a:cubicBezTo>
                        <a:cubicBezTo>
                          <a:pt x="173" y="8"/>
                          <a:pt x="170" y="8"/>
                          <a:pt x="170" y="8"/>
                        </a:cubicBezTo>
                        <a:cubicBezTo>
                          <a:pt x="170" y="8"/>
                          <a:pt x="172" y="10"/>
                          <a:pt x="172" y="10"/>
                        </a:cubicBezTo>
                        <a:cubicBezTo>
                          <a:pt x="171" y="10"/>
                          <a:pt x="169" y="9"/>
                          <a:pt x="168" y="8"/>
                        </a:cubicBezTo>
                        <a:cubicBezTo>
                          <a:pt x="167" y="7"/>
                          <a:pt x="164" y="8"/>
                          <a:pt x="163" y="8"/>
                        </a:cubicBezTo>
                        <a:cubicBezTo>
                          <a:pt x="160" y="7"/>
                          <a:pt x="157" y="6"/>
                          <a:pt x="154" y="5"/>
                        </a:cubicBezTo>
                        <a:cubicBezTo>
                          <a:pt x="152" y="4"/>
                          <a:pt x="150" y="6"/>
                          <a:pt x="147" y="6"/>
                        </a:cubicBezTo>
                        <a:cubicBezTo>
                          <a:pt x="146" y="6"/>
                          <a:pt x="140" y="5"/>
                          <a:pt x="140" y="7"/>
                        </a:cubicBezTo>
                        <a:cubicBezTo>
                          <a:pt x="139" y="7"/>
                          <a:pt x="153" y="9"/>
                          <a:pt x="155" y="10"/>
                        </a:cubicBezTo>
                        <a:cubicBezTo>
                          <a:pt x="158" y="10"/>
                          <a:pt x="161" y="10"/>
                          <a:pt x="163" y="11"/>
                        </a:cubicBezTo>
                        <a:cubicBezTo>
                          <a:pt x="164" y="11"/>
                          <a:pt x="165" y="11"/>
                          <a:pt x="166" y="12"/>
                        </a:cubicBezTo>
                        <a:cubicBezTo>
                          <a:pt x="166" y="12"/>
                          <a:pt x="166" y="15"/>
                          <a:pt x="166" y="15"/>
                        </a:cubicBezTo>
                        <a:cubicBezTo>
                          <a:pt x="166" y="16"/>
                          <a:pt x="165" y="14"/>
                          <a:pt x="165" y="13"/>
                        </a:cubicBezTo>
                        <a:cubicBezTo>
                          <a:pt x="164" y="12"/>
                          <a:pt x="161" y="12"/>
                          <a:pt x="160" y="11"/>
                        </a:cubicBezTo>
                        <a:cubicBezTo>
                          <a:pt x="160" y="11"/>
                          <a:pt x="157" y="11"/>
                          <a:pt x="157" y="11"/>
                        </a:cubicBezTo>
                        <a:cubicBezTo>
                          <a:pt x="157" y="12"/>
                          <a:pt x="158" y="14"/>
                          <a:pt x="158" y="14"/>
                        </a:cubicBezTo>
                        <a:cubicBezTo>
                          <a:pt x="156" y="14"/>
                          <a:pt x="155" y="11"/>
                          <a:pt x="154" y="11"/>
                        </a:cubicBezTo>
                        <a:cubicBezTo>
                          <a:pt x="152" y="11"/>
                          <a:pt x="150" y="11"/>
                          <a:pt x="148" y="10"/>
                        </a:cubicBezTo>
                        <a:cubicBezTo>
                          <a:pt x="147" y="10"/>
                          <a:pt x="139" y="10"/>
                          <a:pt x="139" y="10"/>
                        </a:cubicBezTo>
                        <a:cubicBezTo>
                          <a:pt x="138" y="12"/>
                          <a:pt x="151" y="17"/>
                          <a:pt x="151" y="17"/>
                        </a:cubicBezTo>
                        <a:cubicBezTo>
                          <a:pt x="151" y="18"/>
                          <a:pt x="146" y="17"/>
                          <a:pt x="146" y="17"/>
                        </a:cubicBezTo>
                        <a:cubicBezTo>
                          <a:pt x="143" y="17"/>
                          <a:pt x="142" y="16"/>
                          <a:pt x="143" y="19"/>
                        </a:cubicBezTo>
                        <a:cubicBezTo>
                          <a:pt x="142" y="19"/>
                          <a:pt x="141" y="18"/>
                          <a:pt x="140" y="17"/>
                        </a:cubicBezTo>
                        <a:cubicBezTo>
                          <a:pt x="140" y="16"/>
                          <a:pt x="142" y="17"/>
                          <a:pt x="143" y="16"/>
                        </a:cubicBezTo>
                        <a:cubicBezTo>
                          <a:pt x="143" y="16"/>
                          <a:pt x="141" y="14"/>
                          <a:pt x="140" y="14"/>
                        </a:cubicBezTo>
                        <a:cubicBezTo>
                          <a:pt x="138" y="13"/>
                          <a:pt x="136" y="12"/>
                          <a:pt x="133" y="12"/>
                        </a:cubicBezTo>
                        <a:cubicBezTo>
                          <a:pt x="132" y="12"/>
                          <a:pt x="130" y="11"/>
                          <a:pt x="129" y="12"/>
                        </a:cubicBezTo>
                        <a:cubicBezTo>
                          <a:pt x="128" y="12"/>
                          <a:pt x="131" y="15"/>
                          <a:pt x="131" y="15"/>
                        </a:cubicBezTo>
                        <a:cubicBezTo>
                          <a:pt x="134" y="17"/>
                          <a:pt x="138" y="17"/>
                          <a:pt x="142" y="20"/>
                        </a:cubicBezTo>
                        <a:cubicBezTo>
                          <a:pt x="143" y="20"/>
                          <a:pt x="144" y="21"/>
                          <a:pt x="143" y="22"/>
                        </a:cubicBezTo>
                        <a:cubicBezTo>
                          <a:pt x="141" y="24"/>
                          <a:pt x="139" y="22"/>
                          <a:pt x="137" y="21"/>
                        </a:cubicBezTo>
                        <a:cubicBezTo>
                          <a:pt x="132" y="18"/>
                          <a:pt x="126" y="16"/>
                          <a:pt x="120" y="15"/>
                        </a:cubicBezTo>
                        <a:cubicBezTo>
                          <a:pt x="117" y="14"/>
                          <a:pt x="114" y="13"/>
                          <a:pt x="111" y="14"/>
                        </a:cubicBezTo>
                        <a:cubicBezTo>
                          <a:pt x="110" y="14"/>
                          <a:pt x="113" y="17"/>
                          <a:pt x="113" y="18"/>
                        </a:cubicBezTo>
                        <a:cubicBezTo>
                          <a:pt x="113" y="18"/>
                          <a:pt x="117" y="21"/>
                          <a:pt x="117" y="21"/>
                        </a:cubicBezTo>
                        <a:cubicBezTo>
                          <a:pt x="117" y="22"/>
                          <a:pt x="111" y="21"/>
                          <a:pt x="111" y="21"/>
                        </a:cubicBezTo>
                        <a:cubicBezTo>
                          <a:pt x="111" y="23"/>
                          <a:pt x="115" y="22"/>
                          <a:pt x="115" y="24"/>
                        </a:cubicBezTo>
                        <a:cubicBezTo>
                          <a:pt x="115" y="24"/>
                          <a:pt x="111" y="23"/>
                          <a:pt x="110" y="22"/>
                        </a:cubicBezTo>
                        <a:cubicBezTo>
                          <a:pt x="108" y="21"/>
                          <a:pt x="106" y="21"/>
                          <a:pt x="103" y="20"/>
                        </a:cubicBezTo>
                        <a:cubicBezTo>
                          <a:pt x="101" y="19"/>
                          <a:pt x="101" y="20"/>
                          <a:pt x="101" y="22"/>
                        </a:cubicBezTo>
                        <a:cubicBezTo>
                          <a:pt x="100" y="23"/>
                          <a:pt x="99" y="23"/>
                          <a:pt x="98" y="23"/>
                        </a:cubicBezTo>
                        <a:cubicBezTo>
                          <a:pt x="98" y="24"/>
                          <a:pt x="98" y="26"/>
                          <a:pt x="97" y="26"/>
                        </a:cubicBezTo>
                        <a:cubicBezTo>
                          <a:pt x="97" y="27"/>
                          <a:pt x="97" y="24"/>
                          <a:pt x="97" y="23"/>
                        </a:cubicBezTo>
                        <a:cubicBezTo>
                          <a:pt x="97" y="22"/>
                          <a:pt x="98" y="21"/>
                          <a:pt x="98" y="20"/>
                        </a:cubicBezTo>
                        <a:cubicBezTo>
                          <a:pt x="97" y="16"/>
                          <a:pt x="93" y="16"/>
                          <a:pt x="90" y="16"/>
                        </a:cubicBezTo>
                        <a:cubicBezTo>
                          <a:pt x="86" y="17"/>
                          <a:pt x="82" y="18"/>
                          <a:pt x="78" y="18"/>
                        </a:cubicBezTo>
                        <a:cubicBezTo>
                          <a:pt x="77" y="19"/>
                          <a:pt x="75" y="19"/>
                          <a:pt x="74" y="19"/>
                        </a:cubicBezTo>
                        <a:cubicBezTo>
                          <a:pt x="74" y="19"/>
                          <a:pt x="69" y="20"/>
                          <a:pt x="69" y="20"/>
                        </a:cubicBezTo>
                        <a:cubicBezTo>
                          <a:pt x="70" y="21"/>
                          <a:pt x="72" y="21"/>
                          <a:pt x="73" y="21"/>
                        </a:cubicBezTo>
                        <a:cubicBezTo>
                          <a:pt x="74" y="22"/>
                          <a:pt x="75" y="23"/>
                          <a:pt x="77" y="24"/>
                        </a:cubicBezTo>
                        <a:cubicBezTo>
                          <a:pt x="77" y="24"/>
                          <a:pt x="81" y="27"/>
                          <a:pt x="81" y="27"/>
                        </a:cubicBezTo>
                        <a:cubicBezTo>
                          <a:pt x="80" y="27"/>
                          <a:pt x="76" y="25"/>
                          <a:pt x="75" y="25"/>
                        </a:cubicBezTo>
                        <a:cubicBezTo>
                          <a:pt x="73" y="24"/>
                          <a:pt x="72" y="22"/>
                          <a:pt x="70" y="22"/>
                        </a:cubicBezTo>
                        <a:cubicBezTo>
                          <a:pt x="67" y="21"/>
                          <a:pt x="64" y="22"/>
                          <a:pt x="61" y="22"/>
                        </a:cubicBezTo>
                        <a:cubicBezTo>
                          <a:pt x="58" y="23"/>
                          <a:pt x="58" y="22"/>
                          <a:pt x="60" y="25"/>
                        </a:cubicBezTo>
                        <a:cubicBezTo>
                          <a:pt x="60" y="26"/>
                          <a:pt x="60" y="29"/>
                          <a:pt x="60" y="30"/>
                        </a:cubicBezTo>
                        <a:cubicBezTo>
                          <a:pt x="60" y="32"/>
                          <a:pt x="56" y="30"/>
                          <a:pt x="55" y="30"/>
                        </a:cubicBezTo>
                        <a:cubicBezTo>
                          <a:pt x="54" y="30"/>
                          <a:pt x="51" y="28"/>
                          <a:pt x="50" y="30"/>
                        </a:cubicBezTo>
                        <a:cubicBezTo>
                          <a:pt x="49" y="31"/>
                          <a:pt x="50" y="34"/>
                          <a:pt x="50" y="34"/>
                        </a:cubicBezTo>
                        <a:cubicBezTo>
                          <a:pt x="49" y="35"/>
                          <a:pt x="48" y="33"/>
                          <a:pt x="47" y="32"/>
                        </a:cubicBezTo>
                        <a:cubicBezTo>
                          <a:pt x="45" y="31"/>
                          <a:pt x="43" y="31"/>
                          <a:pt x="42" y="32"/>
                        </a:cubicBezTo>
                        <a:cubicBezTo>
                          <a:pt x="39" y="34"/>
                          <a:pt x="36" y="36"/>
                          <a:pt x="32" y="37"/>
                        </a:cubicBezTo>
                        <a:cubicBezTo>
                          <a:pt x="31" y="38"/>
                          <a:pt x="34" y="37"/>
                          <a:pt x="32" y="37"/>
                        </a:cubicBezTo>
                        <a:close/>
                      </a:path>
                    </a:pathLst>
                  </a:custGeom>
                  <a:grpFill/>
                  <a:ln w="0" cap="flat">
                    <a:solidFill>
                      <a:schemeClr val="bg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0" tIns="0" rIns="0" bIns="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id-ID" sz="1350" dirty="0"/>
                  </a:p>
                </p:txBody>
              </p:sp>
            </p:grpSp>
            <p:sp>
              <p:nvSpPr>
                <p:cNvPr id="308" name="Freeform 102">
                  <a:extLst>
                    <a:ext uri="{FF2B5EF4-FFF2-40B4-BE49-F238E27FC236}">
                      <a16:creationId xmlns:a16="http://schemas.microsoft.com/office/drawing/2014/main" id="{BF4A98F2-9990-41C9-BB2B-99B71599E0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4528" y="2612362"/>
                  <a:ext cx="40540" cy="77218"/>
                </a:xfrm>
                <a:custGeom>
                  <a:avLst/>
                  <a:gdLst/>
                  <a:ahLst/>
                  <a:cxnLst>
                    <a:cxn ang="0">
                      <a:pos x="25" y="30"/>
                    </a:cxn>
                    <a:cxn ang="0">
                      <a:pos x="11" y="48"/>
                    </a:cxn>
                    <a:cxn ang="0">
                      <a:pos x="0" y="35"/>
                    </a:cxn>
                    <a:cxn ang="0">
                      <a:pos x="6" y="0"/>
                    </a:cxn>
                    <a:cxn ang="0">
                      <a:pos x="25" y="30"/>
                    </a:cxn>
                  </a:cxnLst>
                  <a:rect l="0" t="0" r="r" b="b"/>
                  <a:pathLst>
                    <a:path w="25" h="48">
                      <a:moveTo>
                        <a:pt x="25" y="30"/>
                      </a:moveTo>
                      <a:cubicBezTo>
                        <a:pt x="25" y="37"/>
                        <a:pt x="20" y="48"/>
                        <a:pt x="11" y="48"/>
                      </a:cubicBezTo>
                      <a:cubicBezTo>
                        <a:pt x="5" y="48"/>
                        <a:pt x="0" y="41"/>
                        <a:pt x="0" y="35"/>
                      </a:cubicBezTo>
                      <a:cubicBezTo>
                        <a:pt x="0" y="22"/>
                        <a:pt x="6" y="13"/>
                        <a:pt x="6" y="0"/>
                      </a:cubicBezTo>
                      <a:cubicBezTo>
                        <a:pt x="13" y="10"/>
                        <a:pt x="25" y="15"/>
                        <a:pt x="25" y="3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284F271B-7B32-4F22-9FB3-7A86DC59C3A5}"/>
                  </a:ext>
                </a:extLst>
              </p:cNvPr>
              <p:cNvGrpSpPr/>
              <p:nvPr/>
            </p:nvGrpSpPr>
            <p:grpSpPr>
              <a:xfrm>
                <a:off x="2302003" y="2189331"/>
                <a:ext cx="388019" cy="194975"/>
                <a:chOff x="2633307" y="2052209"/>
                <a:chExt cx="388019" cy="194975"/>
              </a:xfrm>
              <a:grpFill/>
            </p:grpSpPr>
            <p:sp>
              <p:nvSpPr>
                <p:cNvPr id="298" name="Freeform 40">
                  <a:extLst>
                    <a:ext uri="{FF2B5EF4-FFF2-40B4-BE49-F238E27FC236}">
                      <a16:creationId xmlns:a16="http://schemas.microsoft.com/office/drawing/2014/main" id="{0D211059-EEFE-4083-98AC-2BB0021CF7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33307" y="2131357"/>
                  <a:ext cx="212348" cy="73357"/>
                </a:xfrm>
                <a:custGeom>
                  <a:avLst/>
                  <a:gdLst/>
                  <a:ahLst/>
                  <a:cxnLst>
                    <a:cxn ang="0">
                      <a:pos x="131" y="40"/>
                    </a:cxn>
                    <a:cxn ang="0">
                      <a:pos x="114" y="45"/>
                    </a:cxn>
                    <a:cxn ang="0">
                      <a:pos x="88" y="42"/>
                    </a:cxn>
                    <a:cxn ang="0">
                      <a:pos x="88" y="39"/>
                    </a:cxn>
                    <a:cxn ang="0">
                      <a:pos x="93" y="35"/>
                    </a:cxn>
                    <a:cxn ang="0">
                      <a:pos x="78" y="26"/>
                    </a:cxn>
                    <a:cxn ang="0">
                      <a:pos x="73" y="22"/>
                    </a:cxn>
                    <a:cxn ang="0">
                      <a:pos x="64" y="22"/>
                    </a:cxn>
                    <a:cxn ang="0">
                      <a:pos x="48" y="15"/>
                    </a:cxn>
                    <a:cxn ang="0">
                      <a:pos x="35" y="15"/>
                    </a:cxn>
                    <a:cxn ang="0">
                      <a:pos x="34" y="10"/>
                    </a:cxn>
                    <a:cxn ang="0">
                      <a:pos x="28" y="9"/>
                    </a:cxn>
                    <a:cxn ang="0">
                      <a:pos x="4" y="20"/>
                    </a:cxn>
                    <a:cxn ang="0">
                      <a:pos x="0" y="20"/>
                    </a:cxn>
                    <a:cxn ang="0">
                      <a:pos x="36" y="0"/>
                    </a:cxn>
                    <a:cxn ang="0">
                      <a:pos x="79" y="11"/>
                    </a:cxn>
                    <a:cxn ang="0">
                      <a:pos x="86" y="17"/>
                    </a:cxn>
                    <a:cxn ang="0">
                      <a:pos x="114" y="28"/>
                    </a:cxn>
                    <a:cxn ang="0">
                      <a:pos x="114" y="31"/>
                    </a:cxn>
                    <a:cxn ang="0">
                      <a:pos x="120" y="31"/>
                    </a:cxn>
                    <a:cxn ang="0">
                      <a:pos x="131" y="40"/>
                    </a:cxn>
                  </a:cxnLst>
                  <a:rect l="0" t="0" r="r" b="b"/>
                  <a:pathLst>
                    <a:path w="131" h="45">
                      <a:moveTo>
                        <a:pt x="131" y="40"/>
                      </a:moveTo>
                      <a:cubicBezTo>
                        <a:pt x="127" y="45"/>
                        <a:pt x="119" y="45"/>
                        <a:pt x="114" y="45"/>
                      </a:cubicBezTo>
                      <a:cubicBezTo>
                        <a:pt x="104" y="45"/>
                        <a:pt x="97" y="42"/>
                        <a:pt x="88" y="42"/>
                      </a:cubicBezTo>
                      <a:cubicBezTo>
                        <a:pt x="88" y="41"/>
                        <a:pt x="88" y="40"/>
                        <a:pt x="88" y="39"/>
                      </a:cubicBezTo>
                      <a:cubicBezTo>
                        <a:pt x="90" y="39"/>
                        <a:pt x="92" y="38"/>
                        <a:pt x="93" y="35"/>
                      </a:cubicBezTo>
                      <a:cubicBezTo>
                        <a:pt x="86" y="32"/>
                        <a:pt x="79" y="33"/>
                        <a:pt x="78" y="26"/>
                      </a:cubicBezTo>
                      <a:cubicBezTo>
                        <a:pt x="74" y="26"/>
                        <a:pt x="75" y="23"/>
                        <a:pt x="73" y="22"/>
                      </a:cubicBezTo>
                      <a:cubicBezTo>
                        <a:pt x="69" y="20"/>
                        <a:pt x="67" y="22"/>
                        <a:pt x="64" y="22"/>
                      </a:cubicBezTo>
                      <a:cubicBezTo>
                        <a:pt x="57" y="22"/>
                        <a:pt x="54" y="15"/>
                        <a:pt x="48" y="15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33" y="13"/>
                        <a:pt x="33" y="12"/>
                        <a:pt x="34" y="10"/>
                      </a:cubicBezTo>
                      <a:cubicBezTo>
                        <a:pt x="33" y="9"/>
                        <a:pt x="30" y="9"/>
                        <a:pt x="28" y="9"/>
                      </a:cubicBezTo>
                      <a:cubicBezTo>
                        <a:pt x="20" y="9"/>
                        <a:pt x="8" y="15"/>
                        <a:pt x="4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7" y="8"/>
                        <a:pt x="16" y="0"/>
                        <a:pt x="36" y="0"/>
                      </a:cubicBezTo>
                      <a:cubicBezTo>
                        <a:pt x="55" y="0"/>
                        <a:pt x="64" y="11"/>
                        <a:pt x="79" y="11"/>
                      </a:cubicBezTo>
                      <a:cubicBezTo>
                        <a:pt x="82" y="11"/>
                        <a:pt x="86" y="16"/>
                        <a:pt x="86" y="17"/>
                      </a:cubicBezTo>
                      <a:cubicBezTo>
                        <a:pt x="93" y="23"/>
                        <a:pt x="104" y="28"/>
                        <a:pt x="114" y="28"/>
                      </a:cubicBezTo>
                      <a:cubicBezTo>
                        <a:pt x="114" y="28"/>
                        <a:pt x="113" y="30"/>
                        <a:pt x="114" y="31"/>
                      </a:cubicBezTo>
                      <a:cubicBezTo>
                        <a:pt x="120" y="31"/>
                        <a:pt x="120" y="31"/>
                        <a:pt x="120" y="31"/>
                      </a:cubicBezTo>
                      <a:cubicBezTo>
                        <a:pt x="125" y="32"/>
                        <a:pt x="127" y="39"/>
                        <a:pt x="131" y="4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9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9" name="Freeform 41">
                  <a:extLst>
                    <a:ext uri="{FF2B5EF4-FFF2-40B4-BE49-F238E27FC236}">
                      <a16:creationId xmlns:a16="http://schemas.microsoft.com/office/drawing/2014/main" id="{341F6321-4C75-4D0A-8497-96B494926B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2264" y="2158384"/>
                  <a:ext cx="11583" cy="13514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6" y="7"/>
                    </a:cxn>
                    <a:cxn ang="0">
                      <a:pos x="0" y="7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5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7" h="8">
                      <a:moveTo>
                        <a:pt x="6" y="0"/>
                      </a:moveTo>
                      <a:cubicBezTo>
                        <a:pt x="6" y="3"/>
                        <a:pt x="7" y="5"/>
                        <a:pt x="6" y="7"/>
                      </a:cubicBezTo>
                      <a:cubicBezTo>
                        <a:pt x="5" y="7"/>
                        <a:pt x="0" y="8"/>
                        <a:pt x="0" y="7"/>
                      </a:cubicBezTo>
                      <a:cubicBezTo>
                        <a:pt x="0" y="4"/>
                        <a:pt x="2" y="3"/>
                        <a:pt x="4" y="3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9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0" name="Freeform 42">
                  <a:extLst>
                    <a:ext uri="{FF2B5EF4-FFF2-40B4-BE49-F238E27FC236}">
                      <a16:creationId xmlns:a16="http://schemas.microsoft.com/office/drawing/2014/main" id="{5575F391-EF3D-4F87-8AA0-E37E3CB9BC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8438" y="2229809"/>
                  <a:ext cx="34748" cy="17375"/>
                </a:xfrm>
                <a:custGeom>
                  <a:avLst/>
                  <a:gdLst/>
                  <a:ahLst/>
                  <a:cxnLst>
                    <a:cxn ang="0">
                      <a:pos x="18" y="3"/>
                    </a:cxn>
                    <a:cxn ang="0">
                      <a:pos x="22" y="7"/>
                    </a:cxn>
                    <a:cxn ang="0">
                      <a:pos x="7" y="10"/>
                    </a:cxn>
                    <a:cxn ang="0">
                      <a:pos x="0" y="3"/>
                    </a:cxn>
                    <a:cxn ang="0">
                      <a:pos x="5" y="0"/>
                    </a:cxn>
                    <a:cxn ang="0">
                      <a:pos x="19" y="4"/>
                    </a:cxn>
                    <a:cxn ang="0">
                      <a:pos x="18" y="3"/>
                    </a:cxn>
                  </a:cxnLst>
                  <a:rect l="0" t="0" r="r" b="b"/>
                  <a:pathLst>
                    <a:path w="22" h="10">
                      <a:moveTo>
                        <a:pt x="18" y="3"/>
                      </a:moveTo>
                      <a:cubicBezTo>
                        <a:pt x="21" y="4"/>
                        <a:pt x="22" y="5"/>
                        <a:pt x="22" y="7"/>
                      </a:cubicBezTo>
                      <a:cubicBezTo>
                        <a:pt x="17" y="8"/>
                        <a:pt x="13" y="10"/>
                        <a:pt x="7" y="10"/>
                      </a:cubicBezTo>
                      <a:cubicBezTo>
                        <a:pt x="4" y="10"/>
                        <a:pt x="0" y="7"/>
                        <a:pt x="0" y="3"/>
                      </a:cubicBezTo>
                      <a:cubicBezTo>
                        <a:pt x="0" y="1"/>
                        <a:pt x="3" y="0"/>
                        <a:pt x="5" y="0"/>
                      </a:cubicBezTo>
                      <a:cubicBezTo>
                        <a:pt x="10" y="0"/>
                        <a:pt x="16" y="3"/>
                        <a:pt x="19" y="4"/>
                      </a:cubicBezTo>
                      <a:lnTo>
                        <a:pt x="18" y="3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9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1" name="Freeform 43">
                  <a:extLst>
                    <a:ext uri="{FF2B5EF4-FFF2-40B4-BE49-F238E27FC236}">
                      <a16:creationId xmlns:a16="http://schemas.microsoft.com/office/drawing/2014/main" id="{5A065FAF-9A1E-4D3F-9F6F-5715E83A63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2369" y="2229809"/>
                  <a:ext cx="28957" cy="11583"/>
                </a:xfrm>
                <a:custGeom>
                  <a:avLst/>
                  <a:gdLst/>
                  <a:ahLst/>
                  <a:cxnLst>
                    <a:cxn ang="0">
                      <a:pos x="18" y="4"/>
                    </a:cxn>
                    <a:cxn ang="0">
                      <a:pos x="11" y="7"/>
                    </a:cxn>
                    <a:cxn ang="0">
                      <a:pos x="0" y="2"/>
                    </a:cxn>
                    <a:cxn ang="0">
                      <a:pos x="5" y="0"/>
                    </a:cxn>
                    <a:cxn ang="0">
                      <a:pos x="18" y="4"/>
                    </a:cxn>
                  </a:cxnLst>
                  <a:rect l="0" t="0" r="r" b="b"/>
                  <a:pathLst>
                    <a:path w="18" h="7">
                      <a:moveTo>
                        <a:pt x="18" y="4"/>
                      </a:moveTo>
                      <a:cubicBezTo>
                        <a:pt x="17" y="7"/>
                        <a:pt x="14" y="7"/>
                        <a:pt x="11" y="7"/>
                      </a:cubicBezTo>
                      <a:cubicBezTo>
                        <a:pt x="6" y="7"/>
                        <a:pt x="0" y="7"/>
                        <a:pt x="0" y="2"/>
                      </a:cubicBezTo>
                      <a:cubicBezTo>
                        <a:pt x="0" y="0"/>
                        <a:pt x="4" y="0"/>
                        <a:pt x="5" y="0"/>
                      </a:cubicBezTo>
                      <a:cubicBezTo>
                        <a:pt x="6" y="0"/>
                        <a:pt x="17" y="2"/>
                        <a:pt x="18" y="4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9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2" name="Freeform 44">
                  <a:extLst>
                    <a:ext uri="{FF2B5EF4-FFF2-40B4-BE49-F238E27FC236}">
                      <a16:creationId xmlns:a16="http://schemas.microsoft.com/office/drawing/2014/main" id="{1E0A7AE4-B206-47F6-8759-95FB366A28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5655" y="2198922"/>
                  <a:ext cx="121618" cy="48262"/>
                </a:xfrm>
                <a:custGeom>
                  <a:avLst/>
                  <a:gdLst/>
                  <a:ahLst/>
                  <a:cxnLst>
                    <a:cxn ang="0">
                      <a:pos x="64" y="11"/>
                    </a:cxn>
                    <a:cxn ang="0">
                      <a:pos x="75" y="21"/>
                    </a:cxn>
                    <a:cxn ang="0">
                      <a:pos x="59" y="21"/>
                    </a:cxn>
                    <a:cxn ang="0">
                      <a:pos x="51" y="24"/>
                    </a:cxn>
                    <a:cxn ang="0">
                      <a:pos x="47" y="22"/>
                    </a:cxn>
                    <a:cxn ang="0">
                      <a:pos x="37" y="30"/>
                    </a:cxn>
                    <a:cxn ang="0">
                      <a:pos x="31" y="24"/>
                    </a:cxn>
                    <a:cxn ang="0">
                      <a:pos x="11" y="23"/>
                    </a:cxn>
                    <a:cxn ang="0">
                      <a:pos x="6" y="23"/>
                    </a:cxn>
                    <a:cxn ang="0">
                      <a:pos x="6" y="27"/>
                    </a:cxn>
                    <a:cxn ang="0">
                      <a:pos x="0" y="19"/>
                    </a:cxn>
                    <a:cxn ang="0">
                      <a:pos x="3" y="18"/>
                    </a:cxn>
                    <a:cxn ang="0">
                      <a:pos x="22" y="17"/>
                    </a:cxn>
                    <a:cxn ang="0">
                      <a:pos x="19" y="8"/>
                    </a:cxn>
                    <a:cxn ang="0">
                      <a:pos x="14" y="3"/>
                    </a:cxn>
                    <a:cxn ang="0">
                      <a:pos x="17" y="0"/>
                    </a:cxn>
                    <a:cxn ang="0">
                      <a:pos x="28" y="3"/>
                    </a:cxn>
                    <a:cxn ang="0">
                      <a:pos x="41" y="1"/>
                    </a:cxn>
                    <a:cxn ang="0">
                      <a:pos x="66" y="13"/>
                    </a:cxn>
                    <a:cxn ang="0">
                      <a:pos x="64" y="11"/>
                    </a:cxn>
                  </a:cxnLst>
                  <a:rect l="0" t="0" r="r" b="b"/>
                  <a:pathLst>
                    <a:path w="75" h="30">
                      <a:moveTo>
                        <a:pt x="64" y="11"/>
                      </a:moveTo>
                      <a:cubicBezTo>
                        <a:pt x="68" y="15"/>
                        <a:pt x="72" y="16"/>
                        <a:pt x="75" y="21"/>
                      </a:cubicBezTo>
                      <a:cubicBezTo>
                        <a:pt x="59" y="21"/>
                        <a:pt x="59" y="21"/>
                        <a:pt x="59" y="21"/>
                      </a:cubicBezTo>
                      <a:cubicBezTo>
                        <a:pt x="56" y="23"/>
                        <a:pt x="54" y="24"/>
                        <a:pt x="51" y="24"/>
                      </a:cubicBezTo>
                      <a:cubicBezTo>
                        <a:pt x="49" y="24"/>
                        <a:pt x="49" y="22"/>
                        <a:pt x="47" y="22"/>
                      </a:cubicBezTo>
                      <a:cubicBezTo>
                        <a:pt x="41" y="22"/>
                        <a:pt x="41" y="30"/>
                        <a:pt x="37" y="30"/>
                      </a:cubicBezTo>
                      <a:cubicBezTo>
                        <a:pt x="33" y="30"/>
                        <a:pt x="34" y="26"/>
                        <a:pt x="31" y="24"/>
                      </a:cubicBezTo>
                      <a:cubicBezTo>
                        <a:pt x="27" y="22"/>
                        <a:pt x="17" y="23"/>
                        <a:pt x="11" y="23"/>
                      </a:cubicBezTo>
                      <a:cubicBezTo>
                        <a:pt x="8" y="23"/>
                        <a:pt x="8" y="24"/>
                        <a:pt x="6" y="23"/>
                      </a:cubicBezTo>
                      <a:cubicBezTo>
                        <a:pt x="6" y="24"/>
                        <a:pt x="6" y="25"/>
                        <a:pt x="6" y="27"/>
                      </a:cubicBezTo>
                      <a:cubicBezTo>
                        <a:pt x="3" y="26"/>
                        <a:pt x="0" y="22"/>
                        <a:pt x="0" y="19"/>
                      </a:cubicBezTo>
                      <a:cubicBezTo>
                        <a:pt x="1" y="19"/>
                        <a:pt x="2" y="18"/>
                        <a:pt x="3" y="18"/>
                      </a:cubicBezTo>
                      <a:cubicBezTo>
                        <a:pt x="13" y="18"/>
                        <a:pt x="17" y="20"/>
                        <a:pt x="22" y="17"/>
                      </a:cubicBezTo>
                      <a:cubicBezTo>
                        <a:pt x="20" y="15"/>
                        <a:pt x="19" y="12"/>
                        <a:pt x="19" y="8"/>
                      </a:cubicBezTo>
                      <a:cubicBezTo>
                        <a:pt x="17" y="8"/>
                        <a:pt x="14" y="6"/>
                        <a:pt x="14" y="3"/>
                      </a:cubicBezTo>
                      <a:cubicBezTo>
                        <a:pt x="14" y="2"/>
                        <a:pt x="16" y="0"/>
                        <a:pt x="17" y="0"/>
                      </a:cubicBezTo>
                      <a:cubicBezTo>
                        <a:pt x="21" y="0"/>
                        <a:pt x="24" y="3"/>
                        <a:pt x="28" y="3"/>
                      </a:cubicBezTo>
                      <a:cubicBezTo>
                        <a:pt x="34" y="3"/>
                        <a:pt x="36" y="1"/>
                        <a:pt x="41" y="1"/>
                      </a:cubicBezTo>
                      <a:cubicBezTo>
                        <a:pt x="55" y="1"/>
                        <a:pt x="58" y="9"/>
                        <a:pt x="66" y="13"/>
                      </a:cubicBezTo>
                      <a:lnTo>
                        <a:pt x="64" y="11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9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3" name="Freeform 45">
                  <a:extLst>
                    <a:ext uri="{FF2B5EF4-FFF2-40B4-BE49-F238E27FC236}">
                      <a16:creationId xmlns:a16="http://schemas.microsoft.com/office/drawing/2014/main" id="{F9080904-707A-41C0-88DC-1E0E127ADA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0716" y="2092749"/>
                  <a:ext cx="11583" cy="1351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7" y="6"/>
                    </a:cxn>
                    <a:cxn ang="0">
                      <a:pos x="5" y="8"/>
                    </a:cxn>
                    <a:cxn ang="0">
                      <a:pos x="0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8">
                      <a:moveTo>
                        <a:pt x="2" y="0"/>
                      </a:moveTo>
                      <a:cubicBezTo>
                        <a:pt x="6" y="0"/>
                        <a:pt x="7" y="3"/>
                        <a:pt x="7" y="6"/>
                      </a:cubicBezTo>
                      <a:cubicBezTo>
                        <a:pt x="7" y="7"/>
                        <a:pt x="6" y="8"/>
                        <a:pt x="5" y="8"/>
                      </a:cubicBezTo>
                      <a:cubicBezTo>
                        <a:pt x="0" y="8"/>
                        <a:pt x="0" y="3"/>
                        <a:pt x="0" y="0"/>
                      </a:cubicBezTo>
                      <a:cubicBezTo>
                        <a:pt x="0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9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4" name="Freeform 46">
                  <a:extLst>
                    <a:ext uri="{FF2B5EF4-FFF2-40B4-BE49-F238E27FC236}">
                      <a16:creationId xmlns:a16="http://schemas.microsoft.com/office/drawing/2014/main" id="{63FE2A4C-640C-45F8-87FC-7CA4E25298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1064" y="2052209"/>
                  <a:ext cx="17375" cy="5792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6" y="0"/>
                    </a:cxn>
                    <a:cxn ang="0">
                      <a:pos x="11" y="3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11" h="4">
                      <a:moveTo>
                        <a:pt x="0" y="3"/>
                      </a:moveTo>
                      <a:cubicBezTo>
                        <a:pt x="1" y="2"/>
                        <a:pt x="4" y="0"/>
                        <a:pt x="6" y="0"/>
                      </a:cubicBezTo>
                      <a:cubicBezTo>
                        <a:pt x="9" y="0"/>
                        <a:pt x="10" y="2"/>
                        <a:pt x="11" y="3"/>
                      </a:cubicBezTo>
                      <a:cubicBezTo>
                        <a:pt x="7" y="4"/>
                        <a:pt x="2" y="3"/>
                        <a:pt x="0" y="3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9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5" name="Freeform 47">
                  <a:extLst>
                    <a:ext uri="{FF2B5EF4-FFF2-40B4-BE49-F238E27FC236}">
                      <a16:creationId xmlns:a16="http://schemas.microsoft.com/office/drawing/2014/main" id="{8C2CD0AD-AC77-4FB9-961C-27939E04FC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1952" y="2059930"/>
                  <a:ext cx="5792" cy="7722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1" y="0"/>
                    </a:cxn>
                    <a:cxn ang="0">
                      <a:pos x="3" y="4"/>
                    </a:cxn>
                  </a:cxnLst>
                  <a:rect l="0" t="0" r="r" b="b"/>
                  <a:pathLst>
                    <a:path w="3" h="4">
                      <a:moveTo>
                        <a:pt x="3" y="4"/>
                      </a:moveTo>
                      <a:cubicBezTo>
                        <a:pt x="2" y="4"/>
                        <a:pt x="0" y="1"/>
                        <a:pt x="1" y="0"/>
                      </a:cubicBezTo>
                      <a:lnTo>
                        <a:pt x="3" y="4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9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6" name="Freeform 48">
                  <a:extLst>
                    <a:ext uri="{FF2B5EF4-FFF2-40B4-BE49-F238E27FC236}">
                      <a16:creationId xmlns:a16="http://schemas.microsoft.com/office/drawing/2014/main" id="{DB54AC10-950D-4FDA-93E1-ABF9F0E7E5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55308" y="2168035"/>
                  <a:ext cx="13514" cy="9653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0" y="7"/>
                    </a:cxn>
                    <a:cxn ang="0">
                      <a:pos x="2" y="7"/>
                    </a:cxn>
                    <a:cxn ang="0">
                      <a:pos x="9" y="4"/>
                    </a:cxn>
                    <a:cxn ang="0">
                      <a:pos x="9" y="0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9" h="7">
                      <a:moveTo>
                        <a:pt x="0" y="4"/>
                      </a:move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7"/>
                        <a:pt x="7" y="6"/>
                        <a:pt x="9" y="4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7" y="3"/>
                        <a:pt x="4" y="5"/>
                        <a:pt x="0" y="4"/>
                      </a:cubicBez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9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C8966BC1-0681-4166-9828-FA9D7D45F242}"/>
                </a:ext>
              </a:extLst>
            </p:cNvPr>
            <p:cNvGrpSpPr/>
            <p:nvPr/>
          </p:nvGrpSpPr>
          <p:grpSpPr>
            <a:xfrm>
              <a:off x="617220" y="1342416"/>
              <a:ext cx="7260910" cy="3178740"/>
              <a:chOff x="347041" y="383955"/>
              <a:chExt cx="7732168" cy="3385067"/>
            </a:xfrm>
            <a:noFill/>
          </p:grpSpPr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4D7FF87C-15A8-4CA0-B030-D5BD820F0B44}"/>
                  </a:ext>
                </a:extLst>
              </p:cNvPr>
              <p:cNvSpPr/>
              <p:nvPr/>
            </p:nvSpPr>
            <p:spPr>
              <a:xfrm>
                <a:off x="2913130" y="383955"/>
                <a:ext cx="767009" cy="229806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Greenland</a:t>
                </a:r>
              </a:p>
              <a:p>
                <a:pPr algn="ctr"/>
                <a:r>
                  <a:rPr 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(Denmark)</a:t>
                </a:r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1F058504-3FE8-4BBC-AB43-F86B7E5C5391}"/>
                  </a:ext>
                </a:extLst>
              </p:cNvPr>
              <p:cNvSpPr/>
              <p:nvPr/>
            </p:nvSpPr>
            <p:spPr>
              <a:xfrm>
                <a:off x="3675428" y="1007044"/>
                <a:ext cx="311195" cy="114903"/>
              </a:xfrm>
              <a:prstGeom prst="rect">
                <a:avLst/>
              </a:prstGeom>
              <a:grpFill/>
            </p:spPr>
            <p:txBody>
              <a:bodyPr wrap="none" lIns="0" tIns="0" rIns="0" bIns="0" anchor="ctr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Iceland</a:t>
                </a:r>
              </a:p>
            </p:txBody>
          </p:sp>
          <p:sp>
            <p:nvSpPr>
              <p:cNvPr id="591" name="Rectangle 590">
                <a:extLst>
                  <a:ext uri="{FF2B5EF4-FFF2-40B4-BE49-F238E27FC236}">
                    <a16:creationId xmlns:a16="http://schemas.microsoft.com/office/drawing/2014/main" id="{2192CF2D-E419-4FD4-9FD3-8202D75EF132}"/>
                  </a:ext>
                </a:extLst>
              </p:cNvPr>
              <p:cNvSpPr/>
              <p:nvPr/>
            </p:nvSpPr>
            <p:spPr>
              <a:xfrm>
                <a:off x="5988785" y="974240"/>
                <a:ext cx="838748" cy="229806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Russia</a:t>
                </a:r>
              </a:p>
            </p:txBody>
          </p:sp>
          <p:sp>
            <p:nvSpPr>
              <p:cNvPr id="592" name="Rectangle 591">
                <a:extLst>
                  <a:ext uri="{FF2B5EF4-FFF2-40B4-BE49-F238E27FC236}">
                    <a16:creationId xmlns:a16="http://schemas.microsoft.com/office/drawing/2014/main" id="{8725BB4E-F766-4247-B1B4-55104EFDFD55}"/>
                  </a:ext>
                </a:extLst>
              </p:cNvPr>
              <p:cNvSpPr/>
              <p:nvPr/>
            </p:nvSpPr>
            <p:spPr>
              <a:xfrm>
                <a:off x="6293689" y="1614206"/>
                <a:ext cx="767009" cy="100540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Magnolia</a:t>
                </a:r>
              </a:p>
            </p:txBody>
          </p:sp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61AA44B8-0E35-4D0F-A345-228417569D27}"/>
                  </a:ext>
                </a:extLst>
              </p:cNvPr>
              <p:cNvSpPr/>
              <p:nvPr/>
            </p:nvSpPr>
            <p:spPr>
              <a:xfrm>
                <a:off x="7312199" y="1903541"/>
                <a:ext cx="767010" cy="100540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Japan</a:t>
                </a:r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62EAB272-EC7D-447B-BEF2-1D077E9D4223}"/>
                  </a:ext>
                </a:extLst>
              </p:cNvPr>
              <p:cNvSpPr/>
              <p:nvPr/>
            </p:nvSpPr>
            <p:spPr>
              <a:xfrm>
                <a:off x="6248373" y="1895601"/>
                <a:ext cx="767010" cy="143629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China</a:t>
                </a:r>
              </a:p>
            </p:txBody>
          </p:sp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DC34ED9C-1925-4A9C-B982-2AA2D593452B}"/>
                  </a:ext>
                </a:extLst>
              </p:cNvPr>
              <p:cNvSpPr/>
              <p:nvPr/>
            </p:nvSpPr>
            <p:spPr>
              <a:xfrm>
                <a:off x="1021792" y="1121921"/>
                <a:ext cx="1088694" cy="229806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Canada</a:t>
                </a:r>
              </a:p>
            </p:txBody>
          </p:sp>
          <p:sp>
            <p:nvSpPr>
              <p:cNvPr id="596" name="Rectangle 595">
                <a:extLst>
                  <a:ext uri="{FF2B5EF4-FFF2-40B4-BE49-F238E27FC236}">
                    <a16:creationId xmlns:a16="http://schemas.microsoft.com/office/drawing/2014/main" id="{BBFC3A60-3DFE-43F9-B9D5-B24F66A63F2D}"/>
                  </a:ext>
                </a:extLst>
              </p:cNvPr>
              <p:cNvSpPr/>
              <p:nvPr/>
            </p:nvSpPr>
            <p:spPr>
              <a:xfrm>
                <a:off x="1446460" y="1723286"/>
                <a:ext cx="767010" cy="201081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U.S.A</a:t>
                </a:r>
              </a:p>
            </p:txBody>
          </p:sp>
          <p:sp>
            <p:nvSpPr>
              <p:cNvPr id="597" name="Rectangle 596">
                <a:extLst>
                  <a:ext uri="{FF2B5EF4-FFF2-40B4-BE49-F238E27FC236}">
                    <a16:creationId xmlns:a16="http://schemas.microsoft.com/office/drawing/2014/main" id="{EA6B9EA2-E977-411C-B70F-5EFE0382D57C}"/>
                  </a:ext>
                </a:extLst>
              </p:cNvPr>
              <p:cNvSpPr/>
              <p:nvPr/>
            </p:nvSpPr>
            <p:spPr>
              <a:xfrm>
                <a:off x="6958376" y="3350150"/>
                <a:ext cx="767010" cy="129266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Australia</a:t>
                </a:r>
              </a:p>
            </p:txBody>
          </p:sp>
          <p:sp>
            <p:nvSpPr>
              <p:cNvPr id="598" name="Rectangle 597">
                <a:extLst>
                  <a:ext uri="{FF2B5EF4-FFF2-40B4-BE49-F238E27FC236}">
                    <a16:creationId xmlns:a16="http://schemas.microsoft.com/office/drawing/2014/main" id="{F6D52371-8170-4E77-B7E8-6CCAACDDA7B4}"/>
                  </a:ext>
                </a:extLst>
              </p:cNvPr>
              <p:cNvSpPr/>
              <p:nvPr/>
            </p:nvSpPr>
            <p:spPr>
              <a:xfrm>
                <a:off x="5718260" y="2260191"/>
                <a:ext cx="767010" cy="114903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India</a:t>
                </a:r>
              </a:p>
            </p:txBody>
          </p:sp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D1E96A5E-2BDB-4E35-A839-D32B22174AEA}"/>
                  </a:ext>
                </a:extLst>
              </p:cNvPr>
              <p:cNvSpPr/>
              <p:nvPr/>
            </p:nvSpPr>
            <p:spPr>
              <a:xfrm>
                <a:off x="5460604" y="1561107"/>
                <a:ext cx="767010" cy="100540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Kazakhstan</a:t>
                </a:r>
              </a:p>
            </p:txBody>
          </p:sp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E68429E2-4FB5-44C7-9D56-C889CFA0FB79}"/>
                  </a:ext>
                </a:extLst>
              </p:cNvPr>
              <p:cNvSpPr/>
              <p:nvPr/>
            </p:nvSpPr>
            <p:spPr>
              <a:xfrm>
                <a:off x="4524505" y="2138218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Libya</a:t>
                </a:r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F32AAE9E-D14D-4E78-A5EE-EB07578C137E}"/>
                  </a:ext>
                </a:extLst>
              </p:cNvPr>
              <p:cNvSpPr/>
              <p:nvPr/>
            </p:nvSpPr>
            <p:spPr>
              <a:xfrm>
                <a:off x="5147019" y="2218000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K.S.A</a:t>
                </a:r>
              </a:p>
            </p:txBody>
          </p:sp>
          <p:sp>
            <p:nvSpPr>
              <p:cNvPr id="602" name="Rectangle 601">
                <a:extLst>
                  <a:ext uri="{FF2B5EF4-FFF2-40B4-BE49-F238E27FC236}">
                    <a16:creationId xmlns:a16="http://schemas.microsoft.com/office/drawing/2014/main" id="{FA768DDD-D33D-486B-9D0C-6E9ABFC19416}"/>
                  </a:ext>
                </a:extLst>
              </p:cNvPr>
              <p:cNvSpPr/>
              <p:nvPr/>
            </p:nvSpPr>
            <p:spPr>
              <a:xfrm>
                <a:off x="5212917" y="2435983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Yemen</a:t>
                </a:r>
              </a:p>
            </p:txBody>
          </p:sp>
          <p:sp>
            <p:nvSpPr>
              <p:cNvPr id="603" name="Rectangle 602">
                <a:extLst>
                  <a:ext uri="{FF2B5EF4-FFF2-40B4-BE49-F238E27FC236}">
                    <a16:creationId xmlns:a16="http://schemas.microsoft.com/office/drawing/2014/main" id="{8B978BF0-E029-4D24-85BA-2736C6FBCC32}"/>
                  </a:ext>
                </a:extLst>
              </p:cNvPr>
              <p:cNvSpPr/>
              <p:nvPr/>
            </p:nvSpPr>
            <p:spPr>
              <a:xfrm>
                <a:off x="5471109" y="2368596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Oman</a:t>
                </a:r>
              </a:p>
            </p:txBody>
          </p:sp>
          <p:sp>
            <p:nvSpPr>
              <p:cNvPr id="604" name="Rectangle 603">
                <a:extLst>
                  <a:ext uri="{FF2B5EF4-FFF2-40B4-BE49-F238E27FC236}">
                    <a16:creationId xmlns:a16="http://schemas.microsoft.com/office/drawing/2014/main" id="{7FE34456-C6E0-456D-A7DB-615A0958CCB6}"/>
                  </a:ext>
                </a:extLst>
              </p:cNvPr>
              <p:cNvSpPr/>
              <p:nvPr/>
            </p:nvSpPr>
            <p:spPr>
              <a:xfrm>
                <a:off x="5360479" y="2214314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U.A.E</a:t>
                </a:r>
              </a:p>
            </p:txBody>
          </p:sp>
          <p:sp>
            <p:nvSpPr>
              <p:cNvPr id="605" name="Rectangle 604">
                <a:extLst>
                  <a:ext uri="{FF2B5EF4-FFF2-40B4-BE49-F238E27FC236}">
                    <a16:creationId xmlns:a16="http://schemas.microsoft.com/office/drawing/2014/main" id="{AA5A924F-4C76-4434-9CF4-3C42B6E6833C}"/>
                  </a:ext>
                </a:extLst>
              </p:cNvPr>
              <p:cNvSpPr/>
              <p:nvPr/>
            </p:nvSpPr>
            <p:spPr>
              <a:xfrm>
                <a:off x="5134776" y="2012866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Iraq</a:t>
                </a:r>
              </a:p>
            </p:txBody>
          </p:sp>
          <p:sp>
            <p:nvSpPr>
              <p:cNvPr id="606" name="Rectangle 605">
                <a:extLst>
                  <a:ext uri="{FF2B5EF4-FFF2-40B4-BE49-F238E27FC236}">
                    <a16:creationId xmlns:a16="http://schemas.microsoft.com/office/drawing/2014/main" id="{5F6C261F-7C3D-4CBB-859D-C858D3356F93}"/>
                  </a:ext>
                </a:extLst>
              </p:cNvPr>
              <p:cNvSpPr/>
              <p:nvPr/>
            </p:nvSpPr>
            <p:spPr>
              <a:xfrm>
                <a:off x="5401311" y="2024993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Iran</a:t>
                </a:r>
              </a:p>
            </p:txBody>
          </p:sp>
          <p:sp>
            <p:nvSpPr>
              <p:cNvPr id="607" name="Rectangle 606">
                <a:extLst>
                  <a:ext uri="{FF2B5EF4-FFF2-40B4-BE49-F238E27FC236}">
                    <a16:creationId xmlns:a16="http://schemas.microsoft.com/office/drawing/2014/main" id="{DE763D5A-9A83-4CF3-9254-93DB3819B153}"/>
                  </a:ext>
                </a:extLst>
              </p:cNvPr>
              <p:cNvSpPr/>
              <p:nvPr/>
            </p:nvSpPr>
            <p:spPr>
              <a:xfrm>
                <a:off x="4978408" y="1841906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Turkey</a:t>
                </a:r>
              </a:p>
            </p:txBody>
          </p:sp>
          <p:sp>
            <p:nvSpPr>
              <p:cNvPr id="608" name="Rectangle 607">
                <a:extLst>
                  <a:ext uri="{FF2B5EF4-FFF2-40B4-BE49-F238E27FC236}">
                    <a16:creationId xmlns:a16="http://schemas.microsoft.com/office/drawing/2014/main" id="{1F63F7FD-C742-4856-B22B-1E14A26BEA71}"/>
                  </a:ext>
                </a:extLst>
              </p:cNvPr>
              <p:cNvSpPr/>
              <p:nvPr/>
            </p:nvSpPr>
            <p:spPr>
              <a:xfrm>
                <a:off x="5092165" y="1941773"/>
                <a:ext cx="121464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Syria</a:t>
                </a:r>
              </a:p>
            </p:txBody>
          </p:sp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D9D89D4B-1237-4FD0-93FB-B5E98D53005E}"/>
                  </a:ext>
                </a:extLst>
              </p:cNvPr>
              <p:cNvSpPr/>
              <p:nvPr/>
            </p:nvSpPr>
            <p:spPr>
              <a:xfrm>
                <a:off x="5042111" y="2050026"/>
                <a:ext cx="17306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Jordan</a:t>
                </a:r>
              </a:p>
            </p:txBody>
          </p:sp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97435F13-7598-46D4-83F2-A95B812369C7}"/>
                  </a:ext>
                </a:extLst>
              </p:cNvPr>
              <p:cNvSpPr/>
              <p:nvPr/>
            </p:nvSpPr>
            <p:spPr>
              <a:xfrm>
                <a:off x="4883301" y="2007373"/>
                <a:ext cx="239254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Israel</a:t>
                </a:r>
              </a:p>
            </p:txBody>
          </p:sp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633060AF-AF85-460D-BC0B-EF8E9492E7AC}"/>
                  </a:ext>
                </a:extLst>
              </p:cNvPr>
              <p:cNvSpPr/>
              <p:nvPr/>
            </p:nvSpPr>
            <p:spPr>
              <a:xfrm>
                <a:off x="4902351" y="1973082"/>
                <a:ext cx="239254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Lebanon</a:t>
                </a:r>
              </a:p>
            </p:txBody>
          </p:sp>
          <p:sp>
            <p:nvSpPr>
              <p:cNvPr id="612" name="Rectangle 611">
                <a:extLst>
                  <a:ext uri="{FF2B5EF4-FFF2-40B4-BE49-F238E27FC236}">
                    <a16:creationId xmlns:a16="http://schemas.microsoft.com/office/drawing/2014/main" id="{A7DEF3ED-7E72-4329-9336-025D9CE70E5F}"/>
                  </a:ext>
                </a:extLst>
              </p:cNvPr>
              <p:cNvSpPr/>
              <p:nvPr/>
            </p:nvSpPr>
            <p:spPr>
              <a:xfrm>
                <a:off x="4845364" y="2138218"/>
                <a:ext cx="176227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Egypt</a:t>
                </a:r>
              </a:p>
            </p:txBody>
          </p:sp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D9CECB1A-1D31-4D40-8085-4591C04B709B}"/>
                  </a:ext>
                </a:extLst>
              </p:cNvPr>
              <p:cNvSpPr/>
              <p:nvPr/>
            </p:nvSpPr>
            <p:spPr>
              <a:xfrm>
                <a:off x="4268130" y="2138218"/>
                <a:ext cx="176227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Algeria</a:t>
                </a:r>
              </a:p>
            </p:txBody>
          </p:sp>
          <p:sp>
            <p:nvSpPr>
              <p:cNvPr id="614" name="Rectangle 613">
                <a:extLst>
                  <a:ext uri="{FF2B5EF4-FFF2-40B4-BE49-F238E27FC236}">
                    <a16:creationId xmlns:a16="http://schemas.microsoft.com/office/drawing/2014/main" id="{C02259D8-C2DE-4658-B615-53557D046BEE}"/>
                  </a:ext>
                </a:extLst>
              </p:cNvPr>
              <p:cNvSpPr/>
              <p:nvPr/>
            </p:nvSpPr>
            <p:spPr>
              <a:xfrm>
                <a:off x="3990568" y="2013161"/>
                <a:ext cx="176227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Morocco</a:t>
                </a:r>
              </a:p>
            </p:txBody>
          </p:sp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180DFEA4-BEE7-460A-BB2E-A2453D3739B7}"/>
                  </a:ext>
                </a:extLst>
              </p:cNvPr>
              <p:cNvSpPr/>
              <p:nvPr/>
            </p:nvSpPr>
            <p:spPr>
              <a:xfrm>
                <a:off x="3846170" y="2159698"/>
                <a:ext cx="176227" cy="86177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Western</a:t>
                </a:r>
              </a:p>
              <a:p>
                <a:pPr algn="ctr"/>
                <a:r>
                  <a:rPr lang="en-US" sz="3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Sharah</a:t>
                </a:r>
                <a:endParaRPr lang="en-US" sz="3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16" name="Rectangle 615">
                <a:extLst>
                  <a:ext uri="{FF2B5EF4-FFF2-40B4-BE49-F238E27FC236}">
                    <a16:creationId xmlns:a16="http://schemas.microsoft.com/office/drawing/2014/main" id="{32D0C0FF-A713-4B8C-8DC1-486D9FDD5B55}"/>
                  </a:ext>
                </a:extLst>
              </p:cNvPr>
              <p:cNvSpPr/>
              <p:nvPr/>
            </p:nvSpPr>
            <p:spPr>
              <a:xfrm>
                <a:off x="3891212" y="2365614"/>
                <a:ext cx="228676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Mauritania</a:t>
                </a:r>
              </a:p>
            </p:txBody>
          </p:sp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7FD05928-8577-4C88-B915-D3C70FDEFC9E}"/>
                  </a:ext>
                </a:extLst>
              </p:cNvPr>
              <p:cNvSpPr/>
              <p:nvPr/>
            </p:nvSpPr>
            <p:spPr>
              <a:xfrm>
                <a:off x="4122672" y="2365614"/>
                <a:ext cx="228676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Mali</a:t>
                </a:r>
              </a:p>
            </p:txBody>
          </p:sp>
          <p:sp>
            <p:nvSpPr>
              <p:cNvPr id="618" name="Rectangle 617">
                <a:extLst>
                  <a:ext uri="{FF2B5EF4-FFF2-40B4-BE49-F238E27FC236}">
                    <a16:creationId xmlns:a16="http://schemas.microsoft.com/office/drawing/2014/main" id="{514FEFCC-E831-426A-BBD0-FA381DA192B2}"/>
                  </a:ext>
                </a:extLst>
              </p:cNvPr>
              <p:cNvSpPr/>
              <p:nvPr/>
            </p:nvSpPr>
            <p:spPr>
              <a:xfrm>
                <a:off x="4399533" y="2365614"/>
                <a:ext cx="228676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Niger</a:t>
                </a:r>
              </a:p>
            </p:txBody>
          </p: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F6E9F09F-9655-4924-A659-4BF66D919548}"/>
                  </a:ext>
                </a:extLst>
              </p:cNvPr>
              <p:cNvSpPr/>
              <p:nvPr/>
            </p:nvSpPr>
            <p:spPr>
              <a:xfrm>
                <a:off x="4599986" y="2365614"/>
                <a:ext cx="228676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Chad</a:t>
                </a:r>
              </a:p>
            </p:txBody>
          </p:sp>
          <p:sp>
            <p:nvSpPr>
              <p:cNvPr id="620" name="Rectangle 619">
                <a:extLst>
                  <a:ext uri="{FF2B5EF4-FFF2-40B4-BE49-F238E27FC236}">
                    <a16:creationId xmlns:a16="http://schemas.microsoft.com/office/drawing/2014/main" id="{73592584-364D-4B73-8E7D-B0AEA43A9A7D}"/>
                  </a:ext>
                </a:extLst>
              </p:cNvPr>
              <p:cNvSpPr/>
              <p:nvPr/>
            </p:nvSpPr>
            <p:spPr>
              <a:xfrm>
                <a:off x="4824360" y="2452072"/>
                <a:ext cx="228676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Sudan</a:t>
                </a:r>
              </a:p>
            </p:txBody>
          </p:sp>
          <p:sp>
            <p:nvSpPr>
              <p:cNvPr id="621" name="Rectangle 620">
                <a:extLst>
                  <a:ext uri="{FF2B5EF4-FFF2-40B4-BE49-F238E27FC236}">
                    <a16:creationId xmlns:a16="http://schemas.microsoft.com/office/drawing/2014/main" id="{A9FE4DCF-A024-4D59-B0A3-C3D22AAD30C4}"/>
                  </a:ext>
                </a:extLst>
              </p:cNvPr>
              <p:cNvSpPr/>
              <p:nvPr/>
            </p:nvSpPr>
            <p:spPr>
              <a:xfrm>
                <a:off x="4843187" y="2659574"/>
                <a:ext cx="228676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S-</a:t>
                </a:r>
                <a:r>
                  <a:rPr lang="en-US" sz="3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sudan</a:t>
                </a:r>
                <a:endParaRPr lang="en-US" sz="3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22" name="Rectangle 621">
                <a:extLst>
                  <a:ext uri="{FF2B5EF4-FFF2-40B4-BE49-F238E27FC236}">
                    <a16:creationId xmlns:a16="http://schemas.microsoft.com/office/drawing/2014/main" id="{9142EBCB-ACCA-478A-9F11-EA1E47EA70FA}"/>
                  </a:ext>
                </a:extLst>
              </p:cNvPr>
              <p:cNvSpPr/>
              <p:nvPr/>
            </p:nvSpPr>
            <p:spPr>
              <a:xfrm>
                <a:off x="5069325" y="2428945"/>
                <a:ext cx="228676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Eritrea</a:t>
                </a:r>
              </a:p>
            </p:txBody>
          </p:sp>
          <p:sp>
            <p:nvSpPr>
              <p:cNvPr id="623" name="Rectangle 622">
                <a:extLst>
                  <a:ext uri="{FF2B5EF4-FFF2-40B4-BE49-F238E27FC236}">
                    <a16:creationId xmlns:a16="http://schemas.microsoft.com/office/drawing/2014/main" id="{DB2C6B54-EC51-44E4-AC52-0B477C7FFF53}"/>
                  </a:ext>
                </a:extLst>
              </p:cNvPr>
              <p:cNvSpPr/>
              <p:nvPr/>
            </p:nvSpPr>
            <p:spPr>
              <a:xfrm>
                <a:off x="5069325" y="2623527"/>
                <a:ext cx="228676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Ethiopia</a:t>
                </a:r>
              </a:p>
            </p:txBody>
          </p:sp>
          <p:sp>
            <p:nvSpPr>
              <p:cNvPr id="624" name="Rectangle 623">
                <a:extLst>
                  <a:ext uri="{FF2B5EF4-FFF2-40B4-BE49-F238E27FC236}">
                    <a16:creationId xmlns:a16="http://schemas.microsoft.com/office/drawing/2014/main" id="{B552D83B-A154-4C52-BA47-710648816148}"/>
                  </a:ext>
                </a:extLst>
              </p:cNvPr>
              <p:cNvSpPr/>
              <p:nvPr/>
            </p:nvSpPr>
            <p:spPr>
              <a:xfrm>
                <a:off x="5185579" y="2536670"/>
                <a:ext cx="228676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Djibouti</a:t>
                </a:r>
              </a:p>
            </p:txBody>
          </p:sp>
          <p:sp>
            <p:nvSpPr>
              <p:cNvPr id="625" name="Rectangle 624">
                <a:extLst>
                  <a:ext uri="{FF2B5EF4-FFF2-40B4-BE49-F238E27FC236}">
                    <a16:creationId xmlns:a16="http://schemas.microsoft.com/office/drawing/2014/main" id="{83A5245E-C48B-4410-9F85-7C470873B938}"/>
                  </a:ext>
                </a:extLst>
              </p:cNvPr>
              <p:cNvSpPr/>
              <p:nvPr/>
            </p:nvSpPr>
            <p:spPr>
              <a:xfrm>
                <a:off x="5236632" y="2734636"/>
                <a:ext cx="228676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Somalia</a:t>
                </a:r>
              </a:p>
            </p:txBody>
          </p:sp>
          <p:sp>
            <p:nvSpPr>
              <p:cNvPr id="626" name="Rectangle 625">
                <a:extLst>
                  <a:ext uri="{FF2B5EF4-FFF2-40B4-BE49-F238E27FC236}">
                    <a16:creationId xmlns:a16="http://schemas.microsoft.com/office/drawing/2014/main" id="{E84F4CAB-C813-43FE-9638-E65F0551CA7C}"/>
                  </a:ext>
                </a:extLst>
              </p:cNvPr>
              <p:cNvSpPr/>
              <p:nvPr/>
            </p:nvSpPr>
            <p:spPr>
              <a:xfrm>
                <a:off x="4651574" y="2620954"/>
                <a:ext cx="228676" cy="86177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Central</a:t>
                </a:r>
              </a:p>
              <a:p>
                <a:pPr algn="ctr"/>
                <a:r>
                  <a:rPr lang="en-US" sz="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African</a:t>
                </a:r>
              </a:p>
              <a:p>
                <a:pPr algn="ctr"/>
                <a:r>
                  <a:rPr lang="en-US" sz="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Republic</a:t>
                </a:r>
              </a:p>
            </p:txBody>
          </p:sp>
          <p:sp>
            <p:nvSpPr>
              <p:cNvPr id="627" name="Rectangle 626">
                <a:extLst>
                  <a:ext uri="{FF2B5EF4-FFF2-40B4-BE49-F238E27FC236}">
                    <a16:creationId xmlns:a16="http://schemas.microsoft.com/office/drawing/2014/main" id="{4E0CC1F3-62EE-4622-9AEA-CFC5BEEA707E}"/>
                  </a:ext>
                </a:extLst>
              </p:cNvPr>
              <p:cNvSpPr/>
              <p:nvPr/>
            </p:nvSpPr>
            <p:spPr>
              <a:xfrm>
                <a:off x="4641702" y="2844282"/>
                <a:ext cx="290352" cy="129266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Democratic</a:t>
                </a:r>
              </a:p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Republic</a:t>
                </a:r>
              </a:p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Of The Congo</a:t>
                </a:r>
              </a:p>
            </p:txBody>
          </p:sp>
          <p:sp>
            <p:nvSpPr>
              <p:cNvPr id="628" name="Rectangle 627">
                <a:extLst>
                  <a:ext uri="{FF2B5EF4-FFF2-40B4-BE49-F238E27FC236}">
                    <a16:creationId xmlns:a16="http://schemas.microsoft.com/office/drawing/2014/main" id="{40AB6B86-4BAC-43F7-B1AC-3A728117FF7F}"/>
                  </a:ext>
                </a:extLst>
              </p:cNvPr>
              <p:cNvSpPr/>
              <p:nvPr/>
            </p:nvSpPr>
            <p:spPr>
              <a:xfrm>
                <a:off x="4655621" y="3537712"/>
                <a:ext cx="290352" cy="86177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South</a:t>
                </a:r>
              </a:p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Africa</a:t>
                </a:r>
              </a:p>
            </p:txBody>
          </p:sp>
          <p:sp>
            <p:nvSpPr>
              <p:cNvPr id="629" name="Rectangle 628">
                <a:extLst>
                  <a:ext uri="{FF2B5EF4-FFF2-40B4-BE49-F238E27FC236}">
                    <a16:creationId xmlns:a16="http://schemas.microsoft.com/office/drawing/2014/main" id="{6A0C80C3-D481-4019-8B30-CB0BC5B847A6}"/>
                  </a:ext>
                </a:extLst>
              </p:cNvPr>
              <p:cNvSpPr/>
              <p:nvPr/>
            </p:nvSpPr>
            <p:spPr>
              <a:xfrm>
                <a:off x="4462052" y="3321114"/>
                <a:ext cx="290352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Namibia</a:t>
                </a:r>
              </a:p>
            </p:txBody>
          </p:sp>
          <p:sp>
            <p:nvSpPr>
              <p:cNvPr id="630" name="Rectangle 629">
                <a:extLst>
                  <a:ext uri="{FF2B5EF4-FFF2-40B4-BE49-F238E27FC236}">
                    <a16:creationId xmlns:a16="http://schemas.microsoft.com/office/drawing/2014/main" id="{0BCFA6F5-1A68-4D80-9A21-F841A81508D5}"/>
                  </a:ext>
                </a:extLst>
              </p:cNvPr>
              <p:cNvSpPr/>
              <p:nvPr/>
            </p:nvSpPr>
            <p:spPr>
              <a:xfrm>
                <a:off x="4678648" y="3366857"/>
                <a:ext cx="290352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Botswana</a:t>
                </a:r>
              </a:p>
            </p:txBody>
          </p:sp>
          <p:sp>
            <p:nvSpPr>
              <p:cNvPr id="631" name="Rectangle 630">
                <a:extLst>
                  <a:ext uri="{FF2B5EF4-FFF2-40B4-BE49-F238E27FC236}">
                    <a16:creationId xmlns:a16="http://schemas.microsoft.com/office/drawing/2014/main" id="{D565D1FA-ED4D-4C3D-8715-DE23DFC806FA}"/>
                  </a:ext>
                </a:extLst>
              </p:cNvPr>
              <p:cNvSpPr/>
              <p:nvPr/>
            </p:nvSpPr>
            <p:spPr>
              <a:xfrm>
                <a:off x="4462052" y="3118083"/>
                <a:ext cx="290352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Angola</a:t>
                </a:r>
              </a:p>
            </p:txBody>
          </p:sp>
          <p:sp>
            <p:nvSpPr>
              <p:cNvPr id="632" name="Rectangle 631">
                <a:extLst>
                  <a:ext uri="{FF2B5EF4-FFF2-40B4-BE49-F238E27FC236}">
                    <a16:creationId xmlns:a16="http://schemas.microsoft.com/office/drawing/2014/main" id="{F26F95AA-41EE-4790-A1F1-9ADD4586DE06}"/>
                  </a:ext>
                </a:extLst>
              </p:cNvPr>
              <p:cNvSpPr/>
              <p:nvPr/>
            </p:nvSpPr>
            <p:spPr>
              <a:xfrm>
                <a:off x="4734755" y="3147726"/>
                <a:ext cx="290352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Zambia</a:t>
                </a:r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10B156D3-A325-4815-ACC6-054B5A8F6EA3}"/>
                  </a:ext>
                </a:extLst>
              </p:cNvPr>
              <p:cNvSpPr/>
              <p:nvPr/>
            </p:nvSpPr>
            <p:spPr>
              <a:xfrm>
                <a:off x="4802187" y="3254600"/>
                <a:ext cx="290352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Zimbabwe</a:t>
                </a:r>
              </a:p>
            </p:txBody>
          </p:sp>
          <p:sp>
            <p:nvSpPr>
              <p:cNvPr id="634" name="Rectangle 633">
                <a:extLst>
                  <a:ext uri="{FF2B5EF4-FFF2-40B4-BE49-F238E27FC236}">
                    <a16:creationId xmlns:a16="http://schemas.microsoft.com/office/drawing/2014/main" id="{658FBCD7-F500-4528-A51E-9A883AA8928D}"/>
                  </a:ext>
                </a:extLst>
              </p:cNvPr>
              <p:cNvSpPr/>
              <p:nvPr/>
            </p:nvSpPr>
            <p:spPr>
              <a:xfrm>
                <a:off x="5070126" y="3159134"/>
                <a:ext cx="290352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Mozambique</a:t>
                </a:r>
              </a:p>
            </p:txBody>
          </p: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9DC25731-88AE-4F8A-BD9E-6512079608FD}"/>
                  </a:ext>
                </a:extLst>
              </p:cNvPr>
              <p:cNvSpPr/>
              <p:nvPr/>
            </p:nvSpPr>
            <p:spPr>
              <a:xfrm>
                <a:off x="5304675" y="3326618"/>
                <a:ext cx="290352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Madagascar</a:t>
                </a:r>
              </a:p>
            </p:txBody>
          </p:sp>
          <p:sp>
            <p:nvSpPr>
              <p:cNvPr id="636" name="Rectangle 635">
                <a:extLst>
                  <a:ext uri="{FF2B5EF4-FFF2-40B4-BE49-F238E27FC236}">
                    <a16:creationId xmlns:a16="http://schemas.microsoft.com/office/drawing/2014/main" id="{6126D142-1098-4C24-BD6C-A2371894FD5A}"/>
                  </a:ext>
                </a:extLst>
              </p:cNvPr>
              <p:cNvSpPr/>
              <p:nvPr/>
            </p:nvSpPr>
            <p:spPr>
              <a:xfrm>
                <a:off x="4911820" y="2957422"/>
                <a:ext cx="290352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Tanzania</a:t>
                </a:r>
              </a:p>
            </p:txBody>
          </p:sp>
          <p:sp>
            <p:nvSpPr>
              <p:cNvPr id="637" name="Rectangle 636">
                <a:extLst>
                  <a:ext uri="{FF2B5EF4-FFF2-40B4-BE49-F238E27FC236}">
                    <a16:creationId xmlns:a16="http://schemas.microsoft.com/office/drawing/2014/main" id="{66AD860B-3B40-45FC-838F-8D314B6F4A95}"/>
                  </a:ext>
                </a:extLst>
              </p:cNvPr>
              <p:cNvSpPr/>
              <p:nvPr/>
            </p:nvSpPr>
            <p:spPr>
              <a:xfrm>
                <a:off x="4888850" y="3098426"/>
                <a:ext cx="290352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Malawi</a:t>
                </a:r>
              </a:p>
            </p:txBody>
          </p:sp>
          <p:sp>
            <p:nvSpPr>
              <p:cNvPr id="638" name="Rectangle 637">
                <a:extLst>
                  <a:ext uri="{FF2B5EF4-FFF2-40B4-BE49-F238E27FC236}">
                    <a16:creationId xmlns:a16="http://schemas.microsoft.com/office/drawing/2014/main" id="{F46B8397-1674-45F7-AB82-C45DA2D259A7}"/>
                  </a:ext>
                </a:extLst>
              </p:cNvPr>
              <p:cNvSpPr/>
              <p:nvPr/>
            </p:nvSpPr>
            <p:spPr>
              <a:xfrm>
                <a:off x="5554294" y="3173923"/>
                <a:ext cx="290352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Mauritius</a:t>
                </a:r>
              </a:p>
            </p:txBody>
          </p:sp>
          <p:sp>
            <p:nvSpPr>
              <p:cNvPr id="639" name="Rectangle 638">
                <a:extLst>
                  <a:ext uri="{FF2B5EF4-FFF2-40B4-BE49-F238E27FC236}">
                    <a16:creationId xmlns:a16="http://schemas.microsoft.com/office/drawing/2014/main" id="{08F7522C-3A72-47FD-9A5B-0B006CCE371F}"/>
                  </a:ext>
                </a:extLst>
              </p:cNvPr>
              <p:cNvSpPr/>
              <p:nvPr/>
            </p:nvSpPr>
            <p:spPr>
              <a:xfrm>
                <a:off x="4549582" y="2776975"/>
                <a:ext cx="290352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Congo</a:t>
                </a:r>
              </a:p>
            </p:txBody>
          </p:sp>
          <p:sp>
            <p:nvSpPr>
              <p:cNvPr id="640" name="Rectangle 639">
                <a:extLst>
                  <a:ext uri="{FF2B5EF4-FFF2-40B4-BE49-F238E27FC236}">
                    <a16:creationId xmlns:a16="http://schemas.microsoft.com/office/drawing/2014/main" id="{924C4AC1-8349-401E-B8CF-A9C2D7117980}"/>
                  </a:ext>
                </a:extLst>
              </p:cNvPr>
              <p:cNvSpPr/>
              <p:nvPr/>
            </p:nvSpPr>
            <p:spPr>
              <a:xfrm>
                <a:off x="4348162" y="2826365"/>
                <a:ext cx="290352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Gabon</a:t>
                </a:r>
              </a:p>
            </p:txBody>
          </p:sp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A9A69A7E-B212-4A83-954C-9FF92FABF703}"/>
                  </a:ext>
                </a:extLst>
              </p:cNvPr>
              <p:cNvSpPr/>
              <p:nvPr/>
            </p:nvSpPr>
            <p:spPr>
              <a:xfrm>
                <a:off x="4386741" y="2707309"/>
                <a:ext cx="290352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Cameroon</a:t>
                </a:r>
              </a:p>
            </p:txBody>
          </p:sp>
          <p:sp>
            <p:nvSpPr>
              <p:cNvPr id="642" name="Rectangle 641">
                <a:extLst>
                  <a:ext uri="{FF2B5EF4-FFF2-40B4-BE49-F238E27FC236}">
                    <a16:creationId xmlns:a16="http://schemas.microsoft.com/office/drawing/2014/main" id="{2AA72369-592A-470E-8D6D-B9BC6518B7F9}"/>
                  </a:ext>
                </a:extLst>
              </p:cNvPr>
              <p:cNvSpPr/>
              <p:nvPr/>
            </p:nvSpPr>
            <p:spPr>
              <a:xfrm>
                <a:off x="4156718" y="2765406"/>
                <a:ext cx="48179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Equatorial Guinea</a:t>
                </a:r>
              </a:p>
            </p:txBody>
          </p:sp>
          <p:sp>
            <p:nvSpPr>
              <p:cNvPr id="643" name="Rectangle 642">
                <a:extLst>
                  <a:ext uri="{FF2B5EF4-FFF2-40B4-BE49-F238E27FC236}">
                    <a16:creationId xmlns:a16="http://schemas.microsoft.com/office/drawing/2014/main" id="{FB43C7B7-355D-4B9E-987E-AAA730AA9E65}"/>
                  </a:ext>
                </a:extLst>
              </p:cNvPr>
              <p:cNvSpPr/>
              <p:nvPr/>
            </p:nvSpPr>
            <p:spPr>
              <a:xfrm>
                <a:off x="4310540" y="2587294"/>
                <a:ext cx="290352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Nigeria</a:t>
                </a:r>
              </a:p>
            </p:txBody>
          </p:sp>
          <p:sp>
            <p:nvSpPr>
              <p:cNvPr id="644" name="Rectangle 643">
                <a:extLst>
                  <a:ext uri="{FF2B5EF4-FFF2-40B4-BE49-F238E27FC236}">
                    <a16:creationId xmlns:a16="http://schemas.microsoft.com/office/drawing/2014/main" id="{5B74B0D7-F133-4391-AD27-CD8B67734875}"/>
                  </a:ext>
                </a:extLst>
              </p:cNvPr>
              <p:cNvSpPr/>
              <p:nvPr/>
            </p:nvSpPr>
            <p:spPr>
              <a:xfrm>
                <a:off x="4139400" y="2509701"/>
                <a:ext cx="186864" cy="57451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Burkina</a:t>
                </a:r>
              </a:p>
              <a:p>
                <a:pPr algn="ctr"/>
                <a:r>
                  <a:rPr lang="en-US" sz="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Faso</a:t>
                </a:r>
              </a:p>
            </p:txBody>
          </p:sp>
          <p:sp>
            <p:nvSpPr>
              <p:cNvPr id="645" name="Rectangle 644">
                <a:extLst>
                  <a:ext uri="{FF2B5EF4-FFF2-40B4-BE49-F238E27FC236}">
                    <a16:creationId xmlns:a16="http://schemas.microsoft.com/office/drawing/2014/main" id="{6F3CC791-4ED4-492D-AECD-2BCF93D982D7}"/>
                  </a:ext>
                </a:extLst>
              </p:cNvPr>
              <p:cNvSpPr/>
              <p:nvPr/>
            </p:nvSpPr>
            <p:spPr>
              <a:xfrm>
                <a:off x="4157568" y="2654597"/>
                <a:ext cx="186864" cy="28726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Ghana</a:t>
                </a:r>
              </a:p>
            </p:txBody>
          </p:sp>
          <p:sp>
            <p:nvSpPr>
              <p:cNvPr id="646" name="Rectangle 645">
                <a:extLst>
                  <a:ext uri="{FF2B5EF4-FFF2-40B4-BE49-F238E27FC236}">
                    <a16:creationId xmlns:a16="http://schemas.microsoft.com/office/drawing/2014/main" id="{256627E2-5816-4FCD-B4EF-D5477D61C1CC}"/>
                  </a:ext>
                </a:extLst>
              </p:cNvPr>
              <p:cNvSpPr/>
              <p:nvPr/>
            </p:nvSpPr>
            <p:spPr>
              <a:xfrm>
                <a:off x="3747958" y="2447690"/>
                <a:ext cx="228676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Senegal</a:t>
                </a:r>
              </a:p>
            </p:txBody>
          </p:sp>
          <p:sp>
            <p:nvSpPr>
              <p:cNvPr id="647" name="Rectangle 646">
                <a:extLst>
                  <a:ext uri="{FF2B5EF4-FFF2-40B4-BE49-F238E27FC236}">
                    <a16:creationId xmlns:a16="http://schemas.microsoft.com/office/drawing/2014/main" id="{A689EE38-8F35-45E8-8602-59E5EFC4B695}"/>
                  </a:ext>
                </a:extLst>
              </p:cNvPr>
              <p:cNvSpPr/>
              <p:nvPr/>
            </p:nvSpPr>
            <p:spPr>
              <a:xfrm>
                <a:off x="3842494" y="2567866"/>
                <a:ext cx="228676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Guinea</a:t>
                </a:r>
              </a:p>
            </p:txBody>
          </p:sp>
          <p:sp>
            <p:nvSpPr>
              <p:cNvPr id="648" name="Rectangle 647">
                <a:extLst>
                  <a:ext uri="{FF2B5EF4-FFF2-40B4-BE49-F238E27FC236}">
                    <a16:creationId xmlns:a16="http://schemas.microsoft.com/office/drawing/2014/main" id="{2986B2BA-E0F5-40FF-B16F-5602089D37F8}"/>
                  </a:ext>
                </a:extLst>
              </p:cNvPr>
              <p:cNvSpPr/>
              <p:nvPr/>
            </p:nvSpPr>
            <p:spPr>
              <a:xfrm>
                <a:off x="4057315" y="2630092"/>
                <a:ext cx="186864" cy="57451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Côte</a:t>
                </a:r>
              </a:p>
              <a:p>
                <a:pPr algn="ctr"/>
                <a:r>
                  <a:rPr lang="en-US" sz="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D’ivoire</a:t>
                </a:r>
                <a:endParaRPr lang="en-US" sz="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49" name="Rectangle 648">
                <a:extLst>
                  <a:ext uri="{FF2B5EF4-FFF2-40B4-BE49-F238E27FC236}">
                    <a16:creationId xmlns:a16="http://schemas.microsoft.com/office/drawing/2014/main" id="{C312CB98-9EB7-47FD-8348-80028570ECFD}"/>
                  </a:ext>
                </a:extLst>
              </p:cNvPr>
              <p:cNvSpPr/>
              <p:nvPr/>
            </p:nvSpPr>
            <p:spPr>
              <a:xfrm>
                <a:off x="3938590" y="2692478"/>
                <a:ext cx="186864" cy="28726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Liberia</a:t>
                </a:r>
              </a:p>
            </p:txBody>
          </p:sp>
          <p:sp>
            <p:nvSpPr>
              <p:cNvPr id="650" name="Rectangle 649">
                <a:extLst>
                  <a:ext uri="{FF2B5EF4-FFF2-40B4-BE49-F238E27FC236}">
                    <a16:creationId xmlns:a16="http://schemas.microsoft.com/office/drawing/2014/main" id="{465E249D-B369-4EE5-87E4-056C86960765}"/>
                  </a:ext>
                </a:extLst>
              </p:cNvPr>
              <p:cNvSpPr/>
              <p:nvPr/>
            </p:nvSpPr>
            <p:spPr>
              <a:xfrm>
                <a:off x="3856675" y="2625802"/>
                <a:ext cx="186864" cy="28726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Sierra Leone</a:t>
                </a:r>
              </a:p>
            </p:txBody>
          </p:sp>
          <p:sp>
            <p:nvSpPr>
              <p:cNvPr id="651" name="Rectangle 650">
                <a:extLst>
                  <a:ext uri="{FF2B5EF4-FFF2-40B4-BE49-F238E27FC236}">
                    <a16:creationId xmlns:a16="http://schemas.microsoft.com/office/drawing/2014/main" id="{B480238C-A298-4EE4-A71F-DC3F4628E844}"/>
                  </a:ext>
                </a:extLst>
              </p:cNvPr>
              <p:cNvSpPr/>
              <p:nvPr/>
            </p:nvSpPr>
            <p:spPr>
              <a:xfrm>
                <a:off x="3718953" y="2537714"/>
                <a:ext cx="246914" cy="28726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Guinea-Bissau</a:t>
                </a:r>
              </a:p>
            </p:txBody>
          </p:sp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302945A2-784C-4EC3-848B-36A3B016C82F}"/>
                  </a:ext>
                </a:extLst>
              </p:cNvPr>
              <p:cNvSpPr/>
              <p:nvPr/>
            </p:nvSpPr>
            <p:spPr>
              <a:xfrm>
                <a:off x="5122293" y="2819623"/>
                <a:ext cx="228676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Kenya</a:t>
                </a:r>
              </a:p>
            </p:txBody>
          </p:sp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3B0066EF-247F-41D4-B14B-249384182DD1}"/>
                  </a:ext>
                </a:extLst>
              </p:cNvPr>
              <p:cNvSpPr/>
              <p:nvPr/>
            </p:nvSpPr>
            <p:spPr>
              <a:xfrm>
                <a:off x="4891139" y="2768233"/>
                <a:ext cx="228676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Uganda</a:t>
                </a:r>
              </a:p>
            </p:txBody>
          </p:sp>
          <p:sp>
            <p:nvSpPr>
              <p:cNvPr id="654" name="Rectangle 653">
                <a:extLst>
                  <a:ext uri="{FF2B5EF4-FFF2-40B4-BE49-F238E27FC236}">
                    <a16:creationId xmlns:a16="http://schemas.microsoft.com/office/drawing/2014/main" id="{B213A5ED-5618-4B2C-8571-7190610D9F51}"/>
                  </a:ext>
                </a:extLst>
              </p:cNvPr>
              <p:cNvSpPr/>
              <p:nvPr/>
            </p:nvSpPr>
            <p:spPr>
              <a:xfrm>
                <a:off x="4475184" y="1936500"/>
                <a:ext cx="176227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Tunisia</a:t>
                </a:r>
              </a:p>
            </p:txBody>
          </p:sp>
          <p:sp>
            <p:nvSpPr>
              <p:cNvPr id="655" name="Rectangle 654">
                <a:extLst>
                  <a:ext uri="{FF2B5EF4-FFF2-40B4-BE49-F238E27FC236}">
                    <a16:creationId xmlns:a16="http://schemas.microsoft.com/office/drawing/2014/main" id="{B3BE9655-7178-4994-BE87-F02285610B5C}"/>
                  </a:ext>
                </a:extLst>
              </p:cNvPr>
              <p:cNvSpPr/>
              <p:nvPr/>
            </p:nvSpPr>
            <p:spPr>
              <a:xfrm>
                <a:off x="5250871" y="2107930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Kuwait</a:t>
                </a:r>
              </a:p>
            </p:txBody>
          </p:sp>
          <p:sp>
            <p:nvSpPr>
              <p:cNvPr id="656" name="Rectangle 655">
                <a:extLst>
                  <a:ext uri="{FF2B5EF4-FFF2-40B4-BE49-F238E27FC236}">
                    <a16:creationId xmlns:a16="http://schemas.microsoft.com/office/drawing/2014/main" id="{8E0FD0B9-5584-4CB0-9097-1A299E37D517}"/>
                  </a:ext>
                </a:extLst>
              </p:cNvPr>
              <p:cNvSpPr/>
              <p:nvPr/>
            </p:nvSpPr>
            <p:spPr>
              <a:xfrm>
                <a:off x="5319512" y="2178470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Qatar</a:t>
                </a:r>
              </a:p>
            </p:txBody>
          </p:sp>
          <p:sp>
            <p:nvSpPr>
              <p:cNvPr id="657" name="Rectangle 656">
                <a:extLst>
                  <a:ext uri="{FF2B5EF4-FFF2-40B4-BE49-F238E27FC236}">
                    <a16:creationId xmlns:a16="http://schemas.microsoft.com/office/drawing/2014/main" id="{B00598E6-28FA-4446-9A56-608E862765C1}"/>
                  </a:ext>
                </a:extLst>
              </p:cNvPr>
              <p:cNvSpPr/>
              <p:nvPr/>
            </p:nvSpPr>
            <p:spPr>
              <a:xfrm>
                <a:off x="5658091" y="1977159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Afghanistan</a:t>
                </a:r>
              </a:p>
            </p:txBody>
          </p:sp>
          <p:sp>
            <p:nvSpPr>
              <p:cNvPr id="658" name="Rectangle 657">
                <a:extLst>
                  <a:ext uri="{FF2B5EF4-FFF2-40B4-BE49-F238E27FC236}">
                    <a16:creationId xmlns:a16="http://schemas.microsoft.com/office/drawing/2014/main" id="{E1DEBACD-E2AF-4262-8180-1E8799B462FB}"/>
                  </a:ext>
                </a:extLst>
              </p:cNvPr>
              <p:cNvSpPr/>
              <p:nvPr/>
            </p:nvSpPr>
            <p:spPr>
              <a:xfrm>
                <a:off x="5727744" y="2140330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Pakistan</a:t>
                </a:r>
              </a:p>
            </p:txBody>
          </p:sp>
          <p:sp>
            <p:nvSpPr>
              <p:cNvPr id="659" name="Rectangle 658">
                <a:extLst>
                  <a:ext uri="{FF2B5EF4-FFF2-40B4-BE49-F238E27FC236}">
                    <a16:creationId xmlns:a16="http://schemas.microsoft.com/office/drawing/2014/main" id="{7C6106EA-472F-40B0-9E2B-D130DE33B568}"/>
                  </a:ext>
                </a:extLst>
              </p:cNvPr>
              <p:cNvSpPr/>
              <p:nvPr/>
            </p:nvSpPr>
            <p:spPr>
              <a:xfrm>
                <a:off x="5942144" y="1992905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Kashmir</a:t>
                </a:r>
              </a:p>
            </p:txBody>
          </p:sp>
          <p:sp>
            <p:nvSpPr>
              <p:cNvPr id="660" name="Rectangle 659">
                <a:extLst>
                  <a:ext uri="{FF2B5EF4-FFF2-40B4-BE49-F238E27FC236}">
                    <a16:creationId xmlns:a16="http://schemas.microsoft.com/office/drawing/2014/main" id="{C377A892-ABC7-4AD1-ABBC-1C24746361F7}"/>
                  </a:ext>
                </a:extLst>
              </p:cNvPr>
              <p:cNvSpPr/>
              <p:nvPr/>
            </p:nvSpPr>
            <p:spPr>
              <a:xfrm>
                <a:off x="6125024" y="2120541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Nepal</a:t>
                </a:r>
              </a:p>
            </p:txBody>
          </p:sp>
          <p:sp>
            <p:nvSpPr>
              <p:cNvPr id="661" name="Rectangle 660">
                <a:extLst>
                  <a:ext uri="{FF2B5EF4-FFF2-40B4-BE49-F238E27FC236}">
                    <a16:creationId xmlns:a16="http://schemas.microsoft.com/office/drawing/2014/main" id="{5D4D0C6D-39D5-49D9-B1EB-A3170FFC7948}"/>
                  </a:ext>
                </a:extLst>
              </p:cNvPr>
              <p:cNvSpPr/>
              <p:nvPr/>
            </p:nvSpPr>
            <p:spPr>
              <a:xfrm>
                <a:off x="6241230" y="2147211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Bhutan</a:t>
                </a:r>
              </a:p>
            </p:txBody>
          </p:sp>
          <p:sp>
            <p:nvSpPr>
              <p:cNvPr id="662" name="Rectangle 661">
                <a:extLst>
                  <a:ext uri="{FF2B5EF4-FFF2-40B4-BE49-F238E27FC236}">
                    <a16:creationId xmlns:a16="http://schemas.microsoft.com/office/drawing/2014/main" id="{38EE22E5-8C55-4DE6-AF00-0ED8DF3AD7B7}"/>
                  </a:ext>
                </a:extLst>
              </p:cNvPr>
              <p:cNvSpPr/>
              <p:nvPr/>
            </p:nvSpPr>
            <p:spPr>
              <a:xfrm>
                <a:off x="6229854" y="2233618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Bangladesh</a:t>
                </a:r>
              </a:p>
            </p:txBody>
          </p:sp>
          <p:sp>
            <p:nvSpPr>
              <p:cNvPr id="663" name="Rectangle 662">
                <a:extLst>
                  <a:ext uri="{FF2B5EF4-FFF2-40B4-BE49-F238E27FC236}">
                    <a16:creationId xmlns:a16="http://schemas.microsoft.com/office/drawing/2014/main" id="{FC49670C-949A-4B4B-9D9E-3F1418FFBD30}"/>
                  </a:ext>
                </a:extLst>
              </p:cNvPr>
              <p:cNvSpPr/>
              <p:nvPr/>
            </p:nvSpPr>
            <p:spPr>
              <a:xfrm>
                <a:off x="6336822" y="2300526"/>
                <a:ext cx="276105" cy="86177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Myanmar</a:t>
                </a:r>
              </a:p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(Burma)</a:t>
                </a:r>
              </a:p>
            </p:txBody>
          </p:sp>
          <p:sp>
            <p:nvSpPr>
              <p:cNvPr id="664" name="Rectangle 663">
                <a:extLst>
                  <a:ext uri="{FF2B5EF4-FFF2-40B4-BE49-F238E27FC236}">
                    <a16:creationId xmlns:a16="http://schemas.microsoft.com/office/drawing/2014/main" id="{C161D008-33F3-40D2-A3A0-3AE44F1197C3}"/>
                  </a:ext>
                </a:extLst>
              </p:cNvPr>
              <p:cNvSpPr/>
              <p:nvPr/>
            </p:nvSpPr>
            <p:spPr>
              <a:xfrm>
                <a:off x="6477995" y="2437128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Thailand</a:t>
                </a:r>
              </a:p>
            </p:txBody>
          </p:sp>
          <p:sp>
            <p:nvSpPr>
              <p:cNvPr id="665" name="Rectangle 664">
                <a:extLst>
                  <a:ext uri="{FF2B5EF4-FFF2-40B4-BE49-F238E27FC236}">
                    <a16:creationId xmlns:a16="http://schemas.microsoft.com/office/drawing/2014/main" id="{7E4CA77F-2318-4BB6-ADA6-6A25AD9CF7AE}"/>
                  </a:ext>
                </a:extLst>
              </p:cNvPr>
              <p:cNvSpPr/>
              <p:nvPr/>
            </p:nvSpPr>
            <p:spPr>
              <a:xfrm>
                <a:off x="6526887" y="2523339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Cambodia</a:t>
                </a:r>
              </a:p>
            </p:txBody>
          </p:sp>
          <p:sp>
            <p:nvSpPr>
              <p:cNvPr id="666" name="Rectangle 665">
                <a:extLst>
                  <a:ext uri="{FF2B5EF4-FFF2-40B4-BE49-F238E27FC236}">
                    <a16:creationId xmlns:a16="http://schemas.microsoft.com/office/drawing/2014/main" id="{11F4088D-D851-4921-833B-E85C27E213EB}"/>
                  </a:ext>
                </a:extLst>
              </p:cNvPr>
              <p:cNvSpPr/>
              <p:nvPr/>
            </p:nvSpPr>
            <p:spPr>
              <a:xfrm>
                <a:off x="6758523" y="2445888"/>
                <a:ext cx="208052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Vietnam</a:t>
                </a:r>
              </a:p>
            </p:txBody>
          </p:sp>
          <p:sp>
            <p:nvSpPr>
              <p:cNvPr id="667" name="Rectangle 666">
                <a:extLst>
                  <a:ext uri="{FF2B5EF4-FFF2-40B4-BE49-F238E27FC236}">
                    <a16:creationId xmlns:a16="http://schemas.microsoft.com/office/drawing/2014/main" id="{CAFB13AA-3170-4E9D-B169-1123A740D171}"/>
                  </a:ext>
                </a:extLst>
              </p:cNvPr>
              <p:cNvSpPr/>
              <p:nvPr/>
            </p:nvSpPr>
            <p:spPr>
              <a:xfrm>
                <a:off x="6610258" y="2713178"/>
                <a:ext cx="208052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Malaysia</a:t>
                </a:r>
              </a:p>
            </p:txBody>
          </p:sp>
          <p:sp>
            <p:nvSpPr>
              <p:cNvPr id="668" name="Rectangle 667">
                <a:extLst>
                  <a:ext uri="{FF2B5EF4-FFF2-40B4-BE49-F238E27FC236}">
                    <a16:creationId xmlns:a16="http://schemas.microsoft.com/office/drawing/2014/main" id="{4AFFA3AB-6DF5-4C89-A192-8196D5B44664}"/>
                  </a:ext>
                </a:extLst>
              </p:cNvPr>
              <p:cNvSpPr/>
              <p:nvPr/>
            </p:nvSpPr>
            <p:spPr>
              <a:xfrm>
                <a:off x="6751087" y="2847715"/>
                <a:ext cx="607307" cy="100540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Indonesia</a:t>
                </a:r>
              </a:p>
            </p:txBody>
          </p:sp>
          <p:sp>
            <p:nvSpPr>
              <p:cNvPr id="669" name="Rectangle 668">
                <a:extLst>
                  <a:ext uri="{FF2B5EF4-FFF2-40B4-BE49-F238E27FC236}">
                    <a16:creationId xmlns:a16="http://schemas.microsoft.com/office/drawing/2014/main" id="{B6FEB506-AB9A-451C-A939-573AE9BAFC54}"/>
                  </a:ext>
                </a:extLst>
              </p:cNvPr>
              <p:cNvSpPr/>
              <p:nvPr/>
            </p:nvSpPr>
            <p:spPr>
              <a:xfrm>
                <a:off x="7329858" y="2864091"/>
                <a:ext cx="607307" cy="129266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PAPUA</a:t>
                </a:r>
              </a:p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NEW</a:t>
                </a:r>
              </a:p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GUINEA</a:t>
                </a:r>
              </a:p>
            </p:txBody>
          </p:sp>
          <p:sp>
            <p:nvSpPr>
              <p:cNvPr id="670" name="Rectangle 669">
                <a:extLst>
                  <a:ext uri="{FF2B5EF4-FFF2-40B4-BE49-F238E27FC236}">
                    <a16:creationId xmlns:a16="http://schemas.microsoft.com/office/drawing/2014/main" id="{FCAE0242-7D9A-49BA-8C46-E3B5A7A5280E}"/>
                  </a:ext>
                </a:extLst>
              </p:cNvPr>
              <p:cNvSpPr/>
              <p:nvPr/>
            </p:nvSpPr>
            <p:spPr>
              <a:xfrm>
                <a:off x="7036975" y="2306292"/>
                <a:ext cx="208052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TAIWAN</a:t>
                </a:r>
              </a:p>
            </p:txBody>
          </p:sp>
          <p:sp>
            <p:nvSpPr>
              <p:cNvPr id="671" name="Rectangle 670">
                <a:extLst>
                  <a:ext uri="{FF2B5EF4-FFF2-40B4-BE49-F238E27FC236}">
                    <a16:creationId xmlns:a16="http://schemas.microsoft.com/office/drawing/2014/main" id="{1A69A092-B173-473F-8685-468CC0EFC3C5}"/>
                  </a:ext>
                </a:extLst>
              </p:cNvPr>
              <p:cNvSpPr/>
              <p:nvPr/>
            </p:nvSpPr>
            <p:spPr>
              <a:xfrm>
                <a:off x="7104147" y="1779934"/>
                <a:ext cx="208052" cy="86177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NORTH</a:t>
                </a:r>
              </a:p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KOREA</a:t>
                </a:r>
              </a:p>
            </p:txBody>
          </p:sp>
          <p:sp>
            <p:nvSpPr>
              <p:cNvPr id="672" name="Rectangle 671">
                <a:extLst>
                  <a:ext uri="{FF2B5EF4-FFF2-40B4-BE49-F238E27FC236}">
                    <a16:creationId xmlns:a16="http://schemas.microsoft.com/office/drawing/2014/main" id="{68E14749-572E-47F5-A9AD-7A95F63E659A}"/>
                  </a:ext>
                </a:extLst>
              </p:cNvPr>
              <p:cNvSpPr/>
              <p:nvPr/>
            </p:nvSpPr>
            <p:spPr>
              <a:xfrm>
                <a:off x="7104146" y="1934242"/>
                <a:ext cx="208052" cy="86177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SOUTH</a:t>
                </a:r>
              </a:p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KOREA</a:t>
                </a:r>
              </a:p>
            </p:txBody>
          </p:sp>
          <p:sp>
            <p:nvSpPr>
              <p:cNvPr id="673" name="Rectangle 672">
                <a:extLst>
                  <a:ext uri="{FF2B5EF4-FFF2-40B4-BE49-F238E27FC236}">
                    <a16:creationId xmlns:a16="http://schemas.microsoft.com/office/drawing/2014/main" id="{7F7F5E73-62CB-4870-8F15-8EF3BA94A8A1}"/>
                  </a:ext>
                </a:extLst>
              </p:cNvPr>
              <p:cNvSpPr/>
              <p:nvPr/>
            </p:nvSpPr>
            <p:spPr>
              <a:xfrm>
                <a:off x="6995362" y="2466650"/>
                <a:ext cx="291277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PHILIPPINES</a:t>
                </a:r>
              </a:p>
            </p:txBody>
          </p:sp>
          <p:sp>
            <p:nvSpPr>
              <p:cNvPr id="674" name="Rectangle 673">
                <a:extLst>
                  <a:ext uri="{FF2B5EF4-FFF2-40B4-BE49-F238E27FC236}">
                    <a16:creationId xmlns:a16="http://schemas.microsoft.com/office/drawing/2014/main" id="{F11AF4F6-99C3-4788-A126-AA7ED7361E84}"/>
                  </a:ext>
                </a:extLst>
              </p:cNvPr>
              <p:cNvSpPr/>
              <p:nvPr/>
            </p:nvSpPr>
            <p:spPr>
              <a:xfrm>
                <a:off x="6038999" y="2627680"/>
                <a:ext cx="276105" cy="86177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SRI</a:t>
                </a:r>
              </a:p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LAN KA</a:t>
                </a:r>
              </a:p>
            </p:txBody>
          </p: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0DF9455E-A54D-495B-BB7A-510EF7B29C7B}"/>
                  </a:ext>
                </a:extLst>
              </p:cNvPr>
              <p:cNvSpPr/>
              <p:nvPr/>
            </p:nvSpPr>
            <p:spPr>
              <a:xfrm>
                <a:off x="5316071" y="1796948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Azerbaijan</a:t>
                </a:r>
              </a:p>
            </p:txBody>
          </p:sp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16DF5BBC-8575-48FB-8AC8-B77260499F9D}"/>
                  </a:ext>
                </a:extLst>
              </p:cNvPr>
              <p:cNvSpPr/>
              <p:nvPr/>
            </p:nvSpPr>
            <p:spPr>
              <a:xfrm>
                <a:off x="5097924" y="1746127"/>
                <a:ext cx="276105" cy="28726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Georgia</a:t>
                </a:r>
              </a:p>
            </p:txBody>
          </p:sp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1F1D62C2-B805-4141-90D7-56CC3E1860B8}"/>
                  </a:ext>
                </a:extLst>
              </p:cNvPr>
              <p:cNvSpPr/>
              <p:nvPr/>
            </p:nvSpPr>
            <p:spPr>
              <a:xfrm>
                <a:off x="5154968" y="1804879"/>
                <a:ext cx="276105" cy="28726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Armenia</a:t>
                </a:r>
              </a:p>
            </p:txBody>
          </p:sp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id="{0858C8D9-DCCC-4BED-8866-03830A631F90}"/>
                  </a:ext>
                </a:extLst>
              </p:cNvPr>
              <p:cNvSpPr/>
              <p:nvPr/>
            </p:nvSpPr>
            <p:spPr>
              <a:xfrm>
                <a:off x="5512237" y="1835928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Turkmenistan</a:t>
                </a:r>
              </a:p>
            </p:txBody>
          </p:sp>
          <p:sp>
            <p:nvSpPr>
              <p:cNvPr id="679" name="Rectangle 678">
                <a:extLst>
                  <a:ext uri="{FF2B5EF4-FFF2-40B4-BE49-F238E27FC236}">
                    <a16:creationId xmlns:a16="http://schemas.microsoft.com/office/drawing/2014/main" id="{6CFA69DA-A552-4ACF-9C3E-7D5EA92F8675}"/>
                  </a:ext>
                </a:extLst>
              </p:cNvPr>
              <p:cNvSpPr/>
              <p:nvPr/>
            </p:nvSpPr>
            <p:spPr>
              <a:xfrm>
                <a:off x="5590342" y="1738773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Uzbekistan</a:t>
                </a:r>
              </a:p>
            </p:txBody>
          </p:sp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F69019DB-95D9-43B9-B975-631F4A575889}"/>
                  </a:ext>
                </a:extLst>
              </p:cNvPr>
              <p:cNvSpPr/>
              <p:nvPr/>
            </p:nvSpPr>
            <p:spPr>
              <a:xfrm>
                <a:off x="4667954" y="1860773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GREECE</a:t>
                </a:r>
              </a:p>
            </p:txBody>
          </p:sp>
          <p:sp>
            <p:nvSpPr>
              <p:cNvPr id="681" name="Rectangle 680">
                <a:extLst>
                  <a:ext uri="{FF2B5EF4-FFF2-40B4-BE49-F238E27FC236}">
                    <a16:creationId xmlns:a16="http://schemas.microsoft.com/office/drawing/2014/main" id="{9B46ECAE-88C6-4DED-9C2B-127E8D4F273C}"/>
                  </a:ext>
                </a:extLst>
              </p:cNvPr>
              <p:cNvSpPr/>
              <p:nvPr/>
            </p:nvSpPr>
            <p:spPr>
              <a:xfrm>
                <a:off x="4724261" y="1734083"/>
                <a:ext cx="276105" cy="28726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BULGARIA</a:t>
                </a:r>
              </a:p>
            </p:txBody>
          </p:sp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01B748FE-2816-409C-B399-1E529FAECF7B}"/>
                  </a:ext>
                </a:extLst>
              </p:cNvPr>
              <p:cNvSpPr/>
              <p:nvPr/>
            </p:nvSpPr>
            <p:spPr>
              <a:xfrm>
                <a:off x="4715934" y="1645661"/>
                <a:ext cx="276105" cy="28726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ROMANIA</a:t>
                </a:r>
              </a:p>
            </p:txBody>
          </p:sp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12DBB00C-D0FD-4904-B050-E88969A3ACD0}"/>
                  </a:ext>
                </a:extLst>
              </p:cNvPr>
              <p:cNvSpPr/>
              <p:nvPr/>
            </p:nvSpPr>
            <p:spPr>
              <a:xfrm>
                <a:off x="4834231" y="1601023"/>
                <a:ext cx="276105" cy="28726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MOLDOVA</a:t>
                </a:r>
              </a:p>
            </p:txBody>
          </p:sp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83CC7989-56F1-427D-9A58-2BF600397709}"/>
                  </a:ext>
                </a:extLst>
              </p:cNvPr>
              <p:cNvSpPr/>
              <p:nvPr/>
            </p:nvSpPr>
            <p:spPr>
              <a:xfrm>
                <a:off x="4834231" y="1529147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UKRAINE</a:t>
                </a:r>
              </a:p>
            </p:txBody>
          </p:sp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0A54E0CF-1CD8-4051-BEFF-C8764A2588CD}"/>
                  </a:ext>
                </a:extLst>
              </p:cNvPr>
              <p:cNvSpPr/>
              <p:nvPr/>
            </p:nvSpPr>
            <p:spPr>
              <a:xfrm>
                <a:off x="4834231" y="1412308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BELARUS</a:t>
                </a:r>
              </a:p>
            </p:txBody>
          </p:sp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EB8DB6A3-2F5E-454A-A1E6-EBF3090D8D7F}"/>
                  </a:ext>
                </a:extLst>
              </p:cNvPr>
              <p:cNvSpPr/>
              <p:nvPr/>
            </p:nvSpPr>
            <p:spPr>
              <a:xfrm>
                <a:off x="4044271" y="1841906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SPAIN</a:t>
                </a:r>
              </a:p>
            </p:txBody>
          </p:sp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id="{37694A90-8B2A-4C2B-9DF2-F40262E19393}"/>
                  </a:ext>
                </a:extLst>
              </p:cNvPr>
              <p:cNvSpPr/>
              <p:nvPr/>
            </p:nvSpPr>
            <p:spPr>
              <a:xfrm>
                <a:off x="3825998" y="1885794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PORTUGAL</a:t>
                </a:r>
              </a:p>
            </p:txBody>
          </p:sp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id="{C4E196CC-5248-48B1-B219-92E2EA8E10A4}"/>
                  </a:ext>
                </a:extLst>
              </p:cNvPr>
              <p:cNvSpPr/>
              <p:nvPr/>
            </p:nvSpPr>
            <p:spPr>
              <a:xfrm>
                <a:off x="4201145" y="1632463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FRANCE</a:t>
                </a:r>
              </a:p>
            </p:txBody>
          </p:sp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id="{37D679F2-3ACE-4E53-8532-6B150C3D1C4C}"/>
                  </a:ext>
                </a:extLst>
              </p:cNvPr>
              <p:cNvSpPr/>
              <p:nvPr/>
            </p:nvSpPr>
            <p:spPr>
              <a:xfrm>
                <a:off x="4374247" y="1475936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GERMANY</a:t>
                </a:r>
              </a:p>
            </p:txBody>
          </p:sp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32E0E70F-7D6A-447B-9DEE-F376777B42A0}"/>
                  </a:ext>
                </a:extLst>
              </p:cNvPr>
              <p:cNvSpPr/>
              <p:nvPr/>
            </p:nvSpPr>
            <p:spPr>
              <a:xfrm>
                <a:off x="4406516" y="1755667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ITALY</a:t>
                </a:r>
              </a:p>
            </p:txBody>
          </p:sp>
          <p:sp>
            <p:nvSpPr>
              <p:cNvPr id="691" name="Rectangle 690">
                <a:extLst>
                  <a:ext uri="{FF2B5EF4-FFF2-40B4-BE49-F238E27FC236}">
                    <a16:creationId xmlns:a16="http://schemas.microsoft.com/office/drawing/2014/main" id="{248B3EC2-50E1-428C-A0A3-9322FD859AE5}"/>
                  </a:ext>
                </a:extLst>
              </p:cNvPr>
              <p:cNvSpPr/>
              <p:nvPr/>
            </p:nvSpPr>
            <p:spPr>
              <a:xfrm>
                <a:off x="4514761" y="1656223"/>
                <a:ext cx="276105" cy="28726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SLOVENIA</a:t>
                </a:r>
              </a:p>
            </p:txBody>
          </p:sp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83387FD8-DD98-4806-8D32-49FD4DA9EDF7}"/>
                  </a:ext>
                </a:extLst>
              </p:cNvPr>
              <p:cNvSpPr/>
              <p:nvPr/>
            </p:nvSpPr>
            <p:spPr>
              <a:xfrm>
                <a:off x="4358605" y="1633560"/>
                <a:ext cx="276105" cy="28726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Switzerland</a:t>
                </a:r>
              </a:p>
            </p:txBody>
          </p:sp>
          <p:sp>
            <p:nvSpPr>
              <p:cNvPr id="693" name="Rectangle 692">
                <a:extLst>
                  <a:ext uri="{FF2B5EF4-FFF2-40B4-BE49-F238E27FC236}">
                    <a16:creationId xmlns:a16="http://schemas.microsoft.com/office/drawing/2014/main" id="{8C6C649C-3464-4781-A32C-AF15D4DDBE20}"/>
                  </a:ext>
                </a:extLst>
              </p:cNvPr>
              <p:cNvSpPr/>
              <p:nvPr/>
            </p:nvSpPr>
            <p:spPr>
              <a:xfrm>
                <a:off x="4434012" y="1599580"/>
                <a:ext cx="276105" cy="28726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AUSTRIA</a:t>
                </a:r>
              </a:p>
            </p:txBody>
          </p:sp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id="{CEB1BCC8-DB74-412A-A098-D5C745F53813}"/>
                  </a:ext>
                </a:extLst>
              </p:cNvPr>
              <p:cNvSpPr/>
              <p:nvPr/>
            </p:nvSpPr>
            <p:spPr>
              <a:xfrm>
                <a:off x="4585043" y="1613788"/>
                <a:ext cx="276105" cy="28726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HUNGARY</a:t>
                </a:r>
              </a:p>
            </p:txBody>
          </p:sp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D0D965A8-D8B3-44AF-9EA8-417999473293}"/>
                  </a:ext>
                </a:extLst>
              </p:cNvPr>
              <p:cNvSpPr/>
              <p:nvPr/>
            </p:nvSpPr>
            <p:spPr>
              <a:xfrm>
                <a:off x="4585043" y="1566658"/>
                <a:ext cx="276105" cy="28726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SLOVAKIA</a:t>
                </a:r>
              </a:p>
            </p:txBody>
          </p:sp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id="{362DDA94-7395-4AB6-B8BE-B958AC83DA64}"/>
                  </a:ext>
                </a:extLst>
              </p:cNvPr>
              <p:cNvSpPr/>
              <p:nvPr/>
            </p:nvSpPr>
            <p:spPr>
              <a:xfrm>
                <a:off x="4585043" y="1474606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POLAND</a:t>
                </a:r>
              </a:p>
            </p:txBody>
          </p:sp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DC509E9B-F93C-4D97-BF4A-2199FB92AA28}"/>
                  </a:ext>
                </a:extLst>
              </p:cNvPr>
              <p:cNvSpPr/>
              <p:nvPr/>
            </p:nvSpPr>
            <p:spPr>
              <a:xfrm>
                <a:off x="4485268" y="1537064"/>
                <a:ext cx="276105" cy="28726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CZECH</a:t>
                </a:r>
              </a:p>
            </p:txBody>
          </p:sp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25F73247-E751-4E5D-8978-5CE6A0D7EEDD}"/>
                  </a:ext>
                </a:extLst>
              </p:cNvPr>
              <p:cNvSpPr/>
              <p:nvPr/>
            </p:nvSpPr>
            <p:spPr>
              <a:xfrm>
                <a:off x="4469322" y="1683505"/>
                <a:ext cx="276105" cy="28726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CROATIA</a:t>
                </a:r>
              </a:p>
            </p:txBody>
          </p:sp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B76C38D0-A1FC-4C42-8C69-5693E8C382D8}"/>
                  </a:ext>
                </a:extLst>
              </p:cNvPr>
              <p:cNvSpPr/>
              <p:nvPr/>
            </p:nvSpPr>
            <p:spPr>
              <a:xfrm>
                <a:off x="4521011" y="1720274"/>
                <a:ext cx="276105" cy="28726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BOSNIA</a:t>
                </a:r>
              </a:p>
            </p:txBody>
          </p:sp>
          <p:sp>
            <p:nvSpPr>
              <p:cNvPr id="700" name="Rectangle 699">
                <a:extLst>
                  <a:ext uri="{FF2B5EF4-FFF2-40B4-BE49-F238E27FC236}">
                    <a16:creationId xmlns:a16="http://schemas.microsoft.com/office/drawing/2014/main" id="{35B4B6B2-33E0-4059-BEDA-44839A9B2DD9}"/>
                  </a:ext>
                </a:extLst>
              </p:cNvPr>
              <p:cNvSpPr/>
              <p:nvPr/>
            </p:nvSpPr>
            <p:spPr>
              <a:xfrm>
                <a:off x="4559710" y="1804372"/>
                <a:ext cx="276105" cy="28726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ALBANIA</a:t>
                </a:r>
              </a:p>
            </p:txBody>
          </p:sp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53559EE7-746B-44B3-8E5D-09E5C28ACBC8}"/>
                  </a:ext>
                </a:extLst>
              </p:cNvPr>
              <p:cNvSpPr/>
              <p:nvPr/>
            </p:nvSpPr>
            <p:spPr>
              <a:xfrm>
                <a:off x="4559710" y="1769037"/>
                <a:ext cx="276105" cy="28726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MONTENEGRO</a:t>
                </a:r>
              </a:p>
            </p:txBody>
          </p:sp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9550A1FA-88ED-48AE-BA52-7F81D3A10A9B}"/>
                  </a:ext>
                </a:extLst>
              </p:cNvPr>
              <p:cNvSpPr/>
              <p:nvPr/>
            </p:nvSpPr>
            <p:spPr>
              <a:xfrm>
                <a:off x="4611754" y="1711190"/>
                <a:ext cx="276105" cy="28726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SERBIA</a:t>
                </a:r>
              </a:p>
            </p:txBody>
          </p:sp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76A26C01-FDE3-4AEB-B84A-AEC6FDFBC020}"/>
                  </a:ext>
                </a:extLst>
              </p:cNvPr>
              <p:cNvSpPr/>
              <p:nvPr/>
            </p:nvSpPr>
            <p:spPr>
              <a:xfrm>
                <a:off x="4255813" y="1422032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Netherlands</a:t>
                </a:r>
              </a:p>
            </p:txBody>
          </p:sp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86FC9BAE-5C58-45B3-95B2-2AADDAE9517A}"/>
                  </a:ext>
                </a:extLst>
              </p:cNvPr>
              <p:cNvSpPr/>
              <p:nvPr/>
            </p:nvSpPr>
            <p:spPr>
              <a:xfrm>
                <a:off x="4174599" y="1478638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BELGIUM</a:t>
                </a:r>
              </a:p>
            </p:txBody>
          </p:sp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885E5D14-B156-4EDC-8AD9-367D606912AA}"/>
                  </a:ext>
                </a:extLst>
              </p:cNvPr>
              <p:cNvSpPr/>
              <p:nvPr/>
            </p:nvSpPr>
            <p:spPr>
              <a:xfrm>
                <a:off x="4064843" y="1298014"/>
                <a:ext cx="276105" cy="86177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UNITED</a:t>
                </a:r>
              </a:p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KINGDOM</a:t>
                </a:r>
              </a:p>
            </p:txBody>
          </p:sp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id="{348DC0B5-C3D6-40E3-B751-4BF2EA7285B7}"/>
                  </a:ext>
                </a:extLst>
              </p:cNvPr>
              <p:cNvSpPr/>
              <p:nvPr/>
            </p:nvSpPr>
            <p:spPr>
              <a:xfrm>
                <a:off x="3833659" y="1431033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IRELAND</a:t>
                </a:r>
              </a:p>
            </p:txBody>
          </p:sp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74BAAAB5-8ED6-4B98-B150-FA6D2192CFBC}"/>
                  </a:ext>
                </a:extLst>
              </p:cNvPr>
              <p:cNvSpPr/>
              <p:nvPr/>
            </p:nvSpPr>
            <p:spPr>
              <a:xfrm>
                <a:off x="4374247" y="1321701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DENMARK</a:t>
                </a:r>
              </a:p>
            </p:txBody>
          </p:sp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id="{030F970E-E72C-46CF-B63D-FC7D184436E2}"/>
                  </a:ext>
                </a:extLst>
              </p:cNvPr>
              <p:cNvSpPr/>
              <p:nvPr/>
            </p:nvSpPr>
            <p:spPr>
              <a:xfrm>
                <a:off x="4301565" y="1147666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NORWAY</a:t>
                </a:r>
              </a:p>
            </p:txBody>
          </p:sp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57E14B3C-CE1E-45A7-8CB2-11ECD8EEA06A}"/>
                  </a:ext>
                </a:extLst>
              </p:cNvPr>
              <p:cNvSpPr/>
              <p:nvPr/>
            </p:nvSpPr>
            <p:spPr>
              <a:xfrm>
                <a:off x="4558269" y="998349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SWEDEN</a:t>
                </a:r>
              </a:p>
            </p:txBody>
          </p:sp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2DBFF94F-4BBD-4D9A-A1A5-16071B4FE630}"/>
                  </a:ext>
                </a:extLst>
              </p:cNvPr>
              <p:cNvSpPr/>
              <p:nvPr/>
            </p:nvSpPr>
            <p:spPr>
              <a:xfrm>
                <a:off x="4721263" y="1119966"/>
                <a:ext cx="276105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FINLAND</a:t>
                </a:r>
              </a:p>
            </p:txBody>
          </p:sp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id="{60026D12-70AC-4CC4-855D-4D18B650E377}"/>
                  </a:ext>
                </a:extLst>
              </p:cNvPr>
              <p:cNvSpPr/>
              <p:nvPr/>
            </p:nvSpPr>
            <p:spPr>
              <a:xfrm>
                <a:off x="4716912" y="1222471"/>
                <a:ext cx="276105" cy="28726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ESTONIA</a:t>
                </a:r>
              </a:p>
            </p:txBody>
          </p:sp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A7666363-4E09-48A1-8179-E4114EA024D3}"/>
                  </a:ext>
                </a:extLst>
              </p:cNvPr>
              <p:cNvSpPr/>
              <p:nvPr/>
            </p:nvSpPr>
            <p:spPr>
              <a:xfrm>
                <a:off x="4689468" y="1304410"/>
                <a:ext cx="276105" cy="28726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LATVIA</a:t>
                </a:r>
              </a:p>
            </p:txBody>
          </p:sp>
          <p:sp>
            <p:nvSpPr>
              <p:cNvPr id="713" name="Rectangle 712">
                <a:extLst>
                  <a:ext uri="{FF2B5EF4-FFF2-40B4-BE49-F238E27FC236}">
                    <a16:creationId xmlns:a16="http://schemas.microsoft.com/office/drawing/2014/main" id="{080224E0-42CE-4BF2-8995-4DA72E7B5B37}"/>
                  </a:ext>
                </a:extLst>
              </p:cNvPr>
              <p:cNvSpPr/>
              <p:nvPr/>
            </p:nvSpPr>
            <p:spPr>
              <a:xfrm>
                <a:off x="4689468" y="1356837"/>
                <a:ext cx="276105" cy="28726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LITHUANIA</a:t>
                </a:r>
              </a:p>
            </p:txBody>
          </p:sp>
          <p:sp>
            <p:nvSpPr>
              <p:cNvPr id="714" name="Rectangle 713">
                <a:extLst>
                  <a:ext uri="{FF2B5EF4-FFF2-40B4-BE49-F238E27FC236}">
                    <a16:creationId xmlns:a16="http://schemas.microsoft.com/office/drawing/2014/main" id="{E420B8FF-1F8D-43B8-BD24-446764851EEE}"/>
                  </a:ext>
                </a:extLst>
              </p:cNvPr>
              <p:cNvSpPr/>
              <p:nvPr/>
            </p:nvSpPr>
            <p:spPr>
              <a:xfrm>
                <a:off x="347041" y="877759"/>
                <a:ext cx="739647" cy="28725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ALASKA (U.S.A)</a:t>
                </a:r>
              </a:p>
            </p:txBody>
          </p:sp>
          <p:sp>
            <p:nvSpPr>
              <p:cNvPr id="715" name="Rectangle 714">
                <a:extLst>
                  <a:ext uri="{FF2B5EF4-FFF2-40B4-BE49-F238E27FC236}">
                    <a16:creationId xmlns:a16="http://schemas.microsoft.com/office/drawing/2014/main" id="{AAAE87A6-C0F5-4824-BA45-54842054875C}"/>
                  </a:ext>
                </a:extLst>
              </p:cNvPr>
              <p:cNvSpPr/>
              <p:nvPr/>
            </p:nvSpPr>
            <p:spPr>
              <a:xfrm>
                <a:off x="1446460" y="2330734"/>
                <a:ext cx="767010" cy="114903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MEXICO</a:t>
                </a:r>
              </a:p>
            </p:txBody>
          </p:sp>
          <p:sp>
            <p:nvSpPr>
              <p:cNvPr id="716" name="Rectangle 715">
                <a:extLst>
                  <a:ext uri="{FF2B5EF4-FFF2-40B4-BE49-F238E27FC236}">
                    <a16:creationId xmlns:a16="http://schemas.microsoft.com/office/drawing/2014/main" id="{77D16611-8456-4F30-BF57-2D2B87DBA23D}"/>
                  </a:ext>
                </a:extLst>
              </p:cNvPr>
              <p:cNvSpPr/>
              <p:nvPr/>
            </p:nvSpPr>
            <p:spPr>
              <a:xfrm>
                <a:off x="1991502" y="2335615"/>
                <a:ext cx="391659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HONDURAS</a:t>
                </a:r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F1E91825-5EE0-4B88-A080-11F36E4CA20B}"/>
                  </a:ext>
                </a:extLst>
              </p:cNvPr>
              <p:cNvSpPr/>
              <p:nvPr/>
            </p:nvSpPr>
            <p:spPr>
              <a:xfrm>
                <a:off x="2209308" y="2294110"/>
                <a:ext cx="767010" cy="100540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CUBA</a:t>
                </a:r>
              </a:p>
            </p:txBody>
          </p:sp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7A8F87F3-017E-4B11-915E-9967C857458A}"/>
                  </a:ext>
                </a:extLst>
              </p:cNvPr>
              <p:cNvSpPr/>
              <p:nvPr/>
            </p:nvSpPr>
            <p:spPr>
              <a:xfrm>
                <a:off x="1976260" y="2530019"/>
                <a:ext cx="422138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NICARAGUA</a:t>
                </a:r>
              </a:p>
            </p:txBody>
          </p:sp>
          <p:sp>
            <p:nvSpPr>
              <p:cNvPr id="719" name="Rectangle 718">
                <a:extLst>
                  <a:ext uri="{FF2B5EF4-FFF2-40B4-BE49-F238E27FC236}">
                    <a16:creationId xmlns:a16="http://schemas.microsoft.com/office/drawing/2014/main" id="{50350D8F-F638-4C40-BECD-459844F4E046}"/>
                  </a:ext>
                </a:extLst>
              </p:cNvPr>
              <p:cNvSpPr/>
              <p:nvPr/>
            </p:nvSpPr>
            <p:spPr>
              <a:xfrm>
                <a:off x="2092238" y="2436535"/>
                <a:ext cx="422138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HONDURAS</a:t>
                </a:r>
              </a:p>
            </p:txBody>
          </p:sp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8A4636D7-9C8A-4854-A365-31A679A24BC3}"/>
                  </a:ext>
                </a:extLst>
              </p:cNvPr>
              <p:cNvSpPr/>
              <p:nvPr/>
            </p:nvSpPr>
            <p:spPr>
              <a:xfrm>
                <a:off x="2092238" y="2653563"/>
                <a:ext cx="422138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PANAMA</a:t>
                </a:r>
              </a:p>
            </p:txBody>
          </p: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C673C921-0BC2-4BE7-ABDC-A225ECCE5710}"/>
                  </a:ext>
                </a:extLst>
              </p:cNvPr>
              <p:cNvSpPr/>
              <p:nvPr/>
            </p:nvSpPr>
            <p:spPr>
              <a:xfrm>
                <a:off x="2529506" y="2594781"/>
                <a:ext cx="350859" cy="57451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VENEZUELA</a:t>
                </a:r>
              </a:p>
            </p:txBody>
          </p:sp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335FC283-A4B8-40DE-92D2-C3378390AD61}"/>
                  </a:ext>
                </a:extLst>
              </p:cNvPr>
              <p:cNvSpPr/>
              <p:nvPr/>
            </p:nvSpPr>
            <p:spPr>
              <a:xfrm>
                <a:off x="2707820" y="2615239"/>
                <a:ext cx="526119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GUYANA</a:t>
                </a:r>
              </a:p>
            </p:txBody>
          </p:sp>
          <p:sp>
            <p:nvSpPr>
              <p:cNvPr id="723" name="Rectangle 722">
                <a:extLst>
                  <a:ext uri="{FF2B5EF4-FFF2-40B4-BE49-F238E27FC236}">
                    <a16:creationId xmlns:a16="http://schemas.microsoft.com/office/drawing/2014/main" id="{9F24FA0B-28EE-40A8-BD05-6C37A96F6427}"/>
                  </a:ext>
                </a:extLst>
              </p:cNvPr>
              <p:cNvSpPr/>
              <p:nvPr/>
            </p:nvSpPr>
            <p:spPr>
              <a:xfrm>
                <a:off x="2791837" y="2655931"/>
                <a:ext cx="526119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SURINAME</a:t>
                </a:r>
              </a:p>
            </p:txBody>
          </p:sp>
          <p:sp>
            <p:nvSpPr>
              <p:cNvPr id="724" name="Rectangle 723">
                <a:extLst>
                  <a:ext uri="{FF2B5EF4-FFF2-40B4-BE49-F238E27FC236}">
                    <a16:creationId xmlns:a16="http://schemas.microsoft.com/office/drawing/2014/main" id="{7B7DAA59-2333-474B-925E-A2FBA1A0257C}"/>
                  </a:ext>
                </a:extLst>
              </p:cNvPr>
              <p:cNvSpPr/>
              <p:nvPr/>
            </p:nvSpPr>
            <p:spPr>
              <a:xfrm>
                <a:off x="2982937" y="2716201"/>
                <a:ext cx="357260" cy="86177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FRENCH</a:t>
                </a:r>
              </a:p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GUIANA</a:t>
                </a:r>
              </a:p>
            </p:txBody>
          </p:sp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4C58029C-6AFE-426D-81D1-405838D70DD5}"/>
                  </a:ext>
                </a:extLst>
              </p:cNvPr>
              <p:cNvSpPr/>
              <p:nvPr/>
            </p:nvSpPr>
            <p:spPr>
              <a:xfrm>
                <a:off x="2776977" y="2976121"/>
                <a:ext cx="526119" cy="114903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BRAZIL</a:t>
                </a:r>
              </a:p>
            </p:txBody>
          </p:sp>
          <p:sp>
            <p:nvSpPr>
              <p:cNvPr id="726" name="Rectangle 725">
                <a:extLst>
                  <a:ext uri="{FF2B5EF4-FFF2-40B4-BE49-F238E27FC236}">
                    <a16:creationId xmlns:a16="http://schemas.microsoft.com/office/drawing/2014/main" id="{AB6C1553-BF1B-4031-8C35-0DA9820B523F}"/>
                  </a:ext>
                </a:extLst>
              </p:cNvPr>
              <p:cNvSpPr/>
              <p:nvPr/>
            </p:nvSpPr>
            <p:spPr>
              <a:xfrm>
                <a:off x="2359079" y="2708150"/>
                <a:ext cx="422138" cy="57451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COLOMBIA</a:t>
                </a:r>
              </a:p>
            </p:txBody>
          </p:sp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849DF582-6C9B-4EAF-808E-95C6AFD6D101}"/>
                  </a:ext>
                </a:extLst>
              </p:cNvPr>
              <p:cNvSpPr/>
              <p:nvPr/>
            </p:nvSpPr>
            <p:spPr>
              <a:xfrm>
                <a:off x="2092239" y="2832635"/>
                <a:ext cx="422138" cy="43088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3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ECUADOR</a:t>
                </a:r>
              </a:p>
            </p:txBody>
          </p:sp>
          <p:sp>
            <p:nvSpPr>
              <p:cNvPr id="728" name="Rectangle 727">
                <a:extLst>
                  <a:ext uri="{FF2B5EF4-FFF2-40B4-BE49-F238E27FC236}">
                    <a16:creationId xmlns:a16="http://schemas.microsoft.com/office/drawing/2014/main" id="{15486979-B501-4D0F-A2C8-104DCB080A1E}"/>
                  </a:ext>
                </a:extLst>
              </p:cNvPr>
              <p:cNvSpPr/>
              <p:nvPr/>
            </p:nvSpPr>
            <p:spPr>
              <a:xfrm>
                <a:off x="2237715" y="3058600"/>
                <a:ext cx="422138" cy="57451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PERU</a:t>
                </a:r>
              </a:p>
            </p:txBody>
          </p:sp>
          <p:sp>
            <p:nvSpPr>
              <p:cNvPr id="729" name="Rectangle 728">
                <a:extLst>
                  <a:ext uri="{FF2B5EF4-FFF2-40B4-BE49-F238E27FC236}">
                    <a16:creationId xmlns:a16="http://schemas.microsoft.com/office/drawing/2014/main" id="{C6D46822-4690-448B-9C96-3EB660018328}"/>
                  </a:ext>
                </a:extLst>
              </p:cNvPr>
              <p:cNvSpPr/>
              <p:nvPr/>
            </p:nvSpPr>
            <p:spPr>
              <a:xfrm>
                <a:off x="2556558" y="3220467"/>
                <a:ext cx="422138" cy="57451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BOLIVIA</a:t>
                </a:r>
              </a:p>
            </p:txBody>
          </p:sp>
          <p:sp>
            <p:nvSpPr>
              <p:cNvPr id="730" name="Rectangle 729">
                <a:extLst>
                  <a:ext uri="{FF2B5EF4-FFF2-40B4-BE49-F238E27FC236}">
                    <a16:creationId xmlns:a16="http://schemas.microsoft.com/office/drawing/2014/main" id="{FA4DEF2F-169C-456C-8DF0-A2CB5B37FAE9}"/>
                  </a:ext>
                </a:extLst>
              </p:cNvPr>
              <p:cNvSpPr/>
              <p:nvPr/>
            </p:nvSpPr>
            <p:spPr>
              <a:xfrm>
                <a:off x="2708692" y="3353484"/>
                <a:ext cx="422138" cy="57451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PARAGUAY</a:t>
                </a:r>
              </a:p>
            </p:txBody>
          </p:sp>
          <p:sp>
            <p:nvSpPr>
              <p:cNvPr id="731" name="Rectangle 730">
                <a:extLst>
                  <a:ext uri="{FF2B5EF4-FFF2-40B4-BE49-F238E27FC236}">
                    <a16:creationId xmlns:a16="http://schemas.microsoft.com/office/drawing/2014/main" id="{0E373B98-594D-49A9-8413-263F4010486E}"/>
                  </a:ext>
                </a:extLst>
              </p:cNvPr>
              <p:cNvSpPr/>
              <p:nvPr/>
            </p:nvSpPr>
            <p:spPr>
              <a:xfrm>
                <a:off x="2561877" y="3711571"/>
                <a:ext cx="422138" cy="57451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ARGENTINA</a:t>
                </a:r>
              </a:p>
            </p:txBody>
          </p:sp>
          <p:sp>
            <p:nvSpPr>
              <p:cNvPr id="732" name="Rectangle 731">
                <a:extLst>
                  <a:ext uri="{FF2B5EF4-FFF2-40B4-BE49-F238E27FC236}">
                    <a16:creationId xmlns:a16="http://schemas.microsoft.com/office/drawing/2014/main" id="{E1C44C65-FFF8-4EFC-9513-D00090EEF8F7}"/>
                  </a:ext>
                </a:extLst>
              </p:cNvPr>
              <p:cNvSpPr/>
              <p:nvPr/>
            </p:nvSpPr>
            <p:spPr>
              <a:xfrm>
                <a:off x="2350397" y="3562218"/>
                <a:ext cx="228227" cy="57451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CHILE</a:t>
                </a:r>
              </a:p>
            </p:txBody>
          </p:sp>
          <p:sp>
            <p:nvSpPr>
              <p:cNvPr id="733" name="Rectangle 732">
                <a:extLst>
                  <a:ext uri="{FF2B5EF4-FFF2-40B4-BE49-F238E27FC236}">
                    <a16:creationId xmlns:a16="http://schemas.microsoft.com/office/drawing/2014/main" id="{D3CE3573-2D77-4DA2-93D4-082125700BC9}"/>
                  </a:ext>
                </a:extLst>
              </p:cNvPr>
              <p:cNvSpPr/>
              <p:nvPr/>
            </p:nvSpPr>
            <p:spPr>
              <a:xfrm>
                <a:off x="2919756" y="3623745"/>
                <a:ext cx="228227" cy="57451"/>
              </a:xfrm>
              <a:prstGeom prst="rect">
                <a:avLst/>
              </a:prstGeom>
              <a:grpFill/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Uruguay</a:t>
                </a:r>
              </a:p>
            </p:txBody>
          </p:sp>
        </p:grpSp>
      </p:grpSp>
      <p:sp>
        <p:nvSpPr>
          <p:cNvPr id="735" name="Rounded Rectangular Callout 358">
            <a:extLst>
              <a:ext uri="{FF2B5EF4-FFF2-40B4-BE49-F238E27FC236}">
                <a16:creationId xmlns:a16="http://schemas.microsoft.com/office/drawing/2014/main" id="{8BA3EF1D-C035-4259-968D-27745B216429}"/>
              </a:ext>
            </a:extLst>
          </p:cNvPr>
          <p:cNvSpPr/>
          <p:nvPr/>
        </p:nvSpPr>
        <p:spPr bwMode="auto">
          <a:xfrm>
            <a:off x="6128892" y="514350"/>
            <a:ext cx="615568" cy="333419"/>
          </a:xfrm>
          <a:prstGeom prst="wedgeRoundRectCallout">
            <a:avLst>
              <a:gd name="adj1" fmla="val -58466"/>
              <a:gd name="adj2" fmla="val 174113"/>
              <a:gd name="adj3" fmla="val 16667"/>
            </a:avLst>
          </a:prstGeom>
          <a:solidFill>
            <a:schemeClr val="accent3"/>
          </a:solidFill>
          <a:ln w="6350">
            <a:solidFill>
              <a:schemeClr val="bg1"/>
            </a:solidFill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75%</a:t>
            </a:r>
          </a:p>
        </p:txBody>
      </p:sp>
      <p:sp>
        <p:nvSpPr>
          <p:cNvPr id="736" name="Rounded Rectangular Callout 358">
            <a:extLst>
              <a:ext uri="{FF2B5EF4-FFF2-40B4-BE49-F238E27FC236}">
                <a16:creationId xmlns:a16="http://schemas.microsoft.com/office/drawing/2014/main" id="{73422017-E27C-49C9-B78F-521729EAED08}"/>
              </a:ext>
            </a:extLst>
          </p:cNvPr>
          <p:cNvSpPr/>
          <p:nvPr/>
        </p:nvSpPr>
        <p:spPr bwMode="auto">
          <a:xfrm>
            <a:off x="6128892" y="3390594"/>
            <a:ext cx="615568" cy="333419"/>
          </a:xfrm>
          <a:prstGeom prst="wedgeRoundRectCallout">
            <a:avLst>
              <a:gd name="adj1" fmla="val 59133"/>
              <a:gd name="adj2" fmla="val -208694"/>
              <a:gd name="adj3" fmla="val 16667"/>
            </a:avLst>
          </a:prstGeom>
          <a:solidFill>
            <a:schemeClr val="accent4"/>
          </a:solidFill>
          <a:ln w="6350">
            <a:solidFill>
              <a:schemeClr val="bg1"/>
            </a:solidFill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45%</a:t>
            </a:r>
          </a:p>
        </p:txBody>
      </p:sp>
      <p:sp>
        <p:nvSpPr>
          <p:cNvPr id="737" name="Rounded Rectangular Callout 358">
            <a:extLst>
              <a:ext uri="{FF2B5EF4-FFF2-40B4-BE49-F238E27FC236}">
                <a16:creationId xmlns:a16="http://schemas.microsoft.com/office/drawing/2014/main" id="{4D605959-C129-40B7-8B4F-FC12B1760B0B}"/>
              </a:ext>
            </a:extLst>
          </p:cNvPr>
          <p:cNvSpPr/>
          <p:nvPr/>
        </p:nvSpPr>
        <p:spPr bwMode="auto">
          <a:xfrm>
            <a:off x="3527023" y="2075978"/>
            <a:ext cx="615568" cy="333419"/>
          </a:xfrm>
          <a:prstGeom prst="wedgeRoundRectCallout">
            <a:avLst>
              <a:gd name="adj1" fmla="val 69964"/>
              <a:gd name="adj2" fmla="val 116977"/>
              <a:gd name="adj3" fmla="val 16667"/>
            </a:avLst>
          </a:prstGeom>
          <a:solidFill>
            <a:schemeClr val="accent2"/>
          </a:solidFill>
          <a:ln w="6350">
            <a:solidFill>
              <a:schemeClr val="bg1"/>
            </a:solidFill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32%</a:t>
            </a:r>
          </a:p>
        </p:txBody>
      </p:sp>
      <p:sp>
        <p:nvSpPr>
          <p:cNvPr id="738" name="Rounded Rectangular Callout 358">
            <a:extLst>
              <a:ext uri="{FF2B5EF4-FFF2-40B4-BE49-F238E27FC236}">
                <a16:creationId xmlns:a16="http://schemas.microsoft.com/office/drawing/2014/main" id="{01AE790C-2DB8-4D6D-A515-3D200F2548C7}"/>
              </a:ext>
            </a:extLst>
          </p:cNvPr>
          <p:cNvSpPr/>
          <p:nvPr/>
        </p:nvSpPr>
        <p:spPr bwMode="auto">
          <a:xfrm>
            <a:off x="1535983" y="914462"/>
            <a:ext cx="615568" cy="333419"/>
          </a:xfrm>
          <a:prstGeom prst="wedgeRoundRectCallout">
            <a:avLst>
              <a:gd name="adj1" fmla="val -87866"/>
              <a:gd name="adj2" fmla="val 128404"/>
              <a:gd name="adj3" fmla="val 16667"/>
            </a:avLst>
          </a:prstGeom>
          <a:solidFill>
            <a:schemeClr val="accent1"/>
          </a:solidFill>
          <a:ln w="6350">
            <a:solidFill>
              <a:schemeClr val="bg1"/>
            </a:solidFill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42649812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9726581-843C-4961-B39C-0F0890F97B7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2CCE4-4713-4363-B31F-B92A44488AE1}"/>
              </a:ext>
            </a:extLst>
          </p:cNvPr>
          <p:cNvSpPr/>
          <p:nvPr/>
        </p:nvSpPr>
        <p:spPr>
          <a:xfrm rot="10800000">
            <a:off x="3847471" y="520700"/>
            <a:ext cx="1449060" cy="4102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CC1107-C227-45E9-B0D6-0462E50CFA08}"/>
              </a:ext>
            </a:extLst>
          </p:cNvPr>
          <p:cNvSpPr/>
          <p:nvPr/>
        </p:nvSpPr>
        <p:spPr>
          <a:xfrm>
            <a:off x="2222642" y="2571750"/>
            <a:ext cx="46987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WEB PROJECT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7C0BDA-E810-4994-90B8-47A3E227B17A}"/>
              </a:ext>
            </a:extLst>
          </p:cNvPr>
          <p:cNvSpPr/>
          <p:nvPr/>
        </p:nvSpPr>
        <p:spPr>
          <a:xfrm>
            <a:off x="3321145" y="3614837"/>
            <a:ext cx="250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Multipurpose Template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B66098-D4BA-4338-9592-FBF96D50585F}"/>
              </a:ext>
            </a:extLst>
          </p:cNvPr>
          <p:cNvCxnSpPr/>
          <p:nvPr/>
        </p:nvCxnSpPr>
        <p:spPr>
          <a:xfrm>
            <a:off x="4114803" y="3504347"/>
            <a:ext cx="914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E109BB-0C04-46D4-A97D-D40FA4415001}"/>
              </a:ext>
            </a:extLst>
          </p:cNvPr>
          <p:cNvGrpSpPr/>
          <p:nvPr/>
        </p:nvGrpSpPr>
        <p:grpSpPr>
          <a:xfrm>
            <a:off x="3998897" y="1188720"/>
            <a:ext cx="1146206" cy="1139448"/>
            <a:chOff x="2417763" y="430213"/>
            <a:chExt cx="4308475" cy="4283075"/>
          </a:xfrm>
          <a:solidFill>
            <a:schemeClr val="bg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B84454B-E46A-42B2-8D79-F2130F886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776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3D6255-C34E-4375-AAFB-1DF027784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113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C0014B-58CA-4A61-9F9C-B1DC3A5E8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1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37EC6B1-046F-4F5D-90F1-1EBAE1950C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7763" y="430213"/>
              <a:ext cx="4308475" cy="4283075"/>
            </a:xfrm>
            <a:custGeom>
              <a:avLst/>
              <a:gdLst>
                <a:gd name="T0" fmla="*/ 1152 w 1440"/>
                <a:gd name="T1" fmla="*/ 96 h 1440"/>
                <a:gd name="T2" fmla="*/ 1080 w 1440"/>
                <a:gd name="T3" fmla="*/ 0 h 1440"/>
                <a:gd name="T4" fmla="*/ 192 w 1440"/>
                <a:gd name="T5" fmla="*/ 72 h 1440"/>
                <a:gd name="T6" fmla="*/ 120 w 1440"/>
                <a:gd name="T7" fmla="*/ 96 h 1440"/>
                <a:gd name="T8" fmla="*/ 0 w 1440"/>
                <a:gd name="T9" fmla="*/ 984 h 1440"/>
                <a:gd name="T10" fmla="*/ 528 w 1440"/>
                <a:gd name="T11" fmla="*/ 1104 h 1440"/>
                <a:gd name="T12" fmla="*/ 288 w 1440"/>
                <a:gd name="T13" fmla="*/ 1248 h 1440"/>
                <a:gd name="T14" fmla="*/ 288 w 1440"/>
                <a:gd name="T15" fmla="*/ 1440 h 1440"/>
                <a:gd name="T16" fmla="*/ 1248 w 1440"/>
                <a:gd name="T17" fmla="*/ 1344 h 1440"/>
                <a:gd name="T18" fmla="*/ 912 w 1440"/>
                <a:gd name="T19" fmla="*/ 1248 h 1440"/>
                <a:gd name="T20" fmla="*/ 1320 w 1440"/>
                <a:gd name="T21" fmla="*/ 1104 h 1440"/>
                <a:gd name="T22" fmla="*/ 1440 w 1440"/>
                <a:gd name="T23" fmla="*/ 216 h 1440"/>
                <a:gd name="T24" fmla="*/ 1152 w 1440"/>
                <a:gd name="T25" fmla="*/ 720 h 1440"/>
                <a:gd name="T26" fmla="*/ 1224 w 1440"/>
                <a:gd name="T27" fmla="*/ 768 h 1440"/>
                <a:gd name="T28" fmla="*/ 1152 w 1440"/>
                <a:gd name="T29" fmla="*/ 816 h 1440"/>
                <a:gd name="T30" fmla="*/ 1152 w 1440"/>
                <a:gd name="T31" fmla="*/ 864 h 1440"/>
                <a:gd name="T32" fmla="*/ 1272 w 1440"/>
                <a:gd name="T33" fmla="*/ 768 h 1440"/>
                <a:gd name="T34" fmla="*/ 1152 w 1440"/>
                <a:gd name="T35" fmla="*/ 672 h 1440"/>
                <a:gd name="T36" fmla="*/ 1296 w 1440"/>
                <a:gd name="T37" fmla="*/ 240 h 1440"/>
                <a:gd name="T38" fmla="*/ 1152 w 1440"/>
                <a:gd name="T39" fmla="*/ 912 h 1440"/>
                <a:gd name="T40" fmla="*/ 240 w 1440"/>
                <a:gd name="T41" fmla="*/ 72 h 1440"/>
                <a:gd name="T42" fmla="*/ 1080 w 1440"/>
                <a:gd name="T43" fmla="*/ 48 h 1440"/>
                <a:gd name="T44" fmla="*/ 1104 w 1440"/>
                <a:gd name="T45" fmla="*/ 144 h 1440"/>
                <a:gd name="T46" fmla="*/ 240 w 1440"/>
                <a:gd name="T47" fmla="*/ 72 h 1440"/>
                <a:gd name="T48" fmla="*/ 1104 w 1440"/>
                <a:gd name="T49" fmla="*/ 192 h 1440"/>
                <a:gd name="T50" fmla="*/ 456 w 1440"/>
                <a:gd name="T51" fmla="*/ 672 h 1440"/>
                <a:gd name="T52" fmla="*/ 301 w 1440"/>
                <a:gd name="T53" fmla="*/ 747 h 1440"/>
                <a:gd name="T54" fmla="*/ 301 w 1440"/>
                <a:gd name="T55" fmla="*/ 789 h 1440"/>
                <a:gd name="T56" fmla="*/ 456 w 1440"/>
                <a:gd name="T57" fmla="*/ 864 h 1440"/>
                <a:gd name="T58" fmla="*/ 1104 w 1440"/>
                <a:gd name="T59" fmla="*/ 912 h 1440"/>
                <a:gd name="T60" fmla="*/ 240 w 1440"/>
                <a:gd name="T61" fmla="*/ 192 h 1440"/>
                <a:gd name="T62" fmla="*/ 1104 w 1440"/>
                <a:gd name="T63" fmla="*/ 816 h 1440"/>
                <a:gd name="T64" fmla="*/ 1056 w 1440"/>
                <a:gd name="T65" fmla="*/ 720 h 1440"/>
                <a:gd name="T66" fmla="*/ 560 w 1440"/>
                <a:gd name="T67" fmla="*/ 744 h 1440"/>
                <a:gd name="T68" fmla="*/ 1008 w 1440"/>
                <a:gd name="T69" fmla="*/ 720 h 1440"/>
                <a:gd name="T70" fmla="*/ 560 w 1440"/>
                <a:gd name="T71" fmla="*/ 744 h 1440"/>
                <a:gd name="T72" fmla="*/ 1008 w 1440"/>
                <a:gd name="T73" fmla="*/ 816 h 1440"/>
                <a:gd name="T74" fmla="*/ 560 w 1440"/>
                <a:gd name="T75" fmla="*/ 792 h 1440"/>
                <a:gd name="T76" fmla="*/ 512 w 1440"/>
                <a:gd name="T77" fmla="*/ 768 h 1440"/>
                <a:gd name="T78" fmla="*/ 366 w 1440"/>
                <a:gd name="T79" fmla="*/ 768 h 1440"/>
                <a:gd name="T80" fmla="*/ 512 w 1440"/>
                <a:gd name="T81" fmla="*/ 768 h 1440"/>
                <a:gd name="T82" fmla="*/ 1152 w 1440"/>
                <a:gd name="T83" fmla="*/ 1392 h 1440"/>
                <a:gd name="T84" fmla="*/ 240 w 1440"/>
                <a:gd name="T85" fmla="*/ 1344 h 1440"/>
                <a:gd name="T86" fmla="*/ 1152 w 1440"/>
                <a:gd name="T87" fmla="*/ 1296 h 1440"/>
                <a:gd name="T88" fmla="*/ 576 w 1440"/>
                <a:gd name="T89" fmla="*/ 1248 h 1440"/>
                <a:gd name="T90" fmla="*/ 864 w 1440"/>
                <a:gd name="T91" fmla="*/ 1104 h 1440"/>
                <a:gd name="T92" fmla="*/ 576 w 1440"/>
                <a:gd name="T93" fmla="*/ 1248 h 1440"/>
                <a:gd name="T94" fmla="*/ 1320 w 1440"/>
                <a:gd name="T95" fmla="*/ 1056 h 1440"/>
                <a:gd name="T96" fmla="*/ 48 w 1440"/>
                <a:gd name="T97" fmla="*/ 984 h 1440"/>
                <a:gd name="T98" fmla="*/ 120 w 1440"/>
                <a:gd name="T99" fmla="*/ 144 h 1440"/>
                <a:gd name="T100" fmla="*/ 192 w 1440"/>
                <a:gd name="T101" fmla="*/ 192 h 1440"/>
                <a:gd name="T102" fmla="*/ 96 w 1440"/>
                <a:gd name="T103" fmla="*/ 216 h 1440"/>
                <a:gd name="T104" fmla="*/ 120 w 1440"/>
                <a:gd name="T105" fmla="*/ 960 h 1440"/>
                <a:gd name="T106" fmla="*/ 1344 w 1440"/>
                <a:gd name="T107" fmla="*/ 936 h 1440"/>
                <a:gd name="T108" fmla="*/ 1320 w 1440"/>
                <a:gd name="T109" fmla="*/ 192 h 1440"/>
                <a:gd name="T110" fmla="*/ 1152 w 1440"/>
                <a:gd name="T111" fmla="*/ 144 h 1440"/>
                <a:gd name="T112" fmla="*/ 1392 w 1440"/>
                <a:gd name="T113" fmla="*/ 216 h 1440"/>
                <a:gd name="T114" fmla="*/ 192 w 1440"/>
                <a:gd name="T115" fmla="*/ 240 h 1440"/>
                <a:gd name="T116" fmla="*/ 144 w 1440"/>
                <a:gd name="T117" fmla="*/ 912 h 1440"/>
                <a:gd name="T118" fmla="*/ 192 w 1440"/>
                <a:gd name="T119" fmla="*/ 240 h 1440"/>
                <a:gd name="T120" fmla="*/ 192 w 1440"/>
                <a:gd name="T121" fmla="*/ 2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40" h="1440">
                  <a:moveTo>
                    <a:pt x="1320" y="96"/>
                  </a:moveTo>
                  <a:cubicBezTo>
                    <a:pt x="1152" y="96"/>
                    <a:pt x="1152" y="96"/>
                    <a:pt x="1152" y="96"/>
                  </a:cubicBezTo>
                  <a:cubicBezTo>
                    <a:pt x="1152" y="72"/>
                    <a:pt x="1152" y="72"/>
                    <a:pt x="1152" y="72"/>
                  </a:cubicBezTo>
                  <a:cubicBezTo>
                    <a:pt x="1152" y="32"/>
                    <a:pt x="1120" y="0"/>
                    <a:pt x="108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24" y="0"/>
                    <a:pt x="192" y="32"/>
                    <a:pt x="192" y="72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54" y="96"/>
                    <a:pt x="0" y="150"/>
                    <a:pt x="0" y="216"/>
                  </a:cubicBezTo>
                  <a:cubicBezTo>
                    <a:pt x="0" y="984"/>
                    <a:pt x="0" y="984"/>
                    <a:pt x="0" y="984"/>
                  </a:cubicBezTo>
                  <a:cubicBezTo>
                    <a:pt x="0" y="1050"/>
                    <a:pt x="54" y="1104"/>
                    <a:pt x="120" y="1104"/>
                  </a:cubicBezTo>
                  <a:cubicBezTo>
                    <a:pt x="528" y="1104"/>
                    <a:pt x="528" y="1104"/>
                    <a:pt x="528" y="1104"/>
                  </a:cubicBezTo>
                  <a:cubicBezTo>
                    <a:pt x="528" y="1248"/>
                    <a:pt x="528" y="1248"/>
                    <a:pt x="528" y="1248"/>
                  </a:cubicBezTo>
                  <a:cubicBezTo>
                    <a:pt x="288" y="1248"/>
                    <a:pt x="288" y="1248"/>
                    <a:pt x="288" y="1248"/>
                  </a:cubicBezTo>
                  <a:cubicBezTo>
                    <a:pt x="235" y="1248"/>
                    <a:pt x="192" y="1291"/>
                    <a:pt x="192" y="1344"/>
                  </a:cubicBezTo>
                  <a:cubicBezTo>
                    <a:pt x="192" y="1397"/>
                    <a:pt x="235" y="1440"/>
                    <a:pt x="288" y="1440"/>
                  </a:cubicBezTo>
                  <a:cubicBezTo>
                    <a:pt x="1152" y="1440"/>
                    <a:pt x="1152" y="1440"/>
                    <a:pt x="1152" y="1440"/>
                  </a:cubicBezTo>
                  <a:cubicBezTo>
                    <a:pt x="1205" y="1440"/>
                    <a:pt x="1248" y="1397"/>
                    <a:pt x="1248" y="1344"/>
                  </a:cubicBezTo>
                  <a:cubicBezTo>
                    <a:pt x="1248" y="1291"/>
                    <a:pt x="1205" y="1248"/>
                    <a:pt x="1152" y="1248"/>
                  </a:cubicBezTo>
                  <a:cubicBezTo>
                    <a:pt x="912" y="1248"/>
                    <a:pt x="912" y="1248"/>
                    <a:pt x="912" y="1248"/>
                  </a:cubicBezTo>
                  <a:cubicBezTo>
                    <a:pt x="912" y="1104"/>
                    <a:pt x="912" y="1104"/>
                    <a:pt x="912" y="1104"/>
                  </a:cubicBezTo>
                  <a:cubicBezTo>
                    <a:pt x="1320" y="1104"/>
                    <a:pt x="1320" y="1104"/>
                    <a:pt x="1320" y="1104"/>
                  </a:cubicBezTo>
                  <a:cubicBezTo>
                    <a:pt x="1386" y="1104"/>
                    <a:pt x="1440" y="1050"/>
                    <a:pt x="1440" y="984"/>
                  </a:cubicBezTo>
                  <a:cubicBezTo>
                    <a:pt x="1440" y="216"/>
                    <a:pt x="1440" y="216"/>
                    <a:pt x="1440" y="216"/>
                  </a:cubicBezTo>
                  <a:cubicBezTo>
                    <a:pt x="1440" y="150"/>
                    <a:pt x="1386" y="96"/>
                    <a:pt x="1320" y="96"/>
                  </a:cubicBezTo>
                  <a:close/>
                  <a:moveTo>
                    <a:pt x="1152" y="720"/>
                  </a:moveTo>
                  <a:cubicBezTo>
                    <a:pt x="1176" y="720"/>
                    <a:pt x="1176" y="720"/>
                    <a:pt x="1176" y="720"/>
                  </a:cubicBezTo>
                  <a:cubicBezTo>
                    <a:pt x="1203" y="720"/>
                    <a:pt x="1224" y="741"/>
                    <a:pt x="1224" y="768"/>
                  </a:cubicBezTo>
                  <a:cubicBezTo>
                    <a:pt x="1224" y="795"/>
                    <a:pt x="1203" y="816"/>
                    <a:pt x="1176" y="816"/>
                  </a:cubicBezTo>
                  <a:cubicBezTo>
                    <a:pt x="1152" y="816"/>
                    <a:pt x="1152" y="816"/>
                    <a:pt x="1152" y="816"/>
                  </a:cubicBezTo>
                  <a:lnTo>
                    <a:pt x="1152" y="720"/>
                  </a:lnTo>
                  <a:close/>
                  <a:moveTo>
                    <a:pt x="1152" y="864"/>
                  </a:moveTo>
                  <a:cubicBezTo>
                    <a:pt x="1176" y="864"/>
                    <a:pt x="1176" y="864"/>
                    <a:pt x="1176" y="864"/>
                  </a:cubicBezTo>
                  <a:cubicBezTo>
                    <a:pt x="1229" y="864"/>
                    <a:pt x="1272" y="821"/>
                    <a:pt x="1272" y="768"/>
                  </a:cubicBezTo>
                  <a:cubicBezTo>
                    <a:pt x="1272" y="715"/>
                    <a:pt x="1229" y="672"/>
                    <a:pt x="1176" y="672"/>
                  </a:cubicBezTo>
                  <a:cubicBezTo>
                    <a:pt x="1152" y="672"/>
                    <a:pt x="1152" y="672"/>
                    <a:pt x="1152" y="672"/>
                  </a:cubicBezTo>
                  <a:cubicBezTo>
                    <a:pt x="1152" y="240"/>
                    <a:pt x="1152" y="240"/>
                    <a:pt x="1152" y="240"/>
                  </a:cubicBezTo>
                  <a:cubicBezTo>
                    <a:pt x="1296" y="240"/>
                    <a:pt x="1296" y="240"/>
                    <a:pt x="1296" y="240"/>
                  </a:cubicBezTo>
                  <a:cubicBezTo>
                    <a:pt x="1296" y="912"/>
                    <a:pt x="1296" y="912"/>
                    <a:pt x="1296" y="912"/>
                  </a:cubicBezTo>
                  <a:cubicBezTo>
                    <a:pt x="1152" y="912"/>
                    <a:pt x="1152" y="912"/>
                    <a:pt x="1152" y="912"/>
                  </a:cubicBezTo>
                  <a:lnTo>
                    <a:pt x="1152" y="864"/>
                  </a:lnTo>
                  <a:close/>
                  <a:moveTo>
                    <a:pt x="240" y="72"/>
                  </a:moveTo>
                  <a:cubicBezTo>
                    <a:pt x="240" y="59"/>
                    <a:pt x="251" y="48"/>
                    <a:pt x="264" y="48"/>
                  </a:cubicBezTo>
                  <a:cubicBezTo>
                    <a:pt x="1080" y="48"/>
                    <a:pt x="1080" y="48"/>
                    <a:pt x="1080" y="48"/>
                  </a:cubicBezTo>
                  <a:cubicBezTo>
                    <a:pt x="1093" y="48"/>
                    <a:pt x="1104" y="59"/>
                    <a:pt x="1104" y="72"/>
                  </a:cubicBezTo>
                  <a:cubicBezTo>
                    <a:pt x="1104" y="144"/>
                    <a:pt x="1104" y="144"/>
                    <a:pt x="1104" y="144"/>
                  </a:cubicBezTo>
                  <a:cubicBezTo>
                    <a:pt x="240" y="144"/>
                    <a:pt x="240" y="144"/>
                    <a:pt x="240" y="144"/>
                  </a:cubicBezTo>
                  <a:lnTo>
                    <a:pt x="240" y="72"/>
                  </a:lnTo>
                  <a:close/>
                  <a:moveTo>
                    <a:pt x="240" y="192"/>
                  </a:moveTo>
                  <a:cubicBezTo>
                    <a:pt x="1104" y="192"/>
                    <a:pt x="1104" y="192"/>
                    <a:pt x="1104" y="192"/>
                  </a:cubicBezTo>
                  <a:cubicBezTo>
                    <a:pt x="1104" y="672"/>
                    <a:pt x="1104" y="672"/>
                    <a:pt x="1104" y="672"/>
                  </a:cubicBezTo>
                  <a:cubicBezTo>
                    <a:pt x="456" y="672"/>
                    <a:pt x="456" y="672"/>
                    <a:pt x="456" y="672"/>
                  </a:cubicBezTo>
                  <a:cubicBezTo>
                    <a:pt x="452" y="672"/>
                    <a:pt x="449" y="673"/>
                    <a:pt x="445" y="675"/>
                  </a:cubicBezTo>
                  <a:cubicBezTo>
                    <a:pt x="301" y="747"/>
                    <a:pt x="301" y="747"/>
                    <a:pt x="301" y="747"/>
                  </a:cubicBezTo>
                  <a:cubicBezTo>
                    <a:pt x="293" y="751"/>
                    <a:pt x="288" y="759"/>
                    <a:pt x="288" y="768"/>
                  </a:cubicBezTo>
                  <a:cubicBezTo>
                    <a:pt x="288" y="777"/>
                    <a:pt x="293" y="785"/>
                    <a:pt x="301" y="789"/>
                  </a:cubicBezTo>
                  <a:cubicBezTo>
                    <a:pt x="445" y="861"/>
                    <a:pt x="445" y="861"/>
                    <a:pt x="445" y="861"/>
                  </a:cubicBezTo>
                  <a:cubicBezTo>
                    <a:pt x="449" y="863"/>
                    <a:pt x="452" y="864"/>
                    <a:pt x="456" y="864"/>
                  </a:cubicBezTo>
                  <a:cubicBezTo>
                    <a:pt x="1104" y="864"/>
                    <a:pt x="1104" y="864"/>
                    <a:pt x="1104" y="864"/>
                  </a:cubicBezTo>
                  <a:cubicBezTo>
                    <a:pt x="1104" y="912"/>
                    <a:pt x="1104" y="912"/>
                    <a:pt x="1104" y="912"/>
                  </a:cubicBezTo>
                  <a:cubicBezTo>
                    <a:pt x="240" y="912"/>
                    <a:pt x="240" y="912"/>
                    <a:pt x="240" y="912"/>
                  </a:cubicBezTo>
                  <a:lnTo>
                    <a:pt x="240" y="192"/>
                  </a:lnTo>
                  <a:close/>
                  <a:moveTo>
                    <a:pt x="1104" y="720"/>
                  </a:moveTo>
                  <a:cubicBezTo>
                    <a:pt x="1104" y="816"/>
                    <a:pt x="1104" y="816"/>
                    <a:pt x="1104" y="816"/>
                  </a:cubicBezTo>
                  <a:cubicBezTo>
                    <a:pt x="1056" y="816"/>
                    <a:pt x="1056" y="816"/>
                    <a:pt x="1056" y="816"/>
                  </a:cubicBezTo>
                  <a:cubicBezTo>
                    <a:pt x="1056" y="720"/>
                    <a:pt x="1056" y="720"/>
                    <a:pt x="1056" y="720"/>
                  </a:cubicBezTo>
                  <a:lnTo>
                    <a:pt x="1104" y="720"/>
                  </a:lnTo>
                  <a:close/>
                  <a:moveTo>
                    <a:pt x="560" y="744"/>
                  </a:moveTo>
                  <a:cubicBezTo>
                    <a:pt x="528" y="720"/>
                    <a:pt x="528" y="720"/>
                    <a:pt x="528" y="720"/>
                  </a:cubicBezTo>
                  <a:cubicBezTo>
                    <a:pt x="1008" y="720"/>
                    <a:pt x="1008" y="720"/>
                    <a:pt x="1008" y="720"/>
                  </a:cubicBezTo>
                  <a:cubicBezTo>
                    <a:pt x="1008" y="744"/>
                    <a:pt x="1008" y="744"/>
                    <a:pt x="1008" y="744"/>
                  </a:cubicBezTo>
                  <a:lnTo>
                    <a:pt x="560" y="744"/>
                  </a:lnTo>
                  <a:close/>
                  <a:moveTo>
                    <a:pt x="1008" y="792"/>
                  </a:moveTo>
                  <a:cubicBezTo>
                    <a:pt x="1008" y="816"/>
                    <a:pt x="1008" y="816"/>
                    <a:pt x="1008" y="816"/>
                  </a:cubicBezTo>
                  <a:cubicBezTo>
                    <a:pt x="528" y="816"/>
                    <a:pt x="528" y="816"/>
                    <a:pt x="528" y="816"/>
                  </a:cubicBezTo>
                  <a:cubicBezTo>
                    <a:pt x="560" y="792"/>
                    <a:pt x="560" y="792"/>
                    <a:pt x="560" y="792"/>
                  </a:cubicBezTo>
                  <a:lnTo>
                    <a:pt x="1008" y="792"/>
                  </a:lnTo>
                  <a:close/>
                  <a:moveTo>
                    <a:pt x="512" y="768"/>
                  </a:moveTo>
                  <a:cubicBezTo>
                    <a:pt x="453" y="812"/>
                    <a:pt x="453" y="812"/>
                    <a:pt x="453" y="812"/>
                  </a:cubicBezTo>
                  <a:cubicBezTo>
                    <a:pt x="366" y="768"/>
                    <a:pt x="366" y="768"/>
                    <a:pt x="366" y="768"/>
                  </a:cubicBezTo>
                  <a:cubicBezTo>
                    <a:pt x="453" y="724"/>
                    <a:pt x="453" y="724"/>
                    <a:pt x="453" y="724"/>
                  </a:cubicBezTo>
                  <a:lnTo>
                    <a:pt x="512" y="768"/>
                  </a:lnTo>
                  <a:close/>
                  <a:moveTo>
                    <a:pt x="1200" y="1344"/>
                  </a:moveTo>
                  <a:cubicBezTo>
                    <a:pt x="1200" y="1371"/>
                    <a:pt x="1179" y="1392"/>
                    <a:pt x="1152" y="1392"/>
                  </a:cubicBezTo>
                  <a:cubicBezTo>
                    <a:pt x="288" y="1392"/>
                    <a:pt x="288" y="1392"/>
                    <a:pt x="288" y="1392"/>
                  </a:cubicBezTo>
                  <a:cubicBezTo>
                    <a:pt x="261" y="1392"/>
                    <a:pt x="240" y="1371"/>
                    <a:pt x="240" y="1344"/>
                  </a:cubicBezTo>
                  <a:cubicBezTo>
                    <a:pt x="240" y="1317"/>
                    <a:pt x="261" y="1296"/>
                    <a:pt x="288" y="1296"/>
                  </a:cubicBezTo>
                  <a:cubicBezTo>
                    <a:pt x="1152" y="1296"/>
                    <a:pt x="1152" y="1296"/>
                    <a:pt x="1152" y="1296"/>
                  </a:cubicBezTo>
                  <a:cubicBezTo>
                    <a:pt x="1179" y="1296"/>
                    <a:pt x="1200" y="1317"/>
                    <a:pt x="1200" y="1344"/>
                  </a:cubicBezTo>
                  <a:close/>
                  <a:moveTo>
                    <a:pt x="576" y="1248"/>
                  </a:moveTo>
                  <a:cubicBezTo>
                    <a:pt x="576" y="1104"/>
                    <a:pt x="576" y="1104"/>
                    <a:pt x="576" y="1104"/>
                  </a:cubicBezTo>
                  <a:cubicBezTo>
                    <a:pt x="864" y="1104"/>
                    <a:pt x="864" y="1104"/>
                    <a:pt x="864" y="1104"/>
                  </a:cubicBezTo>
                  <a:cubicBezTo>
                    <a:pt x="864" y="1248"/>
                    <a:pt x="864" y="1248"/>
                    <a:pt x="864" y="1248"/>
                  </a:cubicBezTo>
                  <a:lnTo>
                    <a:pt x="576" y="1248"/>
                  </a:lnTo>
                  <a:close/>
                  <a:moveTo>
                    <a:pt x="1392" y="984"/>
                  </a:moveTo>
                  <a:cubicBezTo>
                    <a:pt x="1392" y="1024"/>
                    <a:pt x="1360" y="1056"/>
                    <a:pt x="1320" y="1056"/>
                  </a:cubicBezTo>
                  <a:cubicBezTo>
                    <a:pt x="120" y="1056"/>
                    <a:pt x="120" y="1056"/>
                    <a:pt x="120" y="1056"/>
                  </a:cubicBezTo>
                  <a:cubicBezTo>
                    <a:pt x="80" y="1056"/>
                    <a:pt x="48" y="1024"/>
                    <a:pt x="48" y="984"/>
                  </a:cubicBezTo>
                  <a:cubicBezTo>
                    <a:pt x="48" y="216"/>
                    <a:pt x="48" y="216"/>
                    <a:pt x="48" y="216"/>
                  </a:cubicBezTo>
                  <a:cubicBezTo>
                    <a:pt x="48" y="176"/>
                    <a:pt x="80" y="144"/>
                    <a:pt x="120" y="144"/>
                  </a:cubicBezTo>
                  <a:cubicBezTo>
                    <a:pt x="192" y="144"/>
                    <a:pt x="192" y="144"/>
                    <a:pt x="192" y="144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07" y="192"/>
                    <a:pt x="96" y="203"/>
                    <a:pt x="96" y="216"/>
                  </a:cubicBezTo>
                  <a:cubicBezTo>
                    <a:pt x="96" y="936"/>
                    <a:pt x="96" y="936"/>
                    <a:pt x="96" y="936"/>
                  </a:cubicBezTo>
                  <a:cubicBezTo>
                    <a:pt x="96" y="949"/>
                    <a:pt x="107" y="960"/>
                    <a:pt x="120" y="960"/>
                  </a:cubicBezTo>
                  <a:cubicBezTo>
                    <a:pt x="1320" y="960"/>
                    <a:pt x="1320" y="960"/>
                    <a:pt x="1320" y="960"/>
                  </a:cubicBezTo>
                  <a:cubicBezTo>
                    <a:pt x="1333" y="960"/>
                    <a:pt x="1344" y="949"/>
                    <a:pt x="1344" y="936"/>
                  </a:cubicBezTo>
                  <a:cubicBezTo>
                    <a:pt x="1344" y="216"/>
                    <a:pt x="1344" y="216"/>
                    <a:pt x="1344" y="216"/>
                  </a:cubicBezTo>
                  <a:cubicBezTo>
                    <a:pt x="1344" y="203"/>
                    <a:pt x="1333" y="192"/>
                    <a:pt x="1320" y="192"/>
                  </a:cubicBezTo>
                  <a:cubicBezTo>
                    <a:pt x="1152" y="192"/>
                    <a:pt x="1152" y="192"/>
                    <a:pt x="1152" y="192"/>
                  </a:cubicBezTo>
                  <a:cubicBezTo>
                    <a:pt x="1152" y="144"/>
                    <a:pt x="1152" y="144"/>
                    <a:pt x="1152" y="144"/>
                  </a:cubicBezTo>
                  <a:cubicBezTo>
                    <a:pt x="1320" y="144"/>
                    <a:pt x="1320" y="144"/>
                    <a:pt x="1320" y="144"/>
                  </a:cubicBezTo>
                  <a:cubicBezTo>
                    <a:pt x="1360" y="144"/>
                    <a:pt x="1392" y="176"/>
                    <a:pt x="1392" y="216"/>
                  </a:cubicBezTo>
                  <a:lnTo>
                    <a:pt x="1392" y="984"/>
                  </a:lnTo>
                  <a:close/>
                  <a:moveTo>
                    <a:pt x="192" y="240"/>
                  </a:moveTo>
                  <a:cubicBezTo>
                    <a:pt x="192" y="912"/>
                    <a:pt x="192" y="912"/>
                    <a:pt x="192" y="912"/>
                  </a:cubicBezTo>
                  <a:cubicBezTo>
                    <a:pt x="144" y="912"/>
                    <a:pt x="144" y="912"/>
                    <a:pt x="144" y="912"/>
                  </a:cubicBezTo>
                  <a:cubicBezTo>
                    <a:pt x="144" y="240"/>
                    <a:pt x="144" y="240"/>
                    <a:pt x="144" y="240"/>
                  </a:cubicBezTo>
                  <a:lnTo>
                    <a:pt x="192" y="240"/>
                  </a:lnTo>
                  <a:close/>
                  <a:moveTo>
                    <a:pt x="192" y="240"/>
                  </a:moveTo>
                  <a:cubicBezTo>
                    <a:pt x="192" y="240"/>
                    <a:pt x="192" y="240"/>
                    <a:pt x="192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4654B8F0-7E93-4A11-8A8E-8AAA043AA7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9776" y="1144588"/>
              <a:ext cx="2297113" cy="427038"/>
            </a:xfrm>
            <a:custGeom>
              <a:avLst/>
              <a:gdLst>
                <a:gd name="T0" fmla="*/ 744 w 768"/>
                <a:gd name="T1" fmla="*/ 0 h 144"/>
                <a:gd name="T2" fmla="*/ 24 w 768"/>
                <a:gd name="T3" fmla="*/ 0 h 144"/>
                <a:gd name="T4" fmla="*/ 0 w 768"/>
                <a:gd name="T5" fmla="*/ 24 h 144"/>
                <a:gd name="T6" fmla="*/ 0 w 768"/>
                <a:gd name="T7" fmla="*/ 120 h 144"/>
                <a:gd name="T8" fmla="*/ 24 w 768"/>
                <a:gd name="T9" fmla="*/ 144 h 144"/>
                <a:gd name="T10" fmla="*/ 744 w 768"/>
                <a:gd name="T11" fmla="*/ 144 h 144"/>
                <a:gd name="T12" fmla="*/ 768 w 768"/>
                <a:gd name="T13" fmla="*/ 120 h 144"/>
                <a:gd name="T14" fmla="*/ 768 w 768"/>
                <a:gd name="T15" fmla="*/ 24 h 144"/>
                <a:gd name="T16" fmla="*/ 744 w 768"/>
                <a:gd name="T17" fmla="*/ 0 h 144"/>
                <a:gd name="T18" fmla="*/ 720 w 768"/>
                <a:gd name="T19" fmla="*/ 96 h 144"/>
                <a:gd name="T20" fmla="*/ 48 w 768"/>
                <a:gd name="T21" fmla="*/ 96 h 144"/>
                <a:gd name="T22" fmla="*/ 48 w 768"/>
                <a:gd name="T23" fmla="*/ 48 h 144"/>
                <a:gd name="T24" fmla="*/ 720 w 768"/>
                <a:gd name="T25" fmla="*/ 48 h 144"/>
                <a:gd name="T26" fmla="*/ 720 w 768"/>
                <a:gd name="T27" fmla="*/ 96 h 144"/>
                <a:gd name="T28" fmla="*/ 720 w 768"/>
                <a:gd name="T29" fmla="*/ 96 h 144"/>
                <a:gd name="T30" fmla="*/ 720 w 768"/>
                <a:gd name="T31" fmla="*/ 9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8" h="144">
                  <a:moveTo>
                    <a:pt x="74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33"/>
                    <a:pt x="11" y="144"/>
                    <a:pt x="24" y="144"/>
                  </a:cubicBezTo>
                  <a:cubicBezTo>
                    <a:pt x="744" y="144"/>
                    <a:pt x="744" y="144"/>
                    <a:pt x="744" y="144"/>
                  </a:cubicBezTo>
                  <a:cubicBezTo>
                    <a:pt x="757" y="144"/>
                    <a:pt x="768" y="133"/>
                    <a:pt x="768" y="120"/>
                  </a:cubicBezTo>
                  <a:cubicBezTo>
                    <a:pt x="768" y="24"/>
                    <a:pt x="768" y="24"/>
                    <a:pt x="768" y="24"/>
                  </a:cubicBezTo>
                  <a:cubicBezTo>
                    <a:pt x="768" y="11"/>
                    <a:pt x="757" y="0"/>
                    <a:pt x="744" y="0"/>
                  </a:cubicBezTo>
                  <a:close/>
                  <a:moveTo>
                    <a:pt x="720" y="96"/>
                  </a:moveTo>
                  <a:cubicBezTo>
                    <a:pt x="48" y="96"/>
                    <a:pt x="48" y="96"/>
                    <a:pt x="48" y="96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720" y="48"/>
                    <a:pt x="720" y="48"/>
                    <a:pt x="720" y="48"/>
                  </a:cubicBezTo>
                  <a:lnTo>
                    <a:pt x="720" y="96"/>
                  </a:lnTo>
                  <a:close/>
                  <a:moveTo>
                    <a:pt x="720" y="96"/>
                  </a:moveTo>
                  <a:cubicBezTo>
                    <a:pt x="720" y="96"/>
                    <a:pt x="720" y="96"/>
                    <a:pt x="720" y="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7AD82574-17B1-45BF-B5F3-894645FA5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9776" y="1714501"/>
              <a:ext cx="862013" cy="571500"/>
            </a:xfrm>
            <a:custGeom>
              <a:avLst/>
              <a:gdLst>
                <a:gd name="T0" fmla="*/ 264 w 288"/>
                <a:gd name="T1" fmla="*/ 192 h 192"/>
                <a:gd name="T2" fmla="*/ 24 w 288"/>
                <a:gd name="T3" fmla="*/ 192 h 192"/>
                <a:gd name="T4" fmla="*/ 0 w 288"/>
                <a:gd name="T5" fmla="*/ 168 h 192"/>
                <a:gd name="T6" fmla="*/ 0 w 288"/>
                <a:gd name="T7" fmla="*/ 24 h 192"/>
                <a:gd name="T8" fmla="*/ 24 w 288"/>
                <a:gd name="T9" fmla="*/ 0 h 192"/>
                <a:gd name="T10" fmla="*/ 264 w 288"/>
                <a:gd name="T11" fmla="*/ 0 h 192"/>
                <a:gd name="T12" fmla="*/ 288 w 288"/>
                <a:gd name="T13" fmla="*/ 24 h 192"/>
                <a:gd name="T14" fmla="*/ 288 w 288"/>
                <a:gd name="T15" fmla="*/ 168 h 192"/>
                <a:gd name="T16" fmla="*/ 264 w 288"/>
                <a:gd name="T17" fmla="*/ 192 h 192"/>
                <a:gd name="T18" fmla="*/ 48 w 288"/>
                <a:gd name="T19" fmla="*/ 144 h 192"/>
                <a:gd name="T20" fmla="*/ 240 w 288"/>
                <a:gd name="T21" fmla="*/ 144 h 192"/>
                <a:gd name="T22" fmla="*/ 240 w 288"/>
                <a:gd name="T23" fmla="*/ 48 h 192"/>
                <a:gd name="T24" fmla="*/ 48 w 288"/>
                <a:gd name="T25" fmla="*/ 48 h 192"/>
                <a:gd name="T26" fmla="*/ 48 w 288"/>
                <a:gd name="T27" fmla="*/ 144 h 192"/>
                <a:gd name="T28" fmla="*/ 48 w 288"/>
                <a:gd name="T29" fmla="*/ 144 h 192"/>
                <a:gd name="T30" fmla="*/ 48 w 288"/>
                <a:gd name="T31" fmla="*/ 14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92">
                  <a:moveTo>
                    <a:pt x="264" y="192"/>
                  </a:moveTo>
                  <a:cubicBezTo>
                    <a:pt x="24" y="192"/>
                    <a:pt x="24" y="192"/>
                    <a:pt x="24" y="192"/>
                  </a:cubicBezTo>
                  <a:cubicBezTo>
                    <a:pt x="11" y="192"/>
                    <a:pt x="0" y="181"/>
                    <a:pt x="0" y="16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7" y="0"/>
                    <a:pt x="288" y="11"/>
                    <a:pt x="288" y="24"/>
                  </a:cubicBezTo>
                  <a:cubicBezTo>
                    <a:pt x="288" y="168"/>
                    <a:pt x="288" y="168"/>
                    <a:pt x="288" y="168"/>
                  </a:cubicBezTo>
                  <a:cubicBezTo>
                    <a:pt x="288" y="181"/>
                    <a:pt x="277" y="192"/>
                    <a:pt x="264" y="192"/>
                  </a:cubicBezTo>
                  <a:close/>
                  <a:moveTo>
                    <a:pt x="48" y="144"/>
                  </a:moveTo>
                  <a:cubicBezTo>
                    <a:pt x="240" y="144"/>
                    <a:pt x="240" y="144"/>
                    <a:pt x="240" y="144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44"/>
                  </a:lnTo>
                  <a:close/>
                  <a:moveTo>
                    <a:pt x="48" y="144"/>
                  </a:moveTo>
                  <a:cubicBezTo>
                    <a:pt x="48" y="144"/>
                    <a:pt x="48" y="144"/>
                    <a:pt x="48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CA0630B-A4C1-4874-9EA7-676BB2EBF3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4663" y="1785938"/>
              <a:ext cx="1220788" cy="142875"/>
            </a:xfrm>
            <a:custGeom>
              <a:avLst/>
              <a:gdLst>
                <a:gd name="T0" fmla="*/ 384 w 408"/>
                <a:gd name="T1" fmla="*/ 48 h 48"/>
                <a:gd name="T2" fmla="*/ 24 w 408"/>
                <a:gd name="T3" fmla="*/ 48 h 48"/>
                <a:gd name="T4" fmla="*/ 0 w 408"/>
                <a:gd name="T5" fmla="*/ 24 h 48"/>
                <a:gd name="T6" fmla="*/ 24 w 408"/>
                <a:gd name="T7" fmla="*/ 0 h 48"/>
                <a:gd name="T8" fmla="*/ 384 w 408"/>
                <a:gd name="T9" fmla="*/ 0 h 48"/>
                <a:gd name="T10" fmla="*/ 408 w 408"/>
                <a:gd name="T11" fmla="*/ 24 h 48"/>
                <a:gd name="T12" fmla="*/ 384 w 408"/>
                <a:gd name="T13" fmla="*/ 48 h 48"/>
                <a:gd name="T14" fmla="*/ 384 w 408"/>
                <a:gd name="T15" fmla="*/ 48 h 48"/>
                <a:gd name="T16" fmla="*/ 384 w 40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8">
                  <a:moveTo>
                    <a:pt x="384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97" y="0"/>
                    <a:pt x="408" y="11"/>
                    <a:pt x="408" y="24"/>
                  </a:cubicBezTo>
                  <a:cubicBezTo>
                    <a:pt x="408" y="37"/>
                    <a:pt x="397" y="48"/>
                    <a:pt x="384" y="48"/>
                  </a:cubicBezTo>
                  <a:close/>
                  <a:moveTo>
                    <a:pt x="384" y="48"/>
                  </a:moveTo>
                  <a:cubicBezTo>
                    <a:pt x="384" y="48"/>
                    <a:pt x="384" y="48"/>
                    <a:pt x="38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8C80732A-40D6-4ECC-B7F1-210B9BBD81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4663" y="2071688"/>
              <a:ext cx="1220788" cy="142875"/>
            </a:xfrm>
            <a:custGeom>
              <a:avLst/>
              <a:gdLst>
                <a:gd name="T0" fmla="*/ 384 w 408"/>
                <a:gd name="T1" fmla="*/ 48 h 48"/>
                <a:gd name="T2" fmla="*/ 24 w 408"/>
                <a:gd name="T3" fmla="*/ 48 h 48"/>
                <a:gd name="T4" fmla="*/ 0 w 408"/>
                <a:gd name="T5" fmla="*/ 24 h 48"/>
                <a:gd name="T6" fmla="*/ 24 w 408"/>
                <a:gd name="T7" fmla="*/ 0 h 48"/>
                <a:gd name="T8" fmla="*/ 384 w 408"/>
                <a:gd name="T9" fmla="*/ 0 h 48"/>
                <a:gd name="T10" fmla="*/ 408 w 408"/>
                <a:gd name="T11" fmla="*/ 24 h 48"/>
                <a:gd name="T12" fmla="*/ 384 w 408"/>
                <a:gd name="T13" fmla="*/ 48 h 48"/>
                <a:gd name="T14" fmla="*/ 384 w 408"/>
                <a:gd name="T15" fmla="*/ 48 h 48"/>
                <a:gd name="T16" fmla="*/ 384 w 40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8">
                  <a:moveTo>
                    <a:pt x="384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97" y="0"/>
                    <a:pt x="408" y="11"/>
                    <a:pt x="408" y="24"/>
                  </a:cubicBezTo>
                  <a:cubicBezTo>
                    <a:pt x="408" y="37"/>
                    <a:pt x="397" y="48"/>
                    <a:pt x="384" y="48"/>
                  </a:cubicBezTo>
                  <a:close/>
                  <a:moveTo>
                    <a:pt x="384" y="48"/>
                  </a:moveTo>
                  <a:cubicBezTo>
                    <a:pt x="384" y="48"/>
                    <a:pt x="384" y="48"/>
                    <a:pt x="38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198384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098123A-42E3-484B-B4CD-D594023830E9}"/>
              </a:ext>
            </a:extLst>
          </p:cNvPr>
          <p:cNvSpPr txBox="1"/>
          <p:nvPr/>
        </p:nvSpPr>
        <p:spPr>
          <a:xfrm>
            <a:off x="152400" y="2653835"/>
            <a:ext cx="204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Target Audience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93751-0248-4F56-A6EB-40DB177C95C7}"/>
              </a:ext>
            </a:extLst>
          </p:cNvPr>
          <p:cNvSpPr/>
          <p:nvPr/>
        </p:nvSpPr>
        <p:spPr>
          <a:xfrm>
            <a:off x="381000" y="3257550"/>
            <a:ext cx="2995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Football enthusiasts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9604EC-D5B6-4EB4-BB4E-996EAB55D472}"/>
              </a:ext>
            </a:extLst>
          </p:cNvPr>
          <p:cNvSpPr/>
          <p:nvPr/>
        </p:nvSpPr>
        <p:spPr>
          <a:xfrm>
            <a:off x="387791" y="4248150"/>
            <a:ext cx="2995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Sports Analysts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9E07BD-0CAB-4182-874D-A90BFA6B6B2F}"/>
              </a:ext>
            </a:extLst>
          </p:cNvPr>
          <p:cNvSpPr/>
          <p:nvPr/>
        </p:nvSpPr>
        <p:spPr>
          <a:xfrm flipH="1">
            <a:off x="5760822" y="3257550"/>
            <a:ext cx="2995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NFL Sports Agents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510C6F0-B22E-4F5E-97AB-B72F2BE74E03}"/>
              </a:ext>
            </a:extLst>
          </p:cNvPr>
          <p:cNvSpPr/>
          <p:nvPr/>
        </p:nvSpPr>
        <p:spPr>
          <a:xfrm flipH="1">
            <a:off x="3539425" y="2952750"/>
            <a:ext cx="2042163" cy="1828800"/>
          </a:xfrm>
          <a:prstGeom prst="ellipse">
            <a:avLst/>
          </a:prstGeom>
          <a:solidFill>
            <a:srgbClr val="00206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2189A7F-4EB2-4A15-B76A-11A3DF6A731F}"/>
              </a:ext>
            </a:extLst>
          </p:cNvPr>
          <p:cNvSpPr/>
          <p:nvPr/>
        </p:nvSpPr>
        <p:spPr>
          <a:xfrm flipH="1">
            <a:off x="5760822" y="4248150"/>
            <a:ext cx="2995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Football coaches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3E7257B-B21E-BD97-5FE3-FF63D974B9A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23164" r="2500" b="10672"/>
          <a:stretch/>
        </p:blipFill>
        <p:spPr>
          <a:xfrm>
            <a:off x="0" y="-95249"/>
            <a:ext cx="9144000" cy="2438399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DCD5D9-6355-1A30-CBFB-ADDB307D35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89" y="3156756"/>
            <a:ext cx="1376919" cy="137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4662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65F180-77D1-4694-A83A-42774A1F7BEF}"/>
              </a:ext>
            </a:extLst>
          </p:cNvPr>
          <p:cNvSpPr/>
          <p:nvPr/>
        </p:nvSpPr>
        <p:spPr>
          <a:xfrm>
            <a:off x="5289664" y="439400"/>
            <a:ext cx="34733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81C2A"/>
                </a:solidFill>
              </a:rPr>
              <a:t>The NFL Dashboard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5B2226-13F9-4A4B-8A2F-57EBAC92B925}"/>
              </a:ext>
            </a:extLst>
          </p:cNvPr>
          <p:cNvCxnSpPr>
            <a:cxnSpLocks/>
          </p:cNvCxnSpPr>
          <p:nvPr/>
        </p:nvCxnSpPr>
        <p:spPr>
          <a:xfrm>
            <a:off x="5490556" y="2038350"/>
            <a:ext cx="9102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94141AF-989F-4ACD-AD27-D54A9EE12976}"/>
              </a:ext>
            </a:extLst>
          </p:cNvPr>
          <p:cNvSpPr/>
          <p:nvPr/>
        </p:nvSpPr>
        <p:spPr>
          <a:xfrm>
            <a:off x="1143000" y="4029455"/>
            <a:ext cx="1714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Overall Statistics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Teams Venue Map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79C1FC-533A-4B59-8AF8-E85B6B5ED307}"/>
              </a:ext>
            </a:extLst>
          </p:cNvPr>
          <p:cNvSpPr txBox="1"/>
          <p:nvPr/>
        </p:nvSpPr>
        <p:spPr>
          <a:xfrm>
            <a:off x="1179872" y="3762101"/>
            <a:ext cx="1677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Main Dashboard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AB92F6-D702-419F-9097-9D8D5667FC99}"/>
              </a:ext>
            </a:extLst>
          </p:cNvPr>
          <p:cNvCxnSpPr>
            <a:cxnSpLocks/>
          </p:cNvCxnSpPr>
          <p:nvPr/>
        </p:nvCxnSpPr>
        <p:spPr>
          <a:xfrm>
            <a:off x="3124200" y="3247159"/>
            <a:ext cx="0" cy="11614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4F95B30-74B6-4EAC-9676-B568C71EDDD3}"/>
              </a:ext>
            </a:extLst>
          </p:cNvPr>
          <p:cNvSpPr/>
          <p:nvPr/>
        </p:nvSpPr>
        <p:spPr>
          <a:xfrm>
            <a:off x="3581400" y="4036439"/>
            <a:ext cx="1714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Team Logo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Team Details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Statistic charts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8D73BC-DF49-42FF-8C49-7E9ED74CF6A0}"/>
              </a:ext>
            </a:extLst>
          </p:cNvPr>
          <p:cNvSpPr txBox="1"/>
          <p:nvPr/>
        </p:nvSpPr>
        <p:spPr>
          <a:xfrm>
            <a:off x="3434888" y="3762101"/>
            <a:ext cx="2037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Teams Dashboard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D1E1750-3C69-4A76-BA8D-73458F1F9F13}"/>
              </a:ext>
            </a:extLst>
          </p:cNvPr>
          <p:cNvCxnSpPr>
            <a:cxnSpLocks/>
          </p:cNvCxnSpPr>
          <p:nvPr/>
        </p:nvCxnSpPr>
        <p:spPr>
          <a:xfrm>
            <a:off x="5791200" y="3247159"/>
            <a:ext cx="0" cy="11614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722121B-214A-4ECA-B9B1-DDA99C68B5E7}"/>
              </a:ext>
            </a:extLst>
          </p:cNvPr>
          <p:cNvSpPr/>
          <p:nvPr/>
        </p:nvSpPr>
        <p:spPr>
          <a:xfrm>
            <a:off x="6210094" y="4036439"/>
            <a:ext cx="1714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Athlete Headshot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- Athlete Details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- Statistic charts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AF400F-FA0F-47E1-99DF-B5CC61FDA552}"/>
              </a:ext>
            </a:extLst>
          </p:cNvPr>
          <p:cNvSpPr txBox="1"/>
          <p:nvPr/>
        </p:nvSpPr>
        <p:spPr>
          <a:xfrm>
            <a:off x="6081328" y="3762101"/>
            <a:ext cx="2072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Athletes Dashboard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AAF45BB-4E2B-48EF-B425-0855DD0E4F5F}"/>
              </a:ext>
            </a:extLst>
          </p:cNvPr>
          <p:cNvGrpSpPr/>
          <p:nvPr/>
        </p:nvGrpSpPr>
        <p:grpSpPr>
          <a:xfrm>
            <a:off x="1728133" y="3166697"/>
            <a:ext cx="521090" cy="479708"/>
            <a:chOff x="1662113" y="2573338"/>
            <a:chExt cx="1663700" cy="1654175"/>
          </a:xfrm>
          <a:solidFill>
            <a:schemeClr val="accent1"/>
          </a:solidFill>
        </p:grpSpPr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id="{1FEA1AF3-B1F8-4C81-8790-DA52FF2488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2113" y="2573338"/>
              <a:ext cx="1663700" cy="1654175"/>
            </a:xfrm>
            <a:custGeom>
              <a:avLst/>
              <a:gdLst>
                <a:gd name="T0" fmla="*/ 192 w 1984"/>
                <a:gd name="T1" fmla="*/ 1664 h 1984"/>
                <a:gd name="T2" fmla="*/ 234 w 1984"/>
                <a:gd name="T3" fmla="*/ 1819 h 1984"/>
                <a:gd name="T4" fmla="*/ 457 w 1984"/>
                <a:gd name="T5" fmla="*/ 1984 h 1984"/>
                <a:gd name="T6" fmla="*/ 731 w 1984"/>
                <a:gd name="T7" fmla="*/ 1942 h 1984"/>
                <a:gd name="T8" fmla="*/ 896 w 1984"/>
                <a:gd name="T9" fmla="*/ 1719 h 1984"/>
                <a:gd name="T10" fmla="*/ 854 w 1984"/>
                <a:gd name="T11" fmla="*/ 1445 h 1984"/>
                <a:gd name="T12" fmla="*/ 631 w 1984"/>
                <a:gd name="T13" fmla="*/ 1280 h 1984"/>
                <a:gd name="T14" fmla="*/ 357 w 1984"/>
                <a:gd name="T15" fmla="*/ 1322 h 1984"/>
                <a:gd name="T16" fmla="*/ 192 w 1984"/>
                <a:gd name="T17" fmla="*/ 1545 h 1984"/>
                <a:gd name="T18" fmla="*/ 64 w 1984"/>
                <a:gd name="T19" fmla="*/ 320 h 1984"/>
                <a:gd name="T20" fmla="*/ 1905 w 1984"/>
                <a:gd name="T21" fmla="*/ 1359 h 1984"/>
                <a:gd name="T22" fmla="*/ 1772 w 1984"/>
                <a:gd name="T23" fmla="*/ 1048 h 1984"/>
                <a:gd name="T24" fmla="*/ 1559 w 1984"/>
                <a:gd name="T25" fmla="*/ 960 h 1984"/>
                <a:gd name="T26" fmla="*/ 1246 w 1984"/>
                <a:gd name="T27" fmla="*/ 1086 h 1984"/>
                <a:gd name="T28" fmla="*/ 1086 w 1984"/>
                <a:gd name="T29" fmla="*/ 1246 h 1984"/>
                <a:gd name="T30" fmla="*/ 960 w 1984"/>
                <a:gd name="T31" fmla="*/ 1559 h 1984"/>
                <a:gd name="T32" fmla="*/ 1048 w 1984"/>
                <a:gd name="T33" fmla="*/ 1772 h 1984"/>
                <a:gd name="T34" fmla="*/ 1359 w 1984"/>
                <a:gd name="T35" fmla="*/ 1905 h 1984"/>
                <a:gd name="T36" fmla="*/ 1585 w 1984"/>
                <a:gd name="T37" fmla="*/ 1905 h 1984"/>
                <a:gd name="T38" fmla="*/ 1896 w 1984"/>
                <a:gd name="T39" fmla="*/ 1772 h 1984"/>
                <a:gd name="T40" fmla="*/ 1984 w 1984"/>
                <a:gd name="T41" fmla="*/ 1559 h 1984"/>
                <a:gd name="T42" fmla="*/ 256 w 1984"/>
                <a:gd name="T43" fmla="*/ 1591 h 1984"/>
                <a:gd name="T44" fmla="*/ 340 w 1984"/>
                <a:gd name="T45" fmla="*/ 1540 h 1984"/>
                <a:gd name="T46" fmla="*/ 369 w 1984"/>
                <a:gd name="T47" fmla="*/ 1399 h 1984"/>
                <a:gd name="T48" fmla="*/ 464 w 1984"/>
                <a:gd name="T49" fmla="*/ 1423 h 1984"/>
                <a:gd name="T50" fmla="*/ 585 w 1984"/>
                <a:gd name="T51" fmla="*/ 1344 h 1984"/>
                <a:gd name="T52" fmla="*/ 636 w 1984"/>
                <a:gd name="T53" fmla="*/ 1428 h 1984"/>
                <a:gd name="T54" fmla="*/ 777 w 1984"/>
                <a:gd name="T55" fmla="*/ 1457 h 1984"/>
                <a:gd name="T56" fmla="*/ 753 w 1984"/>
                <a:gd name="T57" fmla="*/ 1552 h 1984"/>
                <a:gd name="T58" fmla="*/ 832 w 1984"/>
                <a:gd name="T59" fmla="*/ 1673 h 1984"/>
                <a:gd name="T60" fmla="*/ 748 w 1984"/>
                <a:gd name="T61" fmla="*/ 1724 h 1984"/>
                <a:gd name="T62" fmla="*/ 719 w 1984"/>
                <a:gd name="T63" fmla="*/ 1865 h 1984"/>
                <a:gd name="T64" fmla="*/ 624 w 1984"/>
                <a:gd name="T65" fmla="*/ 1841 h 1984"/>
                <a:gd name="T66" fmla="*/ 503 w 1984"/>
                <a:gd name="T67" fmla="*/ 1920 h 1984"/>
                <a:gd name="T68" fmla="*/ 452 w 1984"/>
                <a:gd name="T69" fmla="*/ 1836 h 1984"/>
                <a:gd name="T70" fmla="*/ 311 w 1984"/>
                <a:gd name="T71" fmla="*/ 1807 h 1984"/>
                <a:gd name="T72" fmla="*/ 335 w 1984"/>
                <a:gd name="T73" fmla="*/ 1712 h 1984"/>
                <a:gd name="T74" fmla="*/ 256 w 1984"/>
                <a:gd name="T75" fmla="*/ 1591 h 1984"/>
                <a:gd name="T76" fmla="*/ 1847 w 1984"/>
                <a:gd name="T77" fmla="*/ 1554 h 1984"/>
                <a:gd name="T78" fmla="*/ 1818 w 1984"/>
                <a:gd name="T79" fmla="*/ 1760 h 1984"/>
                <a:gd name="T80" fmla="*/ 1679 w 1984"/>
                <a:gd name="T81" fmla="*/ 1795 h 1984"/>
                <a:gd name="T82" fmla="*/ 1513 w 1984"/>
                <a:gd name="T83" fmla="*/ 1920 h 1984"/>
                <a:gd name="T84" fmla="*/ 1390 w 1984"/>
                <a:gd name="T85" fmla="*/ 1847 h 1984"/>
                <a:gd name="T86" fmla="*/ 1184 w 1984"/>
                <a:gd name="T87" fmla="*/ 1818 h 1984"/>
                <a:gd name="T88" fmla="*/ 1149 w 1984"/>
                <a:gd name="T89" fmla="*/ 1679 h 1984"/>
                <a:gd name="T90" fmla="*/ 1024 w 1984"/>
                <a:gd name="T91" fmla="*/ 1513 h 1984"/>
                <a:gd name="T92" fmla="*/ 1097 w 1984"/>
                <a:gd name="T93" fmla="*/ 1390 h 1984"/>
                <a:gd name="T94" fmla="*/ 1126 w 1984"/>
                <a:gd name="T95" fmla="*/ 1184 h 1984"/>
                <a:gd name="T96" fmla="*/ 1265 w 1984"/>
                <a:gd name="T97" fmla="*/ 1149 h 1984"/>
                <a:gd name="T98" fmla="*/ 1431 w 1984"/>
                <a:gd name="T99" fmla="*/ 1024 h 1984"/>
                <a:gd name="T100" fmla="*/ 1554 w 1984"/>
                <a:gd name="T101" fmla="*/ 1097 h 1984"/>
                <a:gd name="T102" fmla="*/ 1760 w 1984"/>
                <a:gd name="T103" fmla="*/ 1126 h 1984"/>
                <a:gd name="T104" fmla="*/ 1795 w 1984"/>
                <a:gd name="T105" fmla="*/ 1265 h 1984"/>
                <a:gd name="T106" fmla="*/ 1920 w 1984"/>
                <a:gd name="T107" fmla="*/ 1431 h 1984"/>
                <a:gd name="T108" fmla="*/ 64 w 1984"/>
                <a:gd name="T109" fmla="*/ 64 h 1984"/>
                <a:gd name="T110" fmla="*/ 64 w 1984"/>
                <a:gd name="T111" fmla="*/ 256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4" h="1984">
                  <a:moveTo>
                    <a:pt x="0" y="0"/>
                  </a:moveTo>
                  <a:cubicBezTo>
                    <a:pt x="0" y="1664"/>
                    <a:pt x="0" y="1664"/>
                    <a:pt x="0" y="1664"/>
                  </a:cubicBezTo>
                  <a:cubicBezTo>
                    <a:pt x="192" y="1664"/>
                    <a:pt x="192" y="1664"/>
                    <a:pt x="192" y="1664"/>
                  </a:cubicBezTo>
                  <a:cubicBezTo>
                    <a:pt x="192" y="1719"/>
                    <a:pt x="192" y="1719"/>
                    <a:pt x="192" y="1719"/>
                  </a:cubicBezTo>
                  <a:cubicBezTo>
                    <a:pt x="271" y="1745"/>
                    <a:pt x="271" y="1745"/>
                    <a:pt x="271" y="1745"/>
                  </a:cubicBezTo>
                  <a:cubicBezTo>
                    <a:pt x="234" y="1819"/>
                    <a:pt x="234" y="1819"/>
                    <a:pt x="234" y="1819"/>
                  </a:cubicBezTo>
                  <a:cubicBezTo>
                    <a:pt x="357" y="1942"/>
                    <a:pt x="357" y="1942"/>
                    <a:pt x="357" y="1942"/>
                  </a:cubicBezTo>
                  <a:cubicBezTo>
                    <a:pt x="431" y="1905"/>
                    <a:pt x="431" y="1905"/>
                    <a:pt x="431" y="1905"/>
                  </a:cubicBezTo>
                  <a:cubicBezTo>
                    <a:pt x="457" y="1984"/>
                    <a:pt x="457" y="1984"/>
                    <a:pt x="457" y="1984"/>
                  </a:cubicBezTo>
                  <a:cubicBezTo>
                    <a:pt x="631" y="1984"/>
                    <a:pt x="631" y="1984"/>
                    <a:pt x="631" y="1984"/>
                  </a:cubicBezTo>
                  <a:cubicBezTo>
                    <a:pt x="657" y="1905"/>
                    <a:pt x="657" y="1905"/>
                    <a:pt x="657" y="1905"/>
                  </a:cubicBezTo>
                  <a:cubicBezTo>
                    <a:pt x="731" y="1942"/>
                    <a:pt x="731" y="1942"/>
                    <a:pt x="731" y="1942"/>
                  </a:cubicBezTo>
                  <a:cubicBezTo>
                    <a:pt x="854" y="1819"/>
                    <a:pt x="854" y="1819"/>
                    <a:pt x="854" y="1819"/>
                  </a:cubicBezTo>
                  <a:cubicBezTo>
                    <a:pt x="817" y="1745"/>
                    <a:pt x="817" y="1745"/>
                    <a:pt x="817" y="1745"/>
                  </a:cubicBezTo>
                  <a:cubicBezTo>
                    <a:pt x="896" y="1719"/>
                    <a:pt x="896" y="1719"/>
                    <a:pt x="896" y="1719"/>
                  </a:cubicBezTo>
                  <a:cubicBezTo>
                    <a:pt x="896" y="1545"/>
                    <a:pt x="896" y="1545"/>
                    <a:pt x="896" y="1545"/>
                  </a:cubicBezTo>
                  <a:cubicBezTo>
                    <a:pt x="817" y="1519"/>
                    <a:pt x="817" y="1519"/>
                    <a:pt x="817" y="1519"/>
                  </a:cubicBezTo>
                  <a:cubicBezTo>
                    <a:pt x="854" y="1445"/>
                    <a:pt x="854" y="1445"/>
                    <a:pt x="854" y="1445"/>
                  </a:cubicBezTo>
                  <a:cubicBezTo>
                    <a:pt x="731" y="1322"/>
                    <a:pt x="731" y="1322"/>
                    <a:pt x="731" y="1322"/>
                  </a:cubicBezTo>
                  <a:cubicBezTo>
                    <a:pt x="657" y="1359"/>
                    <a:pt x="657" y="1359"/>
                    <a:pt x="657" y="1359"/>
                  </a:cubicBezTo>
                  <a:cubicBezTo>
                    <a:pt x="631" y="1280"/>
                    <a:pt x="631" y="1280"/>
                    <a:pt x="631" y="1280"/>
                  </a:cubicBezTo>
                  <a:cubicBezTo>
                    <a:pt x="457" y="1280"/>
                    <a:pt x="457" y="1280"/>
                    <a:pt x="457" y="1280"/>
                  </a:cubicBezTo>
                  <a:cubicBezTo>
                    <a:pt x="431" y="1359"/>
                    <a:pt x="431" y="1359"/>
                    <a:pt x="431" y="1359"/>
                  </a:cubicBezTo>
                  <a:cubicBezTo>
                    <a:pt x="357" y="1322"/>
                    <a:pt x="357" y="1322"/>
                    <a:pt x="357" y="1322"/>
                  </a:cubicBezTo>
                  <a:cubicBezTo>
                    <a:pt x="234" y="1445"/>
                    <a:pt x="234" y="1445"/>
                    <a:pt x="234" y="1445"/>
                  </a:cubicBezTo>
                  <a:cubicBezTo>
                    <a:pt x="271" y="1519"/>
                    <a:pt x="271" y="1519"/>
                    <a:pt x="271" y="1519"/>
                  </a:cubicBezTo>
                  <a:cubicBezTo>
                    <a:pt x="192" y="1545"/>
                    <a:pt x="192" y="1545"/>
                    <a:pt x="192" y="1545"/>
                  </a:cubicBezTo>
                  <a:cubicBezTo>
                    <a:pt x="192" y="1600"/>
                    <a:pt x="192" y="1600"/>
                    <a:pt x="192" y="1600"/>
                  </a:cubicBezTo>
                  <a:cubicBezTo>
                    <a:pt x="64" y="1600"/>
                    <a:pt x="64" y="1600"/>
                    <a:pt x="64" y="1600"/>
                  </a:cubicBezTo>
                  <a:cubicBezTo>
                    <a:pt x="64" y="320"/>
                    <a:pt x="64" y="320"/>
                    <a:pt x="64" y="320"/>
                  </a:cubicBezTo>
                  <a:cubicBezTo>
                    <a:pt x="1920" y="320"/>
                    <a:pt x="1920" y="320"/>
                    <a:pt x="1920" y="320"/>
                  </a:cubicBezTo>
                  <a:cubicBezTo>
                    <a:pt x="1920" y="1364"/>
                    <a:pt x="1920" y="1364"/>
                    <a:pt x="1920" y="1364"/>
                  </a:cubicBezTo>
                  <a:cubicBezTo>
                    <a:pt x="1905" y="1359"/>
                    <a:pt x="1905" y="1359"/>
                    <a:pt x="1905" y="1359"/>
                  </a:cubicBezTo>
                  <a:cubicBezTo>
                    <a:pt x="1895" y="1319"/>
                    <a:pt x="1879" y="1281"/>
                    <a:pt x="1858" y="1246"/>
                  </a:cubicBezTo>
                  <a:cubicBezTo>
                    <a:pt x="1896" y="1172"/>
                    <a:pt x="1896" y="1172"/>
                    <a:pt x="1896" y="1172"/>
                  </a:cubicBezTo>
                  <a:cubicBezTo>
                    <a:pt x="1772" y="1048"/>
                    <a:pt x="1772" y="1048"/>
                    <a:pt x="1772" y="1048"/>
                  </a:cubicBezTo>
                  <a:cubicBezTo>
                    <a:pt x="1698" y="1086"/>
                    <a:pt x="1698" y="1086"/>
                    <a:pt x="1698" y="1086"/>
                  </a:cubicBezTo>
                  <a:cubicBezTo>
                    <a:pt x="1663" y="1065"/>
                    <a:pt x="1625" y="1049"/>
                    <a:pt x="1585" y="1039"/>
                  </a:cubicBezTo>
                  <a:cubicBezTo>
                    <a:pt x="1559" y="960"/>
                    <a:pt x="1559" y="960"/>
                    <a:pt x="1559" y="960"/>
                  </a:cubicBezTo>
                  <a:cubicBezTo>
                    <a:pt x="1385" y="960"/>
                    <a:pt x="1385" y="960"/>
                    <a:pt x="1385" y="960"/>
                  </a:cubicBezTo>
                  <a:cubicBezTo>
                    <a:pt x="1359" y="1039"/>
                    <a:pt x="1359" y="1039"/>
                    <a:pt x="1359" y="1039"/>
                  </a:cubicBezTo>
                  <a:cubicBezTo>
                    <a:pt x="1319" y="1049"/>
                    <a:pt x="1281" y="1065"/>
                    <a:pt x="1246" y="1086"/>
                  </a:cubicBezTo>
                  <a:cubicBezTo>
                    <a:pt x="1172" y="1048"/>
                    <a:pt x="1172" y="1048"/>
                    <a:pt x="1172" y="1048"/>
                  </a:cubicBezTo>
                  <a:cubicBezTo>
                    <a:pt x="1048" y="1172"/>
                    <a:pt x="1048" y="1172"/>
                    <a:pt x="1048" y="1172"/>
                  </a:cubicBezTo>
                  <a:cubicBezTo>
                    <a:pt x="1086" y="1246"/>
                    <a:pt x="1086" y="1246"/>
                    <a:pt x="1086" y="1246"/>
                  </a:cubicBezTo>
                  <a:cubicBezTo>
                    <a:pt x="1065" y="1281"/>
                    <a:pt x="1049" y="1319"/>
                    <a:pt x="1039" y="1359"/>
                  </a:cubicBezTo>
                  <a:cubicBezTo>
                    <a:pt x="960" y="1385"/>
                    <a:pt x="960" y="1385"/>
                    <a:pt x="960" y="1385"/>
                  </a:cubicBezTo>
                  <a:cubicBezTo>
                    <a:pt x="960" y="1559"/>
                    <a:pt x="960" y="1559"/>
                    <a:pt x="960" y="1559"/>
                  </a:cubicBezTo>
                  <a:cubicBezTo>
                    <a:pt x="1039" y="1585"/>
                    <a:pt x="1039" y="1585"/>
                    <a:pt x="1039" y="1585"/>
                  </a:cubicBezTo>
                  <a:cubicBezTo>
                    <a:pt x="1049" y="1625"/>
                    <a:pt x="1065" y="1663"/>
                    <a:pt x="1086" y="1698"/>
                  </a:cubicBezTo>
                  <a:cubicBezTo>
                    <a:pt x="1048" y="1772"/>
                    <a:pt x="1048" y="1772"/>
                    <a:pt x="1048" y="1772"/>
                  </a:cubicBezTo>
                  <a:cubicBezTo>
                    <a:pt x="1172" y="1896"/>
                    <a:pt x="1172" y="1896"/>
                    <a:pt x="1172" y="1896"/>
                  </a:cubicBezTo>
                  <a:cubicBezTo>
                    <a:pt x="1246" y="1858"/>
                    <a:pt x="1246" y="1858"/>
                    <a:pt x="1246" y="1858"/>
                  </a:cubicBezTo>
                  <a:cubicBezTo>
                    <a:pt x="1281" y="1879"/>
                    <a:pt x="1319" y="1895"/>
                    <a:pt x="1359" y="1905"/>
                  </a:cubicBezTo>
                  <a:cubicBezTo>
                    <a:pt x="1385" y="1984"/>
                    <a:pt x="1385" y="1984"/>
                    <a:pt x="1385" y="1984"/>
                  </a:cubicBezTo>
                  <a:cubicBezTo>
                    <a:pt x="1559" y="1984"/>
                    <a:pt x="1559" y="1984"/>
                    <a:pt x="1559" y="1984"/>
                  </a:cubicBezTo>
                  <a:cubicBezTo>
                    <a:pt x="1585" y="1905"/>
                    <a:pt x="1585" y="1905"/>
                    <a:pt x="1585" y="1905"/>
                  </a:cubicBezTo>
                  <a:cubicBezTo>
                    <a:pt x="1625" y="1895"/>
                    <a:pt x="1663" y="1879"/>
                    <a:pt x="1698" y="1858"/>
                  </a:cubicBezTo>
                  <a:cubicBezTo>
                    <a:pt x="1772" y="1896"/>
                    <a:pt x="1772" y="1896"/>
                    <a:pt x="1772" y="1896"/>
                  </a:cubicBezTo>
                  <a:cubicBezTo>
                    <a:pt x="1896" y="1772"/>
                    <a:pt x="1896" y="1772"/>
                    <a:pt x="1896" y="1772"/>
                  </a:cubicBezTo>
                  <a:cubicBezTo>
                    <a:pt x="1858" y="1698"/>
                    <a:pt x="1858" y="1698"/>
                    <a:pt x="1858" y="1698"/>
                  </a:cubicBezTo>
                  <a:cubicBezTo>
                    <a:pt x="1879" y="1663"/>
                    <a:pt x="1895" y="1625"/>
                    <a:pt x="1905" y="1585"/>
                  </a:cubicBezTo>
                  <a:cubicBezTo>
                    <a:pt x="1984" y="1559"/>
                    <a:pt x="1984" y="1559"/>
                    <a:pt x="1984" y="1559"/>
                  </a:cubicBezTo>
                  <a:cubicBezTo>
                    <a:pt x="1984" y="0"/>
                    <a:pt x="1984" y="0"/>
                    <a:pt x="1984" y="0"/>
                  </a:cubicBezTo>
                  <a:lnTo>
                    <a:pt x="0" y="0"/>
                  </a:lnTo>
                  <a:close/>
                  <a:moveTo>
                    <a:pt x="256" y="1591"/>
                  </a:moveTo>
                  <a:cubicBezTo>
                    <a:pt x="329" y="1567"/>
                    <a:pt x="329" y="1567"/>
                    <a:pt x="329" y="1567"/>
                  </a:cubicBezTo>
                  <a:cubicBezTo>
                    <a:pt x="335" y="1552"/>
                    <a:pt x="335" y="1552"/>
                    <a:pt x="335" y="1552"/>
                  </a:cubicBezTo>
                  <a:cubicBezTo>
                    <a:pt x="336" y="1548"/>
                    <a:pt x="338" y="1544"/>
                    <a:pt x="340" y="1540"/>
                  </a:cubicBezTo>
                  <a:cubicBezTo>
                    <a:pt x="346" y="1526"/>
                    <a:pt x="346" y="1526"/>
                    <a:pt x="346" y="1526"/>
                  </a:cubicBezTo>
                  <a:cubicBezTo>
                    <a:pt x="311" y="1457"/>
                    <a:pt x="311" y="1457"/>
                    <a:pt x="311" y="1457"/>
                  </a:cubicBezTo>
                  <a:cubicBezTo>
                    <a:pt x="369" y="1399"/>
                    <a:pt x="369" y="1399"/>
                    <a:pt x="369" y="1399"/>
                  </a:cubicBezTo>
                  <a:cubicBezTo>
                    <a:pt x="438" y="1434"/>
                    <a:pt x="438" y="1434"/>
                    <a:pt x="438" y="1434"/>
                  </a:cubicBezTo>
                  <a:cubicBezTo>
                    <a:pt x="452" y="1428"/>
                    <a:pt x="452" y="1428"/>
                    <a:pt x="452" y="1428"/>
                  </a:cubicBezTo>
                  <a:cubicBezTo>
                    <a:pt x="456" y="1426"/>
                    <a:pt x="460" y="1424"/>
                    <a:pt x="464" y="1423"/>
                  </a:cubicBezTo>
                  <a:cubicBezTo>
                    <a:pt x="479" y="1418"/>
                    <a:pt x="479" y="1418"/>
                    <a:pt x="479" y="1418"/>
                  </a:cubicBezTo>
                  <a:cubicBezTo>
                    <a:pt x="503" y="1344"/>
                    <a:pt x="503" y="1344"/>
                    <a:pt x="503" y="1344"/>
                  </a:cubicBezTo>
                  <a:cubicBezTo>
                    <a:pt x="585" y="1344"/>
                    <a:pt x="585" y="1344"/>
                    <a:pt x="585" y="1344"/>
                  </a:cubicBezTo>
                  <a:cubicBezTo>
                    <a:pt x="609" y="1418"/>
                    <a:pt x="609" y="1418"/>
                    <a:pt x="609" y="1418"/>
                  </a:cubicBezTo>
                  <a:cubicBezTo>
                    <a:pt x="624" y="1423"/>
                    <a:pt x="624" y="1423"/>
                    <a:pt x="624" y="1423"/>
                  </a:cubicBezTo>
                  <a:cubicBezTo>
                    <a:pt x="628" y="1424"/>
                    <a:pt x="632" y="1426"/>
                    <a:pt x="636" y="1428"/>
                  </a:cubicBezTo>
                  <a:cubicBezTo>
                    <a:pt x="650" y="1434"/>
                    <a:pt x="650" y="1434"/>
                    <a:pt x="650" y="1434"/>
                  </a:cubicBezTo>
                  <a:cubicBezTo>
                    <a:pt x="719" y="1399"/>
                    <a:pt x="719" y="1399"/>
                    <a:pt x="719" y="1399"/>
                  </a:cubicBezTo>
                  <a:cubicBezTo>
                    <a:pt x="777" y="1457"/>
                    <a:pt x="777" y="1457"/>
                    <a:pt x="777" y="1457"/>
                  </a:cubicBezTo>
                  <a:cubicBezTo>
                    <a:pt x="742" y="1526"/>
                    <a:pt x="742" y="1526"/>
                    <a:pt x="742" y="1526"/>
                  </a:cubicBezTo>
                  <a:cubicBezTo>
                    <a:pt x="748" y="1540"/>
                    <a:pt x="748" y="1540"/>
                    <a:pt x="748" y="1540"/>
                  </a:cubicBezTo>
                  <a:cubicBezTo>
                    <a:pt x="750" y="1544"/>
                    <a:pt x="752" y="1548"/>
                    <a:pt x="753" y="1552"/>
                  </a:cubicBezTo>
                  <a:cubicBezTo>
                    <a:pt x="759" y="1567"/>
                    <a:pt x="759" y="1567"/>
                    <a:pt x="759" y="1567"/>
                  </a:cubicBezTo>
                  <a:cubicBezTo>
                    <a:pt x="832" y="1591"/>
                    <a:pt x="832" y="1591"/>
                    <a:pt x="832" y="1591"/>
                  </a:cubicBezTo>
                  <a:cubicBezTo>
                    <a:pt x="832" y="1673"/>
                    <a:pt x="832" y="1673"/>
                    <a:pt x="832" y="1673"/>
                  </a:cubicBezTo>
                  <a:cubicBezTo>
                    <a:pt x="759" y="1697"/>
                    <a:pt x="759" y="1697"/>
                    <a:pt x="759" y="1697"/>
                  </a:cubicBezTo>
                  <a:cubicBezTo>
                    <a:pt x="753" y="1712"/>
                    <a:pt x="753" y="1712"/>
                    <a:pt x="753" y="1712"/>
                  </a:cubicBezTo>
                  <a:cubicBezTo>
                    <a:pt x="752" y="1716"/>
                    <a:pt x="750" y="1720"/>
                    <a:pt x="748" y="1724"/>
                  </a:cubicBezTo>
                  <a:cubicBezTo>
                    <a:pt x="742" y="1738"/>
                    <a:pt x="742" y="1738"/>
                    <a:pt x="742" y="1738"/>
                  </a:cubicBezTo>
                  <a:cubicBezTo>
                    <a:pt x="777" y="1807"/>
                    <a:pt x="777" y="1807"/>
                    <a:pt x="777" y="1807"/>
                  </a:cubicBezTo>
                  <a:cubicBezTo>
                    <a:pt x="719" y="1865"/>
                    <a:pt x="719" y="1865"/>
                    <a:pt x="719" y="1865"/>
                  </a:cubicBezTo>
                  <a:cubicBezTo>
                    <a:pt x="650" y="1830"/>
                    <a:pt x="650" y="1830"/>
                    <a:pt x="650" y="1830"/>
                  </a:cubicBezTo>
                  <a:cubicBezTo>
                    <a:pt x="636" y="1836"/>
                    <a:pt x="636" y="1836"/>
                    <a:pt x="636" y="1836"/>
                  </a:cubicBezTo>
                  <a:cubicBezTo>
                    <a:pt x="632" y="1838"/>
                    <a:pt x="628" y="1840"/>
                    <a:pt x="624" y="1841"/>
                  </a:cubicBezTo>
                  <a:cubicBezTo>
                    <a:pt x="609" y="1846"/>
                    <a:pt x="609" y="1846"/>
                    <a:pt x="609" y="1846"/>
                  </a:cubicBezTo>
                  <a:cubicBezTo>
                    <a:pt x="585" y="1920"/>
                    <a:pt x="585" y="1920"/>
                    <a:pt x="585" y="1920"/>
                  </a:cubicBezTo>
                  <a:cubicBezTo>
                    <a:pt x="503" y="1920"/>
                    <a:pt x="503" y="1920"/>
                    <a:pt x="503" y="1920"/>
                  </a:cubicBezTo>
                  <a:cubicBezTo>
                    <a:pt x="479" y="1846"/>
                    <a:pt x="479" y="1846"/>
                    <a:pt x="479" y="1846"/>
                  </a:cubicBezTo>
                  <a:cubicBezTo>
                    <a:pt x="464" y="1841"/>
                    <a:pt x="464" y="1841"/>
                    <a:pt x="464" y="1841"/>
                  </a:cubicBezTo>
                  <a:cubicBezTo>
                    <a:pt x="460" y="1840"/>
                    <a:pt x="456" y="1838"/>
                    <a:pt x="452" y="1836"/>
                  </a:cubicBezTo>
                  <a:cubicBezTo>
                    <a:pt x="438" y="1830"/>
                    <a:pt x="438" y="1830"/>
                    <a:pt x="438" y="1830"/>
                  </a:cubicBezTo>
                  <a:cubicBezTo>
                    <a:pt x="369" y="1865"/>
                    <a:pt x="369" y="1865"/>
                    <a:pt x="369" y="1865"/>
                  </a:cubicBezTo>
                  <a:cubicBezTo>
                    <a:pt x="311" y="1807"/>
                    <a:pt x="311" y="1807"/>
                    <a:pt x="311" y="1807"/>
                  </a:cubicBezTo>
                  <a:cubicBezTo>
                    <a:pt x="346" y="1737"/>
                    <a:pt x="346" y="1737"/>
                    <a:pt x="346" y="1737"/>
                  </a:cubicBezTo>
                  <a:cubicBezTo>
                    <a:pt x="340" y="1724"/>
                    <a:pt x="340" y="1724"/>
                    <a:pt x="340" y="1724"/>
                  </a:cubicBezTo>
                  <a:cubicBezTo>
                    <a:pt x="338" y="1720"/>
                    <a:pt x="336" y="1716"/>
                    <a:pt x="335" y="1712"/>
                  </a:cubicBezTo>
                  <a:cubicBezTo>
                    <a:pt x="329" y="1697"/>
                    <a:pt x="329" y="1697"/>
                    <a:pt x="329" y="1697"/>
                  </a:cubicBezTo>
                  <a:cubicBezTo>
                    <a:pt x="256" y="1673"/>
                    <a:pt x="256" y="1673"/>
                    <a:pt x="256" y="1673"/>
                  </a:cubicBezTo>
                  <a:lnTo>
                    <a:pt x="256" y="1591"/>
                  </a:lnTo>
                  <a:close/>
                  <a:moveTo>
                    <a:pt x="1920" y="1513"/>
                  </a:moveTo>
                  <a:cubicBezTo>
                    <a:pt x="1851" y="1536"/>
                    <a:pt x="1851" y="1536"/>
                    <a:pt x="1851" y="1536"/>
                  </a:cubicBezTo>
                  <a:cubicBezTo>
                    <a:pt x="1847" y="1554"/>
                    <a:pt x="1847" y="1554"/>
                    <a:pt x="1847" y="1554"/>
                  </a:cubicBezTo>
                  <a:cubicBezTo>
                    <a:pt x="1837" y="1598"/>
                    <a:pt x="1820" y="1640"/>
                    <a:pt x="1795" y="1679"/>
                  </a:cubicBezTo>
                  <a:cubicBezTo>
                    <a:pt x="1785" y="1695"/>
                    <a:pt x="1785" y="1695"/>
                    <a:pt x="1785" y="1695"/>
                  </a:cubicBezTo>
                  <a:cubicBezTo>
                    <a:pt x="1818" y="1760"/>
                    <a:pt x="1818" y="1760"/>
                    <a:pt x="1818" y="1760"/>
                  </a:cubicBezTo>
                  <a:cubicBezTo>
                    <a:pt x="1760" y="1818"/>
                    <a:pt x="1760" y="1818"/>
                    <a:pt x="1760" y="1818"/>
                  </a:cubicBezTo>
                  <a:cubicBezTo>
                    <a:pt x="1695" y="1785"/>
                    <a:pt x="1695" y="1785"/>
                    <a:pt x="1695" y="1785"/>
                  </a:cubicBezTo>
                  <a:cubicBezTo>
                    <a:pt x="1679" y="1795"/>
                    <a:pt x="1679" y="1795"/>
                    <a:pt x="1679" y="1795"/>
                  </a:cubicBezTo>
                  <a:cubicBezTo>
                    <a:pt x="1640" y="1820"/>
                    <a:pt x="1598" y="1837"/>
                    <a:pt x="1554" y="1847"/>
                  </a:cubicBezTo>
                  <a:cubicBezTo>
                    <a:pt x="1536" y="1851"/>
                    <a:pt x="1536" y="1851"/>
                    <a:pt x="1536" y="1851"/>
                  </a:cubicBezTo>
                  <a:cubicBezTo>
                    <a:pt x="1513" y="1920"/>
                    <a:pt x="1513" y="1920"/>
                    <a:pt x="1513" y="1920"/>
                  </a:cubicBezTo>
                  <a:cubicBezTo>
                    <a:pt x="1431" y="1920"/>
                    <a:pt x="1431" y="1920"/>
                    <a:pt x="1431" y="1920"/>
                  </a:cubicBezTo>
                  <a:cubicBezTo>
                    <a:pt x="1408" y="1851"/>
                    <a:pt x="1408" y="1851"/>
                    <a:pt x="1408" y="1851"/>
                  </a:cubicBezTo>
                  <a:cubicBezTo>
                    <a:pt x="1390" y="1847"/>
                    <a:pt x="1390" y="1847"/>
                    <a:pt x="1390" y="1847"/>
                  </a:cubicBezTo>
                  <a:cubicBezTo>
                    <a:pt x="1346" y="1837"/>
                    <a:pt x="1303" y="1820"/>
                    <a:pt x="1265" y="1795"/>
                  </a:cubicBezTo>
                  <a:cubicBezTo>
                    <a:pt x="1249" y="1785"/>
                    <a:pt x="1249" y="1785"/>
                    <a:pt x="1249" y="1785"/>
                  </a:cubicBezTo>
                  <a:cubicBezTo>
                    <a:pt x="1184" y="1818"/>
                    <a:pt x="1184" y="1818"/>
                    <a:pt x="1184" y="1818"/>
                  </a:cubicBezTo>
                  <a:cubicBezTo>
                    <a:pt x="1126" y="1760"/>
                    <a:pt x="1126" y="1760"/>
                    <a:pt x="1126" y="1760"/>
                  </a:cubicBezTo>
                  <a:cubicBezTo>
                    <a:pt x="1159" y="1695"/>
                    <a:pt x="1159" y="1695"/>
                    <a:pt x="1159" y="1695"/>
                  </a:cubicBezTo>
                  <a:cubicBezTo>
                    <a:pt x="1149" y="1679"/>
                    <a:pt x="1149" y="1679"/>
                    <a:pt x="1149" y="1679"/>
                  </a:cubicBezTo>
                  <a:cubicBezTo>
                    <a:pt x="1124" y="1640"/>
                    <a:pt x="1107" y="1598"/>
                    <a:pt x="1097" y="1554"/>
                  </a:cubicBezTo>
                  <a:cubicBezTo>
                    <a:pt x="1093" y="1536"/>
                    <a:pt x="1093" y="1536"/>
                    <a:pt x="1093" y="1536"/>
                  </a:cubicBezTo>
                  <a:cubicBezTo>
                    <a:pt x="1024" y="1513"/>
                    <a:pt x="1024" y="1513"/>
                    <a:pt x="1024" y="1513"/>
                  </a:cubicBezTo>
                  <a:cubicBezTo>
                    <a:pt x="1024" y="1431"/>
                    <a:pt x="1024" y="1431"/>
                    <a:pt x="1024" y="1431"/>
                  </a:cubicBezTo>
                  <a:cubicBezTo>
                    <a:pt x="1093" y="1408"/>
                    <a:pt x="1093" y="1408"/>
                    <a:pt x="1093" y="1408"/>
                  </a:cubicBezTo>
                  <a:cubicBezTo>
                    <a:pt x="1097" y="1390"/>
                    <a:pt x="1097" y="1390"/>
                    <a:pt x="1097" y="1390"/>
                  </a:cubicBezTo>
                  <a:cubicBezTo>
                    <a:pt x="1107" y="1346"/>
                    <a:pt x="1124" y="1304"/>
                    <a:pt x="1149" y="1265"/>
                  </a:cubicBezTo>
                  <a:cubicBezTo>
                    <a:pt x="1159" y="1249"/>
                    <a:pt x="1159" y="1249"/>
                    <a:pt x="1159" y="1249"/>
                  </a:cubicBezTo>
                  <a:cubicBezTo>
                    <a:pt x="1126" y="1184"/>
                    <a:pt x="1126" y="1184"/>
                    <a:pt x="1126" y="1184"/>
                  </a:cubicBezTo>
                  <a:cubicBezTo>
                    <a:pt x="1184" y="1126"/>
                    <a:pt x="1184" y="1126"/>
                    <a:pt x="1184" y="1126"/>
                  </a:cubicBezTo>
                  <a:cubicBezTo>
                    <a:pt x="1249" y="1159"/>
                    <a:pt x="1249" y="1159"/>
                    <a:pt x="1249" y="1159"/>
                  </a:cubicBezTo>
                  <a:cubicBezTo>
                    <a:pt x="1265" y="1149"/>
                    <a:pt x="1265" y="1149"/>
                    <a:pt x="1265" y="1149"/>
                  </a:cubicBezTo>
                  <a:cubicBezTo>
                    <a:pt x="1304" y="1124"/>
                    <a:pt x="1346" y="1107"/>
                    <a:pt x="1390" y="1097"/>
                  </a:cubicBezTo>
                  <a:cubicBezTo>
                    <a:pt x="1408" y="1093"/>
                    <a:pt x="1408" y="1093"/>
                    <a:pt x="1408" y="1093"/>
                  </a:cubicBezTo>
                  <a:cubicBezTo>
                    <a:pt x="1431" y="1024"/>
                    <a:pt x="1431" y="1024"/>
                    <a:pt x="1431" y="1024"/>
                  </a:cubicBezTo>
                  <a:cubicBezTo>
                    <a:pt x="1513" y="1024"/>
                    <a:pt x="1513" y="1024"/>
                    <a:pt x="1513" y="1024"/>
                  </a:cubicBezTo>
                  <a:cubicBezTo>
                    <a:pt x="1536" y="1093"/>
                    <a:pt x="1536" y="1093"/>
                    <a:pt x="1536" y="1093"/>
                  </a:cubicBezTo>
                  <a:cubicBezTo>
                    <a:pt x="1554" y="1097"/>
                    <a:pt x="1554" y="1097"/>
                    <a:pt x="1554" y="1097"/>
                  </a:cubicBezTo>
                  <a:cubicBezTo>
                    <a:pt x="1598" y="1107"/>
                    <a:pt x="1641" y="1124"/>
                    <a:pt x="1679" y="1149"/>
                  </a:cubicBezTo>
                  <a:cubicBezTo>
                    <a:pt x="1695" y="1159"/>
                    <a:pt x="1695" y="1159"/>
                    <a:pt x="1695" y="1159"/>
                  </a:cubicBezTo>
                  <a:cubicBezTo>
                    <a:pt x="1760" y="1126"/>
                    <a:pt x="1760" y="1126"/>
                    <a:pt x="1760" y="1126"/>
                  </a:cubicBezTo>
                  <a:cubicBezTo>
                    <a:pt x="1818" y="1184"/>
                    <a:pt x="1818" y="1184"/>
                    <a:pt x="1818" y="1184"/>
                  </a:cubicBezTo>
                  <a:cubicBezTo>
                    <a:pt x="1785" y="1249"/>
                    <a:pt x="1785" y="1249"/>
                    <a:pt x="1785" y="1249"/>
                  </a:cubicBezTo>
                  <a:cubicBezTo>
                    <a:pt x="1795" y="1265"/>
                    <a:pt x="1795" y="1265"/>
                    <a:pt x="1795" y="1265"/>
                  </a:cubicBezTo>
                  <a:cubicBezTo>
                    <a:pt x="1820" y="1304"/>
                    <a:pt x="1837" y="1346"/>
                    <a:pt x="1847" y="1390"/>
                  </a:cubicBezTo>
                  <a:cubicBezTo>
                    <a:pt x="1851" y="1408"/>
                    <a:pt x="1851" y="1408"/>
                    <a:pt x="1851" y="1408"/>
                  </a:cubicBezTo>
                  <a:cubicBezTo>
                    <a:pt x="1920" y="1431"/>
                    <a:pt x="1920" y="1431"/>
                    <a:pt x="1920" y="1431"/>
                  </a:cubicBezTo>
                  <a:lnTo>
                    <a:pt x="1920" y="1513"/>
                  </a:lnTo>
                  <a:close/>
                  <a:moveTo>
                    <a:pt x="64" y="256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1920" y="64"/>
                    <a:pt x="1920" y="64"/>
                    <a:pt x="1920" y="64"/>
                  </a:cubicBezTo>
                  <a:cubicBezTo>
                    <a:pt x="1920" y="256"/>
                    <a:pt x="1920" y="256"/>
                    <a:pt x="1920" y="256"/>
                  </a:cubicBezTo>
                  <a:lnTo>
                    <a:pt x="64" y="256"/>
                  </a:lnTo>
                  <a:close/>
                  <a:moveTo>
                    <a:pt x="64" y="256"/>
                  </a:moveTo>
                  <a:cubicBezTo>
                    <a:pt x="64" y="256"/>
                    <a:pt x="64" y="256"/>
                    <a:pt x="64" y="25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55">
              <a:extLst>
                <a:ext uri="{FF2B5EF4-FFF2-40B4-BE49-F238E27FC236}">
                  <a16:creationId xmlns:a16="http://schemas.microsoft.com/office/drawing/2014/main" id="{EE102D72-0539-469E-B6CC-15C8536A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475" y="2679700"/>
              <a:ext cx="539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3DD6BAB2-5900-4B13-A0C7-4C177EEED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425" y="2679700"/>
              <a:ext cx="539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57">
              <a:extLst>
                <a:ext uri="{FF2B5EF4-FFF2-40B4-BE49-F238E27FC236}">
                  <a16:creationId xmlns:a16="http://schemas.microsoft.com/office/drawing/2014/main" id="{81EE5E44-8173-4A76-9026-8C9F74B33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375" y="2679700"/>
              <a:ext cx="523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8">
              <a:extLst>
                <a:ext uri="{FF2B5EF4-FFF2-40B4-BE49-F238E27FC236}">
                  <a16:creationId xmlns:a16="http://schemas.microsoft.com/office/drawing/2014/main" id="{95FCB13D-EF71-4B50-A10E-17DC2B8012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4375" y="3800475"/>
              <a:ext cx="268288" cy="268288"/>
            </a:xfrm>
            <a:custGeom>
              <a:avLst/>
              <a:gdLst>
                <a:gd name="T0" fmla="*/ 160 w 320"/>
                <a:gd name="T1" fmla="*/ 320 h 320"/>
                <a:gd name="T2" fmla="*/ 320 w 320"/>
                <a:gd name="T3" fmla="*/ 160 h 320"/>
                <a:gd name="T4" fmla="*/ 160 w 320"/>
                <a:gd name="T5" fmla="*/ 0 h 320"/>
                <a:gd name="T6" fmla="*/ 0 w 320"/>
                <a:gd name="T7" fmla="*/ 160 h 320"/>
                <a:gd name="T8" fmla="*/ 160 w 320"/>
                <a:gd name="T9" fmla="*/ 320 h 320"/>
                <a:gd name="T10" fmla="*/ 160 w 320"/>
                <a:gd name="T11" fmla="*/ 64 h 320"/>
                <a:gd name="T12" fmla="*/ 256 w 320"/>
                <a:gd name="T13" fmla="*/ 160 h 320"/>
                <a:gd name="T14" fmla="*/ 160 w 320"/>
                <a:gd name="T15" fmla="*/ 256 h 320"/>
                <a:gd name="T16" fmla="*/ 64 w 320"/>
                <a:gd name="T17" fmla="*/ 160 h 320"/>
                <a:gd name="T18" fmla="*/ 160 w 320"/>
                <a:gd name="T19" fmla="*/ 64 h 320"/>
                <a:gd name="T20" fmla="*/ 160 w 320"/>
                <a:gd name="T21" fmla="*/ 64 h 320"/>
                <a:gd name="T22" fmla="*/ 160 w 320"/>
                <a:gd name="T23" fmla="*/ 6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320">
                  <a:moveTo>
                    <a:pt x="160" y="320"/>
                  </a:moveTo>
                  <a:cubicBezTo>
                    <a:pt x="248" y="320"/>
                    <a:pt x="320" y="248"/>
                    <a:pt x="320" y="160"/>
                  </a:cubicBezTo>
                  <a:cubicBezTo>
                    <a:pt x="320" y="72"/>
                    <a:pt x="248" y="0"/>
                    <a:pt x="160" y="0"/>
                  </a:cubicBezTo>
                  <a:cubicBezTo>
                    <a:pt x="72" y="0"/>
                    <a:pt x="0" y="72"/>
                    <a:pt x="0" y="160"/>
                  </a:cubicBezTo>
                  <a:cubicBezTo>
                    <a:pt x="0" y="248"/>
                    <a:pt x="72" y="320"/>
                    <a:pt x="160" y="320"/>
                  </a:cubicBezTo>
                  <a:close/>
                  <a:moveTo>
                    <a:pt x="160" y="64"/>
                  </a:moveTo>
                  <a:cubicBezTo>
                    <a:pt x="213" y="64"/>
                    <a:pt x="256" y="107"/>
                    <a:pt x="256" y="160"/>
                  </a:cubicBezTo>
                  <a:cubicBezTo>
                    <a:pt x="256" y="213"/>
                    <a:pt x="213" y="256"/>
                    <a:pt x="160" y="256"/>
                  </a:cubicBezTo>
                  <a:cubicBezTo>
                    <a:pt x="107" y="256"/>
                    <a:pt x="64" y="213"/>
                    <a:pt x="64" y="160"/>
                  </a:cubicBezTo>
                  <a:cubicBezTo>
                    <a:pt x="64" y="107"/>
                    <a:pt x="107" y="64"/>
                    <a:pt x="160" y="64"/>
                  </a:cubicBezTo>
                  <a:close/>
                  <a:moveTo>
                    <a:pt x="160" y="64"/>
                  </a:moveTo>
                  <a:cubicBezTo>
                    <a:pt x="160" y="64"/>
                    <a:pt x="160" y="64"/>
                    <a:pt x="160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9">
              <a:extLst>
                <a:ext uri="{FF2B5EF4-FFF2-40B4-BE49-F238E27FC236}">
                  <a16:creationId xmlns:a16="http://schemas.microsoft.com/office/drawing/2014/main" id="{03830DFD-EAAE-479D-9D23-5F80F1911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8900" y="3533775"/>
              <a:ext cx="536575" cy="534988"/>
            </a:xfrm>
            <a:custGeom>
              <a:avLst/>
              <a:gdLst>
                <a:gd name="T0" fmla="*/ 320 w 640"/>
                <a:gd name="T1" fmla="*/ 0 h 640"/>
                <a:gd name="T2" fmla="*/ 0 w 640"/>
                <a:gd name="T3" fmla="*/ 320 h 640"/>
                <a:gd name="T4" fmla="*/ 320 w 640"/>
                <a:gd name="T5" fmla="*/ 640 h 640"/>
                <a:gd name="T6" fmla="*/ 640 w 640"/>
                <a:gd name="T7" fmla="*/ 320 h 640"/>
                <a:gd name="T8" fmla="*/ 320 w 640"/>
                <a:gd name="T9" fmla="*/ 0 h 640"/>
                <a:gd name="T10" fmla="*/ 320 w 640"/>
                <a:gd name="T11" fmla="*/ 576 h 640"/>
                <a:gd name="T12" fmla="*/ 64 w 640"/>
                <a:gd name="T13" fmla="*/ 320 h 640"/>
                <a:gd name="T14" fmla="*/ 320 w 640"/>
                <a:gd name="T15" fmla="*/ 64 h 640"/>
                <a:gd name="T16" fmla="*/ 576 w 640"/>
                <a:gd name="T17" fmla="*/ 320 h 640"/>
                <a:gd name="T18" fmla="*/ 320 w 640"/>
                <a:gd name="T19" fmla="*/ 576 h 640"/>
                <a:gd name="T20" fmla="*/ 320 w 640"/>
                <a:gd name="T21" fmla="*/ 576 h 640"/>
                <a:gd name="T22" fmla="*/ 320 w 640"/>
                <a:gd name="T23" fmla="*/ 576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0" h="64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cubicBezTo>
                    <a:pt x="496" y="640"/>
                    <a:pt x="640" y="496"/>
                    <a:pt x="640" y="320"/>
                  </a:cubicBezTo>
                  <a:cubicBezTo>
                    <a:pt x="640" y="144"/>
                    <a:pt x="496" y="0"/>
                    <a:pt x="320" y="0"/>
                  </a:cubicBezTo>
                  <a:close/>
                  <a:moveTo>
                    <a:pt x="320" y="576"/>
                  </a:moveTo>
                  <a:cubicBezTo>
                    <a:pt x="179" y="576"/>
                    <a:pt x="64" y="461"/>
                    <a:pt x="64" y="320"/>
                  </a:cubicBezTo>
                  <a:cubicBezTo>
                    <a:pt x="64" y="179"/>
                    <a:pt x="179" y="64"/>
                    <a:pt x="320" y="64"/>
                  </a:cubicBezTo>
                  <a:cubicBezTo>
                    <a:pt x="461" y="64"/>
                    <a:pt x="576" y="179"/>
                    <a:pt x="576" y="320"/>
                  </a:cubicBezTo>
                  <a:cubicBezTo>
                    <a:pt x="576" y="461"/>
                    <a:pt x="461" y="576"/>
                    <a:pt x="320" y="576"/>
                  </a:cubicBezTo>
                  <a:close/>
                  <a:moveTo>
                    <a:pt x="320" y="576"/>
                  </a:moveTo>
                  <a:cubicBezTo>
                    <a:pt x="320" y="576"/>
                    <a:pt x="320" y="576"/>
                    <a:pt x="320" y="57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0">
              <a:extLst>
                <a:ext uri="{FF2B5EF4-FFF2-40B4-BE49-F238E27FC236}">
                  <a16:creationId xmlns:a16="http://schemas.microsoft.com/office/drawing/2014/main" id="{AEA21084-41DA-48CB-9474-42EFEC79BA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9238" y="3694113"/>
              <a:ext cx="214313" cy="214313"/>
            </a:xfrm>
            <a:custGeom>
              <a:avLst/>
              <a:gdLst>
                <a:gd name="T0" fmla="*/ 128 w 256"/>
                <a:gd name="T1" fmla="*/ 0 h 256"/>
                <a:gd name="T2" fmla="*/ 0 w 256"/>
                <a:gd name="T3" fmla="*/ 128 h 256"/>
                <a:gd name="T4" fmla="*/ 128 w 256"/>
                <a:gd name="T5" fmla="*/ 256 h 256"/>
                <a:gd name="T6" fmla="*/ 256 w 256"/>
                <a:gd name="T7" fmla="*/ 128 h 256"/>
                <a:gd name="T8" fmla="*/ 128 w 256"/>
                <a:gd name="T9" fmla="*/ 0 h 256"/>
                <a:gd name="T10" fmla="*/ 128 w 256"/>
                <a:gd name="T11" fmla="*/ 192 h 256"/>
                <a:gd name="T12" fmla="*/ 64 w 256"/>
                <a:gd name="T13" fmla="*/ 128 h 256"/>
                <a:gd name="T14" fmla="*/ 128 w 256"/>
                <a:gd name="T15" fmla="*/ 64 h 256"/>
                <a:gd name="T16" fmla="*/ 192 w 256"/>
                <a:gd name="T17" fmla="*/ 128 h 256"/>
                <a:gd name="T18" fmla="*/ 128 w 256"/>
                <a:gd name="T19" fmla="*/ 192 h 256"/>
                <a:gd name="T20" fmla="*/ 128 w 256"/>
                <a:gd name="T21" fmla="*/ 192 h 256"/>
                <a:gd name="T22" fmla="*/ 128 w 256"/>
                <a:gd name="T23" fmla="*/ 19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28" y="192"/>
                  </a:moveTo>
                  <a:cubicBezTo>
                    <a:pt x="93" y="192"/>
                    <a:pt x="64" y="163"/>
                    <a:pt x="64" y="128"/>
                  </a:cubicBezTo>
                  <a:cubicBezTo>
                    <a:pt x="64" y="93"/>
                    <a:pt x="93" y="64"/>
                    <a:pt x="128" y="64"/>
                  </a:cubicBezTo>
                  <a:cubicBezTo>
                    <a:pt x="163" y="64"/>
                    <a:pt x="192" y="93"/>
                    <a:pt x="192" y="128"/>
                  </a:cubicBezTo>
                  <a:cubicBezTo>
                    <a:pt x="192" y="163"/>
                    <a:pt x="163" y="192"/>
                    <a:pt x="128" y="192"/>
                  </a:cubicBezTo>
                  <a:close/>
                  <a:moveTo>
                    <a:pt x="128" y="192"/>
                  </a:moveTo>
                  <a:cubicBezTo>
                    <a:pt x="128" y="192"/>
                    <a:pt x="128" y="192"/>
                    <a:pt x="128" y="19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1">
              <a:extLst>
                <a:ext uri="{FF2B5EF4-FFF2-40B4-BE49-F238E27FC236}">
                  <a16:creationId xmlns:a16="http://schemas.microsoft.com/office/drawing/2014/main" id="{54437217-809F-433D-8A26-D64A462DB6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8963" y="2952750"/>
              <a:ext cx="328613" cy="468313"/>
            </a:xfrm>
            <a:custGeom>
              <a:avLst/>
              <a:gdLst>
                <a:gd name="T0" fmla="*/ 21 w 207"/>
                <a:gd name="T1" fmla="*/ 295 h 295"/>
                <a:gd name="T2" fmla="*/ 207 w 207"/>
                <a:gd name="T3" fmla="*/ 147 h 295"/>
                <a:gd name="T4" fmla="*/ 21 w 207"/>
                <a:gd name="T5" fmla="*/ 0 h 295"/>
                <a:gd name="T6" fmla="*/ 0 w 207"/>
                <a:gd name="T7" fmla="*/ 26 h 295"/>
                <a:gd name="T8" fmla="*/ 153 w 207"/>
                <a:gd name="T9" fmla="*/ 147 h 295"/>
                <a:gd name="T10" fmla="*/ 0 w 207"/>
                <a:gd name="T11" fmla="*/ 269 h 295"/>
                <a:gd name="T12" fmla="*/ 21 w 207"/>
                <a:gd name="T13" fmla="*/ 295 h 295"/>
                <a:gd name="T14" fmla="*/ 21 w 207"/>
                <a:gd name="T15" fmla="*/ 295 h 295"/>
                <a:gd name="T16" fmla="*/ 21 w 207"/>
                <a:gd name="T17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95">
                  <a:moveTo>
                    <a:pt x="21" y="295"/>
                  </a:moveTo>
                  <a:lnTo>
                    <a:pt x="207" y="147"/>
                  </a:lnTo>
                  <a:lnTo>
                    <a:pt x="21" y="0"/>
                  </a:lnTo>
                  <a:lnTo>
                    <a:pt x="0" y="26"/>
                  </a:lnTo>
                  <a:lnTo>
                    <a:pt x="153" y="147"/>
                  </a:lnTo>
                  <a:lnTo>
                    <a:pt x="0" y="269"/>
                  </a:lnTo>
                  <a:lnTo>
                    <a:pt x="21" y="295"/>
                  </a:lnTo>
                  <a:close/>
                  <a:moveTo>
                    <a:pt x="21" y="295"/>
                  </a:moveTo>
                  <a:lnTo>
                    <a:pt x="21" y="2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2">
              <a:extLst>
                <a:ext uri="{FF2B5EF4-FFF2-40B4-BE49-F238E27FC236}">
                  <a16:creationId xmlns:a16="http://schemas.microsoft.com/office/drawing/2014/main" id="{91C4EB22-5A0B-446F-905F-C0FFD8C47D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8963" y="2952750"/>
              <a:ext cx="328613" cy="468313"/>
            </a:xfrm>
            <a:custGeom>
              <a:avLst/>
              <a:gdLst>
                <a:gd name="T0" fmla="*/ 21 w 207"/>
                <a:gd name="T1" fmla="*/ 295 h 295"/>
                <a:gd name="T2" fmla="*/ 207 w 207"/>
                <a:gd name="T3" fmla="*/ 147 h 295"/>
                <a:gd name="T4" fmla="*/ 21 w 207"/>
                <a:gd name="T5" fmla="*/ 0 h 295"/>
                <a:gd name="T6" fmla="*/ 0 w 207"/>
                <a:gd name="T7" fmla="*/ 26 h 295"/>
                <a:gd name="T8" fmla="*/ 153 w 207"/>
                <a:gd name="T9" fmla="*/ 147 h 295"/>
                <a:gd name="T10" fmla="*/ 0 w 207"/>
                <a:gd name="T11" fmla="*/ 269 h 295"/>
                <a:gd name="T12" fmla="*/ 21 w 207"/>
                <a:gd name="T13" fmla="*/ 295 h 295"/>
                <a:gd name="T14" fmla="*/ 21 w 207"/>
                <a:gd name="T15" fmla="*/ 295 h 295"/>
                <a:gd name="T16" fmla="*/ 21 w 207"/>
                <a:gd name="T17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95">
                  <a:moveTo>
                    <a:pt x="21" y="295"/>
                  </a:moveTo>
                  <a:lnTo>
                    <a:pt x="207" y="147"/>
                  </a:lnTo>
                  <a:lnTo>
                    <a:pt x="21" y="0"/>
                  </a:lnTo>
                  <a:lnTo>
                    <a:pt x="0" y="26"/>
                  </a:lnTo>
                  <a:lnTo>
                    <a:pt x="153" y="147"/>
                  </a:lnTo>
                  <a:lnTo>
                    <a:pt x="0" y="269"/>
                  </a:lnTo>
                  <a:lnTo>
                    <a:pt x="21" y="295"/>
                  </a:lnTo>
                  <a:moveTo>
                    <a:pt x="21" y="295"/>
                  </a:moveTo>
                  <a:lnTo>
                    <a:pt x="21" y="295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63">
              <a:extLst>
                <a:ext uri="{FF2B5EF4-FFF2-40B4-BE49-F238E27FC236}">
                  <a16:creationId xmlns:a16="http://schemas.microsoft.com/office/drawing/2014/main" id="{9EFA2130-D5A8-4BCD-8380-93183F612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775" y="3373438"/>
              <a:ext cx="592138" cy="539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FAFE812E-3026-4C3F-8E23-4F2DDA5DB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2892425"/>
              <a:ext cx="590550" cy="539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65">
              <a:extLst>
                <a:ext uri="{FF2B5EF4-FFF2-40B4-BE49-F238E27FC236}">
                  <a16:creationId xmlns:a16="http://schemas.microsoft.com/office/drawing/2014/main" id="{2AA78E3C-0C3D-4661-90FB-7811E63D0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3000375"/>
              <a:ext cx="59055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393AC82A-C42C-4DB4-9217-31120FC7A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3106738"/>
              <a:ext cx="590550" cy="539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7">
              <a:extLst>
                <a:ext uri="{FF2B5EF4-FFF2-40B4-BE49-F238E27FC236}">
                  <a16:creationId xmlns:a16="http://schemas.microsoft.com/office/drawing/2014/main" id="{3F576438-1807-4551-A2CC-58571349E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3213100"/>
              <a:ext cx="590550" cy="539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27BBF85-139F-433B-A980-6344CA073CF6}"/>
              </a:ext>
            </a:extLst>
          </p:cNvPr>
          <p:cNvGrpSpPr/>
          <p:nvPr/>
        </p:nvGrpSpPr>
        <p:grpSpPr>
          <a:xfrm>
            <a:off x="4364206" y="3179432"/>
            <a:ext cx="495000" cy="455338"/>
            <a:chOff x="795338" y="2571750"/>
            <a:chExt cx="1711325" cy="1700213"/>
          </a:xfrm>
          <a:solidFill>
            <a:schemeClr val="accent2"/>
          </a:solidFill>
        </p:grpSpPr>
        <p:sp>
          <p:nvSpPr>
            <p:cNvPr id="148" name="Freeform 65">
              <a:extLst>
                <a:ext uri="{FF2B5EF4-FFF2-40B4-BE49-F238E27FC236}">
                  <a16:creationId xmlns:a16="http://schemas.microsoft.com/office/drawing/2014/main" id="{29C48218-E290-4355-A0E3-901003AE41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6">
              <a:extLst>
                <a:ext uri="{FF2B5EF4-FFF2-40B4-BE49-F238E27FC236}">
                  <a16:creationId xmlns:a16="http://schemas.microsoft.com/office/drawing/2014/main" id="{17EF2A80-0C34-45DC-8E87-7D67402C3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52DD4D8-57C5-4712-B147-3A2FC202A9D5}"/>
              </a:ext>
            </a:extLst>
          </p:cNvPr>
          <p:cNvGrpSpPr/>
          <p:nvPr/>
        </p:nvGrpSpPr>
        <p:grpSpPr>
          <a:xfrm>
            <a:off x="6661703" y="3105150"/>
            <a:ext cx="560130" cy="519018"/>
            <a:chOff x="3201988" y="2216151"/>
            <a:chExt cx="2054225" cy="2055813"/>
          </a:xfrm>
          <a:solidFill>
            <a:schemeClr val="accent3"/>
          </a:solidFill>
        </p:grpSpPr>
        <p:sp>
          <p:nvSpPr>
            <p:cNvPr id="151" name="Freeform 59">
              <a:extLst>
                <a:ext uri="{FF2B5EF4-FFF2-40B4-BE49-F238E27FC236}">
                  <a16:creationId xmlns:a16="http://schemas.microsoft.com/office/drawing/2014/main" id="{2DB573FC-1BA0-413E-963B-B9E4738FC7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0">
              <a:extLst>
                <a:ext uri="{FF2B5EF4-FFF2-40B4-BE49-F238E27FC236}">
                  <a16:creationId xmlns:a16="http://schemas.microsoft.com/office/drawing/2014/main" id="{C1D25ED8-2566-41BB-B9D8-C6D26DF7F3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1">
              <a:extLst>
                <a:ext uri="{FF2B5EF4-FFF2-40B4-BE49-F238E27FC236}">
                  <a16:creationId xmlns:a16="http://schemas.microsoft.com/office/drawing/2014/main" id="{12B64AC5-B81D-48D8-88CA-907C87BB22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4D4AEBD-36F1-43AF-048E-E4286AB0639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7" r="7557"/>
          <a:stretch>
            <a:fillRect/>
          </a:stretch>
        </p:blipFill>
        <p:spPr>
          <a:xfrm>
            <a:off x="20780" y="12381"/>
            <a:ext cx="4530440" cy="2699388"/>
          </a:xfrm>
        </p:spPr>
      </p:pic>
    </p:spTree>
    <p:extLst>
      <p:ext uri="{BB962C8B-B14F-4D97-AF65-F5344CB8AC3E}">
        <p14:creationId xmlns:p14="http://schemas.microsoft.com/office/powerpoint/2010/main" val="38957795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C9799514-DCC8-48C9-B5B3-1D4AFE0A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41313"/>
            <a:ext cx="8368364" cy="495383"/>
          </a:xfrm>
        </p:spPr>
        <p:txBody>
          <a:bodyPr/>
          <a:lstStyle/>
          <a:p>
            <a:r>
              <a:rPr lang="en-CA" dirty="0">
                <a:solidFill>
                  <a:srgbClr val="081C2A"/>
                </a:solidFill>
              </a:rPr>
              <a:t>Data Sources</a:t>
            </a:r>
            <a:endParaRPr lang="en-US" dirty="0">
              <a:solidFill>
                <a:srgbClr val="081C2A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206D82F-CDB0-4F4C-801C-2D8CF631C587}"/>
              </a:ext>
            </a:extLst>
          </p:cNvPr>
          <p:cNvSpPr/>
          <p:nvPr/>
        </p:nvSpPr>
        <p:spPr>
          <a:xfrm rot="2700000">
            <a:off x="4689693" y="2407723"/>
            <a:ext cx="285720" cy="363196"/>
          </a:xfrm>
          <a:custGeom>
            <a:avLst/>
            <a:gdLst>
              <a:gd name="connsiteX0" fmla="*/ 0 w 277797"/>
              <a:gd name="connsiteY0" fmla="*/ 70625 h 353125"/>
              <a:gd name="connsiteX1" fmla="*/ 138899 w 277797"/>
              <a:gd name="connsiteY1" fmla="*/ 70625 h 353125"/>
              <a:gd name="connsiteX2" fmla="*/ 138899 w 277797"/>
              <a:gd name="connsiteY2" fmla="*/ 0 h 353125"/>
              <a:gd name="connsiteX3" fmla="*/ 277797 w 277797"/>
              <a:gd name="connsiteY3" fmla="*/ 176563 h 353125"/>
              <a:gd name="connsiteX4" fmla="*/ 138899 w 277797"/>
              <a:gd name="connsiteY4" fmla="*/ 353125 h 353125"/>
              <a:gd name="connsiteX5" fmla="*/ 138899 w 277797"/>
              <a:gd name="connsiteY5" fmla="*/ 282500 h 353125"/>
              <a:gd name="connsiteX6" fmla="*/ 0 w 277797"/>
              <a:gd name="connsiteY6" fmla="*/ 282500 h 353125"/>
              <a:gd name="connsiteX7" fmla="*/ 0 w 277797"/>
              <a:gd name="connsiteY7" fmla="*/ 70625 h 35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97" h="353125">
                <a:moveTo>
                  <a:pt x="0" y="70625"/>
                </a:moveTo>
                <a:lnTo>
                  <a:pt x="138899" y="70625"/>
                </a:lnTo>
                <a:lnTo>
                  <a:pt x="138899" y="0"/>
                </a:lnTo>
                <a:lnTo>
                  <a:pt x="277797" y="176563"/>
                </a:lnTo>
                <a:lnTo>
                  <a:pt x="138899" y="353125"/>
                </a:lnTo>
                <a:lnTo>
                  <a:pt x="138899" y="282500"/>
                </a:lnTo>
                <a:lnTo>
                  <a:pt x="0" y="282500"/>
                </a:lnTo>
                <a:lnTo>
                  <a:pt x="0" y="706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0624" rIns="83338" bIns="7062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34A530-2527-40CB-BE2E-13A275E4B132}"/>
              </a:ext>
            </a:extLst>
          </p:cNvPr>
          <p:cNvSpPr/>
          <p:nvPr/>
        </p:nvSpPr>
        <p:spPr>
          <a:xfrm rot="18900000">
            <a:off x="4701129" y="3549864"/>
            <a:ext cx="285721" cy="363197"/>
          </a:xfrm>
          <a:custGeom>
            <a:avLst/>
            <a:gdLst>
              <a:gd name="connsiteX0" fmla="*/ 0 w 277797"/>
              <a:gd name="connsiteY0" fmla="*/ 70625 h 353125"/>
              <a:gd name="connsiteX1" fmla="*/ 138899 w 277797"/>
              <a:gd name="connsiteY1" fmla="*/ 70625 h 353125"/>
              <a:gd name="connsiteX2" fmla="*/ 138899 w 277797"/>
              <a:gd name="connsiteY2" fmla="*/ 0 h 353125"/>
              <a:gd name="connsiteX3" fmla="*/ 277797 w 277797"/>
              <a:gd name="connsiteY3" fmla="*/ 176563 h 353125"/>
              <a:gd name="connsiteX4" fmla="*/ 138899 w 277797"/>
              <a:gd name="connsiteY4" fmla="*/ 353125 h 353125"/>
              <a:gd name="connsiteX5" fmla="*/ 138899 w 277797"/>
              <a:gd name="connsiteY5" fmla="*/ 282500 h 353125"/>
              <a:gd name="connsiteX6" fmla="*/ 0 w 277797"/>
              <a:gd name="connsiteY6" fmla="*/ 282500 h 353125"/>
              <a:gd name="connsiteX7" fmla="*/ 0 w 277797"/>
              <a:gd name="connsiteY7" fmla="*/ 70625 h 35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97" h="353125">
                <a:moveTo>
                  <a:pt x="277797" y="282500"/>
                </a:moveTo>
                <a:lnTo>
                  <a:pt x="138898" y="282500"/>
                </a:lnTo>
                <a:lnTo>
                  <a:pt x="138898" y="353125"/>
                </a:lnTo>
                <a:lnTo>
                  <a:pt x="0" y="176562"/>
                </a:lnTo>
                <a:lnTo>
                  <a:pt x="138898" y="0"/>
                </a:lnTo>
                <a:lnTo>
                  <a:pt x="138898" y="70625"/>
                </a:lnTo>
                <a:lnTo>
                  <a:pt x="277797" y="70625"/>
                </a:lnTo>
                <a:lnTo>
                  <a:pt x="277797" y="282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338" tIns="70625" rIns="1" bIns="7062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2CFBD4-5D36-4E3C-9BBA-F3D1C161E795}"/>
              </a:ext>
            </a:extLst>
          </p:cNvPr>
          <p:cNvSpPr/>
          <p:nvPr/>
        </p:nvSpPr>
        <p:spPr>
          <a:xfrm rot="2700000">
            <a:off x="3558986" y="3561300"/>
            <a:ext cx="285721" cy="363197"/>
          </a:xfrm>
          <a:custGeom>
            <a:avLst/>
            <a:gdLst>
              <a:gd name="connsiteX0" fmla="*/ 0 w 277797"/>
              <a:gd name="connsiteY0" fmla="*/ 70625 h 353125"/>
              <a:gd name="connsiteX1" fmla="*/ 138899 w 277797"/>
              <a:gd name="connsiteY1" fmla="*/ 70625 h 353125"/>
              <a:gd name="connsiteX2" fmla="*/ 138899 w 277797"/>
              <a:gd name="connsiteY2" fmla="*/ 0 h 353125"/>
              <a:gd name="connsiteX3" fmla="*/ 277797 w 277797"/>
              <a:gd name="connsiteY3" fmla="*/ 176563 h 353125"/>
              <a:gd name="connsiteX4" fmla="*/ 138899 w 277797"/>
              <a:gd name="connsiteY4" fmla="*/ 353125 h 353125"/>
              <a:gd name="connsiteX5" fmla="*/ 138899 w 277797"/>
              <a:gd name="connsiteY5" fmla="*/ 282500 h 353125"/>
              <a:gd name="connsiteX6" fmla="*/ 0 w 277797"/>
              <a:gd name="connsiteY6" fmla="*/ 282500 h 353125"/>
              <a:gd name="connsiteX7" fmla="*/ 0 w 277797"/>
              <a:gd name="connsiteY7" fmla="*/ 70625 h 35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97" h="353125">
                <a:moveTo>
                  <a:pt x="277797" y="282500"/>
                </a:moveTo>
                <a:lnTo>
                  <a:pt x="138898" y="282500"/>
                </a:lnTo>
                <a:lnTo>
                  <a:pt x="138898" y="353125"/>
                </a:lnTo>
                <a:lnTo>
                  <a:pt x="0" y="176562"/>
                </a:lnTo>
                <a:lnTo>
                  <a:pt x="138898" y="0"/>
                </a:lnTo>
                <a:lnTo>
                  <a:pt x="138898" y="70625"/>
                </a:lnTo>
                <a:lnTo>
                  <a:pt x="277797" y="70625"/>
                </a:lnTo>
                <a:lnTo>
                  <a:pt x="277797" y="282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339" tIns="70626" rIns="0" bIns="706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CACC05-887E-48E4-AB52-C249E61C66BE}"/>
              </a:ext>
            </a:extLst>
          </p:cNvPr>
          <p:cNvSpPr/>
          <p:nvPr/>
        </p:nvSpPr>
        <p:spPr>
          <a:xfrm rot="18900000">
            <a:off x="3547551" y="2419159"/>
            <a:ext cx="285720" cy="363196"/>
          </a:xfrm>
          <a:custGeom>
            <a:avLst/>
            <a:gdLst>
              <a:gd name="connsiteX0" fmla="*/ 0 w 277797"/>
              <a:gd name="connsiteY0" fmla="*/ 70625 h 353125"/>
              <a:gd name="connsiteX1" fmla="*/ 138899 w 277797"/>
              <a:gd name="connsiteY1" fmla="*/ 70625 h 353125"/>
              <a:gd name="connsiteX2" fmla="*/ 138899 w 277797"/>
              <a:gd name="connsiteY2" fmla="*/ 0 h 353125"/>
              <a:gd name="connsiteX3" fmla="*/ 277797 w 277797"/>
              <a:gd name="connsiteY3" fmla="*/ 176563 h 353125"/>
              <a:gd name="connsiteX4" fmla="*/ 138899 w 277797"/>
              <a:gd name="connsiteY4" fmla="*/ 353125 h 353125"/>
              <a:gd name="connsiteX5" fmla="*/ 138899 w 277797"/>
              <a:gd name="connsiteY5" fmla="*/ 282500 h 353125"/>
              <a:gd name="connsiteX6" fmla="*/ 0 w 277797"/>
              <a:gd name="connsiteY6" fmla="*/ 282500 h 353125"/>
              <a:gd name="connsiteX7" fmla="*/ 0 w 277797"/>
              <a:gd name="connsiteY7" fmla="*/ 70625 h 35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97" h="353125">
                <a:moveTo>
                  <a:pt x="0" y="70625"/>
                </a:moveTo>
                <a:lnTo>
                  <a:pt x="138899" y="70625"/>
                </a:lnTo>
                <a:lnTo>
                  <a:pt x="138899" y="0"/>
                </a:lnTo>
                <a:lnTo>
                  <a:pt x="277797" y="176563"/>
                </a:lnTo>
                <a:lnTo>
                  <a:pt x="138899" y="353125"/>
                </a:lnTo>
                <a:lnTo>
                  <a:pt x="138899" y="282500"/>
                </a:lnTo>
                <a:lnTo>
                  <a:pt x="0" y="282500"/>
                </a:lnTo>
                <a:lnTo>
                  <a:pt x="0" y="706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70625" rIns="83339" bIns="706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883F09-DAC8-4C43-A643-6D6811CC189D}"/>
              </a:ext>
            </a:extLst>
          </p:cNvPr>
          <p:cNvSpPr/>
          <p:nvPr/>
        </p:nvSpPr>
        <p:spPr>
          <a:xfrm>
            <a:off x="4990635" y="1123950"/>
            <a:ext cx="10711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ESPN API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76A21E-C5EE-43B7-8EAE-208282C1D7A8}"/>
              </a:ext>
            </a:extLst>
          </p:cNvPr>
          <p:cNvSpPr/>
          <p:nvPr/>
        </p:nvSpPr>
        <p:spPr>
          <a:xfrm>
            <a:off x="4990634" y="1503442"/>
            <a:ext cx="2476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On GitHub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2021/ 2022 data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Teams and Athletes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8A3C08-B022-4064-B526-9A3E3A5D1657}"/>
              </a:ext>
            </a:extLst>
          </p:cNvPr>
          <p:cNvSpPr/>
          <p:nvPr/>
        </p:nvSpPr>
        <p:spPr>
          <a:xfrm>
            <a:off x="6051723" y="2684948"/>
            <a:ext cx="7777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2"/>
                </a:solidFill>
              </a:rPr>
              <a:t>GeoPy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AAD968-FDBD-4049-AFB5-ADFDCA78D98B}"/>
              </a:ext>
            </a:extLst>
          </p:cNvPr>
          <p:cNvSpPr/>
          <p:nvPr/>
        </p:nvSpPr>
        <p:spPr>
          <a:xfrm>
            <a:off x="6019800" y="3064440"/>
            <a:ext cx="1796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- Location coordinates for team venues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5CC2A-8605-41E6-AF46-1E6F91026107}"/>
              </a:ext>
            </a:extLst>
          </p:cNvPr>
          <p:cNvSpPr/>
          <p:nvPr/>
        </p:nvSpPr>
        <p:spPr>
          <a:xfrm>
            <a:off x="1524000" y="2263993"/>
            <a:ext cx="8146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accent2"/>
                </a:solidFill>
              </a:rPr>
              <a:t>Kaggle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07B357-13A1-4F6A-A4EB-A57EE005FF56}"/>
              </a:ext>
            </a:extLst>
          </p:cNvPr>
          <p:cNvSpPr/>
          <p:nvPr/>
        </p:nvSpPr>
        <p:spPr>
          <a:xfrm>
            <a:off x="1304534" y="2643485"/>
            <a:ext cx="1591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Team Statistics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2002 to 2023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BA09D4-5084-4C98-97DC-AB036E365A71}"/>
              </a:ext>
            </a:extLst>
          </p:cNvPr>
          <p:cNvSpPr/>
          <p:nvPr/>
        </p:nvSpPr>
        <p:spPr>
          <a:xfrm>
            <a:off x="1953840" y="4061996"/>
            <a:ext cx="1507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Miscellaneous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DAD710-5386-42B3-8ABB-E2F7FC92EFB6}"/>
              </a:ext>
            </a:extLst>
          </p:cNvPr>
          <p:cNvSpPr/>
          <p:nvPr/>
        </p:nvSpPr>
        <p:spPr>
          <a:xfrm>
            <a:off x="1822218" y="4396085"/>
            <a:ext cx="18353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ProFootball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Reference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- Covers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C905BB42-790E-5452-884B-13CCF467A8D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8" r="17148"/>
          <a:stretch>
            <a:fillRect/>
          </a:stretch>
        </p:blipFill>
        <p:spPr>
          <a:xfrm>
            <a:off x="3729131" y="1485900"/>
            <a:ext cx="1076139" cy="1076138"/>
          </a:xfrm>
        </p:spPr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179B6DCD-4FAD-A012-D215-65E9F6939E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58" r="-4208" b="-2488"/>
          <a:stretch/>
        </p:blipFill>
        <p:spPr>
          <a:xfrm>
            <a:off x="2739909" y="2838247"/>
            <a:ext cx="1274446" cy="637244"/>
          </a:xfr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5E8B9963-977C-F2E2-F7F3-C7C283DF967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" t="-1" r="-365" b="-7745"/>
          <a:stretch/>
        </p:blipFill>
        <p:spPr>
          <a:xfrm>
            <a:off x="4888350" y="2642147"/>
            <a:ext cx="919927" cy="986838"/>
          </a:xfrm>
        </p:spPr>
      </p:pic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80117814-6059-C990-3AD2-E382ED8665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3" r="21833"/>
          <a:stretch>
            <a:fillRect/>
          </a:stretch>
        </p:blipFill>
        <p:spPr>
          <a:xfrm>
            <a:off x="3850404" y="3972325"/>
            <a:ext cx="873996" cy="873995"/>
          </a:xfrm>
        </p:spPr>
      </p:pic>
    </p:spTree>
    <p:extLst>
      <p:ext uri="{BB962C8B-B14F-4D97-AF65-F5344CB8AC3E}">
        <p14:creationId xmlns:p14="http://schemas.microsoft.com/office/powerpoint/2010/main" val="342374648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Right 2">
            <a:extLst>
              <a:ext uri="{FF2B5EF4-FFF2-40B4-BE49-F238E27FC236}">
                <a16:creationId xmlns:a16="http://schemas.microsoft.com/office/drawing/2014/main" id="{6DACD5B1-3552-4110-A9CB-9368A1EF2447}"/>
              </a:ext>
            </a:extLst>
          </p:cNvPr>
          <p:cNvSpPr/>
          <p:nvPr/>
        </p:nvSpPr>
        <p:spPr>
          <a:xfrm rot="16200000">
            <a:off x="-39007" y="3003550"/>
            <a:ext cx="2690586" cy="1589314"/>
          </a:xfrm>
          <a:prstGeom prst="rightArrow">
            <a:avLst>
              <a:gd name="adj1" fmla="val 60109"/>
              <a:gd name="adj2" fmla="val 445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668ED93-148B-4929-B367-EECB3F43BA7E}"/>
              </a:ext>
            </a:extLst>
          </p:cNvPr>
          <p:cNvSpPr/>
          <p:nvPr/>
        </p:nvSpPr>
        <p:spPr>
          <a:xfrm>
            <a:off x="1002912" y="3709489"/>
            <a:ext cx="606749" cy="670920"/>
          </a:xfrm>
          <a:custGeom>
            <a:avLst/>
            <a:gdLst/>
            <a:ahLst/>
            <a:cxnLst/>
            <a:rect l="l" t="t" r="r" b="b"/>
            <a:pathLst>
              <a:path w="975583" h="1078763">
                <a:moveTo>
                  <a:pt x="518034" y="0"/>
                </a:moveTo>
                <a:cubicBezTo>
                  <a:pt x="647542" y="0"/>
                  <a:pt x="748706" y="27159"/>
                  <a:pt x="821525" y="81477"/>
                </a:cubicBezTo>
                <a:cubicBezTo>
                  <a:pt x="894344" y="135795"/>
                  <a:pt x="941190" y="210867"/>
                  <a:pt x="962063" y="306693"/>
                </a:cubicBezTo>
                <a:lnTo>
                  <a:pt x="752857" y="345831"/>
                </a:lnTo>
                <a:cubicBezTo>
                  <a:pt x="738151" y="294597"/>
                  <a:pt x="710517" y="254155"/>
                  <a:pt x="669957" y="224505"/>
                </a:cubicBezTo>
                <a:cubicBezTo>
                  <a:pt x="629397" y="194856"/>
                  <a:pt x="578756" y="180031"/>
                  <a:pt x="518034" y="180031"/>
                </a:cubicBezTo>
                <a:cubicBezTo>
                  <a:pt x="426002" y="180031"/>
                  <a:pt x="352828" y="209206"/>
                  <a:pt x="298510" y="267556"/>
                </a:cubicBezTo>
                <a:cubicBezTo>
                  <a:pt x="244192" y="325906"/>
                  <a:pt x="217034" y="412482"/>
                  <a:pt x="217034" y="527285"/>
                </a:cubicBezTo>
                <a:cubicBezTo>
                  <a:pt x="217034" y="651100"/>
                  <a:pt x="244548" y="743962"/>
                  <a:pt x="299577" y="805870"/>
                </a:cubicBezTo>
                <a:cubicBezTo>
                  <a:pt x="354607" y="867778"/>
                  <a:pt x="426714" y="898732"/>
                  <a:pt x="515899" y="898732"/>
                </a:cubicBezTo>
                <a:cubicBezTo>
                  <a:pt x="560017" y="898732"/>
                  <a:pt x="604254" y="890074"/>
                  <a:pt x="648610" y="872759"/>
                </a:cubicBezTo>
                <a:cubicBezTo>
                  <a:pt x="692965" y="855444"/>
                  <a:pt x="731035" y="834452"/>
                  <a:pt x="762819" y="809784"/>
                </a:cubicBezTo>
                <a:lnTo>
                  <a:pt x="762819" y="677429"/>
                </a:lnTo>
                <a:lnTo>
                  <a:pt x="521592" y="677429"/>
                </a:lnTo>
                <a:lnTo>
                  <a:pt x="521592" y="501668"/>
                </a:lnTo>
                <a:lnTo>
                  <a:pt x="975583" y="501668"/>
                </a:lnTo>
                <a:lnTo>
                  <a:pt x="975583" y="917233"/>
                </a:lnTo>
                <a:cubicBezTo>
                  <a:pt x="931465" y="959928"/>
                  <a:pt x="867540" y="997523"/>
                  <a:pt x="783811" y="1030019"/>
                </a:cubicBezTo>
                <a:cubicBezTo>
                  <a:pt x="700081" y="1062515"/>
                  <a:pt x="615284" y="1078763"/>
                  <a:pt x="529419" y="1078763"/>
                </a:cubicBezTo>
                <a:cubicBezTo>
                  <a:pt x="420310" y="1078763"/>
                  <a:pt x="325194" y="1055873"/>
                  <a:pt x="244074" y="1010095"/>
                </a:cubicBezTo>
                <a:cubicBezTo>
                  <a:pt x="162953" y="964316"/>
                  <a:pt x="101994" y="898850"/>
                  <a:pt x="61197" y="813697"/>
                </a:cubicBezTo>
                <a:cubicBezTo>
                  <a:pt x="20399" y="728545"/>
                  <a:pt x="0" y="635920"/>
                  <a:pt x="0" y="535824"/>
                </a:cubicBezTo>
                <a:cubicBezTo>
                  <a:pt x="0" y="427188"/>
                  <a:pt x="22771" y="330650"/>
                  <a:pt x="68312" y="246209"/>
                </a:cubicBezTo>
                <a:cubicBezTo>
                  <a:pt x="113854" y="161767"/>
                  <a:pt x="180506" y="97013"/>
                  <a:pt x="268268" y="51946"/>
                </a:cubicBezTo>
                <a:cubicBezTo>
                  <a:pt x="335157" y="17316"/>
                  <a:pt x="418412" y="0"/>
                  <a:pt x="5180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D46E097-4442-414B-80A2-5A66E4B724A1}"/>
              </a:ext>
            </a:extLst>
          </p:cNvPr>
          <p:cNvSpPr/>
          <p:nvPr/>
        </p:nvSpPr>
        <p:spPr>
          <a:xfrm rot="16200000">
            <a:off x="1593850" y="3003550"/>
            <a:ext cx="2690586" cy="1589314"/>
          </a:xfrm>
          <a:prstGeom prst="rightArrow">
            <a:avLst>
              <a:gd name="adj1" fmla="val 60109"/>
              <a:gd name="adj2" fmla="val 445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3249969-81A4-48F8-9B9D-7A1443F517C0}"/>
              </a:ext>
            </a:extLst>
          </p:cNvPr>
          <p:cNvSpPr/>
          <p:nvPr/>
        </p:nvSpPr>
        <p:spPr>
          <a:xfrm>
            <a:off x="2624484" y="3709489"/>
            <a:ext cx="629319" cy="670920"/>
          </a:xfrm>
          <a:custGeom>
            <a:avLst/>
            <a:gdLst/>
            <a:ahLst/>
            <a:cxnLst/>
            <a:rect l="l" t="t" r="r" b="b"/>
            <a:pathLst>
              <a:path w="1011873" h="1078763">
                <a:moveTo>
                  <a:pt x="506648" y="180031"/>
                </a:moveTo>
                <a:cubicBezTo>
                  <a:pt x="419835" y="180031"/>
                  <a:pt x="349863" y="209799"/>
                  <a:pt x="296731" y="269335"/>
                </a:cubicBezTo>
                <a:cubicBezTo>
                  <a:pt x="243599" y="328871"/>
                  <a:pt x="217033" y="418649"/>
                  <a:pt x="217033" y="538670"/>
                </a:cubicBezTo>
                <a:cubicBezTo>
                  <a:pt x="217033" y="656793"/>
                  <a:pt x="244311" y="746334"/>
                  <a:pt x="298866" y="807293"/>
                </a:cubicBezTo>
                <a:cubicBezTo>
                  <a:pt x="353420" y="868252"/>
                  <a:pt x="422681" y="898732"/>
                  <a:pt x="506648" y="898732"/>
                </a:cubicBezTo>
                <a:cubicBezTo>
                  <a:pt x="590615" y="898732"/>
                  <a:pt x="659520" y="868489"/>
                  <a:pt x="713364" y="808005"/>
                </a:cubicBezTo>
                <a:cubicBezTo>
                  <a:pt x="767207" y="747520"/>
                  <a:pt x="794128" y="656793"/>
                  <a:pt x="794128" y="535824"/>
                </a:cubicBezTo>
                <a:cubicBezTo>
                  <a:pt x="794128" y="416277"/>
                  <a:pt x="767918" y="327092"/>
                  <a:pt x="715498" y="268268"/>
                </a:cubicBezTo>
                <a:cubicBezTo>
                  <a:pt x="663078" y="209444"/>
                  <a:pt x="593462" y="180031"/>
                  <a:pt x="506648" y="180031"/>
                </a:cubicBezTo>
                <a:close/>
                <a:moveTo>
                  <a:pt x="504514" y="0"/>
                </a:moveTo>
                <a:cubicBezTo>
                  <a:pt x="658216" y="0"/>
                  <a:pt x="781201" y="47677"/>
                  <a:pt x="873470" y="143029"/>
                </a:cubicBezTo>
                <a:cubicBezTo>
                  <a:pt x="965739" y="238381"/>
                  <a:pt x="1011873" y="370973"/>
                  <a:pt x="1011873" y="540805"/>
                </a:cubicBezTo>
                <a:cubicBezTo>
                  <a:pt x="1011873" y="709213"/>
                  <a:pt x="966095" y="840975"/>
                  <a:pt x="874537" y="936090"/>
                </a:cubicBezTo>
                <a:cubicBezTo>
                  <a:pt x="782980" y="1031205"/>
                  <a:pt x="660588" y="1078763"/>
                  <a:pt x="507360" y="1078763"/>
                </a:cubicBezTo>
                <a:cubicBezTo>
                  <a:pt x="352234" y="1078763"/>
                  <a:pt x="228893" y="1031442"/>
                  <a:pt x="137336" y="936802"/>
                </a:cubicBezTo>
                <a:cubicBezTo>
                  <a:pt x="45779" y="842161"/>
                  <a:pt x="0" y="711822"/>
                  <a:pt x="0" y="545786"/>
                </a:cubicBezTo>
                <a:cubicBezTo>
                  <a:pt x="0" y="439522"/>
                  <a:pt x="15892" y="350337"/>
                  <a:pt x="47676" y="278230"/>
                </a:cubicBezTo>
                <a:cubicBezTo>
                  <a:pt x="71396" y="225098"/>
                  <a:pt x="103773" y="177422"/>
                  <a:pt x="144808" y="135202"/>
                </a:cubicBezTo>
                <a:cubicBezTo>
                  <a:pt x="185842" y="92981"/>
                  <a:pt x="230791" y="61671"/>
                  <a:pt x="279653" y="41272"/>
                </a:cubicBezTo>
                <a:cubicBezTo>
                  <a:pt x="344644" y="13758"/>
                  <a:pt x="419598" y="0"/>
                  <a:pt x="5045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8591671-C5F4-4948-AFD3-9DE3B0FC0008}"/>
              </a:ext>
            </a:extLst>
          </p:cNvPr>
          <p:cNvSpPr/>
          <p:nvPr/>
        </p:nvSpPr>
        <p:spPr>
          <a:xfrm rot="16200000">
            <a:off x="3226707" y="3003550"/>
            <a:ext cx="2690586" cy="1589314"/>
          </a:xfrm>
          <a:prstGeom prst="rightArrow">
            <a:avLst>
              <a:gd name="adj1" fmla="val 60109"/>
              <a:gd name="adj2" fmla="val 4457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EC8CD17-F0C9-4C6D-B50A-7ECDA1357B67}"/>
              </a:ext>
            </a:extLst>
          </p:cNvPr>
          <p:cNvSpPr/>
          <p:nvPr/>
        </p:nvSpPr>
        <p:spPr>
          <a:xfrm>
            <a:off x="4246498" y="3720554"/>
            <a:ext cx="651005" cy="648791"/>
          </a:xfrm>
          <a:custGeom>
            <a:avLst/>
            <a:gdLst/>
            <a:ahLst/>
            <a:cxnLst/>
            <a:rect l="l" t="t" r="r" b="b"/>
            <a:pathLst>
              <a:path w="1046741" h="1043183">
                <a:moveTo>
                  <a:pt x="515187" y="243362"/>
                </a:moveTo>
                <a:lnTo>
                  <a:pt x="374294" y="630464"/>
                </a:lnTo>
                <a:lnTo>
                  <a:pt x="658927" y="630464"/>
                </a:lnTo>
                <a:close/>
                <a:moveTo>
                  <a:pt x="406315" y="0"/>
                </a:moveTo>
                <a:lnTo>
                  <a:pt x="629041" y="0"/>
                </a:lnTo>
                <a:lnTo>
                  <a:pt x="1046741" y="1043183"/>
                </a:lnTo>
                <a:lnTo>
                  <a:pt x="817611" y="1043183"/>
                </a:lnTo>
                <a:lnTo>
                  <a:pt x="726528" y="806225"/>
                </a:lnTo>
                <a:lnTo>
                  <a:pt x="309539" y="806225"/>
                </a:lnTo>
                <a:lnTo>
                  <a:pt x="223437" y="1043183"/>
                </a:lnTo>
                <a:lnTo>
                  <a:pt x="0" y="1043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29D7605-65D6-4D1F-AA30-5225895A9C2F}"/>
              </a:ext>
            </a:extLst>
          </p:cNvPr>
          <p:cNvSpPr/>
          <p:nvPr/>
        </p:nvSpPr>
        <p:spPr>
          <a:xfrm rot="16200000">
            <a:off x="4859564" y="3002642"/>
            <a:ext cx="2690586" cy="1589314"/>
          </a:xfrm>
          <a:prstGeom prst="rightArrow">
            <a:avLst>
              <a:gd name="adj1" fmla="val 60109"/>
              <a:gd name="adj2" fmla="val 4457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F8B5354-506D-4D22-A257-E27BECAF4C6D}"/>
              </a:ext>
            </a:extLst>
          </p:cNvPr>
          <p:cNvSpPr/>
          <p:nvPr/>
        </p:nvSpPr>
        <p:spPr>
          <a:xfrm>
            <a:off x="5976497" y="3723209"/>
            <a:ext cx="456721" cy="643481"/>
          </a:xfrm>
          <a:custGeom>
            <a:avLst/>
            <a:gdLst/>
            <a:ahLst/>
            <a:cxnLst/>
            <a:rect l="l" t="t" r="r" b="b"/>
            <a:pathLst>
              <a:path w="734355" h="1034644">
                <a:moveTo>
                  <a:pt x="0" y="0"/>
                </a:moveTo>
                <a:lnTo>
                  <a:pt x="210629" y="0"/>
                </a:lnTo>
                <a:lnTo>
                  <a:pt x="210629" y="858883"/>
                </a:lnTo>
                <a:lnTo>
                  <a:pt x="734355" y="858883"/>
                </a:lnTo>
                <a:lnTo>
                  <a:pt x="734355" y="1034644"/>
                </a:lnTo>
                <a:lnTo>
                  <a:pt x="0" y="10346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C57A1B0-BF26-44F9-847E-F36C3CD53014}"/>
              </a:ext>
            </a:extLst>
          </p:cNvPr>
          <p:cNvSpPr/>
          <p:nvPr/>
        </p:nvSpPr>
        <p:spPr>
          <a:xfrm rot="16200000">
            <a:off x="6492422" y="3003550"/>
            <a:ext cx="2690586" cy="1589314"/>
          </a:xfrm>
          <a:prstGeom prst="rightArrow">
            <a:avLst>
              <a:gd name="adj1" fmla="val 60109"/>
              <a:gd name="adj2" fmla="val 4457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96AA3E5-D2B3-499B-B827-2CE7841B39D3}"/>
              </a:ext>
            </a:extLst>
          </p:cNvPr>
          <p:cNvSpPr/>
          <p:nvPr/>
        </p:nvSpPr>
        <p:spPr>
          <a:xfrm>
            <a:off x="7573950" y="3709268"/>
            <a:ext cx="527531" cy="671362"/>
          </a:xfrm>
          <a:custGeom>
            <a:avLst/>
            <a:gdLst/>
            <a:ahLst/>
            <a:cxnLst/>
            <a:rect l="l" t="t" r="r" b="b"/>
            <a:pathLst>
              <a:path w="848209" h="1079474">
                <a:moveTo>
                  <a:pt x="418412" y="0"/>
                </a:moveTo>
                <a:cubicBezTo>
                  <a:pt x="549344" y="0"/>
                  <a:pt x="647898" y="28701"/>
                  <a:pt x="714075" y="86102"/>
                </a:cubicBezTo>
                <a:cubicBezTo>
                  <a:pt x="780253" y="143503"/>
                  <a:pt x="815002" y="220117"/>
                  <a:pt x="818323" y="315944"/>
                </a:cubicBezTo>
                <a:lnTo>
                  <a:pt x="607694" y="325195"/>
                </a:lnTo>
                <a:cubicBezTo>
                  <a:pt x="598680" y="271589"/>
                  <a:pt x="579349" y="233044"/>
                  <a:pt x="549699" y="209562"/>
                </a:cubicBezTo>
                <a:cubicBezTo>
                  <a:pt x="520050" y="186080"/>
                  <a:pt x="475576" y="174339"/>
                  <a:pt x="416277" y="174339"/>
                </a:cubicBezTo>
                <a:cubicBezTo>
                  <a:pt x="355081" y="174339"/>
                  <a:pt x="307167" y="186910"/>
                  <a:pt x="272537" y="212053"/>
                </a:cubicBezTo>
                <a:cubicBezTo>
                  <a:pt x="250241" y="228182"/>
                  <a:pt x="239092" y="249767"/>
                  <a:pt x="239092" y="276807"/>
                </a:cubicBezTo>
                <a:cubicBezTo>
                  <a:pt x="239092" y="301475"/>
                  <a:pt x="249529" y="322586"/>
                  <a:pt x="270402" y="340138"/>
                </a:cubicBezTo>
                <a:cubicBezTo>
                  <a:pt x="296968" y="362434"/>
                  <a:pt x="361485" y="385679"/>
                  <a:pt x="463953" y="409873"/>
                </a:cubicBezTo>
                <a:cubicBezTo>
                  <a:pt x="566422" y="434067"/>
                  <a:pt x="642205" y="459091"/>
                  <a:pt x="691305" y="484945"/>
                </a:cubicBezTo>
                <a:cubicBezTo>
                  <a:pt x="740404" y="510800"/>
                  <a:pt x="778830" y="546142"/>
                  <a:pt x="806581" y="590972"/>
                </a:cubicBezTo>
                <a:cubicBezTo>
                  <a:pt x="834333" y="635801"/>
                  <a:pt x="848209" y="691186"/>
                  <a:pt x="848209" y="757127"/>
                </a:cubicBezTo>
                <a:cubicBezTo>
                  <a:pt x="848209" y="816900"/>
                  <a:pt x="831606" y="872878"/>
                  <a:pt x="798398" y="925060"/>
                </a:cubicBezTo>
                <a:cubicBezTo>
                  <a:pt x="765191" y="977243"/>
                  <a:pt x="718226" y="1016025"/>
                  <a:pt x="657505" y="1041405"/>
                </a:cubicBezTo>
                <a:cubicBezTo>
                  <a:pt x="596783" y="1066784"/>
                  <a:pt x="521117" y="1079474"/>
                  <a:pt x="430509" y="1079474"/>
                </a:cubicBezTo>
                <a:cubicBezTo>
                  <a:pt x="298628" y="1079474"/>
                  <a:pt x="197346" y="1048995"/>
                  <a:pt x="126662" y="988036"/>
                </a:cubicBezTo>
                <a:cubicBezTo>
                  <a:pt x="55978" y="927077"/>
                  <a:pt x="13757" y="838247"/>
                  <a:pt x="0" y="721547"/>
                </a:cubicBezTo>
                <a:lnTo>
                  <a:pt x="204936" y="701623"/>
                </a:lnTo>
                <a:cubicBezTo>
                  <a:pt x="217270" y="770409"/>
                  <a:pt x="242295" y="820932"/>
                  <a:pt x="280008" y="853190"/>
                </a:cubicBezTo>
                <a:cubicBezTo>
                  <a:pt x="317722" y="885449"/>
                  <a:pt x="368601" y="901578"/>
                  <a:pt x="432643" y="901578"/>
                </a:cubicBezTo>
                <a:cubicBezTo>
                  <a:pt x="500481" y="901578"/>
                  <a:pt x="551597" y="887228"/>
                  <a:pt x="585990" y="858527"/>
                </a:cubicBezTo>
                <a:cubicBezTo>
                  <a:pt x="620384" y="829827"/>
                  <a:pt x="637580" y="796264"/>
                  <a:pt x="637580" y="757838"/>
                </a:cubicBezTo>
                <a:cubicBezTo>
                  <a:pt x="637580" y="733170"/>
                  <a:pt x="630346" y="712178"/>
                  <a:pt x="615877" y="694863"/>
                </a:cubicBezTo>
                <a:cubicBezTo>
                  <a:pt x="601408" y="677548"/>
                  <a:pt x="576147" y="662486"/>
                  <a:pt x="540093" y="649677"/>
                </a:cubicBezTo>
                <a:cubicBezTo>
                  <a:pt x="515424" y="641138"/>
                  <a:pt x="459209" y="625958"/>
                  <a:pt x="371447" y="604136"/>
                </a:cubicBezTo>
                <a:cubicBezTo>
                  <a:pt x="258542" y="576147"/>
                  <a:pt x="179319" y="541754"/>
                  <a:pt x="133778" y="500956"/>
                </a:cubicBezTo>
                <a:cubicBezTo>
                  <a:pt x="69735" y="443555"/>
                  <a:pt x="37714" y="373582"/>
                  <a:pt x="37714" y="291039"/>
                </a:cubicBezTo>
                <a:cubicBezTo>
                  <a:pt x="37714" y="237907"/>
                  <a:pt x="52776" y="188215"/>
                  <a:pt x="82900" y="141962"/>
                </a:cubicBezTo>
                <a:cubicBezTo>
                  <a:pt x="113023" y="95709"/>
                  <a:pt x="156430" y="60485"/>
                  <a:pt x="213120" y="36291"/>
                </a:cubicBezTo>
                <a:cubicBezTo>
                  <a:pt x="269809" y="12097"/>
                  <a:pt x="338240" y="0"/>
                  <a:pt x="4184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itle 34">
            <a:extLst>
              <a:ext uri="{FF2B5EF4-FFF2-40B4-BE49-F238E27FC236}">
                <a16:creationId xmlns:a16="http://schemas.microsoft.com/office/drawing/2014/main" id="{E54C6414-204E-40D1-89E3-C1D75E3D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44ACCF65-9966-4487-AE35-C88AC574E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Type The Subtitle Of Your Great Here</a:t>
            </a:r>
            <a:endParaRPr lang="ar-IQ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CC6986-6712-4696-9D53-80016F1F0EBD}"/>
              </a:ext>
            </a:extLst>
          </p:cNvPr>
          <p:cNvGrpSpPr/>
          <p:nvPr/>
        </p:nvGrpSpPr>
        <p:grpSpPr>
          <a:xfrm>
            <a:off x="441068" y="1451834"/>
            <a:ext cx="1730436" cy="790614"/>
            <a:chOff x="480015" y="1451834"/>
            <a:chExt cx="1730436" cy="79061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90AA6EF-F597-48B3-BD44-2AB7CAB80227}"/>
                </a:ext>
              </a:extLst>
            </p:cNvPr>
            <p:cNvSpPr/>
            <p:nvPr/>
          </p:nvSpPr>
          <p:spPr>
            <a:xfrm>
              <a:off x="480015" y="1780783"/>
              <a:ext cx="17304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It is a long established fact that a reader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02F76AF-B707-4C4D-B273-0B21BFD64121}"/>
                </a:ext>
              </a:extLst>
            </p:cNvPr>
            <p:cNvSpPr txBox="1"/>
            <p:nvPr/>
          </p:nvSpPr>
          <p:spPr>
            <a:xfrm>
              <a:off x="612511" y="1451834"/>
              <a:ext cx="1465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Goal 01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E659B2D-41FC-4A78-B1EA-FA05612DA279}"/>
              </a:ext>
            </a:extLst>
          </p:cNvPr>
          <p:cNvGrpSpPr/>
          <p:nvPr/>
        </p:nvGrpSpPr>
        <p:grpSpPr>
          <a:xfrm>
            <a:off x="2073925" y="1451834"/>
            <a:ext cx="1730436" cy="790614"/>
            <a:chOff x="480015" y="1451834"/>
            <a:chExt cx="1730436" cy="79061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CE98DA-DA0B-4BF0-AE1F-1920C0BD8F6D}"/>
                </a:ext>
              </a:extLst>
            </p:cNvPr>
            <p:cNvSpPr/>
            <p:nvPr/>
          </p:nvSpPr>
          <p:spPr>
            <a:xfrm>
              <a:off x="480015" y="1780783"/>
              <a:ext cx="17304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It is a long established fact that a reader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C801AE-C32F-4CAD-ADBD-80A6DBB979B2}"/>
                </a:ext>
              </a:extLst>
            </p:cNvPr>
            <p:cNvSpPr txBox="1"/>
            <p:nvPr/>
          </p:nvSpPr>
          <p:spPr>
            <a:xfrm>
              <a:off x="612511" y="1451834"/>
              <a:ext cx="1465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Goal 02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4D91CFB-5A03-49CE-B4C5-E9A2670E6FEF}"/>
              </a:ext>
            </a:extLst>
          </p:cNvPr>
          <p:cNvGrpSpPr/>
          <p:nvPr/>
        </p:nvGrpSpPr>
        <p:grpSpPr>
          <a:xfrm>
            <a:off x="3706782" y="1451834"/>
            <a:ext cx="1730436" cy="790614"/>
            <a:chOff x="480015" y="1451834"/>
            <a:chExt cx="1730436" cy="79061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DF3AC6-483B-46A3-8391-22D8EABB3495}"/>
                </a:ext>
              </a:extLst>
            </p:cNvPr>
            <p:cNvSpPr/>
            <p:nvPr/>
          </p:nvSpPr>
          <p:spPr>
            <a:xfrm>
              <a:off x="480015" y="1780783"/>
              <a:ext cx="17304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It is a long established fact that a reader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78AA30-135C-46A4-A14B-9424F5B2091F}"/>
                </a:ext>
              </a:extLst>
            </p:cNvPr>
            <p:cNvSpPr txBox="1"/>
            <p:nvPr/>
          </p:nvSpPr>
          <p:spPr>
            <a:xfrm>
              <a:off x="612511" y="1451834"/>
              <a:ext cx="1465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Goal 03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D4DB987-59B4-48CE-9FD7-A71E591B7777}"/>
              </a:ext>
            </a:extLst>
          </p:cNvPr>
          <p:cNvGrpSpPr/>
          <p:nvPr/>
        </p:nvGrpSpPr>
        <p:grpSpPr>
          <a:xfrm>
            <a:off x="5339639" y="1451834"/>
            <a:ext cx="1730436" cy="790614"/>
            <a:chOff x="480015" y="1451834"/>
            <a:chExt cx="1730436" cy="79061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5062E73-AAA9-4954-B96E-70DF45E4B73C}"/>
                </a:ext>
              </a:extLst>
            </p:cNvPr>
            <p:cNvSpPr/>
            <p:nvPr/>
          </p:nvSpPr>
          <p:spPr>
            <a:xfrm>
              <a:off x="480015" y="1780783"/>
              <a:ext cx="17304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It is a long established fact that a reader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3F33CC-D3BF-484C-8434-C9DCFCBF1081}"/>
                </a:ext>
              </a:extLst>
            </p:cNvPr>
            <p:cNvSpPr txBox="1"/>
            <p:nvPr/>
          </p:nvSpPr>
          <p:spPr>
            <a:xfrm>
              <a:off x="612511" y="1451834"/>
              <a:ext cx="1465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Goal 04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5398441-9E2E-4D8F-BFCD-5FDEBF8807A7}"/>
              </a:ext>
            </a:extLst>
          </p:cNvPr>
          <p:cNvGrpSpPr/>
          <p:nvPr/>
        </p:nvGrpSpPr>
        <p:grpSpPr>
          <a:xfrm>
            <a:off x="6972497" y="1451834"/>
            <a:ext cx="1730436" cy="790614"/>
            <a:chOff x="480015" y="1451834"/>
            <a:chExt cx="1730436" cy="79061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D3AB635-8EB5-4036-B46B-D526B3478E07}"/>
                </a:ext>
              </a:extLst>
            </p:cNvPr>
            <p:cNvSpPr/>
            <p:nvPr/>
          </p:nvSpPr>
          <p:spPr>
            <a:xfrm>
              <a:off x="480015" y="1780783"/>
              <a:ext cx="17304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It is a long established fact that a reader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9628514-5D06-4284-9B91-DCE41E4EDF86}"/>
                </a:ext>
              </a:extLst>
            </p:cNvPr>
            <p:cNvSpPr txBox="1"/>
            <p:nvPr/>
          </p:nvSpPr>
          <p:spPr>
            <a:xfrm>
              <a:off x="612511" y="1451834"/>
              <a:ext cx="1465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Goal 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761069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 Placeholder 98">
            <a:extLst>
              <a:ext uri="{FF2B5EF4-FFF2-40B4-BE49-F238E27FC236}">
                <a16:creationId xmlns:a16="http://schemas.microsoft.com/office/drawing/2014/main" id="{D054213F-B7A4-41F4-8955-B15CD2054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Type The Subtitle Of Your Great Here</a:t>
            </a:r>
            <a:endParaRPr lang="ar-IQ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Project Stages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605790" y="1667510"/>
            <a:ext cx="1397000" cy="1397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D3E27-2C04-4668-AA90-E3F19694CAA4}"/>
              </a:ext>
            </a:extLst>
          </p:cNvPr>
          <p:cNvSpPr/>
          <p:nvPr/>
        </p:nvSpPr>
        <p:spPr>
          <a:xfrm>
            <a:off x="605790" y="3312160"/>
            <a:ext cx="1828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</a:rPr>
              <a:t>ETL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31F378-5F78-4EBC-A19C-140AEE6A266C}"/>
              </a:ext>
            </a:extLst>
          </p:cNvPr>
          <p:cNvSpPr/>
          <p:nvPr/>
        </p:nvSpPr>
        <p:spPr>
          <a:xfrm>
            <a:off x="605790" y="3740646"/>
            <a:ext cx="1828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It is a long established fact that a reader will be distracted by the readable content</a:t>
            </a:r>
            <a:endParaRPr lang="en-US" sz="12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D7BBA1D-D3EF-4833-BFD6-5B073871134A}"/>
              </a:ext>
            </a:extLst>
          </p:cNvPr>
          <p:cNvSpPr/>
          <p:nvPr/>
        </p:nvSpPr>
        <p:spPr>
          <a:xfrm>
            <a:off x="2640330" y="1667510"/>
            <a:ext cx="1397000" cy="139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D282AD-AF79-44CD-B69A-36D195E99A0B}"/>
              </a:ext>
            </a:extLst>
          </p:cNvPr>
          <p:cNvSpPr/>
          <p:nvPr/>
        </p:nvSpPr>
        <p:spPr>
          <a:xfrm>
            <a:off x="2640330" y="3312160"/>
            <a:ext cx="16665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+mj-lt"/>
              </a:rPr>
              <a:t>Database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E98AB5-CB38-4361-B42C-8C0AB11DD7D4}"/>
              </a:ext>
            </a:extLst>
          </p:cNvPr>
          <p:cNvSpPr/>
          <p:nvPr/>
        </p:nvSpPr>
        <p:spPr>
          <a:xfrm>
            <a:off x="2640330" y="3740646"/>
            <a:ext cx="1828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It is a long established fact that a reader will be distracted by the readable content</a:t>
            </a:r>
            <a:endParaRPr lang="en-US" sz="12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2821B6-D061-4763-A969-CA52781C2FFC}"/>
              </a:ext>
            </a:extLst>
          </p:cNvPr>
          <p:cNvSpPr/>
          <p:nvPr/>
        </p:nvSpPr>
        <p:spPr>
          <a:xfrm>
            <a:off x="4674870" y="1667510"/>
            <a:ext cx="1397000" cy="139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431EB8-B70D-4429-A706-900744C23434}"/>
              </a:ext>
            </a:extLst>
          </p:cNvPr>
          <p:cNvSpPr/>
          <p:nvPr/>
        </p:nvSpPr>
        <p:spPr>
          <a:xfrm>
            <a:off x="4674869" y="3312160"/>
            <a:ext cx="1828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+mj-lt"/>
              </a:rPr>
              <a:t>Visualizations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E8F7F7-21C7-45D2-94AB-9DCAC09B501D}"/>
              </a:ext>
            </a:extLst>
          </p:cNvPr>
          <p:cNvSpPr/>
          <p:nvPr/>
        </p:nvSpPr>
        <p:spPr>
          <a:xfrm>
            <a:off x="4674870" y="3740646"/>
            <a:ext cx="1828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It is a long established fact that a reader will be distracted by the readable content</a:t>
            </a:r>
            <a:endParaRPr lang="en-US" sz="1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1FA29A-244B-44A5-9A9D-7B30195CF556}"/>
              </a:ext>
            </a:extLst>
          </p:cNvPr>
          <p:cNvSpPr/>
          <p:nvPr/>
        </p:nvSpPr>
        <p:spPr>
          <a:xfrm>
            <a:off x="6709410" y="1667510"/>
            <a:ext cx="1397000" cy="139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802C89-FF48-41E7-83F9-DBFA792B5B03}"/>
              </a:ext>
            </a:extLst>
          </p:cNvPr>
          <p:cNvSpPr/>
          <p:nvPr/>
        </p:nvSpPr>
        <p:spPr>
          <a:xfrm>
            <a:off x="6709410" y="3312160"/>
            <a:ext cx="16665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  <a:latin typeface="+mj-lt"/>
              </a:rPr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32696C-A2E0-4819-A32D-5FFCC323087A}"/>
              </a:ext>
            </a:extLst>
          </p:cNvPr>
          <p:cNvSpPr/>
          <p:nvPr/>
        </p:nvSpPr>
        <p:spPr>
          <a:xfrm>
            <a:off x="6709410" y="3740646"/>
            <a:ext cx="1828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It is a long established fact that a reader will be distracted by the readable content</a:t>
            </a:r>
            <a:endParaRPr lang="en-US" sz="1200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>
            <a:off x="2537460" y="1504950"/>
            <a:ext cx="0" cy="32318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DC38F7D-E475-4F0A-8339-AD19173CA14E}"/>
              </a:ext>
            </a:extLst>
          </p:cNvPr>
          <p:cNvCxnSpPr>
            <a:cxnSpLocks/>
          </p:cNvCxnSpPr>
          <p:nvPr/>
        </p:nvCxnSpPr>
        <p:spPr>
          <a:xfrm>
            <a:off x="4572000" y="1504950"/>
            <a:ext cx="0" cy="32318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6711874-4AF4-4D0C-B7E0-342AFDD93F74}"/>
              </a:ext>
            </a:extLst>
          </p:cNvPr>
          <p:cNvCxnSpPr>
            <a:cxnSpLocks/>
          </p:cNvCxnSpPr>
          <p:nvPr/>
        </p:nvCxnSpPr>
        <p:spPr>
          <a:xfrm>
            <a:off x="6606540" y="1504950"/>
            <a:ext cx="0" cy="32318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B128D3F-CB2E-46E2-B875-656B05890DC1}"/>
              </a:ext>
            </a:extLst>
          </p:cNvPr>
          <p:cNvGrpSpPr/>
          <p:nvPr/>
        </p:nvGrpSpPr>
        <p:grpSpPr>
          <a:xfrm>
            <a:off x="2952744" y="2038350"/>
            <a:ext cx="774278" cy="705878"/>
            <a:chOff x="3673475" y="1752601"/>
            <a:chExt cx="1797050" cy="1638300"/>
          </a:xfrm>
          <a:solidFill>
            <a:schemeClr val="bg1"/>
          </a:solidFill>
        </p:grpSpPr>
        <p:sp>
          <p:nvSpPr>
            <p:cNvPr id="123" name="Rectangle 16">
              <a:extLst>
                <a:ext uri="{FF2B5EF4-FFF2-40B4-BE49-F238E27FC236}">
                  <a16:creationId xmlns:a16="http://schemas.microsoft.com/office/drawing/2014/main" id="{BC939BED-FD9F-4DA9-B5D3-29E2AFE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2705101"/>
              <a:ext cx="388938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7">
              <a:extLst>
                <a:ext uri="{FF2B5EF4-FFF2-40B4-BE49-F238E27FC236}">
                  <a16:creationId xmlns:a16="http://schemas.microsoft.com/office/drawing/2014/main" id="{48DF3CC3-A43A-440B-954D-837DB579E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2557463"/>
              <a:ext cx="328613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8">
              <a:extLst>
                <a:ext uri="{FF2B5EF4-FFF2-40B4-BE49-F238E27FC236}">
                  <a16:creationId xmlns:a16="http://schemas.microsoft.com/office/drawing/2014/main" id="{D7B8EC85-497A-481F-964F-1F73A2E433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3475" y="1752601"/>
              <a:ext cx="1797050" cy="1638300"/>
            </a:xfrm>
            <a:custGeom>
              <a:avLst/>
              <a:gdLst>
                <a:gd name="T0" fmla="*/ 1472 w 1920"/>
                <a:gd name="T1" fmla="*/ 160 h 1760"/>
                <a:gd name="T2" fmla="*/ 1440 w 1920"/>
                <a:gd name="T3" fmla="*/ 0 h 1760"/>
                <a:gd name="T4" fmla="*/ 448 w 1920"/>
                <a:gd name="T5" fmla="*/ 32 h 1760"/>
                <a:gd name="T6" fmla="*/ 96 w 1920"/>
                <a:gd name="T7" fmla="*/ 160 h 1760"/>
                <a:gd name="T8" fmla="*/ 0 w 1920"/>
                <a:gd name="T9" fmla="*/ 1216 h 1760"/>
                <a:gd name="T10" fmla="*/ 800 w 1920"/>
                <a:gd name="T11" fmla="*/ 1312 h 1760"/>
                <a:gd name="T12" fmla="*/ 512 w 1920"/>
                <a:gd name="T13" fmla="*/ 1504 h 1760"/>
                <a:gd name="T14" fmla="*/ 480 w 1920"/>
                <a:gd name="T15" fmla="*/ 1696 h 1760"/>
                <a:gd name="T16" fmla="*/ 416 w 1920"/>
                <a:gd name="T17" fmla="*/ 1760 h 1760"/>
                <a:gd name="T18" fmla="*/ 1504 w 1920"/>
                <a:gd name="T19" fmla="*/ 1696 h 1760"/>
                <a:gd name="T20" fmla="*/ 1440 w 1920"/>
                <a:gd name="T21" fmla="*/ 1536 h 1760"/>
                <a:gd name="T22" fmla="*/ 1120 w 1920"/>
                <a:gd name="T23" fmla="*/ 1504 h 1760"/>
                <a:gd name="T24" fmla="*/ 1824 w 1920"/>
                <a:gd name="T25" fmla="*/ 1312 h 1760"/>
                <a:gd name="T26" fmla="*/ 1920 w 1920"/>
                <a:gd name="T27" fmla="*/ 256 h 1760"/>
                <a:gd name="T28" fmla="*/ 1824 w 1920"/>
                <a:gd name="T29" fmla="*/ 224 h 1760"/>
                <a:gd name="T30" fmla="*/ 1856 w 1920"/>
                <a:gd name="T31" fmla="*/ 1056 h 1760"/>
                <a:gd name="T32" fmla="*/ 1472 w 1920"/>
                <a:gd name="T33" fmla="*/ 695 h 1760"/>
                <a:gd name="T34" fmla="*/ 1629 w 1920"/>
                <a:gd name="T35" fmla="*/ 349 h 1760"/>
                <a:gd name="T36" fmla="*/ 1472 w 1920"/>
                <a:gd name="T37" fmla="*/ 224 h 1760"/>
                <a:gd name="T38" fmla="*/ 1228 w 1920"/>
                <a:gd name="T39" fmla="*/ 886 h 1760"/>
                <a:gd name="T40" fmla="*/ 1418 w 1920"/>
                <a:gd name="T41" fmla="*/ 461 h 1760"/>
                <a:gd name="T42" fmla="*/ 1228 w 1920"/>
                <a:gd name="T43" fmla="*/ 886 h 1760"/>
                <a:gd name="T44" fmla="*/ 1169 w 1920"/>
                <a:gd name="T45" fmla="*/ 919 h 1760"/>
                <a:gd name="T46" fmla="*/ 1108 w 1920"/>
                <a:gd name="T47" fmla="*/ 869 h 1760"/>
                <a:gd name="T48" fmla="*/ 1558 w 1920"/>
                <a:gd name="T49" fmla="*/ 494 h 1760"/>
                <a:gd name="T50" fmla="*/ 1480 w 1920"/>
                <a:gd name="T51" fmla="*/ 387 h 1760"/>
                <a:gd name="T52" fmla="*/ 1578 w 1920"/>
                <a:gd name="T53" fmla="*/ 469 h 1760"/>
                <a:gd name="T54" fmla="*/ 1408 w 1920"/>
                <a:gd name="T55" fmla="*/ 64 h 1760"/>
                <a:gd name="T56" fmla="*/ 1061 w 1920"/>
                <a:gd name="T57" fmla="*/ 787 h 1760"/>
                <a:gd name="T58" fmla="*/ 1024 w 1920"/>
                <a:gd name="T59" fmla="*/ 987 h 1760"/>
                <a:gd name="T60" fmla="*/ 1066 w 1920"/>
                <a:gd name="T61" fmla="*/ 1022 h 1760"/>
                <a:gd name="T62" fmla="*/ 1257 w 1920"/>
                <a:gd name="T63" fmla="*/ 952 h 1760"/>
                <a:gd name="T64" fmla="*/ 1408 w 1920"/>
                <a:gd name="T65" fmla="*/ 1152 h 1760"/>
                <a:gd name="T66" fmla="*/ 512 w 1920"/>
                <a:gd name="T67" fmla="*/ 64 h 1760"/>
                <a:gd name="T68" fmla="*/ 448 w 1920"/>
                <a:gd name="T69" fmla="*/ 224 h 1760"/>
                <a:gd name="T70" fmla="*/ 64 w 1920"/>
                <a:gd name="T71" fmla="*/ 1056 h 1760"/>
                <a:gd name="T72" fmla="*/ 96 w 1920"/>
                <a:gd name="T73" fmla="*/ 224 h 1760"/>
                <a:gd name="T74" fmla="*/ 544 w 1920"/>
                <a:gd name="T75" fmla="*/ 1696 h 1760"/>
                <a:gd name="T76" fmla="*/ 1376 w 1920"/>
                <a:gd name="T77" fmla="*/ 1568 h 1760"/>
                <a:gd name="T78" fmla="*/ 1056 w 1920"/>
                <a:gd name="T79" fmla="*/ 1504 h 1760"/>
                <a:gd name="T80" fmla="*/ 864 w 1920"/>
                <a:gd name="T81" fmla="*/ 1312 h 1760"/>
                <a:gd name="T82" fmla="*/ 1056 w 1920"/>
                <a:gd name="T83" fmla="*/ 1504 h 1760"/>
                <a:gd name="T84" fmla="*/ 96 w 1920"/>
                <a:gd name="T85" fmla="*/ 1248 h 1760"/>
                <a:gd name="T86" fmla="*/ 64 w 1920"/>
                <a:gd name="T87" fmla="*/ 1120 h 1760"/>
                <a:gd name="T88" fmla="*/ 448 w 1920"/>
                <a:gd name="T89" fmla="*/ 1184 h 1760"/>
                <a:gd name="T90" fmla="*/ 1440 w 1920"/>
                <a:gd name="T91" fmla="*/ 1216 h 1760"/>
                <a:gd name="T92" fmla="*/ 1472 w 1920"/>
                <a:gd name="T93" fmla="*/ 1120 h 1760"/>
                <a:gd name="T94" fmla="*/ 1856 w 1920"/>
                <a:gd name="T95" fmla="*/ 1216 h 1760"/>
                <a:gd name="T96" fmla="*/ 1824 w 1920"/>
                <a:gd name="T97" fmla="*/ 1248 h 1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0" h="1760">
                  <a:moveTo>
                    <a:pt x="1824" y="160"/>
                  </a:moveTo>
                  <a:cubicBezTo>
                    <a:pt x="1472" y="160"/>
                    <a:pt x="1472" y="160"/>
                    <a:pt x="1472" y="160"/>
                  </a:cubicBezTo>
                  <a:cubicBezTo>
                    <a:pt x="1472" y="32"/>
                    <a:pt x="1472" y="32"/>
                    <a:pt x="1472" y="32"/>
                  </a:cubicBezTo>
                  <a:cubicBezTo>
                    <a:pt x="1472" y="14"/>
                    <a:pt x="1458" y="0"/>
                    <a:pt x="1440" y="0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462" y="0"/>
                    <a:pt x="448" y="14"/>
                    <a:pt x="448" y="32"/>
                  </a:cubicBezTo>
                  <a:cubicBezTo>
                    <a:pt x="448" y="160"/>
                    <a:pt x="448" y="160"/>
                    <a:pt x="448" y="160"/>
                  </a:cubicBezTo>
                  <a:cubicBezTo>
                    <a:pt x="96" y="160"/>
                    <a:pt x="96" y="160"/>
                    <a:pt x="96" y="160"/>
                  </a:cubicBezTo>
                  <a:cubicBezTo>
                    <a:pt x="43" y="160"/>
                    <a:pt x="0" y="203"/>
                    <a:pt x="0" y="256"/>
                  </a:cubicBezTo>
                  <a:cubicBezTo>
                    <a:pt x="0" y="1216"/>
                    <a:pt x="0" y="1216"/>
                    <a:pt x="0" y="1216"/>
                  </a:cubicBezTo>
                  <a:cubicBezTo>
                    <a:pt x="0" y="1269"/>
                    <a:pt x="43" y="1312"/>
                    <a:pt x="96" y="1312"/>
                  </a:cubicBezTo>
                  <a:cubicBezTo>
                    <a:pt x="800" y="1312"/>
                    <a:pt x="800" y="1312"/>
                    <a:pt x="800" y="1312"/>
                  </a:cubicBezTo>
                  <a:cubicBezTo>
                    <a:pt x="800" y="1504"/>
                    <a:pt x="800" y="1504"/>
                    <a:pt x="800" y="1504"/>
                  </a:cubicBezTo>
                  <a:cubicBezTo>
                    <a:pt x="512" y="1504"/>
                    <a:pt x="512" y="1504"/>
                    <a:pt x="512" y="1504"/>
                  </a:cubicBezTo>
                  <a:cubicBezTo>
                    <a:pt x="494" y="1504"/>
                    <a:pt x="480" y="1518"/>
                    <a:pt x="480" y="1536"/>
                  </a:cubicBezTo>
                  <a:cubicBezTo>
                    <a:pt x="480" y="1696"/>
                    <a:pt x="480" y="1696"/>
                    <a:pt x="480" y="1696"/>
                  </a:cubicBezTo>
                  <a:cubicBezTo>
                    <a:pt x="416" y="1696"/>
                    <a:pt x="416" y="1696"/>
                    <a:pt x="416" y="1696"/>
                  </a:cubicBezTo>
                  <a:cubicBezTo>
                    <a:pt x="416" y="1760"/>
                    <a:pt x="416" y="1760"/>
                    <a:pt x="416" y="1760"/>
                  </a:cubicBezTo>
                  <a:cubicBezTo>
                    <a:pt x="1504" y="1760"/>
                    <a:pt x="1504" y="1760"/>
                    <a:pt x="1504" y="1760"/>
                  </a:cubicBezTo>
                  <a:cubicBezTo>
                    <a:pt x="1504" y="1696"/>
                    <a:pt x="1504" y="1696"/>
                    <a:pt x="1504" y="1696"/>
                  </a:cubicBezTo>
                  <a:cubicBezTo>
                    <a:pt x="1440" y="1696"/>
                    <a:pt x="1440" y="1696"/>
                    <a:pt x="1440" y="1696"/>
                  </a:cubicBezTo>
                  <a:cubicBezTo>
                    <a:pt x="1440" y="1536"/>
                    <a:pt x="1440" y="1536"/>
                    <a:pt x="1440" y="1536"/>
                  </a:cubicBezTo>
                  <a:cubicBezTo>
                    <a:pt x="1440" y="1518"/>
                    <a:pt x="1426" y="1504"/>
                    <a:pt x="1408" y="1504"/>
                  </a:cubicBezTo>
                  <a:cubicBezTo>
                    <a:pt x="1120" y="1504"/>
                    <a:pt x="1120" y="1504"/>
                    <a:pt x="1120" y="1504"/>
                  </a:cubicBezTo>
                  <a:cubicBezTo>
                    <a:pt x="1120" y="1312"/>
                    <a:pt x="1120" y="1312"/>
                    <a:pt x="1120" y="1312"/>
                  </a:cubicBezTo>
                  <a:cubicBezTo>
                    <a:pt x="1824" y="1312"/>
                    <a:pt x="1824" y="1312"/>
                    <a:pt x="1824" y="1312"/>
                  </a:cubicBezTo>
                  <a:cubicBezTo>
                    <a:pt x="1877" y="1312"/>
                    <a:pt x="1920" y="1269"/>
                    <a:pt x="1920" y="1216"/>
                  </a:cubicBezTo>
                  <a:cubicBezTo>
                    <a:pt x="1920" y="256"/>
                    <a:pt x="1920" y="256"/>
                    <a:pt x="1920" y="256"/>
                  </a:cubicBezTo>
                  <a:cubicBezTo>
                    <a:pt x="1920" y="203"/>
                    <a:pt x="1877" y="160"/>
                    <a:pt x="1824" y="160"/>
                  </a:cubicBezTo>
                  <a:close/>
                  <a:moveTo>
                    <a:pt x="1824" y="224"/>
                  </a:moveTo>
                  <a:cubicBezTo>
                    <a:pt x="1842" y="224"/>
                    <a:pt x="1856" y="238"/>
                    <a:pt x="1856" y="256"/>
                  </a:cubicBezTo>
                  <a:cubicBezTo>
                    <a:pt x="1856" y="1056"/>
                    <a:pt x="1856" y="1056"/>
                    <a:pt x="1856" y="1056"/>
                  </a:cubicBezTo>
                  <a:cubicBezTo>
                    <a:pt x="1472" y="1056"/>
                    <a:pt x="1472" y="1056"/>
                    <a:pt x="1472" y="1056"/>
                  </a:cubicBezTo>
                  <a:cubicBezTo>
                    <a:pt x="1472" y="695"/>
                    <a:pt x="1472" y="695"/>
                    <a:pt x="1472" y="695"/>
                  </a:cubicBezTo>
                  <a:cubicBezTo>
                    <a:pt x="1627" y="510"/>
                    <a:pt x="1627" y="510"/>
                    <a:pt x="1627" y="510"/>
                  </a:cubicBezTo>
                  <a:cubicBezTo>
                    <a:pt x="1666" y="464"/>
                    <a:pt x="1667" y="397"/>
                    <a:pt x="1629" y="349"/>
                  </a:cubicBezTo>
                  <a:cubicBezTo>
                    <a:pt x="1592" y="302"/>
                    <a:pt x="1526" y="287"/>
                    <a:pt x="1472" y="314"/>
                  </a:cubicBezTo>
                  <a:cubicBezTo>
                    <a:pt x="1472" y="224"/>
                    <a:pt x="1472" y="224"/>
                    <a:pt x="1472" y="224"/>
                  </a:cubicBezTo>
                  <a:lnTo>
                    <a:pt x="1824" y="224"/>
                  </a:lnTo>
                  <a:close/>
                  <a:moveTo>
                    <a:pt x="1228" y="886"/>
                  </a:moveTo>
                  <a:cubicBezTo>
                    <a:pt x="1130" y="804"/>
                    <a:pt x="1130" y="804"/>
                    <a:pt x="1130" y="804"/>
                  </a:cubicBezTo>
                  <a:cubicBezTo>
                    <a:pt x="1418" y="461"/>
                    <a:pt x="1418" y="461"/>
                    <a:pt x="1418" y="461"/>
                  </a:cubicBezTo>
                  <a:cubicBezTo>
                    <a:pt x="1516" y="543"/>
                    <a:pt x="1516" y="543"/>
                    <a:pt x="1516" y="543"/>
                  </a:cubicBezTo>
                  <a:lnTo>
                    <a:pt x="1228" y="886"/>
                  </a:lnTo>
                  <a:close/>
                  <a:moveTo>
                    <a:pt x="1108" y="869"/>
                  </a:moveTo>
                  <a:cubicBezTo>
                    <a:pt x="1169" y="919"/>
                    <a:pt x="1169" y="919"/>
                    <a:pt x="1169" y="919"/>
                  </a:cubicBezTo>
                  <a:cubicBezTo>
                    <a:pt x="1096" y="944"/>
                    <a:pt x="1096" y="944"/>
                    <a:pt x="1096" y="944"/>
                  </a:cubicBezTo>
                  <a:lnTo>
                    <a:pt x="1108" y="869"/>
                  </a:lnTo>
                  <a:close/>
                  <a:moveTo>
                    <a:pt x="1578" y="469"/>
                  </a:moveTo>
                  <a:cubicBezTo>
                    <a:pt x="1558" y="494"/>
                    <a:pt x="1558" y="494"/>
                    <a:pt x="1558" y="494"/>
                  </a:cubicBezTo>
                  <a:cubicBezTo>
                    <a:pt x="1459" y="412"/>
                    <a:pt x="1459" y="412"/>
                    <a:pt x="1459" y="412"/>
                  </a:cubicBezTo>
                  <a:cubicBezTo>
                    <a:pt x="1480" y="387"/>
                    <a:pt x="1480" y="387"/>
                    <a:pt x="1480" y="387"/>
                  </a:cubicBezTo>
                  <a:cubicBezTo>
                    <a:pt x="1503" y="360"/>
                    <a:pt x="1543" y="356"/>
                    <a:pt x="1570" y="379"/>
                  </a:cubicBezTo>
                  <a:cubicBezTo>
                    <a:pt x="1597" y="402"/>
                    <a:pt x="1601" y="442"/>
                    <a:pt x="1578" y="469"/>
                  </a:cubicBezTo>
                  <a:close/>
                  <a:moveTo>
                    <a:pt x="512" y="64"/>
                  </a:moveTo>
                  <a:cubicBezTo>
                    <a:pt x="1408" y="64"/>
                    <a:pt x="1408" y="64"/>
                    <a:pt x="1408" y="64"/>
                  </a:cubicBezTo>
                  <a:cubicBezTo>
                    <a:pt x="1408" y="373"/>
                    <a:pt x="1408" y="373"/>
                    <a:pt x="1408" y="373"/>
                  </a:cubicBezTo>
                  <a:cubicBezTo>
                    <a:pt x="1061" y="787"/>
                    <a:pt x="1061" y="787"/>
                    <a:pt x="1061" y="787"/>
                  </a:cubicBezTo>
                  <a:cubicBezTo>
                    <a:pt x="1057" y="792"/>
                    <a:pt x="1055" y="797"/>
                    <a:pt x="1054" y="803"/>
                  </a:cubicBezTo>
                  <a:cubicBezTo>
                    <a:pt x="1024" y="987"/>
                    <a:pt x="1024" y="987"/>
                    <a:pt x="1024" y="987"/>
                  </a:cubicBezTo>
                  <a:cubicBezTo>
                    <a:pt x="1023" y="998"/>
                    <a:pt x="1027" y="1009"/>
                    <a:pt x="1035" y="1016"/>
                  </a:cubicBezTo>
                  <a:cubicBezTo>
                    <a:pt x="1044" y="1024"/>
                    <a:pt x="1056" y="1026"/>
                    <a:pt x="1066" y="1022"/>
                  </a:cubicBezTo>
                  <a:cubicBezTo>
                    <a:pt x="1243" y="961"/>
                    <a:pt x="1243" y="961"/>
                    <a:pt x="1243" y="961"/>
                  </a:cubicBezTo>
                  <a:cubicBezTo>
                    <a:pt x="1248" y="960"/>
                    <a:pt x="1253" y="956"/>
                    <a:pt x="1257" y="952"/>
                  </a:cubicBezTo>
                  <a:cubicBezTo>
                    <a:pt x="1408" y="772"/>
                    <a:pt x="1408" y="772"/>
                    <a:pt x="1408" y="772"/>
                  </a:cubicBezTo>
                  <a:cubicBezTo>
                    <a:pt x="1408" y="1152"/>
                    <a:pt x="1408" y="1152"/>
                    <a:pt x="1408" y="1152"/>
                  </a:cubicBezTo>
                  <a:cubicBezTo>
                    <a:pt x="512" y="1152"/>
                    <a:pt x="512" y="1152"/>
                    <a:pt x="512" y="1152"/>
                  </a:cubicBezTo>
                  <a:lnTo>
                    <a:pt x="512" y="64"/>
                  </a:lnTo>
                  <a:close/>
                  <a:moveTo>
                    <a:pt x="96" y="224"/>
                  </a:moveTo>
                  <a:cubicBezTo>
                    <a:pt x="448" y="224"/>
                    <a:pt x="448" y="224"/>
                    <a:pt x="448" y="224"/>
                  </a:cubicBezTo>
                  <a:cubicBezTo>
                    <a:pt x="448" y="1056"/>
                    <a:pt x="448" y="1056"/>
                    <a:pt x="448" y="1056"/>
                  </a:cubicBezTo>
                  <a:cubicBezTo>
                    <a:pt x="64" y="1056"/>
                    <a:pt x="64" y="1056"/>
                    <a:pt x="64" y="1056"/>
                  </a:cubicBezTo>
                  <a:cubicBezTo>
                    <a:pt x="64" y="256"/>
                    <a:pt x="64" y="256"/>
                    <a:pt x="64" y="256"/>
                  </a:cubicBezTo>
                  <a:cubicBezTo>
                    <a:pt x="64" y="238"/>
                    <a:pt x="78" y="224"/>
                    <a:pt x="96" y="224"/>
                  </a:cubicBezTo>
                  <a:close/>
                  <a:moveTo>
                    <a:pt x="1376" y="1696"/>
                  </a:moveTo>
                  <a:cubicBezTo>
                    <a:pt x="544" y="1696"/>
                    <a:pt x="544" y="1696"/>
                    <a:pt x="544" y="1696"/>
                  </a:cubicBezTo>
                  <a:cubicBezTo>
                    <a:pt x="544" y="1568"/>
                    <a:pt x="544" y="1568"/>
                    <a:pt x="544" y="1568"/>
                  </a:cubicBezTo>
                  <a:cubicBezTo>
                    <a:pt x="1376" y="1568"/>
                    <a:pt x="1376" y="1568"/>
                    <a:pt x="1376" y="1568"/>
                  </a:cubicBezTo>
                  <a:lnTo>
                    <a:pt x="1376" y="1696"/>
                  </a:lnTo>
                  <a:close/>
                  <a:moveTo>
                    <a:pt x="1056" y="1504"/>
                  </a:moveTo>
                  <a:cubicBezTo>
                    <a:pt x="864" y="1504"/>
                    <a:pt x="864" y="1504"/>
                    <a:pt x="864" y="1504"/>
                  </a:cubicBezTo>
                  <a:cubicBezTo>
                    <a:pt x="864" y="1312"/>
                    <a:pt x="864" y="1312"/>
                    <a:pt x="864" y="1312"/>
                  </a:cubicBezTo>
                  <a:cubicBezTo>
                    <a:pt x="1056" y="1312"/>
                    <a:pt x="1056" y="1312"/>
                    <a:pt x="1056" y="1312"/>
                  </a:cubicBezTo>
                  <a:lnTo>
                    <a:pt x="1056" y="1504"/>
                  </a:lnTo>
                  <a:close/>
                  <a:moveTo>
                    <a:pt x="1824" y="1248"/>
                  </a:moveTo>
                  <a:cubicBezTo>
                    <a:pt x="96" y="1248"/>
                    <a:pt x="96" y="1248"/>
                    <a:pt x="96" y="1248"/>
                  </a:cubicBezTo>
                  <a:cubicBezTo>
                    <a:pt x="78" y="1248"/>
                    <a:pt x="64" y="1234"/>
                    <a:pt x="64" y="1216"/>
                  </a:cubicBezTo>
                  <a:cubicBezTo>
                    <a:pt x="64" y="1120"/>
                    <a:pt x="64" y="1120"/>
                    <a:pt x="64" y="1120"/>
                  </a:cubicBezTo>
                  <a:cubicBezTo>
                    <a:pt x="448" y="1120"/>
                    <a:pt x="448" y="1120"/>
                    <a:pt x="448" y="1120"/>
                  </a:cubicBezTo>
                  <a:cubicBezTo>
                    <a:pt x="448" y="1184"/>
                    <a:pt x="448" y="1184"/>
                    <a:pt x="448" y="1184"/>
                  </a:cubicBezTo>
                  <a:cubicBezTo>
                    <a:pt x="448" y="1202"/>
                    <a:pt x="462" y="1216"/>
                    <a:pt x="480" y="1216"/>
                  </a:cubicBezTo>
                  <a:cubicBezTo>
                    <a:pt x="1440" y="1216"/>
                    <a:pt x="1440" y="1216"/>
                    <a:pt x="1440" y="1216"/>
                  </a:cubicBezTo>
                  <a:cubicBezTo>
                    <a:pt x="1458" y="1216"/>
                    <a:pt x="1472" y="1202"/>
                    <a:pt x="1472" y="1184"/>
                  </a:cubicBezTo>
                  <a:cubicBezTo>
                    <a:pt x="1472" y="1120"/>
                    <a:pt x="1472" y="1120"/>
                    <a:pt x="1472" y="1120"/>
                  </a:cubicBezTo>
                  <a:cubicBezTo>
                    <a:pt x="1856" y="1120"/>
                    <a:pt x="1856" y="1120"/>
                    <a:pt x="1856" y="1120"/>
                  </a:cubicBezTo>
                  <a:cubicBezTo>
                    <a:pt x="1856" y="1216"/>
                    <a:pt x="1856" y="1216"/>
                    <a:pt x="1856" y="1216"/>
                  </a:cubicBezTo>
                  <a:cubicBezTo>
                    <a:pt x="1856" y="1234"/>
                    <a:pt x="1842" y="1248"/>
                    <a:pt x="1824" y="1248"/>
                  </a:cubicBezTo>
                  <a:close/>
                  <a:moveTo>
                    <a:pt x="1824" y="1248"/>
                  </a:moveTo>
                  <a:cubicBezTo>
                    <a:pt x="1824" y="1248"/>
                    <a:pt x="1824" y="1248"/>
                    <a:pt x="1824" y="12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9">
              <a:extLst>
                <a:ext uri="{FF2B5EF4-FFF2-40B4-BE49-F238E27FC236}">
                  <a16:creationId xmlns:a16="http://schemas.microsoft.com/office/drawing/2014/main" id="{6BBC323E-2B98-487A-95E3-C6F9F83F8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1138" y="2824163"/>
              <a:ext cx="60325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20">
              <a:extLst>
                <a:ext uri="{FF2B5EF4-FFF2-40B4-BE49-F238E27FC236}">
                  <a16:creationId xmlns:a16="http://schemas.microsoft.com/office/drawing/2014/main" id="{1947B697-67FD-4050-B237-5C7361051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1871663"/>
              <a:ext cx="119063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21">
              <a:extLst>
                <a:ext uri="{FF2B5EF4-FFF2-40B4-BE49-F238E27FC236}">
                  <a16:creationId xmlns:a16="http://schemas.microsoft.com/office/drawing/2014/main" id="{9D1DACA6-7BE2-43DE-8D48-4A591F9A8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613" y="1871663"/>
              <a:ext cx="509588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22">
              <a:extLst>
                <a:ext uri="{FF2B5EF4-FFF2-40B4-BE49-F238E27FC236}">
                  <a16:creationId xmlns:a16="http://schemas.microsoft.com/office/drawing/2014/main" id="{56D5C39C-6C5A-44B1-90F8-105B6A734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2020888"/>
              <a:ext cx="688975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23">
              <a:extLst>
                <a:ext uri="{FF2B5EF4-FFF2-40B4-BE49-F238E27FC236}">
                  <a16:creationId xmlns:a16="http://schemas.microsoft.com/office/drawing/2014/main" id="{08202C5D-2AE4-48B2-82CB-7151606FA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2170113"/>
              <a:ext cx="58738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24">
              <a:extLst>
                <a:ext uri="{FF2B5EF4-FFF2-40B4-BE49-F238E27FC236}">
                  <a16:creationId xmlns:a16="http://schemas.microsoft.com/office/drawing/2014/main" id="{2F9A71BF-0BC8-4684-BDF2-E9A6881B0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288" y="2170113"/>
              <a:ext cx="60325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25">
              <a:extLst>
                <a:ext uri="{FF2B5EF4-FFF2-40B4-BE49-F238E27FC236}">
                  <a16:creationId xmlns:a16="http://schemas.microsoft.com/office/drawing/2014/main" id="{3D36015E-4376-43CA-9E36-BAC4664D1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938" y="2170113"/>
              <a:ext cx="328613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26">
              <a:extLst>
                <a:ext uri="{FF2B5EF4-FFF2-40B4-BE49-F238E27FC236}">
                  <a16:creationId xmlns:a16="http://schemas.microsoft.com/office/drawing/2014/main" id="{B2AE3B80-2E48-4B5C-AF09-4D5A673E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2319338"/>
              <a:ext cx="179388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27">
              <a:extLst>
                <a:ext uri="{FF2B5EF4-FFF2-40B4-BE49-F238E27FC236}">
                  <a16:creationId xmlns:a16="http://schemas.microsoft.com/office/drawing/2014/main" id="{D9E996F4-95C4-4D6D-9EC6-08A11D156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938" y="2319338"/>
              <a:ext cx="209550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0EE5794-CDBF-4718-8CC2-B16B9618B1ED}"/>
              </a:ext>
            </a:extLst>
          </p:cNvPr>
          <p:cNvGrpSpPr/>
          <p:nvPr/>
        </p:nvGrpSpPr>
        <p:grpSpPr>
          <a:xfrm>
            <a:off x="5034103" y="2028825"/>
            <a:ext cx="678534" cy="674370"/>
            <a:chOff x="1487488" y="3086100"/>
            <a:chExt cx="1293812" cy="1285875"/>
          </a:xfrm>
          <a:solidFill>
            <a:schemeClr val="bg1"/>
          </a:solidFill>
        </p:grpSpPr>
        <p:sp>
          <p:nvSpPr>
            <p:cNvPr id="166" name="Rectangle 70">
              <a:extLst>
                <a:ext uri="{FF2B5EF4-FFF2-40B4-BE49-F238E27FC236}">
                  <a16:creationId xmlns:a16="http://schemas.microsoft.com/office/drawing/2014/main" id="{7334FB97-D625-4E90-8FCE-767BA851C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963" y="4157663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A4E48DE7-EB4B-4F48-9393-390F26E2AC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488" y="3086100"/>
              <a:ext cx="1293812" cy="1285875"/>
            </a:xfrm>
            <a:custGeom>
              <a:avLst/>
              <a:gdLst>
                <a:gd name="T0" fmla="*/ 1856 w 1920"/>
                <a:gd name="T1" fmla="*/ 1664 h 1920"/>
                <a:gd name="T2" fmla="*/ 1728 w 1920"/>
                <a:gd name="T3" fmla="*/ 384 h 1920"/>
                <a:gd name="T4" fmla="*/ 1536 w 1920"/>
                <a:gd name="T5" fmla="*/ 128 h 1920"/>
                <a:gd name="T6" fmla="*/ 512 w 1920"/>
                <a:gd name="T7" fmla="*/ 0 h 1920"/>
                <a:gd name="T8" fmla="*/ 384 w 1920"/>
                <a:gd name="T9" fmla="*/ 384 h 1920"/>
                <a:gd name="T10" fmla="*/ 64 w 1920"/>
                <a:gd name="T11" fmla="*/ 512 h 1920"/>
                <a:gd name="T12" fmla="*/ 32 w 1920"/>
                <a:gd name="T13" fmla="*/ 1664 h 1920"/>
                <a:gd name="T14" fmla="*/ 0 w 1920"/>
                <a:gd name="T15" fmla="*/ 1792 h 1920"/>
                <a:gd name="T16" fmla="*/ 1792 w 1920"/>
                <a:gd name="T17" fmla="*/ 1920 h 1920"/>
                <a:gd name="T18" fmla="*/ 1920 w 1920"/>
                <a:gd name="T19" fmla="*/ 1696 h 1920"/>
                <a:gd name="T20" fmla="*/ 512 w 1920"/>
                <a:gd name="T21" fmla="*/ 1376 h 1920"/>
                <a:gd name="T22" fmla="*/ 1536 w 1920"/>
                <a:gd name="T23" fmla="*/ 1248 h 1920"/>
                <a:gd name="T24" fmla="*/ 1664 w 1920"/>
                <a:gd name="T25" fmla="*/ 576 h 1920"/>
                <a:gd name="T26" fmla="*/ 256 w 1920"/>
                <a:gd name="T27" fmla="*/ 1472 h 1920"/>
                <a:gd name="T28" fmla="*/ 384 w 1920"/>
                <a:gd name="T29" fmla="*/ 576 h 1920"/>
                <a:gd name="T30" fmla="*/ 512 w 1920"/>
                <a:gd name="T31" fmla="*/ 1376 h 1920"/>
                <a:gd name="T32" fmla="*/ 1472 w 1920"/>
                <a:gd name="T33" fmla="*/ 320 h 1920"/>
                <a:gd name="T34" fmla="*/ 1408 w 1920"/>
                <a:gd name="T35" fmla="*/ 1312 h 1920"/>
                <a:gd name="T36" fmla="*/ 448 w 1920"/>
                <a:gd name="T37" fmla="*/ 1248 h 1920"/>
                <a:gd name="T38" fmla="*/ 512 w 1920"/>
                <a:gd name="T39" fmla="*/ 64 h 1920"/>
                <a:gd name="T40" fmla="*/ 1472 w 1920"/>
                <a:gd name="T41" fmla="*/ 128 h 1920"/>
                <a:gd name="T42" fmla="*/ 448 w 1920"/>
                <a:gd name="T43" fmla="*/ 256 h 1920"/>
                <a:gd name="T44" fmla="*/ 512 w 1920"/>
                <a:gd name="T45" fmla="*/ 64 h 1920"/>
                <a:gd name="T46" fmla="*/ 192 w 1920"/>
                <a:gd name="T47" fmla="*/ 448 h 1920"/>
                <a:gd name="T48" fmla="*/ 384 w 1920"/>
                <a:gd name="T49" fmla="*/ 512 h 1920"/>
                <a:gd name="T50" fmla="*/ 192 w 1920"/>
                <a:gd name="T51" fmla="*/ 544 h 1920"/>
                <a:gd name="T52" fmla="*/ 224 w 1920"/>
                <a:gd name="T53" fmla="*/ 1536 h 1920"/>
                <a:gd name="T54" fmla="*/ 1728 w 1920"/>
                <a:gd name="T55" fmla="*/ 1504 h 1920"/>
                <a:gd name="T56" fmla="*/ 1696 w 1920"/>
                <a:gd name="T57" fmla="*/ 512 h 1920"/>
                <a:gd name="T58" fmla="*/ 1536 w 1920"/>
                <a:gd name="T59" fmla="*/ 448 h 1920"/>
                <a:gd name="T60" fmla="*/ 1792 w 1920"/>
                <a:gd name="T61" fmla="*/ 512 h 1920"/>
                <a:gd name="T62" fmla="*/ 1248 w 1920"/>
                <a:gd name="T63" fmla="*/ 1664 h 1920"/>
                <a:gd name="T64" fmla="*/ 1171 w 1920"/>
                <a:gd name="T65" fmla="*/ 1728 h 1920"/>
                <a:gd name="T66" fmla="*/ 695 w 1920"/>
                <a:gd name="T67" fmla="*/ 1673 h 1920"/>
                <a:gd name="T68" fmla="*/ 128 w 1920"/>
                <a:gd name="T69" fmla="*/ 1664 h 1920"/>
                <a:gd name="T70" fmla="*/ 1856 w 1920"/>
                <a:gd name="T71" fmla="*/ 1792 h 1920"/>
                <a:gd name="T72" fmla="*/ 128 w 1920"/>
                <a:gd name="T73" fmla="*/ 1856 h 1920"/>
                <a:gd name="T74" fmla="*/ 64 w 1920"/>
                <a:gd name="T75" fmla="*/ 1728 h 1920"/>
                <a:gd name="T76" fmla="*/ 713 w 1920"/>
                <a:gd name="T77" fmla="*/ 1783 h 1920"/>
                <a:gd name="T78" fmla="*/ 1184 w 1920"/>
                <a:gd name="T79" fmla="*/ 1792 h 1920"/>
                <a:gd name="T80" fmla="*/ 1261 w 1920"/>
                <a:gd name="T81" fmla="*/ 1728 h 1920"/>
                <a:gd name="T82" fmla="*/ 1856 w 1920"/>
                <a:gd name="T83" fmla="*/ 1792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20" h="1920">
                  <a:moveTo>
                    <a:pt x="1888" y="1664"/>
                  </a:moveTo>
                  <a:cubicBezTo>
                    <a:pt x="1856" y="1664"/>
                    <a:pt x="1856" y="1664"/>
                    <a:pt x="1856" y="1664"/>
                  </a:cubicBezTo>
                  <a:cubicBezTo>
                    <a:pt x="1856" y="512"/>
                    <a:pt x="1856" y="512"/>
                    <a:pt x="1856" y="512"/>
                  </a:cubicBezTo>
                  <a:cubicBezTo>
                    <a:pt x="1856" y="441"/>
                    <a:pt x="1799" y="384"/>
                    <a:pt x="1728" y="384"/>
                  </a:cubicBezTo>
                  <a:cubicBezTo>
                    <a:pt x="1536" y="384"/>
                    <a:pt x="1536" y="384"/>
                    <a:pt x="1536" y="384"/>
                  </a:cubicBezTo>
                  <a:cubicBezTo>
                    <a:pt x="1536" y="128"/>
                    <a:pt x="1536" y="128"/>
                    <a:pt x="1536" y="128"/>
                  </a:cubicBezTo>
                  <a:cubicBezTo>
                    <a:pt x="1536" y="57"/>
                    <a:pt x="1479" y="0"/>
                    <a:pt x="1408" y="0"/>
                  </a:cubicBezTo>
                  <a:cubicBezTo>
                    <a:pt x="512" y="0"/>
                    <a:pt x="512" y="0"/>
                    <a:pt x="512" y="0"/>
                  </a:cubicBezTo>
                  <a:cubicBezTo>
                    <a:pt x="441" y="0"/>
                    <a:pt x="384" y="57"/>
                    <a:pt x="384" y="128"/>
                  </a:cubicBezTo>
                  <a:cubicBezTo>
                    <a:pt x="384" y="384"/>
                    <a:pt x="384" y="384"/>
                    <a:pt x="384" y="384"/>
                  </a:cubicBezTo>
                  <a:cubicBezTo>
                    <a:pt x="192" y="384"/>
                    <a:pt x="192" y="384"/>
                    <a:pt x="192" y="384"/>
                  </a:cubicBezTo>
                  <a:cubicBezTo>
                    <a:pt x="121" y="384"/>
                    <a:pt x="64" y="441"/>
                    <a:pt x="64" y="512"/>
                  </a:cubicBezTo>
                  <a:cubicBezTo>
                    <a:pt x="64" y="1664"/>
                    <a:pt x="64" y="1664"/>
                    <a:pt x="64" y="1664"/>
                  </a:cubicBezTo>
                  <a:cubicBezTo>
                    <a:pt x="32" y="1664"/>
                    <a:pt x="32" y="1664"/>
                    <a:pt x="32" y="1664"/>
                  </a:cubicBezTo>
                  <a:cubicBezTo>
                    <a:pt x="14" y="1664"/>
                    <a:pt x="0" y="1678"/>
                    <a:pt x="0" y="1696"/>
                  </a:cubicBezTo>
                  <a:cubicBezTo>
                    <a:pt x="0" y="1792"/>
                    <a:pt x="0" y="1792"/>
                    <a:pt x="0" y="1792"/>
                  </a:cubicBezTo>
                  <a:cubicBezTo>
                    <a:pt x="0" y="1863"/>
                    <a:pt x="57" y="1920"/>
                    <a:pt x="128" y="1920"/>
                  </a:cubicBezTo>
                  <a:cubicBezTo>
                    <a:pt x="1792" y="1920"/>
                    <a:pt x="1792" y="1920"/>
                    <a:pt x="1792" y="1920"/>
                  </a:cubicBezTo>
                  <a:cubicBezTo>
                    <a:pt x="1863" y="1920"/>
                    <a:pt x="1920" y="1863"/>
                    <a:pt x="1920" y="1792"/>
                  </a:cubicBezTo>
                  <a:cubicBezTo>
                    <a:pt x="1920" y="1696"/>
                    <a:pt x="1920" y="1696"/>
                    <a:pt x="1920" y="1696"/>
                  </a:cubicBezTo>
                  <a:cubicBezTo>
                    <a:pt x="1920" y="1678"/>
                    <a:pt x="1906" y="1664"/>
                    <a:pt x="1888" y="1664"/>
                  </a:cubicBezTo>
                  <a:close/>
                  <a:moveTo>
                    <a:pt x="512" y="1376"/>
                  </a:moveTo>
                  <a:cubicBezTo>
                    <a:pt x="1408" y="1376"/>
                    <a:pt x="1408" y="1376"/>
                    <a:pt x="1408" y="1376"/>
                  </a:cubicBezTo>
                  <a:cubicBezTo>
                    <a:pt x="1479" y="1376"/>
                    <a:pt x="1536" y="1319"/>
                    <a:pt x="1536" y="1248"/>
                  </a:cubicBezTo>
                  <a:cubicBezTo>
                    <a:pt x="1536" y="576"/>
                    <a:pt x="1536" y="576"/>
                    <a:pt x="1536" y="576"/>
                  </a:cubicBezTo>
                  <a:cubicBezTo>
                    <a:pt x="1664" y="576"/>
                    <a:pt x="1664" y="576"/>
                    <a:pt x="1664" y="576"/>
                  </a:cubicBezTo>
                  <a:cubicBezTo>
                    <a:pt x="1664" y="1472"/>
                    <a:pt x="1664" y="1472"/>
                    <a:pt x="1664" y="1472"/>
                  </a:cubicBezTo>
                  <a:cubicBezTo>
                    <a:pt x="256" y="1472"/>
                    <a:pt x="256" y="1472"/>
                    <a:pt x="256" y="1472"/>
                  </a:cubicBezTo>
                  <a:cubicBezTo>
                    <a:pt x="256" y="576"/>
                    <a:pt x="256" y="576"/>
                    <a:pt x="256" y="576"/>
                  </a:cubicBezTo>
                  <a:cubicBezTo>
                    <a:pt x="384" y="576"/>
                    <a:pt x="384" y="576"/>
                    <a:pt x="384" y="576"/>
                  </a:cubicBezTo>
                  <a:cubicBezTo>
                    <a:pt x="384" y="1248"/>
                    <a:pt x="384" y="1248"/>
                    <a:pt x="384" y="1248"/>
                  </a:cubicBezTo>
                  <a:cubicBezTo>
                    <a:pt x="384" y="1319"/>
                    <a:pt x="441" y="1376"/>
                    <a:pt x="512" y="1376"/>
                  </a:cubicBezTo>
                  <a:close/>
                  <a:moveTo>
                    <a:pt x="448" y="320"/>
                  </a:moveTo>
                  <a:cubicBezTo>
                    <a:pt x="1472" y="320"/>
                    <a:pt x="1472" y="320"/>
                    <a:pt x="1472" y="320"/>
                  </a:cubicBezTo>
                  <a:cubicBezTo>
                    <a:pt x="1472" y="1248"/>
                    <a:pt x="1472" y="1248"/>
                    <a:pt x="1472" y="1248"/>
                  </a:cubicBezTo>
                  <a:cubicBezTo>
                    <a:pt x="1472" y="1283"/>
                    <a:pt x="1443" y="1312"/>
                    <a:pt x="1408" y="1312"/>
                  </a:cubicBezTo>
                  <a:cubicBezTo>
                    <a:pt x="512" y="1312"/>
                    <a:pt x="512" y="1312"/>
                    <a:pt x="512" y="1312"/>
                  </a:cubicBezTo>
                  <a:cubicBezTo>
                    <a:pt x="477" y="1312"/>
                    <a:pt x="448" y="1283"/>
                    <a:pt x="448" y="1248"/>
                  </a:cubicBezTo>
                  <a:lnTo>
                    <a:pt x="448" y="320"/>
                  </a:lnTo>
                  <a:close/>
                  <a:moveTo>
                    <a:pt x="512" y="64"/>
                  </a:moveTo>
                  <a:cubicBezTo>
                    <a:pt x="1408" y="64"/>
                    <a:pt x="1408" y="64"/>
                    <a:pt x="1408" y="64"/>
                  </a:cubicBezTo>
                  <a:cubicBezTo>
                    <a:pt x="1443" y="64"/>
                    <a:pt x="1472" y="93"/>
                    <a:pt x="1472" y="128"/>
                  </a:cubicBezTo>
                  <a:cubicBezTo>
                    <a:pt x="1472" y="256"/>
                    <a:pt x="1472" y="256"/>
                    <a:pt x="1472" y="256"/>
                  </a:cubicBezTo>
                  <a:cubicBezTo>
                    <a:pt x="448" y="256"/>
                    <a:pt x="448" y="256"/>
                    <a:pt x="448" y="256"/>
                  </a:cubicBezTo>
                  <a:cubicBezTo>
                    <a:pt x="448" y="128"/>
                    <a:pt x="448" y="128"/>
                    <a:pt x="448" y="128"/>
                  </a:cubicBezTo>
                  <a:cubicBezTo>
                    <a:pt x="448" y="93"/>
                    <a:pt x="477" y="64"/>
                    <a:pt x="512" y="64"/>
                  </a:cubicBezTo>
                  <a:close/>
                  <a:moveTo>
                    <a:pt x="128" y="512"/>
                  </a:moveTo>
                  <a:cubicBezTo>
                    <a:pt x="128" y="477"/>
                    <a:pt x="157" y="448"/>
                    <a:pt x="192" y="448"/>
                  </a:cubicBezTo>
                  <a:cubicBezTo>
                    <a:pt x="384" y="448"/>
                    <a:pt x="384" y="448"/>
                    <a:pt x="384" y="448"/>
                  </a:cubicBezTo>
                  <a:cubicBezTo>
                    <a:pt x="384" y="512"/>
                    <a:pt x="384" y="512"/>
                    <a:pt x="384" y="512"/>
                  </a:cubicBezTo>
                  <a:cubicBezTo>
                    <a:pt x="224" y="512"/>
                    <a:pt x="224" y="512"/>
                    <a:pt x="224" y="512"/>
                  </a:cubicBezTo>
                  <a:cubicBezTo>
                    <a:pt x="206" y="512"/>
                    <a:pt x="192" y="526"/>
                    <a:pt x="192" y="544"/>
                  </a:cubicBezTo>
                  <a:cubicBezTo>
                    <a:pt x="192" y="1504"/>
                    <a:pt x="192" y="1504"/>
                    <a:pt x="192" y="1504"/>
                  </a:cubicBezTo>
                  <a:cubicBezTo>
                    <a:pt x="192" y="1522"/>
                    <a:pt x="206" y="1536"/>
                    <a:pt x="224" y="1536"/>
                  </a:cubicBezTo>
                  <a:cubicBezTo>
                    <a:pt x="1696" y="1536"/>
                    <a:pt x="1696" y="1536"/>
                    <a:pt x="1696" y="1536"/>
                  </a:cubicBezTo>
                  <a:cubicBezTo>
                    <a:pt x="1714" y="1536"/>
                    <a:pt x="1728" y="1522"/>
                    <a:pt x="1728" y="1504"/>
                  </a:cubicBezTo>
                  <a:cubicBezTo>
                    <a:pt x="1728" y="544"/>
                    <a:pt x="1728" y="544"/>
                    <a:pt x="1728" y="544"/>
                  </a:cubicBezTo>
                  <a:cubicBezTo>
                    <a:pt x="1728" y="526"/>
                    <a:pt x="1714" y="512"/>
                    <a:pt x="1696" y="512"/>
                  </a:cubicBezTo>
                  <a:cubicBezTo>
                    <a:pt x="1536" y="512"/>
                    <a:pt x="1536" y="512"/>
                    <a:pt x="1536" y="512"/>
                  </a:cubicBezTo>
                  <a:cubicBezTo>
                    <a:pt x="1536" y="448"/>
                    <a:pt x="1536" y="448"/>
                    <a:pt x="1536" y="448"/>
                  </a:cubicBezTo>
                  <a:cubicBezTo>
                    <a:pt x="1728" y="448"/>
                    <a:pt x="1728" y="448"/>
                    <a:pt x="1728" y="448"/>
                  </a:cubicBezTo>
                  <a:cubicBezTo>
                    <a:pt x="1763" y="448"/>
                    <a:pt x="1792" y="477"/>
                    <a:pt x="1792" y="512"/>
                  </a:cubicBezTo>
                  <a:cubicBezTo>
                    <a:pt x="1792" y="1664"/>
                    <a:pt x="1792" y="1664"/>
                    <a:pt x="1792" y="1664"/>
                  </a:cubicBezTo>
                  <a:cubicBezTo>
                    <a:pt x="1248" y="1664"/>
                    <a:pt x="1248" y="1664"/>
                    <a:pt x="1248" y="1664"/>
                  </a:cubicBezTo>
                  <a:cubicBezTo>
                    <a:pt x="1240" y="1664"/>
                    <a:pt x="1231" y="1667"/>
                    <a:pt x="1225" y="1673"/>
                  </a:cubicBezTo>
                  <a:cubicBezTo>
                    <a:pt x="1171" y="1728"/>
                    <a:pt x="1171" y="1728"/>
                    <a:pt x="1171" y="1728"/>
                  </a:cubicBezTo>
                  <a:cubicBezTo>
                    <a:pt x="749" y="1728"/>
                    <a:pt x="749" y="1728"/>
                    <a:pt x="749" y="1728"/>
                  </a:cubicBezTo>
                  <a:cubicBezTo>
                    <a:pt x="695" y="1673"/>
                    <a:pt x="695" y="1673"/>
                    <a:pt x="695" y="1673"/>
                  </a:cubicBezTo>
                  <a:cubicBezTo>
                    <a:pt x="689" y="1667"/>
                    <a:pt x="680" y="1664"/>
                    <a:pt x="672" y="1664"/>
                  </a:cubicBezTo>
                  <a:cubicBezTo>
                    <a:pt x="128" y="1664"/>
                    <a:pt x="128" y="1664"/>
                    <a:pt x="128" y="1664"/>
                  </a:cubicBezTo>
                  <a:lnTo>
                    <a:pt x="128" y="512"/>
                  </a:lnTo>
                  <a:close/>
                  <a:moveTo>
                    <a:pt x="1856" y="1792"/>
                  </a:moveTo>
                  <a:cubicBezTo>
                    <a:pt x="1856" y="1827"/>
                    <a:pt x="1827" y="1856"/>
                    <a:pt x="1792" y="1856"/>
                  </a:cubicBezTo>
                  <a:cubicBezTo>
                    <a:pt x="128" y="1856"/>
                    <a:pt x="128" y="1856"/>
                    <a:pt x="128" y="1856"/>
                  </a:cubicBezTo>
                  <a:cubicBezTo>
                    <a:pt x="93" y="1856"/>
                    <a:pt x="64" y="1827"/>
                    <a:pt x="64" y="1792"/>
                  </a:cubicBezTo>
                  <a:cubicBezTo>
                    <a:pt x="64" y="1728"/>
                    <a:pt x="64" y="1728"/>
                    <a:pt x="64" y="1728"/>
                  </a:cubicBezTo>
                  <a:cubicBezTo>
                    <a:pt x="659" y="1728"/>
                    <a:pt x="659" y="1728"/>
                    <a:pt x="659" y="1728"/>
                  </a:cubicBezTo>
                  <a:cubicBezTo>
                    <a:pt x="713" y="1783"/>
                    <a:pt x="713" y="1783"/>
                    <a:pt x="713" y="1783"/>
                  </a:cubicBezTo>
                  <a:cubicBezTo>
                    <a:pt x="719" y="1789"/>
                    <a:pt x="728" y="1792"/>
                    <a:pt x="736" y="1792"/>
                  </a:cubicBezTo>
                  <a:cubicBezTo>
                    <a:pt x="1184" y="1792"/>
                    <a:pt x="1184" y="1792"/>
                    <a:pt x="1184" y="1792"/>
                  </a:cubicBezTo>
                  <a:cubicBezTo>
                    <a:pt x="1192" y="1792"/>
                    <a:pt x="1201" y="1789"/>
                    <a:pt x="1207" y="1783"/>
                  </a:cubicBezTo>
                  <a:cubicBezTo>
                    <a:pt x="1261" y="1728"/>
                    <a:pt x="1261" y="1728"/>
                    <a:pt x="1261" y="1728"/>
                  </a:cubicBezTo>
                  <a:cubicBezTo>
                    <a:pt x="1856" y="1728"/>
                    <a:pt x="1856" y="1728"/>
                    <a:pt x="1856" y="1728"/>
                  </a:cubicBezTo>
                  <a:lnTo>
                    <a:pt x="1856" y="179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72">
              <a:extLst>
                <a:ext uri="{FF2B5EF4-FFF2-40B4-BE49-F238E27FC236}">
                  <a16:creationId xmlns:a16="http://schemas.microsoft.com/office/drawing/2014/main" id="{8E15BC67-7FB8-4C3D-ADC9-4E35F059B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3771900"/>
              <a:ext cx="561975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Rectangle 73">
              <a:extLst>
                <a:ext uri="{FF2B5EF4-FFF2-40B4-BE49-F238E27FC236}">
                  <a16:creationId xmlns:a16="http://schemas.microsoft.com/office/drawing/2014/main" id="{2FFAE4AC-5145-4900-BD09-E053C0FF1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3857625"/>
              <a:ext cx="517525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74">
              <a:extLst>
                <a:ext uri="{FF2B5EF4-FFF2-40B4-BE49-F238E27FC236}">
                  <a16:creationId xmlns:a16="http://schemas.microsoft.com/office/drawing/2014/main" id="{B1609204-F575-487D-8E23-ABFBC4BCF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375" y="3686175"/>
              <a:ext cx="43180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75">
              <a:extLst>
                <a:ext uri="{FF2B5EF4-FFF2-40B4-BE49-F238E27FC236}">
                  <a16:creationId xmlns:a16="http://schemas.microsoft.com/office/drawing/2014/main" id="{3703E370-C7D5-4128-A0AD-250D7E375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63" y="3171825"/>
              <a:ext cx="42862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76">
              <a:extLst>
                <a:ext uri="{FF2B5EF4-FFF2-40B4-BE49-F238E27FC236}">
                  <a16:creationId xmlns:a16="http://schemas.microsoft.com/office/drawing/2014/main" id="{8FF456A8-BB37-43F2-8B06-0FB25119B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171825"/>
              <a:ext cx="42862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77">
              <a:extLst>
                <a:ext uri="{FF2B5EF4-FFF2-40B4-BE49-F238E27FC236}">
                  <a16:creationId xmlns:a16="http://schemas.microsoft.com/office/drawing/2014/main" id="{74A938C6-340B-404F-9845-29115C992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013" y="3171825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78">
              <a:extLst>
                <a:ext uri="{FF2B5EF4-FFF2-40B4-BE49-F238E27FC236}">
                  <a16:creationId xmlns:a16="http://schemas.microsoft.com/office/drawing/2014/main" id="{2FB182EA-07E7-4341-9EF9-A8F45555C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650" y="3686175"/>
              <a:ext cx="42862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79">
              <a:extLst>
                <a:ext uri="{FF2B5EF4-FFF2-40B4-BE49-F238E27FC236}">
                  <a16:creationId xmlns:a16="http://schemas.microsoft.com/office/drawing/2014/main" id="{586F23C0-FF30-4198-8BA8-8821DC7EE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338" y="3411538"/>
              <a:ext cx="123825" cy="163513"/>
            </a:xfrm>
            <a:custGeom>
              <a:avLst/>
              <a:gdLst>
                <a:gd name="T0" fmla="*/ 145 w 183"/>
                <a:gd name="T1" fmla="*/ 244 h 244"/>
                <a:gd name="T2" fmla="*/ 183 w 183"/>
                <a:gd name="T3" fmla="*/ 192 h 244"/>
                <a:gd name="T4" fmla="*/ 89 w 183"/>
                <a:gd name="T5" fmla="*/ 122 h 244"/>
                <a:gd name="T6" fmla="*/ 183 w 183"/>
                <a:gd name="T7" fmla="*/ 52 h 244"/>
                <a:gd name="T8" fmla="*/ 145 w 183"/>
                <a:gd name="T9" fmla="*/ 0 h 244"/>
                <a:gd name="T10" fmla="*/ 17 w 183"/>
                <a:gd name="T11" fmla="*/ 96 h 244"/>
                <a:gd name="T12" fmla="*/ 10 w 183"/>
                <a:gd name="T13" fmla="*/ 141 h 244"/>
                <a:gd name="T14" fmla="*/ 17 w 183"/>
                <a:gd name="T15" fmla="*/ 148 h 244"/>
                <a:gd name="T16" fmla="*/ 145 w 183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44">
                  <a:moveTo>
                    <a:pt x="145" y="244"/>
                  </a:moveTo>
                  <a:cubicBezTo>
                    <a:pt x="183" y="192"/>
                    <a:pt x="183" y="192"/>
                    <a:pt x="183" y="192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3" y="107"/>
                    <a:pt x="0" y="127"/>
                    <a:pt x="10" y="141"/>
                  </a:cubicBezTo>
                  <a:cubicBezTo>
                    <a:pt x="12" y="144"/>
                    <a:pt x="14" y="146"/>
                    <a:pt x="17" y="148"/>
                  </a:cubicBezTo>
                  <a:lnTo>
                    <a:pt x="145" y="2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80">
              <a:extLst>
                <a:ext uri="{FF2B5EF4-FFF2-40B4-BE49-F238E27FC236}">
                  <a16:creationId xmlns:a16="http://schemas.microsoft.com/office/drawing/2014/main" id="{95AE30D5-419B-46B5-B5F2-98816A7E9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213" y="3411538"/>
              <a:ext cx="123825" cy="163513"/>
            </a:xfrm>
            <a:custGeom>
              <a:avLst/>
              <a:gdLst>
                <a:gd name="T0" fmla="*/ 38 w 183"/>
                <a:gd name="T1" fmla="*/ 244 h 244"/>
                <a:gd name="T2" fmla="*/ 166 w 183"/>
                <a:gd name="T3" fmla="*/ 148 h 244"/>
                <a:gd name="T4" fmla="*/ 173 w 183"/>
                <a:gd name="T5" fmla="*/ 103 h 244"/>
                <a:gd name="T6" fmla="*/ 166 w 183"/>
                <a:gd name="T7" fmla="*/ 96 h 244"/>
                <a:gd name="T8" fmla="*/ 38 w 183"/>
                <a:gd name="T9" fmla="*/ 0 h 244"/>
                <a:gd name="T10" fmla="*/ 0 w 183"/>
                <a:gd name="T11" fmla="*/ 52 h 244"/>
                <a:gd name="T12" fmla="*/ 94 w 183"/>
                <a:gd name="T13" fmla="*/ 122 h 244"/>
                <a:gd name="T14" fmla="*/ 0 w 183"/>
                <a:gd name="T15" fmla="*/ 192 h 244"/>
                <a:gd name="T16" fmla="*/ 38 w 183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44">
                  <a:moveTo>
                    <a:pt x="38" y="244"/>
                  </a:moveTo>
                  <a:cubicBezTo>
                    <a:pt x="166" y="148"/>
                    <a:pt x="166" y="148"/>
                    <a:pt x="166" y="148"/>
                  </a:cubicBezTo>
                  <a:cubicBezTo>
                    <a:pt x="180" y="137"/>
                    <a:pt x="183" y="117"/>
                    <a:pt x="173" y="103"/>
                  </a:cubicBezTo>
                  <a:cubicBezTo>
                    <a:pt x="171" y="100"/>
                    <a:pt x="169" y="98"/>
                    <a:pt x="166" y="9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94" y="122"/>
                    <a:pt x="94" y="122"/>
                    <a:pt x="94" y="122"/>
                  </a:cubicBezTo>
                  <a:cubicBezTo>
                    <a:pt x="0" y="192"/>
                    <a:pt x="0" y="192"/>
                    <a:pt x="0" y="192"/>
                  </a:cubicBezTo>
                  <a:lnTo>
                    <a:pt x="38" y="2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81">
              <a:extLst>
                <a:ext uri="{FF2B5EF4-FFF2-40B4-BE49-F238E27FC236}">
                  <a16:creationId xmlns:a16="http://schemas.microsoft.com/office/drawing/2014/main" id="{4DFD0D59-D535-4DCE-A5CB-D9AC1837A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688" y="3378200"/>
              <a:ext cx="127000" cy="230188"/>
            </a:xfrm>
            <a:custGeom>
              <a:avLst/>
              <a:gdLst>
                <a:gd name="T0" fmla="*/ 0 w 80"/>
                <a:gd name="T1" fmla="*/ 135 h 145"/>
                <a:gd name="T2" fmla="*/ 54 w 80"/>
                <a:gd name="T3" fmla="*/ 0 h 145"/>
                <a:gd name="T4" fmla="*/ 80 w 80"/>
                <a:gd name="T5" fmla="*/ 10 h 145"/>
                <a:gd name="T6" fmla="*/ 26 w 80"/>
                <a:gd name="T7" fmla="*/ 145 h 145"/>
                <a:gd name="T8" fmla="*/ 0 w 80"/>
                <a:gd name="T9" fmla="*/ 13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45">
                  <a:moveTo>
                    <a:pt x="0" y="135"/>
                  </a:moveTo>
                  <a:lnTo>
                    <a:pt x="54" y="0"/>
                  </a:lnTo>
                  <a:lnTo>
                    <a:pt x="80" y="10"/>
                  </a:lnTo>
                  <a:lnTo>
                    <a:pt x="26" y="14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648BE46-7280-4A98-8DEC-38A3CDD7B8D0}"/>
              </a:ext>
            </a:extLst>
          </p:cNvPr>
          <p:cNvGrpSpPr/>
          <p:nvPr/>
        </p:nvGrpSpPr>
        <p:grpSpPr>
          <a:xfrm>
            <a:off x="970280" y="2033951"/>
            <a:ext cx="668020" cy="664118"/>
            <a:chOff x="6019800" y="3178175"/>
            <a:chExt cx="1358900" cy="1350963"/>
          </a:xfrm>
          <a:solidFill>
            <a:schemeClr val="bg1"/>
          </a:solidFill>
        </p:grpSpPr>
        <p:sp>
          <p:nvSpPr>
            <p:cNvPr id="179" name="Freeform 85">
              <a:extLst>
                <a:ext uri="{FF2B5EF4-FFF2-40B4-BE49-F238E27FC236}">
                  <a16:creationId xmlns:a16="http://schemas.microsoft.com/office/drawing/2014/main" id="{9ECA056B-2323-4C89-8CFE-9186A8FDF0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9800" y="3178175"/>
              <a:ext cx="1258888" cy="1350963"/>
            </a:xfrm>
            <a:custGeom>
              <a:avLst/>
              <a:gdLst>
                <a:gd name="T0" fmla="*/ 1209 w 1378"/>
                <a:gd name="T1" fmla="*/ 961 h 1488"/>
                <a:gd name="T2" fmla="*/ 528 w 1378"/>
                <a:gd name="T3" fmla="*/ 0 h 1488"/>
                <a:gd name="T4" fmla="*/ 828 w 1378"/>
                <a:gd name="T5" fmla="*/ 962 h 1488"/>
                <a:gd name="T6" fmla="*/ 795 w 1378"/>
                <a:gd name="T7" fmla="*/ 1249 h 1488"/>
                <a:gd name="T8" fmla="*/ 839 w 1378"/>
                <a:gd name="T9" fmla="*/ 1268 h 1488"/>
                <a:gd name="T10" fmla="*/ 936 w 1378"/>
                <a:gd name="T11" fmla="*/ 1488 h 1488"/>
                <a:gd name="T12" fmla="*/ 1032 w 1378"/>
                <a:gd name="T13" fmla="*/ 1488 h 1488"/>
                <a:gd name="T14" fmla="*/ 959 w 1378"/>
                <a:gd name="T15" fmla="*/ 1091 h 1488"/>
                <a:gd name="T16" fmla="*/ 1068 w 1378"/>
                <a:gd name="T17" fmla="*/ 1102 h 1488"/>
                <a:gd name="T18" fmla="*/ 1224 w 1378"/>
                <a:gd name="T19" fmla="*/ 1306 h 1488"/>
                <a:gd name="T20" fmla="*/ 1248 w 1378"/>
                <a:gd name="T21" fmla="*/ 1070 h 1488"/>
                <a:gd name="T22" fmla="*/ 216 w 1378"/>
                <a:gd name="T23" fmla="*/ 480 h 1488"/>
                <a:gd name="T24" fmla="*/ 312 w 1378"/>
                <a:gd name="T25" fmla="*/ 288 h 1488"/>
                <a:gd name="T26" fmla="*/ 408 w 1378"/>
                <a:gd name="T27" fmla="*/ 576 h 1488"/>
                <a:gd name="T28" fmla="*/ 432 w 1378"/>
                <a:gd name="T29" fmla="*/ 288 h 1488"/>
                <a:gd name="T30" fmla="*/ 384 w 1378"/>
                <a:gd name="T31" fmla="*/ 504 h 1488"/>
                <a:gd name="T32" fmla="*/ 240 w 1378"/>
                <a:gd name="T33" fmla="*/ 312 h 1488"/>
                <a:gd name="T34" fmla="*/ 192 w 1378"/>
                <a:gd name="T35" fmla="*/ 408 h 1488"/>
                <a:gd name="T36" fmla="*/ 432 w 1378"/>
                <a:gd name="T37" fmla="*/ 144 h 1488"/>
                <a:gd name="T38" fmla="*/ 528 w 1378"/>
                <a:gd name="T39" fmla="*/ 48 h 1488"/>
                <a:gd name="T40" fmla="*/ 528 w 1378"/>
                <a:gd name="T41" fmla="*/ 168 h 1488"/>
                <a:gd name="T42" fmla="*/ 792 w 1378"/>
                <a:gd name="T43" fmla="*/ 264 h 1488"/>
                <a:gd name="T44" fmla="*/ 576 w 1378"/>
                <a:gd name="T45" fmla="*/ 360 h 1488"/>
                <a:gd name="T46" fmla="*/ 888 w 1378"/>
                <a:gd name="T47" fmla="*/ 384 h 1488"/>
                <a:gd name="T48" fmla="*/ 648 w 1378"/>
                <a:gd name="T49" fmla="*/ 336 h 1488"/>
                <a:gd name="T50" fmla="*/ 768 w 1378"/>
                <a:gd name="T51" fmla="*/ 192 h 1488"/>
                <a:gd name="T52" fmla="*/ 600 w 1378"/>
                <a:gd name="T53" fmla="*/ 144 h 1488"/>
                <a:gd name="T54" fmla="*/ 936 w 1378"/>
                <a:gd name="T55" fmla="*/ 384 h 1488"/>
                <a:gd name="T56" fmla="*/ 1008 w 1378"/>
                <a:gd name="T57" fmla="*/ 528 h 1488"/>
                <a:gd name="T58" fmla="*/ 970 w 1378"/>
                <a:gd name="T59" fmla="*/ 600 h 1488"/>
                <a:gd name="T60" fmla="*/ 672 w 1378"/>
                <a:gd name="T61" fmla="*/ 898 h 1488"/>
                <a:gd name="T62" fmla="*/ 648 w 1378"/>
                <a:gd name="T63" fmla="*/ 993 h 1488"/>
                <a:gd name="T64" fmla="*/ 384 w 1378"/>
                <a:gd name="T65" fmla="*/ 912 h 1488"/>
                <a:gd name="T66" fmla="*/ 456 w 1378"/>
                <a:gd name="T67" fmla="*/ 864 h 1488"/>
                <a:gd name="T68" fmla="*/ 192 w 1378"/>
                <a:gd name="T69" fmla="*/ 720 h 1488"/>
                <a:gd name="T70" fmla="*/ 216 w 1378"/>
                <a:gd name="T71" fmla="*/ 672 h 1488"/>
                <a:gd name="T72" fmla="*/ 48 w 1378"/>
                <a:gd name="T73" fmla="*/ 528 h 1488"/>
                <a:gd name="T74" fmla="*/ 634 w 1378"/>
                <a:gd name="T75" fmla="*/ 792 h 1488"/>
                <a:gd name="T76" fmla="*/ 672 w 1378"/>
                <a:gd name="T77" fmla="*/ 830 h 1488"/>
                <a:gd name="T78" fmla="*/ 240 w 1378"/>
                <a:gd name="T79" fmla="*/ 600 h 1488"/>
                <a:gd name="T80" fmla="*/ 120 w 1378"/>
                <a:gd name="T81" fmla="*/ 696 h 1488"/>
                <a:gd name="T82" fmla="*/ 480 w 1378"/>
                <a:gd name="T83" fmla="*/ 792 h 1488"/>
                <a:gd name="T84" fmla="*/ 312 w 1378"/>
                <a:gd name="T85" fmla="*/ 888 h 1488"/>
                <a:gd name="T86" fmla="*/ 600 w 1378"/>
                <a:gd name="T87" fmla="*/ 984 h 1488"/>
                <a:gd name="T88" fmla="*/ 50 w 1378"/>
                <a:gd name="T89" fmla="*/ 576 h 1488"/>
                <a:gd name="T90" fmla="*/ 912 w 1378"/>
                <a:gd name="T91" fmla="*/ 1056 h 1488"/>
                <a:gd name="T92" fmla="*/ 1031 w 1378"/>
                <a:gd name="T93" fmla="*/ 1071 h 1488"/>
                <a:gd name="T94" fmla="*/ 912 w 1378"/>
                <a:gd name="T95" fmla="*/ 912 h 1488"/>
                <a:gd name="T96" fmla="*/ 898 w 1378"/>
                <a:gd name="T97" fmla="*/ 672 h 1488"/>
                <a:gd name="T98" fmla="*/ 1102 w 1378"/>
                <a:gd name="T99" fmla="*/ 1068 h 1488"/>
                <a:gd name="T100" fmla="*/ 1176 w 1378"/>
                <a:gd name="T101" fmla="*/ 1142 h 1488"/>
                <a:gd name="T102" fmla="*/ 1186 w 1378"/>
                <a:gd name="T103" fmla="*/ 1200 h 1488"/>
                <a:gd name="T104" fmla="*/ 1224 w 1378"/>
                <a:gd name="T105" fmla="*/ 1238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78" h="1488">
                  <a:moveTo>
                    <a:pt x="1248" y="1070"/>
                  </a:moveTo>
                  <a:cubicBezTo>
                    <a:pt x="1174" y="996"/>
                    <a:pt x="1174" y="996"/>
                    <a:pt x="1174" y="996"/>
                  </a:cubicBezTo>
                  <a:cubicBezTo>
                    <a:pt x="1209" y="961"/>
                    <a:pt x="1209" y="961"/>
                    <a:pt x="1209" y="961"/>
                  </a:cubicBezTo>
                  <a:cubicBezTo>
                    <a:pt x="1014" y="734"/>
                    <a:pt x="1014" y="734"/>
                    <a:pt x="1014" y="734"/>
                  </a:cubicBezTo>
                  <a:cubicBezTo>
                    <a:pt x="1042" y="669"/>
                    <a:pt x="1056" y="600"/>
                    <a:pt x="1056" y="528"/>
                  </a:cubicBezTo>
                  <a:cubicBezTo>
                    <a:pt x="1056" y="237"/>
                    <a:pt x="819" y="0"/>
                    <a:pt x="528" y="0"/>
                  </a:cubicBezTo>
                  <a:cubicBezTo>
                    <a:pt x="237" y="0"/>
                    <a:pt x="0" y="237"/>
                    <a:pt x="0" y="528"/>
                  </a:cubicBezTo>
                  <a:cubicBezTo>
                    <a:pt x="0" y="819"/>
                    <a:pt x="237" y="1056"/>
                    <a:pt x="528" y="1056"/>
                  </a:cubicBezTo>
                  <a:cubicBezTo>
                    <a:pt x="637" y="1056"/>
                    <a:pt x="740" y="1023"/>
                    <a:pt x="828" y="962"/>
                  </a:cubicBezTo>
                  <a:cubicBezTo>
                    <a:pt x="821" y="976"/>
                    <a:pt x="816" y="991"/>
                    <a:pt x="816" y="1008"/>
                  </a:cubicBezTo>
                  <a:cubicBezTo>
                    <a:pt x="816" y="1044"/>
                    <a:pt x="836" y="1074"/>
                    <a:pt x="865" y="1091"/>
                  </a:cubicBezTo>
                  <a:cubicBezTo>
                    <a:pt x="795" y="1249"/>
                    <a:pt x="795" y="1249"/>
                    <a:pt x="795" y="1249"/>
                  </a:cubicBezTo>
                  <a:cubicBezTo>
                    <a:pt x="761" y="1324"/>
                    <a:pt x="744" y="1405"/>
                    <a:pt x="744" y="1488"/>
                  </a:cubicBezTo>
                  <a:cubicBezTo>
                    <a:pt x="792" y="1488"/>
                    <a:pt x="792" y="1488"/>
                    <a:pt x="792" y="1488"/>
                  </a:cubicBezTo>
                  <a:cubicBezTo>
                    <a:pt x="792" y="1412"/>
                    <a:pt x="808" y="1338"/>
                    <a:pt x="839" y="1268"/>
                  </a:cubicBezTo>
                  <a:cubicBezTo>
                    <a:pt x="888" y="1157"/>
                    <a:pt x="888" y="1157"/>
                    <a:pt x="888" y="1157"/>
                  </a:cubicBezTo>
                  <a:cubicBezTo>
                    <a:pt x="888" y="1488"/>
                    <a:pt x="888" y="1488"/>
                    <a:pt x="888" y="1488"/>
                  </a:cubicBezTo>
                  <a:cubicBezTo>
                    <a:pt x="936" y="1488"/>
                    <a:pt x="936" y="1488"/>
                    <a:pt x="936" y="1488"/>
                  </a:cubicBezTo>
                  <a:cubicBezTo>
                    <a:pt x="936" y="1157"/>
                    <a:pt x="936" y="1157"/>
                    <a:pt x="936" y="1157"/>
                  </a:cubicBezTo>
                  <a:cubicBezTo>
                    <a:pt x="985" y="1268"/>
                    <a:pt x="985" y="1268"/>
                    <a:pt x="985" y="1268"/>
                  </a:cubicBezTo>
                  <a:cubicBezTo>
                    <a:pt x="1016" y="1338"/>
                    <a:pt x="1032" y="1412"/>
                    <a:pt x="1032" y="1488"/>
                  </a:cubicBezTo>
                  <a:cubicBezTo>
                    <a:pt x="1080" y="1488"/>
                    <a:pt x="1080" y="1488"/>
                    <a:pt x="1080" y="1488"/>
                  </a:cubicBezTo>
                  <a:cubicBezTo>
                    <a:pt x="1080" y="1405"/>
                    <a:pt x="1063" y="1324"/>
                    <a:pt x="1029" y="1249"/>
                  </a:cubicBezTo>
                  <a:cubicBezTo>
                    <a:pt x="959" y="1091"/>
                    <a:pt x="959" y="1091"/>
                    <a:pt x="959" y="1091"/>
                  </a:cubicBezTo>
                  <a:cubicBezTo>
                    <a:pt x="963" y="1089"/>
                    <a:pt x="967" y="1086"/>
                    <a:pt x="971" y="1083"/>
                  </a:cubicBezTo>
                  <a:cubicBezTo>
                    <a:pt x="1033" y="1137"/>
                    <a:pt x="1033" y="1137"/>
                    <a:pt x="1033" y="1137"/>
                  </a:cubicBezTo>
                  <a:cubicBezTo>
                    <a:pt x="1068" y="1102"/>
                    <a:pt x="1068" y="1102"/>
                    <a:pt x="1068" y="1102"/>
                  </a:cubicBezTo>
                  <a:cubicBezTo>
                    <a:pt x="1142" y="1176"/>
                    <a:pt x="1142" y="1176"/>
                    <a:pt x="1142" y="1176"/>
                  </a:cubicBezTo>
                  <a:cubicBezTo>
                    <a:pt x="1118" y="1200"/>
                    <a:pt x="1118" y="1200"/>
                    <a:pt x="1118" y="1200"/>
                  </a:cubicBezTo>
                  <a:cubicBezTo>
                    <a:pt x="1224" y="1306"/>
                    <a:pt x="1224" y="1306"/>
                    <a:pt x="1224" y="1306"/>
                  </a:cubicBezTo>
                  <a:cubicBezTo>
                    <a:pt x="1378" y="1152"/>
                    <a:pt x="1378" y="1152"/>
                    <a:pt x="1378" y="1152"/>
                  </a:cubicBezTo>
                  <a:cubicBezTo>
                    <a:pt x="1272" y="1046"/>
                    <a:pt x="1272" y="1046"/>
                    <a:pt x="1272" y="1046"/>
                  </a:cubicBezTo>
                  <a:lnTo>
                    <a:pt x="1248" y="1070"/>
                  </a:lnTo>
                  <a:close/>
                  <a:moveTo>
                    <a:pt x="144" y="241"/>
                  </a:moveTo>
                  <a:cubicBezTo>
                    <a:pt x="144" y="408"/>
                    <a:pt x="144" y="408"/>
                    <a:pt x="144" y="408"/>
                  </a:cubicBezTo>
                  <a:cubicBezTo>
                    <a:pt x="144" y="448"/>
                    <a:pt x="176" y="480"/>
                    <a:pt x="216" y="480"/>
                  </a:cubicBezTo>
                  <a:cubicBezTo>
                    <a:pt x="256" y="480"/>
                    <a:pt x="288" y="448"/>
                    <a:pt x="288" y="408"/>
                  </a:cubicBezTo>
                  <a:cubicBezTo>
                    <a:pt x="288" y="312"/>
                    <a:pt x="288" y="312"/>
                    <a:pt x="288" y="312"/>
                  </a:cubicBezTo>
                  <a:cubicBezTo>
                    <a:pt x="288" y="299"/>
                    <a:pt x="299" y="288"/>
                    <a:pt x="312" y="288"/>
                  </a:cubicBezTo>
                  <a:cubicBezTo>
                    <a:pt x="325" y="288"/>
                    <a:pt x="336" y="299"/>
                    <a:pt x="336" y="312"/>
                  </a:cubicBezTo>
                  <a:cubicBezTo>
                    <a:pt x="336" y="504"/>
                    <a:pt x="336" y="504"/>
                    <a:pt x="336" y="504"/>
                  </a:cubicBezTo>
                  <a:cubicBezTo>
                    <a:pt x="336" y="544"/>
                    <a:pt x="368" y="576"/>
                    <a:pt x="408" y="576"/>
                  </a:cubicBezTo>
                  <a:cubicBezTo>
                    <a:pt x="448" y="576"/>
                    <a:pt x="480" y="544"/>
                    <a:pt x="480" y="504"/>
                  </a:cubicBezTo>
                  <a:cubicBezTo>
                    <a:pt x="480" y="288"/>
                    <a:pt x="480" y="288"/>
                    <a:pt x="480" y="288"/>
                  </a:cubicBezTo>
                  <a:cubicBezTo>
                    <a:pt x="432" y="288"/>
                    <a:pt x="432" y="288"/>
                    <a:pt x="432" y="288"/>
                  </a:cubicBezTo>
                  <a:cubicBezTo>
                    <a:pt x="432" y="504"/>
                    <a:pt x="432" y="504"/>
                    <a:pt x="432" y="504"/>
                  </a:cubicBezTo>
                  <a:cubicBezTo>
                    <a:pt x="432" y="517"/>
                    <a:pt x="421" y="528"/>
                    <a:pt x="408" y="528"/>
                  </a:cubicBezTo>
                  <a:cubicBezTo>
                    <a:pt x="395" y="528"/>
                    <a:pt x="384" y="517"/>
                    <a:pt x="384" y="504"/>
                  </a:cubicBezTo>
                  <a:cubicBezTo>
                    <a:pt x="384" y="312"/>
                    <a:pt x="384" y="312"/>
                    <a:pt x="384" y="312"/>
                  </a:cubicBezTo>
                  <a:cubicBezTo>
                    <a:pt x="384" y="272"/>
                    <a:pt x="352" y="240"/>
                    <a:pt x="312" y="240"/>
                  </a:cubicBezTo>
                  <a:cubicBezTo>
                    <a:pt x="272" y="240"/>
                    <a:pt x="240" y="272"/>
                    <a:pt x="240" y="312"/>
                  </a:cubicBezTo>
                  <a:cubicBezTo>
                    <a:pt x="240" y="408"/>
                    <a:pt x="240" y="408"/>
                    <a:pt x="240" y="408"/>
                  </a:cubicBezTo>
                  <a:cubicBezTo>
                    <a:pt x="240" y="421"/>
                    <a:pt x="229" y="432"/>
                    <a:pt x="216" y="432"/>
                  </a:cubicBezTo>
                  <a:cubicBezTo>
                    <a:pt x="203" y="432"/>
                    <a:pt x="192" y="421"/>
                    <a:pt x="192" y="408"/>
                  </a:cubicBezTo>
                  <a:cubicBezTo>
                    <a:pt x="192" y="186"/>
                    <a:pt x="192" y="186"/>
                    <a:pt x="192" y="186"/>
                  </a:cubicBezTo>
                  <a:cubicBezTo>
                    <a:pt x="257" y="122"/>
                    <a:pt x="340" y="77"/>
                    <a:pt x="432" y="58"/>
                  </a:cubicBezTo>
                  <a:cubicBezTo>
                    <a:pt x="432" y="144"/>
                    <a:pt x="432" y="144"/>
                    <a:pt x="432" y="144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80" y="50"/>
                    <a:pt x="480" y="50"/>
                    <a:pt x="480" y="50"/>
                  </a:cubicBezTo>
                  <a:cubicBezTo>
                    <a:pt x="496" y="49"/>
                    <a:pt x="512" y="48"/>
                    <a:pt x="528" y="48"/>
                  </a:cubicBezTo>
                  <a:cubicBezTo>
                    <a:pt x="603" y="48"/>
                    <a:pt x="673" y="66"/>
                    <a:pt x="736" y="96"/>
                  </a:cubicBezTo>
                  <a:cubicBezTo>
                    <a:pt x="600" y="96"/>
                    <a:pt x="600" y="96"/>
                    <a:pt x="600" y="96"/>
                  </a:cubicBezTo>
                  <a:cubicBezTo>
                    <a:pt x="560" y="96"/>
                    <a:pt x="528" y="128"/>
                    <a:pt x="528" y="168"/>
                  </a:cubicBezTo>
                  <a:cubicBezTo>
                    <a:pt x="528" y="208"/>
                    <a:pt x="560" y="240"/>
                    <a:pt x="600" y="240"/>
                  </a:cubicBezTo>
                  <a:cubicBezTo>
                    <a:pt x="768" y="240"/>
                    <a:pt x="768" y="240"/>
                    <a:pt x="768" y="240"/>
                  </a:cubicBezTo>
                  <a:cubicBezTo>
                    <a:pt x="781" y="240"/>
                    <a:pt x="792" y="251"/>
                    <a:pt x="792" y="264"/>
                  </a:cubicBezTo>
                  <a:cubicBezTo>
                    <a:pt x="792" y="277"/>
                    <a:pt x="781" y="288"/>
                    <a:pt x="768" y="288"/>
                  </a:cubicBezTo>
                  <a:cubicBezTo>
                    <a:pt x="648" y="288"/>
                    <a:pt x="648" y="288"/>
                    <a:pt x="648" y="288"/>
                  </a:cubicBezTo>
                  <a:cubicBezTo>
                    <a:pt x="608" y="288"/>
                    <a:pt x="576" y="320"/>
                    <a:pt x="576" y="360"/>
                  </a:cubicBezTo>
                  <a:cubicBezTo>
                    <a:pt x="576" y="400"/>
                    <a:pt x="608" y="432"/>
                    <a:pt x="648" y="432"/>
                  </a:cubicBezTo>
                  <a:cubicBezTo>
                    <a:pt x="888" y="432"/>
                    <a:pt x="888" y="432"/>
                    <a:pt x="888" y="432"/>
                  </a:cubicBezTo>
                  <a:cubicBezTo>
                    <a:pt x="888" y="384"/>
                    <a:pt x="888" y="384"/>
                    <a:pt x="888" y="384"/>
                  </a:cubicBezTo>
                  <a:cubicBezTo>
                    <a:pt x="648" y="384"/>
                    <a:pt x="648" y="384"/>
                    <a:pt x="648" y="384"/>
                  </a:cubicBezTo>
                  <a:cubicBezTo>
                    <a:pt x="635" y="384"/>
                    <a:pt x="624" y="373"/>
                    <a:pt x="624" y="360"/>
                  </a:cubicBezTo>
                  <a:cubicBezTo>
                    <a:pt x="624" y="347"/>
                    <a:pt x="635" y="336"/>
                    <a:pt x="648" y="336"/>
                  </a:cubicBezTo>
                  <a:cubicBezTo>
                    <a:pt x="768" y="336"/>
                    <a:pt x="768" y="336"/>
                    <a:pt x="768" y="336"/>
                  </a:cubicBezTo>
                  <a:cubicBezTo>
                    <a:pt x="808" y="336"/>
                    <a:pt x="840" y="304"/>
                    <a:pt x="840" y="264"/>
                  </a:cubicBezTo>
                  <a:cubicBezTo>
                    <a:pt x="840" y="224"/>
                    <a:pt x="808" y="192"/>
                    <a:pt x="768" y="192"/>
                  </a:cubicBezTo>
                  <a:cubicBezTo>
                    <a:pt x="600" y="192"/>
                    <a:pt x="600" y="192"/>
                    <a:pt x="600" y="192"/>
                  </a:cubicBezTo>
                  <a:cubicBezTo>
                    <a:pt x="587" y="192"/>
                    <a:pt x="576" y="181"/>
                    <a:pt x="576" y="168"/>
                  </a:cubicBezTo>
                  <a:cubicBezTo>
                    <a:pt x="576" y="155"/>
                    <a:pt x="587" y="144"/>
                    <a:pt x="600" y="144"/>
                  </a:cubicBezTo>
                  <a:cubicBezTo>
                    <a:pt x="815" y="144"/>
                    <a:pt x="815" y="144"/>
                    <a:pt x="815" y="144"/>
                  </a:cubicBezTo>
                  <a:cubicBezTo>
                    <a:pt x="894" y="204"/>
                    <a:pt x="955" y="287"/>
                    <a:pt x="986" y="384"/>
                  </a:cubicBezTo>
                  <a:cubicBezTo>
                    <a:pt x="936" y="384"/>
                    <a:pt x="936" y="384"/>
                    <a:pt x="936" y="384"/>
                  </a:cubicBezTo>
                  <a:cubicBezTo>
                    <a:pt x="936" y="432"/>
                    <a:pt x="936" y="432"/>
                    <a:pt x="936" y="432"/>
                  </a:cubicBezTo>
                  <a:cubicBezTo>
                    <a:pt x="998" y="432"/>
                    <a:pt x="998" y="432"/>
                    <a:pt x="998" y="432"/>
                  </a:cubicBezTo>
                  <a:cubicBezTo>
                    <a:pt x="1005" y="463"/>
                    <a:pt x="1008" y="495"/>
                    <a:pt x="1008" y="528"/>
                  </a:cubicBezTo>
                  <a:cubicBezTo>
                    <a:pt x="1008" y="585"/>
                    <a:pt x="998" y="640"/>
                    <a:pt x="979" y="693"/>
                  </a:cubicBezTo>
                  <a:cubicBezTo>
                    <a:pt x="932" y="638"/>
                    <a:pt x="932" y="638"/>
                    <a:pt x="932" y="638"/>
                  </a:cubicBezTo>
                  <a:cubicBezTo>
                    <a:pt x="970" y="600"/>
                    <a:pt x="970" y="600"/>
                    <a:pt x="970" y="600"/>
                  </a:cubicBezTo>
                  <a:cubicBezTo>
                    <a:pt x="864" y="494"/>
                    <a:pt x="864" y="494"/>
                    <a:pt x="864" y="494"/>
                  </a:cubicBezTo>
                  <a:cubicBezTo>
                    <a:pt x="566" y="792"/>
                    <a:pt x="566" y="792"/>
                    <a:pt x="566" y="792"/>
                  </a:cubicBezTo>
                  <a:cubicBezTo>
                    <a:pt x="672" y="898"/>
                    <a:pt x="672" y="898"/>
                    <a:pt x="672" y="898"/>
                  </a:cubicBezTo>
                  <a:cubicBezTo>
                    <a:pt x="710" y="860"/>
                    <a:pt x="710" y="860"/>
                    <a:pt x="710" y="860"/>
                  </a:cubicBezTo>
                  <a:cubicBezTo>
                    <a:pt x="791" y="929"/>
                    <a:pt x="791" y="929"/>
                    <a:pt x="791" y="929"/>
                  </a:cubicBezTo>
                  <a:cubicBezTo>
                    <a:pt x="747" y="958"/>
                    <a:pt x="699" y="980"/>
                    <a:pt x="648" y="993"/>
                  </a:cubicBezTo>
                  <a:cubicBezTo>
                    <a:pt x="648" y="984"/>
                    <a:pt x="648" y="984"/>
                    <a:pt x="648" y="984"/>
                  </a:cubicBezTo>
                  <a:cubicBezTo>
                    <a:pt x="648" y="944"/>
                    <a:pt x="616" y="912"/>
                    <a:pt x="576" y="912"/>
                  </a:cubicBezTo>
                  <a:cubicBezTo>
                    <a:pt x="384" y="912"/>
                    <a:pt x="384" y="912"/>
                    <a:pt x="384" y="912"/>
                  </a:cubicBezTo>
                  <a:cubicBezTo>
                    <a:pt x="371" y="912"/>
                    <a:pt x="360" y="901"/>
                    <a:pt x="360" y="888"/>
                  </a:cubicBezTo>
                  <a:cubicBezTo>
                    <a:pt x="360" y="875"/>
                    <a:pt x="371" y="864"/>
                    <a:pt x="384" y="864"/>
                  </a:cubicBezTo>
                  <a:cubicBezTo>
                    <a:pt x="456" y="864"/>
                    <a:pt x="456" y="864"/>
                    <a:pt x="456" y="864"/>
                  </a:cubicBezTo>
                  <a:cubicBezTo>
                    <a:pt x="496" y="864"/>
                    <a:pt x="528" y="832"/>
                    <a:pt x="528" y="792"/>
                  </a:cubicBezTo>
                  <a:cubicBezTo>
                    <a:pt x="528" y="752"/>
                    <a:pt x="496" y="720"/>
                    <a:pt x="456" y="720"/>
                  </a:cubicBezTo>
                  <a:cubicBezTo>
                    <a:pt x="192" y="720"/>
                    <a:pt x="192" y="720"/>
                    <a:pt x="192" y="720"/>
                  </a:cubicBezTo>
                  <a:cubicBezTo>
                    <a:pt x="179" y="720"/>
                    <a:pt x="168" y="709"/>
                    <a:pt x="168" y="696"/>
                  </a:cubicBezTo>
                  <a:cubicBezTo>
                    <a:pt x="168" y="683"/>
                    <a:pt x="179" y="672"/>
                    <a:pt x="192" y="672"/>
                  </a:cubicBezTo>
                  <a:cubicBezTo>
                    <a:pt x="216" y="672"/>
                    <a:pt x="216" y="672"/>
                    <a:pt x="216" y="672"/>
                  </a:cubicBezTo>
                  <a:cubicBezTo>
                    <a:pt x="256" y="672"/>
                    <a:pt x="288" y="640"/>
                    <a:pt x="288" y="600"/>
                  </a:cubicBezTo>
                  <a:cubicBezTo>
                    <a:pt x="288" y="560"/>
                    <a:pt x="256" y="528"/>
                    <a:pt x="216" y="528"/>
                  </a:cubicBezTo>
                  <a:cubicBezTo>
                    <a:pt x="48" y="528"/>
                    <a:pt x="48" y="528"/>
                    <a:pt x="48" y="528"/>
                  </a:cubicBezTo>
                  <a:cubicBezTo>
                    <a:pt x="48" y="420"/>
                    <a:pt x="84" y="321"/>
                    <a:pt x="144" y="241"/>
                  </a:cubicBezTo>
                  <a:close/>
                  <a:moveTo>
                    <a:pt x="672" y="830"/>
                  </a:moveTo>
                  <a:cubicBezTo>
                    <a:pt x="634" y="792"/>
                    <a:pt x="634" y="792"/>
                    <a:pt x="634" y="792"/>
                  </a:cubicBezTo>
                  <a:cubicBezTo>
                    <a:pt x="864" y="562"/>
                    <a:pt x="864" y="562"/>
                    <a:pt x="864" y="562"/>
                  </a:cubicBezTo>
                  <a:cubicBezTo>
                    <a:pt x="902" y="600"/>
                    <a:pt x="902" y="600"/>
                    <a:pt x="902" y="600"/>
                  </a:cubicBezTo>
                  <a:lnTo>
                    <a:pt x="672" y="830"/>
                  </a:lnTo>
                  <a:close/>
                  <a:moveTo>
                    <a:pt x="50" y="576"/>
                  </a:moveTo>
                  <a:cubicBezTo>
                    <a:pt x="216" y="576"/>
                    <a:pt x="216" y="576"/>
                    <a:pt x="216" y="576"/>
                  </a:cubicBezTo>
                  <a:cubicBezTo>
                    <a:pt x="229" y="576"/>
                    <a:pt x="240" y="587"/>
                    <a:pt x="240" y="600"/>
                  </a:cubicBezTo>
                  <a:cubicBezTo>
                    <a:pt x="240" y="613"/>
                    <a:pt x="229" y="624"/>
                    <a:pt x="216" y="624"/>
                  </a:cubicBezTo>
                  <a:cubicBezTo>
                    <a:pt x="192" y="624"/>
                    <a:pt x="192" y="624"/>
                    <a:pt x="192" y="624"/>
                  </a:cubicBezTo>
                  <a:cubicBezTo>
                    <a:pt x="152" y="624"/>
                    <a:pt x="120" y="656"/>
                    <a:pt x="120" y="696"/>
                  </a:cubicBezTo>
                  <a:cubicBezTo>
                    <a:pt x="120" y="736"/>
                    <a:pt x="152" y="768"/>
                    <a:pt x="192" y="768"/>
                  </a:cubicBezTo>
                  <a:cubicBezTo>
                    <a:pt x="456" y="768"/>
                    <a:pt x="456" y="768"/>
                    <a:pt x="456" y="768"/>
                  </a:cubicBezTo>
                  <a:cubicBezTo>
                    <a:pt x="469" y="768"/>
                    <a:pt x="480" y="779"/>
                    <a:pt x="480" y="792"/>
                  </a:cubicBezTo>
                  <a:cubicBezTo>
                    <a:pt x="480" y="805"/>
                    <a:pt x="469" y="816"/>
                    <a:pt x="456" y="816"/>
                  </a:cubicBezTo>
                  <a:cubicBezTo>
                    <a:pt x="384" y="816"/>
                    <a:pt x="384" y="816"/>
                    <a:pt x="384" y="816"/>
                  </a:cubicBezTo>
                  <a:cubicBezTo>
                    <a:pt x="344" y="816"/>
                    <a:pt x="312" y="848"/>
                    <a:pt x="312" y="888"/>
                  </a:cubicBezTo>
                  <a:cubicBezTo>
                    <a:pt x="312" y="928"/>
                    <a:pt x="344" y="960"/>
                    <a:pt x="384" y="960"/>
                  </a:cubicBezTo>
                  <a:cubicBezTo>
                    <a:pt x="576" y="960"/>
                    <a:pt x="576" y="960"/>
                    <a:pt x="576" y="960"/>
                  </a:cubicBezTo>
                  <a:cubicBezTo>
                    <a:pt x="589" y="960"/>
                    <a:pt x="600" y="971"/>
                    <a:pt x="600" y="984"/>
                  </a:cubicBezTo>
                  <a:cubicBezTo>
                    <a:pt x="600" y="1002"/>
                    <a:pt x="600" y="1002"/>
                    <a:pt x="600" y="1002"/>
                  </a:cubicBezTo>
                  <a:cubicBezTo>
                    <a:pt x="576" y="1006"/>
                    <a:pt x="552" y="1008"/>
                    <a:pt x="528" y="1008"/>
                  </a:cubicBezTo>
                  <a:cubicBezTo>
                    <a:pt x="280" y="1008"/>
                    <a:pt x="75" y="818"/>
                    <a:pt x="50" y="576"/>
                  </a:cubicBezTo>
                  <a:close/>
                  <a:moveTo>
                    <a:pt x="912" y="960"/>
                  </a:moveTo>
                  <a:cubicBezTo>
                    <a:pt x="938" y="960"/>
                    <a:pt x="960" y="982"/>
                    <a:pt x="960" y="1008"/>
                  </a:cubicBezTo>
                  <a:cubicBezTo>
                    <a:pt x="960" y="1034"/>
                    <a:pt x="938" y="1056"/>
                    <a:pt x="912" y="1056"/>
                  </a:cubicBezTo>
                  <a:cubicBezTo>
                    <a:pt x="886" y="1056"/>
                    <a:pt x="864" y="1034"/>
                    <a:pt x="864" y="1008"/>
                  </a:cubicBezTo>
                  <a:cubicBezTo>
                    <a:pt x="864" y="982"/>
                    <a:pt x="886" y="960"/>
                    <a:pt x="912" y="960"/>
                  </a:cubicBezTo>
                  <a:close/>
                  <a:moveTo>
                    <a:pt x="1031" y="1071"/>
                  </a:moveTo>
                  <a:cubicBezTo>
                    <a:pt x="1000" y="1045"/>
                    <a:pt x="1000" y="1045"/>
                    <a:pt x="1000" y="1045"/>
                  </a:cubicBezTo>
                  <a:cubicBezTo>
                    <a:pt x="1005" y="1034"/>
                    <a:pt x="1008" y="1021"/>
                    <a:pt x="1008" y="1008"/>
                  </a:cubicBezTo>
                  <a:cubicBezTo>
                    <a:pt x="1008" y="955"/>
                    <a:pt x="965" y="912"/>
                    <a:pt x="912" y="912"/>
                  </a:cubicBezTo>
                  <a:cubicBezTo>
                    <a:pt x="894" y="912"/>
                    <a:pt x="876" y="917"/>
                    <a:pt x="862" y="927"/>
                  </a:cubicBezTo>
                  <a:cubicBezTo>
                    <a:pt x="744" y="826"/>
                    <a:pt x="744" y="826"/>
                    <a:pt x="744" y="826"/>
                  </a:cubicBezTo>
                  <a:cubicBezTo>
                    <a:pt x="898" y="672"/>
                    <a:pt x="898" y="672"/>
                    <a:pt x="898" y="672"/>
                  </a:cubicBezTo>
                  <a:cubicBezTo>
                    <a:pt x="1143" y="959"/>
                    <a:pt x="1143" y="959"/>
                    <a:pt x="1143" y="959"/>
                  </a:cubicBezTo>
                  <a:lnTo>
                    <a:pt x="1031" y="1071"/>
                  </a:lnTo>
                  <a:close/>
                  <a:moveTo>
                    <a:pt x="1102" y="1068"/>
                  </a:moveTo>
                  <a:cubicBezTo>
                    <a:pt x="1140" y="1030"/>
                    <a:pt x="1140" y="1030"/>
                    <a:pt x="1140" y="1030"/>
                  </a:cubicBezTo>
                  <a:cubicBezTo>
                    <a:pt x="1214" y="1104"/>
                    <a:pt x="1214" y="1104"/>
                    <a:pt x="1214" y="1104"/>
                  </a:cubicBezTo>
                  <a:cubicBezTo>
                    <a:pt x="1176" y="1142"/>
                    <a:pt x="1176" y="1142"/>
                    <a:pt x="1176" y="1142"/>
                  </a:cubicBezTo>
                  <a:lnTo>
                    <a:pt x="1102" y="1068"/>
                  </a:lnTo>
                  <a:close/>
                  <a:moveTo>
                    <a:pt x="1224" y="1238"/>
                  </a:moveTo>
                  <a:cubicBezTo>
                    <a:pt x="1186" y="1200"/>
                    <a:pt x="1186" y="1200"/>
                    <a:pt x="1186" y="1200"/>
                  </a:cubicBezTo>
                  <a:cubicBezTo>
                    <a:pt x="1272" y="1114"/>
                    <a:pt x="1272" y="1114"/>
                    <a:pt x="1272" y="1114"/>
                  </a:cubicBezTo>
                  <a:cubicBezTo>
                    <a:pt x="1310" y="1152"/>
                    <a:pt x="1310" y="1152"/>
                    <a:pt x="1310" y="1152"/>
                  </a:cubicBezTo>
                  <a:lnTo>
                    <a:pt x="1224" y="1238"/>
                  </a:lnTo>
                  <a:close/>
                  <a:moveTo>
                    <a:pt x="1224" y="1238"/>
                  </a:moveTo>
                  <a:cubicBezTo>
                    <a:pt x="1224" y="1238"/>
                    <a:pt x="1224" y="1238"/>
                    <a:pt x="1224" y="12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86">
              <a:extLst>
                <a:ext uri="{FF2B5EF4-FFF2-40B4-BE49-F238E27FC236}">
                  <a16:creationId xmlns:a16="http://schemas.microsoft.com/office/drawing/2014/main" id="{11520771-AF5C-4F2A-AF7F-AF426B7388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64250" y="4224338"/>
              <a:ext cx="261938" cy="261938"/>
            </a:xfrm>
            <a:custGeom>
              <a:avLst/>
              <a:gdLst>
                <a:gd name="T0" fmla="*/ 168 w 288"/>
                <a:gd name="T1" fmla="*/ 0 h 288"/>
                <a:gd name="T2" fmla="*/ 120 w 288"/>
                <a:gd name="T3" fmla="*/ 0 h 288"/>
                <a:gd name="T4" fmla="*/ 0 w 288"/>
                <a:gd name="T5" fmla="*/ 120 h 288"/>
                <a:gd name="T6" fmla="*/ 0 w 288"/>
                <a:gd name="T7" fmla="*/ 168 h 288"/>
                <a:gd name="T8" fmla="*/ 120 w 288"/>
                <a:gd name="T9" fmla="*/ 288 h 288"/>
                <a:gd name="T10" fmla="*/ 168 w 288"/>
                <a:gd name="T11" fmla="*/ 288 h 288"/>
                <a:gd name="T12" fmla="*/ 288 w 288"/>
                <a:gd name="T13" fmla="*/ 168 h 288"/>
                <a:gd name="T14" fmla="*/ 288 w 288"/>
                <a:gd name="T15" fmla="*/ 120 h 288"/>
                <a:gd name="T16" fmla="*/ 168 w 288"/>
                <a:gd name="T17" fmla="*/ 0 h 288"/>
                <a:gd name="T18" fmla="*/ 144 w 288"/>
                <a:gd name="T19" fmla="*/ 202 h 288"/>
                <a:gd name="T20" fmla="*/ 86 w 288"/>
                <a:gd name="T21" fmla="*/ 144 h 288"/>
                <a:gd name="T22" fmla="*/ 144 w 288"/>
                <a:gd name="T23" fmla="*/ 86 h 288"/>
                <a:gd name="T24" fmla="*/ 202 w 288"/>
                <a:gd name="T25" fmla="*/ 144 h 288"/>
                <a:gd name="T26" fmla="*/ 144 w 288"/>
                <a:gd name="T27" fmla="*/ 202 h 288"/>
                <a:gd name="T28" fmla="*/ 144 w 288"/>
                <a:gd name="T29" fmla="*/ 202 h 288"/>
                <a:gd name="T30" fmla="*/ 144 w 288"/>
                <a:gd name="T31" fmla="*/ 20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288">
                  <a:moveTo>
                    <a:pt x="168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66"/>
                    <a:pt x="66" y="120"/>
                    <a:pt x="0" y="1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66" y="168"/>
                    <a:pt x="120" y="222"/>
                    <a:pt x="120" y="288"/>
                  </a:cubicBezTo>
                  <a:cubicBezTo>
                    <a:pt x="168" y="288"/>
                    <a:pt x="168" y="288"/>
                    <a:pt x="168" y="288"/>
                  </a:cubicBezTo>
                  <a:cubicBezTo>
                    <a:pt x="168" y="222"/>
                    <a:pt x="222" y="168"/>
                    <a:pt x="288" y="168"/>
                  </a:cubicBezTo>
                  <a:cubicBezTo>
                    <a:pt x="288" y="120"/>
                    <a:pt x="288" y="120"/>
                    <a:pt x="288" y="120"/>
                  </a:cubicBezTo>
                  <a:cubicBezTo>
                    <a:pt x="222" y="120"/>
                    <a:pt x="168" y="66"/>
                    <a:pt x="168" y="0"/>
                  </a:cubicBezTo>
                  <a:close/>
                  <a:moveTo>
                    <a:pt x="144" y="202"/>
                  </a:moveTo>
                  <a:cubicBezTo>
                    <a:pt x="130" y="178"/>
                    <a:pt x="110" y="158"/>
                    <a:pt x="86" y="144"/>
                  </a:cubicBezTo>
                  <a:cubicBezTo>
                    <a:pt x="110" y="130"/>
                    <a:pt x="130" y="110"/>
                    <a:pt x="144" y="86"/>
                  </a:cubicBezTo>
                  <a:cubicBezTo>
                    <a:pt x="158" y="110"/>
                    <a:pt x="178" y="130"/>
                    <a:pt x="202" y="144"/>
                  </a:cubicBezTo>
                  <a:cubicBezTo>
                    <a:pt x="178" y="158"/>
                    <a:pt x="158" y="178"/>
                    <a:pt x="144" y="202"/>
                  </a:cubicBezTo>
                  <a:close/>
                  <a:moveTo>
                    <a:pt x="144" y="202"/>
                  </a:moveTo>
                  <a:cubicBezTo>
                    <a:pt x="144" y="202"/>
                    <a:pt x="144" y="202"/>
                    <a:pt x="144" y="20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87">
              <a:extLst>
                <a:ext uri="{FF2B5EF4-FFF2-40B4-BE49-F238E27FC236}">
                  <a16:creationId xmlns:a16="http://schemas.microsoft.com/office/drawing/2014/main" id="{41F3FEEF-262C-44AA-8992-82EBA74AE3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2775" y="3221038"/>
              <a:ext cx="261938" cy="261938"/>
            </a:xfrm>
            <a:custGeom>
              <a:avLst/>
              <a:gdLst>
                <a:gd name="T0" fmla="*/ 120 w 288"/>
                <a:gd name="T1" fmla="*/ 288 h 288"/>
                <a:gd name="T2" fmla="*/ 168 w 288"/>
                <a:gd name="T3" fmla="*/ 288 h 288"/>
                <a:gd name="T4" fmla="*/ 288 w 288"/>
                <a:gd name="T5" fmla="*/ 168 h 288"/>
                <a:gd name="T6" fmla="*/ 288 w 288"/>
                <a:gd name="T7" fmla="*/ 120 h 288"/>
                <a:gd name="T8" fmla="*/ 168 w 288"/>
                <a:gd name="T9" fmla="*/ 0 h 288"/>
                <a:gd name="T10" fmla="*/ 120 w 288"/>
                <a:gd name="T11" fmla="*/ 0 h 288"/>
                <a:gd name="T12" fmla="*/ 0 w 288"/>
                <a:gd name="T13" fmla="*/ 120 h 288"/>
                <a:gd name="T14" fmla="*/ 0 w 288"/>
                <a:gd name="T15" fmla="*/ 168 h 288"/>
                <a:gd name="T16" fmla="*/ 120 w 288"/>
                <a:gd name="T17" fmla="*/ 288 h 288"/>
                <a:gd name="T18" fmla="*/ 144 w 288"/>
                <a:gd name="T19" fmla="*/ 86 h 288"/>
                <a:gd name="T20" fmla="*/ 202 w 288"/>
                <a:gd name="T21" fmla="*/ 144 h 288"/>
                <a:gd name="T22" fmla="*/ 144 w 288"/>
                <a:gd name="T23" fmla="*/ 202 h 288"/>
                <a:gd name="T24" fmla="*/ 86 w 288"/>
                <a:gd name="T25" fmla="*/ 144 h 288"/>
                <a:gd name="T26" fmla="*/ 144 w 288"/>
                <a:gd name="T27" fmla="*/ 86 h 288"/>
                <a:gd name="T28" fmla="*/ 144 w 288"/>
                <a:gd name="T29" fmla="*/ 86 h 288"/>
                <a:gd name="T30" fmla="*/ 144 w 288"/>
                <a:gd name="T31" fmla="*/ 8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288">
                  <a:moveTo>
                    <a:pt x="120" y="288"/>
                  </a:moveTo>
                  <a:cubicBezTo>
                    <a:pt x="168" y="288"/>
                    <a:pt x="168" y="288"/>
                    <a:pt x="168" y="288"/>
                  </a:cubicBezTo>
                  <a:cubicBezTo>
                    <a:pt x="168" y="222"/>
                    <a:pt x="222" y="168"/>
                    <a:pt x="288" y="168"/>
                  </a:cubicBezTo>
                  <a:cubicBezTo>
                    <a:pt x="288" y="120"/>
                    <a:pt x="288" y="120"/>
                    <a:pt x="288" y="120"/>
                  </a:cubicBezTo>
                  <a:cubicBezTo>
                    <a:pt x="222" y="120"/>
                    <a:pt x="168" y="66"/>
                    <a:pt x="168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66"/>
                    <a:pt x="66" y="120"/>
                    <a:pt x="0" y="1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66" y="168"/>
                    <a:pt x="120" y="222"/>
                    <a:pt x="120" y="288"/>
                  </a:cubicBezTo>
                  <a:close/>
                  <a:moveTo>
                    <a:pt x="144" y="86"/>
                  </a:moveTo>
                  <a:cubicBezTo>
                    <a:pt x="158" y="110"/>
                    <a:pt x="178" y="130"/>
                    <a:pt x="202" y="144"/>
                  </a:cubicBezTo>
                  <a:cubicBezTo>
                    <a:pt x="178" y="158"/>
                    <a:pt x="158" y="178"/>
                    <a:pt x="144" y="202"/>
                  </a:cubicBezTo>
                  <a:cubicBezTo>
                    <a:pt x="130" y="178"/>
                    <a:pt x="110" y="158"/>
                    <a:pt x="86" y="144"/>
                  </a:cubicBezTo>
                  <a:cubicBezTo>
                    <a:pt x="110" y="130"/>
                    <a:pt x="130" y="110"/>
                    <a:pt x="144" y="86"/>
                  </a:cubicBezTo>
                  <a:close/>
                  <a:moveTo>
                    <a:pt x="144" y="86"/>
                  </a:moveTo>
                  <a:cubicBezTo>
                    <a:pt x="144" y="86"/>
                    <a:pt x="144" y="86"/>
                    <a:pt x="144" y="8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88">
              <a:extLst>
                <a:ext uri="{FF2B5EF4-FFF2-40B4-BE49-F238E27FC236}">
                  <a16:creationId xmlns:a16="http://schemas.microsoft.com/office/drawing/2014/main" id="{F30BAA8C-D451-4DF3-81C1-A94E99C19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1388" y="3700463"/>
              <a:ext cx="42863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89">
              <a:extLst>
                <a:ext uri="{FF2B5EF4-FFF2-40B4-BE49-F238E27FC236}">
                  <a16:creationId xmlns:a16="http://schemas.microsoft.com/office/drawing/2014/main" id="{5F4CA123-FD13-46BF-82D7-8CAE7DA15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4250" y="3744913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Rectangle 90">
              <a:extLst>
                <a:ext uri="{FF2B5EF4-FFF2-40B4-BE49-F238E27FC236}">
                  <a16:creationId xmlns:a16="http://schemas.microsoft.com/office/drawing/2014/main" id="{7EB4B6A8-0F8F-4435-90CA-C51202934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1388" y="3787775"/>
              <a:ext cx="42863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91">
              <a:extLst>
                <a:ext uri="{FF2B5EF4-FFF2-40B4-BE49-F238E27FC236}">
                  <a16:creationId xmlns:a16="http://schemas.microsoft.com/office/drawing/2014/main" id="{952E7E03-C269-4886-AF83-073C3EE1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744913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Rectangle 92">
              <a:extLst>
                <a:ext uri="{FF2B5EF4-FFF2-40B4-BE49-F238E27FC236}">
                  <a16:creationId xmlns:a16="http://schemas.microsoft.com/office/drawing/2014/main" id="{3B09B285-D67E-48AC-98D8-B4B2949B1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175" y="4398963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93">
              <a:extLst>
                <a:ext uri="{FF2B5EF4-FFF2-40B4-BE49-F238E27FC236}">
                  <a16:creationId xmlns:a16="http://schemas.microsoft.com/office/drawing/2014/main" id="{236E54CD-96DB-46A1-8D83-CF9549589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25" y="4441825"/>
              <a:ext cx="42863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94">
              <a:extLst>
                <a:ext uri="{FF2B5EF4-FFF2-40B4-BE49-F238E27FC236}">
                  <a16:creationId xmlns:a16="http://schemas.microsoft.com/office/drawing/2014/main" id="{9B55AA4A-7124-4589-A855-532C56E87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175" y="4486275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95">
              <a:extLst>
                <a:ext uri="{FF2B5EF4-FFF2-40B4-BE49-F238E27FC236}">
                  <a16:creationId xmlns:a16="http://schemas.microsoft.com/office/drawing/2014/main" id="{9BF4EBE3-F4F2-4B1C-B356-435539B6C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5725" y="4441825"/>
              <a:ext cx="44450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Rectangle 96">
              <a:extLst>
                <a:ext uri="{FF2B5EF4-FFF2-40B4-BE49-F238E27FC236}">
                  <a16:creationId xmlns:a16="http://schemas.microsoft.com/office/drawing/2014/main" id="{8A87805C-6926-4724-9B94-E47CCF1E5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5175" y="3527425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97">
              <a:extLst>
                <a:ext uri="{FF2B5EF4-FFF2-40B4-BE49-F238E27FC236}">
                  <a16:creationId xmlns:a16="http://schemas.microsoft.com/office/drawing/2014/main" id="{3E7C2294-71EF-4B7E-9FED-6A51FE20B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9625" y="3570288"/>
              <a:ext cx="44450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Rectangle 98">
              <a:extLst>
                <a:ext uri="{FF2B5EF4-FFF2-40B4-BE49-F238E27FC236}">
                  <a16:creationId xmlns:a16="http://schemas.microsoft.com/office/drawing/2014/main" id="{CC2097BF-0331-4555-A716-E1B1C7B8C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5175" y="3614738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99">
              <a:extLst>
                <a:ext uri="{FF2B5EF4-FFF2-40B4-BE49-F238E27FC236}">
                  <a16:creationId xmlns:a16="http://schemas.microsoft.com/office/drawing/2014/main" id="{40C6E214-02D1-4AAF-A9F6-F287B10F4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2313" y="3570288"/>
              <a:ext cx="42863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100">
              <a:extLst>
                <a:ext uri="{FF2B5EF4-FFF2-40B4-BE49-F238E27FC236}">
                  <a16:creationId xmlns:a16="http://schemas.microsoft.com/office/drawing/2014/main" id="{38624216-D37D-4360-9CED-ED26E292D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5088" y="3352800"/>
              <a:ext cx="42863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8946A6B5-84F6-43AD-95E0-7B62A2FE7D01}"/>
              </a:ext>
            </a:extLst>
          </p:cNvPr>
          <p:cNvGrpSpPr/>
          <p:nvPr/>
        </p:nvGrpSpPr>
        <p:grpSpPr>
          <a:xfrm>
            <a:off x="7060972" y="2021044"/>
            <a:ext cx="693876" cy="689932"/>
            <a:chOff x="2962275" y="2824163"/>
            <a:chExt cx="1397000" cy="1389062"/>
          </a:xfrm>
          <a:solidFill>
            <a:schemeClr val="bg1"/>
          </a:solidFill>
        </p:grpSpPr>
        <p:sp>
          <p:nvSpPr>
            <p:cNvPr id="226" name="Freeform 104">
              <a:extLst>
                <a:ext uri="{FF2B5EF4-FFF2-40B4-BE49-F238E27FC236}">
                  <a16:creationId xmlns:a16="http://schemas.microsoft.com/office/drawing/2014/main" id="{26B9CD8A-7081-4C83-8897-FA1CECFDA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9150" y="3425825"/>
              <a:ext cx="604838" cy="461962"/>
            </a:xfrm>
            <a:custGeom>
              <a:avLst/>
              <a:gdLst>
                <a:gd name="T0" fmla="*/ 672 w 832"/>
                <a:gd name="T1" fmla="*/ 192 h 640"/>
                <a:gd name="T2" fmla="*/ 512 w 832"/>
                <a:gd name="T3" fmla="*/ 192 h 640"/>
                <a:gd name="T4" fmla="*/ 512 w 832"/>
                <a:gd name="T5" fmla="*/ 96 h 640"/>
                <a:gd name="T6" fmla="*/ 416 w 832"/>
                <a:gd name="T7" fmla="*/ 0 h 640"/>
                <a:gd name="T8" fmla="*/ 352 w 832"/>
                <a:gd name="T9" fmla="*/ 0 h 640"/>
                <a:gd name="T10" fmla="*/ 320 w 832"/>
                <a:gd name="T11" fmla="*/ 32 h 640"/>
                <a:gd name="T12" fmla="*/ 320 w 832"/>
                <a:gd name="T13" fmla="*/ 211 h 640"/>
                <a:gd name="T14" fmla="*/ 243 w 832"/>
                <a:gd name="T15" fmla="*/ 288 h 640"/>
                <a:gd name="T16" fmla="*/ 32 w 832"/>
                <a:gd name="T17" fmla="*/ 288 h 640"/>
                <a:gd name="T18" fmla="*/ 0 w 832"/>
                <a:gd name="T19" fmla="*/ 320 h 640"/>
                <a:gd name="T20" fmla="*/ 0 w 832"/>
                <a:gd name="T21" fmla="*/ 608 h 640"/>
                <a:gd name="T22" fmla="*/ 32 w 832"/>
                <a:gd name="T23" fmla="*/ 640 h 640"/>
                <a:gd name="T24" fmla="*/ 256 w 832"/>
                <a:gd name="T25" fmla="*/ 640 h 640"/>
                <a:gd name="T26" fmla="*/ 672 w 832"/>
                <a:gd name="T27" fmla="*/ 640 h 640"/>
                <a:gd name="T28" fmla="*/ 832 w 832"/>
                <a:gd name="T29" fmla="*/ 480 h 640"/>
                <a:gd name="T30" fmla="*/ 832 w 832"/>
                <a:gd name="T31" fmla="*/ 352 h 640"/>
                <a:gd name="T32" fmla="*/ 672 w 832"/>
                <a:gd name="T33" fmla="*/ 192 h 640"/>
                <a:gd name="T34" fmla="*/ 64 w 832"/>
                <a:gd name="T35" fmla="*/ 352 h 640"/>
                <a:gd name="T36" fmla="*/ 224 w 832"/>
                <a:gd name="T37" fmla="*/ 352 h 640"/>
                <a:gd name="T38" fmla="*/ 224 w 832"/>
                <a:gd name="T39" fmla="*/ 576 h 640"/>
                <a:gd name="T40" fmla="*/ 64 w 832"/>
                <a:gd name="T41" fmla="*/ 576 h 640"/>
                <a:gd name="T42" fmla="*/ 64 w 832"/>
                <a:gd name="T43" fmla="*/ 352 h 640"/>
                <a:gd name="T44" fmla="*/ 768 w 832"/>
                <a:gd name="T45" fmla="*/ 480 h 640"/>
                <a:gd name="T46" fmla="*/ 672 w 832"/>
                <a:gd name="T47" fmla="*/ 576 h 640"/>
                <a:gd name="T48" fmla="*/ 288 w 832"/>
                <a:gd name="T49" fmla="*/ 576 h 640"/>
                <a:gd name="T50" fmla="*/ 288 w 832"/>
                <a:gd name="T51" fmla="*/ 333 h 640"/>
                <a:gd name="T52" fmla="*/ 375 w 832"/>
                <a:gd name="T53" fmla="*/ 247 h 640"/>
                <a:gd name="T54" fmla="*/ 384 w 832"/>
                <a:gd name="T55" fmla="*/ 224 h 640"/>
                <a:gd name="T56" fmla="*/ 384 w 832"/>
                <a:gd name="T57" fmla="*/ 64 h 640"/>
                <a:gd name="T58" fmla="*/ 416 w 832"/>
                <a:gd name="T59" fmla="*/ 64 h 640"/>
                <a:gd name="T60" fmla="*/ 448 w 832"/>
                <a:gd name="T61" fmla="*/ 96 h 640"/>
                <a:gd name="T62" fmla="*/ 448 w 832"/>
                <a:gd name="T63" fmla="*/ 224 h 640"/>
                <a:gd name="T64" fmla="*/ 480 w 832"/>
                <a:gd name="T65" fmla="*/ 256 h 640"/>
                <a:gd name="T66" fmla="*/ 672 w 832"/>
                <a:gd name="T67" fmla="*/ 256 h 640"/>
                <a:gd name="T68" fmla="*/ 768 w 832"/>
                <a:gd name="T69" fmla="*/ 352 h 640"/>
                <a:gd name="T70" fmla="*/ 768 w 832"/>
                <a:gd name="T71" fmla="*/ 48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2" h="640">
                  <a:moveTo>
                    <a:pt x="672" y="192"/>
                  </a:moveTo>
                  <a:cubicBezTo>
                    <a:pt x="512" y="192"/>
                    <a:pt x="512" y="192"/>
                    <a:pt x="512" y="192"/>
                  </a:cubicBezTo>
                  <a:cubicBezTo>
                    <a:pt x="512" y="96"/>
                    <a:pt x="512" y="96"/>
                    <a:pt x="512" y="96"/>
                  </a:cubicBezTo>
                  <a:cubicBezTo>
                    <a:pt x="512" y="43"/>
                    <a:pt x="469" y="0"/>
                    <a:pt x="416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34" y="0"/>
                    <a:pt x="320" y="14"/>
                    <a:pt x="320" y="32"/>
                  </a:cubicBezTo>
                  <a:cubicBezTo>
                    <a:pt x="320" y="211"/>
                    <a:pt x="320" y="211"/>
                    <a:pt x="320" y="211"/>
                  </a:cubicBezTo>
                  <a:cubicBezTo>
                    <a:pt x="243" y="288"/>
                    <a:pt x="243" y="288"/>
                    <a:pt x="243" y="288"/>
                  </a:cubicBezTo>
                  <a:cubicBezTo>
                    <a:pt x="32" y="288"/>
                    <a:pt x="32" y="288"/>
                    <a:pt x="32" y="288"/>
                  </a:cubicBezTo>
                  <a:cubicBezTo>
                    <a:pt x="14" y="288"/>
                    <a:pt x="0" y="302"/>
                    <a:pt x="0" y="320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26"/>
                    <a:pt x="14" y="640"/>
                    <a:pt x="32" y="640"/>
                  </a:cubicBezTo>
                  <a:cubicBezTo>
                    <a:pt x="256" y="640"/>
                    <a:pt x="256" y="640"/>
                    <a:pt x="256" y="640"/>
                  </a:cubicBezTo>
                  <a:cubicBezTo>
                    <a:pt x="672" y="640"/>
                    <a:pt x="672" y="640"/>
                    <a:pt x="672" y="640"/>
                  </a:cubicBezTo>
                  <a:cubicBezTo>
                    <a:pt x="760" y="640"/>
                    <a:pt x="832" y="568"/>
                    <a:pt x="832" y="480"/>
                  </a:cubicBezTo>
                  <a:cubicBezTo>
                    <a:pt x="832" y="352"/>
                    <a:pt x="832" y="352"/>
                    <a:pt x="832" y="352"/>
                  </a:cubicBezTo>
                  <a:cubicBezTo>
                    <a:pt x="832" y="264"/>
                    <a:pt x="760" y="192"/>
                    <a:pt x="672" y="192"/>
                  </a:cubicBezTo>
                  <a:close/>
                  <a:moveTo>
                    <a:pt x="64" y="352"/>
                  </a:moveTo>
                  <a:cubicBezTo>
                    <a:pt x="224" y="352"/>
                    <a:pt x="224" y="352"/>
                    <a:pt x="224" y="352"/>
                  </a:cubicBezTo>
                  <a:cubicBezTo>
                    <a:pt x="224" y="576"/>
                    <a:pt x="224" y="576"/>
                    <a:pt x="224" y="576"/>
                  </a:cubicBezTo>
                  <a:cubicBezTo>
                    <a:pt x="64" y="576"/>
                    <a:pt x="64" y="576"/>
                    <a:pt x="64" y="576"/>
                  </a:cubicBezTo>
                  <a:lnTo>
                    <a:pt x="64" y="352"/>
                  </a:lnTo>
                  <a:close/>
                  <a:moveTo>
                    <a:pt x="768" y="480"/>
                  </a:moveTo>
                  <a:cubicBezTo>
                    <a:pt x="768" y="533"/>
                    <a:pt x="725" y="576"/>
                    <a:pt x="672" y="576"/>
                  </a:cubicBezTo>
                  <a:cubicBezTo>
                    <a:pt x="288" y="576"/>
                    <a:pt x="288" y="576"/>
                    <a:pt x="288" y="576"/>
                  </a:cubicBezTo>
                  <a:cubicBezTo>
                    <a:pt x="288" y="333"/>
                    <a:pt x="288" y="333"/>
                    <a:pt x="288" y="333"/>
                  </a:cubicBezTo>
                  <a:cubicBezTo>
                    <a:pt x="375" y="247"/>
                    <a:pt x="375" y="247"/>
                    <a:pt x="375" y="247"/>
                  </a:cubicBezTo>
                  <a:cubicBezTo>
                    <a:pt x="381" y="241"/>
                    <a:pt x="384" y="233"/>
                    <a:pt x="384" y="224"/>
                  </a:cubicBezTo>
                  <a:cubicBezTo>
                    <a:pt x="384" y="64"/>
                    <a:pt x="384" y="64"/>
                    <a:pt x="384" y="64"/>
                  </a:cubicBezTo>
                  <a:cubicBezTo>
                    <a:pt x="416" y="64"/>
                    <a:pt x="416" y="64"/>
                    <a:pt x="416" y="64"/>
                  </a:cubicBezTo>
                  <a:cubicBezTo>
                    <a:pt x="434" y="64"/>
                    <a:pt x="448" y="78"/>
                    <a:pt x="448" y="96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48" y="242"/>
                    <a:pt x="462" y="256"/>
                    <a:pt x="480" y="256"/>
                  </a:cubicBezTo>
                  <a:cubicBezTo>
                    <a:pt x="672" y="256"/>
                    <a:pt x="672" y="256"/>
                    <a:pt x="672" y="256"/>
                  </a:cubicBezTo>
                  <a:cubicBezTo>
                    <a:pt x="725" y="256"/>
                    <a:pt x="768" y="299"/>
                    <a:pt x="768" y="352"/>
                  </a:cubicBezTo>
                  <a:lnTo>
                    <a:pt x="768" y="4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05">
              <a:extLst>
                <a:ext uri="{FF2B5EF4-FFF2-40B4-BE49-F238E27FC236}">
                  <a16:creationId xmlns:a16="http://schemas.microsoft.com/office/drawing/2014/main" id="{178A2367-8039-4CF3-8A92-309354D0D9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2275" y="2824163"/>
              <a:ext cx="1397000" cy="1389062"/>
            </a:xfrm>
            <a:custGeom>
              <a:avLst/>
              <a:gdLst>
                <a:gd name="T0" fmla="*/ 1024 w 1920"/>
                <a:gd name="T1" fmla="*/ 160 h 1920"/>
                <a:gd name="T2" fmla="*/ 893 w 1920"/>
                <a:gd name="T3" fmla="*/ 512 h 1920"/>
                <a:gd name="T4" fmla="*/ 736 w 1920"/>
                <a:gd name="T5" fmla="*/ 0 h 1920"/>
                <a:gd name="T6" fmla="*/ 0 w 1920"/>
                <a:gd name="T7" fmla="*/ 480 h 1920"/>
                <a:gd name="T8" fmla="*/ 32 w 1920"/>
                <a:gd name="T9" fmla="*/ 1664 h 1920"/>
                <a:gd name="T10" fmla="*/ 1696 w 1920"/>
                <a:gd name="T11" fmla="*/ 1920 h 1920"/>
                <a:gd name="T12" fmla="*/ 1760 w 1920"/>
                <a:gd name="T13" fmla="*/ 1664 h 1920"/>
                <a:gd name="T14" fmla="*/ 1920 w 1920"/>
                <a:gd name="T15" fmla="*/ 160 h 1920"/>
                <a:gd name="T16" fmla="*/ 1057 w 1920"/>
                <a:gd name="T17" fmla="*/ 576 h 1920"/>
                <a:gd name="T18" fmla="*/ 1087 w 1920"/>
                <a:gd name="T19" fmla="*/ 607 h 1920"/>
                <a:gd name="T20" fmla="*/ 1126 w 1920"/>
                <a:gd name="T21" fmla="*/ 629 h 1920"/>
                <a:gd name="T22" fmla="*/ 1184 w 1920"/>
                <a:gd name="T23" fmla="*/ 640 h 1920"/>
                <a:gd name="T24" fmla="*/ 608 w 1920"/>
                <a:gd name="T25" fmla="*/ 704 h 1920"/>
                <a:gd name="T26" fmla="*/ 764 w 1920"/>
                <a:gd name="T27" fmla="*/ 637 h 1920"/>
                <a:gd name="T28" fmla="*/ 803 w 1920"/>
                <a:gd name="T29" fmla="*/ 625 h 1920"/>
                <a:gd name="T30" fmla="*/ 842 w 1920"/>
                <a:gd name="T31" fmla="*/ 599 h 1920"/>
                <a:gd name="T32" fmla="*/ 1485 w 1920"/>
                <a:gd name="T33" fmla="*/ 768 h 1920"/>
                <a:gd name="T34" fmla="*/ 352 w 1920"/>
                <a:gd name="T35" fmla="*/ 1536 h 1920"/>
                <a:gd name="T36" fmla="*/ 553 w 1920"/>
                <a:gd name="T37" fmla="*/ 887 h 1920"/>
                <a:gd name="T38" fmla="*/ 574 w 1920"/>
                <a:gd name="T39" fmla="*/ 896 h 1920"/>
                <a:gd name="T40" fmla="*/ 588 w 1920"/>
                <a:gd name="T41" fmla="*/ 894 h 1920"/>
                <a:gd name="T42" fmla="*/ 1312 w 1920"/>
                <a:gd name="T43" fmla="*/ 768 h 1920"/>
                <a:gd name="T44" fmla="*/ 1343 w 1920"/>
                <a:gd name="T45" fmla="*/ 896 h 1920"/>
                <a:gd name="T46" fmla="*/ 1354 w 1920"/>
                <a:gd name="T47" fmla="*/ 894 h 1920"/>
                <a:gd name="T48" fmla="*/ 1485 w 1920"/>
                <a:gd name="T49" fmla="*/ 768 h 1920"/>
                <a:gd name="T50" fmla="*/ 160 w 1920"/>
                <a:gd name="T51" fmla="*/ 64 h 1920"/>
                <a:gd name="T52" fmla="*/ 832 w 1920"/>
                <a:gd name="T53" fmla="*/ 480 h 1920"/>
                <a:gd name="T54" fmla="*/ 785 w 1920"/>
                <a:gd name="T55" fmla="*/ 562 h 1920"/>
                <a:gd name="T56" fmla="*/ 759 w 1920"/>
                <a:gd name="T57" fmla="*/ 573 h 1920"/>
                <a:gd name="T58" fmla="*/ 544 w 1920"/>
                <a:gd name="T59" fmla="*/ 608 h 1920"/>
                <a:gd name="T60" fmla="*/ 471 w 1920"/>
                <a:gd name="T61" fmla="*/ 713 h 1920"/>
                <a:gd name="T62" fmla="*/ 192 w 1920"/>
                <a:gd name="T63" fmla="*/ 576 h 1920"/>
                <a:gd name="T64" fmla="*/ 1696 w 1920"/>
                <a:gd name="T65" fmla="*/ 1856 h 1920"/>
                <a:gd name="T66" fmla="*/ 192 w 1920"/>
                <a:gd name="T67" fmla="*/ 1728 h 1920"/>
                <a:gd name="T68" fmla="*/ 1696 w 1920"/>
                <a:gd name="T69" fmla="*/ 1856 h 1920"/>
                <a:gd name="T70" fmla="*/ 224 w 1920"/>
                <a:gd name="T71" fmla="*/ 640 h 1920"/>
                <a:gd name="T72" fmla="*/ 320 w 1920"/>
                <a:gd name="T73" fmla="*/ 704 h 1920"/>
                <a:gd name="T74" fmla="*/ 320 w 1920"/>
                <a:gd name="T75" fmla="*/ 1600 h 1920"/>
                <a:gd name="T76" fmla="*/ 1632 w 1920"/>
                <a:gd name="T77" fmla="*/ 736 h 1920"/>
                <a:gd name="T78" fmla="*/ 1613 w 1920"/>
                <a:gd name="T79" fmla="*/ 640 h 1920"/>
                <a:gd name="T80" fmla="*/ 1856 w 1920"/>
                <a:gd name="T81" fmla="*/ 480 h 1920"/>
                <a:gd name="T82" fmla="*/ 1600 w 1920"/>
                <a:gd name="T83" fmla="*/ 576 h 1920"/>
                <a:gd name="T84" fmla="*/ 1376 w 1920"/>
                <a:gd name="T85" fmla="*/ 787 h 1920"/>
                <a:gd name="T86" fmla="*/ 1344 w 1920"/>
                <a:gd name="T87" fmla="*/ 576 h 1920"/>
                <a:gd name="T88" fmla="*/ 1155 w 1920"/>
                <a:gd name="T89" fmla="*/ 571 h 1920"/>
                <a:gd name="T90" fmla="*/ 1101 w 1920"/>
                <a:gd name="T91" fmla="*/ 528 h 1920"/>
                <a:gd name="T92" fmla="*/ 1088 w 1920"/>
                <a:gd name="T93" fmla="*/ 160 h 1920"/>
                <a:gd name="T94" fmla="*/ 1856 w 1920"/>
                <a:gd name="T95" fmla="*/ 16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20" h="1920">
                  <a:moveTo>
                    <a:pt x="1760" y="0"/>
                  </a:moveTo>
                  <a:cubicBezTo>
                    <a:pt x="1184" y="0"/>
                    <a:pt x="1184" y="0"/>
                    <a:pt x="1184" y="0"/>
                  </a:cubicBezTo>
                  <a:cubicBezTo>
                    <a:pt x="1096" y="0"/>
                    <a:pt x="1024" y="72"/>
                    <a:pt x="1024" y="160"/>
                  </a:cubicBezTo>
                  <a:cubicBezTo>
                    <a:pt x="1024" y="480"/>
                    <a:pt x="1024" y="480"/>
                    <a:pt x="1024" y="480"/>
                  </a:cubicBezTo>
                  <a:cubicBezTo>
                    <a:pt x="1024" y="491"/>
                    <a:pt x="1025" y="502"/>
                    <a:pt x="1027" y="512"/>
                  </a:cubicBezTo>
                  <a:cubicBezTo>
                    <a:pt x="893" y="512"/>
                    <a:pt x="893" y="512"/>
                    <a:pt x="893" y="512"/>
                  </a:cubicBezTo>
                  <a:cubicBezTo>
                    <a:pt x="895" y="502"/>
                    <a:pt x="896" y="491"/>
                    <a:pt x="896" y="480"/>
                  </a:cubicBezTo>
                  <a:cubicBezTo>
                    <a:pt x="896" y="160"/>
                    <a:pt x="896" y="160"/>
                    <a:pt x="896" y="160"/>
                  </a:cubicBezTo>
                  <a:cubicBezTo>
                    <a:pt x="896" y="72"/>
                    <a:pt x="824" y="0"/>
                    <a:pt x="736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72" y="0"/>
                    <a:pt x="0" y="72"/>
                    <a:pt x="0" y="16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68"/>
                    <a:pt x="72" y="640"/>
                    <a:pt x="160" y="640"/>
                  </a:cubicBezTo>
                  <a:cubicBezTo>
                    <a:pt x="160" y="1664"/>
                    <a:pt x="160" y="1664"/>
                    <a:pt x="160" y="1664"/>
                  </a:cubicBezTo>
                  <a:cubicBezTo>
                    <a:pt x="32" y="1664"/>
                    <a:pt x="32" y="1664"/>
                    <a:pt x="32" y="1664"/>
                  </a:cubicBezTo>
                  <a:cubicBezTo>
                    <a:pt x="14" y="1664"/>
                    <a:pt x="0" y="1678"/>
                    <a:pt x="0" y="1696"/>
                  </a:cubicBezTo>
                  <a:cubicBezTo>
                    <a:pt x="0" y="1819"/>
                    <a:pt x="100" y="1920"/>
                    <a:pt x="224" y="1920"/>
                  </a:cubicBezTo>
                  <a:cubicBezTo>
                    <a:pt x="1696" y="1920"/>
                    <a:pt x="1696" y="1920"/>
                    <a:pt x="1696" y="1920"/>
                  </a:cubicBezTo>
                  <a:cubicBezTo>
                    <a:pt x="1820" y="1920"/>
                    <a:pt x="1920" y="1819"/>
                    <a:pt x="1920" y="1696"/>
                  </a:cubicBezTo>
                  <a:cubicBezTo>
                    <a:pt x="1920" y="1678"/>
                    <a:pt x="1906" y="1664"/>
                    <a:pt x="1888" y="1664"/>
                  </a:cubicBezTo>
                  <a:cubicBezTo>
                    <a:pt x="1760" y="1664"/>
                    <a:pt x="1760" y="1664"/>
                    <a:pt x="1760" y="1664"/>
                  </a:cubicBezTo>
                  <a:cubicBezTo>
                    <a:pt x="1760" y="640"/>
                    <a:pt x="1760" y="640"/>
                    <a:pt x="1760" y="640"/>
                  </a:cubicBezTo>
                  <a:cubicBezTo>
                    <a:pt x="1848" y="640"/>
                    <a:pt x="1920" y="568"/>
                    <a:pt x="1920" y="480"/>
                  </a:cubicBezTo>
                  <a:cubicBezTo>
                    <a:pt x="1920" y="160"/>
                    <a:pt x="1920" y="160"/>
                    <a:pt x="1920" y="160"/>
                  </a:cubicBezTo>
                  <a:cubicBezTo>
                    <a:pt x="1920" y="72"/>
                    <a:pt x="1848" y="0"/>
                    <a:pt x="1760" y="0"/>
                  </a:cubicBezTo>
                  <a:close/>
                  <a:moveTo>
                    <a:pt x="863" y="576"/>
                  </a:moveTo>
                  <a:cubicBezTo>
                    <a:pt x="1057" y="576"/>
                    <a:pt x="1057" y="576"/>
                    <a:pt x="1057" y="576"/>
                  </a:cubicBezTo>
                  <a:cubicBezTo>
                    <a:pt x="1058" y="578"/>
                    <a:pt x="1061" y="581"/>
                    <a:pt x="1063" y="583"/>
                  </a:cubicBezTo>
                  <a:cubicBezTo>
                    <a:pt x="1067" y="589"/>
                    <a:pt x="1073" y="594"/>
                    <a:pt x="1078" y="599"/>
                  </a:cubicBezTo>
                  <a:cubicBezTo>
                    <a:pt x="1081" y="602"/>
                    <a:pt x="1084" y="604"/>
                    <a:pt x="1087" y="607"/>
                  </a:cubicBezTo>
                  <a:cubicBezTo>
                    <a:pt x="1092" y="610"/>
                    <a:pt x="1096" y="613"/>
                    <a:pt x="1101" y="616"/>
                  </a:cubicBezTo>
                  <a:cubicBezTo>
                    <a:pt x="1106" y="619"/>
                    <a:pt x="1111" y="622"/>
                    <a:pt x="1117" y="625"/>
                  </a:cubicBezTo>
                  <a:cubicBezTo>
                    <a:pt x="1120" y="626"/>
                    <a:pt x="1123" y="628"/>
                    <a:pt x="1126" y="629"/>
                  </a:cubicBezTo>
                  <a:cubicBezTo>
                    <a:pt x="1134" y="632"/>
                    <a:pt x="1142" y="634"/>
                    <a:pt x="1149" y="636"/>
                  </a:cubicBezTo>
                  <a:cubicBezTo>
                    <a:pt x="1151" y="636"/>
                    <a:pt x="1154" y="637"/>
                    <a:pt x="1156" y="637"/>
                  </a:cubicBezTo>
                  <a:cubicBezTo>
                    <a:pt x="1165" y="639"/>
                    <a:pt x="1174" y="640"/>
                    <a:pt x="1184" y="640"/>
                  </a:cubicBezTo>
                  <a:cubicBezTo>
                    <a:pt x="1312" y="640"/>
                    <a:pt x="1312" y="640"/>
                    <a:pt x="1312" y="640"/>
                  </a:cubicBezTo>
                  <a:cubicBezTo>
                    <a:pt x="1312" y="704"/>
                    <a:pt x="1312" y="704"/>
                    <a:pt x="1312" y="704"/>
                  </a:cubicBezTo>
                  <a:cubicBezTo>
                    <a:pt x="608" y="704"/>
                    <a:pt x="608" y="704"/>
                    <a:pt x="608" y="704"/>
                  </a:cubicBezTo>
                  <a:cubicBezTo>
                    <a:pt x="608" y="640"/>
                    <a:pt x="608" y="640"/>
                    <a:pt x="608" y="640"/>
                  </a:cubicBezTo>
                  <a:cubicBezTo>
                    <a:pt x="736" y="640"/>
                    <a:pt x="736" y="640"/>
                    <a:pt x="736" y="640"/>
                  </a:cubicBezTo>
                  <a:cubicBezTo>
                    <a:pt x="746" y="640"/>
                    <a:pt x="755" y="639"/>
                    <a:pt x="764" y="637"/>
                  </a:cubicBezTo>
                  <a:cubicBezTo>
                    <a:pt x="766" y="637"/>
                    <a:pt x="768" y="636"/>
                    <a:pt x="771" y="636"/>
                  </a:cubicBezTo>
                  <a:cubicBezTo>
                    <a:pt x="778" y="634"/>
                    <a:pt x="786" y="632"/>
                    <a:pt x="794" y="629"/>
                  </a:cubicBezTo>
                  <a:cubicBezTo>
                    <a:pt x="797" y="628"/>
                    <a:pt x="800" y="626"/>
                    <a:pt x="803" y="625"/>
                  </a:cubicBezTo>
                  <a:cubicBezTo>
                    <a:pt x="809" y="622"/>
                    <a:pt x="814" y="619"/>
                    <a:pt x="819" y="616"/>
                  </a:cubicBezTo>
                  <a:cubicBezTo>
                    <a:pt x="824" y="613"/>
                    <a:pt x="828" y="610"/>
                    <a:pt x="833" y="607"/>
                  </a:cubicBezTo>
                  <a:cubicBezTo>
                    <a:pt x="836" y="604"/>
                    <a:pt x="839" y="602"/>
                    <a:pt x="842" y="599"/>
                  </a:cubicBezTo>
                  <a:cubicBezTo>
                    <a:pt x="847" y="594"/>
                    <a:pt x="853" y="589"/>
                    <a:pt x="857" y="583"/>
                  </a:cubicBezTo>
                  <a:cubicBezTo>
                    <a:pt x="859" y="581"/>
                    <a:pt x="861" y="578"/>
                    <a:pt x="863" y="576"/>
                  </a:cubicBezTo>
                  <a:close/>
                  <a:moveTo>
                    <a:pt x="1485" y="768"/>
                  </a:moveTo>
                  <a:cubicBezTo>
                    <a:pt x="1568" y="768"/>
                    <a:pt x="1568" y="768"/>
                    <a:pt x="1568" y="768"/>
                  </a:cubicBezTo>
                  <a:cubicBezTo>
                    <a:pt x="1568" y="1536"/>
                    <a:pt x="1568" y="1536"/>
                    <a:pt x="1568" y="1536"/>
                  </a:cubicBezTo>
                  <a:cubicBezTo>
                    <a:pt x="352" y="1536"/>
                    <a:pt x="352" y="1536"/>
                    <a:pt x="352" y="1536"/>
                  </a:cubicBezTo>
                  <a:cubicBezTo>
                    <a:pt x="352" y="768"/>
                    <a:pt x="352" y="768"/>
                    <a:pt x="352" y="768"/>
                  </a:cubicBezTo>
                  <a:cubicBezTo>
                    <a:pt x="435" y="768"/>
                    <a:pt x="435" y="768"/>
                    <a:pt x="435" y="768"/>
                  </a:cubicBezTo>
                  <a:cubicBezTo>
                    <a:pt x="553" y="887"/>
                    <a:pt x="553" y="887"/>
                    <a:pt x="553" y="887"/>
                  </a:cubicBezTo>
                  <a:cubicBezTo>
                    <a:pt x="556" y="889"/>
                    <a:pt x="559" y="891"/>
                    <a:pt x="563" y="893"/>
                  </a:cubicBezTo>
                  <a:cubicBezTo>
                    <a:pt x="564" y="893"/>
                    <a:pt x="565" y="894"/>
                    <a:pt x="566" y="894"/>
                  </a:cubicBezTo>
                  <a:cubicBezTo>
                    <a:pt x="568" y="895"/>
                    <a:pt x="571" y="895"/>
                    <a:pt x="574" y="896"/>
                  </a:cubicBezTo>
                  <a:cubicBezTo>
                    <a:pt x="575" y="896"/>
                    <a:pt x="575" y="896"/>
                    <a:pt x="576" y="896"/>
                  </a:cubicBezTo>
                  <a:cubicBezTo>
                    <a:pt x="576" y="896"/>
                    <a:pt x="577" y="896"/>
                    <a:pt x="577" y="896"/>
                  </a:cubicBezTo>
                  <a:cubicBezTo>
                    <a:pt x="581" y="896"/>
                    <a:pt x="585" y="895"/>
                    <a:pt x="588" y="894"/>
                  </a:cubicBezTo>
                  <a:cubicBezTo>
                    <a:pt x="600" y="889"/>
                    <a:pt x="608" y="877"/>
                    <a:pt x="608" y="864"/>
                  </a:cubicBezTo>
                  <a:cubicBezTo>
                    <a:pt x="608" y="768"/>
                    <a:pt x="608" y="768"/>
                    <a:pt x="608" y="768"/>
                  </a:cubicBezTo>
                  <a:cubicBezTo>
                    <a:pt x="1312" y="768"/>
                    <a:pt x="1312" y="768"/>
                    <a:pt x="1312" y="768"/>
                  </a:cubicBezTo>
                  <a:cubicBezTo>
                    <a:pt x="1312" y="864"/>
                    <a:pt x="1312" y="864"/>
                    <a:pt x="1312" y="864"/>
                  </a:cubicBezTo>
                  <a:cubicBezTo>
                    <a:pt x="1312" y="877"/>
                    <a:pt x="1320" y="889"/>
                    <a:pt x="1332" y="894"/>
                  </a:cubicBezTo>
                  <a:cubicBezTo>
                    <a:pt x="1335" y="895"/>
                    <a:pt x="1339" y="896"/>
                    <a:pt x="1343" y="896"/>
                  </a:cubicBezTo>
                  <a:cubicBezTo>
                    <a:pt x="1343" y="896"/>
                    <a:pt x="1344" y="896"/>
                    <a:pt x="1344" y="896"/>
                  </a:cubicBezTo>
                  <a:cubicBezTo>
                    <a:pt x="1345" y="896"/>
                    <a:pt x="1345" y="896"/>
                    <a:pt x="1346" y="896"/>
                  </a:cubicBezTo>
                  <a:cubicBezTo>
                    <a:pt x="1349" y="895"/>
                    <a:pt x="1351" y="895"/>
                    <a:pt x="1354" y="894"/>
                  </a:cubicBezTo>
                  <a:cubicBezTo>
                    <a:pt x="1355" y="894"/>
                    <a:pt x="1356" y="893"/>
                    <a:pt x="1357" y="893"/>
                  </a:cubicBezTo>
                  <a:cubicBezTo>
                    <a:pt x="1361" y="891"/>
                    <a:pt x="1364" y="889"/>
                    <a:pt x="1367" y="887"/>
                  </a:cubicBezTo>
                  <a:lnTo>
                    <a:pt x="1485" y="768"/>
                  </a:lnTo>
                  <a:close/>
                  <a:moveTo>
                    <a:pt x="64" y="480"/>
                  </a:moveTo>
                  <a:cubicBezTo>
                    <a:pt x="64" y="160"/>
                    <a:pt x="64" y="160"/>
                    <a:pt x="64" y="160"/>
                  </a:cubicBezTo>
                  <a:cubicBezTo>
                    <a:pt x="64" y="107"/>
                    <a:pt x="107" y="64"/>
                    <a:pt x="160" y="64"/>
                  </a:cubicBezTo>
                  <a:cubicBezTo>
                    <a:pt x="736" y="64"/>
                    <a:pt x="736" y="64"/>
                    <a:pt x="736" y="64"/>
                  </a:cubicBezTo>
                  <a:cubicBezTo>
                    <a:pt x="789" y="64"/>
                    <a:pt x="832" y="107"/>
                    <a:pt x="832" y="160"/>
                  </a:cubicBezTo>
                  <a:cubicBezTo>
                    <a:pt x="832" y="480"/>
                    <a:pt x="832" y="480"/>
                    <a:pt x="832" y="480"/>
                  </a:cubicBezTo>
                  <a:cubicBezTo>
                    <a:pt x="832" y="497"/>
                    <a:pt x="827" y="513"/>
                    <a:pt x="819" y="527"/>
                  </a:cubicBezTo>
                  <a:cubicBezTo>
                    <a:pt x="819" y="528"/>
                    <a:pt x="819" y="528"/>
                    <a:pt x="819" y="528"/>
                  </a:cubicBezTo>
                  <a:cubicBezTo>
                    <a:pt x="810" y="542"/>
                    <a:pt x="799" y="554"/>
                    <a:pt x="785" y="562"/>
                  </a:cubicBezTo>
                  <a:cubicBezTo>
                    <a:pt x="784" y="563"/>
                    <a:pt x="782" y="564"/>
                    <a:pt x="781" y="564"/>
                  </a:cubicBezTo>
                  <a:cubicBezTo>
                    <a:pt x="776" y="567"/>
                    <a:pt x="770" y="569"/>
                    <a:pt x="765" y="571"/>
                  </a:cubicBezTo>
                  <a:cubicBezTo>
                    <a:pt x="763" y="572"/>
                    <a:pt x="761" y="573"/>
                    <a:pt x="759" y="573"/>
                  </a:cubicBezTo>
                  <a:cubicBezTo>
                    <a:pt x="751" y="575"/>
                    <a:pt x="744" y="576"/>
                    <a:pt x="736" y="576"/>
                  </a:cubicBezTo>
                  <a:cubicBezTo>
                    <a:pt x="576" y="576"/>
                    <a:pt x="576" y="576"/>
                    <a:pt x="576" y="576"/>
                  </a:cubicBezTo>
                  <a:cubicBezTo>
                    <a:pt x="558" y="576"/>
                    <a:pt x="544" y="590"/>
                    <a:pt x="544" y="608"/>
                  </a:cubicBezTo>
                  <a:cubicBezTo>
                    <a:pt x="544" y="736"/>
                    <a:pt x="544" y="736"/>
                    <a:pt x="544" y="736"/>
                  </a:cubicBezTo>
                  <a:cubicBezTo>
                    <a:pt x="544" y="787"/>
                    <a:pt x="544" y="787"/>
                    <a:pt x="544" y="787"/>
                  </a:cubicBezTo>
                  <a:cubicBezTo>
                    <a:pt x="471" y="713"/>
                    <a:pt x="471" y="713"/>
                    <a:pt x="471" y="713"/>
                  </a:cubicBezTo>
                  <a:cubicBezTo>
                    <a:pt x="343" y="585"/>
                    <a:pt x="343" y="585"/>
                    <a:pt x="343" y="585"/>
                  </a:cubicBezTo>
                  <a:cubicBezTo>
                    <a:pt x="337" y="579"/>
                    <a:pt x="328" y="576"/>
                    <a:pt x="320" y="576"/>
                  </a:cubicBezTo>
                  <a:cubicBezTo>
                    <a:pt x="192" y="576"/>
                    <a:pt x="192" y="576"/>
                    <a:pt x="192" y="576"/>
                  </a:cubicBezTo>
                  <a:cubicBezTo>
                    <a:pt x="160" y="576"/>
                    <a:pt x="160" y="576"/>
                    <a:pt x="160" y="576"/>
                  </a:cubicBezTo>
                  <a:cubicBezTo>
                    <a:pt x="107" y="576"/>
                    <a:pt x="64" y="533"/>
                    <a:pt x="64" y="480"/>
                  </a:cubicBezTo>
                  <a:close/>
                  <a:moveTo>
                    <a:pt x="1696" y="1856"/>
                  </a:moveTo>
                  <a:cubicBezTo>
                    <a:pt x="224" y="1856"/>
                    <a:pt x="224" y="1856"/>
                    <a:pt x="224" y="1856"/>
                  </a:cubicBezTo>
                  <a:cubicBezTo>
                    <a:pt x="147" y="1856"/>
                    <a:pt x="82" y="1801"/>
                    <a:pt x="67" y="1728"/>
                  </a:cubicBezTo>
                  <a:cubicBezTo>
                    <a:pt x="192" y="1728"/>
                    <a:pt x="192" y="1728"/>
                    <a:pt x="192" y="1728"/>
                  </a:cubicBezTo>
                  <a:cubicBezTo>
                    <a:pt x="1728" y="1728"/>
                    <a:pt x="1728" y="1728"/>
                    <a:pt x="1728" y="1728"/>
                  </a:cubicBezTo>
                  <a:cubicBezTo>
                    <a:pt x="1853" y="1728"/>
                    <a:pt x="1853" y="1728"/>
                    <a:pt x="1853" y="1728"/>
                  </a:cubicBezTo>
                  <a:cubicBezTo>
                    <a:pt x="1838" y="1801"/>
                    <a:pt x="1773" y="1856"/>
                    <a:pt x="1696" y="1856"/>
                  </a:cubicBezTo>
                  <a:close/>
                  <a:moveTo>
                    <a:pt x="1696" y="1664"/>
                  </a:moveTo>
                  <a:cubicBezTo>
                    <a:pt x="224" y="1664"/>
                    <a:pt x="224" y="1664"/>
                    <a:pt x="224" y="1664"/>
                  </a:cubicBezTo>
                  <a:cubicBezTo>
                    <a:pt x="224" y="640"/>
                    <a:pt x="224" y="640"/>
                    <a:pt x="224" y="640"/>
                  </a:cubicBezTo>
                  <a:cubicBezTo>
                    <a:pt x="307" y="640"/>
                    <a:pt x="307" y="640"/>
                    <a:pt x="307" y="640"/>
                  </a:cubicBezTo>
                  <a:cubicBezTo>
                    <a:pt x="371" y="704"/>
                    <a:pt x="371" y="704"/>
                    <a:pt x="371" y="704"/>
                  </a:cubicBezTo>
                  <a:cubicBezTo>
                    <a:pt x="320" y="704"/>
                    <a:pt x="320" y="704"/>
                    <a:pt x="320" y="704"/>
                  </a:cubicBezTo>
                  <a:cubicBezTo>
                    <a:pt x="302" y="704"/>
                    <a:pt x="288" y="718"/>
                    <a:pt x="288" y="736"/>
                  </a:cubicBezTo>
                  <a:cubicBezTo>
                    <a:pt x="288" y="1568"/>
                    <a:pt x="288" y="1568"/>
                    <a:pt x="288" y="1568"/>
                  </a:cubicBezTo>
                  <a:cubicBezTo>
                    <a:pt x="288" y="1586"/>
                    <a:pt x="302" y="1600"/>
                    <a:pt x="320" y="1600"/>
                  </a:cubicBezTo>
                  <a:cubicBezTo>
                    <a:pt x="1600" y="1600"/>
                    <a:pt x="1600" y="1600"/>
                    <a:pt x="1600" y="1600"/>
                  </a:cubicBezTo>
                  <a:cubicBezTo>
                    <a:pt x="1618" y="1600"/>
                    <a:pt x="1632" y="1586"/>
                    <a:pt x="1632" y="1568"/>
                  </a:cubicBezTo>
                  <a:cubicBezTo>
                    <a:pt x="1632" y="736"/>
                    <a:pt x="1632" y="736"/>
                    <a:pt x="1632" y="736"/>
                  </a:cubicBezTo>
                  <a:cubicBezTo>
                    <a:pt x="1632" y="718"/>
                    <a:pt x="1618" y="704"/>
                    <a:pt x="1600" y="704"/>
                  </a:cubicBezTo>
                  <a:cubicBezTo>
                    <a:pt x="1549" y="704"/>
                    <a:pt x="1549" y="704"/>
                    <a:pt x="1549" y="704"/>
                  </a:cubicBezTo>
                  <a:cubicBezTo>
                    <a:pt x="1613" y="640"/>
                    <a:pt x="1613" y="640"/>
                    <a:pt x="1613" y="640"/>
                  </a:cubicBezTo>
                  <a:cubicBezTo>
                    <a:pt x="1696" y="640"/>
                    <a:pt x="1696" y="640"/>
                    <a:pt x="1696" y="640"/>
                  </a:cubicBezTo>
                  <a:lnTo>
                    <a:pt x="1696" y="1664"/>
                  </a:lnTo>
                  <a:close/>
                  <a:moveTo>
                    <a:pt x="1856" y="480"/>
                  </a:moveTo>
                  <a:cubicBezTo>
                    <a:pt x="1856" y="533"/>
                    <a:pt x="1813" y="576"/>
                    <a:pt x="1760" y="576"/>
                  </a:cubicBezTo>
                  <a:cubicBezTo>
                    <a:pt x="1728" y="576"/>
                    <a:pt x="1728" y="576"/>
                    <a:pt x="1728" y="576"/>
                  </a:cubicBezTo>
                  <a:cubicBezTo>
                    <a:pt x="1600" y="576"/>
                    <a:pt x="1600" y="576"/>
                    <a:pt x="1600" y="576"/>
                  </a:cubicBezTo>
                  <a:cubicBezTo>
                    <a:pt x="1592" y="576"/>
                    <a:pt x="1583" y="579"/>
                    <a:pt x="1577" y="585"/>
                  </a:cubicBezTo>
                  <a:cubicBezTo>
                    <a:pt x="1449" y="713"/>
                    <a:pt x="1449" y="713"/>
                    <a:pt x="1449" y="713"/>
                  </a:cubicBezTo>
                  <a:cubicBezTo>
                    <a:pt x="1376" y="787"/>
                    <a:pt x="1376" y="787"/>
                    <a:pt x="1376" y="787"/>
                  </a:cubicBezTo>
                  <a:cubicBezTo>
                    <a:pt x="1376" y="736"/>
                    <a:pt x="1376" y="736"/>
                    <a:pt x="1376" y="736"/>
                  </a:cubicBezTo>
                  <a:cubicBezTo>
                    <a:pt x="1376" y="608"/>
                    <a:pt x="1376" y="608"/>
                    <a:pt x="1376" y="608"/>
                  </a:cubicBezTo>
                  <a:cubicBezTo>
                    <a:pt x="1376" y="590"/>
                    <a:pt x="1362" y="576"/>
                    <a:pt x="1344" y="576"/>
                  </a:cubicBezTo>
                  <a:cubicBezTo>
                    <a:pt x="1184" y="576"/>
                    <a:pt x="1184" y="576"/>
                    <a:pt x="1184" y="576"/>
                  </a:cubicBezTo>
                  <a:cubicBezTo>
                    <a:pt x="1176" y="576"/>
                    <a:pt x="1169" y="575"/>
                    <a:pt x="1161" y="573"/>
                  </a:cubicBezTo>
                  <a:cubicBezTo>
                    <a:pt x="1159" y="573"/>
                    <a:pt x="1157" y="572"/>
                    <a:pt x="1155" y="571"/>
                  </a:cubicBezTo>
                  <a:cubicBezTo>
                    <a:pt x="1150" y="569"/>
                    <a:pt x="1144" y="567"/>
                    <a:pt x="1139" y="564"/>
                  </a:cubicBezTo>
                  <a:cubicBezTo>
                    <a:pt x="1138" y="564"/>
                    <a:pt x="1136" y="563"/>
                    <a:pt x="1135" y="562"/>
                  </a:cubicBezTo>
                  <a:cubicBezTo>
                    <a:pt x="1121" y="554"/>
                    <a:pt x="1110" y="542"/>
                    <a:pt x="1101" y="528"/>
                  </a:cubicBezTo>
                  <a:cubicBezTo>
                    <a:pt x="1101" y="528"/>
                    <a:pt x="1101" y="528"/>
                    <a:pt x="1101" y="527"/>
                  </a:cubicBezTo>
                  <a:cubicBezTo>
                    <a:pt x="1093" y="513"/>
                    <a:pt x="1088" y="497"/>
                    <a:pt x="1088" y="480"/>
                  </a:cubicBezTo>
                  <a:cubicBezTo>
                    <a:pt x="1088" y="160"/>
                    <a:pt x="1088" y="160"/>
                    <a:pt x="1088" y="160"/>
                  </a:cubicBezTo>
                  <a:cubicBezTo>
                    <a:pt x="1088" y="107"/>
                    <a:pt x="1131" y="64"/>
                    <a:pt x="1184" y="64"/>
                  </a:cubicBezTo>
                  <a:cubicBezTo>
                    <a:pt x="1760" y="64"/>
                    <a:pt x="1760" y="64"/>
                    <a:pt x="1760" y="64"/>
                  </a:cubicBezTo>
                  <a:cubicBezTo>
                    <a:pt x="1813" y="64"/>
                    <a:pt x="1856" y="107"/>
                    <a:pt x="1856" y="160"/>
                  </a:cubicBezTo>
                  <a:lnTo>
                    <a:pt x="1856" y="4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Rectangle 106">
              <a:extLst>
                <a:ext uri="{FF2B5EF4-FFF2-40B4-BE49-F238E27FC236}">
                  <a16:creationId xmlns:a16="http://schemas.microsoft.com/office/drawing/2014/main" id="{9B17ABA3-C635-4261-B6A4-A9609CD87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7950" y="3032125"/>
              <a:ext cx="46038" cy="460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107">
              <a:extLst>
                <a:ext uri="{FF2B5EF4-FFF2-40B4-BE49-F238E27FC236}">
                  <a16:creationId xmlns:a16="http://schemas.microsoft.com/office/drawing/2014/main" id="{882A1002-F8A4-428A-BE4E-DB6E25E2B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025" y="3032125"/>
              <a:ext cx="47625" cy="460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Rectangle 108">
              <a:extLst>
                <a:ext uri="{FF2B5EF4-FFF2-40B4-BE49-F238E27FC236}">
                  <a16:creationId xmlns:a16="http://schemas.microsoft.com/office/drawing/2014/main" id="{BC911573-791A-4939-A97E-965540BE8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688" y="3032125"/>
              <a:ext cx="46038" cy="460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09">
              <a:extLst>
                <a:ext uri="{FF2B5EF4-FFF2-40B4-BE49-F238E27FC236}">
                  <a16:creationId xmlns:a16="http://schemas.microsoft.com/office/drawing/2014/main" id="{2ED8903F-B755-4E85-B536-8F796BB61D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6425" y="2952750"/>
              <a:ext cx="285750" cy="241300"/>
            </a:xfrm>
            <a:custGeom>
              <a:avLst/>
              <a:gdLst>
                <a:gd name="T0" fmla="*/ 173 w 392"/>
                <a:gd name="T1" fmla="*/ 325 h 334"/>
                <a:gd name="T2" fmla="*/ 196 w 392"/>
                <a:gd name="T3" fmla="*/ 334 h 334"/>
                <a:gd name="T4" fmla="*/ 219 w 392"/>
                <a:gd name="T5" fmla="*/ 325 h 334"/>
                <a:gd name="T6" fmla="*/ 363 w 392"/>
                <a:gd name="T7" fmla="*/ 181 h 334"/>
                <a:gd name="T8" fmla="*/ 392 w 392"/>
                <a:gd name="T9" fmla="*/ 110 h 334"/>
                <a:gd name="T10" fmla="*/ 363 w 392"/>
                <a:gd name="T11" fmla="*/ 39 h 334"/>
                <a:gd name="T12" fmla="*/ 221 w 392"/>
                <a:gd name="T13" fmla="*/ 39 h 334"/>
                <a:gd name="T14" fmla="*/ 196 w 392"/>
                <a:gd name="T15" fmla="*/ 65 h 334"/>
                <a:gd name="T16" fmla="*/ 171 w 392"/>
                <a:gd name="T17" fmla="*/ 39 h 334"/>
                <a:gd name="T18" fmla="*/ 29 w 392"/>
                <a:gd name="T19" fmla="*/ 39 h 334"/>
                <a:gd name="T20" fmla="*/ 0 w 392"/>
                <a:gd name="T21" fmla="*/ 110 h 334"/>
                <a:gd name="T22" fmla="*/ 29 w 392"/>
                <a:gd name="T23" fmla="*/ 181 h 334"/>
                <a:gd name="T24" fmla="*/ 173 w 392"/>
                <a:gd name="T25" fmla="*/ 325 h 334"/>
                <a:gd name="T26" fmla="*/ 75 w 392"/>
                <a:gd name="T27" fmla="*/ 85 h 334"/>
                <a:gd name="T28" fmla="*/ 100 w 392"/>
                <a:gd name="T29" fmla="*/ 74 h 334"/>
                <a:gd name="T30" fmla="*/ 125 w 392"/>
                <a:gd name="T31" fmla="*/ 85 h 334"/>
                <a:gd name="T32" fmla="*/ 173 w 392"/>
                <a:gd name="T33" fmla="*/ 133 h 334"/>
                <a:gd name="T34" fmla="*/ 219 w 392"/>
                <a:gd name="T35" fmla="*/ 133 h 334"/>
                <a:gd name="T36" fmla="*/ 267 w 392"/>
                <a:gd name="T37" fmla="*/ 85 h 334"/>
                <a:gd name="T38" fmla="*/ 317 w 392"/>
                <a:gd name="T39" fmla="*/ 85 h 334"/>
                <a:gd name="T40" fmla="*/ 328 w 392"/>
                <a:gd name="T41" fmla="*/ 110 h 334"/>
                <a:gd name="T42" fmla="*/ 317 w 392"/>
                <a:gd name="T43" fmla="*/ 135 h 334"/>
                <a:gd name="T44" fmla="*/ 196 w 392"/>
                <a:gd name="T45" fmla="*/ 257 h 334"/>
                <a:gd name="T46" fmla="*/ 75 w 392"/>
                <a:gd name="T47" fmla="*/ 135 h 334"/>
                <a:gd name="T48" fmla="*/ 64 w 392"/>
                <a:gd name="T49" fmla="*/ 110 h 334"/>
                <a:gd name="T50" fmla="*/ 75 w 392"/>
                <a:gd name="T51" fmla="*/ 8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2" h="334">
                  <a:moveTo>
                    <a:pt x="173" y="325"/>
                  </a:moveTo>
                  <a:cubicBezTo>
                    <a:pt x="180" y="331"/>
                    <a:pt x="188" y="334"/>
                    <a:pt x="196" y="334"/>
                  </a:cubicBezTo>
                  <a:cubicBezTo>
                    <a:pt x="204" y="334"/>
                    <a:pt x="212" y="331"/>
                    <a:pt x="219" y="325"/>
                  </a:cubicBezTo>
                  <a:cubicBezTo>
                    <a:pt x="363" y="181"/>
                    <a:pt x="363" y="181"/>
                    <a:pt x="363" y="181"/>
                  </a:cubicBezTo>
                  <a:cubicBezTo>
                    <a:pt x="382" y="162"/>
                    <a:pt x="392" y="137"/>
                    <a:pt x="392" y="110"/>
                  </a:cubicBezTo>
                  <a:cubicBezTo>
                    <a:pt x="392" y="83"/>
                    <a:pt x="382" y="58"/>
                    <a:pt x="363" y="39"/>
                  </a:cubicBezTo>
                  <a:cubicBezTo>
                    <a:pt x="324" y="0"/>
                    <a:pt x="260" y="0"/>
                    <a:pt x="221" y="39"/>
                  </a:cubicBezTo>
                  <a:cubicBezTo>
                    <a:pt x="196" y="65"/>
                    <a:pt x="196" y="65"/>
                    <a:pt x="196" y="65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32" y="0"/>
                    <a:pt x="68" y="0"/>
                    <a:pt x="29" y="39"/>
                  </a:cubicBezTo>
                  <a:cubicBezTo>
                    <a:pt x="10" y="58"/>
                    <a:pt x="0" y="83"/>
                    <a:pt x="0" y="110"/>
                  </a:cubicBezTo>
                  <a:cubicBezTo>
                    <a:pt x="0" y="137"/>
                    <a:pt x="10" y="162"/>
                    <a:pt x="29" y="181"/>
                  </a:cubicBezTo>
                  <a:lnTo>
                    <a:pt x="173" y="325"/>
                  </a:lnTo>
                  <a:close/>
                  <a:moveTo>
                    <a:pt x="75" y="85"/>
                  </a:moveTo>
                  <a:cubicBezTo>
                    <a:pt x="82" y="78"/>
                    <a:pt x="91" y="74"/>
                    <a:pt x="100" y="74"/>
                  </a:cubicBezTo>
                  <a:cubicBezTo>
                    <a:pt x="109" y="74"/>
                    <a:pt x="118" y="78"/>
                    <a:pt x="125" y="85"/>
                  </a:cubicBezTo>
                  <a:cubicBezTo>
                    <a:pt x="173" y="133"/>
                    <a:pt x="173" y="133"/>
                    <a:pt x="173" y="133"/>
                  </a:cubicBezTo>
                  <a:cubicBezTo>
                    <a:pt x="186" y="145"/>
                    <a:pt x="206" y="145"/>
                    <a:pt x="219" y="133"/>
                  </a:cubicBezTo>
                  <a:cubicBezTo>
                    <a:pt x="267" y="85"/>
                    <a:pt x="267" y="85"/>
                    <a:pt x="267" y="85"/>
                  </a:cubicBezTo>
                  <a:cubicBezTo>
                    <a:pt x="281" y="71"/>
                    <a:pt x="303" y="71"/>
                    <a:pt x="317" y="85"/>
                  </a:cubicBezTo>
                  <a:cubicBezTo>
                    <a:pt x="324" y="91"/>
                    <a:pt x="328" y="100"/>
                    <a:pt x="328" y="110"/>
                  </a:cubicBezTo>
                  <a:cubicBezTo>
                    <a:pt x="328" y="120"/>
                    <a:pt x="324" y="129"/>
                    <a:pt x="317" y="135"/>
                  </a:cubicBezTo>
                  <a:cubicBezTo>
                    <a:pt x="196" y="257"/>
                    <a:pt x="196" y="257"/>
                    <a:pt x="196" y="257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8" y="129"/>
                    <a:pt x="64" y="120"/>
                    <a:pt x="64" y="110"/>
                  </a:cubicBezTo>
                  <a:cubicBezTo>
                    <a:pt x="64" y="100"/>
                    <a:pt x="68" y="91"/>
                    <a:pt x="75" y="8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381557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 flipH="1">
            <a:off x="-8745" y="2537460"/>
            <a:ext cx="1227945" cy="39461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053D78-D1A3-4093-926C-CBCB1C44C908}"/>
              </a:ext>
            </a:extLst>
          </p:cNvPr>
          <p:cNvCxnSpPr>
            <a:cxnSpLocks/>
          </p:cNvCxnSpPr>
          <p:nvPr/>
        </p:nvCxnSpPr>
        <p:spPr>
          <a:xfrm flipH="1" flipV="1">
            <a:off x="2712720" y="2560320"/>
            <a:ext cx="1016319" cy="65436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4CB995C-31C9-44BF-B7BA-69FC0AC51921}"/>
              </a:ext>
            </a:extLst>
          </p:cNvPr>
          <p:cNvCxnSpPr>
            <a:cxnSpLocks/>
          </p:cNvCxnSpPr>
          <p:nvPr/>
        </p:nvCxnSpPr>
        <p:spPr>
          <a:xfrm flipH="1">
            <a:off x="5288280" y="2522220"/>
            <a:ext cx="1440180" cy="104394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8890D1F-F30D-4BEF-836F-B5C01D8C23A2}"/>
              </a:ext>
            </a:extLst>
          </p:cNvPr>
          <p:cNvCxnSpPr>
            <a:cxnSpLocks/>
          </p:cNvCxnSpPr>
          <p:nvPr/>
        </p:nvCxnSpPr>
        <p:spPr>
          <a:xfrm flipH="1" flipV="1">
            <a:off x="8008620" y="2263140"/>
            <a:ext cx="1135381" cy="26265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Extract, Transform &amp; Load (ETL)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1155700" y="1799590"/>
            <a:ext cx="1587500" cy="1587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0BDC6C-8858-4218-B1F8-583A77C0BA18}"/>
              </a:ext>
            </a:extLst>
          </p:cNvPr>
          <p:cNvSpPr/>
          <p:nvPr/>
        </p:nvSpPr>
        <p:spPr>
          <a:xfrm>
            <a:off x="3581400" y="2655461"/>
            <a:ext cx="1765300" cy="176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4E1E864-D630-4926-9D26-CDAC91CC418D}"/>
              </a:ext>
            </a:extLst>
          </p:cNvPr>
          <p:cNvSpPr/>
          <p:nvPr/>
        </p:nvSpPr>
        <p:spPr>
          <a:xfrm>
            <a:off x="6678931" y="1771650"/>
            <a:ext cx="1414780" cy="14147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35B9C13-460E-4EF5-B9D9-893436389A01}"/>
              </a:ext>
            </a:extLst>
          </p:cNvPr>
          <p:cNvGrpSpPr/>
          <p:nvPr/>
        </p:nvGrpSpPr>
        <p:grpSpPr>
          <a:xfrm>
            <a:off x="1598415" y="2244585"/>
            <a:ext cx="702070" cy="697510"/>
            <a:chOff x="795338" y="2571750"/>
            <a:chExt cx="1711325" cy="1700213"/>
          </a:xfrm>
          <a:solidFill>
            <a:schemeClr val="bg1"/>
          </a:solidFill>
        </p:grpSpPr>
        <p:sp>
          <p:nvSpPr>
            <p:cNvPr id="137" name="Freeform 65">
              <a:extLst>
                <a:ext uri="{FF2B5EF4-FFF2-40B4-BE49-F238E27FC236}">
                  <a16:creationId xmlns:a16="http://schemas.microsoft.com/office/drawing/2014/main" id="{52EFF237-88F4-4406-B30E-69BDB820C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6">
              <a:extLst>
                <a:ext uri="{FF2B5EF4-FFF2-40B4-BE49-F238E27FC236}">
                  <a16:creationId xmlns:a16="http://schemas.microsoft.com/office/drawing/2014/main" id="{E9C5AD9D-B48A-4478-A96E-EBE1D65E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EA55AFC-172D-4370-B530-EDD923BC1E87}"/>
              </a:ext>
            </a:extLst>
          </p:cNvPr>
          <p:cNvGrpSpPr/>
          <p:nvPr/>
        </p:nvGrpSpPr>
        <p:grpSpPr>
          <a:xfrm>
            <a:off x="4066827" y="3140582"/>
            <a:ext cx="794446" cy="795058"/>
            <a:chOff x="3201988" y="2216151"/>
            <a:chExt cx="2054225" cy="2055813"/>
          </a:xfrm>
          <a:solidFill>
            <a:schemeClr val="bg1"/>
          </a:solidFill>
        </p:grpSpPr>
        <p:sp>
          <p:nvSpPr>
            <p:cNvPr id="140" name="Freeform 59">
              <a:extLst>
                <a:ext uri="{FF2B5EF4-FFF2-40B4-BE49-F238E27FC236}">
                  <a16:creationId xmlns:a16="http://schemas.microsoft.com/office/drawing/2014/main" id="{FA934FB5-0037-4BB9-B957-8479B32BB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0">
              <a:extLst>
                <a:ext uri="{FF2B5EF4-FFF2-40B4-BE49-F238E27FC236}">
                  <a16:creationId xmlns:a16="http://schemas.microsoft.com/office/drawing/2014/main" id="{49EC8296-9B7D-4085-ABE8-2E6CE3699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1">
              <a:extLst>
                <a:ext uri="{FF2B5EF4-FFF2-40B4-BE49-F238E27FC236}">
                  <a16:creationId xmlns:a16="http://schemas.microsoft.com/office/drawing/2014/main" id="{74180594-B54B-4D1D-824E-3543D26F4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5CAB0C5-AEEE-47F6-A7E4-D20B073B4386}"/>
              </a:ext>
            </a:extLst>
          </p:cNvPr>
          <p:cNvGrpSpPr/>
          <p:nvPr/>
        </p:nvGrpSpPr>
        <p:grpSpPr>
          <a:xfrm>
            <a:off x="7017882" y="2125611"/>
            <a:ext cx="736878" cy="706858"/>
            <a:chOff x="5975350" y="2571750"/>
            <a:chExt cx="1714500" cy="1644650"/>
          </a:xfrm>
          <a:solidFill>
            <a:schemeClr val="bg1"/>
          </a:solidFill>
        </p:grpSpPr>
        <p:sp>
          <p:nvSpPr>
            <p:cNvPr id="144" name="Freeform 31">
              <a:extLst>
                <a:ext uri="{FF2B5EF4-FFF2-40B4-BE49-F238E27FC236}">
                  <a16:creationId xmlns:a16="http://schemas.microsoft.com/office/drawing/2014/main" id="{5891495B-E447-435F-A844-9199CE63A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2500" y="2628900"/>
              <a:ext cx="1597025" cy="1587500"/>
            </a:xfrm>
            <a:custGeom>
              <a:avLst/>
              <a:gdLst>
                <a:gd name="T0" fmla="*/ 1320 w 1344"/>
                <a:gd name="T1" fmla="*/ 1152 h 1344"/>
                <a:gd name="T2" fmla="*/ 1296 w 1344"/>
                <a:gd name="T3" fmla="*/ 1152 h 1344"/>
                <a:gd name="T4" fmla="*/ 1296 w 1344"/>
                <a:gd name="T5" fmla="*/ 312 h 1344"/>
                <a:gd name="T6" fmla="*/ 1248 w 1344"/>
                <a:gd name="T7" fmla="*/ 312 h 1344"/>
                <a:gd name="T8" fmla="*/ 1248 w 1344"/>
                <a:gd name="T9" fmla="*/ 1008 h 1344"/>
                <a:gd name="T10" fmla="*/ 96 w 1344"/>
                <a:gd name="T11" fmla="*/ 1008 h 1344"/>
                <a:gd name="T12" fmla="*/ 96 w 1344"/>
                <a:gd name="T13" fmla="*/ 240 h 1344"/>
                <a:gd name="T14" fmla="*/ 696 w 1344"/>
                <a:gd name="T15" fmla="*/ 240 h 1344"/>
                <a:gd name="T16" fmla="*/ 696 w 1344"/>
                <a:gd name="T17" fmla="*/ 192 h 1344"/>
                <a:gd name="T18" fmla="*/ 96 w 1344"/>
                <a:gd name="T19" fmla="*/ 192 h 1344"/>
                <a:gd name="T20" fmla="*/ 96 w 1344"/>
                <a:gd name="T21" fmla="*/ 96 h 1344"/>
                <a:gd name="T22" fmla="*/ 144 w 1344"/>
                <a:gd name="T23" fmla="*/ 48 h 1344"/>
                <a:gd name="T24" fmla="*/ 672 w 1344"/>
                <a:gd name="T25" fmla="*/ 48 h 1344"/>
                <a:gd name="T26" fmla="*/ 672 w 1344"/>
                <a:gd name="T27" fmla="*/ 0 h 1344"/>
                <a:gd name="T28" fmla="*/ 144 w 1344"/>
                <a:gd name="T29" fmla="*/ 0 h 1344"/>
                <a:gd name="T30" fmla="*/ 48 w 1344"/>
                <a:gd name="T31" fmla="*/ 96 h 1344"/>
                <a:gd name="T32" fmla="*/ 48 w 1344"/>
                <a:gd name="T33" fmla="*/ 1152 h 1344"/>
                <a:gd name="T34" fmla="*/ 24 w 1344"/>
                <a:gd name="T35" fmla="*/ 1152 h 1344"/>
                <a:gd name="T36" fmla="*/ 0 w 1344"/>
                <a:gd name="T37" fmla="*/ 1176 h 1344"/>
                <a:gd name="T38" fmla="*/ 0 w 1344"/>
                <a:gd name="T39" fmla="*/ 1248 h 1344"/>
                <a:gd name="T40" fmla="*/ 96 w 1344"/>
                <a:gd name="T41" fmla="*/ 1344 h 1344"/>
                <a:gd name="T42" fmla="*/ 1248 w 1344"/>
                <a:gd name="T43" fmla="*/ 1344 h 1344"/>
                <a:gd name="T44" fmla="*/ 1344 w 1344"/>
                <a:gd name="T45" fmla="*/ 1248 h 1344"/>
                <a:gd name="T46" fmla="*/ 1344 w 1344"/>
                <a:gd name="T47" fmla="*/ 1176 h 1344"/>
                <a:gd name="T48" fmla="*/ 1320 w 1344"/>
                <a:gd name="T49" fmla="*/ 1152 h 1344"/>
                <a:gd name="T50" fmla="*/ 96 w 1344"/>
                <a:gd name="T51" fmla="*/ 1056 h 1344"/>
                <a:gd name="T52" fmla="*/ 1248 w 1344"/>
                <a:gd name="T53" fmla="*/ 1056 h 1344"/>
                <a:gd name="T54" fmla="*/ 1248 w 1344"/>
                <a:gd name="T55" fmla="*/ 1152 h 1344"/>
                <a:gd name="T56" fmla="*/ 888 w 1344"/>
                <a:gd name="T57" fmla="*/ 1152 h 1344"/>
                <a:gd name="T58" fmla="*/ 871 w 1344"/>
                <a:gd name="T59" fmla="*/ 1159 h 1344"/>
                <a:gd name="T60" fmla="*/ 830 w 1344"/>
                <a:gd name="T61" fmla="*/ 1200 h 1344"/>
                <a:gd name="T62" fmla="*/ 514 w 1344"/>
                <a:gd name="T63" fmla="*/ 1200 h 1344"/>
                <a:gd name="T64" fmla="*/ 473 w 1344"/>
                <a:gd name="T65" fmla="*/ 1159 h 1344"/>
                <a:gd name="T66" fmla="*/ 456 w 1344"/>
                <a:gd name="T67" fmla="*/ 1152 h 1344"/>
                <a:gd name="T68" fmla="*/ 96 w 1344"/>
                <a:gd name="T69" fmla="*/ 1152 h 1344"/>
                <a:gd name="T70" fmla="*/ 96 w 1344"/>
                <a:gd name="T71" fmla="*/ 1056 h 1344"/>
                <a:gd name="T72" fmla="*/ 1296 w 1344"/>
                <a:gd name="T73" fmla="*/ 1248 h 1344"/>
                <a:gd name="T74" fmla="*/ 1248 w 1344"/>
                <a:gd name="T75" fmla="*/ 1296 h 1344"/>
                <a:gd name="T76" fmla="*/ 96 w 1344"/>
                <a:gd name="T77" fmla="*/ 1296 h 1344"/>
                <a:gd name="T78" fmla="*/ 48 w 1344"/>
                <a:gd name="T79" fmla="*/ 1248 h 1344"/>
                <a:gd name="T80" fmla="*/ 48 w 1344"/>
                <a:gd name="T81" fmla="*/ 1200 h 1344"/>
                <a:gd name="T82" fmla="*/ 446 w 1344"/>
                <a:gd name="T83" fmla="*/ 1200 h 1344"/>
                <a:gd name="T84" fmla="*/ 487 w 1344"/>
                <a:gd name="T85" fmla="*/ 1241 h 1344"/>
                <a:gd name="T86" fmla="*/ 504 w 1344"/>
                <a:gd name="T87" fmla="*/ 1248 h 1344"/>
                <a:gd name="T88" fmla="*/ 840 w 1344"/>
                <a:gd name="T89" fmla="*/ 1248 h 1344"/>
                <a:gd name="T90" fmla="*/ 857 w 1344"/>
                <a:gd name="T91" fmla="*/ 1241 h 1344"/>
                <a:gd name="T92" fmla="*/ 898 w 1344"/>
                <a:gd name="T93" fmla="*/ 1200 h 1344"/>
                <a:gd name="T94" fmla="*/ 1296 w 1344"/>
                <a:gd name="T95" fmla="*/ 1200 h 1344"/>
                <a:gd name="T96" fmla="*/ 1296 w 1344"/>
                <a:gd name="T97" fmla="*/ 1248 h 1344"/>
                <a:gd name="T98" fmla="*/ 1296 w 1344"/>
                <a:gd name="T99" fmla="*/ 1248 h 1344"/>
                <a:gd name="T100" fmla="*/ 1296 w 1344"/>
                <a:gd name="T101" fmla="*/ 1248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4" h="1344">
                  <a:moveTo>
                    <a:pt x="1320" y="1152"/>
                  </a:moveTo>
                  <a:cubicBezTo>
                    <a:pt x="1296" y="1152"/>
                    <a:pt x="1296" y="1152"/>
                    <a:pt x="1296" y="1152"/>
                  </a:cubicBezTo>
                  <a:cubicBezTo>
                    <a:pt x="1296" y="312"/>
                    <a:pt x="1296" y="312"/>
                    <a:pt x="1296" y="312"/>
                  </a:cubicBezTo>
                  <a:cubicBezTo>
                    <a:pt x="1248" y="312"/>
                    <a:pt x="1248" y="312"/>
                    <a:pt x="1248" y="312"/>
                  </a:cubicBezTo>
                  <a:cubicBezTo>
                    <a:pt x="1248" y="1008"/>
                    <a:pt x="1248" y="1008"/>
                    <a:pt x="1248" y="1008"/>
                  </a:cubicBezTo>
                  <a:cubicBezTo>
                    <a:pt x="96" y="1008"/>
                    <a:pt x="96" y="1008"/>
                    <a:pt x="96" y="1008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696" y="240"/>
                    <a:pt x="696" y="240"/>
                    <a:pt x="696" y="240"/>
                  </a:cubicBezTo>
                  <a:cubicBezTo>
                    <a:pt x="696" y="192"/>
                    <a:pt x="696" y="192"/>
                    <a:pt x="696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69"/>
                    <a:pt x="117" y="48"/>
                    <a:pt x="144" y="48"/>
                  </a:cubicBezTo>
                  <a:cubicBezTo>
                    <a:pt x="672" y="48"/>
                    <a:pt x="672" y="48"/>
                    <a:pt x="672" y="48"/>
                  </a:cubicBezTo>
                  <a:cubicBezTo>
                    <a:pt x="672" y="0"/>
                    <a:pt x="672" y="0"/>
                    <a:pt x="67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91" y="0"/>
                    <a:pt x="48" y="43"/>
                    <a:pt x="48" y="96"/>
                  </a:cubicBezTo>
                  <a:cubicBezTo>
                    <a:pt x="48" y="1152"/>
                    <a:pt x="48" y="1152"/>
                    <a:pt x="48" y="1152"/>
                  </a:cubicBezTo>
                  <a:cubicBezTo>
                    <a:pt x="24" y="1152"/>
                    <a:pt x="24" y="1152"/>
                    <a:pt x="24" y="1152"/>
                  </a:cubicBezTo>
                  <a:cubicBezTo>
                    <a:pt x="11" y="1152"/>
                    <a:pt x="0" y="1163"/>
                    <a:pt x="0" y="1176"/>
                  </a:cubicBezTo>
                  <a:cubicBezTo>
                    <a:pt x="0" y="1248"/>
                    <a:pt x="0" y="1248"/>
                    <a:pt x="0" y="1248"/>
                  </a:cubicBezTo>
                  <a:cubicBezTo>
                    <a:pt x="0" y="1301"/>
                    <a:pt x="43" y="1344"/>
                    <a:pt x="96" y="1344"/>
                  </a:cubicBezTo>
                  <a:cubicBezTo>
                    <a:pt x="1248" y="1344"/>
                    <a:pt x="1248" y="1344"/>
                    <a:pt x="1248" y="1344"/>
                  </a:cubicBezTo>
                  <a:cubicBezTo>
                    <a:pt x="1301" y="1344"/>
                    <a:pt x="1344" y="1301"/>
                    <a:pt x="1344" y="1248"/>
                  </a:cubicBezTo>
                  <a:cubicBezTo>
                    <a:pt x="1344" y="1176"/>
                    <a:pt x="1344" y="1176"/>
                    <a:pt x="1344" y="1176"/>
                  </a:cubicBezTo>
                  <a:cubicBezTo>
                    <a:pt x="1344" y="1163"/>
                    <a:pt x="1333" y="1152"/>
                    <a:pt x="1320" y="1152"/>
                  </a:cubicBezTo>
                  <a:close/>
                  <a:moveTo>
                    <a:pt x="96" y="1056"/>
                  </a:moveTo>
                  <a:cubicBezTo>
                    <a:pt x="1248" y="1056"/>
                    <a:pt x="1248" y="1056"/>
                    <a:pt x="1248" y="1056"/>
                  </a:cubicBezTo>
                  <a:cubicBezTo>
                    <a:pt x="1248" y="1152"/>
                    <a:pt x="1248" y="1152"/>
                    <a:pt x="1248" y="1152"/>
                  </a:cubicBezTo>
                  <a:cubicBezTo>
                    <a:pt x="888" y="1152"/>
                    <a:pt x="888" y="1152"/>
                    <a:pt x="888" y="1152"/>
                  </a:cubicBezTo>
                  <a:cubicBezTo>
                    <a:pt x="882" y="1152"/>
                    <a:pt x="876" y="1155"/>
                    <a:pt x="871" y="1159"/>
                  </a:cubicBezTo>
                  <a:cubicBezTo>
                    <a:pt x="830" y="1200"/>
                    <a:pt x="830" y="1200"/>
                    <a:pt x="830" y="1200"/>
                  </a:cubicBezTo>
                  <a:cubicBezTo>
                    <a:pt x="514" y="1200"/>
                    <a:pt x="514" y="1200"/>
                    <a:pt x="514" y="1200"/>
                  </a:cubicBezTo>
                  <a:cubicBezTo>
                    <a:pt x="473" y="1159"/>
                    <a:pt x="473" y="1159"/>
                    <a:pt x="473" y="1159"/>
                  </a:cubicBezTo>
                  <a:cubicBezTo>
                    <a:pt x="468" y="1155"/>
                    <a:pt x="462" y="1152"/>
                    <a:pt x="456" y="1152"/>
                  </a:cubicBezTo>
                  <a:cubicBezTo>
                    <a:pt x="96" y="1152"/>
                    <a:pt x="96" y="1152"/>
                    <a:pt x="96" y="1152"/>
                  </a:cubicBezTo>
                  <a:lnTo>
                    <a:pt x="96" y="1056"/>
                  </a:lnTo>
                  <a:close/>
                  <a:moveTo>
                    <a:pt x="1296" y="1248"/>
                  </a:moveTo>
                  <a:cubicBezTo>
                    <a:pt x="1296" y="1275"/>
                    <a:pt x="1275" y="1296"/>
                    <a:pt x="1248" y="1296"/>
                  </a:cubicBezTo>
                  <a:cubicBezTo>
                    <a:pt x="96" y="1296"/>
                    <a:pt x="96" y="1296"/>
                    <a:pt x="96" y="1296"/>
                  </a:cubicBezTo>
                  <a:cubicBezTo>
                    <a:pt x="69" y="1296"/>
                    <a:pt x="48" y="1275"/>
                    <a:pt x="48" y="1248"/>
                  </a:cubicBezTo>
                  <a:cubicBezTo>
                    <a:pt x="48" y="1200"/>
                    <a:pt x="48" y="1200"/>
                    <a:pt x="48" y="1200"/>
                  </a:cubicBezTo>
                  <a:cubicBezTo>
                    <a:pt x="446" y="1200"/>
                    <a:pt x="446" y="1200"/>
                    <a:pt x="446" y="1200"/>
                  </a:cubicBezTo>
                  <a:cubicBezTo>
                    <a:pt x="487" y="1241"/>
                    <a:pt x="487" y="1241"/>
                    <a:pt x="487" y="1241"/>
                  </a:cubicBezTo>
                  <a:cubicBezTo>
                    <a:pt x="492" y="1245"/>
                    <a:pt x="498" y="1248"/>
                    <a:pt x="504" y="1248"/>
                  </a:cubicBezTo>
                  <a:cubicBezTo>
                    <a:pt x="840" y="1248"/>
                    <a:pt x="840" y="1248"/>
                    <a:pt x="840" y="1248"/>
                  </a:cubicBezTo>
                  <a:cubicBezTo>
                    <a:pt x="846" y="1248"/>
                    <a:pt x="852" y="1245"/>
                    <a:pt x="857" y="1241"/>
                  </a:cubicBezTo>
                  <a:cubicBezTo>
                    <a:pt x="898" y="1200"/>
                    <a:pt x="898" y="1200"/>
                    <a:pt x="898" y="1200"/>
                  </a:cubicBezTo>
                  <a:cubicBezTo>
                    <a:pt x="1296" y="1200"/>
                    <a:pt x="1296" y="1200"/>
                    <a:pt x="1296" y="1200"/>
                  </a:cubicBezTo>
                  <a:lnTo>
                    <a:pt x="1296" y="1248"/>
                  </a:lnTo>
                  <a:close/>
                  <a:moveTo>
                    <a:pt x="1296" y="1248"/>
                  </a:moveTo>
                  <a:cubicBezTo>
                    <a:pt x="1296" y="1248"/>
                    <a:pt x="1296" y="1248"/>
                    <a:pt x="1296" y="12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32">
              <a:extLst>
                <a:ext uri="{FF2B5EF4-FFF2-40B4-BE49-F238E27FC236}">
                  <a16:creationId xmlns:a16="http://schemas.microsoft.com/office/drawing/2014/main" id="{94657763-8EDE-4B71-B64B-00D10DE8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33">
              <a:extLst>
                <a:ext uri="{FF2B5EF4-FFF2-40B4-BE49-F238E27FC236}">
                  <a16:creationId xmlns:a16="http://schemas.microsoft.com/office/drawing/2014/main" id="{89AD7C59-8E73-4B4D-997F-9A830DAF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2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542034B5-8DE6-4E10-8A53-A3F36996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963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7CC9610C-1A7D-4471-943D-248C51E02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2438" y="3932238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6">
              <a:extLst>
                <a:ext uri="{FF2B5EF4-FFF2-40B4-BE49-F238E27FC236}">
                  <a16:creationId xmlns:a16="http://schemas.microsoft.com/office/drawing/2014/main" id="{ACF3341E-34AB-443B-9DC1-13E09FEF4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9425" y="2571750"/>
              <a:ext cx="860425" cy="625475"/>
            </a:xfrm>
            <a:custGeom>
              <a:avLst/>
              <a:gdLst>
                <a:gd name="T0" fmla="*/ 571 w 724"/>
                <a:gd name="T1" fmla="*/ 7 h 529"/>
                <a:gd name="T2" fmla="*/ 554 w 724"/>
                <a:gd name="T3" fmla="*/ 0 h 529"/>
                <a:gd name="T4" fmla="*/ 170 w 724"/>
                <a:gd name="T5" fmla="*/ 0 h 529"/>
                <a:gd name="T6" fmla="*/ 153 w 724"/>
                <a:gd name="T7" fmla="*/ 7 h 529"/>
                <a:gd name="T8" fmla="*/ 9 w 724"/>
                <a:gd name="T9" fmla="*/ 151 h 529"/>
                <a:gd name="T10" fmla="*/ 9 w 724"/>
                <a:gd name="T11" fmla="*/ 185 h 529"/>
                <a:gd name="T12" fmla="*/ 345 w 724"/>
                <a:gd name="T13" fmla="*/ 521 h 529"/>
                <a:gd name="T14" fmla="*/ 346 w 724"/>
                <a:gd name="T15" fmla="*/ 522 h 529"/>
                <a:gd name="T16" fmla="*/ 351 w 724"/>
                <a:gd name="T17" fmla="*/ 525 h 529"/>
                <a:gd name="T18" fmla="*/ 354 w 724"/>
                <a:gd name="T19" fmla="*/ 526 h 529"/>
                <a:gd name="T20" fmla="*/ 370 w 724"/>
                <a:gd name="T21" fmla="*/ 526 h 529"/>
                <a:gd name="T22" fmla="*/ 373 w 724"/>
                <a:gd name="T23" fmla="*/ 525 h 529"/>
                <a:gd name="T24" fmla="*/ 378 w 724"/>
                <a:gd name="T25" fmla="*/ 522 h 529"/>
                <a:gd name="T26" fmla="*/ 379 w 724"/>
                <a:gd name="T27" fmla="*/ 521 h 529"/>
                <a:gd name="T28" fmla="*/ 715 w 724"/>
                <a:gd name="T29" fmla="*/ 185 h 529"/>
                <a:gd name="T30" fmla="*/ 715 w 724"/>
                <a:gd name="T31" fmla="*/ 151 h 529"/>
                <a:gd name="T32" fmla="*/ 571 w 724"/>
                <a:gd name="T33" fmla="*/ 7 h 529"/>
                <a:gd name="T34" fmla="*/ 311 w 724"/>
                <a:gd name="T35" fmla="*/ 144 h 529"/>
                <a:gd name="T36" fmla="*/ 362 w 724"/>
                <a:gd name="T37" fmla="*/ 67 h 529"/>
                <a:gd name="T38" fmla="*/ 413 w 724"/>
                <a:gd name="T39" fmla="*/ 144 h 529"/>
                <a:gd name="T40" fmla="*/ 311 w 724"/>
                <a:gd name="T41" fmla="*/ 144 h 529"/>
                <a:gd name="T42" fmla="*/ 426 w 724"/>
                <a:gd name="T43" fmla="*/ 192 h 529"/>
                <a:gd name="T44" fmla="*/ 362 w 724"/>
                <a:gd name="T45" fmla="*/ 417 h 529"/>
                <a:gd name="T46" fmla="*/ 298 w 724"/>
                <a:gd name="T47" fmla="*/ 192 h 529"/>
                <a:gd name="T48" fmla="*/ 426 w 724"/>
                <a:gd name="T49" fmla="*/ 192 h 529"/>
                <a:gd name="T50" fmla="*/ 407 w 724"/>
                <a:gd name="T51" fmla="*/ 48 h 529"/>
                <a:gd name="T52" fmla="*/ 509 w 724"/>
                <a:gd name="T53" fmla="*/ 48 h 529"/>
                <a:gd name="T54" fmla="*/ 458 w 724"/>
                <a:gd name="T55" fmla="*/ 125 h 529"/>
                <a:gd name="T56" fmla="*/ 407 w 724"/>
                <a:gd name="T57" fmla="*/ 48 h 529"/>
                <a:gd name="T58" fmla="*/ 266 w 724"/>
                <a:gd name="T59" fmla="*/ 125 h 529"/>
                <a:gd name="T60" fmla="*/ 215 w 724"/>
                <a:gd name="T61" fmla="*/ 48 h 529"/>
                <a:gd name="T62" fmla="*/ 317 w 724"/>
                <a:gd name="T63" fmla="*/ 48 h 529"/>
                <a:gd name="T64" fmla="*/ 266 w 724"/>
                <a:gd name="T65" fmla="*/ 125 h 529"/>
                <a:gd name="T66" fmla="*/ 221 w 724"/>
                <a:gd name="T67" fmla="*/ 144 h 529"/>
                <a:gd name="T68" fmla="*/ 84 w 724"/>
                <a:gd name="T69" fmla="*/ 144 h 529"/>
                <a:gd name="T70" fmla="*/ 166 w 724"/>
                <a:gd name="T71" fmla="*/ 62 h 529"/>
                <a:gd name="T72" fmla="*/ 221 w 724"/>
                <a:gd name="T73" fmla="*/ 144 h 529"/>
                <a:gd name="T74" fmla="*/ 248 w 724"/>
                <a:gd name="T75" fmla="*/ 192 h 529"/>
                <a:gd name="T76" fmla="*/ 314 w 724"/>
                <a:gd name="T77" fmla="*/ 422 h 529"/>
                <a:gd name="T78" fmla="*/ 84 w 724"/>
                <a:gd name="T79" fmla="*/ 192 h 529"/>
                <a:gd name="T80" fmla="*/ 248 w 724"/>
                <a:gd name="T81" fmla="*/ 192 h 529"/>
                <a:gd name="T82" fmla="*/ 476 w 724"/>
                <a:gd name="T83" fmla="*/ 192 h 529"/>
                <a:gd name="T84" fmla="*/ 640 w 724"/>
                <a:gd name="T85" fmla="*/ 192 h 529"/>
                <a:gd name="T86" fmla="*/ 411 w 724"/>
                <a:gd name="T87" fmla="*/ 422 h 529"/>
                <a:gd name="T88" fmla="*/ 476 w 724"/>
                <a:gd name="T89" fmla="*/ 192 h 529"/>
                <a:gd name="T90" fmla="*/ 503 w 724"/>
                <a:gd name="T91" fmla="*/ 144 h 529"/>
                <a:gd name="T92" fmla="*/ 558 w 724"/>
                <a:gd name="T93" fmla="*/ 62 h 529"/>
                <a:gd name="T94" fmla="*/ 640 w 724"/>
                <a:gd name="T95" fmla="*/ 144 h 529"/>
                <a:gd name="T96" fmla="*/ 503 w 724"/>
                <a:gd name="T97" fmla="*/ 144 h 529"/>
                <a:gd name="T98" fmla="*/ 503 w 724"/>
                <a:gd name="T99" fmla="*/ 144 h 529"/>
                <a:gd name="T100" fmla="*/ 503 w 724"/>
                <a:gd name="T101" fmla="*/ 144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4" h="529">
                  <a:moveTo>
                    <a:pt x="571" y="7"/>
                  </a:moveTo>
                  <a:cubicBezTo>
                    <a:pt x="566" y="3"/>
                    <a:pt x="560" y="0"/>
                    <a:pt x="55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64" y="0"/>
                    <a:pt x="158" y="3"/>
                    <a:pt x="153" y="7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0" y="160"/>
                    <a:pt x="0" y="176"/>
                    <a:pt x="9" y="185"/>
                  </a:cubicBezTo>
                  <a:cubicBezTo>
                    <a:pt x="345" y="521"/>
                    <a:pt x="345" y="521"/>
                    <a:pt x="345" y="521"/>
                  </a:cubicBezTo>
                  <a:cubicBezTo>
                    <a:pt x="345" y="521"/>
                    <a:pt x="346" y="521"/>
                    <a:pt x="346" y="522"/>
                  </a:cubicBezTo>
                  <a:cubicBezTo>
                    <a:pt x="348" y="523"/>
                    <a:pt x="350" y="524"/>
                    <a:pt x="351" y="525"/>
                  </a:cubicBezTo>
                  <a:cubicBezTo>
                    <a:pt x="352" y="526"/>
                    <a:pt x="353" y="526"/>
                    <a:pt x="354" y="526"/>
                  </a:cubicBezTo>
                  <a:cubicBezTo>
                    <a:pt x="359" y="529"/>
                    <a:pt x="365" y="529"/>
                    <a:pt x="370" y="526"/>
                  </a:cubicBezTo>
                  <a:cubicBezTo>
                    <a:pt x="371" y="526"/>
                    <a:pt x="372" y="526"/>
                    <a:pt x="373" y="525"/>
                  </a:cubicBezTo>
                  <a:cubicBezTo>
                    <a:pt x="375" y="524"/>
                    <a:pt x="376" y="523"/>
                    <a:pt x="378" y="522"/>
                  </a:cubicBezTo>
                  <a:cubicBezTo>
                    <a:pt x="378" y="521"/>
                    <a:pt x="379" y="521"/>
                    <a:pt x="379" y="521"/>
                  </a:cubicBezTo>
                  <a:cubicBezTo>
                    <a:pt x="715" y="185"/>
                    <a:pt x="715" y="185"/>
                    <a:pt x="715" y="185"/>
                  </a:cubicBezTo>
                  <a:cubicBezTo>
                    <a:pt x="724" y="176"/>
                    <a:pt x="724" y="160"/>
                    <a:pt x="715" y="151"/>
                  </a:cubicBezTo>
                  <a:lnTo>
                    <a:pt x="571" y="7"/>
                  </a:lnTo>
                  <a:close/>
                  <a:moveTo>
                    <a:pt x="311" y="144"/>
                  </a:moveTo>
                  <a:cubicBezTo>
                    <a:pt x="362" y="67"/>
                    <a:pt x="362" y="67"/>
                    <a:pt x="362" y="67"/>
                  </a:cubicBezTo>
                  <a:cubicBezTo>
                    <a:pt x="413" y="144"/>
                    <a:pt x="413" y="144"/>
                    <a:pt x="413" y="144"/>
                  </a:cubicBezTo>
                  <a:lnTo>
                    <a:pt x="311" y="144"/>
                  </a:lnTo>
                  <a:close/>
                  <a:moveTo>
                    <a:pt x="426" y="192"/>
                  </a:moveTo>
                  <a:cubicBezTo>
                    <a:pt x="362" y="417"/>
                    <a:pt x="362" y="417"/>
                    <a:pt x="362" y="417"/>
                  </a:cubicBezTo>
                  <a:cubicBezTo>
                    <a:pt x="298" y="192"/>
                    <a:pt x="298" y="192"/>
                    <a:pt x="298" y="192"/>
                  </a:cubicBezTo>
                  <a:lnTo>
                    <a:pt x="426" y="192"/>
                  </a:lnTo>
                  <a:close/>
                  <a:moveTo>
                    <a:pt x="407" y="48"/>
                  </a:moveTo>
                  <a:cubicBezTo>
                    <a:pt x="509" y="48"/>
                    <a:pt x="509" y="48"/>
                    <a:pt x="509" y="48"/>
                  </a:cubicBezTo>
                  <a:cubicBezTo>
                    <a:pt x="458" y="125"/>
                    <a:pt x="458" y="125"/>
                    <a:pt x="458" y="125"/>
                  </a:cubicBezTo>
                  <a:lnTo>
                    <a:pt x="407" y="48"/>
                  </a:lnTo>
                  <a:close/>
                  <a:moveTo>
                    <a:pt x="266" y="125"/>
                  </a:moveTo>
                  <a:cubicBezTo>
                    <a:pt x="215" y="48"/>
                    <a:pt x="215" y="48"/>
                    <a:pt x="215" y="48"/>
                  </a:cubicBezTo>
                  <a:cubicBezTo>
                    <a:pt x="317" y="48"/>
                    <a:pt x="317" y="48"/>
                    <a:pt x="317" y="48"/>
                  </a:cubicBezTo>
                  <a:lnTo>
                    <a:pt x="266" y="125"/>
                  </a:lnTo>
                  <a:close/>
                  <a:moveTo>
                    <a:pt x="221" y="144"/>
                  </a:moveTo>
                  <a:cubicBezTo>
                    <a:pt x="84" y="144"/>
                    <a:pt x="84" y="144"/>
                    <a:pt x="84" y="144"/>
                  </a:cubicBezTo>
                  <a:cubicBezTo>
                    <a:pt x="166" y="62"/>
                    <a:pt x="166" y="62"/>
                    <a:pt x="166" y="62"/>
                  </a:cubicBezTo>
                  <a:lnTo>
                    <a:pt x="221" y="144"/>
                  </a:lnTo>
                  <a:close/>
                  <a:moveTo>
                    <a:pt x="248" y="192"/>
                  </a:moveTo>
                  <a:cubicBezTo>
                    <a:pt x="314" y="422"/>
                    <a:pt x="314" y="422"/>
                    <a:pt x="314" y="422"/>
                  </a:cubicBezTo>
                  <a:cubicBezTo>
                    <a:pt x="84" y="192"/>
                    <a:pt x="84" y="192"/>
                    <a:pt x="84" y="192"/>
                  </a:cubicBezTo>
                  <a:lnTo>
                    <a:pt x="248" y="192"/>
                  </a:lnTo>
                  <a:close/>
                  <a:moveTo>
                    <a:pt x="476" y="192"/>
                  </a:moveTo>
                  <a:cubicBezTo>
                    <a:pt x="640" y="192"/>
                    <a:pt x="640" y="192"/>
                    <a:pt x="640" y="192"/>
                  </a:cubicBezTo>
                  <a:cubicBezTo>
                    <a:pt x="411" y="422"/>
                    <a:pt x="411" y="422"/>
                    <a:pt x="411" y="422"/>
                  </a:cubicBezTo>
                  <a:lnTo>
                    <a:pt x="476" y="192"/>
                  </a:lnTo>
                  <a:close/>
                  <a:moveTo>
                    <a:pt x="503" y="144"/>
                  </a:moveTo>
                  <a:cubicBezTo>
                    <a:pt x="558" y="62"/>
                    <a:pt x="558" y="62"/>
                    <a:pt x="558" y="62"/>
                  </a:cubicBezTo>
                  <a:cubicBezTo>
                    <a:pt x="640" y="144"/>
                    <a:pt x="640" y="144"/>
                    <a:pt x="640" y="144"/>
                  </a:cubicBezTo>
                  <a:lnTo>
                    <a:pt x="503" y="144"/>
                  </a:lnTo>
                  <a:close/>
                  <a:moveTo>
                    <a:pt x="503" y="144"/>
                  </a:moveTo>
                  <a:cubicBezTo>
                    <a:pt x="503" y="144"/>
                    <a:pt x="503" y="144"/>
                    <a:pt x="503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7">
              <a:extLst>
                <a:ext uri="{FF2B5EF4-FFF2-40B4-BE49-F238E27FC236}">
                  <a16:creationId xmlns:a16="http://schemas.microsoft.com/office/drawing/2014/main" id="{DA93EA49-B6F8-4E11-8719-8BF16ED84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5075" y="3005138"/>
              <a:ext cx="136525" cy="211138"/>
            </a:xfrm>
            <a:custGeom>
              <a:avLst/>
              <a:gdLst>
                <a:gd name="T0" fmla="*/ 81 w 115"/>
                <a:gd name="T1" fmla="*/ 0 h 178"/>
                <a:gd name="T2" fmla="*/ 9 w 115"/>
                <a:gd name="T3" fmla="*/ 72 h 178"/>
                <a:gd name="T4" fmla="*/ 9 w 115"/>
                <a:gd name="T5" fmla="*/ 106 h 178"/>
                <a:gd name="T6" fmla="*/ 81 w 115"/>
                <a:gd name="T7" fmla="*/ 178 h 178"/>
                <a:gd name="T8" fmla="*/ 115 w 115"/>
                <a:gd name="T9" fmla="*/ 144 h 178"/>
                <a:gd name="T10" fmla="*/ 60 w 115"/>
                <a:gd name="T11" fmla="*/ 89 h 178"/>
                <a:gd name="T12" fmla="*/ 115 w 115"/>
                <a:gd name="T13" fmla="*/ 34 h 178"/>
                <a:gd name="T14" fmla="*/ 81 w 115"/>
                <a:gd name="T15" fmla="*/ 0 h 178"/>
                <a:gd name="T16" fmla="*/ 81 w 115"/>
                <a:gd name="T17" fmla="*/ 0 h 178"/>
                <a:gd name="T18" fmla="*/ 81 w 115"/>
                <a:gd name="T1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81" y="0"/>
                  </a:moveTo>
                  <a:cubicBezTo>
                    <a:pt x="9" y="72"/>
                    <a:pt x="9" y="72"/>
                    <a:pt x="9" y="72"/>
                  </a:cubicBezTo>
                  <a:cubicBezTo>
                    <a:pt x="0" y="81"/>
                    <a:pt x="0" y="97"/>
                    <a:pt x="9" y="106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115" y="144"/>
                    <a:pt x="115" y="144"/>
                    <a:pt x="115" y="144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81" y="0"/>
                  </a:lnTo>
                  <a:close/>
                  <a:moveTo>
                    <a:pt x="81" y="0"/>
                  </a:moveTo>
                  <a:cubicBezTo>
                    <a:pt x="81" y="0"/>
                    <a:pt x="81" y="0"/>
                    <a:pt x="8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8">
              <a:extLst>
                <a:ext uri="{FF2B5EF4-FFF2-40B4-BE49-F238E27FC236}">
                  <a16:creationId xmlns:a16="http://schemas.microsoft.com/office/drawing/2014/main" id="{BAD828B9-D0B9-4290-8F1A-142AE1F78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3005138"/>
              <a:ext cx="136525" cy="211138"/>
            </a:xfrm>
            <a:custGeom>
              <a:avLst/>
              <a:gdLst>
                <a:gd name="T0" fmla="*/ 34 w 115"/>
                <a:gd name="T1" fmla="*/ 178 h 178"/>
                <a:gd name="T2" fmla="*/ 106 w 115"/>
                <a:gd name="T3" fmla="*/ 106 h 178"/>
                <a:gd name="T4" fmla="*/ 106 w 115"/>
                <a:gd name="T5" fmla="*/ 72 h 178"/>
                <a:gd name="T6" fmla="*/ 34 w 115"/>
                <a:gd name="T7" fmla="*/ 0 h 178"/>
                <a:gd name="T8" fmla="*/ 0 w 115"/>
                <a:gd name="T9" fmla="*/ 34 h 178"/>
                <a:gd name="T10" fmla="*/ 55 w 115"/>
                <a:gd name="T11" fmla="*/ 89 h 178"/>
                <a:gd name="T12" fmla="*/ 0 w 115"/>
                <a:gd name="T13" fmla="*/ 144 h 178"/>
                <a:gd name="T14" fmla="*/ 34 w 115"/>
                <a:gd name="T15" fmla="*/ 178 h 178"/>
                <a:gd name="T16" fmla="*/ 34 w 115"/>
                <a:gd name="T17" fmla="*/ 178 h 178"/>
                <a:gd name="T18" fmla="*/ 34 w 115"/>
                <a:gd name="T1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34" y="178"/>
                  </a:moveTo>
                  <a:cubicBezTo>
                    <a:pt x="106" y="106"/>
                    <a:pt x="106" y="106"/>
                    <a:pt x="106" y="106"/>
                  </a:cubicBezTo>
                  <a:cubicBezTo>
                    <a:pt x="115" y="97"/>
                    <a:pt x="115" y="81"/>
                    <a:pt x="106" y="7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34" y="178"/>
                  </a:lnTo>
                  <a:close/>
                  <a:moveTo>
                    <a:pt x="34" y="178"/>
                  </a:moveTo>
                  <a:cubicBezTo>
                    <a:pt x="34" y="178"/>
                    <a:pt x="34" y="178"/>
                    <a:pt x="34" y="17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9">
              <a:extLst>
                <a:ext uri="{FF2B5EF4-FFF2-40B4-BE49-F238E27FC236}">
                  <a16:creationId xmlns:a16="http://schemas.microsoft.com/office/drawing/2014/main" id="{A58AFA4C-09F7-472E-B0A3-4EEA07CF3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4F1C863B-FDE7-4499-94FC-83E8027BB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moveTo>
                    <a:pt x="0" y="142"/>
                  </a:moveTo>
                  <a:lnTo>
                    <a:pt x="0" y="14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1">
              <a:extLst>
                <a:ext uri="{FF2B5EF4-FFF2-40B4-BE49-F238E27FC236}">
                  <a16:creationId xmlns:a16="http://schemas.microsoft.com/office/drawing/2014/main" id="{A47AAE80-4694-4927-9E23-C98259ED9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2">
              <a:extLst>
                <a:ext uri="{FF2B5EF4-FFF2-40B4-BE49-F238E27FC236}">
                  <a16:creationId xmlns:a16="http://schemas.microsoft.com/office/drawing/2014/main" id="{4BD5F0B4-31D2-40DE-9DAF-CA0853626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4226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43">
              <a:extLst>
                <a:ext uri="{FF2B5EF4-FFF2-40B4-BE49-F238E27FC236}">
                  <a16:creationId xmlns:a16="http://schemas.microsoft.com/office/drawing/2014/main" id="{1401BD93-3FFA-4CE5-9693-BDF0B8B3F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5353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44">
              <a:extLst>
                <a:ext uri="{FF2B5EF4-FFF2-40B4-BE49-F238E27FC236}">
                  <a16:creationId xmlns:a16="http://schemas.microsoft.com/office/drawing/2014/main" id="{1B7AA0B0-C4AC-4193-9DDB-2D923FE2A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45">
              <a:extLst>
                <a:ext uri="{FF2B5EF4-FFF2-40B4-BE49-F238E27FC236}">
                  <a16:creationId xmlns:a16="http://schemas.microsoft.com/office/drawing/2014/main" id="{9501046E-5B4E-4E12-957B-4D32C20F3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308350"/>
              <a:ext cx="4270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46">
              <a:extLst>
                <a:ext uri="{FF2B5EF4-FFF2-40B4-BE49-F238E27FC236}">
                  <a16:creationId xmlns:a16="http://schemas.microsoft.com/office/drawing/2014/main" id="{675F573C-17BF-4045-B5D6-15C06D89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422650"/>
              <a:ext cx="6556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47">
              <a:extLst>
                <a:ext uri="{FF2B5EF4-FFF2-40B4-BE49-F238E27FC236}">
                  <a16:creationId xmlns:a16="http://schemas.microsoft.com/office/drawing/2014/main" id="{994441D6-D070-4AD5-9B94-00AB9712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535363"/>
              <a:ext cx="8842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48">
              <a:extLst>
                <a:ext uri="{FF2B5EF4-FFF2-40B4-BE49-F238E27FC236}">
                  <a16:creationId xmlns:a16="http://schemas.microsoft.com/office/drawing/2014/main" id="{DD67849F-2DD3-4921-BDA3-484B88209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649663"/>
              <a:ext cx="627063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49">
              <a:extLst>
                <a:ext uri="{FF2B5EF4-FFF2-40B4-BE49-F238E27FC236}">
                  <a16:creationId xmlns:a16="http://schemas.microsoft.com/office/drawing/2014/main" id="{B6E3E5AB-DBC7-4A73-A2F0-41D7FD89E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013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50">
              <a:extLst>
                <a:ext uri="{FF2B5EF4-FFF2-40B4-BE49-F238E27FC236}">
                  <a16:creationId xmlns:a16="http://schemas.microsoft.com/office/drawing/2014/main" id="{5DD56F99-2830-4C97-AC4C-4BD9813B7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1038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51">
              <a:extLst>
                <a:ext uri="{FF2B5EF4-FFF2-40B4-BE49-F238E27FC236}">
                  <a16:creationId xmlns:a16="http://schemas.microsoft.com/office/drawing/2014/main" id="{674DB230-5193-4EA5-8DCF-AA38F1390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613" y="3422650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52">
              <a:extLst>
                <a:ext uri="{FF2B5EF4-FFF2-40B4-BE49-F238E27FC236}">
                  <a16:creationId xmlns:a16="http://schemas.microsoft.com/office/drawing/2014/main" id="{EA6A2648-C899-46D3-9FC4-D23F22E73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3535363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53">
              <a:extLst>
                <a:ext uri="{FF2B5EF4-FFF2-40B4-BE49-F238E27FC236}">
                  <a16:creationId xmlns:a16="http://schemas.microsoft.com/office/drawing/2014/main" id="{585263A0-45BC-44AA-A13E-891CCE434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350" y="2741613"/>
              <a:ext cx="57150" cy="709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54">
              <a:extLst>
                <a:ext uri="{FF2B5EF4-FFF2-40B4-BE49-F238E27FC236}">
                  <a16:creationId xmlns:a16="http://schemas.microsoft.com/office/drawing/2014/main" id="{199FAB3B-5B9E-4F26-AAA3-1C93CABB6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281363"/>
              <a:ext cx="57150" cy="566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55">
              <a:extLst>
                <a:ext uri="{FF2B5EF4-FFF2-40B4-BE49-F238E27FC236}">
                  <a16:creationId xmlns:a16="http://schemas.microsoft.com/office/drawing/2014/main" id="{49B2C6A0-C7BD-4A16-B883-90CC39A1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1670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93F934E8-F888-4753-A2B5-4CD90BD5C860}"/>
              </a:ext>
            </a:extLst>
          </p:cNvPr>
          <p:cNvSpPr txBox="1"/>
          <p:nvPr/>
        </p:nvSpPr>
        <p:spPr>
          <a:xfrm>
            <a:off x="567674" y="3679965"/>
            <a:ext cx="2708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Scraped data from API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Used embedded loops to extract teams and athletes data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9351FD4-4B1C-4337-828D-A9A7B0B7426C}"/>
              </a:ext>
            </a:extLst>
          </p:cNvPr>
          <p:cNvSpPr txBox="1"/>
          <p:nvPr/>
        </p:nvSpPr>
        <p:spPr>
          <a:xfrm>
            <a:off x="5867400" y="3462129"/>
            <a:ext cx="3025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Create Pandas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Dataframes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Converted to JSON and CSV outputs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950C90-7B34-4800-BFEA-0513D63CA92F}"/>
              </a:ext>
            </a:extLst>
          </p:cNvPr>
          <p:cNvSpPr txBox="1"/>
          <p:nvPr/>
        </p:nvSpPr>
        <p:spPr>
          <a:xfrm>
            <a:off x="3531870" y="1622439"/>
            <a:ext cx="1858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Imported Statistics data from CSV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F8A50-1975-ADAB-59A3-4DC9632D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84016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 flipH="1">
            <a:off x="-8745" y="2343150"/>
            <a:ext cx="1227945" cy="39461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053D78-D1A3-4093-926C-CBCB1C44C908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2419350"/>
            <a:ext cx="1016319" cy="65436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SQL Database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1155700" y="1799590"/>
            <a:ext cx="1130300" cy="11324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0BDC6C-8858-4218-B1F8-583A77C0BA18}"/>
              </a:ext>
            </a:extLst>
          </p:cNvPr>
          <p:cNvSpPr/>
          <p:nvPr/>
        </p:nvSpPr>
        <p:spPr>
          <a:xfrm>
            <a:off x="3102755" y="2876550"/>
            <a:ext cx="1164445" cy="1132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35B9C13-460E-4EF5-B9D9-893436389A01}"/>
              </a:ext>
            </a:extLst>
          </p:cNvPr>
          <p:cNvGrpSpPr/>
          <p:nvPr/>
        </p:nvGrpSpPr>
        <p:grpSpPr>
          <a:xfrm>
            <a:off x="1447800" y="2114550"/>
            <a:ext cx="499874" cy="497589"/>
            <a:chOff x="795338" y="2571750"/>
            <a:chExt cx="1711325" cy="1700213"/>
          </a:xfrm>
          <a:solidFill>
            <a:schemeClr val="bg1"/>
          </a:solidFill>
        </p:grpSpPr>
        <p:sp>
          <p:nvSpPr>
            <p:cNvPr id="137" name="Freeform 65">
              <a:extLst>
                <a:ext uri="{FF2B5EF4-FFF2-40B4-BE49-F238E27FC236}">
                  <a16:creationId xmlns:a16="http://schemas.microsoft.com/office/drawing/2014/main" id="{52EFF237-88F4-4406-B30E-69BDB820C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6">
              <a:extLst>
                <a:ext uri="{FF2B5EF4-FFF2-40B4-BE49-F238E27FC236}">
                  <a16:creationId xmlns:a16="http://schemas.microsoft.com/office/drawing/2014/main" id="{E9C5AD9D-B48A-4478-A96E-EBE1D65E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EA55AFC-172D-4370-B530-EDD923BC1E87}"/>
              </a:ext>
            </a:extLst>
          </p:cNvPr>
          <p:cNvGrpSpPr/>
          <p:nvPr/>
        </p:nvGrpSpPr>
        <p:grpSpPr>
          <a:xfrm>
            <a:off x="3429000" y="3172648"/>
            <a:ext cx="524040" cy="510052"/>
            <a:chOff x="3201988" y="2216151"/>
            <a:chExt cx="2054225" cy="2055813"/>
          </a:xfrm>
          <a:solidFill>
            <a:schemeClr val="bg1"/>
          </a:solidFill>
        </p:grpSpPr>
        <p:sp>
          <p:nvSpPr>
            <p:cNvPr id="140" name="Freeform 59">
              <a:extLst>
                <a:ext uri="{FF2B5EF4-FFF2-40B4-BE49-F238E27FC236}">
                  <a16:creationId xmlns:a16="http://schemas.microsoft.com/office/drawing/2014/main" id="{FA934FB5-0037-4BB9-B957-8479B32BB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0">
              <a:extLst>
                <a:ext uri="{FF2B5EF4-FFF2-40B4-BE49-F238E27FC236}">
                  <a16:creationId xmlns:a16="http://schemas.microsoft.com/office/drawing/2014/main" id="{49EC8296-9B7D-4085-ABE8-2E6CE3699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1">
              <a:extLst>
                <a:ext uri="{FF2B5EF4-FFF2-40B4-BE49-F238E27FC236}">
                  <a16:creationId xmlns:a16="http://schemas.microsoft.com/office/drawing/2014/main" id="{74180594-B54B-4D1D-824E-3543D26F4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93F934E8-F888-4753-A2B5-4CD90BD5C860}"/>
              </a:ext>
            </a:extLst>
          </p:cNvPr>
          <p:cNvSpPr txBox="1"/>
          <p:nvPr/>
        </p:nvSpPr>
        <p:spPr>
          <a:xfrm>
            <a:off x="567674" y="3333750"/>
            <a:ext cx="2708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Developed ERD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950C90-7B34-4800-BFEA-0513D63CA92F}"/>
              </a:ext>
            </a:extLst>
          </p:cNvPr>
          <p:cNvSpPr txBox="1"/>
          <p:nvPr/>
        </p:nvSpPr>
        <p:spPr>
          <a:xfrm>
            <a:off x="2590800" y="2139375"/>
            <a:ext cx="2335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Imported CSV to tables on PostgreSQL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F8A50-1975-ADAB-59A3-4DC9632D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D2770-D99C-E603-03E2-7ACB6A2F6E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342" y="742950"/>
            <a:ext cx="3859258" cy="411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9721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efault Theme">
  <a:themeElements>
    <a:clrScheme name="Theme 03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37780"/>
      </a:accent1>
      <a:accent2>
        <a:srgbClr val="379A86"/>
      </a:accent2>
      <a:accent3>
        <a:srgbClr val="3FB883"/>
      </a:accent3>
      <a:accent4>
        <a:srgbClr val="64CE8A"/>
      </a:accent4>
      <a:accent5>
        <a:srgbClr val="65E18B"/>
      </a:accent5>
      <a:accent6>
        <a:srgbClr val="8CEC9A"/>
      </a:accent6>
      <a:hlink>
        <a:srgbClr val="FFFFFF"/>
      </a:hlink>
      <a:folHlink>
        <a:srgbClr val="595959"/>
      </a:folHlink>
    </a:clrScheme>
    <a:fontScheme name="Custom 89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10533</TotalTime>
  <Words>575</Words>
  <Application>Microsoft Office PowerPoint</Application>
  <PresentationFormat>On-screen Show (16:9)</PresentationFormat>
  <Paragraphs>266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Roboto Light</vt:lpstr>
      <vt:lpstr>Slack-Lato</vt:lpstr>
      <vt:lpstr>Default Theme</vt:lpstr>
      <vt:lpstr>PowerPoint Presentation</vt:lpstr>
      <vt:lpstr>PowerPoint Presentation</vt:lpstr>
      <vt:lpstr>PowerPoint Presentation</vt:lpstr>
      <vt:lpstr>PowerPoint Presentation</vt:lpstr>
      <vt:lpstr>Data Sources</vt:lpstr>
      <vt:lpstr>Our Goals</vt:lpstr>
      <vt:lpstr>Project Stages</vt:lpstr>
      <vt:lpstr>Extract, Transform &amp; Load (ETL)</vt:lpstr>
      <vt:lpstr>SQL Database</vt:lpstr>
      <vt:lpstr>Visualizations – HTML/ CSS</vt:lpstr>
      <vt:lpstr>Visualizations – JavaScript</vt:lpstr>
      <vt:lpstr>Deployment</vt:lpstr>
      <vt:lpstr>Data charts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Sara Awais</cp:lastModifiedBy>
  <cp:revision>1035</cp:revision>
  <dcterms:created xsi:type="dcterms:W3CDTF">2015-09-08T18:46:55Z</dcterms:created>
  <dcterms:modified xsi:type="dcterms:W3CDTF">2023-04-23T23:34:15Z</dcterms:modified>
</cp:coreProperties>
</file>