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71" r:id="rId6"/>
    <p:sldId id="280" r:id="rId7"/>
    <p:sldId id="273" r:id="rId8"/>
    <p:sldId id="281" r:id="rId9"/>
    <p:sldId id="282" r:id="rId10"/>
    <p:sldId id="283" r:id="rId11"/>
    <p:sldId id="284" r:id="rId12"/>
    <p:sldId id="28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D7D31"/>
    <a:srgbClr val="1D2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847FF-05AC-4E7A-8028-CE5D91105C5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A0E114-1FD0-4261-8A68-99981F12D275}">
      <dgm:prSet phldrT="[Text]"/>
      <dgm:spPr/>
      <dgm:t>
        <a:bodyPr/>
        <a:lstStyle/>
        <a:p>
          <a:r>
            <a:rPr lang="en-CA" dirty="0">
              <a:solidFill>
                <a:srgbClr val="FFC000"/>
              </a:solidFill>
            </a:rPr>
            <a:t>ETL</a:t>
          </a:r>
        </a:p>
      </dgm:t>
    </dgm:pt>
    <dgm:pt modelId="{8EB5AD83-07E6-4945-AB6B-F39809FC0355}" type="parTrans" cxnId="{AE2CC125-8C96-4E7D-843A-FFA43E70AD97}">
      <dgm:prSet/>
      <dgm:spPr/>
      <dgm:t>
        <a:bodyPr/>
        <a:lstStyle/>
        <a:p>
          <a:endParaRPr lang="en-CA"/>
        </a:p>
      </dgm:t>
    </dgm:pt>
    <dgm:pt modelId="{8AF7DF5A-ADBC-4247-9CAF-411732C068F2}" type="sibTrans" cxnId="{AE2CC125-8C96-4E7D-843A-FFA43E70AD97}">
      <dgm:prSet/>
      <dgm:spPr/>
      <dgm:t>
        <a:bodyPr/>
        <a:lstStyle/>
        <a:p>
          <a:endParaRPr lang="en-CA"/>
        </a:p>
      </dgm:t>
    </dgm:pt>
    <dgm:pt modelId="{BCCC331A-5C91-4625-AADB-A5349AD27FA7}">
      <dgm:prSet phldrT="[Text]"/>
      <dgm:spPr/>
      <dgm:t>
        <a:bodyPr/>
        <a:lstStyle/>
        <a:p>
          <a:r>
            <a:rPr lang="en-CA" dirty="0">
              <a:solidFill>
                <a:srgbClr val="ED7D31"/>
              </a:solidFill>
            </a:rPr>
            <a:t>Database</a:t>
          </a:r>
        </a:p>
      </dgm:t>
    </dgm:pt>
    <dgm:pt modelId="{FD66AFC0-0058-47DF-9F79-956FFDED44BD}" type="parTrans" cxnId="{308A4A31-9B3A-4FD0-841C-7CB9CE24653B}">
      <dgm:prSet/>
      <dgm:spPr/>
      <dgm:t>
        <a:bodyPr/>
        <a:lstStyle/>
        <a:p>
          <a:endParaRPr lang="en-CA"/>
        </a:p>
      </dgm:t>
    </dgm:pt>
    <dgm:pt modelId="{9363EE57-611B-49F8-ADD8-59EDC23E0FED}" type="sibTrans" cxnId="{308A4A31-9B3A-4FD0-841C-7CB9CE24653B}">
      <dgm:prSet/>
      <dgm:spPr/>
      <dgm:t>
        <a:bodyPr/>
        <a:lstStyle/>
        <a:p>
          <a:endParaRPr lang="en-CA"/>
        </a:p>
      </dgm:t>
    </dgm:pt>
    <dgm:pt modelId="{9880C7B3-CA7F-4A5D-9E9E-9FB8B78FED52}">
      <dgm:prSet phldrT="[Text]"/>
      <dgm:spPr/>
      <dgm:t>
        <a:bodyPr/>
        <a:lstStyle/>
        <a:p>
          <a:r>
            <a:rPr lang="en-CA" dirty="0">
              <a:solidFill>
                <a:schemeClr val="accent6">
                  <a:lumMod val="75000"/>
                </a:schemeClr>
              </a:solidFill>
            </a:rPr>
            <a:t>JavaScripting</a:t>
          </a:r>
        </a:p>
      </dgm:t>
    </dgm:pt>
    <dgm:pt modelId="{5F32373B-EB79-48BF-84DB-E4900827F006}" type="parTrans" cxnId="{E6FD935F-6AAC-42C7-BC39-C12414C728E3}">
      <dgm:prSet/>
      <dgm:spPr/>
      <dgm:t>
        <a:bodyPr/>
        <a:lstStyle/>
        <a:p>
          <a:endParaRPr lang="en-CA"/>
        </a:p>
      </dgm:t>
    </dgm:pt>
    <dgm:pt modelId="{75EF6168-3531-4AED-8C50-01827D364553}" type="sibTrans" cxnId="{E6FD935F-6AAC-42C7-BC39-C12414C728E3}">
      <dgm:prSet/>
      <dgm:spPr/>
      <dgm:t>
        <a:bodyPr/>
        <a:lstStyle/>
        <a:p>
          <a:endParaRPr lang="en-CA"/>
        </a:p>
      </dgm:t>
    </dgm:pt>
    <dgm:pt modelId="{6BC33D12-2367-4691-BB7B-B67D9909B6E6}">
      <dgm:prSet phldrT="[Text]"/>
      <dgm:spPr/>
      <dgm:t>
        <a:bodyPr/>
        <a:lstStyle/>
        <a:p>
          <a:endParaRPr lang="en-CA" dirty="0"/>
        </a:p>
      </dgm:t>
    </dgm:pt>
    <dgm:pt modelId="{5E8C5F85-65FE-4EF6-8755-488F8A806DAA}" type="parTrans" cxnId="{0BEABFC4-C697-44ED-8A9E-173405DF530E}">
      <dgm:prSet/>
      <dgm:spPr/>
      <dgm:t>
        <a:bodyPr/>
        <a:lstStyle/>
        <a:p>
          <a:endParaRPr lang="en-CA"/>
        </a:p>
      </dgm:t>
    </dgm:pt>
    <dgm:pt modelId="{90208D12-3A15-4450-A8E8-83A59E4BE7A7}" type="sibTrans" cxnId="{0BEABFC4-C697-44ED-8A9E-173405DF530E}">
      <dgm:prSet/>
      <dgm:spPr/>
      <dgm:t>
        <a:bodyPr/>
        <a:lstStyle/>
        <a:p>
          <a:endParaRPr lang="en-CA"/>
        </a:p>
      </dgm:t>
    </dgm:pt>
    <dgm:pt modelId="{F38F6B4F-EB43-4400-BCC8-2D098181476D}">
      <dgm:prSet phldrT="[Text]"/>
      <dgm:spPr/>
      <dgm:t>
        <a:bodyPr/>
        <a:lstStyle/>
        <a:p>
          <a:endParaRPr lang="en-CA" dirty="0"/>
        </a:p>
      </dgm:t>
    </dgm:pt>
    <dgm:pt modelId="{AFECD683-7CA7-41FC-99DD-38271552C1E2}" type="parTrans" cxnId="{46ED1BBB-EB83-4DBA-8956-F4813D45D9B2}">
      <dgm:prSet/>
      <dgm:spPr/>
      <dgm:t>
        <a:bodyPr/>
        <a:lstStyle/>
        <a:p>
          <a:endParaRPr lang="en-CA"/>
        </a:p>
      </dgm:t>
    </dgm:pt>
    <dgm:pt modelId="{9151E866-7E0E-4944-9FD2-40A164E1CB32}" type="sibTrans" cxnId="{46ED1BBB-EB83-4DBA-8956-F4813D45D9B2}">
      <dgm:prSet/>
      <dgm:spPr/>
      <dgm:t>
        <a:bodyPr/>
        <a:lstStyle/>
        <a:p>
          <a:endParaRPr lang="en-CA"/>
        </a:p>
      </dgm:t>
    </dgm:pt>
    <dgm:pt modelId="{EA3938BD-D2C2-48DE-8C8D-198159620470}">
      <dgm:prSet phldrT="[Text]"/>
      <dgm:spPr/>
      <dgm:t>
        <a:bodyPr/>
        <a:lstStyle/>
        <a:p>
          <a:endParaRPr lang="en-CA" dirty="0"/>
        </a:p>
      </dgm:t>
    </dgm:pt>
    <dgm:pt modelId="{6BD6F855-C465-466D-BCBE-F614A749DD4E}" type="parTrans" cxnId="{ADB0DAB0-8D9B-4C92-AEED-E0A364D153FD}">
      <dgm:prSet/>
      <dgm:spPr/>
      <dgm:t>
        <a:bodyPr/>
        <a:lstStyle/>
        <a:p>
          <a:endParaRPr lang="en-CA"/>
        </a:p>
      </dgm:t>
    </dgm:pt>
    <dgm:pt modelId="{6DAF5514-0931-4C3F-80F3-80DFDFA0F2A2}" type="sibTrans" cxnId="{ADB0DAB0-8D9B-4C92-AEED-E0A364D153FD}">
      <dgm:prSet/>
      <dgm:spPr/>
      <dgm:t>
        <a:bodyPr/>
        <a:lstStyle/>
        <a:p>
          <a:endParaRPr lang="en-CA"/>
        </a:p>
      </dgm:t>
    </dgm:pt>
    <dgm:pt modelId="{8C8B5819-12A9-4F98-8458-F27C8DDB340B}">
      <dgm:prSet phldrT="[Text]" phldr="1"/>
      <dgm:spPr/>
      <dgm:t>
        <a:bodyPr/>
        <a:lstStyle/>
        <a:p>
          <a:endParaRPr lang="en-CA" dirty="0"/>
        </a:p>
      </dgm:t>
    </dgm:pt>
    <dgm:pt modelId="{B4257C5E-48E4-4E60-863F-9AA0494E1F7C}" type="parTrans" cxnId="{F26385CF-691B-4F6E-B1C0-C5D39F1209D6}">
      <dgm:prSet/>
      <dgm:spPr/>
      <dgm:t>
        <a:bodyPr/>
        <a:lstStyle/>
        <a:p>
          <a:endParaRPr lang="en-CA"/>
        </a:p>
      </dgm:t>
    </dgm:pt>
    <dgm:pt modelId="{74562F2D-9A12-4F95-A004-E2304F13D79B}" type="sibTrans" cxnId="{F26385CF-691B-4F6E-B1C0-C5D39F1209D6}">
      <dgm:prSet/>
      <dgm:spPr/>
      <dgm:t>
        <a:bodyPr/>
        <a:lstStyle/>
        <a:p>
          <a:endParaRPr lang="en-CA"/>
        </a:p>
      </dgm:t>
    </dgm:pt>
    <dgm:pt modelId="{D0D1C41F-0766-4893-9136-48931D37E334}">
      <dgm:prSet phldrT="[Text]"/>
      <dgm:spPr/>
      <dgm:t>
        <a:bodyPr/>
        <a:lstStyle/>
        <a:p>
          <a:r>
            <a:rPr lang="en-CA" dirty="0">
              <a:solidFill>
                <a:srgbClr val="7030A0"/>
              </a:solidFill>
            </a:rPr>
            <a:t>CSS</a:t>
          </a:r>
        </a:p>
      </dgm:t>
    </dgm:pt>
    <dgm:pt modelId="{2ACD518C-D69B-42F1-AB8F-AB5F0CE23D68}" type="parTrans" cxnId="{14B1F3CA-25DD-4D3A-A75C-7EE7283A22AC}">
      <dgm:prSet/>
      <dgm:spPr/>
      <dgm:t>
        <a:bodyPr/>
        <a:lstStyle/>
        <a:p>
          <a:endParaRPr lang="en-CA"/>
        </a:p>
      </dgm:t>
    </dgm:pt>
    <dgm:pt modelId="{E47A79A9-C48D-4048-959D-04C7B2A190BC}" type="sibTrans" cxnId="{14B1F3CA-25DD-4D3A-A75C-7EE7283A22AC}">
      <dgm:prSet/>
      <dgm:spPr/>
      <dgm:t>
        <a:bodyPr/>
        <a:lstStyle/>
        <a:p>
          <a:endParaRPr lang="en-CA"/>
        </a:p>
      </dgm:t>
    </dgm:pt>
    <dgm:pt modelId="{FDE2AC51-7394-49C5-A412-192C94987D44}">
      <dgm:prSet phldrT="[Text]"/>
      <dgm:spPr/>
      <dgm:t>
        <a:bodyPr/>
        <a:lstStyle/>
        <a:p>
          <a:endParaRPr lang="en-CA" dirty="0"/>
        </a:p>
      </dgm:t>
    </dgm:pt>
    <dgm:pt modelId="{A885FBE6-E49E-4083-B935-249FA3947683}" type="parTrans" cxnId="{AAEA716F-D900-43A0-8627-378BEE9A157E}">
      <dgm:prSet/>
      <dgm:spPr/>
      <dgm:t>
        <a:bodyPr/>
        <a:lstStyle/>
        <a:p>
          <a:endParaRPr lang="en-CA"/>
        </a:p>
      </dgm:t>
    </dgm:pt>
    <dgm:pt modelId="{F4514FA2-5F2B-4E88-9B42-27030E74B235}" type="sibTrans" cxnId="{AAEA716F-D900-43A0-8627-378BEE9A157E}">
      <dgm:prSet/>
      <dgm:spPr/>
      <dgm:t>
        <a:bodyPr/>
        <a:lstStyle/>
        <a:p>
          <a:endParaRPr lang="en-CA"/>
        </a:p>
      </dgm:t>
    </dgm:pt>
    <dgm:pt modelId="{876D2F9C-90A1-4A07-B245-F0744625E3D7}">
      <dgm:prSet phldrT="[Text]"/>
      <dgm:spPr/>
      <dgm:t>
        <a:bodyPr/>
        <a:lstStyle/>
        <a:p>
          <a:endParaRPr lang="en-CA" dirty="0"/>
        </a:p>
      </dgm:t>
    </dgm:pt>
    <dgm:pt modelId="{F647BF8C-F093-4B50-8A5E-AD3D06BCB1AB}" type="sibTrans" cxnId="{6D29D822-BF73-4366-84BF-DFAC32122EC5}">
      <dgm:prSet/>
      <dgm:spPr/>
      <dgm:t>
        <a:bodyPr/>
        <a:lstStyle/>
        <a:p>
          <a:endParaRPr lang="en-CA"/>
        </a:p>
      </dgm:t>
    </dgm:pt>
    <dgm:pt modelId="{F6896FC9-1783-4967-B698-145F4EA33EC5}" type="parTrans" cxnId="{6D29D822-BF73-4366-84BF-DFAC32122EC5}">
      <dgm:prSet/>
      <dgm:spPr/>
      <dgm:t>
        <a:bodyPr/>
        <a:lstStyle/>
        <a:p>
          <a:endParaRPr lang="en-CA"/>
        </a:p>
      </dgm:t>
    </dgm:pt>
    <dgm:pt modelId="{327AB7ED-1D65-415A-87F2-D704CFF4C391}" type="pres">
      <dgm:prSet presAssocID="{60A847FF-05AC-4E7A-8028-CE5D91105C58}" presName="arrowDiagram" presStyleCnt="0">
        <dgm:presLayoutVars>
          <dgm:chMax val="5"/>
          <dgm:dir/>
          <dgm:resizeHandles val="exact"/>
        </dgm:presLayoutVars>
      </dgm:prSet>
      <dgm:spPr/>
    </dgm:pt>
    <dgm:pt modelId="{53AE346C-B1AA-4980-B61E-A021F83A55BF}" type="pres">
      <dgm:prSet presAssocID="{60A847FF-05AC-4E7A-8028-CE5D91105C58}" presName="arrow" presStyleLbl="bgShp" presStyleIdx="0" presStyleCnt="1"/>
      <dgm:spPr/>
    </dgm:pt>
    <dgm:pt modelId="{A0E3F581-BE46-4B3D-8694-071919F29DCA}" type="pres">
      <dgm:prSet presAssocID="{60A847FF-05AC-4E7A-8028-CE5D91105C58}" presName="arrowDiagram5" presStyleCnt="0"/>
      <dgm:spPr/>
    </dgm:pt>
    <dgm:pt modelId="{AB3B61FB-9DFF-46F2-BF3F-F8BB5756BBF0}" type="pres">
      <dgm:prSet presAssocID="{DEA0E114-1FD0-4261-8A68-99981F12D275}" presName="bullet5a" presStyleLbl="node1" presStyleIdx="0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2FC2B1B6-F125-4FA7-B06E-F999FD5A94B5}" type="pres">
      <dgm:prSet presAssocID="{DEA0E114-1FD0-4261-8A68-99981F12D275}" presName="textBox5a" presStyleLbl="revTx" presStyleIdx="0" presStyleCnt="5" custScaleY="27458" custLinFactNeighborX="-67572" custLinFactNeighborY="28105">
        <dgm:presLayoutVars>
          <dgm:bulletEnabled val="1"/>
        </dgm:presLayoutVars>
      </dgm:prSet>
      <dgm:spPr/>
    </dgm:pt>
    <dgm:pt modelId="{06E834F6-2512-4B0D-8E81-F0A3292AB736}" type="pres">
      <dgm:prSet presAssocID="{BCCC331A-5C91-4625-AADB-A5349AD27FA7}" presName="bullet5b" presStyleLbl="node1" presStyleIdx="1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F3828D81-992B-4D1B-8792-2A8F9CFB2E7D}" type="pres">
      <dgm:prSet presAssocID="{BCCC331A-5C91-4625-AADB-A5349AD27FA7}" presName="textBox5b" presStyleLbl="revTx" presStyleIdx="1" presStyleCnt="5" custScaleY="21671" custLinFactNeighborX="-58933" custLinFactNeighborY="-3936">
        <dgm:presLayoutVars>
          <dgm:bulletEnabled val="1"/>
        </dgm:presLayoutVars>
      </dgm:prSet>
      <dgm:spPr/>
    </dgm:pt>
    <dgm:pt modelId="{CF3A7937-D59D-4F7F-B76E-3F575D856FB0}" type="pres">
      <dgm:prSet presAssocID="{9880C7B3-CA7F-4A5D-9E9E-9FB8B78FED52}" presName="bullet5c" presStyleLbl="node1" presStyleIdx="2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E94D176B-A54E-4BD8-87B9-1907C38E16CB}" type="pres">
      <dgm:prSet presAssocID="{9880C7B3-CA7F-4A5D-9E9E-9FB8B78FED52}" presName="textBox5c" presStyleLbl="revTx" presStyleIdx="2" presStyleCnt="5" custScaleY="11823" custLinFactNeighborX="-50851" custLinFactNeighborY="-23366">
        <dgm:presLayoutVars>
          <dgm:bulletEnabled val="1"/>
        </dgm:presLayoutVars>
      </dgm:prSet>
      <dgm:spPr/>
    </dgm:pt>
    <dgm:pt modelId="{2A16B530-C197-4C94-A689-D1FFCA0C80F4}" type="pres">
      <dgm:prSet presAssocID="{D0D1C41F-0766-4893-9136-48931D37E334}" presName="bullet5d" presStyleLbl="node1" presStyleIdx="3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507E07A6-2DB8-4ACC-AA66-178FD844FEDB}" type="pres">
      <dgm:prSet presAssocID="{D0D1C41F-0766-4893-9136-48931D37E334}" presName="textBox5d" presStyleLbl="revTx" presStyleIdx="3" presStyleCnt="5" custScaleY="12174" custLinFactNeighborX="40929" custLinFactNeighborY="-34360">
        <dgm:presLayoutVars>
          <dgm:bulletEnabled val="1"/>
        </dgm:presLayoutVars>
      </dgm:prSet>
      <dgm:spPr/>
    </dgm:pt>
    <dgm:pt modelId="{293AB56C-E31B-4CF3-847E-090EFA86FF22}" type="pres">
      <dgm:prSet presAssocID="{876D2F9C-90A1-4A07-B245-F0744625E3D7}" presName="bullet5e" presStyleLbl="node1" presStyleIdx="4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B19DC685-7FB0-4B5E-BE1E-7FD6F1EC2CB1}" type="pres">
      <dgm:prSet presAssocID="{876D2F9C-90A1-4A07-B245-F0744625E3D7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6D29D822-BF73-4366-84BF-DFAC32122EC5}" srcId="{60A847FF-05AC-4E7A-8028-CE5D91105C58}" destId="{876D2F9C-90A1-4A07-B245-F0744625E3D7}" srcOrd="4" destOrd="0" parTransId="{F6896FC9-1783-4967-B698-145F4EA33EC5}" sibTransId="{F647BF8C-F093-4B50-8A5E-AD3D06BCB1AB}"/>
    <dgm:cxn modelId="{AE2CC125-8C96-4E7D-843A-FFA43E70AD97}" srcId="{60A847FF-05AC-4E7A-8028-CE5D91105C58}" destId="{DEA0E114-1FD0-4261-8A68-99981F12D275}" srcOrd="0" destOrd="0" parTransId="{8EB5AD83-07E6-4945-AB6B-F39809FC0355}" sibTransId="{8AF7DF5A-ADBC-4247-9CAF-411732C068F2}"/>
    <dgm:cxn modelId="{B3EE422C-12FF-48D2-B8A7-DB20786A0E86}" type="presOf" srcId="{D0D1C41F-0766-4893-9136-48931D37E334}" destId="{507E07A6-2DB8-4ACC-AA66-178FD844FEDB}" srcOrd="0" destOrd="0" presId="urn:microsoft.com/office/officeart/2005/8/layout/arrow2"/>
    <dgm:cxn modelId="{308A4A31-9B3A-4FD0-841C-7CB9CE24653B}" srcId="{60A847FF-05AC-4E7A-8028-CE5D91105C58}" destId="{BCCC331A-5C91-4625-AADB-A5349AD27FA7}" srcOrd="1" destOrd="0" parTransId="{FD66AFC0-0058-47DF-9F79-956FFDED44BD}" sibTransId="{9363EE57-611B-49F8-ADD8-59EDC23E0FED}"/>
    <dgm:cxn modelId="{E6FD935F-6AAC-42C7-BC39-C12414C728E3}" srcId="{60A847FF-05AC-4E7A-8028-CE5D91105C58}" destId="{9880C7B3-CA7F-4A5D-9E9E-9FB8B78FED52}" srcOrd="2" destOrd="0" parTransId="{5F32373B-EB79-48BF-84DB-E4900827F006}" sibTransId="{75EF6168-3531-4AED-8C50-01827D364553}"/>
    <dgm:cxn modelId="{EBAD2146-5A60-4ADE-831C-8272E9562A4B}" type="presOf" srcId="{60A847FF-05AC-4E7A-8028-CE5D91105C58}" destId="{327AB7ED-1D65-415A-87F2-D704CFF4C391}" srcOrd="0" destOrd="0" presId="urn:microsoft.com/office/officeart/2005/8/layout/arrow2"/>
    <dgm:cxn modelId="{AAEA716F-D900-43A0-8627-378BEE9A157E}" srcId="{60A847FF-05AC-4E7A-8028-CE5D91105C58}" destId="{FDE2AC51-7394-49C5-A412-192C94987D44}" srcOrd="9" destOrd="0" parTransId="{A885FBE6-E49E-4083-B935-249FA3947683}" sibTransId="{F4514FA2-5F2B-4E88-9B42-27030E74B235}"/>
    <dgm:cxn modelId="{EAB4B097-17A3-4FA8-9188-3341416E43CE}" type="presOf" srcId="{DEA0E114-1FD0-4261-8A68-99981F12D275}" destId="{2FC2B1B6-F125-4FA7-B06E-F999FD5A94B5}" srcOrd="0" destOrd="0" presId="urn:microsoft.com/office/officeart/2005/8/layout/arrow2"/>
    <dgm:cxn modelId="{ADB0DAB0-8D9B-4C92-AEED-E0A364D153FD}" srcId="{60A847FF-05AC-4E7A-8028-CE5D91105C58}" destId="{EA3938BD-D2C2-48DE-8C8D-198159620470}" srcOrd="7" destOrd="0" parTransId="{6BD6F855-C465-466D-BCBE-F614A749DD4E}" sibTransId="{6DAF5514-0931-4C3F-80F3-80DFDFA0F2A2}"/>
    <dgm:cxn modelId="{005441B6-69D6-40F2-A27E-7215E61C2761}" type="presOf" srcId="{BCCC331A-5C91-4625-AADB-A5349AD27FA7}" destId="{F3828D81-992B-4D1B-8792-2A8F9CFB2E7D}" srcOrd="0" destOrd="0" presId="urn:microsoft.com/office/officeart/2005/8/layout/arrow2"/>
    <dgm:cxn modelId="{767FDEB6-9F9F-4498-B9F3-A015818E24B3}" type="presOf" srcId="{876D2F9C-90A1-4A07-B245-F0744625E3D7}" destId="{B19DC685-7FB0-4B5E-BE1E-7FD6F1EC2CB1}" srcOrd="0" destOrd="0" presId="urn:microsoft.com/office/officeart/2005/8/layout/arrow2"/>
    <dgm:cxn modelId="{46ED1BBB-EB83-4DBA-8956-F4813D45D9B2}" srcId="{60A847FF-05AC-4E7A-8028-CE5D91105C58}" destId="{F38F6B4F-EB43-4400-BCC8-2D098181476D}" srcOrd="6" destOrd="0" parTransId="{AFECD683-7CA7-41FC-99DD-38271552C1E2}" sibTransId="{9151E866-7E0E-4944-9FD2-40A164E1CB32}"/>
    <dgm:cxn modelId="{0BEABFC4-C697-44ED-8A9E-173405DF530E}" srcId="{60A847FF-05AC-4E7A-8028-CE5D91105C58}" destId="{6BC33D12-2367-4691-BB7B-B67D9909B6E6}" srcOrd="5" destOrd="0" parTransId="{5E8C5F85-65FE-4EF6-8755-488F8A806DAA}" sibTransId="{90208D12-3A15-4450-A8E8-83A59E4BE7A7}"/>
    <dgm:cxn modelId="{14B1F3CA-25DD-4D3A-A75C-7EE7283A22AC}" srcId="{60A847FF-05AC-4E7A-8028-CE5D91105C58}" destId="{D0D1C41F-0766-4893-9136-48931D37E334}" srcOrd="3" destOrd="0" parTransId="{2ACD518C-D69B-42F1-AB8F-AB5F0CE23D68}" sibTransId="{E47A79A9-C48D-4048-959D-04C7B2A190BC}"/>
    <dgm:cxn modelId="{F26385CF-691B-4F6E-B1C0-C5D39F1209D6}" srcId="{60A847FF-05AC-4E7A-8028-CE5D91105C58}" destId="{8C8B5819-12A9-4F98-8458-F27C8DDB340B}" srcOrd="8" destOrd="0" parTransId="{B4257C5E-48E4-4E60-863F-9AA0494E1F7C}" sibTransId="{74562F2D-9A12-4F95-A004-E2304F13D79B}"/>
    <dgm:cxn modelId="{22DDC9DF-2260-4C3C-9B77-98E6C2030554}" type="presOf" srcId="{9880C7B3-CA7F-4A5D-9E9E-9FB8B78FED52}" destId="{E94D176B-A54E-4BD8-87B9-1907C38E16CB}" srcOrd="0" destOrd="0" presId="urn:microsoft.com/office/officeart/2005/8/layout/arrow2"/>
    <dgm:cxn modelId="{F019AEF5-4570-42C0-B6A9-D54387F2F123}" type="presParOf" srcId="{327AB7ED-1D65-415A-87F2-D704CFF4C391}" destId="{53AE346C-B1AA-4980-B61E-A021F83A55BF}" srcOrd="0" destOrd="0" presId="urn:microsoft.com/office/officeart/2005/8/layout/arrow2"/>
    <dgm:cxn modelId="{EF0AAC50-A17C-4006-A1F9-7A3941318931}" type="presParOf" srcId="{327AB7ED-1D65-415A-87F2-D704CFF4C391}" destId="{A0E3F581-BE46-4B3D-8694-071919F29DCA}" srcOrd="1" destOrd="0" presId="urn:microsoft.com/office/officeart/2005/8/layout/arrow2"/>
    <dgm:cxn modelId="{4EC35BEB-C408-4276-B486-4BA798C6A290}" type="presParOf" srcId="{A0E3F581-BE46-4B3D-8694-071919F29DCA}" destId="{AB3B61FB-9DFF-46F2-BF3F-F8BB5756BBF0}" srcOrd="0" destOrd="0" presId="urn:microsoft.com/office/officeart/2005/8/layout/arrow2"/>
    <dgm:cxn modelId="{8D2F610A-9F5A-488D-8832-7096998E13E7}" type="presParOf" srcId="{A0E3F581-BE46-4B3D-8694-071919F29DCA}" destId="{2FC2B1B6-F125-4FA7-B06E-F999FD5A94B5}" srcOrd="1" destOrd="0" presId="urn:microsoft.com/office/officeart/2005/8/layout/arrow2"/>
    <dgm:cxn modelId="{4C8EB829-6754-4E14-A2F5-756A1EB022BA}" type="presParOf" srcId="{A0E3F581-BE46-4B3D-8694-071919F29DCA}" destId="{06E834F6-2512-4B0D-8E81-F0A3292AB736}" srcOrd="2" destOrd="0" presId="urn:microsoft.com/office/officeart/2005/8/layout/arrow2"/>
    <dgm:cxn modelId="{A416AFEE-D283-417B-BDF2-E9CCE20E125D}" type="presParOf" srcId="{A0E3F581-BE46-4B3D-8694-071919F29DCA}" destId="{F3828D81-992B-4D1B-8792-2A8F9CFB2E7D}" srcOrd="3" destOrd="0" presId="urn:microsoft.com/office/officeart/2005/8/layout/arrow2"/>
    <dgm:cxn modelId="{6ADFF050-8D08-4836-94AA-1992A217D228}" type="presParOf" srcId="{A0E3F581-BE46-4B3D-8694-071919F29DCA}" destId="{CF3A7937-D59D-4F7F-B76E-3F575D856FB0}" srcOrd="4" destOrd="0" presId="urn:microsoft.com/office/officeart/2005/8/layout/arrow2"/>
    <dgm:cxn modelId="{C733319F-C8D9-4825-B925-976A50511EC9}" type="presParOf" srcId="{A0E3F581-BE46-4B3D-8694-071919F29DCA}" destId="{E94D176B-A54E-4BD8-87B9-1907C38E16CB}" srcOrd="5" destOrd="0" presId="urn:microsoft.com/office/officeart/2005/8/layout/arrow2"/>
    <dgm:cxn modelId="{487B6C4C-E6C6-4967-89D5-914DED69B6AC}" type="presParOf" srcId="{A0E3F581-BE46-4B3D-8694-071919F29DCA}" destId="{2A16B530-C197-4C94-A689-D1FFCA0C80F4}" srcOrd="6" destOrd="0" presId="urn:microsoft.com/office/officeart/2005/8/layout/arrow2"/>
    <dgm:cxn modelId="{0A589F2A-CD49-473A-AD82-E7AF50B20359}" type="presParOf" srcId="{A0E3F581-BE46-4B3D-8694-071919F29DCA}" destId="{507E07A6-2DB8-4ACC-AA66-178FD844FEDB}" srcOrd="7" destOrd="0" presId="urn:microsoft.com/office/officeart/2005/8/layout/arrow2"/>
    <dgm:cxn modelId="{9F5EA591-B4D8-4AFE-8345-B682D21C0DC2}" type="presParOf" srcId="{A0E3F581-BE46-4B3D-8694-071919F29DCA}" destId="{293AB56C-E31B-4CF3-847E-090EFA86FF22}" srcOrd="8" destOrd="0" presId="urn:microsoft.com/office/officeart/2005/8/layout/arrow2"/>
    <dgm:cxn modelId="{6A8FC9BA-27EF-44ED-A8D1-98E9ED9CAB1F}" type="presParOf" srcId="{A0E3F581-BE46-4B3D-8694-071919F29DCA}" destId="{B19DC685-7FB0-4B5E-BE1E-7FD6F1EC2CB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</a:rPr>
            <a:t>QUERIED Team &amp; Athletes</a:t>
          </a:r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Embedded Data…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Performed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loops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JSON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Dictionary 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Dataframe</a:t>
          </a: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Stats Data (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Kaggle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Dataframe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X="129870" custScaleY="68496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64729">
        <dgm:presLayoutVars>
          <dgm:bulletEnabled val="1"/>
        </dgm:presLayoutVars>
      </dgm:prSet>
      <dgm:spPr>
        <a:xfrm>
          <a:off x="224782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66488">
        <dgm:presLayoutVars>
          <dgm:bulletEnabled val="1"/>
        </dgm:presLayoutVars>
      </dgm:prSet>
      <dgm:spPr>
        <a:xfrm>
          <a:off x="449565" y="1964754"/>
          <a:ext cx="3010130" cy="357907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61843" custLinFactNeighborX="-1398" custLinFactNeighborY="-5865">
        <dgm:presLayoutVars>
          <dgm:bulletEnabled val="1"/>
        </dgm:presLayoutVars>
      </dgm:prSet>
      <dgm:spPr>
        <a:xfrm>
          <a:off x="674347" y="2819184"/>
          <a:ext cx="3010130" cy="406889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70600" custLinFactNeighborX="-10333">
        <dgm:presLayoutVars>
          <dgm:bulletEnabled val="1"/>
        </dgm:presLayoutVars>
      </dgm:prSet>
      <dgm:spPr>
        <a:xfrm>
          <a:off x="899130" y="3744736"/>
          <a:ext cx="3010130" cy="313625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56000" custLinFactNeighborX="9249" custLinFactNeighborY="-5497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54291">
        <dgm:presLayoutVars>
          <dgm:bulletEnabled val="1"/>
        </dgm:presLayoutVars>
      </dgm:prSet>
      <dgm:spPr>
        <a:xfrm>
          <a:off x="2847930" y="1442715"/>
          <a:ext cx="272338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57928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43990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3" destOrd="0" parTransId="{1C1519FD-A65D-4030-B225-137DF2A51597}" sibTransId="{E3483460-B89C-478C-A333-77D83DF9B17C}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3E673138-4595-4746-8F0F-165C964371A7}" type="presOf" srcId="{77527BCD-9753-43EB-873D-372A6F37ADE8}" destId="{928EBBC4-DAA1-4107-B9A0-1B7BF18BE627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2" destOrd="0" parTransId="{7DAFE96A-117F-471F-9AC5-959B3D9870D4}" sibTransId="{E7D71694-321B-4988-B6BD-0BF1C7EF8F52}"/>
    <dgm:cxn modelId="{75E9FA63-B37A-4B45-BEB5-37F76F502407}" type="presOf" srcId="{577FA7FB-4811-49E4-847D-98968D60555F}" destId="{2D98CD08-BBF7-464B-88D2-74597EED75F9}" srcOrd="0" destOrd="0" presId="urn:microsoft.com/office/officeart/2005/8/layout/vProcess5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A9C28A6C-E604-4B1C-A985-1289E856F7FB}" type="presOf" srcId="{6F3B32BF-4F83-4CF2-80BB-73736D47BD65}" destId="{B8745278-3D06-4CE4-BDBD-65FAB10D506A}" srcOrd="1" destOrd="0" presId="urn:microsoft.com/office/officeart/2005/8/layout/vProcess5"/>
    <dgm:cxn modelId="{6E4DE95A-5FAC-454F-9284-D89A2A8536DA}" type="presOf" srcId="{577FA7FB-4811-49E4-847D-98968D60555F}" destId="{A4C8597A-5A0F-4AD3-A534-561CAB500066}" srcOrd="1" destOrd="0" presId="urn:microsoft.com/office/officeart/2005/8/layout/vProcess5"/>
    <dgm:cxn modelId="{C06B3795-DEE0-4427-A096-FE82100E82CF}" srcId="{A508E101-0CBB-47E4-85B1-02AF546EA8B9}" destId="{C5FD232A-C5E6-4700-850D-BB65FC6517DE}" srcOrd="5" destOrd="0" parTransId="{C3DDC9EB-335E-453B-8BDE-8875B4F7E25E}" sibTransId="{0056746A-D9D8-424D-9AF3-9CF52004D874}"/>
    <dgm:cxn modelId="{DFAE34A6-2BB9-4632-9E8D-8C2743648D61}" type="presOf" srcId="{E7D71694-321B-4988-B6BD-0BF1C7EF8F52}" destId="{0D947214-32C7-4615-8F86-FFA644527A2C}" srcOrd="0" destOrd="0" presId="urn:microsoft.com/office/officeart/2005/8/layout/vProcess5"/>
    <dgm:cxn modelId="{7E5331B3-FEBC-4B75-8216-4AE4E13BD367}" type="presOf" srcId="{77527BCD-9753-43EB-873D-372A6F37ADE8}" destId="{408434D4-F44B-40C1-A248-4B85DD7A53DE}" srcOrd="1" destOrd="0" presId="urn:microsoft.com/office/officeart/2005/8/layout/vProcess5"/>
    <dgm:cxn modelId="{D93849CB-CFB7-47CD-87EB-2C99ED34DEE9}" type="presOf" srcId="{6F3B32BF-4F83-4CF2-80BB-73736D47BD65}" destId="{DD2D2A1F-2E3B-4424-8461-37936A629C74}" srcOrd="0" destOrd="0" presId="urn:microsoft.com/office/officeart/2005/8/layout/vProcess5"/>
    <dgm:cxn modelId="{D61C83CB-7E29-487B-83EC-A55F28800615}" srcId="{A508E101-0CBB-47E4-85B1-02AF546EA8B9}" destId="{6F3B32BF-4F83-4CF2-80BB-73736D47BD65}" srcOrd="4" destOrd="0" parTransId="{0ED76825-FE71-452A-9E48-36B737662E8F}" sibTransId="{07C73785-9246-4B40-9716-CA1C68D2AD0B}"/>
    <dgm:cxn modelId="{10FFFBD7-B19C-49B3-AB8B-48E685F59C8E}" type="presOf" srcId="{02B8883E-41BE-49AD-851F-9FEF566279A8}" destId="{024E1188-FF25-4682-89B3-AC5655C261F0}" srcOrd="1" destOrd="0" presId="urn:microsoft.com/office/officeart/2005/8/layout/vProcess5"/>
    <dgm:cxn modelId="{C7E29DDE-5579-44BC-96BE-EAAD9306B263}" type="presOf" srcId="{02B8883E-41BE-49AD-851F-9FEF566279A8}" destId="{EBDA56E0-EEF8-4C78-B60E-7D6176F87127}" srcOrd="0" destOrd="0" presId="urn:microsoft.com/office/officeart/2005/8/layout/vProcess5"/>
    <dgm:cxn modelId="{CB54CBDE-32FD-4F31-BE62-A85424403D2A}" type="presOf" srcId="{E3483460-B89C-478C-A333-77D83DF9B17C}" destId="{51518302-9653-4334-846B-3CF896C69059}" srcOrd="0" destOrd="0" presId="urn:microsoft.com/office/officeart/2005/8/layout/vProcess5"/>
    <dgm:cxn modelId="{56C048E0-9C38-4DAE-92B4-66548AB49716}" srcId="{A508E101-0CBB-47E4-85B1-02AF546EA8B9}" destId="{577FA7FB-4811-49E4-847D-98968D60555F}" srcOrd="1" destOrd="0" parTransId="{6049F20C-9AEB-4FF6-8FF6-C8EBAF47D05E}" sibTransId="{223073BD-0147-4188-A8A3-07A700B4DEC8}"/>
    <dgm:cxn modelId="{5B8C3FF3-D35B-4FBF-ADB6-8B0074C51A96}" type="presOf" srcId="{223073BD-0147-4188-A8A3-07A700B4DEC8}" destId="{EECFDC42-7707-4696-ADE8-2EF9FF16C0D3}" srcOrd="0" destOrd="0" presId="urn:microsoft.com/office/officeart/2005/8/layout/vProcess5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CA" sz="1700" dirty="0">
            <a:solidFill>
              <a:schemeClr val="tx1"/>
            </a:solidFill>
          </a:endParaRPr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Y="55164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63235">
        <dgm:presLayoutVars>
          <dgm:bulletEnabled val="1"/>
        </dgm:presLayoutVars>
      </dgm:prSet>
      <dgm:spPr>
        <a:xfrm>
          <a:off x="224782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69139">
        <dgm:presLayoutVars>
          <dgm:bulletEnabled val="1"/>
        </dgm:presLayoutVars>
      </dgm:prSet>
      <dgm:spPr>
        <a:xfrm>
          <a:off x="449565" y="1964754"/>
          <a:ext cx="3010130" cy="357907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58413" custLinFactNeighborX="-1398" custLinFactNeighborY="-5865">
        <dgm:presLayoutVars>
          <dgm:bulletEnabled val="1"/>
        </dgm:presLayoutVars>
      </dgm:prSet>
      <dgm:spPr>
        <a:xfrm>
          <a:off x="674347" y="2819184"/>
          <a:ext cx="3010130" cy="406889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62439" custLinFactNeighborX="-10333">
        <dgm:presLayoutVars>
          <dgm:bulletEnabled val="1"/>
        </dgm:presLayoutVars>
      </dgm:prSet>
      <dgm:spPr>
        <a:xfrm>
          <a:off x="899130" y="3744736"/>
          <a:ext cx="3010130" cy="313625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56000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54291">
        <dgm:presLayoutVars>
          <dgm:bulletEnabled val="1"/>
        </dgm:presLayoutVars>
      </dgm:prSet>
      <dgm:spPr>
        <a:xfrm>
          <a:off x="2847930" y="1442715"/>
          <a:ext cx="272338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57928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52656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3" destOrd="0" parTransId="{1C1519FD-A65D-4030-B225-137DF2A51597}" sibTransId="{E3483460-B89C-478C-A333-77D83DF9B17C}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3E673138-4595-4746-8F0F-165C964371A7}" type="presOf" srcId="{77527BCD-9753-43EB-873D-372A6F37ADE8}" destId="{928EBBC4-DAA1-4107-B9A0-1B7BF18BE627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2" destOrd="0" parTransId="{7DAFE96A-117F-471F-9AC5-959B3D9870D4}" sibTransId="{E7D71694-321B-4988-B6BD-0BF1C7EF8F52}"/>
    <dgm:cxn modelId="{75E9FA63-B37A-4B45-BEB5-37F76F502407}" type="presOf" srcId="{577FA7FB-4811-49E4-847D-98968D60555F}" destId="{2D98CD08-BBF7-464B-88D2-74597EED75F9}" srcOrd="0" destOrd="0" presId="urn:microsoft.com/office/officeart/2005/8/layout/vProcess5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A9C28A6C-E604-4B1C-A985-1289E856F7FB}" type="presOf" srcId="{6F3B32BF-4F83-4CF2-80BB-73736D47BD65}" destId="{B8745278-3D06-4CE4-BDBD-65FAB10D506A}" srcOrd="1" destOrd="0" presId="urn:microsoft.com/office/officeart/2005/8/layout/vProcess5"/>
    <dgm:cxn modelId="{6E4DE95A-5FAC-454F-9284-D89A2A8536DA}" type="presOf" srcId="{577FA7FB-4811-49E4-847D-98968D60555F}" destId="{A4C8597A-5A0F-4AD3-A534-561CAB500066}" srcOrd="1" destOrd="0" presId="urn:microsoft.com/office/officeart/2005/8/layout/vProcess5"/>
    <dgm:cxn modelId="{C06B3795-DEE0-4427-A096-FE82100E82CF}" srcId="{A508E101-0CBB-47E4-85B1-02AF546EA8B9}" destId="{C5FD232A-C5E6-4700-850D-BB65FC6517DE}" srcOrd="5" destOrd="0" parTransId="{C3DDC9EB-335E-453B-8BDE-8875B4F7E25E}" sibTransId="{0056746A-D9D8-424D-9AF3-9CF52004D874}"/>
    <dgm:cxn modelId="{DFAE34A6-2BB9-4632-9E8D-8C2743648D61}" type="presOf" srcId="{E7D71694-321B-4988-B6BD-0BF1C7EF8F52}" destId="{0D947214-32C7-4615-8F86-FFA644527A2C}" srcOrd="0" destOrd="0" presId="urn:microsoft.com/office/officeart/2005/8/layout/vProcess5"/>
    <dgm:cxn modelId="{7E5331B3-FEBC-4B75-8216-4AE4E13BD367}" type="presOf" srcId="{77527BCD-9753-43EB-873D-372A6F37ADE8}" destId="{408434D4-F44B-40C1-A248-4B85DD7A53DE}" srcOrd="1" destOrd="0" presId="urn:microsoft.com/office/officeart/2005/8/layout/vProcess5"/>
    <dgm:cxn modelId="{D93849CB-CFB7-47CD-87EB-2C99ED34DEE9}" type="presOf" srcId="{6F3B32BF-4F83-4CF2-80BB-73736D47BD65}" destId="{DD2D2A1F-2E3B-4424-8461-37936A629C74}" srcOrd="0" destOrd="0" presId="urn:microsoft.com/office/officeart/2005/8/layout/vProcess5"/>
    <dgm:cxn modelId="{D61C83CB-7E29-487B-83EC-A55F28800615}" srcId="{A508E101-0CBB-47E4-85B1-02AF546EA8B9}" destId="{6F3B32BF-4F83-4CF2-80BB-73736D47BD65}" srcOrd="4" destOrd="0" parTransId="{0ED76825-FE71-452A-9E48-36B737662E8F}" sibTransId="{07C73785-9246-4B40-9716-CA1C68D2AD0B}"/>
    <dgm:cxn modelId="{10FFFBD7-B19C-49B3-AB8B-48E685F59C8E}" type="presOf" srcId="{02B8883E-41BE-49AD-851F-9FEF566279A8}" destId="{024E1188-FF25-4682-89B3-AC5655C261F0}" srcOrd="1" destOrd="0" presId="urn:microsoft.com/office/officeart/2005/8/layout/vProcess5"/>
    <dgm:cxn modelId="{C7E29DDE-5579-44BC-96BE-EAAD9306B263}" type="presOf" srcId="{02B8883E-41BE-49AD-851F-9FEF566279A8}" destId="{EBDA56E0-EEF8-4C78-B60E-7D6176F87127}" srcOrd="0" destOrd="0" presId="urn:microsoft.com/office/officeart/2005/8/layout/vProcess5"/>
    <dgm:cxn modelId="{CB54CBDE-32FD-4F31-BE62-A85424403D2A}" type="presOf" srcId="{E3483460-B89C-478C-A333-77D83DF9B17C}" destId="{51518302-9653-4334-846B-3CF896C69059}" srcOrd="0" destOrd="0" presId="urn:microsoft.com/office/officeart/2005/8/layout/vProcess5"/>
    <dgm:cxn modelId="{56C048E0-9C38-4DAE-92B4-66548AB49716}" srcId="{A508E101-0CBB-47E4-85B1-02AF546EA8B9}" destId="{577FA7FB-4811-49E4-847D-98968D60555F}" srcOrd="1" destOrd="0" parTransId="{6049F20C-9AEB-4FF6-8FF6-C8EBAF47D05E}" sibTransId="{223073BD-0147-4188-A8A3-07A700B4DEC8}"/>
    <dgm:cxn modelId="{5B8C3FF3-D35B-4FBF-ADB6-8B0074C51A96}" type="presOf" srcId="{223073BD-0147-4188-A8A3-07A700B4DEC8}" destId="{EECFDC42-7707-4696-ADE8-2EF9FF16C0D3}" srcOrd="0" destOrd="0" presId="urn:microsoft.com/office/officeart/2005/8/layout/vProcess5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Loaded </a:t>
          </a:r>
          <a:r>
            <a:rPr lang="en-CA" sz="1700" dirty="0" err="1">
              <a:solidFill>
                <a:schemeClr val="tx1"/>
              </a:solidFill>
              <a:latin typeface="+mn-lt"/>
            </a:rPr>
            <a:t>json</a:t>
          </a:r>
          <a:r>
            <a:rPr lang="en-CA" sz="1700" dirty="0">
              <a:solidFill>
                <a:schemeClr val="tx1"/>
              </a:solidFill>
              <a:latin typeface="+mn-lt"/>
            </a:rPr>
            <a:t> files –d3</a:t>
          </a:r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 down list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Functions for charts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Charts updates with dropdown</a:t>
          </a: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Filtered</a:t>
          </a: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Y="43297" custLinFactNeighborX="1545" custLinFactNeighborY="-2467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48691">
        <dgm:presLayoutVars>
          <dgm:bulletEnabled val="1"/>
        </dgm:presLayoutVars>
      </dgm:prSet>
      <dgm:spPr>
        <a:xfrm>
          <a:off x="1378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68686">
        <dgm:presLayoutVars>
          <dgm:bulletEnabled val="1"/>
        </dgm:presLayoutVars>
      </dgm:prSet>
      <dgm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73545" custLinFactNeighborX="-1398" custLinFactNeighborY="-5865">
        <dgm:presLayoutVars>
          <dgm:bulletEnabled val="1"/>
        </dgm:presLayoutVars>
      </dgm:prSet>
      <dgm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78423" custLinFactNeighborX="-10333">
        <dgm:presLayoutVars>
          <dgm:bulletEnabled val="1"/>
        </dgm:presLayoutVars>
      </dgm:prSet>
      <dgm:spPr>
        <a:xfrm>
          <a:off x="0" y="3879530"/>
          <a:ext cx="3923305" cy="652403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56000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54291">
        <dgm:presLayoutVars>
          <dgm:bulletEnabled val="1"/>
        </dgm:presLayoutVars>
      </dgm:prSet>
      <dgm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57928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52656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F5D503-4B48-40F8-8E2F-60603307D259}" type="presOf" srcId="{577FA7FB-4811-49E4-847D-98968D60555F}" destId="{EBDA56E0-EEF8-4C78-B60E-7D6176F87127}" srcOrd="0" destOrd="0" presId="urn:microsoft.com/office/officeart/2005/8/layout/vProcess5"/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4" destOrd="0" parTransId="{1C1519FD-A65D-4030-B225-137DF2A51597}" sibTransId="{E3483460-B89C-478C-A333-77D83DF9B17C}"/>
    <dgm:cxn modelId="{ACFFBA21-FF66-4CC7-BF3F-DD6C1A784CDA}" type="presOf" srcId="{35E55D77-4C59-4250-8E3A-32B1EDF38F51}" destId="{2D98CD08-BBF7-464B-88D2-74597EED75F9}" srcOrd="0" destOrd="0" presId="urn:microsoft.com/office/officeart/2005/8/layout/vProcess5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B09E9030-1770-4DCE-9362-0BF113DB85A8}" type="presOf" srcId="{02B8883E-41BE-49AD-851F-9FEF566279A8}" destId="{408434D4-F44B-40C1-A248-4B85DD7A53DE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3" destOrd="0" parTransId="{7DAFE96A-117F-471F-9AC5-959B3D9870D4}" sibTransId="{E7D71694-321B-4988-B6BD-0BF1C7EF8F52}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65FBEA75-5368-421B-A207-4F624EC61018}" type="presOf" srcId="{91854883-49D4-4763-97CA-467061D42E22}" destId="{EECFDC42-7707-4696-ADE8-2EF9FF16C0D3}" srcOrd="0" destOrd="0" presId="urn:microsoft.com/office/officeart/2005/8/layout/vProcess5"/>
    <dgm:cxn modelId="{C06B3795-DEE0-4427-A096-FE82100E82CF}" srcId="{A508E101-0CBB-47E4-85B1-02AF546EA8B9}" destId="{C5FD232A-C5E6-4700-850D-BB65FC6517DE}" srcOrd="6" destOrd="0" parTransId="{C3DDC9EB-335E-453B-8BDE-8875B4F7E25E}" sibTransId="{0056746A-D9D8-424D-9AF3-9CF52004D874}"/>
    <dgm:cxn modelId="{3C910598-BC1D-4684-A8F0-C6EC2FE3F284}" type="presOf" srcId="{77527BCD-9753-43EB-873D-372A6F37ADE8}" destId="{B8745278-3D06-4CE4-BDBD-65FAB10D506A}" srcOrd="1" destOrd="0" presId="urn:microsoft.com/office/officeart/2005/8/layout/vProcess5"/>
    <dgm:cxn modelId="{E2177E99-BCFD-456D-ADF1-26E4CDBE8584}" type="presOf" srcId="{35E55D77-4C59-4250-8E3A-32B1EDF38F51}" destId="{A4C8597A-5A0F-4AD3-A534-561CAB500066}" srcOrd="1" destOrd="0" presId="urn:microsoft.com/office/officeart/2005/8/layout/vProcess5"/>
    <dgm:cxn modelId="{1649FA9B-6335-4BFB-8FAF-A1A64CBA3F32}" type="presOf" srcId="{77527BCD-9753-43EB-873D-372A6F37ADE8}" destId="{DD2D2A1F-2E3B-4424-8461-37936A629C74}" srcOrd="0" destOrd="0" presId="urn:microsoft.com/office/officeart/2005/8/layout/vProcess5"/>
    <dgm:cxn modelId="{C10B72A4-E800-4158-8BC7-6EC764E8A6B7}" type="presOf" srcId="{E7D71694-321B-4988-B6BD-0BF1C7EF8F52}" destId="{51518302-9653-4334-846B-3CF896C69059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35F9E5BF-425B-4ED1-86B4-6B28075E94EB}" type="presOf" srcId="{577FA7FB-4811-49E4-847D-98968D60555F}" destId="{024E1188-FF25-4682-89B3-AC5655C261F0}" srcOrd="1" destOrd="0" presId="urn:microsoft.com/office/officeart/2005/8/layout/vProcess5"/>
    <dgm:cxn modelId="{D61C83CB-7E29-487B-83EC-A55F28800615}" srcId="{A508E101-0CBB-47E4-85B1-02AF546EA8B9}" destId="{6F3B32BF-4F83-4CF2-80BB-73736D47BD65}" srcOrd="5" destOrd="0" parTransId="{0ED76825-FE71-452A-9E48-36B737662E8F}" sibTransId="{07C73785-9246-4B40-9716-CA1C68D2AD0B}"/>
    <dgm:cxn modelId="{A02892CF-34B1-4075-9D34-7D0CB971FE53}" type="presOf" srcId="{223073BD-0147-4188-A8A3-07A700B4DEC8}" destId="{0D947214-32C7-4615-8F86-FFA644527A2C}" srcOrd="0" destOrd="0" presId="urn:microsoft.com/office/officeart/2005/8/layout/vProcess5"/>
    <dgm:cxn modelId="{1A592CD2-DC59-4B20-B872-38D4CC015CF8}" type="presOf" srcId="{02B8883E-41BE-49AD-851F-9FEF566279A8}" destId="{928EBBC4-DAA1-4107-B9A0-1B7BF18BE627}" srcOrd="0" destOrd="0" presId="urn:microsoft.com/office/officeart/2005/8/layout/vProcess5"/>
    <dgm:cxn modelId="{56C048E0-9C38-4DAE-92B4-66548AB49716}" srcId="{A508E101-0CBB-47E4-85B1-02AF546EA8B9}" destId="{577FA7FB-4811-49E4-847D-98968D60555F}" srcOrd="2" destOrd="0" parTransId="{6049F20C-9AEB-4FF6-8FF6-C8EBAF47D05E}" sibTransId="{223073BD-0147-4188-A8A3-07A700B4DEC8}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…</a:t>
          </a:r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Y="43297" custLinFactNeighborX="1545" custLinFactNeighborY="-2467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48691">
        <dgm:presLayoutVars>
          <dgm:bulletEnabled val="1"/>
        </dgm:presLayoutVars>
      </dgm:prSet>
      <dgm:spPr>
        <a:xfrm>
          <a:off x="1378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68686">
        <dgm:presLayoutVars>
          <dgm:bulletEnabled val="1"/>
        </dgm:presLayoutVars>
      </dgm:prSet>
      <dgm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73545" custLinFactNeighborX="-1398" custLinFactNeighborY="-5865">
        <dgm:presLayoutVars>
          <dgm:bulletEnabled val="1"/>
        </dgm:presLayoutVars>
      </dgm:prSet>
      <dgm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78423" custLinFactNeighborX="-10333">
        <dgm:presLayoutVars>
          <dgm:bulletEnabled val="1"/>
        </dgm:presLayoutVars>
      </dgm:prSet>
      <dgm:spPr>
        <a:xfrm>
          <a:off x="0" y="3879530"/>
          <a:ext cx="3923305" cy="652403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56000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54291">
        <dgm:presLayoutVars>
          <dgm:bulletEnabled val="1"/>
        </dgm:presLayoutVars>
      </dgm:prSet>
      <dgm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57928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52656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F5D503-4B48-40F8-8E2F-60603307D259}" type="presOf" srcId="{577FA7FB-4811-49E4-847D-98968D60555F}" destId="{EBDA56E0-EEF8-4C78-B60E-7D6176F87127}" srcOrd="0" destOrd="0" presId="urn:microsoft.com/office/officeart/2005/8/layout/vProcess5"/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4" destOrd="0" parTransId="{1C1519FD-A65D-4030-B225-137DF2A51597}" sibTransId="{E3483460-B89C-478C-A333-77D83DF9B17C}"/>
    <dgm:cxn modelId="{ACFFBA21-FF66-4CC7-BF3F-DD6C1A784CDA}" type="presOf" srcId="{35E55D77-4C59-4250-8E3A-32B1EDF38F51}" destId="{2D98CD08-BBF7-464B-88D2-74597EED75F9}" srcOrd="0" destOrd="0" presId="urn:microsoft.com/office/officeart/2005/8/layout/vProcess5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B09E9030-1770-4DCE-9362-0BF113DB85A8}" type="presOf" srcId="{02B8883E-41BE-49AD-851F-9FEF566279A8}" destId="{408434D4-F44B-40C1-A248-4B85DD7A53DE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3" destOrd="0" parTransId="{7DAFE96A-117F-471F-9AC5-959B3D9870D4}" sibTransId="{E7D71694-321B-4988-B6BD-0BF1C7EF8F52}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65FBEA75-5368-421B-A207-4F624EC61018}" type="presOf" srcId="{91854883-49D4-4763-97CA-467061D42E22}" destId="{EECFDC42-7707-4696-ADE8-2EF9FF16C0D3}" srcOrd="0" destOrd="0" presId="urn:microsoft.com/office/officeart/2005/8/layout/vProcess5"/>
    <dgm:cxn modelId="{C06B3795-DEE0-4427-A096-FE82100E82CF}" srcId="{A508E101-0CBB-47E4-85B1-02AF546EA8B9}" destId="{C5FD232A-C5E6-4700-850D-BB65FC6517DE}" srcOrd="6" destOrd="0" parTransId="{C3DDC9EB-335E-453B-8BDE-8875B4F7E25E}" sibTransId="{0056746A-D9D8-424D-9AF3-9CF52004D874}"/>
    <dgm:cxn modelId="{3C910598-BC1D-4684-A8F0-C6EC2FE3F284}" type="presOf" srcId="{77527BCD-9753-43EB-873D-372A6F37ADE8}" destId="{B8745278-3D06-4CE4-BDBD-65FAB10D506A}" srcOrd="1" destOrd="0" presId="urn:microsoft.com/office/officeart/2005/8/layout/vProcess5"/>
    <dgm:cxn modelId="{E2177E99-BCFD-456D-ADF1-26E4CDBE8584}" type="presOf" srcId="{35E55D77-4C59-4250-8E3A-32B1EDF38F51}" destId="{A4C8597A-5A0F-4AD3-A534-561CAB500066}" srcOrd="1" destOrd="0" presId="urn:microsoft.com/office/officeart/2005/8/layout/vProcess5"/>
    <dgm:cxn modelId="{1649FA9B-6335-4BFB-8FAF-A1A64CBA3F32}" type="presOf" srcId="{77527BCD-9753-43EB-873D-372A6F37ADE8}" destId="{DD2D2A1F-2E3B-4424-8461-37936A629C74}" srcOrd="0" destOrd="0" presId="urn:microsoft.com/office/officeart/2005/8/layout/vProcess5"/>
    <dgm:cxn modelId="{C10B72A4-E800-4158-8BC7-6EC764E8A6B7}" type="presOf" srcId="{E7D71694-321B-4988-B6BD-0BF1C7EF8F52}" destId="{51518302-9653-4334-846B-3CF896C69059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35F9E5BF-425B-4ED1-86B4-6B28075E94EB}" type="presOf" srcId="{577FA7FB-4811-49E4-847D-98968D60555F}" destId="{024E1188-FF25-4682-89B3-AC5655C261F0}" srcOrd="1" destOrd="0" presId="urn:microsoft.com/office/officeart/2005/8/layout/vProcess5"/>
    <dgm:cxn modelId="{D61C83CB-7E29-487B-83EC-A55F28800615}" srcId="{A508E101-0CBB-47E4-85B1-02AF546EA8B9}" destId="{6F3B32BF-4F83-4CF2-80BB-73736D47BD65}" srcOrd="5" destOrd="0" parTransId="{0ED76825-FE71-452A-9E48-36B737662E8F}" sibTransId="{07C73785-9246-4B40-9716-CA1C68D2AD0B}"/>
    <dgm:cxn modelId="{A02892CF-34B1-4075-9D34-7D0CB971FE53}" type="presOf" srcId="{223073BD-0147-4188-A8A3-07A700B4DEC8}" destId="{0D947214-32C7-4615-8F86-FFA644527A2C}" srcOrd="0" destOrd="0" presId="urn:microsoft.com/office/officeart/2005/8/layout/vProcess5"/>
    <dgm:cxn modelId="{1A592CD2-DC59-4B20-B872-38D4CC015CF8}" type="presOf" srcId="{02B8883E-41BE-49AD-851F-9FEF566279A8}" destId="{928EBBC4-DAA1-4107-B9A0-1B7BF18BE627}" srcOrd="0" destOrd="0" presId="urn:microsoft.com/office/officeart/2005/8/layout/vProcess5"/>
    <dgm:cxn modelId="{56C048E0-9C38-4DAE-92B4-66548AB49716}" srcId="{A508E101-0CBB-47E4-85B1-02AF546EA8B9}" destId="{577FA7FB-4811-49E4-847D-98968D60555F}" srcOrd="2" destOrd="0" parTransId="{6049F20C-9AEB-4FF6-8FF6-C8EBAF47D05E}" sibTransId="{223073BD-0147-4188-A8A3-07A700B4DEC8}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…</a:t>
          </a:r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Y="43297" custLinFactNeighborX="1545" custLinFactNeighborY="-2467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48691">
        <dgm:presLayoutVars>
          <dgm:bulletEnabled val="1"/>
        </dgm:presLayoutVars>
      </dgm:prSet>
      <dgm:spPr>
        <a:xfrm>
          <a:off x="1378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68686">
        <dgm:presLayoutVars>
          <dgm:bulletEnabled val="1"/>
        </dgm:presLayoutVars>
      </dgm:prSet>
      <dgm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73545" custLinFactNeighborX="-1398" custLinFactNeighborY="-5865">
        <dgm:presLayoutVars>
          <dgm:bulletEnabled val="1"/>
        </dgm:presLayoutVars>
      </dgm:prSet>
      <dgm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78423" custLinFactNeighborX="-10333">
        <dgm:presLayoutVars>
          <dgm:bulletEnabled val="1"/>
        </dgm:presLayoutVars>
      </dgm:prSet>
      <dgm:spPr>
        <a:xfrm>
          <a:off x="0" y="3879530"/>
          <a:ext cx="3923305" cy="652403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56000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54291">
        <dgm:presLayoutVars>
          <dgm:bulletEnabled val="1"/>
        </dgm:presLayoutVars>
      </dgm:prSet>
      <dgm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57928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52656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F5D503-4B48-40F8-8E2F-60603307D259}" type="presOf" srcId="{577FA7FB-4811-49E4-847D-98968D60555F}" destId="{EBDA56E0-EEF8-4C78-B60E-7D6176F87127}" srcOrd="0" destOrd="0" presId="urn:microsoft.com/office/officeart/2005/8/layout/vProcess5"/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4" destOrd="0" parTransId="{1C1519FD-A65D-4030-B225-137DF2A51597}" sibTransId="{E3483460-B89C-478C-A333-77D83DF9B17C}"/>
    <dgm:cxn modelId="{ACFFBA21-FF66-4CC7-BF3F-DD6C1A784CDA}" type="presOf" srcId="{35E55D77-4C59-4250-8E3A-32B1EDF38F51}" destId="{2D98CD08-BBF7-464B-88D2-74597EED75F9}" srcOrd="0" destOrd="0" presId="urn:microsoft.com/office/officeart/2005/8/layout/vProcess5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B09E9030-1770-4DCE-9362-0BF113DB85A8}" type="presOf" srcId="{02B8883E-41BE-49AD-851F-9FEF566279A8}" destId="{408434D4-F44B-40C1-A248-4B85DD7A53DE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3" destOrd="0" parTransId="{7DAFE96A-117F-471F-9AC5-959B3D9870D4}" sibTransId="{E7D71694-321B-4988-B6BD-0BF1C7EF8F52}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65FBEA75-5368-421B-A207-4F624EC61018}" type="presOf" srcId="{91854883-49D4-4763-97CA-467061D42E22}" destId="{EECFDC42-7707-4696-ADE8-2EF9FF16C0D3}" srcOrd="0" destOrd="0" presId="urn:microsoft.com/office/officeart/2005/8/layout/vProcess5"/>
    <dgm:cxn modelId="{C06B3795-DEE0-4427-A096-FE82100E82CF}" srcId="{A508E101-0CBB-47E4-85B1-02AF546EA8B9}" destId="{C5FD232A-C5E6-4700-850D-BB65FC6517DE}" srcOrd="6" destOrd="0" parTransId="{C3DDC9EB-335E-453B-8BDE-8875B4F7E25E}" sibTransId="{0056746A-D9D8-424D-9AF3-9CF52004D874}"/>
    <dgm:cxn modelId="{3C910598-BC1D-4684-A8F0-C6EC2FE3F284}" type="presOf" srcId="{77527BCD-9753-43EB-873D-372A6F37ADE8}" destId="{B8745278-3D06-4CE4-BDBD-65FAB10D506A}" srcOrd="1" destOrd="0" presId="urn:microsoft.com/office/officeart/2005/8/layout/vProcess5"/>
    <dgm:cxn modelId="{E2177E99-BCFD-456D-ADF1-26E4CDBE8584}" type="presOf" srcId="{35E55D77-4C59-4250-8E3A-32B1EDF38F51}" destId="{A4C8597A-5A0F-4AD3-A534-561CAB500066}" srcOrd="1" destOrd="0" presId="urn:microsoft.com/office/officeart/2005/8/layout/vProcess5"/>
    <dgm:cxn modelId="{1649FA9B-6335-4BFB-8FAF-A1A64CBA3F32}" type="presOf" srcId="{77527BCD-9753-43EB-873D-372A6F37ADE8}" destId="{DD2D2A1F-2E3B-4424-8461-37936A629C74}" srcOrd="0" destOrd="0" presId="urn:microsoft.com/office/officeart/2005/8/layout/vProcess5"/>
    <dgm:cxn modelId="{C10B72A4-E800-4158-8BC7-6EC764E8A6B7}" type="presOf" srcId="{E7D71694-321B-4988-B6BD-0BF1C7EF8F52}" destId="{51518302-9653-4334-846B-3CF896C69059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35F9E5BF-425B-4ED1-86B4-6B28075E94EB}" type="presOf" srcId="{577FA7FB-4811-49E4-847D-98968D60555F}" destId="{024E1188-FF25-4682-89B3-AC5655C261F0}" srcOrd="1" destOrd="0" presId="urn:microsoft.com/office/officeart/2005/8/layout/vProcess5"/>
    <dgm:cxn modelId="{D61C83CB-7E29-487B-83EC-A55F28800615}" srcId="{A508E101-0CBB-47E4-85B1-02AF546EA8B9}" destId="{6F3B32BF-4F83-4CF2-80BB-73736D47BD65}" srcOrd="5" destOrd="0" parTransId="{0ED76825-FE71-452A-9E48-36B737662E8F}" sibTransId="{07C73785-9246-4B40-9716-CA1C68D2AD0B}"/>
    <dgm:cxn modelId="{A02892CF-34B1-4075-9D34-7D0CB971FE53}" type="presOf" srcId="{223073BD-0147-4188-A8A3-07A700B4DEC8}" destId="{0D947214-32C7-4615-8F86-FFA644527A2C}" srcOrd="0" destOrd="0" presId="urn:microsoft.com/office/officeart/2005/8/layout/vProcess5"/>
    <dgm:cxn modelId="{1A592CD2-DC59-4B20-B872-38D4CC015CF8}" type="presOf" srcId="{02B8883E-41BE-49AD-851F-9FEF566279A8}" destId="{928EBBC4-DAA1-4107-B9A0-1B7BF18BE627}" srcOrd="0" destOrd="0" presId="urn:microsoft.com/office/officeart/2005/8/layout/vProcess5"/>
    <dgm:cxn modelId="{56C048E0-9C38-4DAE-92B4-66548AB49716}" srcId="{A508E101-0CBB-47E4-85B1-02AF546EA8B9}" destId="{577FA7FB-4811-49E4-847D-98968D60555F}" srcOrd="2" destOrd="0" parTransId="{6049F20C-9AEB-4FF6-8FF6-C8EBAF47D05E}" sibTransId="{223073BD-0147-4188-A8A3-07A700B4DEC8}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…</a:t>
          </a:r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Y="43297" custLinFactNeighborX="1545" custLinFactNeighborY="-2467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48691">
        <dgm:presLayoutVars>
          <dgm:bulletEnabled val="1"/>
        </dgm:presLayoutVars>
      </dgm:prSet>
      <dgm:spPr>
        <a:xfrm>
          <a:off x="1378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68686">
        <dgm:presLayoutVars>
          <dgm:bulletEnabled val="1"/>
        </dgm:presLayoutVars>
      </dgm:prSet>
      <dgm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73545" custLinFactNeighborX="-1398" custLinFactNeighborY="-5865">
        <dgm:presLayoutVars>
          <dgm:bulletEnabled val="1"/>
        </dgm:presLayoutVars>
      </dgm:prSet>
      <dgm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78423" custLinFactNeighborX="-10333">
        <dgm:presLayoutVars>
          <dgm:bulletEnabled val="1"/>
        </dgm:presLayoutVars>
      </dgm:prSet>
      <dgm:spPr>
        <a:xfrm>
          <a:off x="0" y="3879530"/>
          <a:ext cx="3923305" cy="652403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56000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54291">
        <dgm:presLayoutVars>
          <dgm:bulletEnabled val="1"/>
        </dgm:presLayoutVars>
      </dgm:prSet>
      <dgm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57928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52656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F5D503-4B48-40F8-8E2F-60603307D259}" type="presOf" srcId="{577FA7FB-4811-49E4-847D-98968D60555F}" destId="{EBDA56E0-EEF8-4C78-B60E-7D6176F87127}" srcOrd="0" destOrd="0" presId="urn:microsoft.com/office/officeart/2005/8/layout/vProcess5"/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4" destOrd="0" parTransId="{1C1519FD-A65D-4030-B225-137DF2A51597}" sibTransId="{E3483460-B89C-478C-A333-77D83DF9B17C}"/>
    <dgm:cxn modelId="{ACFFBA21-FF66-4CC7-BF3F-DD6C1A784CDA}" type="presOf" srcId="{35E55D77-4C59-4250-8E3A-32B1EDF38F51}" destId="{2D98CD08-BBF7-464B-88D2-74597EED75F9}" srcOrd="0" destOrd="0" presId="urn:microsoft.com/office/officeart/2005/8/layout/vProcess5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B09E9030-1770-4DCE-9362-0BF113DB85A8}" type="presOf" srcId="{02B8883E-41BE-49AD-851F-9FEF566279A8}" destId="{408434D4-F44B-40C1-A248-4B85DD7A53DE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3" destOrd="0" parTransId="{7DAFE96A-117F-471F-9AC5-959B3D9870D4}" sibTransId="{E7D71694-321B-4988-B6BD-0BF1C7EF8F52}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65FBEA75-5368-421B-A207-4F624EC61018}" type="presOf" srcId="{91854883-49D4-4763-97CA-467061D42E22}" destId="{EECFDC42-7707-4696-ADE8-2EF9FF16C0D3}" srcOrd="0" destOrd="0" presId="urn:microsoft.com/office/officeart/2005/8/layout/vProcess5"/>
    <dgm:cxn modelId="{C06B3795-DEE0-4427-A096-FE82100E82CF}" srcId="{A508E101-0CBB-47E4-85B1-02AF546EA8B9}" destId="{C5FD232A-C5E6-4700-850D-BB65FC6517DE}" srcOrd="6" destOrd="0" parTransId="{C3DDC9EB-335E-453B-8BDE-8875B4F7E25E}" sibTransId="{0056746A-D9D8-424D-9AF3-9CF52004D874}"/>
    <dgm:cxn modelId="{3C910598-BC1D-4684-A8F0-C6EC2FE3F284}" type="presOf" srcId="{77527BCD-9753-43EB-873D-372A6F37ADE8}" destId="{B8745278-3D06-4CE4-BDBD-65FAB10D506A}" srcOrd="1" destOrd="0" presId="urn:microsoft.com/office/officeart/2005/8/layout/vProcess5"/>
    <dgm:cxn modelId="{E2177E99-BCFD-456D-ADF1-26E4CDBE8584}" type="presOf" srcId="{35E55D77-4C59-4250-8E3A-32B1EDF38F51}" destId="{A4C8597A-5A0F-4AD3-A534-561CAB500066}" srcOrd="1" destOrd="0" presId="urn:microsoft.com/office/officeart/2005/8/layout/vProcess5"/>
    <dgm:cxn modelId="{1649FA9B-6335-4BFB-8FAF-A1A64CBA3F32}" type="presOf" srcId="{77527BCD-9753-43EB-873D-372A6F37ADE8}" destId="{DD2D2A1F-2E3B-4424-8461-37936A629C74}" srcOrd="0" destOrd="0" presId="urn:microsoft.com/office/officeart/2005/8/layout/vProcess5"/>
    <dgm:cxn modelId="{C10B72A4-E800-4158-8BC7-6EC764E8A6B7}" type="presOf" srcId="{E7D71694-321B-4988-B6BD-0BF1C7EF8F52}" destId="{51518302-9653-4334-846B-3CF896C69059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35F9E5BF-425B-4ED1-86B4-6B28075E94EB}" type="presOf" srcId="{577FA7FB-4811-49E4-847D-98968D60555F}" destId="{024E1188-FF25-4682-89B3-AC5655C261F0}" srcOrd="1" destOrd="0" presId="urn:microsoft.com/office/officeart/2005/8/layout/vProcess5"/>
    <dgm:cxn modelId="{D61C83CB-7E29-487B-83EC-A55F28800615}" srcId="{A508E101-0CBB-47E4-85B1-02AF546EA8B9}" destId="{6F3B32BF-4F83-4CF2-80BB-73736D47BD65}" srcOrd="5" destOrd="0" parTransId="{0ED76825-FE71-452A-9E48-36B737662E8F}" sibTransId="{07C73785-9246-4B40-9716-CA1C68D2AD0B}"/>
    <dgm:cxn modelId="{A02892CF-34B1-4075-9D34-7D0CB971FE53}" type="presOf" srcId="{223073BD-0147-4188-A8A3-07A700B4DEC8}" destId="{0D947214-32C7-4615-8F86-FFA644527A2C}" srcOrd="0" destOrd="0" presId="urn:microsoft.com/office/officeart/2005/8/layout/vProcess5"/>
    <dgm:cxn modelId="{1A592CD2-DC59-4B20-B872-38D4CC015CF8}" type="presOf" srcId="{02B8883E-41BE-49AD-851F-9FEF566279A8}" destId="{928EBBC4-DAA1-4107-B9A0-1B7BF18BE627}" srcOrd="0" destOrd="0" presId="urn:microsoft.com/office/officeart/2005/8/layout/vProcess5"/>
    <dgm:cxn modelId="{56C048E0-9C38-4DAE-92B4-66548AB49716}" srcId="{A508E101-0CBB-47E4-85B1-02AF546EA8B9}" destId="{577FA7FB-4811-49E4-847D-98968D60555F}" srcOrd="2" destOrd="0" parTransId="{6049F20C-9AEB-4FF6-8FF6-C8EBAF47D05E}" sibTransId="{223073BD-0147-4188-A8A3-07A700B4DEC8}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346C-B1AA-4980-B61E-A021F83A55BF}">
      <dsp:nvSpPr>
        <dsp:cNvPr id="0" name=""/>
        <dsp:cNvSpPr/>
      </dsp:nvSpPr>
      <dsp:spPr>
        <a:xfrm>
          <a:off x="0" y="213248"/>
          <a:ext cx="7715253" cy="482203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B61FB-9DFF-46F2-BF3F-F8BB5756BBF0}">
      <dsp:nvSpPr>
        <dsp:cNvPr id="0" name=""/>
        <dsp:cNvSpPr/>
      </dsp:nvSpPr>
      <dsp:spPr>
        <a:xfrm>
          <a:off x="759952" y="3798912"/>
          <a:ext cx="177450" cy="177450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B1B6-F125-4FA7-B06E-F999FD5A94B5}">
      <dsp:nvSpPr>
        <dsp:cNvPr id="0" name=""/>
        <dsp:cNvSpPr/>
      </dsp:nvSpPr>
      <dsp:spPr>
        <a:xfrm>
          <a:off x="165728" y="4626444"/>
          <a:ext cx="1010698" cy="31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8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FFC000"/>
              </a:solidFill>
            </a:rPr>
            <a:t>ETL</a:t>
          </a:r>
        </a:p>
      </dsp:txBody>
      <dsp:txXfrm>
        <a:off x="165728" y="4626444"/>
        <a:ext cx="1010698" cy="315120"/>
      </dsp:txXfrm>
    </dsp:sp>
    <dsp:sp modelId="{06E834F6-2512-4B0D-8E81-F0A3292AB736}">
      <dsp:nvSpPr>
        <dsp:cNvPr id="0" name=""/>
        <dsp:cNvSpPr/>
      </dsp:nvSpPr>
      <dsp:spPr>
        <a:xfrm>
          <a:off x="1720501" y="2875975"/>
          <a:ext cx="277749" cy="277749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28D81-992B-4D1B-8792-2A8F9CFB2E7D}">
      <dsp:nvSpPr>
        <dsp:cNvPr id="0" name=""/>
        <dsp:cNvSpPr/>
      </dsp:nvSpPr>
      <dsp:spPr>
        <a:xfrm>
          <a:off x="1104602" y="3726617"/>
          <a:ext cx="1280731" cy="43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73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ED7D31"/>
              </a:solidFill>
            </a:rPr>
            <a:t>Database</a:t>
          </a:r>
        </a:p>
      </dsp:txBody>
      <dsp:txXfrm>
        <a:off x="1104602" y="3726617"/>
        <a:ext cx="1280731" cy="437847"/>
      </dsp:txXfrm>
    </dsp:sp>
    <dsp:sp modelId="{CF3A7937-D59D-4F7F-B76E-3F575D856FB0}">
      <dsp:nvSpPr>
        <dsp:cNvPr id="0" name=""/>
        <dsp:cNvSpPr/>
      </dsp:nvSpPr>
      <dsp:spPr>
        <a:xfrm>
          <a:off x="2954941" y="2140132"/>
          <a:ext cx="370332" cy="370332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176B-A54E-4BD8-87B9-1907C38E16CB}">
      <dsp:nvSpPr>
        <dsp:cNvPr id="0" name=""/>
        <dsp:cNvSpPr/>
      </dsp:nvSpPr>
      <dsp:spPr>
        <a:xfrm>
          <a:off x="2382914" y="2886875"/>
          <a:ext cx="1489043" cy="320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231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chemeClr val="accent6">
                  <a:lumMod val="75000"/>
                </a:schemeClr>
              </a:solidFill>
            </a:rPr>
            <a:t>JavaScripting</a:t>
          </a:r>
        </a:p>
      </dsp:txBody>
      <dsp:txXfrm>
        <a:off x="2382914" y="2886875"/>
        <a:ext cx="1489043" cy="320401"/>
      </dsp:txXfrm>
    </dsp:sp>
    <dsp:sp modelId="{2A16B530-C197-4C94-A689-D1FFCA0C80F4}">
      <dsp:nvSpPr>
        <dsp:cNvPr id="0" name=""/>
        <dsp:cNvSpPr/>
      </dsp:nvSpPr>
      <dsp:spPr>
        <a:xfrm>
          <a:off x="4389978" y="1565346"/>
          <a:ext cx="478345" cy="478345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E07A6-2DB8-4ACC-AA66-178FD844FEDB}">
      <dsp:nvSpPr>
        <dsp:cNvPr id="0" name=""/>
        <dsp:cNvSpPr/>
      </dsp:nvSpPr>
      <dsp:spPr>
        <a:xfrm>
          <a:off x="5260706" y="2113154"/>
          <a:ext cx="1543050" cy="39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465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7030A0"/>
              </a:solidFill>
            </a:rPr>
            <a:t>CSS</a:t>
          </a:r>
        </a:p>
      </dsp:txBody>
      <dsp:txXfrm>
        <a:off x="5260706" y="2113154"/>
        <a:ext cx="1543050" cy="393312"/>
      </dsp:txXfrm>
    </dsp:sp>
    <dsp:sp modelId="{293AB56C-E31B-4CF3-847E-090EFA86FF22}">
      <dsp:nvSpPr>
        <dsp:cNvPr id="0" name=""/>
        <dsp:cNvSpPr/>
      </dsp:nvSpPr>
      <dsp:spPr>
        <a:xfrm>
          <a:off x="5867449" y="1181512"/>
          <a:ext cx="609504" cy="609504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C685-7FB0-4B5E-BE1E-7FD6F1EC2CB1}">
      <dsp:nvSpPr>
        <dsp:cNvPr id="0" name=""/>
        <dsp:cNvSpPr/>
      </dsp:nvSpPr>
      <dsp:spPr>
        <a:xfrm>
          <a:off x="6172202" y="1486265"/>
          <a:ext cx="1543050" cy="354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964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</dsp:txBody>
      <dsp:txXfrm>
        <a:off x="6172202" y="1486265"/>
        <a:ext cx="1543050" cy="354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448185" y="121563"/>
          <a:ext cx="3909257" cy="52860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</a:rPr>
            <a:t>QUERIED Team &amp; Athletes</a:t>
          </a:r>
        </a:p>
      </dsp:txBody>
      <dsp:txXfrm>
        <a:off x="-432703" y="137045"/>
        <a:ext cx="2738231" cy="497643"/>
      </dsp:txXfrm>
    </dsp:sp>
    <dsp:sp modelId="{2D98CD08-BBF7-464B-88D2-74597EED75F9}">
      <dsp:nvSpPr>
        <dsp:cNvPr id="0" name=""/>
        <dsp:cNvSpPr/>
      </dsp:nvSpPr>
      <dsp:spPr>
        <a:xfrm>
          <a:off x="226159" y="1015019"/>
          <a:ext cx="3010130" cy="499536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Embedded Data…</a:t>
          </a:r>
        </a:p>
      </dsp:txBody>
      <dsp:txXfrm>
        <a:off x="240790" y="1029650"/>
        <a:ext cx="2254458" cy="470274"/>
      </dsp:txXfrm>
    </dsp:sp>
    <dsp:sp modelId="{EBDA56E0-EEF8-4C78-B60E-7D6176F87127}">
      <dsp:nvSpPr>
        <dsp:cNvPr id="0" name=""/>
        <dsp:cNvSpPr/>
      </dsp:nvSpPr>
      <dsp:spPr>
        <a:xfrm>
          <a:off x="450942" y="1887152"/>
          <a:ext cx="3010130" cy="513111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Performed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loops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JSON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>
        <a:off x="465971" y="1902181"/>
        <a:ext cx="2253662" cy="483053"/>
      </dsp:txXfrm>
    </dsp:sp>
    <dsp:sp modelId="{928EBBC4-DAA1-4107-B9A0-1B7BF18BE627}">
      <dsp:nvSpPr>
        <dsp:cNvPr id="0" name=""/>
        <dsp:cNvSpPr/>
      </dsp:nvSpPr>
      <dsp:spPr>
        <a:xfrm>
          <a:off x="228780" y="2738734"/>
          <a:ext cx="3819856" cy="477264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Dictionary 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Dataframe</a:t>
          </a: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42759" y="2752713"/>
        <a:ext cx="2870083" cy="449306"/>
      </dsp:txXfrm>
    </dsp:sp>
    <dsp:sp modelId="{DD2D2A1F-2E3B-4424-8461-37936A629C74}">
      <dsp:nvSpPr>
        <dsp:cNvPr id="0" name=""/>
        <dsp:cNvSpPr/>
      </dsp:nvSpPr>
      <dsp:spPr>
        <a:xfrm>
          <a:off x="142661" y="3629126"/>
          <a:ext cx="3903748" cy="544844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Stats Data (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Kaggle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Dataframe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58619" y="3645084"/>
        <a:ext cx="2929772" cy="512928"/>
      </dsp:txXfrm>
    </dsp:sp>
    <dsp:sp modelId="{89500054-7B03-4FF2-84DE-45ECB386BA6A}">
      <dsp:nvSpPr>
        <dsp:cNvPr id="0" name=""/>
        <dsp:cNvSpPr/>
      </dsp:nvSpPr>
      <dsp:spPr>
        <a:xfrm>
          <a:off x="2666633" y="536220"/>
          <a:ext cx="280911" cy="50162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2729838" y="536220"/>
        <a:ext cx="154501" cy="432102"/>
      </dsp:txXfrm>
    </dsp:sp>
    <dsp:sp modelId="{EECFDC42-7707-4696-ADE8-2EF9FF16C0D3}">
      <dsp:nvSpPr>
        <dsp:cNvPr id="0" name=""/>
        <dsp:cNvSpPr/>
      </dsp:nvSpPr>
      <dsp:spPr>
        <a:xfrm>
          <a:off x="2849307" y="1442715"/>
          <a:ext cx="272338" cy="50162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910583" y="1442715"/>
        <a:ext cx="149786" cy="434223"/>
      </dsp:txXfrm>
    </dsp:sp>
    <dsp:sp modelId="{0D947214-32C7-4615-8F86-FFA644527A2C}">
      <dsp:nvSpPr>
        <dsp:cNvPr id="0" name=""/>
        <dsp:cNvSpPr/>
      </dsp:nvSpPr>
      <dsp:spPr>
        <a:xfrm>
          <a:off x="3064967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130348" y="2308774"/>
        <a:ext cx="159820" cy="429708"/>
      </dsp:txXfrm>
    </dsp:sp>
    <dsp:sp modelId="{51518302-9653-4334-846B-3CF896C69059}">
      <dsp:nvSpPr>
        <dsp:cNvPr id="0" name=""/>
        <dsp:cNvSpPr/>
      </dsp:nvSpPr>
      <dsp:spPr>
        <a:xfrm>
          <a:off x="3324708" y="3196269"/>
          <a:ext cx="220666" cy="50162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74358" y="3196269"/>
        <a:ext cx="121366" cy="447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223404" y="173007"/>
          <a:ext cx="3010130" cy="42571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</a:endParaRPr>
        </a:p>
      </dsp:txBody>
      <dsp:txXfrm>
        <a:off x="-210935" y="185476"/>
        <a:ext cx="2107344" cy="400781"/>
      </dsp:txXfrm>
    </dsp:sp>
    <dsp:sp modelId="{2D98CD08-BBF7-464B-88D2-74597EED75F9}">
      <dsp:nvSpPr>
        <dsp:cNvPr id="0" name=""/>
        <dsp:cNvSpPr/>
      </dsp:nvSpPr>
      <dsp:spPr>
        <a:xfrm>
          <a:off x="1378" y="1020784"/>
          <a:ext cx="3010130" cy="488006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15671" y="1035077"/>
        <a:ext cx="2255134" cy="459420"/>
      </dsp:txXfrm>
    </dsp:sp>
    <dsp:sp modelId="{EBDA56E0-EEF8-4C78-B60E-7D6176F87127}">
      <dsp:nvSpPr>
        <dsp:cNvPr id="0" name=""/>
        <dsp:cNvSpPr/>
      </dsp:nvSpPr>
      <dsp:spPr>
        <a:xfrm>
          <a:off x="226160" y="1876923"/>
          <a:ext cx="3010130" cy="533569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788" y="1892551"/>
        <a:ext cx="2252464" cy="502313"/>
      </dsp:txXfrm>
    </dsp:sp>
    <dsp:sp modelId="{928EBBC4-DAA1-4107-B9A0-1B7BF18BE627}">
      <dsp:nvSpPr>
        <dsp:cNvPr id="0" name=""/>
        <dsp:cNvSpPr/>
      </dsp:nvSpPr>
      <dsp:spPr>
        <a:xfrm>
          <a:off x="3998" y="2751969"/>
          <a:ext cx="3819856" cy="45079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17201" y="2765172"/>
        <a:ext cx="2871635" cy="424387"/>
      </dsp:txXfrm>
    </dsp:sp>
    <dsp:sp modelId="{DD2D2A1F-2E3B-4424-8461-37936A629C74}">
      <dsp:nvSpPr>
        <dsp:cNvPr id="0" name=""/>
        <dsp:cNvSpPr/>
      </dsp:nvSpPr>
      <dsp:spPr>
        <a:xfrm>
          <a:off x="0" y="3660617"/>
          <a:ext cx="3903748" cy="48186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14113" y="3674730"/>
        <a:ext cx="2933462" cy="453637"/>
      </dsp:txXfrm>
    </dsp:sp>
    <dsp:sp modelId="{89500054-7B03-4FF2-84DE-45ECB386BA6A}">
      <dsp:nvSpPr>
        <dsp:cNvPr id="0" name=""/>
        <dsp:cNvSpPr/>
      </dsp:nvSpPr>
      <dsp:spPr>
        <a:xfrm>
          <a:off x="2395456" y="563795"/>
          <a:ext cx="280911" cy="50162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2458661" y="563795"/>
        <a:ext cx="154501" cy="432102"/>
      </dsp:txXfrm>
    </dsp:sp>
    <dsp:sp modelId="{EECFDC42-7707-4696-ADE8-2EF9FF16C0D3}">
      <dsp:nvSpPr>
        <dsp:cNvPr id="0" name=""/>
        <dsp:cNvSpPr/>
      </dsp:nvSpPr>
      <dsp:spPr>
        <a:xfrm>
          <a:off x="2624525" y="1442715"/>
          <a:ext cx="272338" cy="50162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685801" y="1442715"/>
        <a:ext cx="149786" cy="434223"/>
      </dsp:txXfrm>
    </dsp:sp>
    <dsp:sp modelId="{0D947214-32C7-4615-8F86-FFA644527A2C}">
      <dsp:nvSpPr>
        <dsp:cNvPr id="0" name=""/>
        <dsp:cNvSpPr/>
      </dsp:nvSpPr>
      <dsp:spPr>
        <a:xfrm>
          <a:off x="2840186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905567" y="2308774"/>
        <a:ext cx="159820" cy="429708"/>
      </dsp:txXfrm>
    </dsp:sp>
    <dsp:sp modelId="{51518302-9653-4334-846B-3CF896C69059}">
      <dsp:nvSpPr>
        <dsp:cNvPr id="0" name=""/>
        <dsp:cNvSpPr/>
      </dsp:nvSpPr>
      <dsp:spPr>
        <a:xfrm>
          <a:off x="3078191" y="3196269"/>
          <a:ext cx="264137" cy="50162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137622" y="3196269"/>
        <a:ext cx="145275" cy="43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177784" y="215333"/>
          <a:ext cx="3025211" cy="3601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Loaded </a:t>
          </a:r>
          <a:r>
            <a:rPr lang="en-CA" sz="1700" kern="1200" dirty="0" err="1">
              <a:solidFill>
                <a:schemeClr val="tx1"/>
              </a:solidFill>
              <a:latin typeface="+mn-lt"/>
            </a:rPr>
            <a:t>json</a:t>
          </a:r>
          <a:r>
            <a:rPr lang="en-CA" sz="1700" kern="1200" dirty="0">
              <a:solidFill>
                <a:schemeClr val="tx1"/>
              </a:solidFill>
              <a:latin typeface="+mn-lt"/>
            </a:rPr>
            <a:t> files –d3</a:t>
          </a:r>
        </a:p>
      </dsp:txBody>
      <dsp:txXfrm>
        <a:off x="-167234" y="225883"/>
        <a:ext cx="2057821" cy="339089"/>
      </dsp:txXfrm>
    </dsp:sp>
    <dsp:sp modelId="{2D98CD08-BBF7-464B-88D2-74597EED75F9}">
      <dsp:nvSpPr>
        <dsp:cNvPr id="0" name=""/>
        <dsp:cNvSpPr/>
      </dsp:nvSpPr>
      <dsp:spPr>
        <a:xfrm>
          <a:off x="1385" y="1160865"/>
          <a:ext cx="3025211" cy="405061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Filtered</a:t>
          </a:r>
        </a:p>
      </dsp:txBody>
      <dsp:txXfrm>
        <a:off x="13249" y="1172729"/>
        <a:ext cx="2234837" cy="381333"/>
      </dsp:txXfrm>
    </dsp:sp>
    <dsp:sp modelId="{EBDA56E0-EEF8-4C78-B60E-7D6176F87127}">
      <dsp:nvSpPr>
        <dsp:cNvPr id="0" name=""/>
        <dsp:cNvSpPr/>
      </dsp:nvSpPr>
      <dsp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 down list</a:t>
          </a:r>
        </a:p>
      </dsp:txBody>
      <dsp:txXfrm>
        <a:off x="244029" y="2041877"/>
        <a:ext cx="2225093" cy="537928"/>
      </dsp:txXfrm>
    </dsp:sp>
    <dsp:sp modelId="{928EBBC4-DAA1-4107-B9A0-1B7BF18BE627}">
      <dsp:nvSpPr>
        <dsp:cNvPr id="0" name=""/>
        <dsp:cNvSpPr/>
      </dsp:nvSpPr>
      <dsp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Functions for charts</a:t>
          </a:r>
        </a:p>
      </dsp:txBody>
      <dsp:txXfrm>
        <a:off x="21938" y="2921504"/>
        <a:ext cx="2830279" cy="575983"/>
      </dsp:txXfrm>
    </dsp:sp>
    <dsp:sp modelId="{DD2D2A1F-2E3B-4424-8461-37936A629C74}">
      <dsp:nvSpPr>
        <dsp:cNvPr id="0" name=""/>
        <dsp:cNvSpPr/>
      </dsp:nvSpPr>
      <dsp:spPr>
        <a:xfrm>
          <a:off x="0" y="3879530"/>
          <a:ext cx="3923305" cy="65240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Charts updates with dropdown</a:t>
          </a:r>
        </a:p>
      </dsp:txBody>
      <dsp:txXfrm>
        <a:off x="19108" y="3898638"/>
        <a:ext cx="2890850" cy="614187"/>
      </dsp:txXfrm>
    </dsp:sp>
    <dsp:sp modelId="{89500054-7B03-4FF2-84DE-45ECB386BA6A}">
      <dsp:nvSpPr>
        <dsp:cNvPr id="0" name=""/>
        <dsp:cNvSpPr/>
      </dsp:nvSpPr>
      <dsp:spPr>
        <a:xfrm>
          <a:off x="2378912" y="607751"/>
          <a:ext cx="302812" cy="54073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>
        <a:off x="2447045" y="607751"/>
        <a:ext cx="166546" cy="465791"/>
      </dsp:txXfrm>
    </dsp:sp>
    <dsp:sp modelId="{EECFDC42-7707-4696-ADE8-2EF9FF16C0D3}">
      <dsp:nvSpPr>
        <dsp:cNvPr id="0" name=""/>
        <dsp:cNvSpPr/>
      </dsp:nvSpPr>
      <dsp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675495" y="1555196"/>
        <a:ext cx="161465" cy="468078"/>
      </dsp:txXfrm>
    </dsp:sp>
    <dsp:sp modelId="{0D947214-32C7-4615-8F86-FFA644527A2C}">
      <dsp:nvSpPr>
        <dsp:cNvPr id="0" name=""/>
        <dsp:cNvSpPr/>
      </dsp:nvSpPr>
      <dsp:spPr>
        <a:xfrm>
          <a:off x="2825517" y="2488776"/>
          <a:ext cx="313238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5996" y="2488776"/>
        <a:ext cx="172280" cy="463211"/>
      </dsp:txXfrm>
    </dsp:sp>
    <dsp:sp modelId="{51518302-9653-4334-846B-3CF896C69059}">
      <dsp:nvSpPr>
        <dsp:cNvPr id="0" name=""/>
        <dsp:cNvSpPr/>
      </dsp:nvSpPr>
      <dsp:spPr>
        <a:xfrm>
          <a:off x="3065679" y="3445465"/>
          <a:ext cx="284730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129743" y="3445465"/>
        <a:ext cx="156602" cy="470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177784" y="215333"/>
          <a:ext cx="3025211" cy="3601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…</a:t>
          </a:r>
        </a:p>
      </dsp:txBody>
      <dsp:txXfrm>
        <a:off x="-167234" y="225883"/>
        <a:ext cx="2057821" cy="339089"/>
      </dsp:txXfrm>
    </dsp:sp>
    <dsp:sp modelId="{2D98CD08-BBF7-464B-88D2-74597EED75F9}">
      <dsp:nvSpPr>
        <dsp:cNvPr id="0" name=""/>
        <dsp:cNvSpPr/>
      </dsp:nvSpPr>
      <dsp:spPr>
        <a:xfrm>
          <a:off x="1385" y="1160865"/>
          <a:ext cx="3025211" cy="405061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13249" y="1172729"/>
        <a:ext cx="2234837" cy="381333"/>
      </dsp:txXfrm>
    </dsp:sp>
    <dsp:sp modelId="{EBDA56E0-EEF8-4C78-B60E-7D6176F87127}">
      <dsp:nvSpPr>
        <dsp:cNvPr id="0" name=""/>
        <dsp:cNvSpPr/>
      </dsp:nvSpPr>
      <dsp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244029" y="2041877"/>
        <a:ext cx="2225093" cy="537928"/>
      </dsp:txXfrm>
    </dsp:sp>
    <dsp:sp modelId="{928EBBC4-DAA1-4107-B9A0-1B7BF18BE627}">
      <dsp:nvSpPr>
        <dsp:cNvPr id="0" name=""/>
        <dsp:cNvSpPr/>
      </dsp:nvSpPr>
      <dsp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21938" y="2921504"/>
        <a:ext cx="2830279" cy="575983"/>
      </dsp:txXfrm>
    </dsp:sp>
    <dsp:sp modelId="{DD2D2A1F-2E3B-4424-8461-37936A629C74}">
      <dsp:nvSpPr>
        <dsp:cNvPr id="0" name=""/>
        <dsp:cNvSpPr/>
      </dsp:nvSpPr>
      <dsp:spPr>
        <a:xfrm>
          <a:off x="0" y="3879530"/>
          <a:ext cx="3923305" cy="65240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19108" y="3898638"/>
        <a:ext cx="2890850" cy="614187"/>
      </dsp:txXfrm>
    </dsp:sp>
    <dsp:sp modelId="{89500054-7B03-4FF2-84DE-45ECB386BA6A}">
      <dsp:nvSpPr>
        <dsp:cNvPr id="0" name=""/>
        <dsp:cNvSpPr/>
      </dsp:nvSpPr>
      <dsp:spPr>
        <a:xfrm>
          <a:off x="2378912" y="607751"/>
          <a:ext cx="302812" cy="54073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>
        <a:off x="2447045" y="607751"/>
        <a:ext cx="166546" cy="465791"/>
      </dsp:txXfrm>
    </dsp:sp>
    <dsp:sp modelId="{EECFDC42-7707-4696-ADE8-2EF9FF16C0D3}">
      <dsp:nvSpPr>
        <dsp:cNvPr id="0" name=""/>
        <dsp:cNvSpPr/>
      </dsp:nvSpPr>
      <dsp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675495" y="1555196"/>
        <a:ext cx="161465" cy="468078"/>
      </dsp:txXfrm>
    </dsp:sp>
    <dsp:sp modelId="{0D947214-32C7-4615-8F86-FFA644527A2C}">
      <dsp:nvSpPr>
        <dsp:cNvPr id="0" name=""/>
        <dsp:cNvSpPr/>
      </dsp:nvSpPr>
      <dsp:spPr>
        <a:xfrm>
          <a:off x="2825517" y="2488776"/>
          <a:ext cx="313238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5996" y="2488776"/>
        <a:ext cx="172280" cy="463211"/>
      </dsp:txXfrm>
    </dsp:sp>
    <dsp:sp modelId="{51518302-9653-4334-846B-3CF896C69059}">
      <dsp:nvSpPr>
        <dsp:cNvPr id="0" name=""/>
        <dsp:cNvSpPr/>
      </dsp:nvSpPr>
      <dsp:spPr>
        <a:xfrm>
          <a:off x="3065679" y="3445465"/>
          <a:ext cx="284730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129743" y="3445465"/>
        <a:ext cx="156602" cy="4702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177784" y="215333"/>
          <a:ext cx="3025211" cy="3601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…</a:t>
          </a:r>
        </a:p>
      </dsp:txBody>
      <dsp:txXfrm>
        <a:off x="-167234" y="225883"/>
        <a:ext cx="2057821" cy="339089"/>
      </dsp:txXfrm>
    </dsp:sp>
    <dsp:sp modelId="{2D98CD08-BBF7-464B-88D2-74597EED75F9}">
      <dsp:nvSpPr>
        <dsp:cNvPr id="0" name=""/>
        <dsp:cNvSpPr/>
      </dsp:nvSpPr>
      <dsp:spPr>
        <a:xfrm>
          <a:off x="1385" y="1160865"/>
          <a:ext cx="3025211" cy="405061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13249" y="1172729"/>
        <a:ext cx="2234837" cy="381333"/>
      </dsp:txXfrm>
    </dsp:sp>
    <dsp:sp modelId="{EBDA56E0-EEF8-4C78-B60E-7D6176F87127}">
      <dsp:nvSpPr>
        <dsp:cNvPr id="0" name=""/>
        <dsp:cNvSpPr/>
      </dsp:nvSpPr>
      <dsp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244029" y="2041877"/>
        <a:ext cx="2225093" cy="537928"/>
      </dsp:txXfrm>
    </dsp:sp>
    <dsp:sp modelId="{928EBBC4-DAA1-4107-B9A0-1B7BF18BE627}">
      <dsp:nvSpPr>
        <dsp:cNvPr id="0" name=""/>
        <dsp:cNvSpPr/>
      </dsp:nvSpPr>
      <dsp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21938" y="2921504"/>
        <a:ext cx="2830279" cy="575983"/>
      </dsp:txXfrm>
    </dsp:sp>
    <dsp:sp modelId="{DD2D2A1F-2E3B-4424-8461-37936A629C74}">
      <dsp:nvSpPr>
        <dsp:cNvPr id="0" name=""/>
        <dsp:cNvSpPr/>
      </dsp:nvSpPr>
      <dsp:spPr>
        <a:xfrm>
          <a:off x="0" y="3879530"/>
          <a:ext cx="3923305" cy="65240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19108" y="3898638"/>
        <a:ext cx="2890850" cy="614187"/>
      </dsp:txXfrm>
    </dsp:sp>
    <dsp:sp modelId="{89500054-7B03-4FF2-84DE-45ECB386BA6A}">
      <dsp:nvSpPr>
        <dsp:cNvPr id="0" name=""/>
        <dsp:cNvSpPr/>
      </dsp:nvSpPr>
      <dsp:spPr>
        <a:xfrm>
          <a:off x="2378912" y="607751"/>
          <a:ext cx="302812" cy="54073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>
        <a:off x="2447045" y="607751"/>
        <a:ext cx="166546" cy="465791"/>
      </dsp:txXfrm>
    </dsp:sp>
    <dsp:sp modelId="{EECFDC42-7707-4696-ADE8-2EF9FF16C0D3}">
      <dsp:nvSpPr>
        <dsp:cNvPr id="0" name=""/>
        <dsp:cNvSpPr/>
      </dsp:nvSpPr>
      <dsp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675495" y="1555196"/>
        <a:ext cx="161465" cy="468078"/>
      </dsp:txXfrm>
    </dsp:sp>
    <dsp:sp modelId="{0D947214-32C7-4615-8F86-FFA644527A2C}">
      <dsp:nvSpPr>
        <dsp:cNvPr id="0" name=""/>
        <dsp:cNvSpPr/>
      </dsp:nvSpPr>
      <dsp:spPr>
        <a:xfrm>
          <a:off x="2825517" y="2488776"/>
          <a:ext cx="313238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5996" y="2488776"/>
        <a:ext cx="172280" cy="463211"/>
      </dsp:txXfrm>
    </dsp:sp>
    <dsp:sp modelId="{51518302-9653-4334-846B-3CF896C69059}">
      <dsp:nvSpPr>
        <dsp:cNvPr id="0" name=""/>
        <dsp:cNvSpPr/>
      </dsp:nvSpPr>
      <dsp:spPr>
        <a:xfrm>
          <a:off x="3065679" y="3445465"/>
          <a:ext cx="284730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129743" y="3445465"/>
        <a:ext cx="156602" cy="4702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177784" y="215333"/>
          <a:ext cx="3025211" cy="3601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…</a:t>
          </a:r>
        </a:p>
      </dsp:txBody>
      <dsp:txXfrm>
        <a:off x="-167234" y="225883"/>
        <a:ext cx="2057821" cy="339089"/>
      </dsp:txXfrm>
    </dsp:sp>
    <dsp:sp modelId="{2D98CD08-BBF7-464B-88D2-74597EED75F9}">
      <dsp:nvSpPr>
        <dsp:cNvPr id="0" name=""/>
        <dsp:cNvSpPr/>
      </dsp:nvSpPr>
      <dsp:spPr>
        <a:xfrm>
          <a:off x="1385" y="1160865"/>
          <a:ext cx="3025211" cy="405061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13249" y="1172729"/>
        <a:ext cx="2234837" cy="381333"/>
      </dsp:txXfrm>
    </dsp:sp>
    <dsp:sp modelId="{EBDA56E0-EEF8-4C78-B60E-7D6176F87127}">
      <dsp:nvSpPr>
        <dsp:cNvPr id="0" name=""/>
        <dsp:cNvSpPr/>
      </dsp:nvSpPr>
      <dsp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244029" y="2041877"/>
        <a:ext cx="2225093" cy="537928"/>
      </dsp:txXfrm>
    </dsp:sp>
    <dsp:sp modelId="{928EBBC4-DAA1-4107-B9A0-1B7BF18BE627}">
      <dsp:nvSpPr>
        <dsp:cNvPr id="0" name=""/>
        <dsp:cNvSpPr/>
      </dsp:nvSpPr>
      <dsp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21938" y="2921504"/>
        <a:ext cx="2830279" cy="575983"/>
      </dsp:txXfrm>
    </dsp:sp>
    <dsp:sp modelId="{DD2D2A1F-2E3B-4424-8461-37936A629C74}">
      <dsp:nvSpPr>
        <dsp:cNvPr id="0" name=""/>
        <dsp:cNvSpPr/>
      </dsp:nvSpPr>
      <dsp:spPr>
        <a:xfrm>
          <a:off x="0" y="3879530"/>
          <a:ext cx="3923305" cy="65240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19108" y="3898638"/>
        <a:ext cx="2890850" cy="614187"/>
      </dsp:txXfrm>
    </dsp:sp>
    <dsp:sp modelId="{89500054-7B03-4FF2-84DE-45ECB386BA6A}">
      <dsp:nvSpPr>
        <dsp:cNvPr id="0" name=""/>
        <dsp:cNvSpPr/>
      </dsp:nvSpPr>
      <dsp:spPr>
        <a:xfrm>
          <a:off x="2378912" y="607751"/>
          <a:ext cx="302812" cy="54073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>
        <a:off x="2447045" y="607751"/>
        <a:ext cx="166546" cy="465791"/>
      </dsp:txXfrm>
    </dsp:sp>
    <dsp:sp modelId="{EECFDC42-7707-4696-ADE8-2EF9FF16C0D3}">
      <dsp:nvSpPr>
        <dsp:cNvPr id="0" name=""/>
        <dsp:cNvSpPr/>
      </dsp:nvSpPr>
      <dsp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675495" y="1555196"/>
        <a:ext cx="161465" cy="468078"/>
      </dsp:txXfrm>
    </dsp:sp>
    <dsp:sp modelId="{0D947214-32C7-4615-8F86-FFA644527A2C}">
      <dsp:nvSpPr>
        <dsp:cNvPr id="0" name=""/>
        <dsp:cNvSpPr/>
      </dsp:nvSpPr>
      <dsp:spPr>
        <a:xfrm>
          <a:off x="2825517" y="2488776"/>
          <a:ext cx="313238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5996" y="2488776"/>
        <a:ext cx="172280" cy="463211"/>
      </dsp:txXfrm>
    </dsp:sp>
    <dsp:sp modelId="{51518302-9653-4334-846B-3CF896C69059}">
      <dsp:nvSpPr>
        <dsp:cNvPr id="0" name=""/>
        <dsp:cNvSpPr/>
      </dsp:nvSpPr>
      <dsp:spPr>
        <a:xfrm>
          <a:off x="3065679" y="3445465"/>
          <a:ext cx="284730" cy="5407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129743" y="3445465"/>
        <a:ext cx="156602" cy="470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1816-C1F8-DA49-29B5-CB042B34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3AD4-8511-45D9-74A7-425FB5B6E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2A73-7454-5904-7927-F354694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3AF8-77A8-8F3C-3D59-9FE49163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E077E-084C-57B7-6AF8-27E82E64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1741-34A7-AAEB-270F-FE59925A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1101-6546-BE66-47C4-B4E0D7A14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4142-91D8-5758-BFBC-E7D164E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81EB-E615-9D06-2402-EF77B049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B61C-0D07-2270-4CC9-D67EF57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6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9D5E2-31BF-1076-6C30-F54F399A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3BAD-0D99-6042-4E2D-84C546A5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A9E6F-2BDF-0A92-690C-615DC8A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685C-DCAB-816F-929A-27447FEA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D7-E470-6B8C-0F11-C5417AD3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8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41EB-9131-5033-0147-FD825C60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EC0A-BEDE-3C33-12EA-5B3FFF62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F1A5-2903-301B-57E7-B13841CD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D87-474F-E1EC-2B4C-FD9A3903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3A32-0CA7-D91D-ADDB-DE64E705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62A5-8E30-F833-5B25-10BD86B1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280E-1827-AF31-430B-CFE41DEA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741F-6DA6-8BB3-9B4C-9304746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4414-E4A7-4886-B87A-32DFCFBC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7E4A-729F-6F46-C8D3-902DD5AE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5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D5F-65F2-C99E-313F-F77466D2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4A13-44BE-6995-7D29-485D272E2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7637-0654-BFBB-790F-A0FEEBC0F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EA7-772F-1312-DC1C-6C70B389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F624-7E91-1F81-12F9-DE9FF97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24EB3-48EE-664F-7663-4C080E5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6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0C62-1B54-47AB-A98F-C444478C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CEDB-C72F-B88E-AE0F-88DA5FA0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A5C1-D26B-FC8C-1C83-986B29F8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3C363-D1AA-16FD-4790-EF384486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95AD1-BAE5-3FDB-79D5-A37630FE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6206-CEA7-DDBA-A937-8F68597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C8C66-69E1-8450-3C26-F5A834F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8154-24E5-7455-03D3-F6473D53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FEF-FF0C-2359-361A-EF153342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9CDDC-47C6-8D2C-4D2D-C35ADE5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88DB-625C-7AA6-47CD-F6B4A910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C3079-4273-889B-8E1F-1D78BD13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28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A287E-718F-3E90-63A1-81A15763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1308E-7838-F7E5-9A84-BC4E2072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908D-D3EC-C13F-8642-804BDC3D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B06D-57D9-1988-8BED-B3E73CDB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23B3-B54B-FF93-6742-2A228A49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0B6D1-FB7D-9D01-6D68-58A1F791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D741-6007-AB58-059E-B8C18C46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8680-F675-0C0E-A16F-8D1F2832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3CE7-D8F2-388B-54EC-8B9A3086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24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F3CC-F158-B130-1C80-429B9C5A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F6944-B448-0C85-C15B-FFDB620A7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09423-36B8-7003-971B-3E54C45F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46C7-9074-F912-1165-5CA094A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74222-4A8A-0795-BAC1-ECD4A650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8343-EFD3-BC2A-B9DC-ABC9B57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3A36C-D9FB-9D48-C521-5D3F2D38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C5786-0408-A29C-E580-93AD3548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252-D5F3-D493-D062-19E166CF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C496-B28B-03F8-96E6-33773011B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E77D-E8B9-00E2-A5FC-995E454C5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diagramData" Target="../diagrams/data1.xml"/><Relationship Id="rId21" Type="http://schemas.openxmlformats.org/officeDocument/2006/relationships/image" Target="../media/image17.svg"/><Relationship Id="rId7" Type="http://schemas.microsoft.com/office/2007/relationships/diagramDrawing" Target="../diagrams/drawing1.xml"/><Relationship Id="rId12" Type="http://schemas.openxmlformats.org/officeDocument/2006/relationships/image" Target="../media/image9.svg"/><Relationship Id="rId17" Type="http://schemas.openxmlformats.org/officeDocument/2006/relationships/hyperlink" Target="https://nfl-dashboard.onrender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5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31.svg"/><Relationship Id="rId5" Type="http://schemas.openxmlformats.org/officeDocument/2006/relationships/diagramData" Target="../diagrams/data2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microsoft.com/office/2007/relationships/diagramDrawing" Target="../diagrams/drawing2.xml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diagramDrawing" Target="../diagrams/drawing3.xml"/><Relationship Id="rId4" Type="http://schemas.openxmlformats.org/officeDocument/2006/relationships/image" Target="../media/image28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913" y="4296056"/>
            <a:ext cx="5148415" cy="214787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Prepared by:</a:t>
            </a:r>
          </a:p>
          <a:p>
            <a:r>
              <a:rPr lang="en-US" sz="2400" dirty="0">
                <a:solidFill>
                  <a:srgbClr val="ED7D31"/>
                </a:solidFill>
              </a:rPr>
              <a:t>Sara Parveen</a:t>
            </a:r>
          </a:p>
          <a:p>
            <a:r>
              <a:rPr lang="en-US" dirty="0">
                <a:solidFill>
                  <a:srgbClr val="ED7D31"/>
                </a:solidFill>
              </a:rPr>
              <a:t>Lailah Libay</a:t>
            </a:r>
          </a:p>
          <a:p>
            <a:r>
              <a:rPr lang="en-US" dirty="0">
                <a:solidFill>
                  <a:srgbClr val="ED7D31"/>
                </a:solidFill>
              </a:rPr>
              <a:t>Gus Mendes</a:t>
            </a:r>
          </a:p>
          <a:p>
            <a:r>
              <a:rPr lang="en-US" dirty="0">
                <a:solidFill>
                  <a:srgbClr val="ED7D31"/>
                </a:solidFill>
              </a:rPr>
              <a:t>Jacob Evans</a:t>
            </a:r>
          </a:p>
          <a:p>
            <a:endParaRPr lang="en-CA" dirty="0">
              <a:solidFill>
                <a:srgbClr val="ED7D31"/>
              </a:solidFill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48F37-CD2D-1A12-6509-EEB5E36F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883" y="256674"/>
            <a:ext cx="6258588" cy="3488239"/>
          </a:xfrm>
        </p:spPr>
        <p:txBody>
          <a:bodyPr>
            <a:noAutofit/>
          </a:bodyPr>
          <a:lstStyle/>
          <a:p>
            <a:pPr algn="ctr"/>
            <a:r>
              <a:rPr lang="en-US" sz="6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Touchdown Insights: A Data-Driven NFL Dashboard</a:t>
            </a:r>
            <a:endParaRPr lang="en-US" sz="6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9FF017B-A49F-2A56-6E98-E6A90214FCA0}"/>
              </a:ext>
            </a:extLst>
          </p:cNvPr>
          <p:cNvSpPr/>
          <p:nvPr/>
        </p:nvSpPr>
        <p:spPr>
          <a:xfrm>
            <a:off x="7392838" y="4063042"/>
            <a:ext cx="3200400" cy="2415396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00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64994" y="62629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IV – CSS &amp; 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8338044" y="64286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Sample Script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33913" y="626624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364204"/>
              </p:ext>
            </p:extLst>
          </p:nvPr>
        </p:nvGraphicFramePr>
        <p:xfrm>
          <a:off x="3880547" y="935604"/>
          <a:ext cx="3928846" cy="462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8872" y="612023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842" y="669793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136412" y="1122850"/>
            <a:ext cx="2399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1919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64994" y="62629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V –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8338044" y="64286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Sample Script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33913" y="626624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/>
        </p:nvGraphicFramePr>
        <p:xfrm>
          <a:off x="3880547" y="935604"/>
          <a:ext cx="3928846" cy="462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8872" y="612023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842" y="669793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136412" y="1122850"/>
            <a:ext cx="2399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134F-33CA-00D6-B5D3-19EBEDBF8D61}"/>
              </a:ext>
            </a:extLst>
          </p:cNvPr>
          <p:cNvSpPr txBox="1"/>
          <p:nvPr/>
        </p:nvSpPr>
        <p:spPr>
          <a:xfrm>
            <a:off x="638842" y="2337709"/>
            <a:ext cx="34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</a:p>
          <a:p>
            <a:endParaRPr lang="en-CA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Source-</a:t>
            </a:r>
            <a:r>
              <a:rPr lang="en-CA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json</a:t>
            </a:r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 files (team venue)</a:t>
            </a:r>
          </a:p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-Transferred files to a server -avoided CORS error by loading file from browser</a:t>
            </a:r>
            <a:endParaRPr lang="en-CA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8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64994" y="62629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VI – Flask &amp;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8338044" y="64286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Sample Script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33913" y="626624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/>
        </p:nvGraphicFramePr>
        <p:xfrm>
          <a:off x="3880547" y="935604"/>
          <a:ext cx="3928846" cy="462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8872" y="612023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842" y="669793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136412" y="1122850"/>
            <a:ext cx="2399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48738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158DA-CD01-E85C-7C97-73E772129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Thank</a:t>
            </a:r>
            <a:r>
              <a:rPr lang="en-CA" sz="4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CA" sz="4400" b="1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you for </a:t>
            </a:r>
            <a:r>
              <a:rPr lang="en-CA" sz="4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listening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0" r="2" b="24300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81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643467"/>
            <a:ext cx="4762721" cy="752196"/>
          </a:xfrm>
        </p:spPr>
        <p:txBody>
          <a:bodyPr>
            <a:normAutofit/>
          </a:bodyPr>
          <a:lstStyle/>
          <a:p>
            <a:pPr algn="l"/>
            <a:r>
              <a:rPr lang="en-CA" sz="4000" b="1" dirty="0"/>
              <a:t>Table of Contents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B2552C-5F8F-3654-87D5-57C7385507CD}"/>
              </a:ext>
            </a:extLst>
          </p:cNvPr>
          <p:cNvSpPr txBox="1"/>
          <p:nvPr/>
        </p:nvSpPr>
        <p:spPr>
          <a:xfrm>
            <a:off x="175560" y="1659285"/>
            <a:ext cx="6457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Introduction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console.log </a:t>
            </a:r>
            <a:r>
              <a:rPr lang="en-CA" sz="3200" dirty="0">
                <a:latin typeface="Avenir Next LT Pro" panose="020B0504020202020204" pitchFamily="34" charset="0"/>
              </a:rPr>
              <a:t>(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Work</a:t>
            </a:r>
            <a:r>
              <a:rPr lang="en-CA" sz="3200" dirty="0">
                <a:latin typeface="Avenir Next LT Pro" panose="020B0504020202020204" pitchFamily="34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Schematic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Design &amp; Features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console.log </a:t>
            </a:r>
            <a:r>
              <a:rPr lang="en-CA" sz="3200" dirty="0">
                <a:latin typeface="Avenir Next LT Pro" panose="020B0504020202020204" pitchFamily="34" charset="0"/>
              </a:rPr>
              <a:t>(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Implementation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Conclusion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C2058-BE81-8838-D126-D73AB8B8B295}"/>
              </a:ext>
            </a:extLst>
          </p:cNvPr>
          <p:cNvSpPr txBox="1"/>
          <p:nvPr/>
        </p:nvSpPr>
        <p:spPr>
          <a:xfrm>
            <a:off x="5999088" y="2402238"/>
            <a:ext cx="5632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ell MT" panose="02020503060305020303" pitchFamily="18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Analyzes both team and    player’s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Track team statistics</a:t>
            </a:r>
          </a:p>
          <a:p>
            <a:endParaRPr lang="en-CA" sz="3200" dirty="0">
              <a:latin typeface="Bell MT" panose="020205030603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5471D6-C6E4-FBA0-7E23-87822520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80" y="1544987"/>
            <a:ext cx="1388368" cy="1372032"/>
          </a:xfrm>
          <a:prstGeom prst="rect">
            <a:avLst/>
          </a:prstGeom>
        </p:spPr>
      </p:pic>
      <p:pic>
        <p:nvPicPr>
          <p:cNvPr id="1032" name="Picture 8" descr="Data-Source Logo - LogoDix">
            <a:extLst>
              <a:ext uri="{FF2B5EF4-FFF2-40B4-BE49-F238E27FC236}">
                <a16:creationId xmlns:a16="http://schemas.microsoft.com/office/drawing/2014/main" id="{29179530-2F19-6B86-B538-EFF05142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" y="2766004"/>
            <a:ext cx="2675291" cy="21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E66D81-6F0E-14FA-CEDD-35BB289EA29B}"/>
              </a:ext>
            </a:extLst>
          </p:cNvPr>
          <p:cNvSpPr txBox="1"/>
          <p:nvPr/>
        </p:nvSpPr>
        <p:spPr>
          <a:xfrm>
            <a:off x="758441" y="4076055"/>
            <a:ext cx="5337559" cy="209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ell MT" panose="02020503060305020303" pitchFamily="18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ESPN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NFL</a:t>
            </a:r>
          </a:p>
          <a:p>
            <a:endParaRPr lang="en-CA" sz="3200" dirty="0">
              <a:latin typeface="Bell MT" panose="02020503060305020303" pitchFamily="18" charset="0"/>
            </a:endParaRPr>
          </a:p>
        </p:txBody>
      </p:sp>
      <p:pic>
        <p:nvPicPr>
          <p:cNvPr id="1034" name="Picture 10" descr="Purpose | Global Social Impact Agency">
            <a:extLst>
              <a:ext uri="{FF2B5EF4-FFF2-40B4-BE49-F238E27FC236}">
                <a16:creationId xmlns:a16="http://schemas.microsoft.com/office/drawing/2014/main" id="{21418973-C8FA-5159-25A8-AA53F80C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" y="903936"/>
            <a:ext cx="3148132" cy="6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Schematic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636FC-F10F-7A45-938F-6A3DCDB11E91}"/>
              </a:ext>
            </a:extLst>
          </p:cNvPr>
          <p:cNvSpPr txBox="1"/>
          <p:nvPr/>
        </p:nvSpPr>
        <p:spPr>
          <a:xfrm>
            <a:off x="5042050" y="194091"/>
            <a:ext cx="10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Visit: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B35AE0-00AA-AA9D-9665-26B91AC12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767991"/>
              </p:ext>
            </p:extLst>
          </p:nvPr>
        </p:nvGraphicFramePr>
        <p:xfrm>
          <a:off x="715992" y="798587"/>
          <a:ext cx="7715253" cy="524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69" y="672796"/>
            <a:ext cx="412402" cy="41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D190516-8274-B4C1-3F99-5F0C7B7C94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7904" y="3638512"/>
            <a:ext cx="886693" cy="886693"/>
          </a:xfrm>
          <a:prstGeom prst="rect">
            <a:avLst/>
          </a:prstGeom>
        </p:spPr>
      </p:pic>
      <p:pic>
        <p:nvPicPr>
          <p:cNvPr id="16" name="Graphic 15" descr="Scroll with solid fill">
            <a:extLst>
              <a:ext uri="{FF2B5EF4-FFF2-40B4-BE49-F238E27FC236}">
                <a16:creationId xmlns:a16="http://schemas.microsoft.com/office/drawing/2014/main" id="{9E318E44-E7F8-6E34-A271-0BC80180E5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5392" y="1880950"/>
            <a:ext cx="849507" cy="849507"/>
          </a:xfrm>
          <a:prstGeom prst="rect">
            <a:avLst/>
          </a:prstGeom>
        </p:spPr>
      </p:pic>
      <p:pic>
        <p:nvPicPr>
          <p:cNvPr id="18" name="Graphic 17" descr="Rocket with solid fill">
            <a:extLst>
              <a:ext uri="{FF2B5EF4-FFF2-40B4-BE49-F238E27FC236}">
                <a16:creationId xmlns:a16="http://schemas.microsoft.com/office/drawing/2014/main" id="{9889782F-C2F9-EA52-2374-84FED3CB73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389333">
            <a:off x="7234864" y="1659959"/>
            <a:ext cx="858187" cy="858187"/>
          </a:xfrm>
          <a:prstGeom prst="rect">
            <a:avLst/>
          </a:prstGeom>
        </p:spPr>
      </p:pic>
      <p:pic>
        <p:nvPicPr>
          <p:cNvPr id="20" name="Graphic 19" descr="Tools with solid fill">
            <a:extLst>
              <a:ext uri="{FF2B5EF4-FFF2-40B4-BE49-F238E27FC236}">
                <a16:creationId xmlns:a16="http://schemas.microsoft.com/office/drawing/2014/main" id="{8D4D7701-F5DA-DA1B-A828-A3D1703B08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8171" y="2875533"/>
            <a:ext cx="762979" cy="7629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5137365" y="539735"/>
            <a:ext cx="737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0" u="none" strike="noStrike" dirty="0">
                <a:effectLst/>
                <a:latin typeface="Slack-Lato"/>
                <a:hlinkClick r:id="rId17"/>
              </a:rPr>
              <a:t>https://nfl-dashboard.onrender.com/</a:t>
            </a:r>
            <a:endParaRPr lang="en-CA" sz="3200" b="1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67D0A2E6-A80D-C4C6-D52D-1F42A19B5A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1354" y="2223311"/>
            <a:ext cx="886693" cy="8866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877DBB-3011-E115-F87C-B6951B0F02B9}"/>
              </a:ext>
            </a:extLst>
          </p:cNvPr>
          <p:cNvSpPr txBox="1"/>
          <p:nvPr/>
        </p:nvSpPr>
        <p:spPr>
          <a:xfrm>
            <a:off x="7592479" y="2545791"/>
            <a:ext cx="19992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322964" tIns="0" rIns="0" bIns="0" numCol="1" spcCol="1270" anchor="t" anchorCtr="0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Deployment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85B53-02A7-B0EA-4E07-5E9C56C7C1EA}"/>
              </a:ext>
            </a:extLst>
          </p:cNvPr>
          <p:cNvSpPr txBox="1"/>
          <p:nvPr/>
        </p:nvSpPr>
        <p:spPr>
          <a:xfrm>
            <a:off x="4532924" y="3221916"/>
            <a:ext cx="19992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322964" tIns="0" rIns="0" bIns="0" numCol="1" spcCol="1270" anchor="t" anchorCtr="0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CA" dirty="0">
                <a:solidFill>
                  <a:srgbClr val="00B0F0"/>
                </a:solidFill>
              </a:rPr>
              <a:t>HTML</a:t>
            </a:r>
          </a:p>
        </p:txBody>
      </p:sp>
      <p:pic>
        <p:nvPicPr>
          <p:cNvPr id="28" name="Graphic 27" descr="Cut with solid fill">
            <a:extLst>
              <a:ext uri="{FF2B5EF4-FFF2-40B4-BE49-F238E27FC236}">
                <a16:creationId xmlns:a16="http://schemas.microsoft.com/office/drawing/2014/main" id="{4C905C1C-A6FB-B03B-4BF0-96AF738C9D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0882" y="4936067"/>
            <a:ext cx="576183" cy="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Design &amp;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4DEC9-61F2-4036-DEF4-310B6CED8FF2}"/>
              </a:ext>
            </a:extLst>
          </p:cNvPr>
          <p:cNvSpPr txBox="1"/>
          <p:nvPr/>
        </p:nvSpPr>
        <p:spPr>
          <a:xfrm>
            <a:off x="710767" y="84166"/>
            <a:ext cx="538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Main Page Overview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0DBC36-F2EA-AA2A-D260-9C89E49A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9" y="701319"/>
            <a:ext cx="9925560" cy="5321573"/>
          </a:xfrm>
          <a:prstGeom prst="rect">
            <a:avLst/>
          </a:prstGeom>
        </p:spPr>
      </p:pic>
      <p:pic>
        <p:nvPicPr>
          <p:cNvPr id="26" name="Graphic 25" descr="Pinch Zoom In with solid fill">
            <a:extLst>
              <a:ext uri="{FF2B5EF4-FFF2-40B4-BE49-F238E27FC236}">
                <a16:creationId xmlns:a16="http://schemas.microsoft.com/office/drawing/2014/main" id="{747BC360-C7AB-3A88-285C-0A2D99A27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13971">
            <a:off x="1508007" y="16605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Design &amp;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F271C3-063E-DDAD-5DE3-6EB2075B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20" y="649199"/>
            <a:ext cx="4942084" cy="2147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6A5E96-7F33-1253-BBA4-6F9836B02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76" y="3833053"/>
            <a:ext cx="4984960" cy="2361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0932E2-4FD0-A14D-EC0B-2C653BD78967}"/>
              </a:ext>
            </a:extLst>
          </p:cNvPr>
          <p:cNvSpPr txBox="1"/>
          <p:nvPr/>
        </p:nvSpPr>
        <p:spPr>
          <a:xfrm>
            <a:off x="711417" y="56555"/>
            <a:ext cx="538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Teams Page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9D91D-538D-5635-1889-A15AC32F2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89" y="2430387"/>
            <a:ext cx="4943815" cy="2373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211C4-E2E0-3C77-2FE0-BD5FE97D4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764" y="760654"/>
            <a:ext cx="5657155" cy="1993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A6FEDA-556B-DA30-F97A-7691E23E4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544" y="2753927"/>
            <a:ext cx="5657155" cy="1796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37AAA-1339-DB6F-E86D-A1E64C49CA01}"/>
              </a:ext>
            </a:extLst>
          </p:cNvPr>
          <p:cNvSpPr txBox="1"/>
          <p:nvPr/>
        </p:nvSpPr>
        <p:spPr>
          <a:xfrm>
            <a:off x="6026679" y="48775"/>
            <a:ext cx="538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Athletes Page Overview</a:t>
            </a:r>
          </a:p>
        </p:txBody>
      </p:sp>
      <p:pic>
        <p:nvPicPr>
          <p:cNvPr id="19" name="Graphic 18" descr="Right pointing backhand index with solid fill">
            <a:extLst>
              <a:ext uri="{FF2B5EF4-FFF2-40B4-BE49-F238E27FC236}">
                <a16:creationId xmlns:a16="http://schemas.microsoft.com/office/drawing/2014/main" id="{49EA2963-5CAB-E940-C3C8-9986E4D3B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436777">
            <a:off x="461835" y="1362866"/>
            <a:ext cx="719839" cy="719839"/>
          </a:xfrm>
          <a:prstGeom prst="rect">
            <a:avLst/>
          </a:prstGeom>
        </p:spPr>
      </p:pic>
      <p:pic>
        <p:nvPicPr>
          <p:cNvPr id="20" name="Graphic 19" descr="Right pointing backhand index with solid fill">
            <a:extLst>
              <a:ext uri="{FF2B5EF4-FFF2-40B4-BE49-F238E27FC236}">
                <a16:creationId xmlns:a16="http://schemas.microsoft.com/office/drawing/2014/main" id="{0217CD40-C761-A6F7-DD19-347F545DD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745102">
            <a:off x="5671502" y="1313126"/>
            <a:ext cx="647319" cy="6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64994" y="62629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 - Extracting Transforming &amp;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8338044" y="64286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Sample Script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33913" y="626624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7665D7-8FD0-F90A-007B-AC6A9EB8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27" y="2986068"/>
            <a:ext cx="3448001" cy="20005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D435F4-E3BC-24D3-A4C4-74BB2D7D7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928" y="5336431"/>
            <a:ext cx="3421890" cy="518622"/>
          </a:xfrm>
          <a:prstGeom prst="rect">
            <a:avLst/>
          </a:prstGeom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971846"/>
              </p:ext>
            </p:extLst>
          </p:nvPr>
        </p:nvGraphicFramePr>
        <p:xfrm>
          <a:off x="3880547" y="935604"/>
          <a:ext cx="3909261" cy="428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8872" y="612023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842" y="669793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136412" y="1122850"/>
            <a:ext cx="2037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pandas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requests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 err="1"/>
              <a:t>json</a:t>
            </a: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 err="1"/>
              <a:t>pprint</a:t>
            </a:r>
            <a:endParaRPr lang="en-CA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FC089A-A6D2-A8B5-C034-3F7AA4A219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2320" y="1090222"/>
            <a:ext cx="2992570" cy="1700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AB84A2-C54F-E27F-AB93-2F3AE86362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4605" y="1950622"/>
            <a:ext cx="2305334" cy="20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1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64994" y="62629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II – Database(</a:t>
            </a:r>
            <a:r>
              <a:rPr lang="en-CA" sz="3200" b="1" dirty="0" err="1">
                <a:latin typeface="Century Schoolbook" panose="02040604050505020304" pitchFamily="18" charset="0"/>
                <a:cs typeface="Arial" panose="020B0604020202020204" pitchFamily="34" charset="0"/>
              </a:rPr>
              <a:t>ing</a:t>
            </a:r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8338044" y="64286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Sample Script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33913" y="626624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AB84A2-C54F-E27F-AB93-2F3AE863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49" y="1059582"/>
            <a:ext cx="3364322" cy="3022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665D7-8FD0-F90A-007B-AC6A9EB81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29" y="3938920"/>
            <a:ext cx="3448001" cy="20005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D435F4-E3BC-24D3-A4C4-74BB2D7D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024" y="5948333"/>
            <a:ext cx="3421890" cy="518622"/>
          </a:xfrm>
          <a:prstGeom prst="rect">
            <a:avLst/>
          </a:prstGeom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345873"/>
              </p:ext>
            </p:extLst>
          </p:nvPr>
        </p:nvGraphicFramePr>
        <p:xfrm>
          <a:off x="3880547" y="935604"/>
          <a:ext cx="3909261" cy="428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88872" y="612023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8842" y="669793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136412" y="1122850"/>
            <a:ext cx="2037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8214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64994" y="62629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III – </a:t>
            </a:r>
            <a:r>
              <a:rPr lang="en-CA" sz="3200" b="1" dirty="0" err="1">
                <a:latin typeface="Century Schoolbook" panose="02040604050505020304" pitchFamily="18" charset="0"/>
                <a:cs typeface="Arial" panose="020B0604020202020204" pitchFamily="34" charset="0"/>
              </a:rPr>
              <a:t>Javascripting</a:t>
            </a:r>
            <a:endParaRPr lang="en-CA" sz="3200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8338044" y="642860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Sample Script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33913" y="626624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576931"/>
              </p:ext>
            </p:extLst>
          </p:nvPr>
        </p:nvGraphicFramePr>
        <p:xfrm>
          <a:off x="3880547" y="935604"/>
          <a:ext cx="3928846" cy="462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8872" y="612023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842" y="669793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136412" y="1122850"/>
            <a:ext cx="23990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>
                <a:latin typeface="Bookman Old Style" panose="02050604050505020204" pitchFamily="18" charset="0"/>
              </a:rPr>
              <a:t>d3</a:t>
            </a: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>
                <a:latin typeface="Bookman Old Style" panose="02050604050505020204" pitchFamily="18" charset="0"/>
              </a:rPr>
              <a:t>Plotly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>
                <a:latin typeface="Bookman Old Style" panose="02050604050505020204" pitchFamily="18" charset="0"/>
              </a:rPr>
              <a:t>Highcharts</a:t>
            </a: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>
                <a:latin typeface="Bookman Old Style" panose="02050604050505020204" pitchFamily="18" charset="0"/>
              </a:rPr>
              <a:t>Leaflet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CA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0B8A37-4AFE-A3DC-A275-3B8BB1A9B7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4604" y="1087955"/>
            <a:ext cx="3320892" cy="32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261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Avenir Next LT Pro</vt:lpstr>
      <vt:lpstr>Bell MT</vt:lpstr>
      <vt:lpstr>Bookman Old Style</vt:lpstr>
      <vt:lpstr>Calibri</vt:lpstr>
      <vt:lpstr>Calibri Light</vt:lpstr>
      <vt:lpstr>Century Schoolbook</vt:lpstr>
      <vt:lpstr>Javanese Text</vt:lpstr>
      <vt:lpstr>Slack-Lato</vt:lpstr>
      <vt:lpstr>Söhne</vt:lpstr>
      <vt:lpstr>Wingdings</vt:lpstr>
      <vt:lpstr>Office Theme</vt:lpstr>
      <vt:lpstr>Touchdown Insights: A Data-Driven NFL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Touchdown Insights: A Data-Driven NFL Dashboard</dc:title>
  <dc:creator>Jacob Evans</dc:creator>
  <cp:lastModifiedBy>Jacob Evans</cp:lastModifiedBy>
  <cp:revision>6</cp:revision>
  <dcterms:created xsi:type="dcterms:W3CDTF">2023-04-21T22:18:49Z</dcterms:created>
  <dcterms:modified xsi:type="dcterms:W3CDTF">2023-04-23T05:56:19Z</dcterms:modified>
</cp:coreProperties>
</file>