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71" r:id="rId6"/>
    <p:sldId id="273" r:id="rId7"/>
    <p:sldId id="288" r:id="rId8"/>
    <p:sldId id="282" r:id="rId9"/>
    <p:sldId id="28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D7D31"/>
    <a:srgbClr val="1D2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847FF-05AC-4E7A-8028-CE5D91105C5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A0E114-1FD0-4261-8A68-99981F12D275}">
      <dgm:prSet phldrT="[Text]"/>
      <dgm:spPr/>
      <dgm:t>
        <a:bodyPr/>
        <a:lstStyle/>
        <a:p>
          <a:r>
            <a:rPr lang="en-CA" dirty="0">
              <a:solidFill>
                <a:srgbClr val="FFC000"/>
              </a:solidFill>
            </a:rPr>
            <a:t>ETL</a:t>
          </a:r>
        </a:p>
      </dgm:t>
    </dgm:pt>
    <dgm:pt modelId="{8EB5AD83-07E6-4945-AB6B-F39809FC0355}" type="parTrans" cxnId="{AE2CC125-8C96-4E7D-843A-FFA43E70AD97}">
      <dgm:prSet/>
      <dgm:spPr/>
      <dgm:t>
        <a:bodyPr/>
        <a:lstStyle/>
        <a:p>
          <a:endParaRPr lang="en-CA"/>
        </a:p>
      </dgm:t>
    </dgm:pt>
    <dgm:pt modelId="{8AF7DF5A-ADBC-4247-9CAF-411732C068F2}" type="sibTrans" cxnId="{AE2CC125-8C96-4E7D-843A-FFA43E70AD97}">
      <dgm:prSet/>
      <dgm:spPr/>
      <dgm:t>
        <a:bodyPr/>
        <a:lstStyle/>
        <a:p>
          <a:endParaRPr lang="en-CA"/>
        </a:p>
      </dgm:t>
    </dgm:pt>
    <dgm:pt modelId="{BCCC331A-5C91-4625-AADB-A5349AD27FA7}">
      <dgm:prSet phldrT="[Text]"/>
      <dgm:spPr/>
      <dgm:t>
        <a:bodyPr/>
        <a:lstStyle/>
        <a:p>
          <a:r>
            <a:rPr lang="en-CA" dirty="0">
              <a:solidFill>
                <a:srgbClr val="ED7D31"/>
              </a:solidFill>
            </a:rPr>
            <a:t>Database</a:t>
          </a:r>
        </a:p>
      </dgm:t>
    </dgm:pt>
    <dgm:pt modelId="{FD66AFC0-0058-47DF-9F79-956FFDED44BD}" type="parTrans" cxnId="{308A4A31-9B3A-4FD0-841C-7CB9CE24653B}">
      <dgm:prSet/>
      <dgm:spPr/>
      <dgm:t>
        <a:bodyPr/>
        <a:lstStyle/>
        <a:p>
          <a:endParaRPr lang="en-CA"/>
        </a:p>
      </dgm:t>
    </dgm:pt>
    <dgm:pt modelId="{9363EE57-611B-49F8-ADD8-59EDC23E0FED}" type="sibTrans" cxnId="{308A4A31-9B3A-4FD0-841C-7CB9CE24653B}">
      <dgm:prSet/>
      <dgm:spPr/>
      <dgm:t>
        <a:bodyPr/>
        <a:lstStyle/>
        <a:p>
          <a:endParaRPr lang="en-CA"/>
        </a:p>
      </dgm:t>
    </dgm:pt>
    <dgm:pt modelId="{9880C7B3-CA7F-4A5D-9E9E-9FB8B78FED52}">
      <dgm:prSet phldrT="[Text]"/>
      <dgm:spPr/>
      <dgm:t>
        <a:bodyPr/>
        <a:lstStyle/>
        <a:p>
          <a:r>
            <a:rPr lang="en-CA" dirty="0">
              <a:solidFill>
                <a:schemeClr val="accent6">
                  <a:lumMod val="75000"/>
                </a:schemeClr>
              </a:solidFill>
            </a:rPr>
            <a:t>JavaScripting</a:t>
          </a:r>
        </a:p>
      </dgm:t>
    </dgm:pt>
    <dgm:pt modelId="{5F32373B-EB79-48BF-84DB-E4900827F006}" type="parTrans" cxnId="{E6FD935F-6AAC-42C7-BC39-C12414C728E3}">
      <dgm:prSet/>
      <dgm:spPr/>
      <dgm:t>
        <a:bodyPr/>
        <a:lstStyle/>
        <a:p>
          <a:endParaRPr lang="en-CA"/>
        </a:p>
      </dgm:t>
    </dgm:pt>
    <dgm:pt modelId="{75EF6168-3531-4AED-8C50-01827D364553}" type="sibTrans" cxnId="{E6FD935F-6AAC-42C7-BC39-C12414C728E3}">
      <dgm:prSet/>
      <dgm:spPr/>
      <dgm:t>
        <a:bodyPr/>
        <a:lstStyle/>
        <a:p>
          <a:endParaRPr lang="en-CA"/>
        </a:p>
      </dgm:t>
    </dgm:pt>
    <dgm:pt modelId="{6BC33D12-2367-4691-BB7B-B67D9909B6E6}">
      <dgm:prSet phldrT="[Text]"/>
      <dgm:spPr/>
      <dgm:t>
        <a:bodyPr/>
        <a:lstStyle/>
        <a:p>
          <a:endParaRPr lang="en-CA" dirty="0"/>
        </a:p>
      </dgm:t>
    </dgm:pt>
    <dgm:pt modelId="{5E8C5F85-65FE-4EF6-8755-488F8A806DAA}" type="parTrans" cxnId="{0BEABFC4-C697-44ED-8A9E-173405DF530E}">
      <dgm:prSet/>
      <dgm:spPr/>
      <dgm:t>
        <a:bodyPr/>
        <a:lstStyle/>
        <a:p>
          <a:endParaRPr lang="en-CA"/>
        </a:p>
      </dgm:t>
    </dgm:pt>
    <dgm:pt modelId="{90208D12-3A15-4450-A8E8-83A59E4BE7A7}" type="sibTrans" cxnId="{0BEABFC4-C697-44ED-8A9E-173405DF530E}">
      <dgm:prSet/>
      <dgm:spPr/>
      <dgm:t>
        <a:bodyPr/>
        <a:lstStyle/>
        <a:p>
          <a:endParaRPr lang="en-CA"/>
        </a:p>
      </dgm:t>
    </dgm:pt>
    <dgm:pt modelId="{F38F6B4F-EB43-4400-BCC8-2D098181476D}">
      <dgm:prSet phldrT="[Text]"/>
      <dgm:spPr/>
      <dgm:t>
        <a:bodyPr/>
        <a:lstStyle/>
        <a:p>
          <a:endParaRPr lang="en-CA" dirty="0"/>
        </a:p>
      </dgm:t>
    </dgm:pt>
    <dgm:pt modelId="{AFECD683-7CA7-41FC-99DD-38271552C1E2}" type="parTrans" cxnId="{46ED1BBB-EB83-4DBA-8956-F4813D45D9B2}">
      <dgm:prSet/>
      <dgm:spPr/>
      <dgm:t>
        <a:bodyPr/>
        <a:lstStyle/>
        <a:p>
          <a:endParaRPr lang="en-CA"/>
        </a:p>
      </dgm:t>
    </dgm:pt>
    <dgm:pt modelId="{9151E866-7E0E-4944-9FD2-40A164E1CB32}" type="sibTrans" cxnId="{46ED1BBB-EB83-4DBA-8956-F4813D45D9B2}">
      <dgm:prSet/>
      <dgm:spPr/>
      <dgm:t>
        <a:bodyPr/>
        <a:lstStyle/>
        <a:p>
          <a:endParaRPr lang="en-CA"/>
        </a:p>
      </dgm:t>
    </dgm:pt>
    <dgm:pt modelId="{EA3938BD-D2C2-48DE-8C8D-198159620470}">
      <dgm:prSet phldrT="[Text]"/>
      <dgm:spPr/>
      <dgm:t>
        <a:bodyPr/>
        <a:lstStyle/>
        <a:p>
          <a:endParaRPr lang="en-CA" dirty="0"/>
        </a:p>
      </dgm:t>
    </dgm:pt>
    <dgm:pt modelId="{6BD6F855-C465-466D-BCBE-F614A749DD4E}" type="parTrans" cxnId="{ADB0DAB0-8D9B-4C92-AEED-E0A364D153FD}">
      <dgm:prSet/>
      <dgm:spPr/>
      <dgm:t>
        <a:bodyPr/>
        <a:lstStyle/>
        <a:p>
          <a:endParaRPr lang="en-CA"/>
        </a:p>
      </dgm:t>
    </dgm:pt>
    <dgm:pt modelId="{6DAF5514-0931-4C3F-80F3-80DFDFA0F2A2}" type="sibTrans" cxnId="{ADB0DAB0-8D9B-4C92-AEED-E0A364D153FD}">
      <dgm:prSet/>
      <dgm:spPr/>
      <dgm:t>
        <a:bodyPr/>
        <a:lstStyle/>
        <a:p>
          <a:endParaRPr lang="en-CA"/>
        </a:p>
      </dgm:t>
    </dgm:pt>
    <dgm:pt modelId="{8C8B5819-12A9-4F98-8458-F27C8DDB340B}">
      <dgm:prSet phldrT="[Text]" phldr="1"/>
      <dgm:spPr/>
      <dgm:t>
        <a:bodyPr/>
        <a:lstStyle/>
        <a:p>
          <a:endParaRPr lang="en-CA" dirty="0"/>
        </a:p>
      </dgm:t>
    </dgm:pt>
    <dgm:pt modelId="{B4257C5E-48E4-4E60-863F-9AA0494E1F7C}" type="parTrans" cxnId="{F26385CF-691B-4F6E-B1C0-C5D39F1209D6}">
      <dgm:prSet/>
      <dgm:spPr/>
      <dgm:t>
        <a:bodyPr/>
        <a:lstStyle/>
        <a:p>
          <a:endParaRPr lang="en-CA"/>
        </a:p>
      </dgm:t>
    </dgm:pt>
    <dgm:pt modelId="{74562F2D-9A12-4F95-A004-E2304F13D79B}" type="sibTrans" cxnId="{F26385CF-691B-4F6E-B1C0-C5D39F1209D6}">
      <dgm:prSet/>
      <dgm:spPr/>
      <dgm:t>
        <a:bodyPr/>
        <a:lstStyle/>
        <a:p>
          <a:endParaRPr lang="en-CA"/>
        </a:p>
      </dgm:t>
    </dgm:pt>
    <dgm:pt modelId="{D0D1C41F-0766-4893-9136-48931D37E334}">
      <dgm:prSet phldrT="[Text]"/>
      <dgm:spPr/>
      <dgm:t>
        <a:bodyPr/>
        <a:lstStyle/>
        <a:p>
          <a:r>
            <a:rPr lang="en-CA" dirty="0">
              <a:solidFill>
                <a:srgbClr val="7030A0"/>
              </a:solidFill>
            </a:rPr>
            <a:t>CSS</a:t>
          </a:r>
        </a:p>
      </dgm:t>
    </dgm:pt>
    <dgm:pt modelId="{2ACD518C-D69B-42F1-AB8F-AB5F0CE23D68}" type="parTrans" cxnId="{14B1F3CA-25DD-4D3A-A75C-7EE7283A22AC}">
      <dgm:prSet/>
      <dgm:spPr/>
      <dgm:t>
        <a:bodyPr/>
        <a:lstStyle/>
        <a:p>
          <a:endParaRPr lang="en-CA"/>
        </a:p>
      </dgm:t>
    </dgm:pt>
    <dgm:pt modelId="{E47A79A9-C48D-4048-959D-04C7B2A190BC}" type="sibTrans" cxnId="{14B1F3CA-25DD-4D3A-A75C-7EE7283A22AC}">
      <dgm:prSet/>
      <dgm:spPr/>
      <dgm:t>
        <a:bodyPr/>
        <a:lstStyle/>
        <a:p>
          <a:endParaRPr lang="en-CA"/>
        </a:p>
      </dgm:t>
    </dgm:pt>
    <dgm:pt modelId="{FDE2AC51-7394-49C5-A412-192C94987D44}">
      <dgm:prSet phldrT="[Text]"/>
      <dgm:spPr/>
      <dgm:t>
        <a:bodyPr/>
        <a:lstStyle/>
        <a:p>
          <a:endParaRPr lang="en-CA" dirty="0"/>
        </a:p>
      </dgm:t>
    </dgm:pt>
    <dgm:pt modelId="{A885FBE6-E49E-4083-B935-249FA3947683}" type="parTrans" cxnId="{AAEA716F-D900-43A0-8627-378BEE9A157E}">
      <dgm:prSet/>
      <dgm:spPr/>
      <dgm:t>
        <a:bodyPr/>
        <a:lstStyle/>
        <a:p>
          <a:endParaRPr lang="en-CA"/>
        </a:p>
      </dgm:t>
    </dgm:pt>
    <dgm:pt modelId="{F4514FA2-5F2B-4E88-9B42-27030E74B235}" type="sibTrans" cxnId="{AAEA716F-D900-43A0-8627-378BEE9A157E}">
      <dgm:prSet/>
      <dgm:spPr/>
      <dgm:t>
        <a:bodyPr/>
        <a:lstStyle/>
        <a:p>
          <a:endParaRPr lang="en-CA"/>
        </a:p>
      </dgm:t>
    </dgm:pt>
    <dgm:pt modelId="{876D2F9C-90A1-4A07-B245-F0744625E3D7}">
      <dgm:prSet phldrT="[Text]"/>
      <dgm:spPr/>
      <dgm:t>
        <a:bodyPr/>
        <a:lstStyle/>
        <a:p>
          <a:endParaRPr lang="en-CA" dirty="0"/>
        </a:p>
      </dgm:t>
    </dgm:pt>
    <dgm:pt modelId="{F647BF8C-F093-4B50-8A5E-AD3D06BCB1AB}" type="sibTrans" cxnId="{6D29D822-BF73-4366-84BF-DFAC32122EC5}">
      <dgm:prSet/>
      <dgm:spPr/>
      <dgm:t>
        <a:bodyPr/>
        <a:lstStyle/>
        <a:p>
          <a:endParaRPr lang="en-CA"/>
        </a:p>
      </dgm:t>
    </dgm:pt>
    <dgm:pt modelId="{F6896FC9-1783-4967-B698-145F4EA33EC5}" type="parTrans" cxnId="{6D29D822-BF73-4366-84BF-DFAC32122EC5}">
      <dgm:prSet/>
      <dgm:spPr/>
      <dgm:t>
        <a:bodyPr/>
        <a:lstStyle/>
        <a:p>
          <a:endParaRPr lang="en-CA"/>
        </a:p>
      </dgm:t>
    </dgm:pt>
    <dgm:pt modelId="{327AB7ED-1D65-415A-87F2-D704CFF4C391}" type="pres">
      <dgm:prSet presAssocID="{60A847FF-05AC-4E7A-8028-CE5D91105C58}" presName="arrowDiagram" presStyleCnt="0">
        <dgm:presLayoutVars>
          <dgm:chMax val="5"/>
          <dgm:dir/>
          <dgm:resizeHandles val="exact"/>
        </dgm:presLayoutVars>
      </dgm:prSet>
      <dgm:spPr/>
    </dgm:pt>
    <dgm:pt modelId="{53AE346C-B1AA-4980-B61E-A021F83A55BF}" type="pres">
      <dgm:prSet presAssocID="{60A847FF-05AC-4E7A-8028-CE5D91105C58}" presName="arrow" presStyleLbl="bgShp" presStyleIdx="0" presStyleCnt="1"/>
      <dgm:spPr/>
    </dgm:pt>
    <dgm:pt modelId="{A0E3F581-BE46-4B3D-8694-071919F29DCA}" type="pres">
      <dgm:prSet presAssocID="{60A847FF-05AC-4E7A-8028-CE5D91105C58}" presName="arrowDiagram5" presStyleCnt="0"/>
      <dgm:spPr/>
    </dgm:pt>
    <dgm:pt modelId="{AB3B61FB-9DFF-46F2-BF3F-F8BB5756BBF0}" type="pres">
      <dgm:prSet presAssocID="{DEA0E114-1FD0-4261-8A68-99981F12D275}" presName="bullet5a" presStyleLbl="node1" presStyleIdx="0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2FC2B1B6-F125-4FA7-B06E-F999FD5A94B5}" type="pres">
      <dgm:prSet presAssocID="{DEA0E114-1FD0-4261-8A68-99981F12D275}" presName="textBox5a" presStyleLbl="revTx" presStyleIdx="0" presStyleCnt="5" custScaleY="27458" custLinFactNeighborX="-67572" custLinFactNeighborY="28105">
        <dgm:presLayoutVars>
          <dgm:bulletEnabled val="1"/>
        </dgm:presLayoutVars>
      </dgm:prSet>
      <dgm:spPr/>
    </dgm:pt>
    <dgm:pt modelId="{06E834F6-2512-4B0D-8E81-F0A3292AB736}" type="pres">
      <dgm:prSet presAssocID="{BCCC331A-5C91-4625-AADB-A5349AD27FA7}" presName="bullet5b" presStyleLbl="node1" presStyleIdx="1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F3828D81-992B-4D1B-8792-2A8F9CFB2E7D}" type="pres">
      <dgm:prSet presAssocID="{BCCC331A-5C91-4625-AADB-A5349AD27FA7}" presName="textBox5b" presStyleLbl="revTx" presStyleIdx="1" presStyleCnt="5" custScaleY="21671" custLinFactNeighborX="-58933" custLinFactNeighborY="-3936">
        <dgm:presLayoutVars>
          <dgm:bulletEnabled val="1"/>
        </dgm:presLayoutVars>
      </dgm:prSet>
      <dgm:spPr/>
    </dgm:pt>
    <dgm:pt modelId="{CF3A7937-D59D-4F7F-B76E-3F575D856FB0}" type="pres">
      <dgm:prSet presAssocID="{9880C7B3-CA7F-4A5D-9E9E-9FB8B78FED52}" presName="bullet5c" presStyleLbl="node1" presStyleIdx="2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E94D176B-A54E-4BD8-87B9-1907C38E16CB}" type="pres">
      <dgm:prSet presAssocID="{9880C7B3-CA7F-4A5D-9E9E-9FB8B78FED52}" presName="textBox5c" presStyleLbl="revTx" presStyleIdx="2" presStyleCnt="5" custScaleY="11823" custLinFactNeighborX="-50851" custLinFactNeighborY="-23366">
        <dgm:presLayoutVars>
          <dgm:bulletEnabled val="1"/>
        </dgm:presLayoutVars>
      </dgm:prSet>
      <dgm:spPr/>
    </dgm:pt>
    <dgm:pt modelId="{2A16B530-C197-4C94-A689-D1FFCA0C80F4}" type="pres">
      <dgm:prSet presAssocID="{D0D1C41F-0766-4893-9136-48931D37E334}" presName="bullet5d" presStyleLbl="node1" presStyleIdx="3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507E07A6-2DB8-4ACC-AA66-178FD844FEDB}" type="pres">
      <dgm:prSet presAssocID="{D0D1C41F-0766-4893-9136-48931D37E334}" presName="textBox5d" presStyleLbl="revTx" presStyleIdx="3" presStyleCnt="5" custScaleY="12174" custLinFactNeighborX="40929" custLinFactNeighborY="-34360">
        <dgm:presLayoutVars>
          <dgm:bulletEnabled val="1"/>
        </dgm:presLayoutVars>
      </dgm:prSet>
      <dgm:spPr/>
    </dgm:pt>
    <dgm:pt modelId="{293AB56C-E31B-4CF3-847E-090EFA86FF22}" type="pres">
      <dgm:prSet presAssocID="{876D2F9C-90A1-4A07-B245-F0744625E3D7}" presName="bullet5e" presStyleLbl="node1" presStyleIdx="4" presStyleCnt="5"/>
      <dgm:spPr>
        <a:solidFill>
          <a:srgbClr val="CFD5EA"/>
        </a:solidFill>
        <a:ln>
          <a:solidFill>
            <a:srgbClr val="CFD5EA"/>
          </a:solidFill>
        </a:ln>
      </dgm:spPr>
    </dgm:pt>
    <dgm:pt modelId="{B19DC685-7FB0-4B5E-BE1E-7FD6F1EC2CB1}" type="pres">
      <dgm:prSet presAssocID="{876D2F9C-90A1-4A07-B245-F0744625E3D7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6D29D822-BF73-4366-84BF-DFAC32122EC5}" srcId="{60A847FF-05AC-4E7A-8028-CE5D91105C58}" destId="{876D2F9C-90A1-4A07-B245-F0744625E3D7}" srcOrd="4" destOrd="0" parTransId="{F6896FC9-1783-4967-B698-145F4EA33EC5}" sibTransId="{F647BF8C-F093-4B50-8A5E-AD3D06BCB1AB}"/>
    <dgm:cxn modelId="{AE2CC125-8C96-4E7D-843A-FFA43E70AD97}" srcId="{60A847FF-05AC-4E7A-8028-CE5D91105C58}" destId="{DEA0E114-1FD0-4261-8A68-99981F12D275}" srcOrd="0" destOrd="0" parTransId="{8EB5AD83-07E6-4945-AB6B-F39809FC0355}" sibTransId="{8AF7DF5A-ADBC-4247-9CAF-411732C068F2}"/>
    <dgm:cxn modelId="{B3EE422C-12FF-48D2-B8A7-DB20786A0E86}" type="presOf" srcId="{D0D1C41F-0766-4893-9136-48931D37E334}" destId="{507E07A6-2DB8-4ACC-AA66-178FD844FEDB}" srcOrd="0" destOrd="0" presId="urn:microsoft.com/office/officeart/2005/8/layout/arrow2"/>
    <dgm:cxn modelId="{308A4A31-9B3A-4FD0-841C-7CB9CE24653B}" srcId="{60A847FF-05AC-4E7A-8028-CE5D91105C58}" destId="{BCCC331A-5C91-4625-AADB-A5349AD27FA7}" srcOrd="1" destOrd="0" parTransId="{FD66AFC0-0058-47DF-9F79-956FFDED44BD}" sibTransId="{9363EE57-611B-49F8-ADD8-59EDC23E0FED}"/>
    <dgm:cxn modelId="{E6FD935F-6AAC-42C7-BC39-C12414C728E3}" srcId="{60A847FF-05AC-4E7A-8028-CE5D91105C58}" destId="{9880C7B3-CA7F-4A5D-9E9E-9FB8B78FED52}" srcOrd="2" destOrd="0" parTransId="{5F32373B-EB79-48BF-84DB-E4900827F006}" sibTransId="{75EF6168-3531-4AED-8C50-01827D364553}"/>
    <dgm:cxn modelId="{EBAD2146-5A60-4ADE-831C-8272E9562A4B}" type="presOf" srcId="{60A847FF-05AC-4E7A-8028-CE5D91105C58}" destId="{327AB7ED-1D65-415A-87F2-D704CFF4C391}" srcOrd="0" destOrd="0" presId="urn:microsoft.com/office/officeart/2005/8/layout/arrow2"/>
    <dgm:cxn modelId="{AAEA716F-D900-43A0-8627-378BEE9A157E}" srcId="{60A847FF-05AC-4E7A-8028-CE5D91105C58}" destId="{FDE2AC51-7394-49C5-A412-192C94987D44}" srcOrd="9" destOrd="0" parTransId="{A885FBE6-E49E-4083-B935-249FA3947683}" sibTransId="{F4514FA2-5F2B-4E88-9B42-27030E74B235}"/>
    <dgm:cxn modelId="{EAB4B097-17A3-4FA8-9188-3341416E43CE}" type="presOf" srcId="{DEA0E114-1FD0-4261-8A68-99981F12D275}" destId="{2FC2B1B6-F125-4FA7-B06E-F999FD5A94B5}" srcOrd="0" destOrd="0" presId="urn:microsoft.com/office/officeart/2005/8/layout/arrow2"/>
    <dgm:cxn modelId="{ADB0DAB0-8D9B-4C92-AEED-E0A364D153FD}" srcId="{60A847FF-05AC-4E7A-8028-CE5D91105C58}" destId="{EA3938BD-D2C2-48DE-8C8D-198159620470}" srcOrd="7" destOrd="0" parTransId="{6BD6F855-C465-466D-BCBE-F614A749DD4E}" sibTransId="{6DAF5514-0931-4C3F-80F3-80DFDFA0F2A2}"/>
    <dgm:cxn modelId="{005441B6-69D6-40F2-A27E-7215E61C2761}" type="presOf" srcId="{BCCC331A-5C91-4625-AADB-A5349AD27FA7}" destId="{F3828D81-992B-4D1B-8792-2A8F9CFB2E7D}" srcOrd="0" destOrd="0" presId="urn:microsoft.com/office/officeart/2005/8/layout/arrow2"/>
    <dgm:cxn modelId="{767FDEB6-9F9F-4498-B9F3-A015818E24B3}" type="presOf" srcId="{876D2F9C-90A1-4A07-B245-F0744625E3D7}" destId="{B19DC685-7FB0-4B5E-BE1E-7FD6F1EC2CB1}" srcOrd="0" destOrd="0" presId="urn:microsoft.com/office/officeart/2005/8/layout/arrow2"/>
    <dgm:cxn modelId="{46ED1BBB-EB83-4DBA-8956-F4813D45D9B2}" srcId="{60A847FF-05AC-4E7A-8028-CE5D91105C58}" destId="{F38F6B4F-EB43-4400-BCC8-2D098181476D}" srcOrd="6" destOrd="0" parTransId="{AFECD683-7CA7-41FC-99DD-38271552C1E2}" sibTransId="{9151E866-7E0E-4944-9FD2-40A164E1CB32}"/>
    <dgm:cxn modelId="{0BEABFC4-C697-44ED-8A9E-173405DF530E}" srcId="{60A847FF-05AC-4E7A-8028-CE5D91105C58}" destId="{6BC33D12-2367-4691-BB7B-B67D9909B6E6}" srcOrd="5" destOrd="0" parTransId="{5E8C5F85-65FE-4EF6-8755-488F8A806DAA}" sibTransId="{90208D12-3A15-4450-A8E8-83A59E4BE7A7}"/>
    <dgm:cxn modelId="{14B1F3CA-25DD-4D3A-A75C-7EE7283A22AC}" srcId="{60A847FF-05AC-4E7A-8028-CE5D91105C58}" destId="{D0D1C41F-0766-4893-9136-48931D37E334}" srcOrd="3" destOrd="0" parTransId="{2ACD518C-D69B-42F1-AB8F-AB5F0CE23D68}" sibTransId="{E47A79A9-C48D-4048-959D-04C7B2A190BC}"/>
    <dgm:cxn modelId="{F26385CF-691B-4F6E-B1C0-C5D39F1209D6}" srcId="{60A847FF-05AC-4E7A-8028-CE5D91105C58}" destId="{8C8B5819-12A9-4F98-8458-F27C8DDB340B}" srcOrd="8" destOrd="0" parTransId="{B4257C5E-48E4-4E60-863F-9AA0494E1F7C}" sibTransId="{74562F2D-9A12-4F95-A004-E2304F13D79B}"/>
    <dgm:cxn modelId="{22DDC9DF-2260-4C3C-9B77-98E6C2030554}" type="presOf" srcId="{9880C7B3-CA7F-4A5D-9E9E-9FB8B78FED52}" destId="{E94D176B-A54E-4BD8-87B9-1907C38E16CB}" srcOrd="0" destOrd="0" presId="urn:microsoft.com/office/officeart/2005/8/layout/arrow2"/>
    <dgm:cxn modelId="{F019AEF5-4570-42C0-B6A9-D54387F2F123}" type="presParOf" srcId="{327AB7ED-1D65-415A-87F2-D704CFF4C391}" destId="{53AE346C-B1AA-4980-B61E-A021F83A55BF}" srcOrd="0" destOrd="0" presId="urn:microsoft.com/office/officeart/2005/8/layout/arrow2"/>
    <dgm:cxn modelId="{EF0AAC50-A17C-4006-A1F9-7A3941318931}" type="presParOf" srcId="{327AB7ED-1D65-415A-87F2-D704CFF4C391}" destId="{A0E3F581-BE46-4B3D-8694-071919F29DCA}" srcOrd="1" destOrd="0" presId="urn:microsoft.com/office/officeart/2005/8/layout/arrow2"/>
    <dgm:cxn modelId="{4EC35BEB-C408-4276-B486-4BA798C6A290}" type="presParOf" srcId="{A0E3F581-BE46-4B3D-8694-071919F29DCA}" destId="{AB3B61FB-9DFF-46F2-BF3F-F8BB5756BBF0}" srcOrd="0" destOrd="0" presId="urn:microsoft.com/office/officeart/2005/8/layout/arrow2"/>
    <dgm:cxn modelId="{8D2F610A-9F5A-488D-8832-7096998E13E7}" type="presParOf" srcId="{A0E3F581-BE46-4B3D-8694-071919F29DCA}" destId="{2FC2B1B6-F125-4FA7-B06E-F999FD5A94B5}" srcOrd="1" destOrd="0" presId="urn:microsoft.com/office/officeart/2005/8/layout/arrow2"/>
    <dgm:cxn modelId="{4C8EB829-6754-4E14-A2F5-756A1EB022BA}" type="presParOf" srcId="{A0E3F581-BE46-4B3D-8694-071919F29DCA}" destId="{06E834F6-2512-4B0D-8E81-F0A3292AB736}" srcOrd="2" destOrd="0" presId="urn:microsoft.com/office/officeart/2005/8/layout/arrow2"/>
    <dgm:cxn modelId="{A416AFEE-D283-417B-BDF2-E9CCE20E125D}" type="presParOf" srcId="{A0E3F581-BE46-4B3D-8694-071919F29DCA}" destId="{F3828D81-992B-4D1B-8792-2A8F9CFB2E7D}" srcOrd="3" destOrd="0" presId="urn:microsoft.com/office/officeart/2005/8/layout/arrow2"/>
    <dgm:cxn modelId="{6ADFF050-8D08-4836-94AA-1992A217D228}" type="presParOf" srcId="{A0E3F581-BE46-4B3D-8694-071919F29DCA}" destId="{CF3A7937-D59D-4F7F-B76E-3F575D856FB0}" srcOrd="4" destOrd="0" presId="urn:microsoft.com/office/officeart/2005/8/layout/arrow2"/>
    <dgm:cxn modelId="{C733319F-C8D9-4825-B925-976A50511EC9}" type="presParOf" srcId="{A0E3F581-BE46-4B3D-8694-071919F29DCA}" destId="{E94D176B-A54E-4BD8-87B9-1907C38E16CB}" srcOrd="5" destOrd="0" presId="urn:microsoft.com/office/officeart/2005/8/layout/arrow2"/>
    <dgm:cxn modelId="{487B6C4C-E6C6-4967-89D5-914DED69B6AC}" type="presParOf" srcId="{A0E3F581-BE46-4B3D-8694-071919F29DCA}" destId="{2A16B530-C197-4C94-A689-D1FFCA0C80F4}" srcOrd="6" destOrd="0" presId="urn:microsoft.com/office/officeart/2005/8/layout/arrow2"/>
    <dgm:cxn modelId="{0A589F2A-CD49-473A-AD82-E7AF50B20359}" type="presParOf" srcId="{A0E3F581-BE46-4B3D-8694-071919F29DCA}" destId="{507E07A6-2DB8-4ACC-AA66-178FD844FEDB}" srcOrd="7" destOrd="0" presId="urn:microsoft.com/office/officeart/2005/8/layout/arrow2"/>
    <dgm:cxn modelId="{9F5EA591-B4D8-4AFE-8345-B682D21C0DC2}" type="presParOf" srcId="{A0E3F581-BE46-4B3D-8694-071919F29DCA}" destId="{293AB56C-E31B-4CF3-847E-090EFA86FF22}" srcOrd="8" destOrd="0" presId="urn:microsoft.com/office/officeart/2005/8/layout/arrow2"/>
    <dgm:cxn modelId="{6A8FC9BA-27EF-44ED-A8D1-98E9ED9CAB1F}" type="presParOf" srcId="{A0E3F581-BE46-4B3D-8694-071919F29DCA}" destId="{B19DC685-7FB0-4B5E-BE1E-7FD6F1EC2CB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</a:rPr>
            <a:t>Scrapped Team &amp; Athletes data</a:t>
          </a:r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Embedded Data…</a:t>
          </a: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Performed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loops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JSON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5FD232A-C5E6-4700-850D-BB65FC6517DE}">
      <dgm:prSet phldrT="[Text]"/>
      <dgm:spPr/>
      <dgm:t>
        <a:bodyPr/>
        <a:lstStyle/>
        <a:p>
          <a:endParaRPr lang="en-CA" dirty="0"/>
        </a:p>
      </dgm:t>
    </dgm:pt>
    <dgm:pt modelId="{C3DDC9EB-335E-453B-8BDE-8875B4F7E25E}" type="parTrans" cxnId="{C06B3795-DEE0-4427-A096-FE82100E82CF}">
      <dgm:prSet/>
      <dgm:spPr/>
      <dgm:t>
        <a:bodyPr/>
        <a:lstStyle/>
        <a:p>
          <a:endParaRPr lang="en-CA"/>
        </a:p>
      </dgm:t>
    </dgm:pt>
    <dgm:pt modelId="{0056746A-D9D8-424D-9AF3-9CF52004D874}" type="sibTrans" cxnId="{C06B3795-DEE0-4427-A096-FE82100E82CF}">
      <dgm:prSet/>
      <dgm:spPr/>
      <dgm:t>
        <a:bodyPr/>
        <a:lstStyle/>
        <a:p>
          <a:endParaRPr lang="en-CA"/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Dictionary 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Dataframe</a:t>
          </a: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F3B32BF-4F83-4CF2-80BB-73736D47BD65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Stats Data (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Kaggle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Dataframe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ED76825-FE71-452A-9E48-36B737662E8F}" type="parTrans" cxnId="{D61C83CB-7E29-487B-83EC-A55F28800615}">
      <dgm:prSet/>
      <dgm:spPr/>
      <dgm:t>
        <a:bodyPr/>
        <a:lstStyle/>
        <a:p>
          <a:endParaRPr lang="en-CA"/>
        </a:p>
      </dgm:t>
    </dgm:pt>
    <dgm:pt modelId="{07C73785-9246-4B40-9716-CA1C68D2AD0B}" type="sibTrans" cxnId="{D61C83CB-7E29-487B-83EC-A55F28800615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DF4EB3A7-7ED8-4F11-8975-7AB14D81ACA1}" type="pres">
      <dgm:prSet presAssocID="{A508E101-0CBB-47E4-85B1-02AF546EA8B9}" presName="FiveNodes_1" presStyleLbl="node1" presStyleIdx="0" presStyleCnt="5" custScaleX="129870" custScaleY="79949">
        <dgm:presLayoutVars>
          <dgm:bulletEnabled val="1"/>
        </dgm:presLayoutVars>
      </dgm:prSet>
      <dgm:spPr/>
    </dgm:pt>
    <dgm:pt modelId="{2D98CD08-BBF7-464B-88D2-74597EED75F9}" type="pres">
      <dgm:prSet presAssocID="{A508E101-0CBB-47E4-85B1-02AF546EA8B9}" presName="FiveNodes_2" presStyleLbl="node1" presStyleIdx="1" presStyleCnt="5" custScaleY="77253">
        <dgm:presLayoutVars>
          <dgm:bulletEnabled val="1"/>
        </dgm:presLayoutVars>
      </dgm:prSet>
      <dgm:spPr>
        <a:xfrm>
          <a:off x="224782" y="1076905"/>
          <a:ext cx="3010130" cy="375765"/>
        </a:xfrm>
        <a:prstGeom prst="roundRect">
          <a:avLst>
            <a:gd name="adj" fmla="val 10000"/>
          </a:avLst>
        </a:prstGeom>
      </dgm:spPr>
    </dgm:pt>
    <dgm:pt modelId="{EBDA56E0-EEF8-4C78-B60E-7D6176F87127}" type="pres">
      <dgm:prSet presAssocID="{A508E101-0CBB-47E4-85B1-02AF546EA8B9}" presName="FiveNodes_3" presStyleLbl="node1" presStyleIdx="2" presStyleCnt="5" custScaleY="76866">
        <dgm:presLayoutVars>
          <dgm:bulletEnabled val="1"/>
        </dgm:presLayoutVars>
      </dgm:prSet>
      <dgm:spPr>
        <a:xfrm>
          <a:off x="449565" y="1964754"/>
          <a:ext cx="3010130" cy="357907"/>
        </a:xfrm>
        <a:prstGeom prst="roundRect">
          <a:avLst>
            <a:gd name="adj" fmla="val 10000"/>
          </a:avLst>
        </a:prstGeom>
      </dgm:spPr>
    </dgm:pt>
    <dgm:pt modelId="{928EBBC4-DAA1-4107-B9A0-1B7BF18BE627}" type="pres">
      <dgm:prSet presAssocID="{A508E101-0CBB-47E4-85B1-02AF546EA8B9}" presName="FiveNodes_4" presStyleLbl="node1" presStyleIdx="3" presStyleCnt="5" custScaleX="126900" custScaleY="83524" custLinFactNeighborX="-1398" custLinFactNeighborY="-5865">
        <dgm:presLayoutVars>
          <dgm:bulletEnabled val="1"/>
        </dgm:presLayoutVars>
      </dgm:prSet>
      <dgm:spPr>
        <a:xfrm>
          <a:off x="674347" y="2819184"/>
          <a:ext cx="3010130" cy="406889"/>
        </a:xfrm>
        <a:prstGeom prst="roundRect">
          <a:avLst>
            <a:gd name="adj" fmla="val 10000"/>
          </a:avLst>
        </a:prstGeom>
      </dgm:spPr>
    </dgm:pt>
    <dgm:pt modelId="{DD2D2A1F-2E3B-4424-8461-37936A629C74}" type="pres">
      <dgm:prSet presAssocID="{A508E101-0CBB-47E4-85B1-02AF546EA8B9}" presName="FiveNodes_5" presStyleLbl="node1" presStyleIdx="4" presStyleCnt="5" custScaleX="129687" custScaleY="70600" custLinFactNeighborX="-10333">
        <dgm:presLayoutVars>
          <dgm:bulletEnabled val="1"/>
        </dgm:presLayoutVars>
      </dgm:prSet>
      <dgm:spPr>
        <a:xfrm>
          <a:off x="899130" y="3744736"/>
          <a:ext cx="3010130" cy="313625"/>
        </a:xfrm>
        <a:prstGeom prst="roundRect">
          <a:avLst>
            <a:gd name="adj" fmla="val 10000"/>
          </a:avLst>
        </a:prstGeom>
      </dgm:spPr>
    </dgm:pt>
    <dgm:pt modelId="{89500054-7B03-4FF2-84DE-45ECB386BA6A}" type="pres">
      <dgm:prSet presAssocID="{A508E101-0CBB-47E4-85B1-02AF546EA8B9}" presName="FiveConn_1-2" presStyleLbl="fgAccFollowNode1" presStyleIdx="0" presStyleCnt="4" custScaleX="56000" custLinFactNeighborX="9249" custLinFactNeighborY="-5497">
        <dgm:presLayoutVars>
          <dgm:bulletEnabled val="1"/>
        </dgm:presLayoutVars>
      </dgm:prSet>
      <dgm:spPr/>
    </dgm:pt>
    <dgm:pt modelId="{EECFDC42-7707-4696-ADE8-2EF9FF16C0D3}" type="pres">
      <dgm:prSet presAssocID="{A508E101-0CBB-47E4-85B1-02AF546EA8B9}" presName="FiveConn_2-3" presStyleLbl="fgAccFollowNode1" presStyleIdx="1" presStyleCnt="4" custScaleX="54291">
        <dgm:presLayoutVars>
          <dgm:bulletEnabled val="1"/>
        </dgm:presLayoutVars>
      </dgm:prSet>
      <dgm:spPr>
        <a:xfrm>
          <a:off x="2847930" y="1442715"/>
          <a:ext cx="272338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0D947214-32C7-4615-8F86-FFA644527A2C}" type="pres">
      <dgm:prSet presAssocID="{A508E101-0CBB-47E4-85B1-02AF546EA8B9}" presName="FiveConn_3-4" presStyleLbl="fgAccFollowNode1" presStyleIdx="2" presStyleCnt="4" custScaleX="57928">
        <dgm:presLayoutVars>
          <dgm:bulletEnabled val="1"/>
        </dgm:presLayoutVars>
      </dgm:prSet>
      <dgm:spPr>
        <a:xfrm>
          <a:off x="3063590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51518302-9653-4334-846B-3CF896C69059}" type="pres">
      <dgm:prSet presAssocID="{A508E101-0CBB-47E4-85B1-02AF546EA8B9}" presName="FiveConn_4-5" presStyleLbl="fgAccFollowNode1" presStyleIdx="3" presStyleCnt="4" custScaleX="43990">
        <dgm:presLayoutVars>
          <dgm:bulletEnabled val="1"/>
        </dgm:presLayoutVars>
      </dgm:prSet>
      <dgm:spPr>
        <a:xfrm>
          <a:off x="3322383" y="3196269"/>
          <a:ext cx="22256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B838EA71-FF21-441C-A9D8-000E30844CFA}" type="pres">
      <dgm:prSet presAssocID="{A508E101-0CBB-47E4-85B1-02AF546EA8B9}" presName="FiveNodes_1_text" presStyleLbl="node1" presStyleIdx="4" presStyleCnt="5">
        <dgm:presLayoutVars>
          <dgm:bulletEnabled val="1"/>
        </dgm:presLayoutVars>
      </dgm:prSet>
      <dgm:spPr/>
    </dgm:pt>
    <dgm:pt modelId="{A4C8597A-5A0F-4AD3-A534-561CAB500066}" type="pres">
      <dgm:prSet presAssocID="{A508E101-0CBB-47E4-85B1-02AF546EA8B9}" presName="FiveNodes_2_text" presStyleLbl="node1" presStyleIdx="4" presStyleCnt="5">
        <dgm:presLayoutVars>
          <dgm:bulletEnabled val="1"/>
        </dgm:presLayoutVars>
      </dgm:prSet>
      <dgm:spPr/>
    </dgm:pt>
    <dgm:pt modelId="{024E1188-FF25-4682-89B3-AC5655C261F0}" type="pres">
      <dgm:prSet presAssocID="{A508E101-0CBB-47E4-85B1-02AF546EA8B9}" presName="FiveNodes_3_text" presStyleLbl="node1" presStyleIdx="4" presStyleCnt="5">
        <dgm:presLayoutVars>
          <dgm:bulletEnabled val="1"/>
        </dgm:presLayoutVars>
      </dgm:prSet>
      <dgm:spPr/>
    </dgm:pt>
    <dgm:pt modelId="{408434D4-F44B-40C1-A248-4B85DD7A53DE}" type="pres">
      <dgm:prSet presAssocID="{A508E101-0CBB-47E4-85B1-02AF546EA8B9}" presName="FiveNodes_4_text" presStyleLbl="node1" presStyleIdx="4" presStyleCnt="5">
        <dgm:presLayoutVars>
          <dgm:bulletEnabled val="1"/>
        </dgm:presLayoutVars>
      </dgm:prSet>
      <dgm:spPr/>
    </dgm:pt>
    <dgm:pt modelId="{B8745278-3D06-4CE4-BDBD-65FAB10D506A}" type="pres">
      <dgm:prSet presAssocID="{A508E101-0CBB-47E4-85B1-02AF546EA8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69DBB0F-9469-4CF0-B5A0-7F2C6111C4AD}" type="presOf" srcId="{C1F4DF49-9DEB-4BDA-9CDA-0A2D46556D94}" destId="{89500054-7B03-4FF2-84DE-45ECB386BA6A}" srcOrd="0" destOrd="0" presId="urn:microsoft.com/office/officeart/2005/8/layout/vProcess5"/>
    <dgm:cxn modelId="{1732B11B-C6A8-43A7-B0B1-0A5F0EEE7FA5}" srcId="{A508E101-0CBB-47E4-85B1-02AF546EA8B9}" destId="{77527BCD-9753-43EB-873D-372A6F37ADE8}" srcOrd="3" destOrd="0" parTransId="{1C1519FD-A65D-4030-B225-137DF2A51597}" sibTransId="{E3483460-B89C-478C-A333-77D83DF9B17C}"/>
    <dgm:cxn modelId="{C7FD442A-2FC3-4C05-A64E-3E0FACCD0F29}" type="presOf" srcId="{ACD0C75E-A450-45BB-923E-FDDF0331E242}" destId="{B838EA71-FF21-441C-A9D8-000E30844CFA}" srcOrd="1" destOrd="0" presId="urn:microsoft.com/office/officeart/2005/8/layout/vProcess5"/>
    <dgm:cxn modelId="{70D78533-9960-41A2-B6ED-F1297D328A4F}" type="presOf" srcId="{ACD0C75E-A450-45BB-923E-FDDF0331E242}" destId="{DF4EB3A7-7ED8-4F11-8975-7AB14D81ACA1}" srcOrd="0" destOrd="0" presId="urn:microsoft.com/office/officeart/2005/8/layout/vProcess5"/>
    <dgm:cxn modelId="{3E673138-4595-4746-8F0F-165C964371A7}" type="presOf" srcId="{77527BCD-9753-43EB-873D-372A6F37ADE8}" destId="{928EBBC4-DAA1-4107-B9A0-1B7BF18BE627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2" destOrd="0" parTransId="{7DAFE96A-117F-471F-9AC5-959B3D9870D4}" sibTransId="{E7D71694-321B-4988-B6BD-0BF1C7EF8F52}"/>
    <dgm:cxn modelId="{75E9FA63-B37A-4B45-BEB5-37F76F502407}" type="presOf" srcId="{577FA7FB-4811-49E4-847D-98968D60555F}" destId="{2D98CD08-BBF7-464B-88D2-74597EED75F9}" srcOrd="0" destOrd="0" presId="urn:microsoft.com/office/officeart/2005/8/layout/vProcess5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A9C28A6C-E604-4B1C-A985-1289E856F7FB}" type="presOf" srcId="{6F3B32BF-4F83-4CF2-80BB-73736D47BD65}" destId="{B8745278-3D06-4CE4-BDBD-65FAB10D506A}" srcOrd="1" destOrd="0" presId="urn:microsoft.com/office/officeart/2005/8/layout/vProcess5"/>
    <dgm:cxn modelId="{6E4DE95A-5FAC-454F-9284-D89A2A8536DA}" type="presOf" srcId="{577FA7FB-4811-49E4-847D-98968D60555F}" destId="{A4C8597A-5A0F-4AD3-A534-561CAB500066}" srcOrd="1" destOrd="0" presId="urn:microsoft.com/office/officeart/2005/8/layout/vProcess5"/>
    <dgm:cxn modelId="{C06B3795-DEE0-4427-A096-FE82100E82CF}" srcId="{A508E101-0CBB-47E4-85B1-02AF546EA8B9}" destId="{C5FD232A-C5E6-4700-850D-BB65FC6517DE}" srcOrd="5" destOrd="0" parTransId="{C3DDC9EB-335E-453B-8BDE-8875B4F7E25E}" sibTransId="{0056746A-D9D8-424D-9AF3-9CF52004D874}"/>
    <dgm:cxn modelId="{DFAE34A6-2BB9-4632-9E8D-8C2743648D61}" type="presOf" srcId="{E7D71694-321B-4988-B6BD-0BF1C7EF8F52}" destId="{0D947214-32C7-4615-8F86-FFA644527A2C}" srcOrd="0" destOrd="0" presId="urn:microsoft.com/office/officeart/2005/8/layout/vProcess5"/>
    <dgm:cxn modelId="{7E5331B3-FEBC-4B75-8216-4AE4E13BD367}" type="presOf" srcId="{77527BCD-9753-43EB-873D-372A6F37ADE8}" destId="{408434D4-F44B-40C1-A248-4B85DD7A53DE}" srcOrd="1" destOrd="0" presId="urn:microsoft.com/office/officeart/2005/8/layout/vProcess5"/>
    <dgm:cxn modelId="{D93849CB-CFB7-47CD-87EB-2C99ED34DEE9}" type="presOf" srcId="{6F3B32BF-4F83-4CF2-80BB-73736D47BD65}" destId="{DD2D2A1F-2E3B-4424-8461-37936A629C74}" srcOrd="0" destOrd="0" presId="urn:microsoft.com/office/officeart/2005/8/layout/vProcess5"/>
    <dgm:cxn modelId="{D61C83CB-7E29-487B-83EC-A55F28800615}" srcId="{A508E101-0CBB-47E4-85B1-02AF546EA8B9}" destId="{6F3B32BF-4F83-4CF2-80BB-73736D47BD65}" srcOrd="4" destOrd="0" parTransId="{0ED76825-FE71-452A-9E48-36B737662E8F}" sibTransId="{07C73785-9246-4B40-9716-CA1C68D2AD0B}"/>
    <dgm:cxn modelId="{10FFFBD7-B19C-49B3-AB8B-48E685F59C8E}" type="presOf" srcId="{02B8883E-41BE-49AD-851F-9FEF566279A8}" destId="{024E1188-FF25-4682-89B3-AC5655C261F0}" srcOrd="1" destOrd="0" presId="urn:microsoft.com/office/officeart/2005/8/layout/vProcess5"/>
    <dgm:cxn modelId="{C7E29DDE-5579-44BC-96BE-EAAD9306B263}" type="presOf" srcId="{02B8883E-41BE-49AD-851F-9FEF566279A8}" destId="{EBDA56E0-EEF8-4C78-B60E-7D6176F87127}" srcOrd="0" destOrd="0" presId="urn:microsoft.com/office/officeart/2005/8/layout/vProcess5"/>
    <dgm:cxn modelId="{CB54CBDE-32FD-4F31-BE62-A85424403D2A}" type="presOf" srcId="{E3483460-B89C-478C-A333-77D83DF9B17C}" destId="{51518302-9653-4334-846B-3CF896C69059}" srcOrd="0" destOrd="0" presId="urn:microsoft.com/office/officeart/2005/8/layout/vProcess5"/>
    <dgm:cxn modelId="{56C048E0-9C38-4DAE-92B4-66548AB49716}" srcId="{A508E101-0CBB-47E4-85B1-02AF546EA8B9}" destId="{577FA7FB-4811-49E4-847D-98968D60555F}" srcOrd="1" destOrd="0" parTransId="{6049F20C-9AEB-4FF6-8FF6-C8EBAF47D05E}" sibTransId="{223073BD-0147-4188-A8A3-07A700B4DEC8}"/>
    <dgm:cxn modelId="{5B8C3FF3-D35B-4FBF-ADB6-8B0074C51A96}" type="presOf" srcId="{223073BD-0147-4188-A8A3-07A700B4DEC8}" destId="{EECFDC42-7707-4696-ADE8-2EF9FF16C0D3}" srcOrd="0" destOrd="0" presId="urn:microsoft.com/office/officeart/2005/8/layout/vProcess5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1BEA67AD-874C-4854-AC2F-93368131C50E}" type="presParOf" srcId="{8E4D9A60-F8A7-431D-B8DB-83B3B132AD0B}" destId="{DF4EB3A7-7ED8-4F11-8975-7AB14D81ACA1}" srcOrd="1" destOrd="0" presId="urn:microsoft.com/office/officeart/2005/8/layout/vProcess5"/>
    <dgm:cxn modelId="{D65CD2AE-EE2C-45CD-987A-711C91646712}" type="presParOf" srcId="{8E4D9A60-F8A7-431D-B8DB-83B3B132AD0B}" destId="{2D98CD08-BBF7-464B-88D2-74597EED75F9}" srcOrd="2" destOrd="0" presId="urn:microsoft.com/office/officeart/2005/8/layout/vProcess5"/>
    <dgm:cxn modelId="{20AA6C8F-D487-4310-911A-A9938103F9EC}" type="presParOf" srcId="{8E4D9A60-F8A7-431D-B8DB-83B3B132AD0B}" destId="{EBDA56E0-EEF8-4C78-B60E-7D6176F87127}" srcOrd="3" destOrd="0" presId="urn:microsoft.com/office/officeart/2005/8/layout/vProcess5"/>
    <dgm:cxn modelId="{2506872B-400C-42E8-A89C-104F6AB48885}" type="presParOf" srcId="{8E4D9A60-F8A7-431D-B8DB-83B3B132AD0B}" destId="{928EBBC4-DAA1-4107-B9A0-1B7BF18BE627}" srcOrd="4" destOrd="0" presId="urn:microsoft.com/office/officeart/2005/8/layout/vProcess5"/>
    <dgm:cxn modelId="{15264890-85A8-402F-9E66-FB63C58D925B}" type="presParOf" srcId="{8E4D9A60-F8A7-431D-B8DB-83B3B132AD0B}" destId="{DD2D2A1F-2E3B-4424-8461-37936A629C74}" srcOrd="5" destOrd="0" presId="urn:microsoft.com/office/officeart/2005/8/layout/vProcess5"/>
    <dgm:cxn modelId="{58B98DFC-8BE0-4542-A1D5-A43C4923A602}" type="presParOf" srcId="{8E4D9A60-F8A7-431D-B8DB-83B3B132AD0B}" destId="{89500054-7B03-4FF2-84DE-45ECB386BA6A}" srcOrd="6" destOrd="0" presId="urn:microsoft.com/office/officeart/2005/8/layout/vProcess5"/>
    <dgm:cxn modelId="{FD718539-59A1-4387-A3F7-66321EE2615E}" type="presParOf" srcId="{8E4D9A60-F8A7-431D-B8DB-83B3B132AD0B}" destId="{EECFDC42-7707-4696-ADE8-2EF9FF16C0D3}" srcOrd="7" destOrd="0" presId="urn:microsoft.com/office/officeart/2005/8/layout/vProcess5"/>
    <dgm:cxn modelId="{CDB2250E-B983-4710-AE37-BCD30F8C9291}" type="presParOf" srcId="{8E4D9A60-F8A7-431D-B8DB-83B3B132AD0B}" destId="{0D947214-32C7-4615-8F86-FFA644527A2C}" srcOrd="8" destOrd="0" presId="urn:microsoft.com/office/officeart/2005/8/layout/vProcess5"/>
    <dgm:cxn modelId="{8CAB9FBD-F227-4EA8-8D90-3BF1C8FD3487}" type="presParOf" srcId="{8E4D9A60-F8A7-431D-B8DB-83B3B132AD0B}" destId="{51518302-9653-4334-846B-3CF896C69059}" srcOrd="9" destOrd="0" presId="urn:microsoft.com/office/officeart/2005/8/layout/vProcess5"/>
    <dgm:cxn modelId="{37E0875B-CB54-47A2-91AE-34160A669462}" type="presParOf" srcId="{8E4D9A60-F8A7-431D-B8DB-83B3B132AD0B}" destId="{B838EA71-FF21-441C-A9D8-000E30844CFA}" srcOrd="10" destOrd="0" presId="urn:microsoft.com/office/officeart/2005/8/layout/vProcess5"/>
    <dgm:cxn modelId="{6211AA55-547F-408D-B691-D6A33C4C8C30}" type="presParOf" srcId="{8E4D9A60-F8A7-431D-B8DB-83B3B132AD0B}" destId="{A4C8597A-5A0F-4AD3-A534-561CAB500066}" srcOrd="11" destOrd="0" presId="urn:microsoft.com/office/officeart/2005/8/layout/vProcess5"/>
    <dgm:cxn modelId="{1E2BBDD2-9290-46D2-ADB5-E7C71E414AD5}" type="presParOf" srcId="{8E4D9A60-F8A7-431D-B8DB-83B3B132AD0B}" destId="{024E1188-FF25-4682-89B3-AC5655C261F0}" srcOrd="12" destOrd="0" presId="urn:microsoft.com/office/officeart/2005/8/layout/vProcess5"/>
    <dgm:cxn modelId="{F453EFA4-F1EF-4B6B-988B-90CD6E47349C}" type="presParOf" srcId="{8E4D9A60-F8A7-431D-B8DB-83B3B132AD0B}" destId="{408434D4-F44B-40C1-A248-4B85DD7A53DE}" srcOrd="13" destOrd="0" presId="urn:microsoft.com/office/officeart/2005/8/layout/vProcess5"/>
    <dgm:cxn modelId="{589E1290-B2CD-4AFD-8445-2767AE712016}" type="presParOf" srcId="{8E4D9A60-F8A7-431D-B8DB-83B3B132AD0B}" destId="{B8745278-3D06-4CE4-BDBD-65FAB10D50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CA" sz="1700" dirty="0">
            <a:solidFill>
              <a:schemeClr val="tx1"/>
            </a:solidFill>
          </a:endParaRPr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0370A1BC-6F05-49A8-8B55-153411BC2898}" type="pres">
      <dgm:prSet presAssocID="{A508E101-0CBB-47E4-85B1-02AF546EA8B9}" presName="FourNodes_1" presStyleLbl="node1" presStyleIdx="0" presStyleCnt="4" custScaleY="83288">
        <dgm:presLayoutVars>
          <dgm:bulletEnabled val="1"/>
        </dgm:presLayoutVars>
      </dgm:prSet>
      <dgm:spPr/>
    </dgm:pt>
    <dgm:pt modelId="{F6EDA2F6-3FAD-4AEB-96B5-2C1AE36785E2}" type="pres">
      <dgm:prSet presAssocID="{A508E101-0CBB-47E4-85B1-02AF546EA8B9}" presName="FourNodes_2" presStyleLbl="node1" presStyleIdx="1" presStyleCnt="4" custScaleY="71824">
        <dgm:presLayoutVars>
          <dgm:bulletEnabled val="1"/>
        </dgm:presLayoutVars>
      </dgm:prSet>
      <dgm:spPr/>
    </dgm:pt>
    <dgm:pt modelId="{33A40615-E7AC-457A-9076-E2E589914EF1}" type="pres">
      <dgm:prSet presAssocID="{A508E101-0CBB-47E4-85B1-02AF546EA8B9}" presName="FourNodes_3" presStyleLbl="node1" presStyleIdx="2" presStyleCnt="4" custScaleY="65432">
        <dgm:presLayoutVars>
          <dgm:bulletEnabled val="1"/>
        </dgm:presLayoutVars>
      </dgm:prSet>
      <dgm:spPr/>
    </dgm:pt>
    <dgm:pt modelId="{6BEBEB3B-2917-4F82-8CC3-752E82DCF3B6}" type="pres">
      <dgm:prSet presAssocID="{A508E101-0CBB-47E4-85B1-02AF546EA8B9}" presName="FourNodes_4" presStyleLbl="node1" presStyleIdx="3" presStyleCnt="4" custScaleY="64191">
        <dgm:presLayoutVars>
          <dgm:bulletEnabled val="1"/>
        </dgm:presLayoutVars>
      </dgm:prSet>
      <dgm:spPr/>
    </dgm:pt>
    <dgm:pt modelId="{965BF606-359C-4DFE-B332-FB4E3FE40AA8}" type="pres">
      <dgm:prSet presAssocID="{A508E101-0CBB-47E4-85B1-02AF546EA8B9}" presName="FourConn_1-2" presStyleLbl="fgAccFollowNode1" presStyleIdx="0" presStyleCnt="3">
        <dgm:presLayoutVars>
          <dgm:bulletEnabled val="1"/>
        </dgm:presLayoutVars>
      </dgm:prSet>
      <dgm:spPr/>
    </dgm:pt>
    <dgm:pt modelId="{68FE7D1E-F146-438F-ACD0-759B37FD54CF}" type="pres">
      <dgm:prSet presAssocID="{A508E101-0CBB-47E4-85B1-02AF546EA8B9}" presName="FourConn_2-3" presStyleLbl="fgAccFollowNode1" presStyleIdx="1" presStyleCnt="3">
        <dgm:presLayoutVars>
          <dgm:bulletEnabled val="1"/>
        </dgm:presLayoutVars>
      </dgm:prSet>
      <dgm:spPr/>
    </dgm:pt>
    <dgm:pt modelId="{B97DDFB9-1031-4A34-ABBC-C633197DB0A9}" type="pres">
      <dgm:prSet presAssocID="{A508E101-0CBB-47E4-85B1-02AF546EA8B9}" presName="FourConn_3-4" presStyleLbl="fgAccFollowNode1" presStyleIdx="2" presStyleCnt="3">
        <dgm:presLayoutVars>
          <dgm:bulletEnabled val="1"/>
        </dgm:presLayoutVars>
      </dgm:prSet>
      <dgm:spPr/>
    </dgm:pt>
    <dgm:pt modelId="{6019BDE9-240A-470E-AF49-A089A7C6CB5E}" type="pres">
      <dgm:prSet presAssocID="{A508E101-0CBB-47E4-85B1-02AF546EA8B9}" presName="FourNodes_1_text" presStyleLbl="node1" presStyleIdx="3" presStyleCnt="4">
        <dgm:presLayoutVars>
          <dgm:bulletEnabled val="1"/>
        </dgm:presLayoutVars>
      </dgm:prSet>
      <dgm:spPr/>
    </dgm:pt>
    <dgm:pt modelId="{A58D7DB2-055D-4EAA-A5D5-49E1012D4BA7}" type="pres">
      <dgm:prSet presAssocID="{A508E101-0CBB-47E4-85B1-02AF546EA8B9}" presName="FourNodes_2_text" presStyleLbl="node1" presStyleIdx="3" presStyleCnt="4">
        <dgm:presLayoutVars>
          <dgm:bulletEnabled val="1"/>
        </dgm:presLayoutVars>
      </dgm:prSet>
      <dgm:spPr/>
    </dgm:pt>
    <dgm:pt modelId="{4522915D-7289-4547-8DB2-B29E71B9DE4E}" type="pres">
      <dgm:prSet presAssocID="{A508E101-0CBB-47E4-85B1-02AF546EA8B9}" presName="FourNodes_3_text" presStyleLbl="node1" presStyleIdx="3" presStyleCnt="4">
        <dgm:presLayoutVars>
          <dgm:bulletEnabled val="1"/>
        </dgm:presLayoutVars>
      </dgm:prSet>
      <dgm:spPr/>
    </dgm:pt>
    <dgm:pt modelId="{0373B45E-99AC-4B8C-8A9E-F49BF257C680}" type="pres">
      <dgm:prSet presAssocID="{A508E101-0CBB-47E4-85B1-02AF546EA8B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E6A710E-555E-4F61-BB4B-25317DB4790F}" type="presOf" srcId="{02B8883E-41BE-49AD-851F-9FEF566279A8}" destId="{33A40615-E7AC-457A-9076-E2E589914EF1}" srcOrd="0" destOrd="0" presId="urn:microsoft.com/office/officeart/2005/8/layout/vProcess5"/>
    <dgm:cxn modelId="{211EE614-A2CF-4461-86FC-62543574F76B}" type="presOf" srcId="{ACD0C75E-A450-45BB-923E-FDDF0331E242}" destId="{6019BDE9-240A-470E-AF49-A089A7C6CB5E}" srcOrd="1" destOrd="0" presId="urn:microsoft.com/office/officeart/2005/8/layout/vProcess5"/>
    <dgm:cxn modelId="{C9BA0417-BB15-4C29-9263-FEE3D77D2699}" type="presOf" srcId="{77527BCD-9753-43EB-873D-372A6F37ADE8}" destId="{0373B45E-99AC-4B8C-8A9E-F49BF257C680}" srcOrd="1" destOrd="0" presId="urn:microsoft.com/office/officeart/2005/8/layout/vProcess5"/>
    <dgm:cxn modelId="{1732B11B-C6A8-43A7-B0B1-0A5F0EEE7FA5}" srcId="{A508E101-0CBB-47E4-85B1-02AF546EA8B9}" destId="{77527BCD-9753-43EB-873D-372A6F37ADE8}" srcOrd="3" destOrd="0" parTransId="{1C1519FD-A65D-4030-B225-137DF2A51597}" sibTransId="{E3483460-B89C-478C-A333-77D83DF9B17C}"/>
    <dgm:cxn modelId="{18F16D34-52E0-4095-8D37-F582A99E17E0}" type="presOf" srcId="{ACD0C75E-A450-45BB-923E-FDDF0331E242}" destId="{0370A1BC-6F05-49A8-8B55-153411BC2898}" srcOrd="0" destOrd="0" presId="urn:microsoft.com/office/officeart/2005/8/layout/vProcess5"/>
    <dgm:cxn modelId="{EBE4EA5E-8581-4F2B-A272-A519603117F2}" type="presOf" srcId="{E7D71694-321B-4988-B6BD-0BF1C7EF8F52}" destId="{B97DDFB9-1031-4A34-ABBC-C633197DB0A9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2" destOrd="0" parTransId="{7DAFE96A-117F-471F-9AC5-959B3D9870D4}" sibTransId="{E7D71694-321B-4988-B6BD-0BF1C7EF8F52}"/>
    <dgm:cxn modelId="{63ADA049-289B-48E6-9AF1-EC954275F1C0}" type="presOf" srcId="{C1F4DF49-9DEB-4BDA-9CDA-0A2D46556D94}" destId="{965BF606-359C-4DFE-B332-FB4E3FE40AA8}" srcOrd="0" destOrd="0" presId="urn:microsoft.com/office/officeart/2005/8/layout/vProcess5"/>
    <dgm:cxn modelId="{D8462A6A-EF83-483E-89E4-2AA69FC4EC4E}" type="presOf" srcId="{577FA7FB-4811-49E4-847D-98968D60555F}" destId="{F6EDA2F6-3FAD-4AEB-96B5-2C1AE36785E2}" srcOrd="0" destOrd="0" presId="urn:microsoft.com/office/officeart/2005/8/layout/vProcess5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C3D7CBC6-3462-4132-9A32-E0F96FE24B56}" type="presOf" srcId="{77527BCD-9753-43EB-873D-372A6F37ADE8}" destId="{6BEBEB3B-2917-4F82-8CC3-752E82DCF3B6}" srcOrd="0" destOrd="0" presId="urn:microsoft.com/office/officeart/2005/8/layout/vProcess5"/>
    <dgm:cxn modelId="{56C048E0-9C38-4DAE-92B4-66548AB49716}" srcId="{A508E101-0CBB-47E4-85B1-02AF546EA8B9}" destId="{577FA7FB-4811-49E4-847D-98968D60555F}" srcOrd="1" destOrd="0" parTransId="{6049F20C-9AEB-4FF6-8FF6-C8EBAF47D05E}" sibTransId="{223073BD-0147-4188-A8A3-07A700B4DEC8}"/>
    <dgm:cxn modelId="{DC9BAFE8-1AA8-48E7-8184-2EDFFA203EEB}" type="presOf" srcId="{577FA7FB-4811-49E4-847D-98968D60555F}" destId="{A58D7DB2-055D-4EAA-A5D5-49E1012D4BA7}" srcOrd="1" destOrd="0" presId="urn:microsoft.com/office/officeart/2005/8/layout/vProcess5"/>
    <dgm:cxn modelId="{E7E0DEEE-8D3B-4112-9E94-8D44EEFB5B34}" type="presOf" srcId="{223073BD-0147-4188-A8A3-07A700B4DEC8}" destId="{68FE7D1E-F146-438F-ACD0-759B37FD54CF}" srcOrd="0" destOrd="0" presId="urn:microsoft.com/office/officeart/2005/8/layout/vProcess5"/>
    <dgm:cxn modelId="{A7D7FEFA-13AA-4DCC-BFD7-CD55D0BCBC38}" type="presOf" srcId="{02B8883E-41BE-49AD-851F-9FEF566279A8}" destId="{4522915D-7289-4547-8DB2-B29E71B9DE4E}" srcOrd="1" destOrd="0" presId="urn:microsoft.com/office/officeart/2005/8/layout/vProcess5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3E154FA3-77DD-4EB1-B2DA-0831438C2458}" type="presParOf" srcId="{8E4D9A60-F8A7-431D-B8DB-83B3B132AD0B}" destId="{0370A1BC-6F05-49A8-8B55-153411BC2898}" srcOrd="1" destOrd="0" presId="urn:microsoft.com/office/officeart/2005/8/layout/vProcess5"/>
    <dgm:cxn modelId="{67B0FF03-2D6B-4B56-B323-AEFA3A35E98E}" type="presParOf" srcId="{8E4D9A60-F8A7-431D-B8DB-83B3B132AD0B}" destId="{F6EDA2F6-3FAD-4AEB-96B5-2C1AE36785E2}" srcOrd="2" destOrd="0" presId="urn:microsoft.com/office/officeart/2005/8/layout/vProcess5"/>
    <dgm:cxn modelId="{988B47A7-A1AF-4DFD-AEC7-7B84B0313BF7}" type="presParOf" srcId="{8E4D9A60-F8A7-431D-B8DB-83B3B132AD0B}" destId="{33A40615-E7AC-457A-9076-E2E589914EF1}" srcOrd="3" destOrd="0" presId="urn:microsoft.com/office/officeart/2005/8/layout/vProcess5"/>
    <dgm:cxn modelId="{5F3EF952-6233-4335-8E3F-307B5AADCBF2}" type="presParOf" srcId="{8E4D9A60-F8A7-431D-B8DB-83B3B132AD0B}" destId="{6BEBEB3B-2917-4F82-8CC3-752E82DCF3B6}" srcOrd="4" destOrd="0" presId="urn:microsoft.com/office/officeart/2005/8/layout/vProcess5"/>
    <dgm:cxn modelId="{77E314A5-3FA5-44AD-BD60-ADB71D3B9079}" type="presParOf" srcId="{8E4D9A60-F8A7-431D-B8DB-83B3B132AD0B}" destId="{965BF606-359C-4DFE-B332-FB4E3FE40AA8}" srcOrd="5" destOrd="0" presId="urn:microsoft.com/office/officeart/2005/8/layout/vProcess5"/>
    <dgm:cxn modelId="{33922A35-72E1-4F74-9121-3B0A825B4827}" type="presParOf" srcId="{8E4D9A60-F8A7-431D-B8DB-83B3B132AD0B}" destId="{68FE7D1E-F146-438F-ACD0-759B37FD54CF}" srcOrd="6" destOrd="0" presId="urn:microsoft.com/office/officeart/2005/8/layout/vProcess5"/>
    <dgm:cxn modelId="{8703F906-961E-4672-A684-95C3E01F8504}" type="presParOf" srcId="{8E4D9A60-F8A7-431D-B8DB-83B3B132AD0B}" destId="{B97DDFB9-1031-4A34-ABBC-C633197DB0A9}" srcOrd="7" destOrd="0" presId="urn:microsoft.com/office/officeart/2005/8/layout/vProcess5"/>
    <dgm:cxn modelId="{A132896A-08E9-4E76-934E-F2FA4A95CF55}" type="presParOf" srcId="{8E4D9A60-F8A7-431D-B8DB-83B3B132AD0B}" destId="{6019BDE9-240A-470E-AF49-A089A7C6CB5E}" srcOrd="8" destOrd="0" presId="urn:microsoft.com/office/officeart/2005/8/layout/vProcess5"/>
    <dgm:cxn modelId="{9787827A-79DB-474C-8A50-594A8CC3CE23}" type="presParOf" srcId="{8E4D9A60-F8A7-431D-B8DB-83B3B132AD0B}" destId="{A58D7DB2-055D-4EAA-A5D5-49E1012D4BA7}" srcOrd="9" destOrd="0" presId="urn:microsoft.com/office/officeart/2005/8/layout/vProcess5"/>
    <dgm:cxn modelId="{FD6990E9-F33C-42DE-AE57-C52BE3ACBAE0}" type="presParOf" srcId="{8E4D9A60-F8A7-431D-B8DB-83B3B132AD0B}" destId="{4522915D-7289-4547-8DB2-B29E71B9DE4E}" srcOrd="10" destOrd="0" presId="urn:microsoft.com/office/officeart/2005/8/layout/vProcess5"/>
    <dgm:cxn modelId="{DF01C3C9-4E04-4D05-83A4-C670B94B23D5}" type="presParOf" srcId="{8E4D9A60-F8A7-431D-B8DB-83B3B132AD0B}" destId="{0373B45E-99AC-4B8C-8A9E-F49BF257C68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  <a:latin typeface="+mn-lt"/>
            </a:rPr>
            <a:t>Loaded </a:t>
          </a:r>
          <a:r>
            <a:rPr lang="en-CA" sz="1700" dirty="0" err="1">
              <a:solidFill>
                <a:schemeClr val="tx1"/>
              </a:solidFill>
              <a:latin typeface="+mn-lt"/>
            </a:rPr>
            <a:t>json</a:t>
          </a:r>
          <a:r>
            <a:rPr lang="en-CA" sz="1700" dirty="0">
              <a:solidFill>
                <a:schemeClr val="tx1"/>
              </a:solidFill>
              <a:latin typeface="+mn-lt"/>
            </a:rPr>
            <a:t> files –d3</a:t>
          </a:r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 down list</a:t>
          </a: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Functions for charts</a:t>
          </a: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5FD232A-C5E6-4700-850D-BB65FC6517DE}">
      <dgm:prSet phldrT="[Text]"/>
      <dgm:spPr/>
      <dgm:t>
        <a:bodyPr/>
        <a:lstStyle/>
        <a:p>
          <a:endParaRPr lang="en-CA" dirty="0"/>
        </a:p>
      </dgm:t>
    </dgm:pt>
    <dgm:pt modelId="{C3DDC9EB-335E-453B-8BDE-8875B4F7E25E}" type="parTrans" cxnId="{C06B3795-DEE0-4427-A096-FE82100E82CF}">
      <dgm:prSet/>
      <dgm:spPr/>
      <dgm:t>
        <a:bodyPr/>
        <a:lstStyle/>
        <a:p>
          <a:endParaRPr lang="en-CA"/>
        </a:p>
      </dgm:t>
    </dgm:pt>
    <dgm:pt modelId="{0056746A-D9D8-424D-9AF3-9CF52004D874}" type="sibTrans" cxnId="{C06B3795-DEE0-4427-A096-FE82100E82CF}">
      <dgm:prSet/>
      <dgm:spPr/>
      <dgm:t>
        <a:bodyPr/>
        <a:lstStyle/>
        <a:p>
          <a:endParaRPr lang="en-CA"/>
        </a:p>
      </dgm:t>
    </dgm:pt>
    <dgm:pt modelId="{77527BCD-9753-43EB-873D-372A6F37ADE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Charts updates with dropdown</a:t>
          </a:r>
        </a:p>
      </dgm:t>
    </dgm:pt>
    <dgm:pt modelId="{1C1519FD-A65D-4030-B225-137DF2A51597}" type="parTrans" cxnId="{1732B11B-C6A8-43A7-B0B1-0A5F0EEE7FA5}">
      <dgm:prSet/>
      <dgm:spPr/>
      <dgm:t>
        <a:bodyPr/>
        <a:lstStyle/>
        <a:p>
          <a:endParaRPr lang="en-CA"/>
        </a:p>
      </dgm:t>
    </dgm:pt>
    <dgm:pt modelId="{E3483460-B89C-478C-A333-77D83DF9B17C}" type="sibTrans" cxnId="{1732B11B-C6A8-43A7-B0B1-0A5F0EEE7FA5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F3B32BF-4F83-4CF2-80BB-73736D47BD65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0ED76825-FE71-452A-9E48-36B737662E8F}" type="parTrans" cxnId="{D61C83CB-7E29-487B-83EC-A55F28800615}">
      <dgm:prSet/>
      <dgm:spPr/>
      <dgm:t>
        <a:bodyPr/>
        <a:lstStyle/>
        <a:p>
          <a:endParaRPr lang="en-CA"/>
        </a:p>
      </dgm:t>
    </dgm:pt>
    <dgm:pt modelId="{07C73785-9246-4B40-9716-CA1C68D2AD0B}" type="sibTrans" cxnId="{D61C83CB-7E29-487B-83EC-A55F28800615}">
      <dgm:prSet/>
      <dgm:spPr/>
      <dgm:t>
        <a:bodyPr/>
        <a:lstStyle/>
        <a:p>
          <a:endParaRPr lang="en-CA"/>
        </a:p>
      </dgm:t>
    </dgm:pt>
    <dgm:pt modelId="{35E55D77-4C59-4250-8E3A-32B1EDF38F51}">
      <dgm:prSet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Filtered</a:t>
          </a:r>
        </a:p>
      </dgm:t>
    </dgm:pt>
    <dgm:pt modelId="{86F46959-6C5D-4E3B-A46A-6726D185E9C5}" type="parTrans" cxnId="{75D83AB6-CC1E-436D-B679-FD9B2530F51E}">
      <dgm:prSet/>
      <dgm:spPr/>
      <dgm:t>
        <a:bodyPr/>
        <a:lstStyle/>
        <a:p>
          <a:endParaRPr lang="en-CA"/>
        </a:p>
      </dgm:t>
    </dgm:pt>
    <dgm:pt modelId="{91854883-49D4-4763-97CA-467061D42E22}" type="sibTrans" cxnId="{75D83AB6-CC1E-436D-B679-FD9B2530F51E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DF4EB3A7-7ED8-4F11-8975-7AB14D81ACA1}" type="pres">
      <dgm:prSet presAssocID="{A508E101-0CBB-47E4-85B1-02AF546EA8B9}" presName="FiveNodes_1" presStyleLbl="node1" presStyleIdx="0" presStyleCnt="5" custScaleX="129870" custScaleY="78756" custLinFactNeighborX="1545" custLinFactNeighborY="-2467">
        <dgm:presLayoutVars>
          <dgm:bulletEnabled val="1"/>
        </dgm:presLayoutVars>
      </dgm:prSet>
      <dgm:spPr/>
    </dgm:pt>
    <dgm:pt modelId="{2D98CD08-BBF7-464B-88D2-74597EED75F9}" type="pres">
      <dgm:prSet presAssocID="{A508E101-0CBB-47E4-85B1-02AF546EA8B9}" presName="FiveNodes_2" presStyleLbl="node1" presStyleIdx="1" presStyleCnt="5" custScaleY="69867">
        <dgm:presLayoutVars>
          <dgm:bulletEnabled val="1"/>
        </dgm:presLayoutVars>
      </dgm:prSet>
      <dgm:spPr>
        <a:xfrm>
          <a:off x="1378" y="1076905"/>
          <a:ext cx="3010130" cy="375765"/>
        </a:xfrm>
        <a:prstGeom prst="roundRect">
          <a:avLst>
            <a:gd name="adj" fmla="val 10000"/>
          </a:avLst>
        </a:prstGeom>
      </dgm:spPr>
    </dgm:pt>
    <dgm:pt modelId="{EBDA56E0-EEF8-4C78-B60E-7D6176F87127}" type="pres">
      <dgm:prSet presAssocID="{A508E101-0CBB-47E4-85B1-02AF546EA8B9}" presName="FiveNodes_3" presStyleLbl="node1" presStyleIdx="2" presStyleCnt="5" custScaleY="68686">
        <dgm:presLayoutVars>
          <dgm:bulletEnabled val="1"/>
        </dgm:presLayoutVars>
      </dgm:prSet>
      <dgm:spPr>
        <a:xfrm>
          <a:off x="227293" y="2025141"/>
          <a:ext cx="3025211" cy="571400"/>
        </a:xfrm>
        <a:prstGeom prst="roundRect">
          <a:avLst>
            <a:gd name="adj" fmla="val 10000"/>
          </a:avLst>
        </a:prstGeom>
      </dgm:spPr>
    </dgm:pt>
    <dgm:pt modelId="{928EBBC4-DAA1-4107-B9A0-1B7BF18BE627}" type="pres">
      <dgm:prSet presAssocID="{A508E101-0CBB-47E4-85B1-02AF546EA8B9}" presName="FiveNodes_4" presStyleLbl="node1" presStyleIdx="3" presStyleCnt="5" custScaleX="126900" custScaleY="73545" custLinFactNeighborX="-1398" custLinFactNeighborY="-5865">
        <dgm:presLayoutVars>
          <dgm:bulletEnabled val="1"/>
        </dgm:presLayoutVars>
      </dgm:prSet>
      <dgm:spPr>
        <a:xfrm>
          <a:off x="4018" y="2903584"/>
          <a:ext cx="3838993" cy="611823"/>
        </a:xfrm>
        <a:prstGeom prst="roundRect">
          <a:avLst>
            <a:gd name="adj" fmla="val 10000"/>
          </a:avLst>
        </a:prstGeom>
      </dgm:spPr>
    </dgm:pt>
    <dgm:pt modelId="{DD2D2A1F-2E3B-4424-8461-37936A629C74}" type="pres">
      <dgm:prSet presAssocID="{A508E101-0CBB-47E4-85B1-02AF546EA8B9}" presName="FiveNodes_5" presStyleLbl="node1" presStyleIdx="4" presStyleCnt="5" custScaleX="129687" custScaleY="78423" custLinFactNeighborX="-10333">
        <dgm:presLayoutVars>
          <dgm:bulletEnabled val="1"/>
        </dgm:presLayoutVars>
      </dgm:prSet>
      <dgm:spPr>
        <a:xfrm>
          <a:off x="0" y="3879530"/>
          <a:ext cx="3923305" cy="652403"/>
        </a:xfrm>
        <a:prstGeom prst="roundRect">
          <a:avLst>
            <a:gd name="adj" fmla="val 10000"/>
          </a:avLst>
        </a:prstGeom>
      </dgm:spPr>
    </dgm:pt>
    <dgm:pt modelId="{89500054-7B03-4FF2-84DE-45ECB386BA6A}" type="pres">
      <dgm:prSet presAssocID="{A508E101-0CBB-47E4-85B1-02AF546EA8B9}" presName="FiveConn_1-2" presStyleLbl="fgAccFollowNode1" presStyleIdx="0" presStyleCnt="4" custScaleX="82431">
        <dgm:presLayoutVars>
          <dgm:bulletEnabled val="1"/>
        </dgm:presLayoutVars>
      </dgm:prSet>
      <dgm:spPr/>
    </dgm:pt>
    <dgm:pt modelId="{EECFDC42-7707-4696-ADE8-2EF9FF16C0D3}" type="pres">
      <dgm:prSet presAssocID="{A508E101-0CBB-47E4-85B1-02AF546EA8B9}" presName="FiveConn_2-3" presStyleLbl="fgAccFollowNode1" presStyleIdx="1" presStyleCnt="4" custScaleX="66788" custLinFactNeighborX="6483" custLinFactNeighborY="-1049">
        <dgm:presLayoutVars>
          <dgm:bulletEnabled val="1"/>
        </dgm:presLayoutVars>
      </dgm:prSet>
      <dgm:spPr>
        <a:xfrm>
          <a:off x="2609442" y="1555196"/>
          <a:ext cx="293571" cy="540737"/>
        </a:xfrm>
        <a:prstGeom prst="downArrow">
          <a:avLst>
            <a:gd name="adj1" fmla="val 55000"/>
            <a:gd name="adj2" fmla="val 45000"/>
          </a:avLst>
        </a:prstGeom>
      </dgm:spPr>
    </dgm:pt>
    <dgm:pt modelId="{0D947214-32C7-4615-8F86-FFA644527A2C}" type="pres">
      <dgm:prSet presAssocID="{A508E101-0CBB-47E4-85B1-02AF546EA8B9}" presName="FiveConn_3-4" presStyleLbl="fgAccFollowNode1" presStyleIdx="2" presStyleCnt="4" custScaleX="68471">
        <dgm:presLayoutVars>
          <dgm:bulletEnabled val="1"/>
        </dgm:presLayoutVars>
      </dgm:prSet>
      <dgm:spPr>
        <a:xfrm>
          <a:off x="3063590" y="2308774"/>
          <a:ext cx="29058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51518302-9653-4334-846B-3CF896C69059}" type="pres">
      <dgm:prSet presAssocID="{A508E101-0CBB-47E4-85B1-02AF546EA8B9}" presName="FiveConn_4-5" presStyleLbl="fgAccFollowNode1" presStyleIdx="3" presStyleCnt="4" custScaleX="68663">
        <dgm:presLayoutVars>
          <dgm:bulletEnabled val="1"/>
        </dgm:presLayoutVars>
      </dgm:prSet>
      <dgm:spPr>
        <a:xfrm>
          <a:off x="3322383" y="3196269"/>
          <a:ext cx="222562" cy="501627"/>
        </a:xfrm>
        <a:prstGeom prst="downArrow">
          <a:avLst>
            <a:gd name="adj1" fmla="val 55000"/>
            <a:gd name="adj2" fmla="val 45000"/>
          </a:avLst>
        </a:prstGeom>
      </dgm:spPr>
    </dgm:pt>
    <dgm:pt modelId="{B838EA71-FF21-441C-A9D8-000E30844CFA}" type="pres">
      <dgm:prSet presAssocID="{A508E101-0CBB-47E4-85B1-02AF546EA8B9}" presName="FiveNodes_1_text" presStyleLbl="node1" presStyleIdx="4" presStyleCnt="5">
        <dgm:presLayoutVars>
          <dgm:bulletEnabled val="1"/>
        </dgm:presLayoutVars>
      </dgm:prSet>
      <dgm:spPr/>
    </dgm:pt>
    <dgm:pt modelId="{A4C8597A-5A0F-4AD3-A534-561CAB500066}" type="pres">
      <dgm:prSet presAssocID="{A508E101-0CBB-47E4-85B1-02AF546EA8B9}" presName="FiveNodes_2_text" presStyleLbl="node1" presStyleIdx="4" presStyleCnt="5">
        <dgm:presLayoutVars>
          <dgm:bulletEnabled val="1"/>
        </dgm:presLayoutVars>
      </dgm:prSet>
      <dgm:spPr/>
    </dgm:pt>
    <dgm:pt modelId="{024E1188-FF25-4682-89B3-AC5655C261F0}" type="pres">
      <dgm:prSet presAssocID="{A508E101-0CBB-47E4-85B1-02AF546EA8B9}" presName="FiveNodes_3_text" presStyleLbl="node1" presStyleIdx="4" presStyleCnt="5">
        <dgm:presLayoutVars>
          <dgm:bulletEnabled val="1"/>
        </dgm:presLayoutVars>
      </dgm:prSet>
      <dgm:spPr/>
    </dgm:pt>
    <dgm:pt modelId="{408434D4-F44B-40C1-A248-4B85DD7A53DE}" type="pres">
      <dgm:prSet presAssocID="{A508E101-0CBB-47E4-85B1-02AF546EA8B9}" presName="FiveNodes_4_text" presStyleLbl="node1" presStyleIdx="4" presStyleCnt="5">
        <dgm:presLayoutVars>
          <dgm:bulletEnabled val="1"/>
        </dgm:presLayoutVars>
      </dgm:prSet>
      <dgm:spPr/>
    </dgm:pt>
    <dgm:pt modelId="{B8745278-3D06-4CE4-BDBD-65FAB10D506A}" type="pres">
      <dgm:prSet presAssocID="{A508E101-0CBB-47E4-85B1-02AF546EA8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BF5D503-4B48-40F8-8E2F-60603307D259}" type="presOf" srcId="{577FA7FB-4811-49E4-847D-98968D60555F}" destId="{EBDA56E0-EEF8-4C78-B60E-7D6176F87127}" srcOrd="0" destOrd="0" presId="urn:microsoft.com/office/officeart/2005/8/layout/vProcess5"/>
    <dgm:cxn modelId="{869DBB0F-9469-4CF0-B5A0-7F2C6111C4AD}" type="presOf" srcId="{C1F4DF49-9DEB-4BDA-9CDA-0A2D46556D94}" destId="{89500054-7B03-4FF2-84DE-45ECB386BA6A}" srcOrd="0" destOrd="0" presId="urn:microsoft.com/office/officeart/2005/8/layout/vProcess5"/>
    <dgm:cxn modelId="{1732B11B-C6A8-43A7-B0B1-0A5F0EEE7FA5}" srcId="{A508E101-0CBB-47E4-85B1-02AF546EA8B9}" destId="{77527BCD-9753-43EB-873D-372A6F37ADE8}" srcOrd="4" destOrd="0" parTransId="{1C1519FD-A65D-4030-B225-137DF2A51597}" sibTransId="{E3483460-B89C-478C-A333-77D83DF9B17C}"/>
    <dgm:cxn modelId="{ACFFBA21-FF66-4CC7-BF3F-DD6C1A784CDA}" type="presOf" srcId="{35E55D77-4C59-4250-8E3A-32B1EDF38F51}" destId="{2D98CD08-BBF7-464B-88D2-74597EED75F9}" srcOrd="0" destOrd="0" presId="urn:microsoft.com/office/officeart/2005/8/layout/vProcess5"/>
    <dgm:cxn modelId="{C7FD442A-2FC3-4C05-A64E-3E0FACCD0F29}" type="presOf" srcId="{ACD0C75E-A450-45BB-923E-FDDF0331E242}" destId="{B838EA71-FF21-441C-A9D8-000E30844CFA}" srcOrd="1" destOrd="0" presId="urn:microsoft.com/office/officeart/2005/8/layout/vProcess5"/>
    <dgm:cxn modelId="{B09E9030-1770-4DCE-9362-0BF113DB85A8}" type="presOf" srcId="{02B8883E-41BE-49AD-851F-9FEF566279A8}" destId="{408434D4-F44B-40C1-A248-4B85DD7A53DE}" srcOrd="1" destOrd="0" presId="urn:microsoft.com/office/officeart/2005/8/layout/vProcess5"/>
    <dgm:cxn modelId="{70D78533-9960-41A2-B6ED-F1297D328A4F}" type="presOf" srcId="{ACD0C75E-A450-45BB-923E-FDDF0331E242}" destId="{DF4EB3A7-7ED8-4F11-8975-7AB14D81ACA1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3" destOrd="0" parTransId="{7DAFE96A-117F-471F-9AC5-959B3D9870D4}" sibTransId="{E7D71694-321B-4988-B6BD-0BF1C7EF8F52}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65FBEA75-5368-421B-A207-4F624EC61018}" type="presOf" srcId="{91854883-49D4-4763-97CA-467061D42E22}" destId="{EECFDC42-7707-4696-ADE8-2EF9FF16C0D3}" srcOrd="0" destOrd="0" presId="urn:microsoft.com/office/officeart/2005/8/layout/vProcess5"/>
    <dgm:cxn modelId="{C06B3795-DEE0-4427-A096-FE82100E82CF}" srcId="{A508E101-0CBB-47E4-85B1-02AF546EA8B9}" destId="{C5FD232A-C5E6-4700-850D-BB65FC6517DE}" srcOrd="6" destOrd="0" parTransId="{C3DDC9EB-335E-453B-8BDE-8875B4F7E25E}" sibTransId="{0056746A-D9D8-424D-9AF3-9CF52004D874}"/>
    <dgm:cxn modelId="{3C910598-BC1D-4684-A8F0-C6EC2FE3F284}" type="presOf" srcId="{77527BCD-9753-43EB-873D-372A6F37ADE8}" destId="{B8745278-3D06-4CE4-BDBD-65FAB10D506A}" srcOrd="1" destOrd="0" presId="urn:microsoft.com/office/officeart/2005/8/layout/vProcess5"/>
    <dgm:cxn modelId="{E2177E99-BCFD-456D-ADF1-26E4CDBE8584}" type="presOf" srcId="{35E55D77-4C59-4250-8E3A-32B1EDF38F51}" destId="{A4C8597A-5A0F-4AD3-A534-561CAB500066}" srcOrd="1" destOrd="0" presId="urn:microsoft.com/office/officeart/2005/8/layout/vProcess5"/>
    <dgm:cxn modelId="{1649FA9B-6335-4BFB-8FAF-A1A64CBA3F32}" type="presOf" srcId="{77527BCD-9753-43EB-873D-372A6F37ADE8}" destId="{DD2D2A1F-2E3B-4424-8461-37936A629C74}" srcOrd="0" destOrd="0" presId="urn:microsoft.com/office/officeart/2005/8/layout/vProcess5"/>
    <dgm:cxn modelId="{C10B72A4-E800-4158-8BC7-6EC764E8A6B7}" type="presOf" srcId="{E7D71694-321B-4988-B6BD-0BF1C7EF8F52}" destId="{51518302-9653-4334-846B-3CF896C69059}" srcOrd="0" destOrd="0" presId="urn:microsoft.com/office/officeart/2005/8/layout/vProcess5"/>
    <dgm:cxn modelId="{75D83AB6-CC1E-436D-B679-FD9B2530F51E}" srcId="{A508E101-0CBB-47E4-85B1-02AF546EA8B9}" destId="{35E55D77-4C59-4250-8E3A-32B1EDF38F51}" srcOrd="1" destOrd="0" parTransId="{86F46959-6C5D-4E3B-A46A-6726D185E9C5}" sibTransId="{91854883-49D4-4763-97CA-467061D42E22}"/>
    <dgm:cxn modelId="{35F9E5BF-425B-4ED1-86B4-6B28075E94EB}" type="presOf" srcId="{577FA7FB-4811-49E4-847D-98968D60555F}" destId="{024E1188-FF25-4682-89B3-AC5655C261F0}" srcOrd="1" destOrd="0" presId="urn:microsoft.com/office/officeart/2005/8/layout/vProcess5"/>
    <dgm:cxn modelId="{D61C83CB-7E29-487B-83EC-A55F28800615}" srcId="{A508E101-0CBB-47E4-85B1-02AF546EA8B9}" destId="{6F3B32BF-4F83-4CF2-80BB-73736D47BD65}" srcOrd="5" destOrd="0" parTransId="{0ED76825-FE71-452A-9E48-36B737662E8F}" sibTransId="{07C73785-9246-4B40-9716-CA1C68D2AD0B}"/>
    <dgm:cxn modelId="{A02892CF-34B1-4075-9D34-7D0CB971FE53}" type="presOf" srcId="{223073BD-0147-4188-A8A3-07A700B4DEC8}" destId="{0D947214-32C7-4615-8F86-FFA644527A2C}" srcOrd="0" destOrd="0" presId="urn:microsoft.com/office/officeart/2005/8/layout/vProcess5"/>
    <dgm:cxn modelId="{1A592CD2-DC59-4B20-B872-38D4CC015CF8}" type="presOf" srcId="{02B8883E-41BE-49AD-851F-9FEF566279A8}" destId="{928EBBC4-DAA1-4107-B9A0-1B7BF18BE627}" srcOrd="0" destOrd="0" presId="urn:microsoft.com/office/officeart/2005/8/layout/vProcess5"/>
    <dgm:cxn modelId="{56C048E0-9C38-4DAE-92B4-66548AB49716}" srcId="{A508E101-0CBB-47E4-85B1-02AF546EA8B9}" destId="{577FA7FB-4811-49E4-847D-98968D60555F}" srcOrd="2" destOrd="0" parTransId="{6049F20C-9AEB-4FF6-8FF6-C8EBAF47D05E}" sibTransId="{223073BD-0147-4188-A8A3-07A700B4DEC8}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1BEA67AD-874C-4854-AC2F-93368131C50E}" type="presParOf" srcId="{8E4D9A60-F8A7-431D-B8DB-83B3B132AD0B}" destId="{DF4EB3A7-7ED8-4F11-8975-7AB14D81ACA1}" srcOrd="1" destOrd="0" presId="urn:microsoft.com/office/officeart/2005/8/layout/vProcess5"/>
    <dgm:cxn modelId="{D65CD2AE-EE2C-45CD-987A-711C91646712}" type="presParOf" srcId="{8E4D9A60-F8A7-431D-B8DB-83B3B132AD0B}" destId="{2D98CD08-BBF7-464B-88D2-74597EED75F9}" srcOrd="2" destOrd="0" presId="urn:microsoft.com/office/officeart/2005/8/layout/vProcess5"/>
    <dgm:cxn modelId="{20AA6C8F-D487-4310-911A-A9938103F9EC}" type="presParOf" srcId="{8E4D9A60-F8A7-431D-B8DB-83B3B132AD0B}" destId="{EBDA56E0-EEF8-4C78-B60E-7D6176F87127}" srcOrd="3" destOrd="0" presId="urn:microsoft.com/office/officeart/2005/8/layout/vProcess5"/>
    <dgm:cxn modelId="{2506872B-400C-42E8-A89C-104F6AB48885}" type="presParOf" srcId="{8E4D9A60-F8A7-431D-B8DB-83B3B132AD0B}" destId="{928EBBC4-DAA1-4107-B9A0-1B7BF18BE627}" srcOrd="4" destOrd="0" presId="urn:microsoft.com/office/officeart/2005/8/layout/vProcess5"/>
    <dgm:cxn modelId="{15264890-85A8-402F-9E66-FB63C58D925B}" type="presParOf" srcId="{8E4D9A60-F8A7-431D-B8DB-83B3B132AD0B}" destId="{DD2D2A1F-2E3B-4424-8461-37936A629C74}" srcOrd="5" destOrd="0" presId="urn:microsoft.com/office/officeart/2005/8/layout/vProcess5"/>
    <dgm:cxn modelId="{58B98DFC-8BE0-4542-A1D5-A43C4923A602}" type="presParOf" srcId="{8E4D9A60-F8A7-431D-B8DB-83B3B132AD0B}" destId="{89500054-7B03-4FF2-84DE-45ECB386BA6A}" srcOrd="6" destOrd="0" presId="urn:microsoft.com/office/officeart/2005/8/layout/vProcess5"/>
    <dgm:cxn modelId="{FD718539-59A1-4387-A3F7-66321EE2615E}" type="presParOf" srcId="{8E4D9A60-F8A7-431D-B8DB-83B3B132AD0B}" destId="{EECFDC42-7707-4696-ADE8-2EF9FF16C0D3}" srcOrd="7" destOrd="0" presId="urn:microsoft.com/office/officeart/2005/8/layout/vProcess5"/>
    <dgm:cxn modelId="{CDB2250E-B983-4710-AE37-BCD30F8C9291}" type="presParOf" srcId="{8E4D9A60-F8A7-431D-B8DB-83B3B132AD0B}" destId="{0D947214-32C7-4615-8F86-FFA644527A2C}" srcOrd="8" destOrd="0" presId="urn:microsoft.com/office/officeart/2005/8/layout/vProcess5"/>
    <dgm:cxn modelId="{8CAB9FBD-F227-4EA8-8D90-3BF1C8FD3487}" type="presParOf" srcId="{8E4D9A60-F8A7-431D-B8DB-83B3B132AD0B}" destId="{51518302-9653-4334-846B-3CF896C69059}" srcOrd="9" destOrd="0" presId="urn:microsoft.com/office/officeart/2005/8/layout/vProcess5"/>
    <dgm:cxn modelId="{37E0875B-CB54-47A2-91AE-34160A669462}" type="presParOf" srcId="{8E4D9A60-F8A7-431D-B8DB-83B3B132AD0B}" destId="{B838EA71-FF21-441C-A9D8-000E30844CFA}" srcOrd="10" destOrd="0" presId="urn:microsoft.com/office/officeart/2005/8/layout/vProcess5"/>
    <dgm:cxn modelId="{6211AA55-547F-408D-B691-D6A33C4C8C30}" type="presParOf" srcId="{8E4D9A60-F8A7-431D-B8DB-83B3B132AD0B}" destId="{A4C8597A-5A0F-4AD3-A534-561CAB500066}" srcOrd="11" destOrd="0" presId="urn:microsoft.com/office/officeart/2005/8/layout/vProcess5"/>
    <dgm:cxn modelId="{1E2BBDD2-9290-46D2-ADB5-E7C71E414AD5}" type="presParOf" srcId="{8E4D9A60-F8A7-431D-B8DB-83B3B132AD0B}" destId="{024E1188-FF25-4682-89B3-AC5655C261F0}" srcOrd="12" destOrd="0" presId="urn:microsoft.com/office/officeart/2005/8/layout/vProcess5"/>
    <dgm:cxn modelId="{F453EFA4-F1EF-4B6B-988B-90CD6E47349C}" type="presParOf" srcId="{8E4D9A60-F8A7-431D-B8DB-83B3B132AD0B}" destId="{408434D4-F44B-40C1-A248-4B85DD7A53DE}" srcOrd="13" destOrd="0" presId="urn:microsoft.com/office/officeart/2005/8/layout/vProcess5"/>
    <dgm:cxn modelId="{589E1290-B2CD-4AFD-8445-2767AE712016}" type="presParOf" srcId="{8E4D9A60-F8A7-431D-B8DB-83B3B132AD0B}" destId="{B8745278-3D06-4CE4-BDBD-65FAB10D50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Plotted markers and define variables for tile layers</a:t>
          </a: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2B8883E-41BE-49AD-851F-9FEF566279A8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layers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layer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ControlMaps</a:t>
          </a: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 </a:t>
          </a:r>
        </a:p>
      </dgm:t>
    </dgm:pt>
    <dgm:pt modelId="{7DAFE96A-117F-471F-9AC5-959B3D9870D4}" type="parTrans" cxnId="{E4367741-758A-415D-8213-5CD325069DA4}">
      <dgm:prSet/>
      <dgm:spPr/>
      <dgm:t>
        <a:bodyPr/>
        <a:lstStyle/>
        <a:p>
          <a:endParaRPr lang="en-CA"/>
        </a:p>
      </dgm:t>
    </dgm:pt>
    <dgm:pt modelId="{E7D71694-321B-4988-B6BD-0BF1C7EF8F52}" type="sibTrans" cxnId="{E4367741-758A-415D-8213-5CD325069DA4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5E55D77-4C59-4250-8E3A-32B1EDF38F51}">
      <dgm:prSet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Created functions for icons used in markers</a:t>
          </a:r>
        </a:p>
      </dgm:t>
    </dgm:pt>
    <dgm:pt modelId="{91854883-49D4-4763-97CA-467061D42E22}" type="sibTrans" cxnId="{75D83AB6-CC1E-436D-B679-FD9B2530F51E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6F46959-6C5D-4E3B-A46A-6726D185E9C5}" type="parTrans" cxnId="{75D83AB6-CC1E-436D-B679-FD9B2530F51E}">
      <dgm:prSet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  <a:latin typeface="+mn-lt"/>
            </a:rPr>
            <a:t>Fetched data using d3</a:t>
          </a:r>
        </a:p>
      </dgm:t>
    </dgm:pt>
    <dgm:pt modelId="{C1F4DF49-9DEB-4BDA-9CDA-0A2D46556D94}" type="sibTrans" cxnId="{72054641-AED6-4DA9-AAE0-0A56437DE51D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0A071D50-C1CD-4C65-B316-1670420CF302}" type="pres">
      <dgm:prSet presAssocID="{A508E101-0CBB-47E4-85B1-02AF546EA8B9}" presName="FourNodes_1" presStyleLbl="node1" presStyleIdx="0" presStyleCnt="4" custScaleX="108135" custScaleY="62684">
        <dgm:presLayoutVars>
          <dgm:bulletEnabled val="1"/>
        </dgm:presLayoutVars>
      </dgm:prSet>
      <dgm:spPr/>
    </dgm:pt>
    <dgm:pt modelId="{939E6830-19AB-4FF9-B919-1096BABF7C85}" type="pres">
      <dgm:prSet presAssocID="{A508E101-0CBB-47E4-85B1-02AF546EA8B9}" presName="FourNodes_2" presStyleLbl="node1" presStyleIdx="1" presStyleCnt="4" custScaleX="125000" custScaleY="59795">
        <dgm:presLayoutVars>
          <dgm:bulletEnabled val="1"/>
        </dgm:presLayoutVars>
      </dgm:prSet>
      <dgm:spPr/>
    </dgm:pt>
    <dgm:pt modelId="{8B53D009-5E24-41C2-A8DF-08CF5B22F646}" type="pres">
      <dgm:prSet presAssocID="{A508E101-0CBB-47E4-85B1-02AF546EA8B9}" presName="FourNodes_3" presStyleLbl="node1" presStyleIdx="2" presStyleCnt="4" custScaleX="125000" custScaleY="57959">
        <dgm:presLayoutVars>
          <dgm:bulletEnabled val="1"/>
        </dgm:presLayoutVars>
      </dgm:prSet>
      <dgm:spPr/>
    </dgm:pt>
    <dgm:pt modelId="{B5526570-A9B5-4B2E-88F2-C563570D1F6A}" type="pres">
      <dgm:prSet presAssocID="{A508E101-0CBB-47E4-85B1-02AF546EA8B9}" presName="FourNodes_4" presStyleLbl="node1" presStyleIdx="3" presStyleCnt="4" custScaleX="125000" custScaleY="58198" custLinFactNeighborX="-30233" custLinFactNeighborY="1260">
        <dgm:presLayoutVars>
          <dgm:bulletEnabled val="1"/>
        </dgm:presLayoutVars>
      </dgm:prSet>
      <dgm:spPr/>
    </dgm:pt>
    <dgm:pt modelId="{AC76F933-AF87-4617-9CDD-9544E793EA4A}" type="pres">
      <dgm:prSet presAssocID="{A508E101-0CBB-47E4-85B1-02AF546EA8B9}" presName="FourConn_1-2" presStyleLbl="fgAccFollowNode1" presStyleIdx="0" presStyleCnt="3" custScaleX="62066">
        <dgm:presLayoutVars>
          <dgm:bulletEnabled val="1"/>
        </dgm:presLayoutVars>
      </dgm:prSet>
      <dgm:spPr>
        <a:xfrm>
          <a:off x="2475912" y="778753"/>
          <a:ext cx="410194" cy="660900"/>
        </a:xfrm>
        <a:prstGeom prst="downArrow">
          <a:avLst>
            <a:gd name="adj1" fmla="val 55000"/>
            <a:gd name="adj2" fmla="val 45000"/>
          </a:avLst>
        </a:prstGeom>
      </dgm:spPr>
    </dgm:pt>
    <dgm:pt modelId="{462BC858-0A01-40D0-B19D-98226943B575}" type="pres">
      <dgm:prSet presAssocID="{A508E101-0CBB-47E4-85B1-02AF546EA8B9}" presName="FourConn_2-3" presStyleLbl="fgAccFollowNode1" presStyleIdx="1" presStyleCnt="3" custScaleX="54913">
        <dgm:presLayoutVars>
          <dgm:bulletEnabled val="1"/>
        </dgm:presLayoutVars>
      </dgm:prSet>
      <dgm:spPr/>
    </dgm:pt>
    <dgm:pt modelId="{D02AFBDD-8AB7-4FB1-9A24-89179CC06D91}" type="pres">
      <dgm:prSet presAssocID="{A508E101-0CBB-47E4-85B1-02AF546EA8B9}" presName="FourConn_3-4" presStyleLbl="fgAccFollowNode1" presStyleIdx="2" presStyleCnt="3" custScaleX="65561">
        <dgm:presLayoutVars>
          <dgm:bulletEnabled val="1"/>
        </dgm:presLayoutVars>
      </dgm:prSet>
      <dgm:spPr/>
    </dgm:pt>
    <dgm:pt modelId="{419A7A42-AB17-43D5-9005-B3781D8CBA3B}" type="pres">
      <dgm:prSet presAssocID="{A508E101-0CBB-47E4-85B1-02AF546EA8B9}" presName="FourNodes_1_text" presStyleLbl="node1" presStyleIdx="3" presStyleCnt="4">
        <dgm:presLayoutVars>
          <dgm:bulletEnabled val="1"/>
        </dgm:presLayoutVars>
      </dgm:prSet>
      <dgm:spPr/>
    </dgm:pt>
    <dgm:pt modelId="{A74702DC-E66D-43F4-BC08-EF67744DE858}" type="pres">
      <dgm:prSet presAssocID="{A508E101-0CBB-47E4-85B1-02AF546EA8B9}" presName="FourNodes_2_text" presStyleLbl="node1" presStyleIdx="3" presStyleCnt="4">
        <dgm:presLayoutVars>
          <dgm:bulletEnabled val="1"/>
        </dgm:presLayoutVars>
      </dgm:prSet>
      <dgm:spPr/>
    </dgm:pt>
    <dgm:pt modelId="{B7AC2699-28FB-41F1-9374-D977B8BBEADF}" type="pres">
      <dgm:prSet presAssocID="{A508E101-0CBB-47E4-85B1-02AF546EA8B9}" presName="FourNodes_3_text" presStyleLbl="node1" presStyleIdx="3" presStyleCnt="4">
        <dgm:presLayoutVars>
          <dgm:bulletEnabled val="1"/>
        </dgm:presLayoutVars>
      </dgm:prSet>
      <dgm:spPr/>
    </dgm:pt>
    <dgm:pt modelId="{48A2E8F5-97EF-4326-9505-1837069E3A12}" type="pres">
      <dgm:prSet presAssocID="{A508E101-0CBB-47E4-85B1-02AF546EA8B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4E17C17-9A1A-4118-B404-94B7A72C2C6F}" type="presOf" srcId="{35E55D77-4C59-4250-8E3A-32B1EDF38F51}" destId="{939E6830-19AB-4FF9-B919-1096BABF7C85}" srcOrd="0" destOrd="0" presId="urn:microsoft.com/office/officeart/2005/8/layout/vProcess5"/>
    <dgm:cxn modelId="{FC088E20-2372-4229-806A-9DE9EA1904BA}" type="presOf" srcId="{02B8883E-41BE-49AD-851F-9FEF566279A8}" destId="{48A2E8F5-97EF-4326-9505-1837069E3A12}" srcOrd="1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E4367741-758A-415D-8213-5CD325069DA4}" srcId="{A508E101-0CBB-47E4-85B1-02AF546EA8B9}" destId="{02B8883E-41BE-49AD-851F-9FEF566279A8}" srcOrd="3" destOrd="0" parTransId="{7DAFE96A-117F-471F-9AC5-959B3D9870D4}" sibTransId="{E7D71694-321B-4988-B6BD-0BF1C7EF8F52}"/>
    <dgm:cxn modelId="{B96A5741-9402-4B40-BD9E-E0D9CCB4B3BD}" type="presOf" srcId="{91854883-49D4-4763-97CA-467061D42E22}" destId="{462BC858-0A01-40D0-B19D-98226943B575}" srcOrd="0" destOrd="0" presId="urn:microsoft.com/office/officeart/2005/8/layout/vProcess5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B0E72C8A-4255-4E47-9C8E-6F5496F1E24C}" type="presOf" srcId="{ACD0C75E-A450-45BB-923E-FDDF0331E242}" destId="{0A071D50-C1CD-4C65-B316-1670420CF302}" srcOrd="0" destOrd="0" presId="urn:microsoft.com/office/officeart/2005/8/layout/vProcess5"/>
    <dgm:cxn modelId="{0CAC5093-6EC3-4C3A-B2D3-884AF6E38804}" type="presOf" srcId="{ACD0C75E-A450-45BB-923E-FDDF0331E242}" destId="{419A7A42-AB17-43D5-9005-B3781D8CBA3B}" srcOrd="1" destOrd="0" presId="urn:microsoft.com/office/officeart/2005/8/layout/vProcess5"/>
    <dgm:cxn modelId="{59984B9B-22CC-4A2E-9CD7-28C897198F92}" type="presOf" srcId="{35E55D77-4C59-4250-8E3A-32B1EDF38F51}" destId="{A74702DC-E66D-43F4-BC08-EF67744DE858}" srcOrd="1" destOrd="0" presId="urn:microsoft.com/office/officeart/2005/8/layout/vProcess5"/>
    <dgm:cxn modelId="{5AC563A1-2000-4AF6-A1A7-B0E75396E72F}" type="presOf" srcId="{223073BD-0147-4188-A8A3-07A700B4DEC8}" destId="{D02AFBDD-8AB7-4FB1-9A24-89179CC06D91}" srcOrd="0" destOrd="0" presId="urn:microsoft.com/office/officeart/2005/8/layout/vProcess5"/>
    <dgm:cxn modelId="{75D83AB6-CC1E-436D-B679-FD9B2530F51E}" srcId="{A508E101-0CBB-47E4-85B1-02AF546EA8B9}" destId="{35E55D77-4C59-4250-8E3A-32B1EDF38F51}" srcOrd="1" destOrd="0" parTransId="{86F46959-6C5D-4E3B-A46A-6726D185E9C5}" sibTransId="{91854883-49D4-4763-97CA-467061D42E22}"/>
    <dgm:cxn modelId="{BB8FD8B8-CEC7-4DA7-95B0-8A9B70FB258A}" type="presOf" srcId="{C1F4DF49-9DEB-4BDA-9CDA-0A2D46556D94}" destId="{AC76F933-AF87-4617-9CDD-9544E793EA4A}" srcOrd="0" destOrd="0" presId="urn:microsoft.com/office/officeart/2005/8/layout/vProcess5"/>
    <dgm:cxn modelId="{857A3CCC-0006-49C1-9FC7-774ADCD8721C}" type="presOf" srcId="{577FA7FB-4811-49E4-847D-98968D60555F}" destId="{8B53D009-5E24-41C2-A8DF-08CF5B22F646}" srcOrd="0" destOrd="0" presId="urn:microsoft.com/office/officeart/2005/8/layout/vProcess5"/>
    <dgm:cxn modelId="{828C39D4-24EA-4CF2-98C4-9819806579E3}" type="presOf" srcId="{577FA7FB-4811-49E4-847D-98968D60555F}" destId="{B7AC2699-28FB-41F1-9374-D977B8BBEADF}" srcOrd="1" destOrd="0" presId="urn:microsoft.com/office/officeart/2005/8/layout/vProcess5"/>
    <dgm:cxn modelId="{56C048E0-9C38-4DAE-92B4-66548AB49716}" srcId="{A508E101-0CBB-47E4-85B1-02AF546EA8B9}" destId="{577FA7FB-4811-49E4-847D-98968D60555F}" srcOrd="2" destOrd="0" parTransId="{6049F20C-9AEB-4FF6-8FF6-C8EBAF47D05E}" sibTransId="{223073BD-0147-4188-A8A3-07A700B4DEC8}"/>
    <dgm:cxn modelId="{784215EC-B930-4770-86D6-2667EB02C009}" type="presOf" srcId="{02B8883E-41BE-49AD-851F-9FEF566279A8}" destId="{B5526570-A9B5-4B2E-88F2-C563570D1F6A}" srcOrd="0" destOrd="0" presId="urn:microsoft.com/office/officeart/2005/8/layout/vProcess5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9A3E31BC-9542-4191-94C8-F550886BD5CA}" type="presParOf" srcId="{8E4D9A60-F8A7-431D-B8DB-83B3B132AD0B}" destId="{0A071D50-C1CD-4C65-B316-1670420CF302}" srcOrd="1" destOrd="0" presId="urn:microsoft.com/office/officeart/2005/8/layout/vProcess5"/>
    <dgm:cxn modelId="{6A896B43-6FB9-4D3A-9D2C-BA681AD935C3}" type="presParOf" srcId="{8E4D9A60-F8A7-431D-B8DB-83B3B132AD0B}" destId="{939E6830-19AB-4FF9-B919-1096BABF7C85}" srcOrd="2" destOrd="0" presId="urn:microsoft.com/office/officeart/2005/8/layout/vProcess5"/>
    <dgm:cxn modelId="{DC480253-4281-4633-B427-4521D76E867B}" type="presParOf" srcId="{8E4D9A60-F8A7-431D-B8DB-83B3B132AD0B}" destId="{8B53D009-5E24-41C2-A8DF-08CF5B22F646}" srcOrd="3" destOrd="0" presId="urn:microsoft.com/office/officeart/2005/8/layout/vProcess5"/>
    <dgm:cxn modelId="{9D4435EB-C96F-4DD6-BBC8-70C0E268103F}" type="presParOf" srcId="{8E4D9A60-F8A7-431D-B8DB-83B3B132AD0B}" destId="{B5526570-A9B5-4B2E-88F2-C563570D1F6A}" srcOrd="4" destOrd="0" presId="urn:microsoft.com/office/officeart/2005/8/layout/vProcess5"/>
    <dgm:cxn modelId="{4F2D74D4-7F6B-45C2-8EF5-7F6819E61349}" type="presParOf" srcId="{8E4D9A60-F8A7-431D-B8DB-83B3B132AD0B}" destId="{AC76F933-AF87-4617-9CDD-9544E793EA4A}" srcOrd="5" destOrd="0" presId="urn:microsoft.com/office/officeart/2005/8/layout/vProcess5"/>
    <dgm:cxn modelId="{EDD0785D-384D-410B-B7AA-1AB94AC9C3F3}" type="presParOf" srcId="{8E4D9A60-F8A7-431D-B8DB-83B3B132AD0B}" destId="{462BC858-0A01-40D0-B19D-98226943B575}" srcOrd="6" destOrd="0" presId="urn:microsoft.com/office/officeart/2005/8/layout/vProcess5"/>
    <dgm:cxn modelId="{25FA8AA7-7C85-4AD8-96B3-034716311D2E}" type="presParOf" srcId="{8E4D9A60-F8A7-431D-B8DB-83B3B132AD0B}" destId="{D02AFBDD-8AB7-4FB1-9A24-89179CC06D91}" srcOrd="7" destOrd="0" presId="urn:microsoft.com/office/officeart/2005/8/layout/vProcess5"/>
    <dgm:cxn modelId="{854A787A-F263-4FA1-9E62-9C11A44239FB}" type="presParOf" srcId="{8E4D9A60-F8A7-431D-B8DB-83B3B132AD0B}" destId="{419A7A42-AB17-43D5-9005-B3781D8CBA3B}" srcOrd="8" destOrd="0" presId="urn:microsoft.com/office/officeart/2005/8/layout/vProcess5"/>
    <dgm:cxn modelId="{7BF2A4A2-217D-4BB7-98C5-954315910AB2}" type="presParOf" srcId="{8E4D9A60-F8A7-431D-B8DB-83B3B132AD0B}" destId="{A74702DC-E66D-43F4-BC08-EF67744DE858}" srcOrd="9" destOrd="0" presId="urn:microsoft.com/office/officeart/2005/8/layout/vProcess5"/>
    <dgm:cxn modelId="{C4297AEC-CC29-4546-8558-41D5843AFE6B}" type="presParOf" srcId="{8E4D9A60-F8A7-431D-B8DB-83B3B132AD0B}" destId="{B7AC2699-28FB-41F1-9374-D977B8BBEADF}" srcOrd="10" destOrd="0" presId="urn:microsoft.com/office/officeart/2005/8/layout/vProcess5"/>
    <dgm:cxn modelId="{FD7E3BF5-87B2-4FF8-B80D-42A511ED8855}" type="presParOf" srcId="{8E4D9A60-F8A7-431D-B8DB-83B3B132AD0B}" destId="{48A2E8F5-97EF-4326-9505-1837069E3A1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7FA7FB-4811-49E4-847D-98968D60555F}">
      <dgm:prSet phldrT="[Text]"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Deployed on render using </a:t>
          </a:r>
          <a:r>
            <a:rPr lang="en-CA" sz="17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guinicorn</a:t>
          </a:r>
          <a:endParaRPr lang="en-CA" sz="17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049F20C-9AEB-4FF6-8FF6-C8EBAF47D05E}" type="parTrans" cxnId="{56C048E0-9C38-4DAE-92B4-66548AB49716}">
      <dgm:prSet/>
      <dgm:spPr/>
      <dgm:t>
        <a:bodyPr/>
        <a:lstStyle/>
        <a:p>
          <a:endParaRPr lang="en-CA"/>
        </a:p>
      </dgm:t>
    </dgm:pt>
    <dgm:pt modelId="{223073BD-0147-4188-A8A3-07A700B4DEC8}" type="sibTrans" cxnId="{56C048E0-9C38-4DAE-92B4-66548AB49716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5E55D77-4C59-4250-8E3A-32B1EDF38F51}">
      <dgm:prSet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Included debugger</a:t>
          </a:r>
        </a:p>
      </dgm:t>
    </dgm:pt>
    <dgm:pt modelId="{91854883-49D4-4763-97CA-467061D42E22}" type="sibTrans" cxnId="{75D83AB6-CC1E-436D-B679-FD9B2530F51E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6F46959-6C5D-4E3B-A46A-6726D185E9C5}" type="parTrans" cxnId="{75D83AB6-CC1E-436D-B679-FD9B2530F51E}">
      <dgm:prSet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  <a:latin typeface="+mn-lt"/>
            </a:rPr>
            <a:t>Added routes for home page, teams and athletes' pages</a:t>
          </a:r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B4362B6F-6F23-454F-9C3B-A7E38794E025}" type="pres">
      <dgm:prSet presAssocID="{A508E101-0CBB-47E4-85B1-02AF546EA8B9}" presName="ThreeNodes_1" presStyleLbl="node1" presStyleIdx="0" presStyleCnt="3" custScaleX="117647" custScaleY="75914">
        <dgm:presLayoutVars>
          <dgm:bulletEnabled val="1"/>
        </dgm:presLayoutVars>
      </dgm:prSet>
      <dgm:spPr/>
    </dgm:pt>
    <dgm:pt modelId="{B866BB52-FC59-478D-8AF1-E5DF722B59E9}" type="pres">
      <dgm:prSet presAssocID="{A508E101-0CBB-47E4-85B1-02AF546EA8B9}" presName="ThreeNodes_2" presStyleLbl="node1" presStyleIdx="1" presStyleCnt="3" custScaleX="115052" custScaleY="67845">
        <dgm:presLayoutVars>
          <dgm:bulletEnabled val="1"/>
        </dgm:presLayoutVars>
      </dgm:prSet>
      <dgm:spPr/>
    </dgm:pt>
    <dgm:pt modelId="{5BF68F24-5B77-400C-9A45-17D993B49B87}" type="pres">
      <dgm:prSet presAssocID="{A508E101-0CBB-47E4-85B1-02AF546EA8B9}" presName="ThreeNodes_3" presStyleLbl="node1" presStyleIdx="2" presStyleCnt="3" custScaleX="117647" custScaleY="64337">
        <dgm:presLayoutVars>
          <dgm:bulletEnabled val="1"/>
        </dgm:presLayoutVars>
      </dgm:prSet>
      <dgm:spPr/>
    </dgm:pt>
    <dgm:pt modelId="{E14B8377-360D-454C-928B-CE8938621833}" type="pres">
      <dgm:prSet presAssocID="{A508E101-0CBB-47E4-85B1-02AF546EA8B9}" presName="ThreeConn_1-2" presStyleLbl="fgAccFollowNode1" presStyleIdx="0" presStyleCnt="2" custScaleX="76989">
        <dgm:presLayoutVars>
          <dgm:bulletEnabled val="1"/>
        </dgm:presLayoutVars>
      </dgm:prSet>
      <dgm:spPr/>
    </dgm:pt>
    <dgm:pt modelId="{7D1BD566-3D8A-4147-B08F-76C6E9727AB0}" type="pres">
      <dgm:prSet presAssocID="{A508E101-0CBB-47E4-85B1-02AF546EA8B9}" presName="ThreeConn_2-3" presStyleLbl="fgAccFollowNode1" presStyleIdx="1" presStyleCnt="2" custScaleX="65400">
        <dgm:presLayoutVars>
          <dgm:bulletEnabled val="1"/>
        </dgm:presLayoutVars>
      </dgm:prSet>
      <dgm:spPr/>
    </dgm:pt>
    <dgm:pt modelId="{D044CF0D-55A6-4C6E-89BF-EB4B4F668906}" type="pres">
      <dgm:prSet presAssocID="{A508E101-0CBB-47E4-85B1-02AF546EA8B9}" presName="ThreeNodes_1_text" presStyleLbl="node1" presStyleIdx="2" presStyleCnt="3">
        <dgm:presLayoutVars>
          <dgm:bulletEnabled val="1"/>
        </dgm:presLayoutVars>
      </dgm:prSet>
      <dgm:spPr/>
    </dgm:pt>
    <dgm:pt modelId="{CF8AB23D-BDBE-47AF-915C-95A832146792}" type="pres">
      <dgm:prSet presAssocID="{A508E101-0CBB-47E4-85B1-02AF546EA8B9}" presName="ThreeNodes_2_text" presStyleLbl="node1" presStyleIdx="2" presStyleCnt="3">
        <dgm:presLayoutVars>
          <dgm:bulletEnabled val="1"/>
        </dgm:presLayoutVars>
      </dgm:prSet>
      <dgm:spPr/>
    </dgm:pt>
    <dgm:pt modelId="{DF1EB0C8-9FB2-4A58-88CA-38BBC8A01976}" type="pres">
      <dgm:prSet presAssocID="{A508E101-0CBB-47E4-85B1-02AF546EA8B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A0B260E-1732-4A34-9B6C-5F0BCD94DD26}" type="presOf" srcId="{577FA7FB-4811-49E4-847D-98968D60555F}" destId="{DF1EB0C8-9FB2-4A58-88CA-38BBC8A01976}" srcOrd="1" destOrd="0" presId="urn:microsoft.com/office/officeart/2005/8/layout/vProcess5"/>
    <dgm:cxn modelId="{5C727C16-5617-4A5D-BAC7-641C53FF6F63}" type="presOf" srcId="{577FA7FB-4811-49E4-847D-98968D60555F}" destId="{5BF68F24-5B77-400C-9A45-17D993B49B87}" srcOrd="0" destOrd="0" presId="urn:microsoft.com/office/officeart/2005/8/layout/vProcess5"/>
    <dgm:cxn modelId="{61FAC21B-8A0A-4602-8222-AD1E67B93F74}" type="presOf" srcId="{35E55D77-4C59-4250-8E3A-32B1EDF38F51}" destId="{CF8AB23D-BDBE-47AF-915C-95A832146792}" srcOrd="1" destOrd="0" presId="urn:microsoft.com/office/officeart/2005/8/layout/vProcess5"/>
    <dgm:cxn modelId="{CAD42A30-919D-4011-B534-4D7E0E0D511B}" type="presOf" srcId="{ACD0C75E-A450-45BB-923E-FDDF0331E242}" destId="{B4362B6F-6F23-454F-9C3B-A7E38794E025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4C1F3C69-5C03-4931-814C-AF3FA99D1675}" type="presOf" srcId="{ACD0C75E-A450-45BB-923E-FDDF0331E242}" destId="{D044CF0D-55A6-4C6E-89BF-EB4B4F668906}" srcOrd="1" destOrd="0" presId="urn:microsoft.com/office/officeart/2005/8/layout/vProcess5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42DAC589-F1F3-46E7-80F4-B830A0B21891}" type="presOf" srcId="{35E55D77-4C59-4250-8E3A-32B1EDF38F51}" destId="{B866BB52-FC59-478D-8AF1-E5DF722B59E9}" srcOrd="0" destOrd="0" presId="urn:microsoft.com/office/officeart/2005/8/layout/vProcess5"/>
    <dgm:cxn modelId="{781BBD94-F9E9-46D9-8B52-6AE25AFB1FF6}" type="presOf" srcId="{C1F4DF49-9DEB-4BDA-9CDA-0A2D46556D94}" destId="{E14B8377-360D-454C-928B-CE8938621833}" srcOrd="0" destOrd="0" presId="urn:microsoft.com/office/officeart/2005/8/layout/vProcess5"/>
    <dgm:cxn modelId="{75D83AB6-CC1E-436D-B679-FD9B2530F51E}" srcId="{A508E101-0CBB-47E4-85B1-02AF546EA8B9}" destId="{35E55D77-4C59-4250-8E3A-32B1EDF38F51}" srcOrd="1" destOrd="0" parTransId="{86F46959-6C5D-4E3B-A46A-6726D185E9C5}" sibTransId="{91854883-49D4-4763-97CA-467061D42E22}"/>
    <dgm:cxn modelId="{56C048E0-9C38-4DAE-92B4-66548AB49716}" srcId="{A508E101-0CBB-47E4-85B1-02AF546EA8B9}" destId="{577FA7FB-4811-49E4-847D-98968D60555F}" srcOrd="2" destOrd="0" parTransId="{6049F20C-9AEB-4FF6-8FF6-C8EBAF47D05E}" sibTransId="{223073BD-0147-4188-A8A3-07A700B4DEC8}"/>
    <dgm:cxn modelId="{96654BEC-9A02-4B64-BC02-80AB5929E095}" type="presOf" srcId="{91854883-49D4-4763-97CA-467061D42E22}" destId="{7D1BD566-3D8A-4147-B08F-76C6E9727AB0}" srcOrd="0" destOrd="0" presId="urn:microsoft.com/office/officeart/2005/8/layout/vProcess5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D8E9F37C-15B7-4DD6-A516-A8AAD87AF1C4}" type="presParOf" srcId="{8E4D9A60-F8A7-431D-B8DB-83B3B132AD0B}" destId="{B4362B6F-6F23-454F-9C3B-A7E38794E025}" srcOrd="1" destOrd="0" presId="urn:microsoft.com/office/officeart/2005/8/layout/vProcess5"/>
    <dgm:cxn modelId="{8B76574F-E1A8-4094-A2D7-42F9947AD138}" type="presParOf" srcId="{8E4D9A60-F8A7-431D-B8DB-83B3B132AD0B}" destId="{B866BB52-FC59-478D-8AF1-E5DF722B59E9}" srcOrd="2" destOrd="0" presId="urn:microsoft.com/office/officeart/2005/8/layout/vProcess5"/>
    <dgm:cxn modelId="{81022B2D-598A-42BB-A6B8-6DE337FAB230}" type="presParOf" srcId="{8E4D9A60-F8A7-431D-B8DB-83B3B132AD0B}" destId="{5BF68F24-5B77-400C-9A45-17D993B49B87}" srcOrd="3" destOrd="0" presId="urn:microsoft.com/office/officeart/2005/8/layout/vProcess5"/>
    <dgm:cxn modelId="{A8D2CA9F-DC0E-438C-85F6-997835D49AC0}" type="presParOf" srcId="{8E4D9A60-F8A7-431D-B8DB-83B3B132AD0B}" destId="{E14B8377-360D-454C-928B-CE8938621833}" srcOrd="4" destOrd="0" presId="urn:microsoft.com/office/officeart/2005/8/layout/vProcess5"/>
    <dgm:cxn modelId="{B8804AA5-310A-4421-A0AF-426E031F8D12}" type="presParOf" srcId="{8E4D9A60-F8A7-431D-B8DB-83B3B132AD0B}" destId="{7D1BD566-3D8A-4147-B08F-76C6E9727AB0}" srcOrd="5" destOrd="0" presId="urn:microsoft.com/office/officeart/2005/8/layout/vProcess5"/>
    <dgm:cxn modelId="{21BFF4CB-5917-41E3-BB4C-0E8E48CE46D4}" type="presParOf" srcId="{8E4D9A60-F8A7-431D-B8DB-83B3B132AD0B}" destId="{D044CF0D-55A6-4C6E-89BF-EB4B4F668906}" srcOrd="6" destOrd="0" presId="urn:microsoft.com/office/officeart/2005/8/layout/vProcess5"/>
    <dgm:cxn modelId="{D60FA970-02BB-4EA1-9A91-C18138BF6DE5}" type="presParOf" srcId="{8E4D9A60-F8A7-431D-B8DB-83B3B132AD0B}" destId="{CF8AB23D-BDBE-47AF-915C-95A832146792}" srcOrd="7" destOrd="0" presId="urn:microsoft.com/office/officeart/2005/8/layout/vProcess5"/>
    <dgm:cxn modelId="{D6A51B29-F1DA-4EF0-904C-D37660686BE1}" type="presParOf" srcId="{8E4D9A60-F8A7-431D-B8DB-83B3B132AD0B}" destId="{DF1EB0C8-9FB2-4A58-88CA-38BBC8A019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08E101-0CBB-47E4-85B1-02AF546EA8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CD0C75E-A450-45BB-923E-FDDF0331E24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sz="1700" dirty="0">
              <a:solidFill>
                <a:schemeClr val="tx1"/>
              </a:solidFill>
              <a:latin typeface="+mn-lt"/>
            </a:rPr>
            <a:t>Customized bootstrap to taste</a:t>
          </a:r>
        </a:p>
      </dgm:t>
    </dgm:pt>
    <dgm:pt modelId="{C1F4DF49-9DEB-4BDA-9CDA-0A2D46556D94}" type="sibTrans" cxnId="{72054641-AED6-4DA9-AAE0-0A56437DE51D}">
      <dgm:prSet/>
      <dgm:spPr>
        <a:solidFill>
          <a:schemeClr val="tx1">
            <a:lumMod val="50000"/>
            <a:lumOff val="50000"/>
            <a:alpha val="90000"/>
          </a:schemeClr>
        </a:solidFill>
      </dgm:spPr>
      <dgm:t>
        <a:bodyPr/>
        <a:lstStyle/>
        <a:p>
          <a:endParaRPr lang="en-CA"/>
        </a:p>
      </dgm:t>
    </dgm:pt>
    <dgm:pt modelId="{7583992E-EB5E-418B-AE54-14B638E97788}" type="parTrans" cxnId="{72054641-AED6-4DA9-AAE0-0A56437DE51D}">
      <dgm:prSet/>
      <dgm:spPr/>
      <dgm:t>
        <a:bodyPr/>
        <a:lstStyle/>
        <a:p>
          <a:endParaRPr lang="en-CA"/>
        </a:p>
      </dgm:t>
    </dgm:pt>
    <dgm:pt modelId="{35E55D77-4C59-4250-8E3A-32B1EDF38F51}">
      <dgm:prSet custT="1"/>
      <dgm:spPr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gm:t>
    </dgm:pt>
    <dgm:pt modelId="{91854883-49D4-4763-97CA-467061D42E22}" type="sibTrans" cxnId="{75D83AB6-CC1E-436D-B679-FD9B2530F51E}">
      <dgm:prSet custT="1"/>
      <dgm:spPr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35560" rIns="35560" bIns="3556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86F46959-6C5D-4E3B-A46A-6726D185E9C5}" type="parTrans" cxnId="{75D83AB6-CC1E-436D-B679-FD9B2530F51E}">
      <dgm:prSet/>
      <dgm:spPr/>
      <dgm:t>
        <a:bodyPr/>
        <a:lstStyle/>
        <a:p>
          <a:endParaRPr lang="en-CA"/>
        </a:p>
      </dgm:t>
    </dgm:pt>
    <dgm:pt modelId="{8E4D9A60-F8A7-431D-B8DB-83B3B132AD0B}" type="pres">
      <dgm:prSet presAssocID="{A508E101-0CBB-47E4-85B1-02AF546EA8B9}" presName="outerComposite" presStyleCnt="0">
        <dgm:presLayoutVars>
          <dgm:chMax val="5"/>
          <dgm:dir/>
          <dgm:resizeHandles val="exact"/>
        </dgm:presLayoutVars>
      </dgm:prSet>
      <dgm:spPr/>
    </dgm:pt>
    <dgm:pt modelId="{3ADA8051-0794-4AAC-82C2-082DF2801D67}" type="pres">
      <dgm:prSet presAssocID="{A508E101-0CBB-47E4-85B1-02AF546EA8B9}" presName="dummyMaxCanvas" presStyleCnt="0">
        <dgm:presLayoutVars/>
      </dgm:prSet>
      <dgm:spPr/>
    </dgm:pt>
    <dgm:pt modelId="{0DBDFC3F-BC1A-4D92-AFFB-ADCCFD28B771}" type="pres">
      <dgm:prSet presAssocID="{A508E101-0CBB-47E4-85B1-02AF546EA8B9}" presName="TwoNodes_1" presStyleLbl="node1" presStyleIdx="0" presStyleCnt="2" custScaleX="116201" custScaleY="51302">
        <dgm:presLayoutVars>
          <dgm:bulletEnabled val="1"/>
        </dgm:presLayoutVars>
      </dgm:prSet>
      <dgm:spPr/>
    </dgm:pt>
    <dgm:pt modelId="{EFDC19CE-447D-4161-B6D8-D3E7BFB98D09}" type="pres">
      <dgm:prSet presAssocID="{A508E101-0CBB-47E4-85B1-02AF546EA8B9}" presName="TwoNodes_2" presStyleLbl="node1" presStyleIdx="1" presStyleCnt="2" custScaleY="49238" custLinFactNeighborX="-3470" custLinFactNeighborY="-18169">
        <dgm:presLayoutVars>
          <dgm:bulletEnabled val="1"/>
        </dgm:presLayoutVars>
      </dgm:prSet>
      <dgm:spPr/>
    </dgm:pt>
    <dgm:pt modelId="{0A59BF0D-3209-4FC5-BF47-54E40AAF68B9}" type="pres">
      <dgm:prSet presAssocID="{A508E101-0CBB-47E4-85B1-02AF546EA8B9}" presName="TwoConn_1-2" presStyleLbl="fgAccFollowNode1" presStyleIdx="0" presStyleCnt="1" custScaleX="53006" custLinFactNeighborX="27440" custLinFactNeighborY="-3845">
        <dgm:presLayoutVars>
          <dgm:bulletEnabled val="1"/>
        </dgm:presLayoutVars>
      </dgm:prSet>
      <dgm:spPr/>
    </dgm:pt>
    <dgm:pt modelId="{809065CC-FF2B-4E15-8047-9E2698B8BED1}" type="pres">
      <dgm:prSet presAssocID="{A508E101-0CBB-47E4-85B1-02AF546EA8B9}" presName="TwoNodes_1_text" presStyleLbl="node1" presStyleIdx="1" presStyleCnt="2">
        <dgm:presLayoutVars>
          <dgm:bulletEnabled val="1"/>
        </dgm:presLayoutVars>
      </dgm:prSet>
      <dgm:spPr/>
    </dgm:pt>
    <dgm:pt modelId="{40386407-9106-4565-AC6D-A22933E941F8}" type="pres">
      <dgm:prSet presAssocID="{A508E101-0CBB-47E4-85B1-02AF546EA8B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1EFFE0C-9981-43EC-A9A1-40DD403485A1}" type="presOf" srcId="{35E55D77-4C59-4250-8E3A-32B1EDF38F51}" destId="{40386407-9106-4565-AC6D-A22933E941F8}" srcOrd="1" destOrd="0" presId="urn:microsoft.com/office/officeart/2005/8/layout/vProcess5"/>
    <dgm:cxn modelId="{2412E63F-54C7-4B90-A922-002CF24B5DCE}" type="presOf" srcId="{C1F4DF49-9DEB-4BDA-9CDA-0A2D46556D94}" destId="{0A59BF0D-3209-4FC5-BF47-54E40AAF68B9}" srcOrd="0" destOrd="0" presId="urn:microsoft.com/office/officeart/2005/8/layout/vProcess5"/>
    <dgm:cxn modelId="{72054641-AED6-4DA9-AAE0-0A56437DE51D}" srcId="{A508E101-0CBB-47E4-85B1-02AF546EA8B9}" destId="{ACD0C75E-A450-45BB-923E-FDDF0331E242}" srcOrd="0" destOrd="0" parTransId="{7583992E-EB5E-418B-AE54-14B638E97788}" sibTransId="{C1F4DF49-9DEB-4BDA-9CDA-0A2D46556D94}"/>
    <dgm:cxn modelId="{CA36844C-B017-4A39-8262-CCAF67483C0B}" type="presOf" srcId="{A508E101-0CBB-47E4-85B1-02AF546EA8B9}" destId="{8E4D9A60-F8A7-431D-B8DB-83B3B132AD0B}" srcOrd="0" destOrd="0" presId="urn:microsoft.com/office/officeart/2005/8/layout/vProcess5"/>
    <dgm:cxn modelId="{8A6C687B-6B9A-4A74-8CD5-4BF89894948C}" type="presOf" srcId="{ACD0C75E-A450-45BB-923E-FDDF0331E242}" destId="{0DBDFC3F-BC1A-4D92-AFFB-ADCCFD28B771}" srcOrd="0" destOrd="0" presId="urn:microsoft.com/office/officeart/2005/8/layout/vProcess5"/>
    <dgm:cxn modelId="{93BE5C94-0C43-4D19-BE66-E73B41ACCA18}" type="presOf" srcId="{35E55D77-4C59-4250-8E3A-32B1EDF38F51}" destId="{EFDC19CE-447D-4161-B6D8-D3E7BFB98D09}" srcOrd="0" destOrd="0" presId="urn:microsoft.com/office/officeart/2005/8/layout/vProcess5"/>
    <dgm:cxn modelId="{75D83AB6-CC1E-436D-B679-FD9B2530F51E}" srcId="{A508E101-0CBB-47E4-85B1-02AF546EA8B9}" destId="{35E55D77-4C59-4250-8E3A-32B1EDF38F51}" srcOrd="1" destOrd="0" parTransId="{86F46959-6C5D-4E3B-A46A-6726D185E9C5}" sibTransId="{91854883-49D4-4763-97CA-467061D42E22}"/>
    <dgm:cxn modelId="{403E13F6-A03B-4131-914D-2B1DBE602ECA}" type="presOf" srcId="{ACD0C75E-A450-45BB-923E-FDDF0331E242}" destId="{809065CC-FF2B-4E15-8047-9E2698B8BED1}" srcOrd="1" destOrd="0" presId="urn:microsoft.com/office/officeart/2005/8/layout/vProcess5"/>
    <dgm:cxn modelId="{19FDCDAC-C979-4B27-BCDE-555CE36C38F4}" type="presParOf" srcId="{8E4D9A60-F8A7-431D-B8DB-83B3B132AD0B}" destId="{3ADA8051-0794-4AAC-82C2-082DF2801D67}" srcOrd="0" destOrd="0" presId="urn:microsoft.com/office/officeart/2005/8/layout/vProcess5"/>
    <dgm:cxn modelId="{C628F387-EAA0-470F-BBB1-B5974CDA02EF}" type="presParOf" srcId="{8E4D9A60-F8A7-431D-B8DB-83B3B132AD0B}" destId="{0DBDFC3F-BC1A-4D92-AFFB-ADCCFD28B771}" srcOrd="1" destOrd="0" presId="urn:microsoft.com/office/officeart/2005/8/layout/vProcess5"/>
    <dgm:cxn modelId="{632BB835-3842-4FC0-A801-3B4D9B22EF33}" type="presParOf" srcId="{8E4D9A60-F8A7-431D-B8DB-83B3B132AD0B}" destId="{EFDC19CE-447D-4161-B6D8-D3E7BFB98D09}" srcOrd="2" destOrd="0" presId="urn:microsoft.com/office/officeart/2005/8/layout/vProcess5"/>
    <dgm:cxn modelId="{01E7B8AB-E5FF-42A7-AA17-44578B56D47F}" type="presParOf" srcId="{8E4D9A60-F8A7-431D-B8DB-83B3B132AD0B}" destId="{0A59BF0D-3209-4FC5-BF47-54E40AAF68B9}" srcOrd="3" destOrd="0" presId="urn:microsoft.com/office/officeart/2005/8/layout/vProcess5"/>
    <dgm:cxn modelId="{0022114A-1BF7-4B02-B3AE-50EF1D72B609}" type="presParOf" srcId="{8E4D9A60-F8A7-431D-B8DB-83B3B132AD0B}" destId="{809065CC-FF2B-4E15-8047-9E2698B8BED1}" srcOrd="4" destOrd="0" presId="urn:microsoft.com/office/officeart/2005/8/layout/vProcess5"/>
    <dgm:cxn modelId="{C4AEDCF0-0B0D-43BB-B5CB-BA4CABB0D9BB}" type="presParOf" srcId="{8E4D9A60-F8A7-431D-B8DB-83B3B132AD0B}" destId="{40386407-9106-4565-AC6D-A22933E9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346C-B1AA-4980-B61E-A021F83A55BF}">
      <dsp:nvSpPr>
        <dsp:cNvPr id="0" name=""/>
        <dsp:cNvSpPr/>
      </dsp:nvSpPr>
      <dsp:spPr>
        <a:xfrm>
          <a:off x="0" y="213248"/>
          <a:ext cx="7715253" cy="482203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B61FB-9DFF-46F2-BF3F-F8BB5756BBF0}">
      <dsp:nvSpPr>
        <dsp:cNvPr id="0" name=""/>
        <dsp:cNvSpPr/>
      </dsp:nvSpPr>
      <dsp:spPr>
        <a:xfrm>
          <a:off x="759952" y="3798912"/>
          <a:ext cx="177450" cy="177450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2B1B6-F125-4FA7-B06E-F999FD5A94B5}">
      <dsp:nvSpPr>
        <dsp:cNvPr id="0" name=""/>
        <dsp:cNvSpPr/>
      </dsp:nvSpPr>
      <dsp:spPr>
        <a:xfrm>
          <a:off x="165728" y="4626444"/>
          <a:ext cx="1010698" cy="31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8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FFC000"/>
              </a:solidFill>
            </a:rPr>
            <a:t>ETL</a:t>
          </a:r>
        </a:p>
      </dsp:txBody>
      <dsp:txXfrm>
        <a:off x="165728" y="4626444"/>
        <a:ext cx="1010698" cy="315120"/>
      </dsp:txXfrm>
    </dsp:sp>
    <dsp:sp modelId="{06E834F6-2512-4B0D-8E81-F0A3292AB736}">
      <dsp:nvSpPr>
        <dsp:cNvPr id="0" name=""/>
        <dsp:cNvSpPr/>
      </dsp:nvSpPr>
      <dsp:spPr>
        <a:xfrm>
          <a:off x="1720501" y="2875975"/>
          <a:ext cx="277749" cy="277749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28D81-992B-4D1B-8792-2A8F9CFB2E7D}">
      <dsp:nvSpPr>
        <dsp:cNvPr id="0" name=""/>
        <dsp:cNvSpPr/>
      </dsp:nvSpPr>
      <dsp:spPr>
        <a:xfrm>
          <a:off x="1104602" y="3726617"/>
          <a:ext cx="1280731" cy="43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73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ED7D31"/>
              </a:solidFill>
            </a:rPr>
            <a:t>Database</a:t>
          </a:r>
        </a:p>
      </dsp:txBody>
      <dsp:txXfrm>
        <a:off x="1104602" y="3726617"/>
        <a:ext cx="1280731" cy="437847"/>
      </dsp:txXfrm>
    </dsp:sp>
    <dsp:sp modelId="{CF3A7937-D59D-4F7F-B76E-3F575D856FB0}">
      <dsp:nvSpPr>
        <dsp:cNvPr id="0" name=""/>
        <dsp:cNvSpPr/>
      </dsp:nvSpPr>
      <dsp:spPr>
        <a:xfrm>
          <a:off x="2954941" y="2140132"/>
          <a:ext cx="370332" cy="370332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D176B-A54E-4BD8-87B9-1907C38E16CB}">
      <dsp:nvSpPr>
        <dsp:cNvPr id="0" name=""/>
        <dsp:cNvSpPr/>
      </dsp:nvSpPr>
      <dsp:spPr>
        <a:xfrm>
          <a:off x="2382914" y="2886875"/>
          <a:ext cx="1489043" cy="320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231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chemeClr val="accent6">
                  <a:lumMod val="75000"/>
                </a:schemeClr>
              </a:solidFill>
            </a:rPr>
            <a:t>JavaScripting</a:t>
          </a:r>
        </a:p>
      </dsp:txBody>
      <dsp:txXfrm>
        <a:off x="2382914" y="2886875"/>
        <a:ext cx="1489043" cy="320401"/>
      </dsp:txXfrm>
    </dsp:sp>
    <dsp:sp modelId="{2A16B530-C197-4C94-A689-D1FFCA0C80F4}">
      <dsp:nvSpPr>
        <dsp:cNvPr id="0" name=""/>
        <dsp:cNvSpPr/>
      </dsp:nvSpPr>
      <dsp:spPr>
        <a:xfrm>
          <a:off x="4389978" y="1565346"/>
          <a:ext cx="478345" cy="478345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E07A6-2DB8-4ACC-AA66-178FD844FEDB}">
      <dsp:nvSpPr>
        <dsp:cNvPr id="0" name=""/>
        <dsp:cNvSpPr/>
      </dsp:nvSpPr>
      <dsp:spPr>
        <a:xfrm>
          <a:off x="5260706" y="2113154"/>
          <a:ext cx="1543050" cy="39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465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solidFill>
                <a:srgbClr val="7030A0"/>
              </a:solidFill>
            </a:rPr>
            <a:t>CSS</a:t>
          </a:r>
        </a:p>
      </dsp:txBody>
      <dsp:txXfrm>
        <a:off x="5260706" y="2113154"/>
        <a:ext cx="1543050" cy="393312"/>
      </dsp:txXfrm>
    </dsp:sp>
    <dsp:sp modelId="{293AB56C-E31B-4CF3-847E-090EFA86FF22}">
      <dsp:nvSpPr>
        <dsp:cNvPr id="0" name=""/>
        <dsp:cNvSpPr/>
      </dsp:nvSpPr>
      <dsp:spPr>
        <a:xfrm>
          <a:off x="5867449" y="1181512"/>
          <a:ext cx="609504" cy="609504"/>
        </a:xfrm>
        <a:prstGeom prst="ellipse">
          <a:avLst/>
        </a:prstGeom>
        <a:solidFill>
          <a:srgbClr val="CFD5EA"/>
        </a:solidFill>
        <a:ln w="12700" cap="flat" cmpd="sng" algn="ctr">
          <a:solidFill>
            <a:srgbClr val="CFD5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DC685-7FB0-4B5E-BE1E-7FD6F1EC2CB1}">
      <dsp:nvSpPr>
        <dsp:cNvPr id="0" name=""/>
        <dsp:cNvSpPr/>
      </dsp:nvSpPr>
      <dsp:spPr>
        <a:xfrm>
          <a:off x="6172202" y="1486265"/>
          <a:ext cx="1543050" cy="354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964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</dsp:txBody>
      <dsp:txXfrm>
        <a:off x="6172202" y="1486265"/>
        <a:ext cx="1543050" cy="3549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B3A7-7ED8-4F11-8975-7AB14D81ACA1}">
      <dsp:nvSpPr>
        <dsp:cNvPr id="0" name=""/>
        <dsp:cNvSpPr/>
      </dsp:nvSpPr>
      <dsp:spPr>
        <a:xfrm>
          <a:off x="-601296" y="70219"/>
          <a:ext cx="5244752" cy="55997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</a:rPr>
            <a:t>Scrapped Team &amp; Athletes data</a:t>
          </a:r>
        </a:p>
      </dsp:txBody>
      <dsp:txXfrm>
        <a:off x="-584895" y="86620"/>
        <a:ext cx="4177252" cy="527169"/>
      </dsp:txXfrm>
    </dsp:sp>
    <dsp:sp modelId="{2D98CD08-BBF7-464B-88D2-74597EED75F9}">
      <dsp:nvSpPr>
        <dsp:cNvPr id="0" name=""/>
        <dsp:cNvSpPr/>
      </dsp:nvSpPr>
      <dsp:spPr>
        <a:xfrm>
          <a:off x="303421" y="877352"/>
          <a:ext cx="4038463" cy="541088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Embedded Data…</a:t>
          </a:r>
        </a:p>
      </dsp:txBody>
      <dsp:txXfrm>
        <a:off x="319269" y="893200"/>
        <a:ext cx="3249926" cy="509392"/>
      </dsp:txXfrm>
    </dsp:sp>
    <dsp:sp modelId="{EBDA56E0-EEF8-4C78-B60E-7D6176F87127}">
      <dsp:nvSpPr>
        <dsp:cNvPr id="0" name=""/>
        <dsp:cNvSpPr/>
      </dsp:nvSpPr>
      <dsp:spPr>
        <a:xfrm>
          <a:off x="604994" y="1676398"/>
          <a:ext cx="4038463" cy="538378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Performed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loops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JSON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</a:p>
      </dsp:txBody>
      <dsp:txXfrm>
        <a:off x="620763" y="1692167"/>
        <a:ext cx="3250084" cy="506840"/>
      </dsp:txXfrm>
    </dsp:sp>
    <dsp:sp modelId="{928EBBC4-DAA1-4107-B9A0-1B7BF18BE627}">
      <dsp:nvSpPr>
        <dsp:cNvPr id="0" name=""/>
        <dsp:cNvSpPr/>
      </dsp:nvSpPr>
      <dsp:spPr>
        <a:xfrm>
          <a:off x="306937" y="2409693"/>
          <a:ext cx="5124810" cy="585011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Dictionary 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Dataframe</a:t>
          </a: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324071" y="2426827"/>
        <a:ext cx="4130111" cy="550743"/>
      </dsp:txXfrm>
    </dsp:sp>
    <dsp:sp modelId="{DD2D2A1F-2E3B-4424-8461-37936A629C74}">
      <dsp:nvSpPr>
        <dsp:cNvPr id="0" name=""/>
        <dsp:cNvSpPr/>
      </dsp:nvSpPr>
      <dsp:spPr>
        <a:xfrm>
          <a:off x="191398" y="3293723"/>
          <a:ext cx="5237362" cy="49449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Stats Data (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Kaggle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Dataframe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205881" y="3308206"/>
        <a:ext cx="4226871" cy="465524"/>
      </dsp:txXfrm>
    </dsp:sp>
    <dsp:sp modelId="{89500054-7B03-4FF2-84DE-45ECB386BA6A}">
      <dsp:nvSpPr>
        <dsp:cNvPr id="0" name=""/>
        <dsp:cNvSpPr/>
      </dsp:nvSpPr>
      <dsp:spPr>
        <a:xfrm>
          <a:off x="3727310" y="486663"/>
          <a:ext cx="254949" cy="45526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300" kern="1200"/>
        </a:p>
      </dsp:txBody>
      <dsp:txXfrm>
        <a:off x="3784674" y="486663"/>
        <a:ext cx="140221" cy="392167"/>
      </dsp:txXfrm>
    </dsp:sp>
    <dsp:sp modelId="{EECFDC42-7707-4696-ADE8-2EF9FF16C0D3}">
      <dsp:nvSpPr>
        <dsp:cNvPr id="0" name=""/>
        <dsp:cNvSpPr/>
      </dsp:nvSpPr>
      <dsp:spPr>
        <a:xfrm>
          <a:off x="3990666" y="1309380"/>
          <a:ext cx="247169" cy="45526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046279" y="1309380"/>
        <a:ext cx="135943" cy="394093"/>
      </dsp:txXfrm>
    </dsp:sp>
    <dsp:sp modelId="{0D947214-32C7-4615-8F86-FFA644527A2C}">
      <dsp:nvSpPr>
        <dsp:cNvPr id="0" name=""/>
        <dsp:cNvSpPr/>
      </dsp:nvSpPr>
      <dsp:spPr>
        <a:xfrm>
          <a:off x="4283961" y="2095397"/>
          <a:ext cx="263727" cy="45526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343300" y="2095397"/>
        <a:ext cx="145049" cy="389995"/>
      </dsp:txXfrm>
    </dsp:sp>
    <dsp:sp modelId="{51518302-9653-4334-846B-3CF896C69059}">
      <dsp:nvSpPr>
        <dsp:cNvPr id="0" name=""/>
        <dsp:cNvSpPr/>
      </dsp:nvSpPr>
      <dsp:spPr>
        <a:xfrm>
          <a:off x="4617262" y="2900870"/>
          <a:ext cx="200272" cy="45526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662323" y="2900870"/>
        <a:ext cx="110150" cy="405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0A1BC-6F05-49A8-8B55-153411BC2898}">
      <dsp:nvSpPr>
        <dsp:cNvPr id="0" name=""/>
        <dsp:cNvSpPr/>
      </dsp:nvSpPr>
      <dsp:spPr>
        <a:xfrm>
          <a:off x="0" y="62422"/>
          <a:ext cx="4195806" cy="62219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</a:endParaRPr>
        </a:p>
      </dsp:txBody>
      <dsp:txXfrm>
        <a:off x="18224" y="80646"/>
        <a:ext cx="3333875" cy="585749"/>
      </dsp:txXfrm>
    </dsp:sp>
    <dsp:sp modelId="{F6EDA2F6-3FAD-4AEB-96B5-2C1AE36785E2}">
      <dsp:nvSpPr>
        <dsp:cNvPr id="0" name=""/>
        <dsp:cNvSpPr/>
      </dsp:nvSpPr>
      <dsp:spPr>
        <a:xfrm>
          <a:off x="351398" y="988112"/>
          <a:ext cx="4195806" cy="536556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367113" y="1003827"/>
        <a:ext cx="3327399" cy="505126"/>
      </dsp:txXfrm>
    </dsp:sp>
    <dsp:sp modelId="{33A40615-E7AC-457A-9076-E2E589914EF1}">
      <dsp:nvSpPr>
        <dsp:cNvPr id="0" name=""/>
        <dsp:cNvSpPr/>
      </dsp:nvSpPr>
      <dsp:spPr>
        <a:xfrm>
          <a:off x="697552" y="1894857"/>
          <a:ext cx="4195806" cy="488805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711869" y="1909174"/>
        <a:ext cx="3335440" cy="460171"/>
      </dsp:txXfrm>
    </dsp:sp>
    <dsp:sp modelId="{6BEBEB3B-2917-4F82-8CC3-752E82DCF3B6}">
      <dsp:nvSpPr>
        <dsp:cNvPr id="0" name=""/>
        <dsp:cNvSpPr/>
      </dsp:nvSpPr>
      <dsp:spPr>
        <a:xfrm>
          <a:off x="1048951" y="2782362"/>
          <a:ext cx="4195806" cy="479534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1062996" y="2796407"/>
        <a:ext cx="3330739" cy="451444"/>
      </dsp:txXfrm>
    </dsp:sp>
    <dsp:sp modelId="{965BF606-359C-4DFE-B332-FB4E3FE40AA8}">
      <dsp:nvSpPr>
        <dsp:cNvPr id="0" name=""/>
        <dsp:cNvSpPr/>
      </dsp:nvSpPr>
      <dsp:spPr>
        <a:xfrm>
          <a:off x="3710228" y="572167"/>
          <a:ext cx="485578" cy="485578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3819483" y="572167"/>
        <a:ext cx="267068" cy="365397"/>
      </dsp:txXfrm>
    </dsp:sp>
    <dsp:sp modelId="{68FE7D1E-F146-438F-ACD0-759B37FD54CF}">
      <dsp:nvSpPr>
        <dsp:cNvPr id="0" name=""/>
        <dsp:cNvSpPr/>
      </dsp:nvSpPr>
      <dsp:spPr>
        <a:xfrm>
          <a:off x="4061627" y="1455036"/>
          <a:ext cx="485578" cy="485578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170882" y="1455036"/>
        <a:ext cx="267068" cy="365397"/>
      </dsp:txXfrm>
    </dsp:sp>
    <dsp:sp modelId="{B97DDFB9-1031-4A34-ABBC-C633197DB0A9}">
      <dsp:nvSpPr>
        <dsp:cNvPr id="0" name=""/>
        <dsp:cNvSpPr/>
      </dsp:nvSpPr>
      <dsp:spPr>
        <a:xfrm>
          <a:off x="4407781" y="2337905"/>
          <a:ext cx="485578" cy="485578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517036" y="2337905"/>
        <a:ext cx="267068" cy="365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EB3A7-7ED8-4F11-8975-7AB14D81ACA1}">
      <dsp:nvSpPr>
        <dsp:cNvPr id="0" name=""/>
        <dsp:cNvSpPr/>
      </dsp:nvSpPr>
      <dsp:spPr>
        <a:xfrm>
          <a:off x="-353282" y="62240"/>
          <a:ext cx="3438246" cy="60108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+mn-lt"/>
            </a:rPr>
            <a:t>Loaded </a:t>
          </a:r>
          <a:r>
            <a:rPr lang="en-CA" sz="1700" kern="1200" dirty="0" err="1">
              <a:solidFill>
                <a:schemeClr val="tx1"/>
              </a:solidFill>
              <a:latin typeface="+mn-lt"/>
            </a:rPr>
            <a:t>json</a:t>
          </a:r>
          <a:r>
            <a:rPr lang="en-CA" sz="1700" kern="1200" dirty="0">
              <a:solidFill>
                <a:schemeClr val="tx1"/>
              </a:solidFill>
              <a:latin typeface="+mn-lt"/>
            </a:rPr>
            <a:t> files –d3</a:t>
          </a:r>
        </a:p>
      </dsp:txBody>
      <dsp:txXfrm>
        <a:off x="-335677" y="79845"/>
        <a:ext cx="2275547" cy="565874"/>
      </dsp:txXfrm>
    </dsp:sp>
    <dsp:sp modelId="{2D98CD08-BBF7-464B-88D2-74597EED75F9}">
      <dsp:nvSpPr>
        <dsp:cNvPr id="0" name=""/>
        <dsp:cNvSpPr/>
      </dsp:nvSpPr>
      <dsp:spPr>
        <a:xfrm>
          <a:off x="198910" y="984218"/>
          <a:ext cx="2647452" cy="533241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Filtered</a:t>
          </a:r>
        </a:p>
      </dsp:txBody>
      <dsp:txXfrm>
        <a:off x="214528" y="999836"/>
        <a:ext cx="1922421" cy="502005"/>
      </dsp:txXfrm>
    </dsp:sp>
    <dsp:sp modelId="{EBDA56E0-EEF8-4C78-B60E-7D6176F87127}">
      <dsp:nvSpPr>
        <dsp:cNvPr id="0" name=""/>
        <dsp:cNvSpPr/>
      </dsp:nvSpPr>
      <dsp:spPr>
        <a:xfrm>
          <a:off x="396609" y="1857952"/>
          <a:ext cx="2647452" cy="524227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Drop down list</a:t>
          </a:r>
        </a:p>
      </dsp:txBody>
      <dsp:txXfrm>
        <a:off x="411963" y="1873306"/>
        <a:ext cx="1922949" cy="493519"/>
      </dsp:txXfrm>
    </dsp:sp>
    <dsp:sp modelId="{928EBBC4-DAA1-4107-B9A0-1B7BF18BE627}">
      <dsp:nvSpPr>
        <dsp:cNvPr id="0" name=""/>
        <dsp:cNvSpPr/>
      </dsp:nvSpPr>
      <dsp:spPr>
        <a:xfrm>
          <a:off x="201215" y="2663874"/>
          <a:ext cx="3359617" cy="56131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Functions for charts</a:t>
          </a:r>
        </a:p>
      </dsp:txBody>
      <dsp:txXfrm>
        <a:off x="217655" y="2680314"/>
        <a:ext cx="2446311" cy="528433"/>
      </dsp:txXfrm>
    </dsp:sp>
    <dsp:sp modelId="{DD2D2A1F-2E3B-4424-8461-37936A629C74}">
      <dsp:nvSpPr>
        <dsp:cNvPr id="0" name=""/>
        <dsp:cNvSpPr/>
      </dsp:nvSpPr>
      <dsp:spPr>
        <a:xfrm>
          <a:off x="125472" y="3559249"/>
          <a:ext cx="3433401" cy="598543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Charts updates with dropdown</a:t>
          </a:r>
        </a:p>
      </dsp:txBody>
      <dsp:txXfrm>
        <a:off x="143003" y="3576780"/>
        <a:ext cx="2498577" cy="563481"/>
      </dsp:txXfrm>
    </dsp:sp>
    <dsp:sp modelId="{89500054-7B03-4FF2-84DE-45ECB386BA6A}">
      <dsp:nvSpPr>
        <dsp:cNvPr id="0" name=""/>
        <dsp:cNvSpPr/>
      </dsp:nvSpPr>
      <dsp:spPr>
        <a:xfrm>
          <a:off x="2196147" y="557577"/>
          <a:ext cx="408936" cy="496095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500" kern="1200"/>
        </a:p>
      </dsp:txBody>
      <dsp:txXfrm>
        <a:off x="2288158" y="557577"/>
        <a:ext cx="224914" cy="394883"/>
      </dsp:txXfrm>
    </dsp:sp>
    <dsp:sp modelId="{EECFDC42-7707-4696-ADE8-2EF9FF16C0D3}">
      <dsp:nvSpPr>
        <dsp:cNvPr id="0" name=""/>
        <dsp:cNvSpPr/>
      </dsp:nvSpPr>
      <dsp:spPr>
        <a:xfrm>
          <a:off x="2464811" y="1421600"/>
          <a:ext cx="331332" cy="496095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39361" y="1421600"/>
        <a:ext cx="182232" cy="414090"/>
      </dsp:txXfrm>
    </dsp:sp>
    <dsp:sp modelId="{0D947214-32C7-4615-8F86-FFA644527A2C}">
      <dsp:nvSpPr>
        <dsp:cNvPr id="0" name=""/>
        <dsp:cNvSpPr/>
      </dsp:nvSpPr>
      <dsp:spPr>
        <a:xfrm>
          <a:off x="2626173" y="2283311"/>
          <a:ext cx="339681" cy="496095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702601" y="2283311"/>
        <a:ext cx="186825" cy="412024"/>
      </dsp:txXfrm>
    </dsp:sp>
    <dsp:sp modelId="{51518302-9653-4334-846B-3CF896C69059}">
      <dsp:nvSpPr>
        <dsp:cNvPr id="0" name=""/>
        <dsp:cNvSpPr/>
      </dsp:nvSpPr>
      <dsp:spPr>
        <a:xfrm>
          <a:off x="2823397" y="3161019"/>
          <a:ext cx="340634" cy="496095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900040" y="3161019"/>
        <a:ext cx="187348" cy="4117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71D50-C1CD-4C65-B316-1670420CF302}">
      <dsp:nvSpPr>
        <dsp:cNvPr id="0" name=""/>
        <dsp:cNvSpPr/>
      </dsp:nvSpPr>
      <dsp:spPr>
        <a:xfrm>
          <a:off x="-259460" y="189709"/>
          <a:ext cx="3398766" cy="637352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+mn-lt"/>
            </a:rPr>
            <a:t>Fetched data using d3</a:t>
          </a:r>
        </a:p>
      </dsp:txBody>
      <dsp:txXfrm>
        <a:off x="-240793" y="208376"/>
        <a:ext cx="2146501" cy="600018"/>
      </dsp:txXfrm>
    </dsp:sp>
    <dsp:sp modelId="{939E6830-19AB-4FF9-B919-1096BABF7C85}">
      <dsp:nvSpPr>
        <dsp:cNvPr id="0" name=""/>
        <dsp:cNvSpPr/>
      </dsp:nvSpPr>
      <dsp:spPr>
        <a:xfrm>
          <a:off x="-261268" y="1406034"/>
          <a:ext cx="3928846" cy="607977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Created functions for icons used in markers</a:t>
          </a:r>
        </a:p>
      </dsp:txBody>
      <dsp:txXfrm>
        <a:off x="-243461" y="1423841"/>
        <a:ext cx="2738065" cy="572363"/>
      </dsp:txXfrm>
    </dsp:sp>
    <dsp:sp modelId="{8B53D009-5E24-41C2-A8DF-08CF5B22F646}">
      <dsp:nvSpPr>
        <dsp:cNvPr id="0" name=""/>
        <dsp:cNvSpPr/>
      </dsp:nvSpPr>
      <dsp:spPr>
        <a:xfrm>
          <a:off x="-1964" y="2617005"/>
          <a:ext cx="3928846" cy="58931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Plotted markers and define variables for tile layers</a:t>
          </a:r>
        </a:p>
      </dsp:txBody>
      <dsp:txXfrm>
        <a:off x="15296" y="2634265"/>
        <a:ext cx="2744070" cy="554790"/>
      </dsp:txXfrm>
    </dsp:sp>
    <dsp:sp modelId="{B5526570-A9B5-4B2E-88F2-C563570D1F6A}">
      <dsp:nvSpPr>
        <dsp:cNvPr id="0" name=""/>
        <dsp:cNvSpPr/>
      </dsp:nvSpPr>
      <dsp:spPr>
        <a:xfrm>
          <a:off x="0" y="3830240"/>
          <a:ext cx="3928846" cy="591740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layers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layer</a:t>
          </a:r>
          <a:r>
            <a:rPr lang="en-CA" sz="17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CA" sz="1700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  <a:sym typeface="Wingdings" panose="05000000000000000000" pitchFamily="2" charset="2"/>
            </a:rPr>
            <a:t>ControlMaps</a:t>
          </a: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  </a:t>
          </a:r>
        </a:p>
      </dsp:txBody>
      <dsp:txXfrm>
        <a:off x="17331" y="3847571"/>
        <a:ext cx="2739017" cy="557078"/>
      </dsp:txXfrm>
    </dsp:sp>
    <dsp:sp modelId="{AC76F933-AF87-4617-9CDD-9544E793EA4A}">
      <dsp:nvSpPr>
        <dsp:cNvPr id="0" name=""/>
        <dsp:cNvSpPr/>
      </dsp:nvSpPr>
      <dsp:spPr>
        <a:xfrm>
          <a:off x="2475912" y="778753"/>
          <a:ext cx="410194" cy="660900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68206" y="778753"/>
        <a:ext cx="225606" cy="559377"/>
      </dsp:txXfrm>
    </dsp:sp>
    <dsp:sp modelId="{462BC858-0A01-40D0-B19D-98226943B575}">
      <dsp:nvSpPr>
        <dsp:cNvPr id="0" name=""/>
        <dsp:cNvSpPr/>
      </dsp:nvSpPr>
      <dsp:spPr>
        <a:xfrm>
          <a:off x="2762782" y="1980391"/>
          <a:ext cx="362920" cy="660900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44439" y="1980391"/>
        <a:ext cx="199606" cy="571077"/>
      </dsp:txXfrm>
    </dsp:sp>
    <dsp:sp modelId="{D02AFBDD-8AB7-4FB1-9A24-89179CC06D91}">
      <dsp:nvSpPr>
        <dsp:cNvPr id="0" name=""/>
        <dsp:cNvSpPr/>
      </dsp:nvSpPr>
      <dsp:spPr>
        <a:xfrm>
          <a:off x="2986899" y="3182029"/>
          <a:ext cx="433293" cy="660900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084390" y="3182029"/>
        <a:ext cx="238311" cy="5536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62B6F-6F23-454F-9C3B-A7E38794E025}">
      <dsp:nvSpPr>
        <dsp:cNvPr id="0" name=""/>
        <dsp:cNvSpPr/>
      </dsp:nvSpPr>
      <dsp:spPr>
        <a:xfrm>
          <a:off x="-307749" y="105225"/>
          <a:ext cx="4103339" cy="66329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+mn-lt"/>
            </a:rPr>
            <a:t>Added routes for home page, teams and athletes' pages</a:t>
          </a:r>
        </a:p>
      </dsp:txBody>
      <dsp:txXfrm>
        <a:off x="-288322" y="124652"/>
        <a:ext cx="3015472" cy="624444"/>
      </dsp:txXfrm>
    </dsp:sp>
    <dsp:sp modelId="{B866BB52-FC59-478D-8AF1-E5DF722B59E9}">
      <dsp:nvSpPr>
        <dsp:cNvPr id="0" name=""/>
        <dsp:cNvSpPr/>
      </dsp:nvSpPr>
      <dsp:spPr>
        <a:xfrm>
          <a:off x="45255" y="1159852"/>
          <a:ext cx="4012830" cy="592795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Included debugger</a:t>
          </a:r>
        </a:p>
      </dsp:txBody>
      <dsp:txXfrm>
        <a:off x="62617" y="1177214"/>
        <a:ext cx="2970609" cy="558071"/>
      </dsp:txXfrm>
    </dsp:sp>
    <dsp:sp modelId="{5BF68F24-5B77-400C-9A45-17D993B49B87}">
      <dsp:nvSpPr>
        <dsp:cNvPr id="0" name=""/>
        <dsp:cNvSpPr/>
      </dsp:nvSpPr>
      <dsp:spPr>
        <a:xfrm>
          <a:off x="307751" y="2194553"/>
          <a:ext cx="4103339" cy="562144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Deployed on render using </a:t>
          </a:r>
          <a:r>
            <a:rPr lang="en-CA" sz="1700" kern="1200" dirty="0" err="1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guinicorn</a:t>
          </a:r>
          <a:endParaRPr lang="en-CA" sz="17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24216" y="2211018"/>
        <a:ext cx="3040188" cy="529214"/>
      </dsp:txXfrm>
    </dsp:sp>
    <dsp:sp modelId="{E14B8377-360D-454C-928B-CE8938621833}">
      <dsp:nvSpPr>
        <dsp:cNvPr id="0" name=""/>
        <dsp:cNvSpPr/>
      </dsp:nvSpPr>
      <dsp:spPr>
        <a:xfrm>
          <a:off x="2985247" y="662593"/>
          <a:ext cx="437249" cy="56793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700" kern="1200"/>
        </a:p>
      </dsp:txBody>
      <dsp:txXfrm>
        <a:off x="3083628" y="662593"/>
        <a:ext cx="240487" cy="459718"/>
      </dsp:txXfrm>
    </dsp:sp>
    <dsp:sp modelId="{7D1BD566-3D8A-4147-B08F-76C6E9727AB0}">
      <dsp:nvSpPr>
        <dsp:cNvPr id="0" name=""/>
        <dsp:cNvSpPr/>
      </dsp:nvSpPr>
      <dsp:spPr>
        <a:xfrm>
          <a:off x="3325906" y="1676144"/>
          <a:ext cx="371431" cy="567937"/>
        </a:xfrm>
        <a:prstGeom prst="downArrow">
          <a:avLst>
            <a:gd name="adj1" fmla="val 55000"/>
            <a:gd name="adj2" fmla="val 45000"/>
          </a:avLst>
        </a:prstGeom>
        <a:solidFill>
          <a:prstClr val="black">
            <a:lumMod val="50000"/>
            <a:lumOff val="50000"/>
            <a:alpha val="90000"/>
          </a:prst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409478" y="1676144"/>
        <a:ext cx="204287" cy="476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FC3F-BC1A-4D92-AFFB-ADCCFD28B771}">
      <dsp:nvSpPr>
        <dsp:cNvPr id="0" name=""/>
        <dsp:cNvSpPr/>
      </dsp:nvSpPr>
      <dsp:spPr>
        <a:xfrm>
          <a:off x="-148333" y="280477"/>
          <a:ext cx="4255652" cy="590950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schemeClr val="tx1"/>
              </a:solidFill>
              <a:latin typeface="+mn-lt"/>
            </a:rPr>
            <a:t>Customized bootstrap to taste</a:t>
          </a:r>
        </a:p>
      </dsp:txBody>
      <dsp:txXfrm>
        <a:off x="-131025" y="297785"/>
        <a:ext cx="2915975" cy="556334"/>
      </dsp:txXfrm>
    </dsp:sp>
    <dsp:sp modelId="{EFDC19CE-447D-4161-B6D8-D3E7BFB98D09}">
      <dsp:nvSpPr>
        <dsp:cNvPr id="0" name=""/>
        <dsp:cNvSpPr/>
      </dsp:nvSpPr>
      <dsp:spPr>
        <a:xfrm>
          <a:off x="667542" y="1490958"/>
          <a:ext cx="3662320" cy="567174"/>
        </a:xfrm>
        <a:prstGeom prst="roundRect">
          <a:avLst>
            <a:gd name="adj" fmla="val 10000"/>
          </a:avLst>
        </a:prstGeom>
        <a:solidFill>
          <a:srgbClr val="ED7D31">
            <a:lumMod val="40000"/>
            <a:lumOff val="6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…</a:t>
          </a:r>
        </a:p>
      </dsp:txBody>
      <dsp:txXfrm>
        <a:off x="684154" y="1507570"/>
        <a:ext cx="2234066" cy="533950"/>
      </dsp:txXfrm>
    </dsp:sp>
    <dsp:sp modelId="{0A59BF0D-3209-4FC5-BF47-54E40AAF68B9}">
      <dsp:nvSpPr>
        <dsp:cNvPr id="0" name=""/>
        <dsp:cNvSpPr/>
      </dsp:nvSpPr>
      <dsp:spPr>
        <a:xfrm>
          <a:off x="3443300" y="876736"/>
          <a:ext cx="396876" cy="748737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lumMod val="50000"/>
            <a:lumOff val="5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500" kern="1200"/>
        </a:p>
      </dsp:txBody>
      <dsp:txXfrm>
        <a:off x="3532597" y="876736"/>
        <a:ext cx="218282" cy="65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1816-C1F8-DA49-29B5-CB042B34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3AD4-8511-45D9-74A7-425FB5B6E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2A73-7454-5904-7927-F354694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3AF8-77A8-8F3C-3D59-9FE49163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E077E-084C-57B7-6AF8-27E82E64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9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1741-34A7-AAEB-270F-FE59925A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1101-6546-BE66-47C4-B4E0D7A14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4142-91D8-5758-BFBC-E7D164E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81EB-E615-9D06-2402-EF77B049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B61C-0D07-2270-4CC9-D67EF57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6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9D5E2-31BF-1076-6C30-F54F399A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3BAD-0D99-6042-4E2D-84C546A5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A9E6F-2BDF-0A92-690C-615DC8AA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685C-DCAB-816F-929A-27447FEA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D7-E470-6B8C-0F11-C5417AD3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8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41EB-9131-5033-0147-FD825C60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EC0A-BEDE-3C33-12EA-5B3FFF62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F1A5-2903-301B-57E7-B13841CD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BD87-474F-E1EC-2B4C-FD9A3903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3A32-0CA7-D91D-ADDB-DE64E705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83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62A5-8E30-F833-5B25-10BD86B1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280E-1827-AF31-430B-CFE41DEA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741F-6DA6-8BB3-9B4C-9304746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4414-E4A7-4886-B87A-32DFCFBC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7E4A-729F-6F46-C8D3-902DD5AE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5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0D5F-65F2-C99E-313F-F77466D2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4A13-44BE-6995-7D29-485D272E2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D7637-0654-BFBB-790F-A0FEEBC0F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EA7-772F-1312-DC1C-6C70B389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F624-7E91-1F81-12F9-DE9FF971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24EB3-48EE-664F-7663-4C080E5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6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0C62-1B54-47AB-A98F-C444478C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CEDB-C72F-B88E-AE0F-88DA5FA0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A5C1-D26B-FC8C-1C83-986B29F8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3C363-D1AA-16FD-4790-EF384486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95AD1-BAE5-3FDB-79D5-A37630FE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A6206-CEA7-DDBA-A937-8F685978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C8C66-69E1-8450-3C26-F5A834F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08154-24E5-7455-03D3-F6473D53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FEF-FF0C-2359-361A-EF153342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9CDDC-47C6-8D2C-4D2D-C35ADE5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88DB-625C-7AA6-47CD-F6B4A910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C3079-4273-889B-8E1F-1D78BD13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28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A287E-718F-3E90-63A1-81A15763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1308E-7838-F7E5-9A84-BC4E2072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B908D-D3EC-C13F-8642-804BDC3D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B06D-57D9-1988-8BED-B3E73CDB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23B3-B54B-FF93-6742-2A228A49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0B6D1-FB7D-9D01-6D68-58A1F791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2D741-6007-AB58-059E-B8C18C46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8680-F675-0C0E-A16F-8D1F2832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3CE7-D8F2-388B-54EC-8B9A3086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24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F3CC-F158-B130-1C80-429B9C5A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F6944-B448-0C85-C15B-FFDB620A7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09423-36B8-7003-971B-3E54C45F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46C7-9074-F912-1165-5CA094A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74222-4A8A-0795-BAC1-ECD4A650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8343-EFD3-BC2A-B9DC-ABC9B57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1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3A36C-D9FB-9D48-C521-5D3F2D38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C5786-0408-A29C-E580-93AD3548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C252-D5F3-D493-D062-19E166CF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FE96-2A21-4FA4-8F38-70BF6A0BB5BE}" type="datetimeFigureOut">
              <a:rPr lang="en-CA" smtClean="0"/>
              <a:t>2023-04-23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C496-B28B-03F8-96E6-33773011B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E77D-E8B9-00E2-A5FC-995E454C5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4D33-4AA8-468E-8AF6-ADC92A31BA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diagramData" Target="../diagrams/data1.xml"/><Relationship Id="rId21" Type="http://schemas.openxmlformats.org/officeDocument/2006/relationships/image" Target="../media/image17.svg"/><Relationship Id="rId7" Type="http://schemas.microsoft.com/office/2007/relationships/diagramDrawing" Target="../diagrams/drawing1.xml"/><Relationship Id="rId12" Type="http://schemas.openxmlformats.org/officeDocument/2006/relationships/image" Target="../media/image9.svg"/><Relationship Id="rId17" Type="http://schemas.openxmlformats.org/officeDocument/2006/relationships/hyperlink" Target="https://nfl-dashboard.onrender.com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3.sv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5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diagramLayout" Target="../diagrams/layout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Data" Target="../diagrams/data5.xml"/><Relationship Id="rId2" Type="http://schemas.openxmlformats.org/officeDocument/2006/relationships/image" Target="../media/image1.png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4.xml"/><Relationship Id="rId15" Type="http://schemas.openxmlformats.org/officeDocument/2006/relationships/diagramColors" Target="../diagrams/colors5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2.svg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diagramLayout" Target="../diagrams/layout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diagramData" Target="../diagrams/data7.xml"/><Relationship Id="rId2" Type="http://schemas.openxmlformats.org/officeDocument/2006/relationships/image" Target="../media/image1.png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6.xml"/><Relationship Id="rId15" Type="http://schemas.openxmlformats.org/officeDocument/2006/relationships/diagramColors" Target="../diagrams/colors7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22.svg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913" y="4296056"/>
            <a:ext cx="5148415" cy="214787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Prepared by:</a:t>
            </a:r>
          </a:p>
          <a:p>
            <a:r>
              <a:rPr lang="en-US" sz="2400" dirty="0">
                <a:solidFill>
                  <a:srgbClr val="ED7D31"/>
                </a:solidFill>
              </a:rPr>
              <a:t>Sara Parveen</a:t>
            </a:r>
          </a:p>
          <a:p>
            <a:r>
              <a:rPr lang="en-US" dirty="0">
                <a:solidFill>
                  <a:srgbClr val="ED7D31"/>
                </a:solidFill>
              </a:rPr>
              <a:t>Lailah Libay</a:t>
            </a:r>
          </a:p>
          <a:p>
            <a:r>
              <a:rPr lang="en-US" dirty="0">
                <a:solidFill>
                  <a:srgbClr val="ED7D31"/>
                </a:solidFill>
              </a:rPr>
              <a:t>Gus Mendes</a:t>
            </a:r>
          </a:p>
          <a:p>
            <a:r>
              <a:rPr lang="en-US" dirty="0">
                <a:solidFill>
                  <a:srgbClr val="ED7D31"/>
                </a:solidFill>
              </a:rPr>
              <a:t>Jacob Evans</a:t>
            </a:r>
          </a:p>
          <a:p>
            <a:endParaRPr lang="en-CA" dirty="0">
              <a:solidFill>
                <a:srgbClr val="ED7D31"/>
              </a:solidFill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048F37-CD2D-1A12-6509-EEB5E36F3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883" y="256674"/>
            <a:ext cx="6258588" cy="3488239"/>
          </a:xfrm>
        </p:spPr>
        <p:txBody>
          <a:bodyPr>
            <a:noAutofit/>
          </a:bodyPr>
          <a:lstStyle/>
          <a:p>
            <a:pPr algn="ctr"/>
            <a:r>
              <a:rPr lang="en-US" sz="6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Touchdown Insights: A Data-Driven NFL Dashboard</a:t>
            </a:r>
            <a:endParaRPr lang="en-US" sz="6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9FF017B-A49F-2A56-6E98-E6A90214FCA0}"/>
              </a:ext>
            </a:extLst>
          </p:cNvPr>
          <p:cNvSpPr/>
          <p:nvPr/>
        </p:nvSpPr>
        <p:spPr>
          <a:xfrm>
            <a:off x="7392838" y="4063042"/>
            <a:ext cx="3200400" cy="2415396"/>
          </a:xfrm>
          <a:prstGeom prst="round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00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158DA-CD01-E85C-7C97-73E772129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Thank</a:t>
            </a:r>
            <a:r>
              <a:rPr lang="en-CA" sz="4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CA" sz="4400" b="1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you for </a:t>
            </a:r>
            <a:r>
              <a:rPr lang="en-CA" sz="4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listening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0" r="2" b="24300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81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643467"/>
            <a:ext cx="4762721" cy="752196"/>
          </a:xfrm>
        </p:spPr>
        <p:txBody>
          <a:bodyPr>
            <a:normAutofit/>
          </a:bodyPr>
          <a:lstStyle/>
          <a:p>
            <a:pPr algn="l"/>
            <a:r>
              <a:rPr lang="en-CA" sz="4000" b="1" dirty="0"/>
              <a:t>Table of Contents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06669D1-4959-8CE4-51FC-055975BA8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B2552C-5F8F-3654-87D5-57C7385507CD}"/>
              </a:ext>
            </a:extLst>
          </p:cNvPr>
          <p:cNvSpPr txBox="1"/>
          <p:nvPr/>
        </p:nvSpPr>
        <p:spPr>
          <a:xfrm>
            <a:off x="175560" y="1659285"/>
            <a:ext cx="6457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Introduction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console.log </a:t>
            </a:r>
            <a:r>
              <a:rPr lang="en-CA" sz="3200" dirty="0">
                <a:latin typeface="Avenir Next LT Pro" panose="020B0504020202020204" pitchFamily="34" charset="0"/>
              </a:rPr>
              <a:t>(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Work</a:t>
            </a:r>
            <a:r>
              <a:rPr lang="en-CA" sz="3200" dirty="0">
                <a:latin typeface="Avenir Next LT Pro" panose="020B0504020202020204" pitchFamily="34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Schematic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Design &amp; Features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console.log </a:t>
            </a:r>
            <a:r>
              <a:rPr lang="en-CA" sz="3200" dirty="0">
                <a:latin typeface="Avenir Next LT Pro" panose="020B0504020202020204" pitchFamily="34" charset="0"/>
              </a:rPr>
              <a:t>(</a:t>
            </a:r>
            <a:r>
              <a:rPr lang="en-CA" sz="3200" dirty="0">
                <a:solidFill>
                  <a:srgbClr val="FF0000"/>
                </a:solidFill>
                <a:latin typeface="Avenir Next LT Pro" panose="020B0504020202020204" pitchFamily="34" charset="0"/>
              </a:rPr>
              <a:t>Implementation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latin typeface="Avenir Next LT Pro" panose="020B05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err="1">
                <a:solidFill>
                  <a:schemeClr val="bg1">
                    <a:lumMod val="85000"/>
                  </a:schemeClr>
                </a:solidFill>
                <a:latin typeface="Javanese Text" panose="02000000000000000000" pitchFamily="2" charset="0"/>
              </a:rPr>
              <a:t>pprint</a:t>
            </a:r>
            <a:r>
              <a:rPr lang="en-CA" sz="3200" dirty="0">
                <a:latin typeface="Avenir Next LT Pro" panose="020B0504020202020204" pitchFamily="34" charset="0"/>
              </a:rPr>
              <a:t> (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Conclusion</a:t>
            </a:r>
            <a:r>
              <a:rPr lang="en-CA" sz="3200" dirty="0">
                <a:latin typeface="Avenir Next LT Pro" panose="020B05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9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C2058-BE81-8838-D126-D73AB8B8B295}"/>
              </a:ext>
            </a:extLst>
          </p:cNvPr>
          <p:cNvSpPr txBox="1"/>
          <p:nvPr/>
        </p:nvSpPr>
        <p:spPr>
          <a:xfrm>
            <a:off x="5999088" y="2402238"/>
            <a:ext cx="5632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ell MT" panose="02020503060305020303" pitchFamily="18" charset="0"/>
              </a:rPr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Analyzes both team and    player’s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Track team statistics</a:t>
            </a:r>
          </a:p>
          <a:p>
            <a:endParaRPr lang="en-CA" sz="3200" dirty="0">
              <a:latin typeface="Bell MT" panose="020205030603050203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5471D6-C6E4-FBA0-7E23-87822520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680" y="1544987"/>
            <a:ext cx="1388368" cy="1372032"/>
          </a:xfrm>
          <a:prstGeom prst="rect">
            <a:avLst/>
          </a:prstGeom>
        </p:spPr>
      </p:pic>
      <p:pic>
        <p:nvPicPr>
          <p:cNvPr id="1032" name="Picture 8" descr="Data-Source Logo - LogoDix">
            <a:extLst>
              <a:ext uri="{FF2B5EF4-FFF2-40B4-BE49-F238E27FC236}">
                <a16:creationId xmlns:a16="http://schemas.microsoft.com/office/drawing/2014/main" id="{29179530-2F19-6B86-B538-EFF05142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7" y="2766004"/>
            <a:ext cx="2675291" cy="21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E66D81-6F0E-14FA-CEDD-35BB289EA29B}"/>
              </a:ext>
            </a:extLst>
          </p:cNvPr>
          <p:cNvSpPr txBox="1"/>
          <p:nvPr/>
        </p:nvSpPr>
        <p:spPr>
          <a:xfrm>
            <a:off x="758441" y="4076055"/>
            <a:ext cx="5337559" cy="209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ell MT" panose="02020503060305020303" pitchFamily="18" charset="0"/>
              </a:rPr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ESPN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latin typeface="Bell MT" panose="02020503060305020303" pitchFamily="18" charset="0"/>
              </a:rPr>
              <a:t>NFL</a:t>
            </a:r>
          </a:p>
          <a:p>
            <a:endParaRPr lang="en-CA" sz="3200" dirty="0">
              <a:latin typeface="Bell MT" panose="02020503060305020303" pitchFamily="18" charset="0"/>
            </a:endParaRPr>
          </a:p>
        </p:txBody>
      </p:sp>
      <p:pic>
        <p:nvPicPr>
          <p:cNvPr id="1034" name="Picture 10" descr="Purpose | Global Social Impact Agency">
            <a:extLst>
              <a:ext uri="{FF2B5EF4-FFF2-40B4-BE49-F238E27FC236}">
                <a16:creationId xmlns:a16="http://schemas.microsoft.com/office/drawing/2014/main" id="{21418973-C8FA-5159-25A8-AA53F80C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77" y="903936"/>
            <a:ext cx="3148132" cy="64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3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Schematic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636FC-F10F-7A45-938F-6A3DCDB11E91}"/>
              </a:ext>
            </a:extLst>
          </p:cNvPr>
          <p:cNvSpPr txBox="1"/>
          <p:nvPr/>
        </p:nvSpPr>
        <p:spPr>
          <a:xfrm>
            <a:off x="5042050" y="194091"/>
            <a:ext cx="105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Visit: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0B35AE0-00AA-AA9D-9665-26B91AC12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767991"/>
              </p:ext>
            </p:extLst>
          </p:nvPr>
        </p:nvGraphicFramePr>
        <p:xfrm>
          <a:off x="715992" y="798587"/>
          <a:ext cx="7715253" cy="524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69" y="672796"/>
            <a:ext cx="412402" cy="41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9D190516-8274-B4C1-3F99-5F0C7B7C94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7904" y="3638512"/>
            <a:ext cx="886693" cy="886693"/>
          </a:xfrm>
          <a:prstGeom prst="rect">
            <a:avLst/>
          </a:prstGeom>
        </p:spPr>
      </p:pic>
      <p:pic>
        <p:nvPicPr>
          <p:cNvPr id="16" name="Graphic 15" descr="Scroll with solid fill">
            <a:extLst>
              <a:ext uri="{FF2B5EF4-FFF2-40B4-BE49-F238E27FC236}">
                <a16:creationId xmlns:a16="http://schemas.microsoft.com/office/drawing/2014/main" id="{9E318E44-E7F8-6E34-A271-0BC80180E5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05392" y="1880950"/>
            <a:ext cx="849507" cy="849507"/>
          </a:xfrm>
          <a:prstGeom prst="rect">
            <a:avLst/>
          </a:prstGeom>
        </p:spPr>
      </p:pic>
      <p:pic>
        <p:nvPicPr>
          <p:cNvPr id="18" name="Graphic 17" descr="Rocket with solid fill">
            <a:extLst>
              <a:ext uri="{FF2B5EF4-FFF2-40B4-BE49-F238E27FC236}">
                <a16:creationId xmlns:a16="http://schemas.microsoft.com/office/drawing/2014/main" id="{9889782F-C2F9-EA52-2374-84FED3CB73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389333">
            <a:off x="7234864" y="1659959"/>
            <a:ext cx="858187" cy="858187"/>
          </a:xfrm>
          <a:prstGeom prst="rect">
            <a:avLst/>
          </a:prstGeom>
        </p:spPr>
      </p:pic>
      <p:pic>
        <p:nvPicPr>
          <p:cNvPr id="20" name="Graphic 19" descr="Tools with solid fill">
            <a:extLst>
              <a:ext uri="{FF2B5EF4-FFF2-40B4-BE49-F238E27FC236}">
                <a16:creationId xmlns:a16="http://schemas.microsoft.com/office/drawing/2014/main" id="{8D4D7701-F5DA-DA1B-A828-A3D1703B08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8171" y="2875533"/>
            <a:ext cx="762979" cy="7629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5137365" y="539735"/>
            <a:ext cx="737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i="0" u="none" strike="noStrike" dirty="0">
                <a:effectLst/>
                <a:latin typeface="Slack-Lato"/>
                <a:hlinkClick r:id="rId17"/>
              </a:rPr>
              <a:t>https://nfl-dashboard.onrender.com/</a:t>
            </a:r>
            <a:endParaRPr lang="en-CA" sz="3200" b="1" dirty="0"/>
          </a:p>
        </p:txBody>
      </p:sp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67D0A2E6-A80D-C4C6-D52D-1F42A19B5A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1354" y="2223311"/>
            <a:ext cx="886693" cy="8866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877DBB-3011-E115-F87C-B6951B0F02B9}"/>
              </a:ext>
            </a:extLst>
          </p:cNvPr>
          <p:cNvSpPr txBox="1"/>
          <p:nvPr/>
        </p:nvSpPr>
        <p:spPr>
          <a:xfrm>
            <a:off x="7592479" y="2545791"/>
            <a:ext cx="19992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322964" tIns="0" rIns="0" bIns="0" numCol="1" spcCol="1270" anchor="t" anchorCtr="0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Deployment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85B53-02A7-B0EA-4E07-5E9C56C7C1EA}"/>
              </a:ext>
            </a:extLst>
          </p:cNvPr>
          <p:cNvSpPr txBox="1"/>
          <p:nvPr/>
        </p:nvSpPr>
        <p:spPr>
          <a:xfrm>
            <a:off x="4532924" y="3221916"/>
            <a:ext cx="19992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322964" tIns="0" rIns="0" bIns="0" numCol="1" spcCol="1270" anchor="t" anchorCtr="0"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CA" dirty="0">
                <a:solidFill>
                  <a:srgbClr val="00B0F0"/>
                </a:solidFill>
              </a:rPr>
              <a:t>HTML</a:t>
            </a:r>
          </a:p>
        </p:txBody>
      </p:sp>
      <p:pic>
        <p:nvPicPr>
          <p:cNvPr id="28" name="Graphic 27" descr="Cut with solid fill">
            <a:extLst>
              <a:ext uri="{FF2B5EF4-FFF2-40B4-BE49-F238E27FC236}">
                <a16:creationId xmlns:a16="http://schemas.microsoft.com/office/drawing/2014/main" id="{4C905C1C-A6FB-B03B-4BF0-96AF738C9D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0882" y="4936067"/>
            <a:ext cx="576183" cy="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Design &amp;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4DEC9-61F2-4036-DEF4-310B6CED8FF2}"/>
              </a:ext>
            </a:extLst>
          </p:cNvPr>
          <p:cNvSpPr txBox="1"/>
          <p:nvPr/>
        </p:nvSpPr>
        <p:spPr>
          <a:xfrm>
            <a:off x="710767" y="84166"/>
            <a:ext cx="538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Main Page Overview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0DBC36-F2EA-AA2A-D260-9C89E49A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9" y="701319"/>
            <a:ext cx="9925560" cy="5321573"/>
          </a:xfrm>
          <a:prstGeom prst="rect">
            <a:avLst/>
          </a:prstGeom>
        </p:spPr>
      </p:pic>
      <p:pic>
        <p:nvPicPr>
          <p:cNvPr id="26" name="Graphic 25" descr="Pinch Zoom In with solid fill">
            <a:extLst>
              <a:ext uri="{FF2B5EF4-FFF2-40B4-BE49-F238E27FC236}">
                <a16:creationId xmlns:a16="http://schemas.microsoft.com/office/drawing/2014/main" id="{747BC360-C7AB-3A88-285C-0A2D99A27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13971">
            <a:off x="1508007" y="16605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4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90071" y="690052"/>
            <a:ext cx="588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I - Extracting Transforming &amp; Loading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559717" y="673111"/>
            <a:ext cx="588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485861"/>
              </p:ext>
            </p:extLst>
          </p:nvPr>
        </p:nvGraphicFramePr>
        <p:xfrm>
          <a:off x="4587952" y="1253362"/>
          <a:ext cx="5244758" cy="389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2880" y="629360"/>
            <a:ext cx="562143" cy="562143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8528" y="673111"/>
            <a:ext cx="442271" cy="4422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1090071" y="1161306"/>
            <a:ext cx="34776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/>
              <a:t>pandas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/>
              <a:t>requests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 err="1"/>
              <a:t>json</a:t>
            </a: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 err="1"/>
              <a:t>pprint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6791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90071" y="681270"/>
            <a:ext cx="588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4587952" y="664143"/>
            <a:ext cx="588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424810"/>
              </p:ext>
            </p:extLst>
          </p:nvPr>
        </p:nvGraphicFramePr>
        <p:xfrm>
          <a:off x="4229807" y="1323468"/>
          <a:ext cx="5244758" cy="3395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2880" y="620392"/>
            <a:ext cx="562143" cy="562143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019" y="698534"/>
            <a:ext cx="442271" cy="4422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1090071" y="1152338"/>
            <a:ext cx="347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/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052FF-1DC8-4169-D7EF-4C8BF32DC1CC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II – Database(</a:t>
            </a:r>
            <a:r>
              <a:rPr lang="en-CA" sz="3200" b="1" dirty="0" err="1">
                <a:latin typeface="Century Schoolbook" panose="02040604050505020304" pitchFamily="18" charset="0"/>
                <a:cs typeface="Arial" panose="020B0604020202020204" pitchFamily="34" charset="0"/>
              </a:rPr>
              <a:t>ing</a:t>
            </a:r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64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48299" y="663111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073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III – Visualization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3985004" y="616574"/>
            <a:ext cx="373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Process- Add charts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07847"/>
              </p:ext>
            </p:extLst>
          </p:nvPr>
        </p:nvGraphicFramePr>
        <p:xfrm>
          <a:off x="3729802" y="1279530"/>
          <a:ext cx="3438250" cy="424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6100" y="632609"/>
            <a:ext cx="523341" cy="523341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147" y="706614"/>
            <a:ext cx="544924" cy="5449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932997" y="1057018"/>
            <a:ext cx="23990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>
                <a:latin typeface="Bookman Old Style" panose="02050604050505020204" pitchFamily="18" charset="0"/>
              </a:rPr>
              <a:t>d3</a:t>
            </a: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>
                <a:latin typeface="Bookman Old Style" panose="02050604050505020204" pitchFamily="18" charset="0"/>
              </a:rPr>
              <a:t>Plotly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>
                <a:latin typeface="Bookman Old Style" panose="02050604050505020204" pitchFamily="18" charset="0"/>
              </a:rPr>
              <a:t>Highcharts</a:t>
            </a: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>
                <a:latin typeface="Bookman Old Style" panose="02050604050505020204" pitchFamily="18" charset="0"/>
              </a:rPr>
              <a:t>Leaflet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C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997B2-C802-7855-0E68-AE9F7B6E39B5}"/>
              </a:ext>
            </a:extLst>
          </p:cNvPr>
          <p:cNvSpPr txBox="1"/>
          <p:nvPr/>
        </p:nvSpPr>
        <p:spPr>
          <a:xfrm>
            <a:off x="8326554" y="663446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Process-Add </a:t>
            </a:r>
            <a:r>
              <a:rPr lang="en-CA" sz="2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Mapps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24F660A3-FBDC-8D37-BE30-BF496D743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96395"/>
              </p:ext>
            </p:extLst>
          </p:nvPr>
        </p:nvGraphicFramePr>
        <p:xfrm>
          <a:off x="7637608" y="1055527"/>
          <a:ext cx="3928846" cy="462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9" name="Graphic 18" descr="Circular flowchart with solid fill">
            <a:extLst>
              <a:ext uri="{FF2B5EF4-FFF2-40B4-BE49-F238E27FC236}">
                <a16:creationId xmlns:a16="http://schemas.microsoft.com/office/drawing/2014/main" id="{DE0B342E-8942-1B16-DD05-24101D735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4663" y="632272"/>
            <a:ext cx="523341" cy="5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4F3365-FA08-D8DD-F1B2-303F38DCC0F5}"/>
              </a:ext>
            </a:extLst>
          </p:cNvPr>
          <p:cNvSpPr/>
          <p:nvPr/>
        </p:nvSpPr>
        <p:spPr>
          <a:xfrm>
            <a:off x="0" y="6301495"/>
            <a:ext cx="4587952" cy="572394"/>
          </a:xfrm>
          <a:prstGeom prst="homePlat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5C4B7D-7280-F1DA-0C50-1C75F3385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>
          <a:xfrm>
            <a:off x="33665" y="6338959"/>
            <a:ext cx="561718" cy="50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4F628-CD0D-0A69-17E8-0988AF58DC01}"/>
              </a:ext>
            </a:extLst>
          </p:cNvPr>
          <p:cNvSpPr txBox="1"/>
          <p:nvPr/>
        </p:nvSpPr>
        <p:spPr>
          <a:xfrm>
            <a:off x="641773" y="6344625"/>
            <a:ext cx="35612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Bell MT" panose="02020503060305020303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F13EC-AA5C-8813-DA4E-3622DA0702BB}"/>
              </a:ext>
            </a:extLst>
          </p:cNvPr>
          <p:cNvSpPr txBox="1"/>
          <p:nvPr/>
        </p:nvSpPr>
        <p:spPr>
          <a:xfrm>
            <a:off x="10147" y="6321574"/>
            <a:ext cx="612000" cy="54000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F6E7B7-98F2-8444-33A4-33F6310F4092}"/>
              </a:ext>
            </a:extLst>
          </p:cNvPr>
          <p:cNvSpPr/>
          <p:nvPr/>
        </p:nvSpPr>
        <p:spPr>
          <a:xfrm>
            <a:off x="4229807" y="6359457"/>
            <a:ext cx="288000" cy="432000"/>
          </a:xfrm>
          <a:prstGeom prst="homePlate">
            <a:avLst>
              <a:gd name="adj" fmla="val 852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804ED-1CDD-6D2F-AF0C-DEB0A5A411FD}"/>
              </a:ext>
            </a:extLst>
          </p:cNvPr>
          <p:cNvSpPr txBox="1"/>
          <p:nvPr/>
        </p:nvSpPr>
        <p:spPr>
          <a:xfrm>
            <a:off x="1087927" y="648011"/>
            <a:ext cx="443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Used-HTML &amp; 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CABC0-6D4F-7D14-0EDA-959D4768B1AE}"/>
              </a:ext>
            </a:extLst>
          </p:cNvPr>
          <p:cNvSpPr txBox="1"/>
          <p:nvPr/>
        </p:nvSpPr>
        <p:spPr>
          <a:xfrm>
            <a:off x="728528" y="7998"/>
            <a:ext cx="1134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Phase IV –Web Page Creation, Styling &amp; </a:t>
            </a:r>
            <a:r>
              <a:rPr lang="en-CA" sz="3200" b="1" dirty="0" err="1">
                <a:latin typeface="Century Schoolbook" panose="02040604050505020304" pitchFamily="18" charset="0"/>
                <a:cs typeface="Arial" panose="020B0604020202020204" pitchFamily="34" charset="0"/>
              </a:rPr>
              <a:t>Deploment</a:t>
            </a:r>
            <a:r>
              <a:rPr lang="en-CA" sz="3200" b="1" dirty="0">
                <a:latin typeface="Century Schoolbook" panose="020406040505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73D22-59D5-965E-A563-4C3415408F9B}"/>
              </a:ext>
            </a:extLst>
          </p:cNvPr>
          <p:cNvSpPr txBox="1"/>
          <p:nvPr/>
        </p:nvSpPr>
        <p:spPr>
          <a:xfrm>
            <a:off x="7342587" y="1884928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A20B76A-B329-93C8-2CA0-A750CA1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288688"/>
              </p:ext>
            </p:extLst>
          </p:nvPr>
        </p:nvGraphicFramePr>
        <p:xfrm>
          <a:off x="6732494" y="2245609"/>
          <a:ext cx="4103342" cy="2912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Graphic 24" descr="Circular flowchart with solid fill">
            <a:extLst>
              <a:ext uri="{FF2B5EF4-FFF2-40B4-BE49-F238E27FC236}">
                <a16:creationId xmlns:a16="http://schemas.microsoft.com/office/drawing/2014/main" id="{5BA01577-D360-A358-042A-A2778FB174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0826" y="1821338"/>
            <a:ext cx="523341" cy="523341"/>
          </a:xfrm>
          <a:prstGeom prst="rect">
            <a:avLst/>
          </a:prstGeom>
        </p:spPr>
      </p:pic>
      <p:pic>
        <p:nvPicPr>
          <p:cNvPr id="27" name="Graphic 26" descr="Books with solid fill">
            <a:extLst>
              <a:ext uri="{FF2B5EF4-FFF2-40B4-BE49-F238E27FC236}">
                <a16:creationId xmlns:a16="http://schemas.microsoft.com/office/drawing/2014/main" id="{567DD20C-3525-8AC9-5F7E-A50D69F52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773" y="640970"/>
            <a:ext cx="544924" cy="5449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648B1-D4ED-178E-27E1-CC784A7FB3E0}"/>
              </a:ext>
            </a:extLst>
          </p:cNvPr>
          <p:cNvSpPr txBox="1"/>
          <p:nvPr/>
        </p:nvSpPr>
        <p:spPr>
          <a:xfrm>
            <a:off x="7321496" y="1022169"/>
            <a:ext cx="2828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Flask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400" dirty="0"/>
              <a:t>render_ template</a:t>
            </a:r>
          </a:p>
          <a:p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91F3F-9DFC-3F77-7E04-237CE3794143}"/>
              </a:ext>
            </a:extLst>
          </p:cNvPr>
          <p:cNvSpPr txBox="1"/>
          <p:nvPr/>
        </p:nvSpPr>
        <p:spPr>
          <a:xfrm>
            <a:off x="7342587" y="631193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CA" sz="2400" dirty="0"/>
              <a:t>Libraries Used</a:t>
            </a:r>
          </a:p>
        </p:txBody>
      </p:sp>
      <p:pic>
        <p:nvPicPr>
          <p:cNvPr id="12" name="Graphic 11" descr="Books with solid fill">
            <a:extLst>
              <a:ext uri="{FF2B5EF4-FFF2-40B4-BE49-F238E27FC236}">
                <a16:creationId xmlns:a16="http://schemas.microsoft.com/office/drawing/2014/main" id="{B79A8952-D412-E882-605A-38806D52C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0353" y="653139"/>
            <a:ext cx="544924" cy="5449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D5E232-E6E4-571B-C59F-52D145C8A2B1}"/>
              </a:ext>
            </a:extLst>
          </p:cNvPr>
          <p:cNvSpPr txBox="1"/>
          <p:nvPr/>
        </p:nvSpPr>
        <p:spPr>
          <a:xfrm>
            <a:off x="1087927" y="1056177"/>
            <a:ext cx="2399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CA" sz="2000" dirty="0"/>
              <a:t>Bootstrap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9645E6-548F-5487-5ECD-15EADB610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800274"/>
              </p:ext>
            </p:extLst>
          </p:nvPr>
        </p:nvGraphicFramePr>
        <p:xfrm>
          <a:off x="839132" y="2161482"/>
          <a:ext cx="4308612" cy="255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A3AE61-046B-5B99-9E07-FAFA25EC5C43}"/>
              </a:ext>
            </a:extLst>
          </p:cNvPr>
          <p:cNvSpPr txBox="1"/>
          <p:nvPr/>
        </p:nvSpPr>
        <p:spPr>
          <a:xfrm>
            <a:off x="997490" y="1884928"/>
            <a:ext cx="34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Process</a:t>
            </a:r>
            <a:endParaRPr lang="en-CA" sz="2400" dirty="0">
              <a:latin typeface="Bookman Old Style" panose="02050604050505020204" pitchFamily="18" charset="0"/>
            </a:endParaRPr>
          </a:p>
        </p:txBody>
      </p:sp>
      <p:pic>
        <p:nvPicPr>
          <p:cNvPr id="16" name="Graphic 15" descr="Circular flowchart with solid fill">
            <a:extLst>
              <a:ext uri="{FF2B5EF4-FFF2-40B4-BE49-F238E27FC236}">
                <a16:creationId xmlns:a16="http://schemas.microsoft.com/office/drawing/2014/main" id="{FC33E2A0-7556-201F-89E8-1BF956012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356" y="1856372"/>
            <a:ext cx="523341" cy="5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244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Avenir Next LT Pro</vt:lpstr>
      <vt:lpstr>Bell MT</vt:lpstr>
      <vt:lpstr>Bookman Old Style</vt:lpstr>
      <vt:lpstr>Calibri</vt:lpstr>
      <vt:lpstr>Calibri Light</vt:lpstr>
      <vt:lpstr>Century Schoolbook</vt:lpstr>
      <vt:lpstr>Javanese Text</vt:lpstr>
      <vt:lpstr>Slack-Lato</vt:lpstr>
      <vt:lpstr>Söhne</vt:lpstr>
      <vt:lpstr>Wingdings</vt:lpstr>
      <vt:lpstr>Office Theme</vt:lpstr>
      <vt:lpstr>Touchdown Insights: A Data-Driven NFL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Touchdown Insights: A Data-Driven NFL Dashboard</dc:title>
  <dc:creator>Jacob Evans</dc:creator>
  <cp:lastModifiedBy>Jacob Evans</cp:lastModifiedBy>
  <cp:revision>8</cp:revision>
  <dcterms:created xsi:type="dcterms:W3CDTF">2023-04-21T22:18:49Z</dcterms:created>
  <dcterms:modified xsi:type="dcterms:W3CDTF">2023-04-23T21:52:35Z</dcterms:modified>
</cp:coreProperties>
</file>