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51" r:id="rId2"/>
    <p:sldId id="1481" r:id="rId3"/>
    <p:sldId id="1483" r:id="rId4"/>
    <p:sldId id="1486" r:id="rId5"/>
    <p:sldId id="1455" r:id="rId6"/>
    <p:sldId id="1485" r:id="rId7"/>
    <p:sldId id="1490" r:id="rId8"/>
    <p:sldId id="1491" r:id="rId9"/>
    <p:sldId id="1492" r:id="rId10"/>
    <p:sldId id="1493" r:id="rId11"/>
    <p:sldId id="14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2A"/>
    <a:srgbClr val="F2E1BD"/>
    <a:srgbClr val="D00000"/>
    <a:srgbClr val="D9D9D9"/>
    <a:srgbClr val="D60000"/>
    <a:srgbClr val="CC0000"/>
    <a:srgbClr val="65C9E1"/>
    <a:srgbClr val="EDD6AD"/>
    <a:srgbClr val="D1B89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1" autoAdjust="0"/>
    <p:restoredTop sz="93910" autoAdjust="0"/>
  </p:normalViewPr>
  <p:slideViewPr>
    <p:cSldViewPr>
      <p:cViewPr varScale="1">
        <p:scale>
          <a:sx n="84" d="100"/>
          <a:sy n="84" d="100"/>
        </p:scale>
        <p:origin x="892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9A1D03-FD06-42DC-ACC5-3DAF2AF276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4978402" cy="5143500"/>
          </a:xfrm>
          <a:custGeom>
            <a:avLst/>
            <a:gdLst>
              <a:gd name="connsiteX0" fmla="*/ 0 w 4978402"/>
              <a:gd name="connsiteY0" fmla="*/ 0 h 5143500"/>
              <a:gd name="connsiteX1" fmla="*/ 4213381 w 4978402"/>
              <a:gd name="connsiteY1" fmla="*/ 0 h 5143500"/>
              <a:gd name="connsiteX2" fmla="*/ 4354981 w 4978402"/>
              <a:gd name="connsiteY2" fmla="*/ 174795 h 5143500"/>
              <a:gd name="connsiteX3" fmla="*/ 4978402 w 4978402"/>
              <a:gd name="connsiteY3" fmla="*/ 2058760 h 5143500"/>
              <a:gd name="connsiteX4" fmla="*/ 3068029 w 4978402"/>
              <a:gd name="connsiteY4" fmla="*/ 5021652 h 5143500"/>
              <a:gd name="connsiteX5" fmla="*/ 2794013 w 4978402"/>
              <a:gd name="connsiteY5" fmla="*/ 5143500 h 5143500"/>
              <a:gd name="connsiteX6" fmla="*/ 0 w 4978402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2" h="5143500">
                <a:moveTo>
                  <a:pt x="0" y="0"/>
                </a:moveTo>
                <a:lnTo>
                  <a:pt x="4213381" y="0"/>
                </a:lnTo>
                <a:lnTo>
                  <a:pt x="4354981" y="174795"/>
                </a:lnTo>
                <a:cubicBezTo>
                  <a:pt x="4748577" y="712583"/>
                  <a:pt x="4978402" y="1360897"/>
                  <a:pt x="4978402" y="2058760"/>
                </a:cubicBezTo>
                <a:cubicBezTo>
                  <a:pt x="4978402" y="3338176"/>
                  <a:pt x="4205934" y="4451049"/>
                  <a:pt x="3068029" y="5021652"/>
                </a:cubicBezTo>
                <a:lnTo>
                  <a:pt x="279401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973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7389-DD98-417C-A557-51495EA69D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272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5521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3BF121-DEF7-4723-956C-BE44C84AAF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931" y="1485900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FB07D3-39F6-4F80-8FEF-485FB4122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33931" y="3770183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F71FB1B-7AAF-477A-B5A9-68A01E6B5E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1789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AACDF-2128-439C-91C4-0EED45FB2B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76073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6B617C9-3394-45D6-A3B7-2DEC2479E1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BF0BA3D-EDC8-402C-B00A-81AA4C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9" r:id="rId6"/>
    <p:sldLayoutId id="2147483680" r:id="rId7"/>
    <p:sldLayoutId id="214748368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av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48F6A2-FB76-6AAE-2A98-1A5835941F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effectLst>
            <a:glow rad="1905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11BA-61E6-3C42-5A42-067EB1CA5A00}"/>
              </a:ext>
            </a:extLst>
          </p:cNvPr>
          <p:cNvSpPr/>
          <p:nvPr/>
        </p:nvSpPr>
        <p:spPr>
          <a:xfrm rot="10800000">
            <a:off x="1134699" y="104893"/>
            <a:ext cx="1449060" cy="341417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C9F3-11DE-AF0D-564A-199B32CE120E}"/>
              </a:ext>
            </a:extLst>
          </p:cNvPr>
          <p:cNvSpPr/>
          <p:nvPr/>
        </p:nvSpPr>
        <p:spPr>
          <a:xfrm>
            <a:off x="76200" y="209550"/>
            <a:ext cx="4857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Touchdown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95BA1-16F0-CF51-14BA-F2316E0A6CCE}"/>
              </a:ext>
            </a:extLst>
          </p:cNvPr>
          <p:cNvSpPr/>
          <p:nvPr/>
        </p:nvSpPr>
        <p:spPr>
          <a:xfrm>
            <a:off x="325324" y="819150"/>
            <a:ext cx="424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Data-Driven NFL Dashboard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/>
        </p:nvSpPr>
        <p:spPr>
          <a:xfrm>
            <a:off x="-728815" y="1200150"/>
            <a:ext cx="5148415" cy="214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Sara Parveen</a:t>
            </a:r>
          </a:p>
          <a:p>
            <a:r>
              <a:rPr lang="en-US" dirty="0">
                <a:solidFill>
                  <a:schemeClr val="bg1"/>
                </a:solidFill>
              </a:rPr>
              <a:t>Lailah Libay</a:t>
            </a:r>
          </a:p>
          <a:p>
            <a:r>
              <a:rPr lang="en-US" dirty="0">
                <a:solidFill>
                  <a:schemeClr val="bg1"/>
                </a:solidFill>
              </a:rPr>
              <a:t>Gus Mendes</a:t>
            </a:r>
          </a:p>
          <a:p>
            <a:r>
              <a:rPr lang="en-US" dirty="0">
                <a:solidFill>
                  <a:schemeClr val="bg1"/>
                </a:solidFill>
              </a:rPr>
              <a:t>Jacob Evans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08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Deployment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457200" y="3679965"/>
            <a:ext cx="286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Python Flask app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Added routes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Included debugger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056045" y="1412419"/>
            <a:ext cx="329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GitHub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4" y="2021223"/>
            <a:ext cx="947586" cy="9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6004556" y="3389660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AWS: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https://flask-service.ofeg1bv1af188.ca-central-1.cs.amazonlightsail.com/index.html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96024F5-6C75-D6D1-9A3E-94E1110479DE}"/>
              </a:ext>
            </a:extLst>
          </p:cNvPr>
          <p:cNvSpPr txBox="1"/>
          <p:nvPr/>
        </p:nvSpPr>
        <p:spPr>
          <a:xfrm>
            <a:off x="5996518" y="4140790"/>
            <a:ext cx="274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GitHub Pages: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https://gusmendesbh.github.io/project3-group1/index.html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89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954415" y="2571750"/>
            <a:ext cx="3235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852895" y="3614837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83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98123A-42E3-484B-B4CD-D594023830E9}"/>
              </a:ext>
            </a:extLst>
          </p:cNvPr>
          <p:cNvSpPr txBox="1"/>
          <p:nvPr/>
        </p:nvSpPr>
        <p:spPr>
          <a:xfrm>
            <a:off x="152400" y="2653835"/>
            <a:ext cx="20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3751-0248-4F56-A6EB-40DB177C95C7}"/>
              </a:ext>
            </a:extLst>
          </p:cNvPr>
          <p:cNvSpPr/>
          <p:nvPr/>
        </p:nvSpPr>
        <p:spPr>
          <a:xfrm>
            <a:off x="381000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enthusiasts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604EC-D5B6-4EB4-BB4E-996EAB55D472}"/>
              </a:ext>
            </a:extLst>
          </p:cNvPr>
          <p:cNvSpPr/>
          <p:nvPr/>
        </p:nvSpPr>
        <p:spPr>
          <a:xfrm>
            <a:off x="387791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Sports Analysts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E07BD-0CAB-4182-874D-A90BFA6B6B2F}"/>
              </a:ext>
            </a:extLst>
          </p:cNvPr>
          <p:cNvSpPr/>
          <p:nvPr/>
        </p:nvSpPr>
        <p:spPr>
          <a:xfrm flipH="1">
            <a:off x="5760822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Sports Agents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89A7F-4EB2-4A15-B76A-11A3DF6A731F}"/>
              </a:ext>
            </a:extLst>
          </p:cNvPr>
          <p:cNvSpPr/>
          <p:nvPr/>
        </p:nvSpPr>
        <p:spPr>
          <a:xfrm flipH="1">
            <a:off x="5760822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coaches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E7257B-B21E-BD97-5FE3-FF63D974B9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64" r="2500" b="10672"/>
          <a:stretch/>
        </p:blipFill>
        <p:spPr>
          <a:xfrm>
            <a:off x="0" y="-95249"/>
            <a:ext cx="9144000" cy="243839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26BEE0-D9F4-DAD2-14D7-9EA15088EFEA}"/>
              </a:ext>
            </a:extLst>
          </p:cNvPr>
          <p:cNvGrpSpPr/>
          <p:nvPr/>
        </p:nvGrpSpPr>
        <p:grpSpPr>
          <a:xfrm>
            <a:off x="3544129" y="2952750"/>
            <a:ext cx="1942272" cy="1828800"/>
            <a:chOff x="3544128" y="2952750"/>
            <a:chExt cx="2042163" cy="1828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10C6F0-B22E-4F5E-97AB-B72F2BE74E03}"/>
                </a:ext>
              </a:extLst>
            </p:cNvPr>
            <p:cNvSpPr/>
            <p:nvPr/>
          </p:nvSpPr>
          <p:spPr>
            <a:xfrm flipH="1">
              <a:off x="3544128" y="2952750"/>
              <a:ext cx="2042163" cy="1828800"/>
            </a:xfrm>
            <a:prstGeom prst="ellipse">
              <a:avLst/>
            </a:prstGeom>
            <a:solidFill>
              <a:srgbClr val="00206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0B0658-4F71-F03C-D9F3-55CDA9F3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915" y="3196117"/>
              <a:ext cx="1390587" cy="1390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946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5F180-77D1-4694-A83A-42774A1F7BEF}"/>
              </a:ext>
            </a:extLst>
          </p:cNvPr>
          <p:cNvSpPr/>
          <p:nvPr/>
        </p:nvSpPr>
        <p:spPr>
          <a:xfrm>
            <a:off x="5823064" y="439400"/>
            <a:ext cx="347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81C2A"/>
                </a:solidFill>
              </a:rPr>
              <a:t>The NFL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B2226-13F9-4A4B-8A2F-57EBAC92B925}"/>
              </a:ext>
            </a:extLst>
          </p:cNvPr>
          <p:cNvCxnSpPr>
            <a:cxnSpLocks/>
          </p:cNvCxnSpPr>
          <p:nvPr/>
        </p:nvCxnSpPr>
        <p:spPr>
          <a:xfrm>
            <a:off x="6023956" y="2061210"/>
            <a:ext cx="910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41AF-989F-4ACD-AD27-D54A9EE12976}"/>
              </a:ext>
            </a:extLst>
          </p:cNvPr>
          <p:cNvSpPr/>
          <p:nvPr/>
        </p:nvSpPr>
        <p:spPr>
          <a:xfrm>
            <a:off x="1143000" y="4029455"/>
            <a:ext cx="171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Overall Statistics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Venue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9C1FC-533A-4B59-8AF8-E85B6B5ED307}"/>
              </a:ext>
            </a:extLst>
          </p:cNvPr>
          <p:cNvSpPr txBox="1"/>
          <p:nvPr/>
        </p:nvSpPr>
        <p:spPr>
          <a:xfrm>
            <a:off x="1179872" y="3762101"/>
            <a:ext cx="167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Main Dashboard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B92F6-D702-419F-9097-9D8D5667FC99}"/>
              </a:ext>
            </a:extLst>
          </p:cNvPr>
          <p:cNvCxnSpPr>
            <a:cxnSpLocks/>
          </p:cNvCxnSpPr>
          <p:nvPr/>
        </p:nvCxnSpPr>
        <p:spPr>
          <a:xfrm>
            <a:off x="3124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95B30-74B6-4EAC-9676-B568C71EDDD3}"/>
              </a:ext>
            </a:extLst>
          </p:cNvPr>
          <p:cNvSpPr/>
          <p:nvPr/>
        </p:nvSpPr>
        <p:spPr>
          <a:xfrm>
            <a:off x="3581400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Logo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Statistic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D73BC-DF49-42FF-8C49-7E9ED74CF6A0}"/>
              </a:ext>
            </a:extLst>
          </p:cNvPr>
          <p:cNvSpPr txBox="1"/>
          <p:nvPr/>
        </p:nvSpPr>
        <p:spPr>
          <a:xfrm>
            <a:off x="3434888" y="3762101"/>
            <a:ext cx="203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1E1750-3C69-4A76-BA8D-73458F1F9F13}"/>
              </a:ext>
            </a:extLst>
          </p:cNvPr>
          <p:cNvCxnSpPr>
            <a:cxnSpLocks/>
          </p:cNvCxnSpPr>
          <p:nvPr/>
        </p:nvCxnSpPr>
        <p:spPr>
          <a:xfrm>
            <a:off x="5791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2121B-214A-4ECA-B9B1-DDA99C68B5E7}"/>
              </a:ext>
            </a:extLst>
          </p:cNvPr>
          <p:cNvSpPr/>
          <p:nvPr/>
        </p:nvSpPr>
        <p:spPr>
          <a:xfrm>
            <a:off x="6210094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Athlete Headshot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Athlete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Statistic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F400F-FA0F-47E1-99DF-B5CC61FDA552}"/>
              </a:ext>
            </a:extLst>
          </p:cNvPr>
          <p:cNvSpPr txBox="1"/>
          <p:nvPr/>
        </p:nvSpPr>
        <p:spPr>
          <a:xfrm>
            <a:off x="6081328" y="3762101"/>
            <a:ext cx="20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 Dashboard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AF45BB-4E2B-48EF-B425-0855DD0E4F5F}"/>
              </a:ext>
            </a:extLst>
          </p:cNvPr>
          <p:cNvGrpSpPr/>
          <p:nvPr/>
        </p:nvGrpSpPr>
        <p:grpSpPr>
          <a:xfrm>
            <a:off x="1728133" y="3166697"/>
            <a:ext cx="521090" cy="479708"/>
            <a:chOff x="1662113" y="2573338"/>
            <a:chExt cx="1663700" cy="1654175"/>
          </a:xfrm>
          <a:solidFill>
            <a:schemeClr val="accent1"/>
          </a:solidFill>
        </p:grpSpPr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1FEA1AF3-B1F8-4C81-8790-DA52FF248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2113" y="2573338"/>
              <a:ext cx="1663700" cy="1654175"/>
            </a:xfrm>
            <a:custGeom>
              <a:avLst/>
              <a:gdLst>
                <a:gd name="T0" fmla="*/ 192 w 1984"/>
                <a:gd name="T1" fmla="*/ 1664 h 1984"/>
                <a:gd name="T2" fmla="*/ 234 w 1984"/>
                <a:gd name="T3" fmla="*/ 1819 h 1984"/>
                <a:gd name="T4" fmla="*/ 457 w 1984"/>
                <a:gd name="T5" fmla="*/ 1984 h 1984"/>
                <a:gd name="T6" fmla="*/ 731 w 1984"/>
                <a:gd name="T7" fmla="*/ 1942 h 1984"/>
                <a:gd name="T8" fmla="*/ 896 w 1984"/>
                <a:gd name="T9" fmla="*/ 1719 h 1984"/>
                <a:gd name="T10" fmla="*/ 854 w 1984"/>
                <a:gd name="T11" fmla="*/ 1445 h 1984"/>
                <a:gd name="T12" fmla="*/ 631 w 1984"/>
                <a:gd name="T13" fmla="*/ 1280 h 1984"/>
                <a:gd name="T14" fmla="*/ 357 w 1984"/>
                <a:gd name="T15" fmla="*/ 1322 h 1984"/>
                <a:gd name="T16" fmla="*/ 192 w 1984"/>
                <a:gd name="T17" fmla="*/ 1545 h 1984"/>
                <a:gd name="T18" fmla="*/ 64 w 1984"/>
                <a:gd name="T19" fmla="*/ 320 h 1984"/>
                <a:gd name="T20" fmla="*/ 1905 w 1984"/>
                <a:gd name="T21" fmla="*/ 1359 h 1984"/>
                <a:gd name="T22" fmla="*/ 1772 w 1984"/>
                <a:gd name="T23" fmla="*/ 1048 h 1984"/>
                <a:gd name="T24" fmla="*/ 1559 w 1984"/>
                <a:gd name="T25" fmla="*/ 960 h 1984"/>
                <a:gd name="T26" fmla="*/ 1246 w 1984"/>
                <a:gd name="T27" fmla="*/ 1086 h 1984"/>
                <a:gd name="T28" fmla="*/ 1086 w 1984"/>
                <a:gd name="T29" fmla="*/ 1246 h 1984"/>
                <a:gd name="T30" fmla="*/ 960 w 1984"/>
                <a:gd name="T31" fmla="*/ 1559 h 1984"/>
                <a:gd name="T32" fmla="*/ 1048 w 1984"/>
                <a:gd name="T33" fmla="*/ 1772 h 1984"/>
                <a:gd name="T34" fmla="*/ 1359 w 1984"/>
                <a:gd name="T35" fmla="*/ 1905 h 1984"/>
                <a:gd name="T36" fmla="*/ 1585 w 1984"/>
                <a:gd name="T37" fmla="*/ 1905 h 1984"/>
                <a:gd name="T38" fmla="*/ 1896 w 1984"/>
                <a:gd name="T39" fmla="*/ 1772 h 1984"/>
                <a:gd name="T40" fmla="*/ 1984 w 1984"/>
                <a:gd name="T41" fmla="*/ 1559 h 1984"/>
                <a:gd name="T42" fmla="*/ 256 w 1984"/>
                <a:gd name="T43" fmla="*/ 1591 h 1984"/>
                <a:gd name="T44" fmla="*/ 340 w 1984"/>
                <a:gd name="T45" fmla="*/ 1540 h 1984"/>
                <a:gd name="T46" fmla="*/ 369 w 1984"/>
                <a:gd name="T47" fmla="*/ 1399 h 1984"/>
                <a:gd name="T48" fmla="*/ 464 w 1984"/>
                <a:gd name="T49" fmla="*/ 1423 h 1984"/>
                <a:gd name="T50" fmla="*/ 585 w 1984"/>
                <a:gd name="T51" fmla="*/ 1344 h 1984"/>
                <a:gd name="T52" fmla="*/ 636 w 1984"/>
                <a:gd name="T53" fmla="*/ 1428 h 1984"/>
                <a:gd name="T54" fmla="*/ 777 w 1984"/>
                <a:gd name="T55" fmla="*/ 1457 h 1984"/>
                <a:gd name="T56" fmla="*/ 753 w 1984"/>
                <a:gd name="T57" fmla="*/ 1552 h 1984"/>
                <a:gd name="T58" fmla="*/ 832 w 1984"/>
                <a:gd name="T59" fmla="*/ 1673 h 1984"/>
                <a:gd name="T60" fmla="*/ 748 w 1984"/>
                <a:gd name="T61" fmla="*/ 1724 h 1984"/>
                <a:gd name="T62" fmla="*/ 719 w 1984"/>
                <a:gd name="T63" fmla="*/ 1865 h 1984"/>
                <a:gd name="T64" fmla="*/ 624 w 1984"/>
                <a:gd name="T65" fmla="*/ 1841 h 1984"/>
                <a:gd name="T66" fmla="*/ 503 w 1984"/>
                <a:gd name="T67" fmla="*/ 1920 h 1984"/>
                <a:gd name="T68" fmla="*/ 452 w 1984"/>
                <a:gd name="T69" fmla="*/ 1836 h 1984"/>
                <a:gd name="T70" fmla="*/ 311 w 1984"/>
                <a:gd name="T71" fmla="*/ 1807 h 1984"/>
                <a:gd name="T72" fmla="*/ 335 w 1984"/>
                <a:gd name="T73" fmla="*/ 1712 h 1984"/>
                <a:gd name="T74" fmla="*/ 256 w 1984"/>
                <a:gd name="T75" fmla="*/ 1591 h 1984"/>
                <a:gd name="T76" fmla="*/ 1847 w 1984"/>
                <a:gd name="T77" fmla="*/ 1554 h 1984"/>
                <a:gd name="T78" fmla="*/ 1818 w 1984"/>
                <a:gd name="T79" fmla="*/ 1760 h 1984"/>
                <a:gd name="T80" fmla="*/ 1679 w 1984"/>
                <a:gd name="T81" fmla="*/ 1795 h 1984"/>
                <a:gd name="T82" fmla="*/ 1513 w 1984"/>
                <a:gd name="T83" fmla="*/ 1920 h 1984"/>
                <a:gd name="T84" fmla="*/ 1390 w 1984"/>
                <a:gd name="T85" fmla="*/ 1847 h 1984"/>
                <a:gd name="T86" fmla="*/ 1184 w 1984"/>
                <a:gd name="T87" fmla="*/ 1818 h 1984"/>
                <a:gd name="T88" fmla="*/ 1149 w 1984"/>
                <a:gd name="T89" fmla="*/ 1679 h 1984"/>
                <a:gd name="T90" fmla="*/ 1024 w 1984"/>
                <a:gd name="T91" fmla="*/ 1513 h 1984"/>
                <a:gd name="T92" fmla="*/ 1097 w 1984"/>
                <a:gd name="T93" fmla="*/ 1390 h 1984"/>
                <a:gd name="T94" fmla="*/ 1126 w 1984"/>
                <a:gd name="T95" fmla="*/ 1184 h 1984"/>
                <a:gd name="T96" fmla="*/ 1265 w 1984"/>
                <a:gd name="T97" fmla="*/ 1149 h 1984"/>
                <a:gd name="T98" fmla="*/ 1431 w 1984"/>
                <a:gd name="T99" fmla="*/ 1024 h 1984"/>
                <a:gd name="T100" fmla="*/ 1554 w 1984"/>
                <a:gd name="T101" fmla="*/ 1097 h 1984"/>
                <a:gd name="T102" fmla="*/ 1760 w 1984"/>
                <a:gd name="T103" fmla="*/ 1126 h 1984"/>
                <a:gd name="T104" fmla="*/ 1795 w 1984"/>
                <a:gd name="T105" fmla="*/ 1265 h 1984"/>
                <a:gd name="T106" fmla="*/ 1920 w 1984"/>
                <a:gd name="T107" fmla="*/ 1431 h 1984"/>
                <a:gd name="T108" fmla="*/ 64 w 1984"/>
                <a:gd name="T109" fmla="*/ 64 h 1984"/>
                <a:gd name="T110" fmla="*/ 64 w 1984"/>
                <a:gd name="T111" fmla="*/ 256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4" h="1984">
                  <a:moveTo>
                    <a:pt x="0" y="0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192" y="1664"/>
                    <a:pt x="192" y="1664"/>
                    <a:pt x="192" y="1664"/>
                  </a:cubicBezTo>
                  <a:cubicBezTo>
                    <a:pt x="192" y="1719"/>
                    <a:pt x="192" y="1719"/>
                    <a:pt x="192" y="1719"/>
                  </a:cubicBezTo>
                  <a:cubicBezTo>
                    <a:pt x="271" y="1745"/>
                    <a:pt x="271" y="1745"/>
                    <a:pt x="271" y="1745"/>
                  </a:cubicBezTo>
                  <a:cubicBezTo>
                    <a:pt x="234" y="1819"/>
                    <a:pt x="234" y="1819"/>
                    <a:pt x="234" y="1819"/>
                  </a:cubicBezTo>
                  <a:cubicBezTo>
                    <a:pt x="357" y="1942"/>
                    <a:pt x="357" y="1942"/>
                    <a:pt x="357" y="1942"/>
                  </a:cubicBezTo>
                  <a:cubicBezTo>
                    <a:pt x="431" y="1905"/>
                    <a:pt x="431" y="1905"/>
                    <a:pt x="431" y="1905"/>
                  </a:cubicBezTo>
                  <a:cubicBezTo>
                    <a:pt x="457" y="1984"/>
                    <a:pt x="457" y="1984"/>
                    <a:pt x="457" y="1984"/>
                  </a:cubicBezTo>
                  <a:cubicBezTo>
                    <a:pt x="631" y="1984"/>
                    <a:pt x="631" y="1984"/>
                    <a:pt x="631" y="1984"/>
                  </a:cubicBezTo>
                  <a:cubicBezTo>
                    <a:pt x="657" y="1905"/>
                    <a:pt x="657" y="1905"/>
                    <a:pt x="657" y="1905"/>
                  </a:cubicBezTo>
                  <a:cubicBezTo>
                    <a:pt x="731" y="1942"/>
                    <a:pt x="731" y="1942"/>
                    <a:pt x="731" y="1942"/>
                  </a:cubicBezTo>
                  <a:cubicBezTo>
                    <a:pt x="854" y="1819"/>
                    <a:pt x="854" y="1819"/>
                    <a:pt x="854" y="1819"/>
                  </a:cubicBezTo>
                  <a:cubicBezTo>
                    <a:pt x="817" y="1745"/>
                    <a:pt x="817" y="1745"/>
                    <a:pt x="817" y="1745"/>
                  </a:cubicBezTo>
                  <a:cubicBezTo>
                    <a:pt x="896" y="1719"/>
                    <a:pt x="896" y="1719"/>
                    <a:pt x="896" y="1719"/>
                  </a:cubicBezTo>
                  <a:cubicBezTo>
                    <a:pt x="896" y="1545"/>
                    <a:pt x="896" y="1545"/>
                    <a:pt x="896" y="1545"/>
                  </a:cubicBezTo>
                  <a:cubicBezTo>
                    <a:pt x="817" y="1519"/>
                    <a:pt x="817" y="1519"/>
                    <a:pt x="817" y="1519"/>
                  </a:cubicBezTo>
                  <a:cubicBezTo>
                    <a:pt x="854" y="1445"/>
                    <a:pt x="854" y="1445"/>
                    <a:pt x="854" y="1445"/>
                  </a:cubicBezTo>
                  <a:cubicBezTo>
                    <a:pt x="731" y="1322"/>
                    <a:pt x="731" y="1322"/>
                    <a:pt x="731" y="1322"/>
                  </a:cubicBezTo>
                  <a:cubicBezTo>
                    <a:pt x="657" y="1359"/>
                    <a:pt x="657" y="1359"/>
                    <a:pt x="657" y="1359"/>
                  </a:cubicBezTo>
                  <a:cubicBezTo>
                    <a:pt x="631" y="1280"/>
                    <a:pt x="631" y="1280"/>
                    <a:pt x="631" y="1280"/>
                  </a:cubicBezTo>
                  <a:cubicBezTo>
                    <a:pt x="457" y="1280"/>
                    <a:pt x="457" y="1280"/>
                    <a:pt x="457" y="1280"/>
                  </a:cubicBezTo>
                  <a:cubicBezTo>
                    <a:pt x="431" y="1359"/>
                    <a:pt x="431" y="1359"/>
                    <a:pt x="431" y="1359"/>
                  </a:cubicBezTo>
                  <a:cubicBezTo>
                    <a:pt x="357" y="1322"/>
                    <a:pt x="357" y="1322"/>
                    <a:pt x="357" y="1322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71" y="1519"/>
                    <a:pt x="271" y="1519"/>
                    <a:pt x="271" y="1519"/>
                  </a:cubicBezTo>
                  <a:cubicBezTo>
                    <a:pt x="192" y="1545"/>
                    <a:pt x="192" y="1545"/>
                    <a:pt x="192" y="1545"/>
                  </a:cubicBezTo>
                  <a:cubicBezTo>
                    <a:pt x="192" y="1600"/>
                    <a:pt x="192" y="1600"/>
                    <a:pt x="192" y="1600"/>
                  </a:cubicBezTo>
                  <a:cubicBezTo>
                    <a:pt x="64" y="1600"/>
                    <a:pt x="64" y="1600"/>
                    <a:pt x="64" y="160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1364"/>
                    <a:pt x="1920" y="1364"/>
                    <a:pt x="1920" y="1364"/>
                  </a:cubicBezTo>
                  <a:cubicBezTo>
                    <a:pt x="1905" y="1359"/>
                    <a:pt x="1905" y="1359"/>
                    <a:pt x="1905" y="1359"/>
                  </a:cubicBezTo>
                  <a:cubicBezTo>
                    <a:pt x="1895" y="1319"/>
                    <a:pt x="1879" y="1281"/>
                    <a:pt x="1858" y="1246"/>
                  </a:cubicBezTo>
                  <a:cubicBezTo>
                    <a:pt x="1896" y="1172"/>
                    <a:pt x="1896" y="1172"/>
                    <a:pt x="1896" y="1172"/>
                  </a:cubicBezTo>
                  <a:cubicBezTo>
                    <a:pt x="1772" y="1048"/>
                    <a:pt x="1772" y="1048"/>
                    <a:pt x="1772" y="1048"/>
                  </a:cubicBezTo>
                  <a:cubicBezTo>
                    <a:pt x="1698" y="1086"/>
                    <a:pt x="1698" y="1086"/>
                    <a:pt x="1698" y="1086"/>
                  </a:cubicBezTo>
                  <a:cubicBezTo>
                    <a:pt x="1663" y="1065"/>
                    <a:pt x="1625" y="1049"/>
                    <a:pt x="1585" y="1039"/>
                  </a:cubicBezTo>
                  <a:cubicBezTo>
                    <a:pt x="1559" y="960"/>
                    <a:pt x="1559" y="960"/>
                    <a:pt x="1559" y="960"/>
                  </a:cubicBezTo>
                  <a:cubicBezTo>
                    <a:pt x="1385" y="960"/>
                    <a:pt x="1385" y="960"/>
                    <a:pt x="1385" y="960"/>
                  </a:cubicBezTo>
                  <a:cubicBezTo>
                    <a:pt x="1359" y="1039"/>
                    <a:pt x="1359" y="1039"/>
                    <a:pt x="1359" y="1039"/>
                  </a:cubicBezTo>
                  <a:cubicBezTo>
                    <a:pt x="1319" y="1049"/>
                    <a:pt x="1281" y="1065"/>
                    <a:pt x="1246" y="1086"/>
                  </a:cubicBezTo>
                  <a:cubicBezTo>
                    <a:pt x="1172" y="1048"/>
                    <a:pt x="1172" y="1048"/>
                    <a:pt x="1172" y="1048"/>
                  </a:cubicBezTo>
                  <a:cubicBezTo>
                    <a:pt x="1048" y="1172"/>
                    <a:pt x="1048" y="1172"/>
                    <a:pt x="1048" y="1172"/>
                  </a:cubicBezTo>
                  <a:cubicBezTo>
                    <a:pt x="1086" y="1246"/>
                    <a:pt x="1086" y="1246"/>
                    <a:pt x="1086" y="1246"/>
                  </a:cubicBezTo>
                  <a:cubicBezTo>
                    <a:pt x="1065" y="1281"/>
                    <a:pt x="1049" y="1319"/>
                    <a:pt x="1039" y="1359"/>
                  </a:cubicBezTo>
                  <a:cubicBezTo>
                    <a:pt x="960" y="1385"/>
                    <a:pt x="960" y="1385"/>
                    <a:pt x="960" y="1385"/>
                  </a:cubicBezTo>
                  <a:cubicBezTo>
                    <a:pt x="960" y="1559"/>
                    <a:pt x="960" y="1559"/>
                    <a:pt x="960" y="1559"/>
                  </a:cubicBezTo>
                  <a:cubicBezTo>
                    <a:pt x="1039" y="1585"/>
                    <a:pt x="1039" y="1585"/>
                    <a:pt x="1039" y="1585"/>
                  </a:cubicBezTo>
                  <a:cubicBezTo>
                    <a:pt x="1049" y="1625"/>
                    <a:pt x="1065" y="1663"/>
                    <a:pt x="1086" y="1698"/>
                  </a:cubicBezTo>
                  <a:cubicBezTo>
                    <a:pt x="1048" y="1772"/>
                    <a:pt x="1048" y="1772"/>
                    <a:pt x="1048" y="1772"/>
                  </a:cubicBezTo>
                  <a:cubicBezTo>
                    <a:pt x="1172" y="1896"/>
                    <a:pt x="1172" y="1896"/>
                    <a:pt x="1172" y="1896"/>
                  </a:cubicBezTo>
                  <a:cubicBezTo>
                    <a:pt x="1246" y="1858"/>
                    <a:pt x="1246" y="1858"/>
                    <a:pt x="1246" y="1858"/>
                  </a:cubicBezTo>
                  <a:cubicBezTo>
                    <a:pt x="1281" y="1879"/>
                    <a:pt x="1319" y="1895"/>
                    <a:pt x="1359" y="1905"/>
                  </a:cubicBezTo>
                  <a:cubicBezTo>
                    <a:pt x="1385" y="1984"/>
                    <a:pt x="1385" y="1984"/>
                    <a:pt x="1385" y="1984"/>
                  </a:cubicBezTo>
                  <a:cubicBezTo>
                    <a:pt x="1559" y="1984"/>
                    <a:pt x="1559" y="1984"/>
                    <a:pt x="1559" y="1984"/>
                  </a:cubicBezTo>
                  <a:cubicBezTo>
                    <a:pt x="1585" y="1905"/>
                    <a:pt x="1585" y="1905"/>
                    <a:pt x="1585" y="1905"/>
                  </a:cubicBezTo>
                  <a:cubicBezTo>
                    <a:pt x="1625" y="1895"/>
                    <a:pt x="1663" y="1879"/>
                    <a:pt x="1698" y="1858"/>
                  </a:cubicBezTo>
                  <a:cubicBezTo>
                    <a:pt x="1772" y="1896"/>
                    <a:pt x="1772" y="1896"/>
                    <a:pt x="1772" y="1896"/>
                  </a:cubicBezTo>
                  <a:cubicBezTo>
                    <a:pt x="1896" y="1772"/>
                    <a:pt x="1896" y="1772"/>
                    <a:pt x="1896" y="1772"/>
                  </a:cubicBezTo>
                  <a:cubicBezTo>
                    <a:pt x="1858" y="1698"/>
                    <a:pt x="1858" y="1698"/>
                    <a:pt x="1858" y="1698"/>
                  </a:cubicBezTo>
                  <a:cubicBezTo>
                    <a:pt x="1879" y="1663"/>
                    <a:pt x="1895" y="1625"/>
                    <a:pt x="1905" y="1585"/>
                  </a:cubicBezTo>
                  <a:cubicBezTo>
                    <a:pt x="1984" y="1559"/>
                    <a:pt x="1984" y="1559"/>
                    <a:pt x="1984" y="1559"/>
                  </a:cubicBezTo>
                  <a:cubicBezTo>
                    <a:pt x="1984" y="0"/>
                    <a:pt x="1984" y="0"/>
                    <a:pt x="1984" y="0"/>
                  </a:cubicBezTo>
                  <a:lnTo>
                    <a:pt x="0" y="0"/>
                  </a:lnTo>
                  <a:close/>
                  <a:moveTo>
                    <a:pt x="256" y="1591"/>
                  </a:moveTo>
                  <a:cubicBezTo>
                    <a:pt x="329" y="1567"/>
                    <a:pt x="329" y="1567"/>
                    <a:pt x="329" y="1567"/>
                  </a:cubicBezTo>
                  <a:cubicBezTo>
                    <a:pt x="335" y="1552"/>
                    <a:pt x="335" y="1552"/>
                    <a:pt x="335" y="1552"/>
                  </a:cubicBezTo>
                  <a:cubicBezTo>
                    <a:pt x="336" y="1548"/>
                    <a:pt x="338" y="1544"/>
                    <a:pt x="340" y="1540"/>
                  </a:cubicBezTo>
                  <a:cubicBezTo>
                    <a:pt x="346" y="1526"/>
                    <a:pt x="346" y="1526"/>
                    <a:pt x="346" y="1526"/>
                  </a:cubicBezTo>
                  <a:cubicBezTo>
                    <a:pt x="311" y="1457"/>
                    <a:pt x="311" y="1457"/>
                    <a:pt x="311" y="1457"/>
                  </a:cubicBezTo>
                  <a:cubicBezTo>
                    <a:pt x="369" y="1399"/>
                    <a:pt x="369" y="1399"/>
                    <a:pt x="369" y="1399"/>
                  </a:cubicBezTo>
                  <a:cubicBezTo>
                    <a:pt x="438" y="1434"/>
                    <a:pt x="438" y="1434"/>
                    <a:pt x="438" y="1434"/>
                  </a:cubicBezTo>
                  <a:cubicBezTo>
                    <a:pt x="452" y="1428"/>
                    <a:pt x="452" y="1428"/>
                    <a:pt x="452" y="1428"/>
                  </a:cubicBezTo>
                  <a:cubicBezTo>
                    <a:pt x="456" y="1426"/>
                    <a:pt x="460" y="1424"/>
                    <a:pt x="464" y="1423"/>
                  </a:cubicBezTo>
                  <a:cubicBezTo>
                    <a:pt x="479" y="1418"/>
                    <a:pt x="479" y="1418"/>
                    <a:pt x="479" y="1418"/>
                  </a:cubicBezTo>
                  <a:cubicBezTo>
                    <a:pt x="503" y="1344"/>
                    <a:pt x="503" y="1344"/>
                    <a:pt x="503" y="1344"/>
                  </a:cubicBezTo>
                  <a:cubicBezTo>
                    <a:pt x="585" y="1344"/>
                    <a:pt x="585" y="1344"/>
                    <a:pt x="585" y="1344"/>
                  </a:cubicBezTo>
                  <a:cubicBezTo>
                    <a:pt x="609" y="1418"/>
                    <a:pt x="609" y="1418"/>
                    <a:pt x="609" y="1418"/>
                  </a:cubicBezTo>
                  <a:cubicBezTo>
                    <a:pt x="624" y="1423"/>
                    <a:pt x="624" y="1423"/>
                    <a:pt x="624" y="1423"/>
                  </a:cubicBezTo>
                  <a:cubicBezTo>
                    <a:pt x="628" y="1424"/>
                    <a:pt x="632" y="1426"/>
                    <a:pt x="636" y="1428"/>
                  </a:cubicBezTo>
                  <a:cubicBezTo>
                    <a:pt x="650" y="1434"/>
                    <a:pt x="650" y="1434"/>
                    <a:pt x="650" y="1434"/>
                  </a:cubicBezTo>
                  <a:cubicBezTo>
                    <a:pt x="719" y="1399"/>
                    <a:pt x="719" y="1399"/>
                    <a:pt x="719" y="1399"/>
                  </a:cubicBezTo>
                  <a:cubicBezTo>
                    <a:pt x="777" y="1457"/>
                    <a:pt x="777" y="1457"/>
                    <a:pt x="777" y="1457"/>
                  </a:cubicBezTo>
                  <a:cubicBezTo>
                    <a:pt x="742" y="1526"/>
                    <a:pt x="742" y="1526"/>
                    <a:pt x="742" y="1526"/>
                  </a:cubicBezTo>
                  <a:cubicBezTo>
                    <a:pt x="748" y="1540"/>
                    <a:pt x="748" y="1540"/>
                    <a:pt x="748" y="1540"/>
                  </a:cubicBezTo>
                  <a:cubicBezTo>
                    <a:pt x="750" y="1544"/>
                    <a:pt x="752" y="1548"/>
                    <a:pt x="753" y="1552"/>
                  </a:cubicBezTo>
                  <a:cubicBezTo>
                    <a:pt x="759" y="1567"/>
                    <a:pt x="759" y="1567"/>
                    <a:pt x="759" y="1567"/>
                  </a:cubicBezTo>
                  <a:cubicBezTo>
                    <a:pt x="832" y="1591"/>
                    <a:pt x="832" y="1591"/>
                    <a:pt x="832" y="1591"/>
                  </a:cubicBezTo>
                  <a:cubicBezTo>
                    <a:pt x="832" y="1673"/>
                    <a:pt x="832" y="1673"/>
                    <a:pt x="832" y="1673"/>
                  </a:cubicBezTo>
                  <a:cubicBezTo>
                    <a:pt x="759" y="1697"/>
                    <a:pt x="759" y="1697"/>
                    <a:pt x="759" y="1697"/>
                  </a:cubicBezTo>
                  <a:cubicBezTo>
                    <a:pt x="753" y="1712"/>
                    <a:pt x="753" y="1712"/>
                    <a:pt x="753" y="1712"/>
                  </a:cubicBezTo>
                  <a:cubicBezTo>
                    <a:pt x="752" y="1716"/>
                    <a:pt x="750" y="1720"/>
                    <a:pt x="748" y="1724"/>
                  </a:cubicBezTo>
                  <a:cubicBezTo>
                    <a:pt x="742" y="1738"/>
                    <a:pt x="742" y="1738"/>
                    <a:pt x="742" y="1738"/>
                  </a:cubicBezTo>
                  <a:cubicBezTo>
                    <a:pt x="777" y="1807"/>
                    <a:pt x="777" y="1807"/>
                    <a:pt x="777" y="1807"/>
                  </a:cubicBezTo>
                  <a:cubicBezTo>
                    <a:pt x="719" y="1865"/>
                    <a:pt x="719" y="1865"/>
                    <a:pt x="719" y="1865"/>
                  </a:cubicBezTo>
                  <a:cubicBezTo>
                    <a:pt x="650" y="1830"/>
                    <a:pt x="650" y="1830"/>
                    <a:pt x="650" y="1830"/>
                  </a:cubicBezTo>
                  <a:cubicBezTo>
                    <a:pt x="636" y="1836"/>
                    <a:pt x="636" y="1836"/>
                    <a:pt x="636" y="1836"/>
                  </a:cubicBezTo>
                  <a:cubicBezTo>
                    <a:pt x="632" y="1838"/>
                    <a:pt x="628" y="1840"/>
                    <a:pt x="624" y="1841"/>
                  </a:cubicBezTo>
                  <a:cubicBezTo>
                    <a:pt x="609" y="1846"/>
                    <a:pt x="609" y="1846"/>
                    <a:pt x="609" y="1846"/>
                  </a:cubicBezTo>
                  <a:cubicBezTo>
                    <a:pt x="585" y="1920"/>
                    <a:pt x="585" y="1920"/>
                    <a:pt x="585" y="1920"/>
                  </a:cubicBezTo>
                  <a:cubicBezTo>
                    <a:pt x="503" y="1920"/>
                    <a:pt x="503" y="1920"/>
                    <a:pt x="503" y="1920"/>
                  </a:cubicBezTo>
                  <a:cubicBezTo>
                    <a:pt x="479" y="1846"/>
                    <a:pt x="479" y="1846"/>
                    <a:pt x="479" y="1846"/>
                  </a:cubicBezTo>
                  <a:cubicBezTo>
                    <a:pt x="464" y="1841"/>
                    <a:pt x="464" y="1841"/>
                    <a:pt x="464" y="1841"/>
                  </a:cubicBezTo>
                  <a:cubicBezTo>
                    <a:pt x="460" y="1840"/>
                    <a:pt x="456" y="1838"/>
                    <a:pt x="452" y="1836"/>
                  </a:cubicBezTo>
                  <a:cubicBezTo>
                    <a:pt x="438" y="1830"/>
                    <a:pt x="438" y="1830"/>
                    <a:pt x="438" y="1830"/>
                  </a:cubicBezTo>
                  <a:cubicBezTo>
                    <a:pt x="369" y="1865"/>
                    <a:pt x="369" y="1865"/>
                    <a:pt x="369" y="1865"/>
                  </a:cubicBezTo>
                  <a:cubicBezTo>
                    <a:pt x="311" y="1807"/>
                    <a:pt x="311" y="1807"/>
                    <a:pt x="311" y="1807"/>
                  </a:cubicBezTo>
                  <a:cubicBezTo>
                    <a:pt x="346" y="1737"/>
                    <a:pt x="346" y="1737"/>
                    <a:pt x="346" y="1737"/>
                  </a:cubicBezTo>
                  <a:cubicBezTo>
                    <a:pt x="340" y="1724"/>
                    <a:pt x="340" y="1724"/>
                    <a:pt x="340" y="1724"/>
                  </a:cubicBezTo>
                  <a:cubicBezTo>
                    <a:pt x="338" y="1720"/>
                    <a:pt x="336" y="1716"/>
                    <a:pt x="335" y="1712"/>
                  </a:cubicBezTo>
                  <a:cubicBezTo>
                    <a:pt x="329" y="1697"/>
                    <a:pt x="329" y="1697"/>
                    <a:pt x="329" y="1697"/>
                  </a:cubicBezTo>
                  <a:cubicBezTo>
                    <a:pt x="256" y="1673"/>
                    <a:pt x="256" y="1673"/>
                    <a:pt x="256" y="1673"/>
                  </a:cubicBezTo>
                  <a:lnTo>
                    <a:pt x="256" y="1591"/>
                  </a:lnTo>
                  <a:close/>
                  <a:moveTo>
                    <a:pt x="1920" y="1513"/>
                  </a:moveTo>
                  <a:cubicBezTo>
                    <a:pt x="1851" y="1536"/>
                    <a:pt x="1851" y="1536"/>
                    <a:pt x="1851" y="1536"/>
                  </a:cubicBezTo>
                  <a:cubicBezTo>
                    <a:pt x="1847" y="1554"/>
                    <a:pt x="1847" y="1554"/>
                    <a:pt x="1847" y="1554"/>
                  </a:cubicBezTo>
                  <a:cubicBezTo>
                    <a:pt x="1837" y="1598"/>
                    <a:pt x="1820" y="1640"/>
                    <a:pt x="1795" y="1679"/>
                  </a:cubicBezTo>
                  <a:cubicBezTo>
                    <a:pt x="1785" y="1695"/>
                    <a:pt x="1785" y="1695"/>
                    <a:pt x="1785" y="1695"/>
                  </a:cubicBezTo>
                  <a:cubicBezTo>
                    <a:pt x="1818" y="1760"/>
                    <a:pt x="1818" y="1760"/>
                    <a:pt x="1818" y="1760"/>
                  </a:cubicBezTo>
                  <a:cubicBezTo>
                    <a:pt x="1760" y="1818"/>
                    <a:pt x="1760" y="1818"/>
                    <a:pt x="1760" y="1818"/>
                  </a:cubicBezTo>
                  <a:cubicBezTo>
                    <a:pt x="1695" y="1785"/>
                    <a:pt x="1695" y="1785"/>
                    <a:pt x="1695" y="1785"/>
                  </a:cubicBezTo>
                  <a:cubicBezTo>
                    <a:pt x="1679" y="1795"/>
                    <a:pt x="1679" y="1795"/>
                    <a:pt x="1679" y="1795"/>
                  </a:cubicBezTo>
                  <a:cubicBezTo>
                    <a:pt x="1640" y="1820"/>
                    <a:pt x="1598" y="1837"/>
                    <a:pt x="1554" y="1847"/>
                  </a:cubicBezTo>
                  <a:cubicBezTo>
                    <a:pt x="1536" y="1851"/>
                    <a:pt x="1536" y="1851"/>
                    <a:pt x="1536" y="1851"/>
                  </a:cubicBezTo>
                  <a:cubicBezTo>
                    <a:pt x="1513" y="1920"/>
                    <a:pt x="1513" y="1920"/>
                    <a:pt x="1513" y="1920"/>
                  </a:cubicBezTo>
                  <a:cubicBezTo>
                    <a:pt x="1431" y="1920"/>
                    <a:pt x="1431" y="1920"/>
                    <a:pt x="1431" y="1920"/>
                  </a:cubicBezTo>
                  <a:cubicBezTo>
                    <a:pt x="1408" y="1851"/>
                    <a:pt x="1408" y="1851"/>
                    <a:pt x="1408" y="1851"/>
                  </a:cubicBezTo>
                  <a:cubicBezTo>
                    <a:pt x="1390" y="1847"/>
                    <a:pt x="1390" y="1847"/>
                    <a:pt x="1390" y="1847"/>
                  </a:cubicBezTo>
                  <a:cubicBezTo>
                    <a:pt x="1346" y="1837"/>
                    <a:pt x="1303" y="1820"/>
                    <a:pt x="1265" y="1795"/>
                  </a:cubicBezTo>
                  <a:cubicBezTo>
                    <a:pt x="1249" y="1785"/>
                    <a:pt x="1249" y="1785"/>
                    <a:pt x="1249" y="1785"/>
                  </a:cubicBezTo>
                  <a:cubicBezTo>
                    <a:pt x="1184" y="1818"/>
                    <a:pt x="1184" y="1818"/>
                    <a:pt x="1184" y="1818"/>
                  </a:cubicBezTo>
                  <a:cubicBezTo>
                    <a:pt x="1126" y="1760"/>
                    <a:pt x="1126" y="1760"/>
                    <a:pt x="1126" y="1760"/>
                  </a:cubicBezTo>
                  <a:cubicBezTo>
                    <a:pt x="1159" y="1695"/>
                    <a:pt x="1159" y="1695"/>
                    <a:pt x="1159" y="1695"/>
                  </a:cubicBezTo>
                  <a:cubicBezTo>
                    <a:pt x="1149" y="1679"/>
                    <a:pt x="1149" y="1679"/>
                    <a:pt x="1149" y="1679"/>
                  </a:cubicBezTo>
                  <a:cubicBezTo>
                    <a:pt x="1124" y="1640"/>
                    <a:pt x="1107" y="1598"/>
                    <a:pt x="1097" y="1554"/>
                  </a:cubicBezTo>
                  <a:cubicBezTo>
                    <a:pt x="1093" y="1536"/>
                    <a:pt x="1093" y="1536"/>
                    <a:pt x="1093" y="1536"/>
                  </a:cubicBezTo>
                  <a:cubicBezTo>
                    <a:pt x="1024" y="1513"/>
                    <a:pt x="1024" y="1513"/>
                    <a:pt x="1024" y="1513"/>
                  </a:cubicBezTo>
                  <a:cubicBezTo>
                    <a:pt x="1024" y="1431"/>
                    <a:pt x="1024" y="1431"/>
                    <a:pt x="1024" y="1431"/>
                  </a:cubicBezTo>
                  <a:cubicBezTo>
                    <a:pt x="1093" y="1408"/>
                    <a:pt x="1093" y="1408"/>
                    <a:pt x="1093" y="1408"/>
                  </a:cubicBezTo>
                  <a:cubicBezTo>
                    <a:pt x="1097" y="1390"/>
                    <a:pt x="1097" y="1390"/>
                    <a:pt x="1097" y="1390"/>
                  </a:cubicBezTo>
                  <a:cubicBezTo>
                    <a:pt x="1107" y="1346"/>
                    <a:pt x="1124" y="1304"/>
                    <a:pt x="1149" y="1265"/>
                  </a:cubicBezTo>
                  <a:cubicBezTo>
                    <a:pt x="1159" y="1249"/>
                    <a:pt x="1159" y="1249"/>
                    <a:pt x="1159" y="1249"/>
                  </a:cubicBezTo>
                  <a:cubicBezTo>
                    <a:pt x="1126" y="1184"/>
                    <a:pt x="1126" y="1184"/>
                    <a:pt x="1126" y="1184"/>
                  </a:cubicBezTo>
                  <a:cubicBezTo>
                    <a:pt x="1184" y="1126"/>
                    <a:pt x="1184" y="1126"/>
                    <a:pt x="1184" y="1126"/>
                  </a:cubicBezTo>
                  <a:cubicBezTo>
                    <a:pt x="1249" y="1159"/>
                    <a:pt x="1249" y="1159"/>
                    <a:pt x="1249" y="1159"/>
                  </a:cubicBezTo>
                  <a:cubicBezTo>
                    <a:pt x="1265" y="1149"/>
                    <a:pt x="1265" y="1149"/>
                    <a:pt x="1265" y="1149"/>
                  </a:cubicBezTo>
                  <a:cubicBezTo>
                    <a:pt x="1304" y="1124"/>
                    <a:pt x="1346" y="1107"/>
                    <a:pt x="1390" y="1097"/>
                  </a:cubicBezTo>
                  <a:cubicBezTo>
                    <a:pt x="1408" y="1093"/>
                    <a:pt x="1408" y="1093"/>
                    <a:pt x="1408" y="1093"/>
                  </a:cubicBezTo>
                  <a:cubicBezTo>
                    <a:pt x="1431" y="1024"/>
                    <a:pt x="1431" y="1024"/>
                    <a:pt x="1431" y="1024"/>
                  </a:cubicBezTo>
                  <a:cubicBezTo>
                    <a:pt x="1513" y="1024"/>
                    <a:pt x="1513" y="1024"/>
                    <a:pt x="1513" y="1024"/>
                  </a:cubicBezTo>
                  <a:cubicBezTo>
                    <a:pt x="1536" y="1093"/>
                    <a:pt x="1536" y="1093"/>
                    <a:pt x="1536" y="1093"/>
                  </a:cubicBezTo>
                  <a:cubicBezTo>
                    <a:pt x="1554" y="1097"/>
                    <a:pt x="1554" y="1097"/>
                    <a:pt x="1554" y="1097"/>
                  </a:cubicBezTo>
                  <a:cubicBezTo>
                    <a:pt x="1598" y="1107"/>
                    <a:pt x="1641" y="1124"/>
                    <a:pt x="1679" y="1149"/>
                  </a:cubicBezTo>
                  <a:cubicBezTo>
                    <a:pt x="1695" y="1159"/>
                    <a:pt x="1695" y="1159"/>
                    <a:pt x="1695" y="1159"/>
                  </a:cubicBezTo>
                  <a:cubicBezTo>
                    <a:pt x="1760" y="1126"/>
                    <a:pt x="1760" y="1126"/>
                    <a:pt x="1760" y="1126"/>
                  </a:cubicBezTo>
                  <a:cubicBezTo>
                    <a:pt x="1818" y="1184"/>
                    <a:pt x="1818" y="1184"/>
                    <a:pt x="1818" y="1184"/>
                  </a:cubicBezTo>
                  <a:cubicBezTo>
                    <a:pt x="1785" y="1249"/>
                    <a:pt x="1785" y="1249"/>
                    <a:pt x="1785" y="1249"/>
                  </a:cubicBezTo>
                  <a:cubicBezTo>
                    <a:pt x="1795" y="1265"/>
                    <a:pt x="1795" y="1265"/>
                    <a:pt x="1795" y="1265"/>
                  </a:cubicBezTo>
                  <a:cubicBezTo>
                    <a:pt x="1820" y="1304"/>
                    <a:pt x="1837" y="1346"/>
                    <a:pt x="1847" y="1390"/>
                  </a:cubicBezTo>
                  <a:cubicBezTo>
                    <a:pt x="1851" y="1408"/>
                    <a:pt x="1851" y="1408"/>
                    <a:pt x="1851" y="1408"/>
                  </a:cubicBezTo>
                  <a:cubicBezTo>
                    <a:pt x="1920" y="1431"/>
                    <a:pt x="1920" y="1431"/>
                    <a:pt x="1920" y="1431"/>
                  </a:cubicBezTo>
                  <a:lnTo>
                    <a:pt x="1920" y="1513"/>
                  </a:lnTo>
                  <a:close/>
                  <a:moveTo>
                    <a:pt x="64" y="256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1920" y="64"/>
                    <a:pt x="1920" y="64"/>
                    <a:pt x="1920" y="64"/>
                  </a:cubicBezTo>
                  <a:cubicBezTo>
                    <a:pt x="1920" y="256"/>
                    <a:pt x="1920" y="256"/>
                    <a:pt x="1920" y="256"/>
                  </a:cubicBezTo>
                  <a:lnTo>
                    <a:pt x="64" y="256"/>
                  </a:lnTo>
                  <a:close/>
                  <a:moveTo>
                    <a:pt x="64" y="256"/>
                  </a:moveTo>
                  <a:cubicBezTo>
                    <a:pt x="64" y="256"/>
                    <a:pt x="64" y="256"/>
                    <a:pt x="64" y="2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E102D72-0539-469E-B6CC-15C8536A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3DD6BAB2-5900-4B13-A0C7-4C177EEE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81EE5E44-8173-4A76-9026-8C9F74B3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2679700"/>
              <a:ext cx="523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95FCB13D-EF71-4B50-A10E-17DC2B80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3800475"/>
              <a:ext cx="268288" cy="268288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  <a:gd name="T20" fmla="*/ 160 w 320"/>
                <a:gd name="T21" fmla="*/ 64 h 320"/>
                <a:gd name="T22" fmla="*/ 160 w 320"/>
                <a:gd name="T23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lose/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lose/>
                  <a:moveTo>
                    <a:pt x="160" y="64"/>
                  </a:moveTo>
                  <a:cubicBezTo>
                    <a:pt x="160" y="64"/>
                    <a:pt x="160" y="64"/>
                    <a:pt x="160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03830DFD-EAAE-479D-9D23-5F80F191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3533775"/>
              <a:ext cx="536575" cy="534988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0 w 640"/>
                <a:gd name="T9" fmla="*/ 0 h 640"/>
                <a:gd name="T10" fmla="*/ 320 w 640"/>
                <a:gd name="T11" fmla="*/ 576 h 640"/>
                <a:gd name="T12" fmla="*/ 64 w 640"/>
                <a:gd name="T13" fmla="*/ 320 h 640"/>
                <a:gd name="T14" fmla="*/ 320 w 640"/>
                <a:gd name="T15" fmla="*/ 64 h 640"/>
                <a:gd name="T16" fmla="*/ 576 w 640"/>
                <a:gd name="T17" fmla="*/ 320 h 640"/>
                <a:gd name="T18" fmla="*/ 320 w 640"/>
                <a:gd name="T19" fmla="*/ 576 h 640"/>
                <a:gd name="T20" fmla="*/ 320 w 640"/>
                <a:gd name="T21" fmla="*/ 576 h 640"/>
                <a:gd name="T22" fmla="*/ 320 w 640"/>
                <a:gd name="T23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cubicBezTo>
                    <a:pt x="496" y="640"/>
                    <a:pt x="640" y="496"/>
                    <a:pt x="640" y="320"/>
                  </a:cubicBezTo>
                  <a:cubicBezTo>
                    <a:pt x="640" y="144"/>
                    <a:pt x="496" y="0"/>
                    <a:pt x="320" y="0"/>
                  </a:cubicBezTo>
                  <a:close/>
                  <a:moveTo>
                    <a:pt x="320" y="576"/>
                  </a:move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461" y="64"/>
                    <a:pt x="576" y="179"/>
                    <a:pt x="576" y="320"/>
                  </a:cubicBezTo>
                  <a:cubicBezTo>
                    <a:pt x="576" y="461"/>
                    <a:pt x="461" y="576"/>
                    <a:pt x="320" y="576"/>
                  </a:cubicBezTo>
                  <a:close/>
                  <a:moveTo>
                    <a:pt x="320" y="576"/>
                  </a:moveTo>
                  <a:cubicBezTo>
                    <a:pt x="320" y="576"/>
                    <a:pt x="320" y="576"/>
                    <a:pt x="320" y="5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AEA21084-41DA-48CB-9474-42EFEC79B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3694113"/>
              <a:ext cx="214313" cy="21431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  <a:gd name="T20" fmla="*/ 128 w 256"/>
                <a:gd name="T21" fmla="*/ 192 h 256"/>
                <a:gd name="T22" fmla="*/ 128 w 256"/>
                <a:gd name="T2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  <a:moveTo>
                    <a:pt x="128" y="192"/>
                  </a:moveTo>
                  <a:cubicBezTo>
                    <a:pt x="128" y="192"/>
                    <a:pt x="128" y="192"/>
                    <a:pt x="128" y="1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54437217-809F-433D-8A26-D64A462D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close/>
                  <a:moveTo>
                    <a:pt x="21" y="295"/>
                  </a:moveTo>
                  <a:lnTo>
                    <a:pt x="21" y="2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91C4EB22-5A0B-446F-905F-C0FFD8C4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moveTo>
                    <a:pt x="21" y="295"/>
                  </a:moveTo>
                  <a:lnTo>
                    <a:pt x="21" y="29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9EFA2130-D5A8-4BCD-8380-93183F61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3373438"/>
              <a:ext cx="592138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AFE812E-3026-4C3F-8E23-4F2DDA5D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892425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AA78E3C-0C3D-4661-90FB-7811E63D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000375"/>
              <a:ext cx="5905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393AC82A-C42C-4DB4-9217-31120FC7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106738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7">
              <a:extLst>
                <a:ext uri="{FF2B5EF4-FFF2-40B4-BE49-F238E27FC236}">
                  <a16:creationId xmlns:a16="http://schemas.microsoft.com/office/drawing/2014/main" id="{3F576438-1807-4551-A2CC-58571349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213100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7BBF85-139F-433B-A980-6344CA073CF6}"/>
              </a:ext>
            </a:extLst>
          </p:cNvPr>
          <p:cNvGrpSpPr/>
          <p:nvPr/>
        </p:nvGrpSpPr>
        <p:grpSpPr>
          <a:xfrm>
            <a:off x="4364206" y="3179432"/>
            <a:ext cx="495000" cy="455338"/>
            <a:chOff x="795338" y="2571750"/>
            <a:chExt cx="1711325" cy="1700213"/>
          </a:xfrm>
          <a:solidFill>
            <a:schemeClr val="accent2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29C48218-E290-4355-A0E3-901003AE4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17EF2A80-0C34-45DC-8E87-7D67402C3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DD4D8-57C5-4712-B147-3A2FC202A9D5}"/>
              </a:ext>
            </a:extLst>
          </p:cNvPr>
          <p:cNvGrpSpPr/>
          <p:nvPr/>
        </p:nvGrpSpPr>
        <p:grpSpPr>
          <a:xfrm>
            <a:off x="6781800" y="3105150"/>
            <a:ext cx="560130" cy="519018"/>
            <a:chOff x="3201988" y="2216151"/>
            <a:chExt cx="2054225" cy="2055813"/>
          </a:xfrm>
          <a:solidFill>
            <a:schemeClr val="accent3"/>
          </a:solidFill>
        </p:grpSpPr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DB573FC-1BA0-413E-963B-B9E4738FC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C1D25ED8-2566-41BB-B9D8-C6D26DF7F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12B64AC5-B81D-48D8-88CA-907C87BB2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DEDE656-153F-9557-4F15-24CBFDA3169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-291"/>
          <a:stretch/>
        </p:blipFill>
        <p:spPr>
          <a:xfrm>
            <a:off x="1" y="-22861"/>
            <a:ext cx="5823064" cy="2829938"/>
          </a:xfrm>
        </p:spPr>
      </p:pic>
    </p:spTree>
    <p:extLst>
      <p:ext uri="{BB962C8B-B14F-4D97-AF65-F5344CB8AC3E}">
        <p14:creationId xmlns:p14="http://schemas.microsoft.com/office/powerpoint/2010/main" val="3895779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9799514-DCC8-48C9-B5B3-1D4AFE0A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313"/>
            <a:ext cx="8368364" cy="495383"/>
          </a:xfrm>
        </p:spPr>
        <p:txBody>
          <a:bodyPr/>
          <a:lstStyle/>
          <a:p>
            <a:r>
              <a:rPr lang="en-CA" dirty="0">
                <a:solidFill>
                  <a:srgbClr val="081C2A"/>
                </a:solidFill>
              </a:rPr>
              <a:t>Data Sources</a:t>
            </a:r>
            <a:endParaRPr lang="en-US" dirty="0">
              <a:solidFill>
                <a:srgbClr val="081C2A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6D82F-CDB0-4F4C-801C-2D8CF631C587}"/>
              </a:ext>
            </a:extLst>
          </p:cNvPr>
          <p:cNvSpPr/>
          <p:nvPr/>
        </p:nvSpPr>
        <p:spPr>
          <a:xfrm rot="2700000">
            <a:off x="4689693" y="2407723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624" rIns="83338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34A530-2527-40CB-BE2E-13A275E4B132}"/>
              </a:ext>
            </a:extLst>
          </p:cNvPr>
          <p:cNvSpPr/>
          <p:nvPr/>
        </p:nvSpPr>
        <p:spPr>
          <a:xfrm rot="18900000">
            <a:off x="4701129" y="3549864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8" tIns="70625" rIns="1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CFBD4-5D36-4E3C-9BBA-F3D1C161E795}"/>
              </a:ext>
            </a:extLst>
          </p:cNvPr>
          <p:cNvSpPr/>
          <p:nvPr/>
        </p:nvSpPr>
        <p:spPr>
          <a:xfrm rot="2700000">
            <a:off x="3558986" y="3561300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9" tIns="70626" rIns="0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CACC05-887E-48E4-AB52-C249E61C66BE}"/>
              </a:ext>
            </a:extLst>
          </p:cNvPr>
          <p:cNvSpPr/>
          <p:nvPr/>
        </p:nvSpPr>
        <p:spPr>
          <a:xfrm rot="18900000">
            <a:off x="3547551" y="2419159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625" rIns="83339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83F09-DAC8-4C43-A643-6D6811CC189D}"/>
              </a:ext>
            </a:extLst>
          </p:cNvPr>
          <p:cNvSpPr/>
          <p:nvPr/>
        </p:nvSpPr>
        <p:spPr>
          <a:xfrm>
            <a:off x="4990635" y="1123950"/>
            <a:ext cx="1071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ESPN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6A21E-C5EE-43B7-8EAE-208282C1D7A8}"/>
              </a:ext>
            </a:extLst>
          </p:cNvPr>
          <p:cNvSpPr/>
          <p:nvPr/>
        </p:nvSpPr>
        <p:spPr>
          <a:xfrm>
            <a:off x="4990634" y="1503442"/>
            <a:ext cx="247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GitHub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2021/ 2022 data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and Athletes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A3C08-B022-4064-B526-9A3E3A5D1657}"/>
              </a:ext>
            </a:extLst>
          </p:cNvPr>
          <p:cNvSpPr/>
          <p:nvPr/>
        </p:nvSpPr>
        <p:spPr>
          <a:xfrm>
            <a:off x="6051723" y="2684948"/>
            <a:ext cx="777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GeoPy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AD968-FDBD-4049-AFB5-ADFDCA78D98B}"/>
              </a:ext>
            </a:extLst>
          </p:cNvPr>
          <p:cNvSpPr/>
          <p:nvPr/>
        </p:nvSpPr>
        <p:spPr>
          <a:xfrm>
            <a:off x="6019800" y="3064440"/>
            <a:ext cx="179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Location coordinates for team venues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5CC2A-8605-41E6-AF46-1E6F91026107}"/>
              </a:ext>
            </a:extLst>
          </p:cNvPr>
          <p:cNvSpPr/>
          <p:nvPr/>
        </p:nvSpPr>
        <p:spPr>
          <a:xfrm>
            <a:off x="1524000" y="2263993"/>
            <a:ext cx="81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Kaggle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07B357-13A1-4F6A-A4EB-A57EE005FF56}"/>
              </a:ext>
            </a:extLst>
          </p:cNvPr>
          <p:cNvSpPr/>
          <p:nvPr/>
        </p:nvSpPr>
        <p:spPr>
          <a:xfrm>
            <a:off x="1304534" y="2643485"/>
            <a:ext cx="1591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Statistics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2002 to 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A09D4-5084-4C98-97DC-AB036E365A71}"/>
              </a:ext>
            </a:extLst>
          </p:cNvPr>
          <p:cNvSpPr/>
          <p:nvPr/>
        </p:nvSpPr>
        <p:spPr>
          <a:xfrm>
            <a:off x="1953840" y="4061996"/>
            <a:ext cx="150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Miscellaneous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AD710-5386-42B3-8ABB-E2F7FC92EFB6}"/>
              </a:ext>
            </a:extLst>
          </p:cNvPr>
          <p:cNvSpPr/>
          <p:nvPr/>
        </p:nvSpPr>
        <p:spPr>
          <a:xfrm>
            <a:off x="1822218" y="4396085"/>
            <a:ext cx="1835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ProFootball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Reference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Covers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05BB42-790E-5452-884B-13CCF467A8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17148"/>
          <a:stretch>
            <a:fillRect/>
          </a:stretch>
        </p:blipFill>
        <p:spPr>
          <a:xfrm>
            <a:off x="3729131" y="1485900"/>
            <a:ext cx="1076139" cy="1076138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9B6DCD-4FAD-A012-D215-65E9F6939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8" r="-4208" b="-2488"/>
          <a:stretch/>
        </p:blipFill>
        <p:spPr>
          <a:xfrm>
            <a:off x="2739909" y="2838247"/>
            <a:ext cx="1274446" cy="6372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E8B9963-977C-F2E2-F7F3-C7C283DF9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-1" r="-365" b="-7745"/>
          <a:stretch/>
        </p:blipFill>
        <p:spPr>
          <a:xfrm>
            <a:off x="4888350" y="2642147"/>
            <a:ext cx="919927" cy="986838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0117814-6059-C990-3AD2-E382ED86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>
            <a:fillRect/>
          </a:stretch>
        </p:blipFill>
        <p:spPr>
          <a:xfrm>
            <a:off x="3850404" y="3972325"/>
            <a:ext cx="873996" cy="873995"/>
          </a:xfrm>
        </p:spPr>
      </p:pic>
    </p:spTree>
    <p:extLst>
      <p:ext uri="{BB962C8B-B14F-4D97-AF65-F5344CB8AC3E}">
        <p14:creationId xmlns:p14="http://schemas.microsoft.com/office/powerpoint/2010/main" val="3423746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D054213F-B7A4-41F4-8955-B15CD205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The Subtitle Of Your Great Here</a:t>
            </a:r>
            <a:endParaRPr lang="ar-IQ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Project Stages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605790" y="1667510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D3E27-2C04-4668-AA90-E3F19694CAA4}"/>
              </a:ext>
            </a:extLst>
          </p:cNvPr>
          <p:cNvSpPr/>
          <p:nvPr/>
        </p:nvSpPr>
        <p:spPr>
          <a:xfrm>
            <a:off x="605790" y="3312160"/>
            <a:ext cx="18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ETL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7BBA1D-D3EF-4833-BFD6-5B073871134A}"/>
              </a:ext>
            </a:extLst>
          </p:cNvPr>
          <p:cNvSpPr/>
          <p:nvPr/>
        </p:nvSpPr>
        <p:spPr>
          <a:xfrm>
            <a:off x="2640330" y="1667510"/>
            <a:ext cx="1397000" cy="139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282AD-AF79-44CD-B69A-36D195E99A0B}"/>
              </a:ext>
            </a:extLst>
          </p:cNvPr>
          <p:cNvSpPr/>
          <p:nvPr/>
        </p:nvSpPr>
        <p:spPr>
          <a:xfrm>
            <a:off x="264033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2821B6-D061-4763-A969-CA52781C2FFC}"/>
              </a:ext>
            </a:extLst>
          </p:cNvPr>
          <p:cNvSpPr/>
          <p:nvPr/>
        </p:nvSpPr>
        <p:spPr>
          <a:xfrm>
            <a:off x="4674870" y="1667510"/>
            <a:ext cx="1397000" cy="13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431EB8-B70D-4429-A706-900744C23434}"/>
              </a:ext>
            </a:extLst>
          </p:cNvPr>
          <p:cNvSpPr/>
          <p:nvPr/>
        </p:nvSpPr>
        <p:spPr>
          <a:xfrm>
            <a:off x="4674869" y="3312160"/>
            <a:ext cx="182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Visualizations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FA29A-244B-44A5-9A9D-7B30195CF556}"/>
              </a:ext>
            </a:extLst>
          </p:cNvPr>
          <p:cNvSpPr/>
          <p:nvPr/>
        </p:nvSpPr>
        <p:spPr>
          <a:xfrm>
            <a:off x="6709410" y="1667510"/>
            <a:ext cx="1397000" cy="139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02C89-FF48-41E7-83F9-DBFA792B5B03}"/>
              </a:ext>
            </a:extLst>
          </p:cNvPr>
          <p:cNvSpPr/>
          <p:nvPr/>
        </p:nvSpPr>
        <p:spPr>
          <a:xfrm>
            <a:off x="670941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Deployment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>
            <a:off x="253746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38F7D-E475-4F0A-8339-AD19173CA14E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711874-4AF4-4D0C-B7E0-342AFDD93F74}"/>
              </a:ext>
            </a:extLst>
          </p:cNvPr>
          <p:cNvCxnSpPr>
            <a:cxnSpLocks/>
          </p:cNvCxnSpPr>
          <p:nvPr/>
        </p:nvCxnSpPr>
        <p:spPr>
          <a:xfrm>
            <a:off x="660654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B128D3F-CB2E-46E2-B875-656B05890DC1}"/>
              </a:ext>
            </a:extLst>
          </p:cNvPr>
          <p:cNvGrpSpPr/>
          <p:nvPr/>
        </p:nvGrpSpPr>
        <p:grpSpPr>
          <a:xfrm>
            <a:off x="2952744" y="2038350"/>
            <a:ext cx="774278" cy="705878"/>
            <a:chOff x="3673475" y="1752601"/>
            <a:chExt cx="1797050" cy="1638300"/>
          </a:xfrm>
          <a:solidFill>
            <a:schemeClr val="bg1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BC939BED-FD9F-4DA9-B5D3-29E2AFE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705101"/>
              <a:ext cx="38893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48DF3CC3-A43A-440B-954D-837DB579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55746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D7B8EC85-497A-481F-964F-1F73A2E4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3475" y="1752601"/>
              <a:ext cx="1797050" cy="1638300"/>
            </a:xfrm>
            <a:custGeom>
              <a:avLst/>
              <a:gdLst>
                <a:gd name="T0" fmla="*/ 1472 w 1920"/>
                <a:gd name="T1" fmla="*/ 160 h 1760"/>
                <a:gd name="T2" fmla="*/ 1440 w 1920"/>
                <a:gd name="T3" fmla="*/ 0 h 1760"/>
                <a:gd name="T4" fmla="*/ 448 w 1920"/>
                <a:gd name="T5" fmla="*/ 32 h 1760"/>
                <a:gd name="T6" fmla="*/ 96 w 1920"/>
                <a:gd name="T7" fmla="*/ 160 h 1760"/>
                <a:gd name="T8" fmla="*/ 0 w 1920"/>
                <a:gd name="T9" fmla="*/ 1216 h 1760"/>
                <a:gd name="T10" fmla="*/ 800 w 1920"/>
                <a:gd name="T11" fmla="*/ 1312 h 1760"/>
                <a:gd name="T12" fmla="*/ 512 w 1920"/>
                <a:gd name="T13" fmla="*/ 1504 h 1760"/>
                <a:gd name="T14" fmla="*/ 480 w 1920"/>
                <a:gd name="T15" fmla="*/ 1696 h 1760"/>
                <a:gd name="T16" fmla="*/ 416 w 1920"/>
                <a:gd name="T17" fmla="*/ 1760 h 1760"/>
                <a:gd name="T18" fmla="*/ 1504 w 1920"/>
                <a:gd name="T19" fmla="*/ 1696 h 1760"/>
                <a:gd name="T20" fmla="*/ 1440 w 1920"/>
                <a:gd name="T21" fmla="*/ 1536 h 1760"/>
                <a:gd name="T22" fmla="*/ 1120 w 1920"/>
                <a:gd name="T23" fmla="*/ 1504 h 1760"/>
                <a:gd name="T24" fmla="*/ 1824 w 1920"/>
                <a:gd name="T25" fmla="*/ 1312 h 1760"/>
                <a:gd name="T26" fmla="*/ 1920 w 1920"/>
                <a:gd name="T27" fmla="*/ 256 h 1760"/>
                <a:gd name="T28" fmla="*/ 1824 w 1920"/>
                <a:gd name="T29" fmla="*/ 224 h 1760"/>
                <a:gd name="T30" fmla="*/ 1856 w 1920"/>
                <a:gd name="T31" fmla="*/ 1056 h 1760"/>
                <a:gd name="T32" fmla="*/ 1472 w 1920"/>
                <a:gd name="T33" fmla="*/ 695 h 1760"/>
                <a:gd name="T34" fmla="*/ 1629 w 1920"/>
                <a:gd name="T35" fmla="*/ 349 h 1760"/>
                <a:gd name="T36" fmla="*/ 1472 w 1920"/>
                <a:gd name="T37" fmla="*/ 224 h 1760"/>
                <a:gd name="T38" fmla="*/ 1228 w 1920"/>
                <a:gd name="T39" fmla="*/ 886 h 1760"/>
                <a:gd name="T40" fmla="*/ 1418 w 1920"/>
                <a:gd name="T41" fmla="*/ 461 h 1760"/>
                <a:gd name="T42" fmla="*/ 1228 w 1920"/>
                <a:gd name="T43" fmla="*/ 886 h 1760"/>
                <a:gd name="T44" fmla="*/ 1169 w 1920"/>
                <a:gd name="T45" fmla="*/ 919 h 1760"/>
                <a:gd name="T46" fmla="*/ 1108 w 1920"/>
                <a:gd name="T47" fmla="*/ 869 h 1760"/>
                <a:gd name="T48" fmla="*/ 1558 w 1920"/>
                <a:gd name="T49" fmla="*/ 494 h 1760"/>
                <a:gd name="T50" fmla="*/ 1480 w 1920"/>
                <a:gd name="T51" fmla="*/ 387 h 1760"/>
                <a:gd name="T52" fmla="*/ 1578 w 1920"/>
                <a:gd name="T53" fmla="*/ 469 h 1760"/>
                <a:gd name="T54" fmla="*/ 1408 w 1920"/>
                <a:gd name="T55" fmla="*/ 64 h 1760"/>
                <a:gd name="T56" fmla="*/ 1061 w 1920"/>
                <a:gd name="T57" fmla="*/ 787 h 1760"/>
                <a:gd name="T58" fmla="*/ 1024 w 1920"/>
                <a:gd name="T59" fmla="*/ 987 h 1760"/>
                <a:gd name="T60" fmla="*/ 1066 w 1920"/>
                <a:gd name="T61" fmla="*/ 1022 h 1760"/>
                <a:gd name="T62" fmla="*/ 1257 w 1920"/>
                <a:gd name="T63" fmla="*/ 952 h 1760"/>
                <a:gd name="T64" fmla="*/ 1408 w 1920"/>
                <a:gd name="T65" fmla="*/ 1152 h 1760"/>
                <a:gd name="T66" fmla="*/ 512 w 1920"/>
                <a:gd name="T67" fmla="*/ 64 h 1760"/>
                <a:gd name="T68" fmla="*/ 448 w 1920"/>
                <a:gd name="T69" fmla="*/ 224 h 1760"/>
                <a:gd name="T70" fmla="*/ 64 w 1920"/>
                <a:gd name="T71" fmla="*/ 1056 h 1760"/>
                <a:gd name="T72" fmla="*/ 96 w 1920"/>
                <a:gd name="T73" fmla="*/ 224 h 1760"/>
                <a:gd name="T74" fmla="*/ 544 w 1920"/>
                <a:gd name="T75" fmla="*/ 1696 h 1760"/>
                <a:gd name="T76" fmla="*/ 1376 w 1920"/>
                <a:gd name="T77" fmla="*/ 1568 h 1760"/>
                <a:gd name="T78" fmla="*/ 1056 w 1920"/>
                <a:gd name="T79" fmla="*/ 1504 h 1760"/>
                <a:gd name="T80" fmla="*/ 864 w 1920"/>
                <a:gd name="T81" fmla="*/ 1312 h 1760"/>
                <a:gd name="T82" fmla="*/ 1056 w 1920"/>
                <a:gd name="T83" fmla="*/ 1504 h 1760"/>
                <a:gd name="T84" fmla="*/ 96 w 1920"/>
                <a:gd name="T85" fmla="*/ 1248 h 1760"/>
                <a:gd name="T86" fmla="*/ 64 w 1920"/>
                <a:gd name="T87" fmla="*/ 1120 h 1760"/>
                <a:gd name="T88" fmla="*/ 448 w 1920"/>
                <a:gd name="T89" fmla="*/ 1184 h 1760"/>
                <a:gd name="T90" fmla="*/ 1440 w 1920"/>
                <a:gd name="T91" fmla="*/ 1216 h 1760"/>
                <a:gd name="T92" fmla="*/ 1472 w 1920"/>
                <a:gd name="T93" fmla="*/ 1120 h 1760"/>
                <a:gd name="T94" fmla="*/ 1856 w 1920"/>
                <a:gd name="T95" fmla="*/ 1216 h 1760"/>
                <a:gd name="T96" fmla="*/ 1824 w 1920"/>
                <a:gd name="T97" fmla="*/ 124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760">
                  <a:moveTo>
                    <a:pt x="1824" y="160"/>
                  </a:moveTo>
                  <a:cubicBezTo>
                    <a:pt x="1472" y="160"/>
                    <a:pt x="1472" y="160"/>
                    <a:pt x="1472" y="160"/>
                  </a:cubicBezTo>
                  <a:cubicBezTo>
                    <a:pt x="1472" y="32"/>
                    <a:pt x="1472" y="32"/>
                    <a:pt x="1472" y="32"/>
                  </a:cubicBezTo>
                  <a:cubicBezTo>
                    <a:pt x="1472" y="14"/>
                    <a:pt x="1458" y="0"/>
                    <a:pt x="144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8" y="14"/>
                    <a:pt x="448" y="32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43" y="160"/>
                    <a:pt x="0" y="203"/>
                    <a:pt x="0" y="256"/>
                  </a:cubicBezTo>
                  <a:cubicBezTo>
                    <a:pt x="0" y="1216"/>
                    <a:pt x="0" y="1216"/>
                    <a:pt x="0" y="1216"/>
                  </a:cubicBezTo>
                  <a:cubicBezTo>
                    <a:pt x="0" y="1269"/>
                    <a:pt x="43" y="1312"/>
                    <a:pt x="96" y="1312"/>
                  </a:cubicBezTo>
                  <a:cubicBezTo>
                    <a:pt x="800" y="1312"/>
                    <a:pt x="800" y="1312"/>
                    <a:pt x="800" y="1312"/>
                  </a:cubicBezTo>
                  <a:cubicBezTo>
                    <a:pt x="800" y="1504"/>
                    <a:pt x="800" y="1504"/>
                    <a:pt x="800" y="1504"/>
                  </a:cubicBezTo>
                  <a:cubicBezTo>
                    <a:pt x="512" y="1504"/>
                    <a:pt x="512" y="1504"/>
                    <a:pt x="512" y="1504"/>
                  </a:cubicBezTo>
                  <a:cubicBezTo>
                    <a:pt x="494" y="1504"/>
                    <a:pt x="480" y="1518"/>
                    <a:pt x="480" y="1536"/>
                  </a:cubicBezTo>
                  <a:cubicBezTo>
                    <a:pt x="480" y="1696"/>
                    <a:pt x="480" y="1696"/>
                    <a:pt x="480" y="1696"/>
                  </a:cubicBezTo>
                  <a:cubicBezTo>
                    <a:pt x="416" y="1696"/>
                    <a:pt x="416" y="1696"/>
                    <a:pt x="416" y="1696"/>
                  </a:cubicBezTo>
                  <a:cubicBezTo>
                    <a:pt x="416" y="1760"/>
                    <a:pt x="416" y="1760"/>
                    <a:pt x="416" y="1760"/>
                  </a:cubicBezTo>
                  <a:cubicBezTo>
                    <a:pt x="1504" y="1760"/>
                    <a:pt x="1504" y="1760"/>
                    <a:pt x="1504" y="1760"/>
                  </a:cubicBezTo>
                  <a:cubicBezTo>
                    <a:pt x="1504" y="1696"/>
                    <a:pt x="1504" y="1696"/>
                    <a:pt x="1504" y="1696"/>
                  </a:cubicBezTo>
                  <a:cubicBezTo>
                    <a:pt x="1440" y="1696"/>
                    <a:pt x="1440" y="1696"/>
                    <a:pt x="1440" y="1696"/>
                  </a:cubicBezTo>
                  <a:cubicBezTo>
                    <a:pt x="1440" y="1536"/>
                    <a:pt x="1440" y="1536"/>
                    <a:pt x="1440" y="1536"/>
                  </a:cubicBezTo>
                  <a:cubicBezTo>
                    <a:pt x="1440" y="1518"/>
                    <a:pt x="1426" y="1504"/>
                    <a:pt x="1408" y="1504"/>
                  </a:cubicBezTo>
                  <a:cubicBezTo>
                    <a:pt x="1120" y="1504"/>
                    <a:pt x="1120" y="1504"/>
                    <a:pt x="1120" y="1504"/>
                  </a:cubicBezTo>
                  <a:cubicBezTo>
                    <a:pt x="1120" y="1312"/>
                    <a:pt x="1120" y="1312"/>
                    <a:pt x="1120" y="1312"/>
                  </a:cubicBezTo>
                  <a:cubicBezTo>
                    <a:pt x="1824" y="1312"/>
                    <a:pt x="1824" y="1312"/>
                    <a:pt x="1824" y="1312"/>
                  </a:cubicBezTo>
                  <a:cubicBezTo>
                    <a:pt x="1877" y="1312"/>
                    <a:pt x="1920" y="1269"/>
                    <a:pt x="1920" y="1216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920" y="203"/>
                    <a:pt x="1877" y="160"/>
                    <a:pt x="1824" y="160"/>
                  </a:cubicBezTo>
                  <a:close/>
                  <a:moveTo>
                    <a:pt x="1824" y="224"/>
                  </a:moveTo>
                  <a:cubicBezTo>
                    <a:pt x="1842" y="224"/>
                    <a:pt x="1856" y="238"/>
                    <a:pt x="1856" y="256"/>
                  </a:cubicBezTo>
                  <a:cubicBezTo>
                    <a:pt x="1856" y="1056"/>
                    <a:pt x="1856" y="1056"/>
                    <a:pt x="1856" y="1056"/>
                  </a:cubicBezTo>
                  <a:cubicBezTo>
                    <a:pt x="1472" y="1056"/>
                    <a:pt x="1472" y="1056"/>
                    <a:pt x="1472" y="1056"/>
                  </a:cubicBezTo>
                  <a:cubicBezTo>
                    <a:pt x="1472" y="695"/>
                    <a:pt x="1472" y="695"/>
                    <a:pt x="1472" y="695"/>
                  </a:cubicBezTo>
                  <a:cubicBezTo>
                    <a:pt x="1627" y="510"/>
                    <a:pt x="1627" y="510"/>
                    <a:pt x="1627" y="510"/>
                  </a:cubicBezTo>
                  <a:cubicBezTo>
                    <a:pt x="1666" y="464"/>
                    <a:pt x="1667" y="397"/>
                    <a:pt x="1629" y="349"/>
                  </a:cubicBezTo>
                  <a:cubicBezTo>
                    <a:pt x="1592" y="302"/>
                    <a:pt x="1526" y="287"/>
                    <a:pt x="1472" y="314"/>
                  </a:cubicBezTo>
                  <a:cubicBezTo>
                    <a:pt x="1472" y="224"/>
                    <a:pt x="1472" y="224"/>
                    <a:pt x="1472" y="224"/>
                  </a:cubicBezTo>
                  <a:lnTo>
                    <a:pt x="1824" y="224"/>
                  </a:lnTo>
                  <a:close/>
                  <a:moveTo>
                    <a:pt x="1228" y="886"/>
                  </a:moveTo>
                  <a:cubicBezTo>
                    <a:pt x="1130" y="804"/>
                    <a:pt x="1130" y="804"/>
                    <a:pt x="1130" y="804"/>
                  </a:cubicBezTo>
                  <a:cubicBezTo>
                    <a:pt x="1418" y="461"/>
                    <a:pt x="1418" y="461"/>
                    <a:pt x="1418" y="461"/>
                  </a:cubicBezTo>
                  <a:cubicBezTo>
                    <a:pt x="1516" y="543"/>
                    <a:pt x="1516" y="543"/>
                    <a:pt x="1516" y="543"/>
                  </a:cubicBezTo>
                  <a:lnTo>
                    <a:pt x="1228" y="886"/>
                  </a:lnTo>
                  <a:close/>
                  <a:moveTo>
                    <a:pt x="1108" y="869"/>
                  </a:moveTo>
                  <a:cubicBezTo>
                    <a:pt x="1169" y="919"/>
                    <a:pt x="1169" y="919"/>
                    <a:pt x="1169" y="919"/>
                  </a:cubicBezTo>
                  <a:cubicBezTo>
                    <a:pt x="1096" y="944"/>
                    <a:pt x="1096" y="944"/>
                    <a:pt x="1096" y="944"/>
                  </a:cubicBezTo>
                  <a:lnTo>
                    <a:pt x="1108" y="869"/>
                  </a:lnTo>
                  <a:close/>
                  <a:moveTo>
                    <a:pt x="1578" y="469"/>
                  </a:moveTo>
                  <a:cubicBezTo>
                    <a:pt x="1558" y="494"/>
                    <a:pt x="1558" y="494"/>
                    <a:pt x="1558" y="494"/>
                  </a:cubicBezTo>
                  <a:cubicBezTo>
                    <a:pt x="1459" y="412"/>
                    <a:pt x="1459" y="412"/>
                    <a:pt x="1459" y="412"/>
                  </a:cubicBezTo>
                  <a:cubicBezTo>
                    <a:pt x="1480" y="387"/>
                    <a:pt x="1480" y="387"/>
                    <a:pt x="1480" y="387"/>
                  </a:cubicBezTo>
                  <a:cubicBezTo>
                    <a:pt x="1503" y="360"/>
                    <a:pt x="1543" y="356"/>
                    <a:pt x="1570" y="379"/>
                  </a:cubicBezTo>
                  <a:cubicBezTo>
                    <a:pt x="1597" y="402"/>
                    <a:pt x="1601" y="442"/>
                    <a:pt x="1578" y="469"/>
                  </a:cubicBez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08" y="373"/>
                    <a:pt x="1408" y="373"/>
                    <a:pt x="1408" y="373"/>
                  </a:cubicBezTo>
                  <a:cubicBezTo>
                    <a:pt x="1061" y="787"/>
                    <a:pt x="1061" y="787"/>
                    <a:pt x="1061" y="787"/>
                  </a:cubicBezTo>
                  <a:cubicBezTo>
                    <a:pt x="1057" y="792"/>
                    <a:pt x="1055" y="797"/>
                    <a:pt x="1054" y="803"/>
                  </a:cubicBezTo>
                  <a:cubicBezTo>
                    <a:pt x="1024" y="987"/>
                    <a:pt x="1024" y="987"/>
                    <a:pt x="1024" y="987"/>
                  </a:cubicBezTo>
                  <a:cubicBezTo>
                    <a:pt x="1023" y="998"/>
                    <a:pt x="1027" y="1009"/>
                    <a:pt x="1035" y="1016"/>
                  </a:cubicBezTo>
                  <a:cubicBezTo>
                    <a:pt x="1044" y="1024"/>
                    <a:pt x="1056" y="1026"/>
                    <a:pt x="1066" y="1022"/>
                  </a:cubicBezTo>
                  <a:cubicBezTo>
                    <a:pt x="1243" y="961"/>
                    <a:pt x="1243" y="961"/>
                    <a:pt x="1243" y="961"/>
                  </a:cubicBezTo>
                  <a:cubicBezTo>
                    <a:pt x="1248" y="960"/>
                    <a:pt x="1253" y="956"/>
                    <a:pt x="1257" y="952"/>
                  </a:cubicBezTo>
                  <a:cubicBezTo>
                    <a:pt x="1408" y="772"/>
                    <a:pt x="1408" y="772"/>
                    <a:pt x="1408" y="77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512" y="1152"/>
                    <a:pt x="512" y="1152"/>
                    <a:pt x="512" y="1152"/>
                  </a:cubicBezTo>
                  <a:lnTo>
                    <a:pt x="512" y="64"/>
                  </a:lnTo>
                  <a:close/>
                  <a:moveTo>
                    <a:pt x="96" y="224"/>
                  </a:moveTo>
                  <a:cubicBezTo>
                    <a:pt x="448" y="224"/>
                    <a:pt x="448" y="224"/>
                    <a:pt x="448" y="224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238"/>
                    <a:pt x="78" y="224"/>
                    <a:pt x="96" y="224"/>
                  </a:cubicBezTo>
                  <a:close/>
                  <a:moveTo>
                    <a:pt x="1376" y="1696"/>
                  </a:moveTo>
                  <a:cubicBezTo>
                    <a:pt x="544" y="1696"/>
                    <a:pt x="544" y="1696"/>
                    <a:pt x="544" y="1696"/>
                  </a:cubicBezTo>
                  <a:cubicBezTo>
                    <a:pt x="544" y="1568"/>
                    <a:pt x="544" y="1568"/>
                    <a:pt x="544" y="1568"/>
                  </a:cubicBezTo>
                  <a:cubicBezTo>
                    <a:pt x="1376" y="1568"/>
                    <a:pt x="1376" y="1568"/>
                    <a:pt x="1376" y="1568"/>
                  </a:cubicBezTo>
                  <a:lnTo>
                    <a:pt x="1376" y="1696"/>
                  </a:lnTo>
                  <a:close/>
                  <a:moveTo>
                    <a:pt x="1056" y="1504"/>
                  </a:moveTo>
                  <a:cubicBezTo>
                    <a:pt x="864" y="1504"/>
                    <a:pt x="864" y="1504"/>
                    <a:pt x="864" y="1504"/>
                  </a:cubicBezTo>
                  <a:cubicBezTo>
                    <a:pt x="864" y="1312"/>
                    <a:pt x="864" y="1312"/>
                    <a:pt x="864" y="1312"/>
                  </a:cubicBezTo>
                  <a:cubicBezTo>
                    <a:pt x="1056" y="1312"/>
                    <a:pt x="1056" y="1312"/>
                    <a:pt x="1056" y="1312"/>
                  </a:cubicBezTo>
                  <a:lnTo>
                    <a:pt x="1056" y="1504"/>
                  </a:lnTo>
                  <a:close/>
                  <a:moveTo>
                    <a:pt x="1824" y="1248"/>
                  </a:moveTo>
                  <a:cubicBezTo>
                    <a:pt x="96" y="1248"/>
                    <a:pt x="96" y="1248"/>
                    <a:pt x="96" y="1248"/>
                  </a:cubicBezTo>
                  <a:cubicBezTo>
                    <a:pt x="78" y="1248"/>
                    <a:pt x="64" y="1234"/>
                    <a:pt x="64" y="1216"/>
                  </a:cubicBezTo>
                  <a:cubicBezTo>
                    <a:pt x="64" y="1120"/>
                    <a:pt x="64" y="1120"/>
                    <a:pt x="64" y="1120"/>
                  </a:cubicBezTo>
                  <a:cubicBezTo>
                    <a:pt x="448" y="1120"/>
                    <a:pt x="448" y="1120"/>
                    <a:pt x="448" y="1120"/>
                  </a:cubicBezTo>
                  <a:cubicBezTo>
                    <a:pt x="448" y="1184"/>
                    <a:pt x="448" y="1184"/>
                    <a:pt x="448" y="1184"/>
                  </a:cubicBezTo>
                  <a:cubicBezTo>
                    <a:pt x="448" y="1202"/>
                    <a:pt x="462" y="1216"/>
                    <a:pt x="480" y="1216"/>
                  </a:cubicBezTo>
                  <a:cubicBezTo>
                    <a:pt x="1440" y="1216"/>
                    <a:pt x="1440" y="1216"/>
                    <a:pt x="1440" y="1216"/>
                  </a:cubicBezTo>
                  <a:cubicBezTo>
                    <a:pt x="1458" y="1216"/>
                    <a:pt x="1472" y="1202"/>
                    <a:pt x="1472" y="1184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856" y="1120"/>
                    <a:pt x="1856" y="1120"/>
                    <a:pt x="1856" y="1120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1856" y="1234"/>
                    <a:pt x="1842" y="1248"/>
                    <a:pt x="1824" y="1248"/>
                  </a:cubicBezTo>
                  <a:close/>
                  <a:moveTo>
                    <a:pt x="1824" y="1248"/>
                  </a:moveTo>
                  <a:cubicBezTo>
                    <a:pt x="1824" y="1248"/>
                    <a:pt x="1824" y="1248"/>
                    <a:pt x="1824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BC323E-2B98-487A-95E3-C6F9F83F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28241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1947B697-67FD-4050-B237-5C736105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1871663"/>
              <a:ext cx="1190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9D1DACA6-7BE2-43DE-8D48-4A591F9A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1871663"/>
              <a:ext cx="50958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56D5C39C-6C5A-44B1-90F8-105B6A73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020888"/>
              <a:ext cx="6889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08202C5D-2AE4-48B2-82CB-7151606F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170113"/>
              <a:ext cx="5873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2F9A71BF-0BC8-4684-BDF2-E9A6881B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70113"/>
              <a:ext cx="60325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D36015E-4376-43CA-9E36-BAC4664D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17011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B2AE3B80-2E48-4B5C-AF09-4D5A673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319338"/>
              <a:ext cx="17938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D9E996F4-95C4-4D6D-9EC6-08A11D15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319338"/>
              <a:ext cx="209550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0EE5794-CDBF-4718-8CC2-B16B9618B1ED}"/>
              </a:ext>
            </a:extLst>
          </p:cNvPr>
          <p:cNvGrpSpPr/>
          <p:nvPr/>
        </p:nvGrpSpPr>
        <p:grpSpPr>
          <a:xfrm>
            <a:off x="5034103" y="2028825"/>
            <a:ext cx="678534" cy="674370"/>
            <a:chOff x="1487488" y="3086100"/>
            <a:chExt cx="1293812" cy="1285875"/>
          </a:xfrm>
          <a:solidFill>
            <a:schemeClr val="bg1"/>
          </a:solidFill>
        </p:grpSpPr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7334FB97-D625-4E90-8FCE-767BA851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1576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A4E48DE7-EB4B-4F48-9393-390F26E2A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3086100"/>
              <a:ext cx="1293812" cy="1285875"/>
            </a:xfrm>
            <a:custGeom>
              <a:avLst/>
              <a:gdLst>
                <a:gd name="T0" fmla="*/ 1856 w 1920"/>
                <a:gd name="T1" fmla="*/ 1664 h 1920"/>
                <a:gd name="T2" fmla="*/ 1728 w 1920"/>
                <a:gd name="T3" fmla="*/ 384 h 1920"/>
                <a:gd name="T4" fmla="*/ 1536 w 1920"/>
                <a:gd name="T5" fmla="*/ 128 h 1920"/>
                <a:gd name="T6" fmla="*/ 512 w 1920"/>
                <a:gd name="T7" fmla="*/ 0 h 1920"/>
                <a:gd name="T8" fmla="*/ 384 w 1920"/>
                <a:gd name="T9" fmla="*/ 384 h 1920"/>
                <a:gd name="T10" fmla="*/ 64 w 1920"/>
                <a:gd name="T11" fmla="*/ 512 h 1920"/>
                <a:gd name="T12" fmla="*/ 32 w 1920"/>
                <a:gd name="T13" fmla="*/ 1664 h 1920"/>
                <a:gd name="T14" fmla="*/ 0 w 1920"/>
                <a:gd name="T15" fmla="*/ 1792 h 1920"/>
                <a:gd name="T16" fmla="*/ 1792 w 1920"/>
                <a:gd name="T17" fmla="*/ 1920 h 1920"/>
                <a:gd name="T18" fmla="*/ 1920 w 1920"/>
                <a:gd name="T19" fmla="*/ 1696 h 1920"/>
                <a:gd name="T20" fmla="*/ 512 w 1920"/>
                <a:gd name="T21" fmla="*/ 1376 h 1920"/>
                <a:gd name="T22" fmla="*/ 1536 w 1920"/>
                <a:gd name="T23" fmla="*/ 1248 h 1920"/>
                <a:gd name="T24" fmla="*/ 1664 w 1920"/>
                <a:gd name="T25" fmla="*/ 576 h 1920"/>
                <a:gd name="T26" fmla="*/ 256 w 1920"/>
                <a:gd name="T27" fmla="*/ 1472 h 1920"/>
                <a:gd name="T28" fmla="*/ 384 w 1920"/>
                <a:gd name="T29" fmla="*/ 576 h 1920"/>
                <a:gd name="T30" fmla="*/ 512 w 1920"/>
                <a:gd name="T31" fmla="*/ 1376 h 1920"/>
                <a:gd name="T32" fmla="*/ 1472 w 1920"/>
                <a:gd name="T33" fmla="*/ 320 h 1920"/>
                <a:gd name="T34" fmla="*/ 1408 w 1920"/>
                <a:gd name="T35" fmla="*/ 1312 h 1920"/>
                <a:gd name="T36" fmla="*/ 448 w 1920"/>
                <a:gd name="T37" fmla="*/ 1248 h 1920"/>
                <a:gd name="T38" fmla="*/ 512 w 1920"/>
                <a:gd name="T39" fmla="*/ 64 h 1920"/>
                <a:gd name="T40" fmla="*/ 1472 w 1920"/>
                <a:gd name="T41" fmla="*/ 128 h 1920"/>
                <a:gd name="T42" fmla="*/ 448 w 1920"/>
                <a:gd name="T43" fmla="*/ 256 h 1920"/>
                <a:gd name="T44" fmla="*/ 512 w 1920"/>
                <a:gd name="T45" fmla="*/ 64 h 1920"/>
                <a:gd name="T46" fmla="*/ 192 w 1920"/>
                <a:gd name="T47" fmla="*/ 448 h 1920"/>
                <a:gd name="T48" fmla="*/ 384 w 1920"/>
                <a:gd name="T49" fmla="*/ 512 h 1920"/>
                <a:gd name="T50" fmla="*/ 192 w 1920"/>
                <a:gd name="T51" fmla="*/ 544 h 1920"/>
                <a:gd name="T52" fmla="*/ 224 w 1920"/>
                <a:gd name="T53" fmla="*/ 1536 h 1920"/>
                <a:gd name="T54" fmla="*/ 1728 w 1920"/>
                <a:gd name="T55" fmla="*/ 1504 h 1920"/>
                <a:gd name="T56" fmla="*/ 1696 w 1920"/>
                <a:gd name="T57" fmla="*/ 512 h 1920"/>
                <a:gd name="T58" fmla="*/ 1536 w 1920"/>
                <a:gd name="T59" fmla="*/ 448 h 1920"/>
                <a:gd name="T60" fmla="*/ 1792 w 1920"/>
                <a:gd name="T61" fmla="*/ 512 h 1920"/>
                <a:gd name="T62" fmla="*/ 1248 w 1920"/>
                <a:gd name="T63" fmla="*/ 1664 h 1920"/>
                <a:gd name="T64" fmla="*/ 1171 w 1920"/>
                <a:gd name="T65" fmla="*/ 1728 h 1920"/>
                <a:gd name="T66" fmla="*/ 695 w 1920"/>
                <a:gd name="T67" fmla="*/ 1673 h 1920"/>
                <a:gd name="T68" fmla="*/ 128 w 1920"/>
                <a:gd name="T69" fmla="*/ 1664 h 1920"/>
                <a:gd name="T70" fmla="*/ 1856 w 1920"/>
                <a:gd name="T71" fmla="*/ 1792 h 1920"/>
                <a:gd name="T72" fmla="*/ 128 w 1920"/>
                <a:gd name="T73" fmla="*/ 1856 h 1920"/>
                <a:gd name="T74" fmla="*/ 64 w 1920"/>
                <a:gd name="T75" fmla="*/ 1728 h 1920"/>
                <a:gd name="T76" fmla="*/ 713 w 1920"/>
                <a:gd name="T77" fmla="*/ 1783 h 1920"/>
                <a:gd name="T78" fmla="*/ 1184 w 1920"/>
                <a:gd name="T79" fmla="*/ 1792 h 1920"/>
                <a:gd name="T80" fmla="*/ 1261 w 1920"/>
                <a:gd name="T81" fmla="*/ 1728 h 1920"/>
                <a:gd name="T82" fmla="*/ 1856 w 1920"/>
                <a:gd name="T83" fmla="*/ 1792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0" h="1920">
                  <a:moveTo>
                    <a:pt x="1888" y="1664"/>
                  </a:moveTo>
                  <a:cubicBezTo>
                    <a:pt x="1856" y="1664"/>
                    <a:pt x="1856" y="1664"/>
                    <a:pt x="1856" y="1664"/>
                  </a:cubicBezTo>
                  <a:cubicBezTo>
                    <a:pt x="1856" y="512"/>
                    <a:pt x="1856" y="512"/>
                    <a:pt x="1856" y="512"/>
                  </a:cubicBezTo>
                  <a:cubicBezTo>
                    <a:pt x="1856" y="441"/>
                    <a:pt x="1799" y="384"/>
                    <a:pt x="1728" y="384"/>
                  </a:cubicBezTo>
                  <a:cubicBezTo>
                    <a:pt x="1536" y="384"/>
                    <a:pt x="1536" y="384"/>
                    <a:pt x="1536" y="384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57"/>
                    <a:pt x="1479" y="0"/>
                    <a:pt x="140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41" y="0"/>
                    <a:pt x="384" y="57"/>
                    <a:pt x="384" y="12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1" y="384"/>
                    <a:pt x="64" y="441"/>
                    <a:pt x="64" y="512"/>
                  </a:cubicBezTo>
                  <a:cubicBezTo>
                    <a:pt x="64" y="1664"/>
                    <a:pt x="64" y="1664"/>
                    <a:pt x="64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863"/>
                    <a:pt x="57" y="1920"/>
                    <a:pt x="128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863" y="1920"/>
                    <a:pt x="1920" y="1863"/>
                    <a:pt x="1920" y="1792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512" y="1376"/>
                  </a:moveTo>
                  <a:cubicBezTo>
                    <a:pt x="1408" y="1376"/>
                    <a:pt x="1408" y="1376"/>
                    <a:pt x="1408" y="1376"/>
                  </a:cubicBezTo>
                  <a:cubicBezTo>
                    <a:pt x="1479" y="1376"/>
                    <a:pt x="1536" y="1319"/>
                    <a:pt x="1536" y="1248"/>
                  </a:cubicBezTo>
                  <a:cubicBezTo>
                    <a:pt x="1536" y="576"/>
                    <a:pt x="1536" y="576"/>
                    <a:pt x="1536" y="576"/>
                  </a:cubicBezTo>
                  <a:cubicBezTo>
                    <a:pt x="1664" y="576"/>
                    <a:pt x="1664" y="576"/>
                    <a:pt x="1664" y="576"/>
                  </a:cubicBezTo>
                  <a:cubicBezTo>
                    <a:pt x="1664" y="1472"/>
                    <a:pt x="1664" y="1472"/>
                    <a:pt x="1664" y="1472"/>
                  </a:cubicBezTo>
                  <a:cubicBezTo>
                    <a:pt x="256" y="1472"/>
                    <a:pt x="256" y="1472"/>
                    <a:pt x="256" y="1472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1248"/>
                    <a:pt x="384" y="1248"/>
                    <a:pt x="384" y="1248"/>
                  </a:cubicBezTo>
                  <a:cubicBezTo>
                    <a:pt x="384" y="1319"/>
                    <a:pt x="441" y="1376"/>
                    <a:pt x="512" y="1376"/>
                  </a:cubicBezTo>
                  <a:close/>
                  <a:moveTo>
                    <a:pt x="448" y="320"/>
                  </a:moveTo>
                  <a:cubicBezTo>
                    <a:pt x="1472" y="320"/>
                    <a:pt x="1472" y="320"/>
                    <a:pt x="1472" y="320"/>
                  </a:cubicBezTo>
                  <a:cubicBezTo>
                    <a:pt x="1472" y="1248"/>
                    <a:pt x="1472" y="1248"/>
                    <a:pt x="1472" y="1248"/>
                  </a:cubicBezTo>
                  <a:cubicBezTo>
                    <a:pt x="1472" y="1283"/>
                    <a:pt x="1443" y="1312"/>
                    <a:pt x="1408" y="1312"/>
                  </a:cubicBezTo>
                  <a:cubicBezTo>
                    <a:pt x="512" y="1312"/>
                    <a:pt x="512" y="1312"/>
                    <a:pt x="512" y="1312"/>
                  </a:cubicBezTo>
                  <a:cubicBezTo>
                    <a:pt x="477" y="1312"/>
                    <a:pt x="448" y="1283"/>
                    <a:pt x="448" y="1248"/>
                  </a:cubicBezTo>
                  <a:lnTo>
                    <a:pt x="448" y="320"/>
                  </a:ln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43" y="64"/>
                    <a:pt x="1472" y="93"/>
                    <a:pt x="1472" y="128"/>
                  </a:cubicBezTo>
                  <a:cubicBezTo>
                    <a:pt x="1472" y="256"/>
                    <a:pt x="1472" y="256"/>
                    <a:pt x="1472" y="256"/>
                  </a:cubicBezTo>
                  <a:cubicBezTo>
                    <a:pt x="448" y="256"/>
                    <a:pt x="448" y="256"/>
                    <a:pt x="448" y="256"/>
                  </a:cubicBezTo>
                  <a:cubicBezTo>
                    <a:pt x="448" y="128"/>
                    <a:pt x="448" y="128"/>
                    <a:pt x="448" y="128"/>
                  </a:cubicBezTo>
                  <a:cubicBezTo>
                    <a:pt x="448" y="93"/>
                    <a:pt x="477" y="64"/>
                    <a:pt x="512" y="64"/>
                  </a:cubicBezTo>
                  <a:close/>
                  <a:moveTo>
                    <a:pt x="128" y="512"/>
                  </a:moveTo>
                  <a:cubicBezTo>
                    <a:pt x="128" y="477"/>
                    <a:pt x="157" y="448"/>
                    <a:pt x="192" y="448"/>
                  </a:cubicBezTo>
                  <a:cubicBezTo>
                    <a:pt x="384" y="448"/>
                    <a:pt x="384" y="448"/>
                    <a:pt x="384" y="448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206" y="512"/>
                    <a:pt x="192" y="526"/>
                    <a:pt x="192" y="544"/>
                  </a:cubicBezTo>
                  <a:cubicBezTo>
                    <a:pt x="192" y="1504"/>
                    <a:pt x="192" y="1504"/>
                    <a:pt x="192" y="1504"/>
                  </a:cubicBezTo>
                  <a:cubicBezTo>
                    <a:pt x="192" y="1522"/>
                    <a:pt x="206" y="1536"/>
                    <a:pt x="224" y="1536"/>
                  </a:cubicBezTo>
                  <a:cubicBezTo>
                    <a:pt x="1696" y="1536"/>
                    <a:pt x="1696" y="1536"/>
                    <a:pt x="1696" y="1536"/>
                  </a:cubicBezTo>
                  <a:cubicBezTo>
                    <a:pt x="1714" y="1536"/>
                    <a:pt x="1728" y="1522"/>
                    <a:pt x="1728" y="1504"/>
                  </a:cubicBezTo>
                  <a:cubicBezTo>
                    <a:pt x="1728" y="544"/>
                    <a:pt x="1728" y="544"/>
                    <a:pt x="1728" y="544"/>
                  </a:cubicBezTo>
                  <a:cubicBezTo>
                    <a:pt x="1728" y="526"/>
                    <a:pt x="1714" y="512"/>
                    <a:pt x="1696" y="512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536" y="448"/>
                    <a:pt x="1536" y="448"/>
                    <a:pt x="1536" y="448"/>
                  </a:cubicBezTo>
                  <a:cubicBezTo>
                    <a:pt x="1728" y="448"/>
                    <a:pt x="1728" y="448"/>
                    <a:pt x="1728" y="448"/>
                  </a:cubicBezTo>
                  <a:cubicBezTo>
                    <a:pt x="1763" y="448"/>
                    <a:pt x="1792" y="477"/>
                    <a:pt x="1792" y="512"/>
                  </a:cubicBezTo>
                  <a:cubicBezTo>
                    <a:pt x="1792" y="1664"/>
                    <a:pt x="1792" y="1664"/>
                    <a:pt x="1792" y="1664"/>
                  </a:cubicBezTo>
                  <a:cubicBezTo>
                    <a:pt x="1248" y="1664"/>
                    <a:pt x="1248" y="1664"/>
                    <a:pt x="1248" y="1664"/>
                  </a:cubicBezTo>
                  <a:cubicBezTo>
                    <a:pt x="1240" y="1664"/>
                    <a:pt x="1231" y="1667"/>
                    <a:pt x="1225" y="1673"/>
                  </a:cubicBezTo>
                  <a:cubicBezTo>
                    <a:pt x="1171" y="1728"/>
                    <a:pt x="1171" y="1728"/>
                    <a:pt x="1171" y="1728"/>
                  </a:cubicBezTo>
                  <a:cubicBezTo>
                    <a:pt x="749" y="1728"/>
                    <a:pt x="749" y="1728"/>
                    <a:pt x="749" y="1728"/>
                  </a:cubicBezTo>
                  <a:cubicBezTo>
                    <a:pt x="695" y="1673"/>
                    <a:pt x="695" y="1673"/>
                    <a:pt x="695" y="1673"/>
                  </a:cubicBezTo>
                  <a:cubicBezTo>
                    <a:pt x="689" y="1667"/>
                    <a:pt x="680" y="1664"/>
                    <a:pt x="672" y="1664"/>
                  </a:cubicBezTo>
                  <a:cubicBezTo>
                    <a:pt x="128" y="1664"/>
                    <a:pt x="128" y="1664"/>
                    <a:pt x="128" y="1664"/>
                  </a:cubicBezTo>
                  <a:lnTo>
                    <a:pt x="128" y="512"/>
                  </a:lnTo>
                  <a:close/>
                  <a:moveTo>
                    <a:pt x="1856" y="1792"/>
                  </a:moveTo>
                  <a:cubicBezTo>
                    <a:pt x="1856" y="1827"/>
                    <a:pt x="1827" y="1856"/>
                    <a:pt x="1792" y="1856"/>
                  </a:cubicBezTo>
                  <a:cubicBezTo>
                    <a:pt x="128" y="1856"/>
                    <a:pt x="128" y="1856"/>
                    <a:pt x="128" y="1856"/>
                  </a:cubicBezTo>
                  <a:cubicBezTo>
                    <a:pt x="93" y="1856"/>
                    <a:pt x="64" y="1827"/>
                    <a:pt x="64" y="1792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659" y="1728"/>
                    <a:pt x="659" y="1728"/>
                    <a:pt x="659" y="1728"/>
                  </a:cubicBezTo>
                  <a:cubicBezTo>
                    <a:pt x="713" y="1783"/>
                    <a:pt x="713" y="1783"/>
                    <a:pt x="713" y="1783"/>
                  </a:cubicBezTo>
                  <a:cubicBezTo>
                    <a:pt x="719" y="1789"/>
                    <a:pt x="728" y="1792"/>
                    <a:pt x="736" y="1792"/>
                  </a:cubicBezTo>
                  <a:cubicBezTo>
                    <a:pt x="1184" y="1792"/>
                    <a:pt x="1184" y="1792"/>
                    <a:pt x="1184" y="1792"/>
                  </a:cubicBezTo>
                  <a:cubicBezTo>
                    <a:pt x="1192" y="1792"/>
                    <a:pt x="1201" y="1789"/>
                    <a:pt x="1207" y="1783"/>
                  </a:cubicBezTo>
                  <a:cubicBezTo>
                    <a:pt x="1261" y="1728"/>
                    <a:pt x="1261" y="1728"/>
                    <a:pt x="1261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7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8E15BC67-7FB8-4C3D-ADC9-4E35F059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771900"/>
              <a:ext cx="56197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73">
              <a:extLst>
                <a:ext uri="{FF2B5EF4-FFF2-40B4-BE49-F238E27FC236}">
                  <a16:creationId xmlns:a16="http://schemas.microsoft.com/office/drawing/2014/main" id="{2FFAE4AC-5145-4900-BD09-E053C0FF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857625"/>
              <a:ext cx="51752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74">
              <a:extLst>
                <a:ext uri="{FF2B5EF4-FFF2-40B4-BE49-F238E27FC236}">
                  <a16:creationId xmlns:a16="http://schemas.microsoft.com/office/drawing/2014/main" id="{B1609204-F575-487D-8E23-ABFBC4B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3686175"/>
              <a:ext cx="43180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3703E370-C7D5-4128-A0AD-250D7E37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76">
              <a:extLst>
                <a:ext uri="{FF2B5EF4-FFF2-40B4-BE49-F238E27FC236}">
                  <a16:creationId xmlns:a16="http://schemas.microsoft.com/office/drawing/2014/main" id="{8FF456A8-BB37-43F2-8B06-0FB25119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74A938C6-340B-404F-9845-29115C99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13" y="31718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8">
              <a:extLst>
                <a:ext uri="{FF2B5EF4-FFF2-40B4-BE49-F238E27FC236}">
                  <a16:creationId xmlns:a16="http://schemas.microsoft.com/office/drawing/2014/main" id="{2FB182EA-07E7-4341-9EF9-A8F45555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8617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586F23C0-FF30-4198-8BA8-8821DC7E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411538"/>
              <a:ext cx="123825" cy="163513"/>
            </a:xfrm>
            <a:custGeom>
              <a:avLst/>
              <a:gdLst>
                <a:gd name="T0" fmla="*/ 145 w 183"/>
                <a:gd name="T1" fmla="*/ 244 h 244"/>
                <a:gd name="T2" fmla="*/ 183 w 183"/>
                <a:gd name="T3" fmla="*/ 192 h 244"/>
                <a:gd name="T4" fmla="*/ 89 w 183"/>
                <a:gd name="T5" fmla="*/ 122 h 244"/>
                <a:gd name="T6" fmla="*/ 183 w 183"/>
                <a:gd name="T7" fmla="*/ 52 h 244"/>
                <a:gd name="T8" fmla="*/ 145 w 183"/>
                <a:gd name="T9" fmla="*/ 0 h 244"/>
                <a:gd name="T10" fmla="*/ 17 w 183"/>
                <a:gd name="T11" fmla="*/ 96 h 244"/>
                <a:gd name="T12" fmla="*/ 10 w 183"/>
                <a:gd name="T13" fmla="*/ 141 h 244"/>
                <a:gd name="T14" fmla="*/ 17 w 183"/>
                <a:gd name="T15" fmla="*/ 148 h 244"/>
                <a:gd name="T16" fmla="*/ 145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145" y="244"/>
                  </a:moveTo>
                  <a:cubicBezTo>
                    <a:pt x="183" y="192"/>
                    <a:pt x="183" y="192"/>
                    <a:pt x="183" y="19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3" y="107"/>
                    <a:pt x="0" y="127"/>
                    <a:pt x="10" y="141"/>
                  </a:cubicBezTo>
                  <a:cubicBezTo>
                    <a:pt x="12" y="144"/>
                    <a:pt x="14" y="146"/>
                    <a:pt x="17" y="148"/>
                  </a:cubicBezTo>
                  <a:lnTo>
                    <a:pt x="145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95AE30D5-419B-46B5-B5F2-98816A7E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3411538"/>
              <a:ext cx="123825" cy="163513"/>
            </a:xfrm>
            <a:custGeom>
              <a:avLst/>
              <a:gdLst>
                <a:gd name="T0" fmla="*/ 38 w 183"/>
                <a:gd name="T1" fmla="*/ 244 h 244"/>
                <a:gd name="T2" fmla="*/ 166 w 183"/>
                <a:gd name="T3" fmla="*/ 148 h 244"/>
                <a:gd name="T4" fmla="*/ 173 w 183"/>
                <a:gd name="T5" fmla="*/ 103 h 244"/>
                <a:gd name="T6" fmla="*/ 166 w 183"/>
                <a:gd name="T7" fmla="*/ 96 h 244"/>
                <a:gd name="T8" fmla="*/ 38 w 183"/>
                <a:gd name="T9" fmla="*/ 0 h 244"/>
                <a:gd name="T10" fmla="*/ 0 w 183"/>
                <a:gd name="T11" fmla="*/ 52 h 244"/>
                <a:gd name="T12" fmla="*/ 94 w 183"/>
                <a:gd name="T13" fmla="*/ 122 h 244"/>
                <a:gd name="T14" fmla="*/ 0 w 183"/>
                <a:gd name="T15" fmla="*/ 192 h 244"/>
                <a:gd name="T16" fmla="*/ 38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38" y="244"/>
                  </a:moveTo>
                  <a:cubicBezTo>
                    <a:pt x="166" y="148"/>
                    <a:pt x="166" y="148"/>
                    <a:pt x="166" y="148"/>
                  </a:cubicBezTo>
                  <a:cubicBezTo>
                    <a:pt x="180" y="137"/>
                    <a:pt x="183" y="117"/>
                    <a:pt x="173" y="103"/>
                  </a:cubicBezTo>
                  <a:cubicBezTo>
                    <a:pt x="171" y="100"/>
                    <a:pt x="169" y="98"/>
                    <a:pt x="166" y="9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8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4DFD0D59-D535-4DCE-A5CB-D9AC1837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378200"/>
              <a:ext cx="127000" cy="230188"/>
            </a:xfrm>
            <a:custGeom>
              <a:avLst/>
              <a:gdLst>
                <a:gd name="T0" fmla="*/ 0 w 80"/>
                <a:gd name="T1" fmla="*/ 135 h 145"/>
                <a:gd name="T2" fmla="*/ 54 w 80"/>
                <a:gd name="T3" fmla="*/ 0 h 145"/>
                <a:gd name="T4" fmla="*/ 80 w 80"/>
                <a:gd name="T5" fmla="*/ 10 h 145"/>
                <a:gd name="T6" fmla="*/ 26 w 80"/>
                <a:gd name="T7" fmla="*/ 145 h 145"/>
                <a:gd name="T8" fmla="*/ 0 w 80"/>
                <a:gd name="T9" fmla="*/ 13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5">
                  <a:moveTo>
                    <a:pt x="0" y="135"/>
                  </a:moveTo>
                  <a:lnTo>
                    <a:pt x="54" y="0"/>
                  </a:lnTo>
                  <a:lnTo>
                    <a:pt x="80" y="10"/>
                  </a:lnTo>
                  <a:lnTo>
                    <a:pt x="26" y="14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48BE46-7280-4A98-8DEC-38A3CDD7B8D0}"/>
              </a:ext>
            </a:extLst>
          </p:cNvPr>
          <p:cNvGrpSpPr/>
          <p:nvPr/>
        </p:nvGrpSpPr>
        <p:grpSpPr>
          <a:xfrm>
            <a:off x="970280" y="2033951"/>
            <a:ext cx="668020" cy="664118"/>
            <a:chOff x="6019800" y="3178175"/>
            <a:chExt cx="1358900" cy="1350963"/>
          </a:xfrm>
          <a:solidFill>
            <a:schemeClr val="bg1"/>
          </a:solidFill>
        </p:grpSpPr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9ECA056B-2323-4C89-8CFE-9186A8FDF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3178175"/>
              <a:ext cx="1258888" cy="1350963"/>
            </a:xfrm>
            <a:custGeom>
              <a:avLst/>
              <a:gdLst>
                <a:gd name="T0" fmla="*/ 1209 w 1378"/>
                <a:gd name="T1" fmla="*/ 961 h 1488"/>
                <a:gd name="T2" fmla="*/ 528 w 1378"/>
                <a:gd name="T3" fmla="*/ 0 h 1488"/>
                <a:gd name="T4" fmla="*/ 828 w 1378"/>
                <a:gd name="T5" fmla="*/ 962 h 1488"/>
                <a:gd name="T6" fmla="*/ 795 w 1378"/>
                <a:gd name="T7" fmla="*/ 1249 h 1488"/>
                <a:gd name="T8" fmla="*/ 839 w 1378"/>
                <a:gd name="T9" fmla="*/ 1268 h 1488"/>
                <a:gd name="T10" fmla="*/ 936 w 1378"/>
                <a:gd name="T11" fmla="*/ 1488 h 1488"/>
                <a:gd name="T12" fmla="*/ 1032 w 1378"/>
                <a:gd name="T13" fmla="*/ 1488 h 1488"/>
                <a:gd name="T14" fmla="*/ 959 w 1378"/>
                <a:gd name="T15" fmla="*/ 1091 h 1488"/>
                <a:gd name="T16" fmla="*/ 1068 w 1378"/>
                <a:gd name="T17" fmla="*/ 1102 h 1488"/>
                <a:gd name="T18" fmla="*/ 1224 w 1378"/>
                <a:gd name="T19" fmla="*/ 1306 h 1488"/>
                <a:gd name="T20" fmla="*/ 1248 w 1378"/>
                <a:gd name="T21" fmla="*/ 1070 h 1488"/>
                <a:gd name="T22" fmla="*/ 216 w 1378"/>
                <a:gd name="T23" fmla="*/ 480 h 1488"/>
                <a:gd name="T24" fmla="*/ 312 w 1378"/>
                <a:gd name="T25" fmla="*/ 288 h 1488"/>
                <a:gd name="T26" fmla="*/ 408 w 1378"/>
                <a:gd name="T27" fmla="*/ 576 h 1488"/>
                <a:gd name="T28" fmla="*/ 432 w 1378"/>
                <a:gd name="T29" fmla="*/ 288 h 1488"/>
                <a:gd name="T30" fmla="*/ 384 w 1378"/>
                <a:gd name="T31" fmla="*/ 504 h 1488"/>
                <a:gd name="T32" fmla="*/ 240 w 1378"/>
                <a:gd name="T33" fmla="*/ 312 h 1488"/>
                <a:gd name="T34" fmla="*/ 192 w 1378"/>
                <a:gd name="T35" fmla="*/ 408 h 1488"/>
                <a:gd name="T36" fmla="*/ 432 w 1378"/>
                <a:gd name="T37" fmla="*/ 144 h 1488"/>
                <a:gd name="T38" fmla="*/ 528 w 1378"/>
                <a:gd name="T39" fmla="*/ 48 h 1488"/>
                <a:gd name="T40" fmla="*/ 528 w 1378"/>
                <a:gd name="T41" fmla="*/ 168 h 1488"/>
                <a:gd name="T42" fmla="*/ 792 w 1378"/>
                <a:gd name="T43" fmla="*/ 264 h 1488"/>
                <a:gd name="T44" fmla="*/ 576 w 1378"/>
                <a:gd name="T45" fmla="*/ 360 h 1488"/>
                <a:gd name="T46" fmla="*/ 888 w 1378"/>
                <a:gd name="T47" fmla="*/ 384 h 1488"/>
                <a:gd name="T48" fmla="*/ 648 w 1378"/>
                <a:gd name="T49" fmla="*/ 336 h 1488"/>
                <a:gd name="T50" fmla="*/ 768 w 1378"/>
                <a:gd name="T51" fmla="*/ 192 h 1488"/>
                <a:gd name="T52" fmla="*/ 600 w 1378"/>
                <a:gd name="T53" fmla="*/ 144 h 1488"/>
                <a:gd name="T54" fmla="*/ 936 w 1378"/>
                <a:gd name="T55" fmla="*/ 384 h 1488"/>
                <a:gd name="T56" fmla="*/ 1008 w 1378"/>
                <a:gd name="T57" fmla="*/ 528 h 1488"/>
                <a:gd name="T58" fmla="*/ 970 w 1378"/>
                <a:gd name="T59" fmla="*/ 600 h 1488"/>
                <a:gd name="T60" fmla="*/ 672 w 1378"/>
                <a:gd name="T61" fmla="*/ 898 h 1488"/>
                <a:gd name="T62" fmla="*/ 648 w 1378"/>
                <a:gd name="T63" fmla="*/ 993 h 1488"/>
                <a:gd name="T64" fmla="*/ 384 w 1378"/>
                <a:gd name="T65" fmla="*/ 912 h 1488"/>
                <a:gd name="T66" fmla="*/ 456 w 1378"/>
                <a:gd name="T67" fmla="*/ 864 h 1488"/>
                <a:gd name="T68" fmla="*/ 192 w 1378"/>
                <a:gd name="T69" fmla="*/ 720 h 1488"/>
                <a:gd name="T70" fmla="*/ 216 w 1378"/>
                <a:gd name="T71" fmla="*/ 672 h 1488"/>
                <a:gd name="T72" fmla="*/ 48 w 1378"/>
                <a:gd name="T73" fmla="*/ 528 h 1488"/>
                <a:gd name="T74" fmla="*/ 634 w 1378"/>
                <a:gd name="T75" fmla="*/ 792 h 1488"/>
                <a:gd name="T76" fmla="*/ 672 w 1378"/>
                <a:gd name="T77" fmla="*/ 830 h 1488"/>
                <a:gd name="T78" fmla="*/ 240 w 1378"/>
                <a:gd name="T79" fmla="*/ 600 h 1488"/>
                <a:gd name="T80" fmla="*/ 120 w 1378"/>
                <a:gd name="T81" fmla="*/ 696 h 1488"/>
                <a:gd name="T82" fmla="*/ 480 w 1378"/>
                <a:gd name="T83" fmla="*/ 792 h 1488"/>
                <a:gd name="T84" fmla="*/ 312 w 1378"/>
                <a:gd name="T85" fmla="*/ 888 h 1488"/>
                <a:gd name="T86" fmla="*/ 600 w 1378"/>
                <a:gd name="T87" fmla="*/ 984 h 1488"/>
                <a:gd name="T88" fmla="*/ 50 w 1378"/>
                <a:gd name="T89" fmla="*/ 576 h 1488"/>
                <a:gd name="T90" fmla="*/ 912 w 1378"/>
                <a:gd name="T91" fmla="*/ 1056 h 1488"/>
                <a:gd name="T92" fmla="*/ 1031 w 1378"/>
                <a:gd name="T93" fmla="*/ 1071 h 1488"/>
                <a:gd name="T94" fmla="*/ 912 w 1378"/>
                <a:gd name="T95" fmla="*/ 912 h 1488"/>
                <a:gd name="T96" fmla="*/ 898 w 1378"/>
                <a:gd name="T97" fmla="*/ 672 h 1488"/>
                <a:gd name="T98" fmla="*/ 1102 w 1378"/>
                <a:gd name="T99" fmla="*/ 1068 h 1488"/>
                <a:gd name="T100" fmla="*/ 1176 w 1378"/>
                <a:gd name="T101" fmla="*/ 1142 h 1488"/>
                <a:gd name="T102" fmla="*/ 1186 w 1378"/>
                <a:gd name="T103" fmla="*/ 1200 h 1488"/>
                <a:gd name="T104" fmla="*/ 1224 w 1378"/>
                <a:gd name="T105" fmla="*/ 123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78" h="1488">
                  <a:moveTo>
                    <a:pt x="1248" y="1070"/>
                  </a:moveTo>
                  <a:cubicBezTo>
                    <a:pt x="1174" y="996"/>
                    <a:pt x="1174" y="996"/>
                    <a:pt x="1174" y="996"/>
                  </a:cubicBezTo>
                  <a:cubicBezTo>
                    <a:pt x="1209" y="961"/>
                    <a:pt x="1209" y="961"/>
                    <a:pt x="1209" y="961"/>
                  </a:cubicBezTo>
                  <a:cubicBezTo>
                    <a:pt x="1014" y="734"/>
                    <a:pt x="1014" y="734"/>
                    <a:pt x="1014" y="734"/>
                  </a:cubicBezTo>
                  <a:cubicBezTo>
                    <a:pt x="1042" y="669"/>
                    <a:pt x="1056" y="600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637" y="1056"/>
                    <a:pt x="740" y="1023"/>
                    <a:pt x="828" y="962"/>
                  </a:cubicBezTo>
                  <a:cubicBezTo>
                    <a:pt x="821" y="976"/>
                    <a:pt x="816" y="991"/>
                    <a:pt x="816" y="1008"/>
                  </a:cubicBezTo>
                  <a:cubicBezTo>
                    <a:pt x="816" y="1044"/>
                    <a:pt x="836" y="1074"/>
                    <a:pt x="865" y="1091"/>
                  </a:cubicBezTo>
                  <a:cubicBezTo>
                    <a:pt x="795" y="1249"/>
                    <a:pt x="795" y="1249"/>
                    <a:pt x="795" y="1249"/>
                  </a:cubicBezTo>
                  <a:cubicBezTo>
                    <a:pt x="761" y="1324"/>
                    <a:pt x="744" y="1405"/>
                    <a:pt x="744" y="1488"/>
                  </a:cubicBezTo>
                  <a:cubicBezTo>
                    <a:pt x="792" y="1488"/>
                    <a:pt x="792" y="1488"/>
                    <a:pt x="792" y="1488"/>
                  </a:cubicBezTo>
                  <a:cubicBezTo>
                    <a:pt x="792" y="1412"/>
                    <a:pt x="808" y="1338"/>
                    <a:pt x="839" y="1268"/>
                  </a:cubicBezTo>
                  <a:cubicBezTo>
                    <a:pt x="888" y="1157"/>
                    <a:pt x="888" y="1157"/>
                    <a:pt x="888" y="1157"/>
                  </a:cubicBezTo>
                  <a:cubicBezTo>
                    <a:pt x="888" y="1488"/>
                    <a:pt x="888" y="1488"/>
                    <a:pt x="888" y="1488"/>
                  </a:cubicBezTo>
                  <a:cubicBezTo>
                    <a:pt x="936" y="1488"/>
                    <a:pt x="936" y="1488"/>
                    <a:pt x="936" y="1488"/>
                  </a:cubicBezTo>
                  <a:cubicBezTo>
                    <a:pt x="936" y="1157"/>
                    <a:pt x="936" y="1157"/>
                    <a:pt x="936" y="1157"/>
                  </a:cubicBezTo>
                  <a:cubicBezTo>
                    <a:pt x="985" y="1268"/>
                    <a:pt x="985" y="1268"/>
                    <a:pt x="985" y="1268"/>
                  </a:cubicBezTo>
                  <a:cubicBezTo>
                    <a:pt x="1016" y="1338"/>
                    <a:pt x="1032" y="1412"/>
                    <a:pt x="1032" y="1488"/>
                  </a:cubicBezTo>
                  <a:cubicBezTo>
                    <a:pt x="1080" y="1488"/>
                    <a:pt x="1080" y="1488"/>
                    <a:pt x="1080" y="1488"/>
                  </a:cubicBezTo>
                  <a:cubicBezTo>
                    <a:pt x="1080" y="1405"/>
                    <a:pt x="1063" y="1324"/>
                    <a:pt x="1029" y="1249"/>
                  </a:cubicBezTo>
                  <a:cubicBezTo>
                    <a:pt x="959" y="1091"/>
                    <a:pt x="959" y="1091"/>
                    <a:pt x="959" y="1091"/>
                  </a:cubicBezTo>
                  <a:cubicBezTo>
                    <a:pt x="963" y="1089"/>
                    <a:pt x="967" y="1086"/>
                    <a:pt x="971" y="1083"/>
                  </a:cubicBezTo>
                  <a:cubicBezTo>
                    <a:pt x="1033" y="1137"/>
                    <a:pt x="1033" y="1137"/>
                    <a:pt x="1033" y="1137"/>
                  </a:cubicBezTo>
                  <a:cubicBezTo>
                    <a:pt x="1068" y="1102"/>
                    <a:pt x="1068" y="1102"/>
                    <a:pt x="1068" y="1102"/>
                  </a:cubicBezTo>
                  <a:cubicBezTo>
                    <a:pt x="1142" y="1176"/>
                    <a:pt x="1142" y="1176"/>
                    <a:pt x="1142" y="1176"/>
                  </a:cubicBezTo>
                  <a:cubicBezTo>
                    <a:pt x="1118" y="1200"/>
                    <a:pt x="1118" y="1200"/>
                    <a:pt x="1118" y="1200"/>
                  </a:cubicBezTo>
                  <a:cubicBezTo>
                    <a:pt x="1224" y="1306"/>
                    <a:pt x="1224" y="1306"/>
                    <a:pt x="1224" y="1306"/>
                  </a:cubicBezTo>
                  <a:cubicBezTo>
                    <a:pt x="1378" y="1152"/>
                    <a:pt x="1378" y="1152"/>
                    <a:pt x="1378" y="1152"/>
                  </a:cubicBezTo>
                  <a:cubicBezTo>
                    <a:pt x="1272" y="1046"/>
                    <a:pt x="1272" y="1046"/>
                    <a:pt x="1272" y="1046"/>
                  </a:cubicBezTo>
                  <a:lnTo>
                    <a:pt x="1248" y="1070"/>
                  </a:lnTo>
                  <a:close/>
                  <a:moveTo>
                    <a:pt x="144" y="241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44" y="448"/>
                    <a:pt x="176" y="480"/>
                    <a:pt x="216" y="480"/>
                  </a:cubicBezTo>
                  <a:cubicBezTo>
                    <a:pt x="256" y="480"/>
                    <a:pt x="288" y="448"/>
                    <a:pt x="288" y="408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8" y="299"/>
                    <a:pt x="299" y="288"/>
                    <a:pt x="312" y="288"/>
                  </a:cubicBezTo>
                  <a:cubicBezTo>
                    <a:pt x="325" y="288"/>
                    <a:pt x="336" y="299"/>
                    <a:pt x="336" y="312"/>
                  </a:cubicBezTo>
                  <a:cubicBezTo>
                    <a:pt x="336" y="504"/>
                    <a:pt x="336" y="504"/>
                    <a:pt x="336" y="504"/>
                  </a:cubicBezTo>
                  <a:cubicBezTo>
                    <a:pt x="336" y="544"/>
                    <a:pt x="368" y="576"/>
                    <a:pt x="408" y="576"/>
                  </a:cubicBezTo>
                  <a:cubicBezTo>
                    <a:pt x="448" y="576"/>
                    <a:pt x="480" y="544"/>
                    <a:pt x="480" y="504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32" y="288"/>
                    <a:pt x="432" y="288"/>
                    <a:pt x="432" y="288"/>
                  </a:cubicBezTo>
                  <a:cubicBezTo>
                    <a:pt x="432" y="504"/>
                    <a:pt x="432" y="504"/>
                    <a:pt x="432" y="504"/>
                  </a:cubicBezTo>
                  <a:cubicBezTo>
                    <a:pt x="432" y="517"/>
                    <a:pt x="421" y="528"/>
                    <a:pt x="408" y="528"/>
                  </a:cubicBezTo>
                  <a:cubicBezTo>
                    <a:pt x="395" y="528"/>
                    <a:pt x="384" y="517"/>
                    <a:pt x="384" y="504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84" y="272"/>
                    <a:pt x="352" y="240"/>
                    <a:pt x="312" y="240"/>
                  </a:cubicBezTo>
                  <a:cubicBezTo>
                    <a:pt x="272" y="240"/>
                    <a:pt x="240" y="272"/>
                    <a:pt x="240" y="312"/>
                  </a:cubicBezTo>
                  <a:cubicBezTo>
                    <a:pt x="240" y="408"/>
                    <a:pt x="240" y="408"/>
                    <a:pt x="240" y="408"/>
                  </a:cubicBezTo>
                  <a:cubicBezTo>
                    <a:pt x="240" y="421"/>
                    <a:pt x="229" y="432"/>
                    <a:pt x="216" y="432"/>
                  </a:cubicBezTo>
                  <a:cubicBezTo>
                    <a:pt x="203" y="432"/>
                    <a:pt x="192" y="421"/>
                    <a:pt x="192" y="408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57" y="122"/>
                    <a:pt x="340" y="77"/>
                    <a:pt x="432" y="58"/>
                  </a:cubicBezTo>
                  <a:cubicBezTo>
                    <a:pt x="432" y="144"/>
                    <a:pt x="432" y="144"/>
                    <a:pt x="432" y="144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80" y="50"/>
                    <a:pt x="480" y="50"/>
                    <a:pt x="480" y="50"/>
                  </a:cubicBezTo>
                  <a:cubicBezTo>
                    <a:pt x="496" y="49"/>
                    <a:pt x="512" y="48"/>
                    <a:pt x="528" y="48"/>
                  </a:cubicBezTo>
                  <a:cubicBezTo>
                    <a:pt x="603" y="48"/>
                    <a:pt x="673" y="66"/>
                    <a:pt x="736" y="96"/>
                  </a:cubicBezTo>
                  <a:cubicBezTo>
                    <a:pt x="600" y="96"/>
                    <a:pt x="600" y="96"/>
                    <a:pt x="600" y="96"/>
                  </a:cubicBezTo>
                  <a:cubicBezTo>
                    <a:pt x="560" y="96"/>
                    <a:pt x="528" y="128"/>
                    <a:pt x="528" y="168"/>
                  </a:cubicBezTo>
                  <a:cubicBezTo>
                    <a:pt x="528" y="208"/>
                    <a:pt x="560" y="240"/>
                    <a:pt x="600" y="240"/>
                  </a:cubicBezTo>
                  <a:cubicBezTo>
                    <a:pt x="768" y="240"/>
                    <a:pt x="768" y="240"/>
                    <a:pt x="768" y="240"/>
                  </a:cubicBezTo>
                  <a:cubicBezTo>
                    <a:pt x="781" y="240"/>
                    <a:pt x="792" y="251"/>
                    <a:pt x="792" y="264"/>
                  </a:cubicBezTo>
                  <a:cubicBezTo>
                    <a:pt x="792" y="277"/>
                    <a:pt x="781" y="288"/>
                    <a:pt x="768" y="288"/>
                  </a:cubicBezTo>
                  <a:cubicBezTo>
                    <a:pt x="648" y="288"/>
                    <a:pt x="648" y="288"/>
                    <a:pt x="648" y="288"/>
                  </a:cubicBezTo>
                  <a:cubicBezTo>
                    <a:pt x="608" y="288"/>
                    <a:pt x="576" y="320"/>
                    <a:pt x="576" y="360"/>
                  </a:cubicBezTo>
                  <a:cubicBezTo>
                    <a:pt x="576" y="400"/>
                    <a:pt x="608" y="432"/>
                    <a:pt x="648" y="432"/>
                  </a:cubicBezTo>
                  <a:cubicBezTo>
                    <a:pt x="888" y="432"/>
                    <a:pt x="888" y="432"/>
                    <a:pt x="888" y="432"/>
                  </a:cubicBezTo>
                  <a:cubicBezTo>
                    <a:pt x="888" y="384"/>
                    <a:pt x="888" y="384"/>
                    <a:pt x="888" y="384"/>
                  </a:cubicBezTo>
                  <a:cubicBezTo>
                    <a:pt x="648" y="384"/>
                    <a:pt x="648" y="384"/>
                    <a:pt x="648" y="384"/>
                  </a:cubicBezTo>
                  <a:cubicBezTo>
                    <a:pt x="635" y="384"/>
                    <a:pt x="624" y="373"/>
                    <a:pt x="624" y="360"/>
                  </a:cubicBezTo>
                  <a:cubicBezTo>
                    <a:pt x="624" y="347"/>
                    <a:pt x="635" y="336"/>
                    <a:pt x="648" y="336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08" y="336"/>
                    <a:pt x="840" y="304"/>
                    <a:pt x="840" y="264"/>
                  </a:cubicBezTo>
                  <a:cubicBezTo>
                    <a:pt x="840" y="224"/>
                    <a:pt x="808" y="192"/>
                    <a:pt x="768" y="192"/>
                  </a:cubicBezTo>
                  <a:cubicBezTo>
                    <a:pt x="600" y="192"/>
                    <a:pt x="600" y="192"/>
                    <a:pt x="600" y="192"/>
                  </a:cubicBezTo>
                  <a:cubicBezTo>
                    <a:pt x="587" y="192"/>
                    <a:pt x="576" y="181"/>
                    <a:pt x="576" y="168"/>
                  </a:cubicBezTo>
                  <a:cubicBezTo>
                    <a:pt x="576" y="155"/>
                    <a:pt x="587" y="144"/>
                    <a:pt x="600" y="144"/>
                  </a:cubicBezTo>
                  <a:cubicBezTo>
                    <a:pt x="815" y="144"/>
                    <a:pt x="815" y="144"/>
                    <a:pt x="815" y="144"/>
                  </a:cubicBezTo>
                  <a:cubicBezTo>
                    <a:pt x="894" y="204"/>
                    <a:pt x="955" y="287"/>
                    <a:pt x="986" y="384"/>
                  </a:cubicBezTo>
                  <a:cubicBezTo>
                    <a:pt x="936" y="384"/>
                    <a:pt x="936" y="384"/>
                    <a:pt x="936" y="384"/>
                  </a:cubicBezTo>
                  <a:cubicBezTo>
                    <a:pt x="936" y="432"/>
                    <a:pt x="936" y="432"/>
                    <a:pt x="936" y="432"/>
                  </a:cubicBezTo>
                  <a:cubicBezTo>
                    <a:pt x="998" y="432"/>
                    <a:pt x="998" y="432"/>
                    <a:pt x="998" y="432"/>
                  </a:cubicBezTo>
                  <a:cubicBezTo>
                    <a:pt x="1005" y="463"/>
                    <a:pt x="1008" y="495"/>
                    <a:pt x="1008" y="528"/>
                  </a:cubicBezTo>
                  <a:cubicBezTo>
                    <a:pt x="1008" y="585"/>
                    <a:pt x="998" y="640"/>
                    <a:pt x="979" y="693"/>
                  </a:cubicBezTo>
                  <a:cubicBezTo>
                    <a:pt x="932" y="638"/>
                    <a:pt x="932" y="638"/>
                    <a:pt x="932" y="638"/>
                  </a:cubicBezTo>
                  <a:cubicBezTo>
                    <a:pt x="970" y="600"/>
                    <a:pt x="970" y="600"/>
                    <a:pt x="970" y="600"/>
                  </a:cubicBezTo>
                  <a:cubicBezTo>
                    <a:pt x="864" y="494"/>
                    <a:pt x="864" y="494"/>
                    <a:pt x="864" y="494"/>
                  </a:cubicBezTo>
                  <a:cubicBezTo>
                    <a:pt x="566" y="792"/>
                    <a:pt x="566" y="792"/>
                    <a:pt x="566" y="792"/>
                  </a:cubicBezTo>
                  <a:cubicBezTo>
                    <a:pt x="672" y="898"/>
                    <a:pt x="672" y="898"/>
                    <a:pt x="672" y="898"/>
                  </a:cubicBezTo>
                  <a:cubicBezTo>
                    <a:pt x="710" y="860"/>
                    <a:pt x="710" y="860"/>
                    <a:pt x="710" y="860"/>
                  </a:cubicBezTo>
                  <a:cubicBezTo>
                    <a:pt x="791" y="929"/>
                    <a:pt x="791" y="929"/>
                    <a:pt x="791" y="929"/>
                  </a:cubicBezTo>
                  <a:cubicBezTo>
                    <a:pt x="747" y="958"/>
                    <a:pt x="699" y="980"/>
                    <a:pt x="648" y="993"/>
                  </a:cubicBezTo>
                  <a:cubicBezTo>
                    <a:pt x="648" y="984"/>
                    <a:pt x="648" y="984"/>
                    <a:pt x="648" y="984"/>
                  </a:cubicBezTo>
                  <a:cubicBezTo>
                    <a:pt x="648" y="944"/>
                    <a:pt x="616" y="912"/>
                    <a:pt x="576" y="912"/>
                  </a:cubicBezTo>
                  <a:cubicBezTo>
                    <a:pt x="384" y="912"/>
                    <a:pt x="384" y="912"/>
                    <a:pt x="384" y="912"/>
                  </a:cubicBezTo>
                  <a:cubicBezTo>
                    <a:pt x="371" y="912"/>
                    <a:pt x="360" y="901"/>
                    <a:pt x="360" y="888"/>
                  </a:cubicBezTo>
                  <a:cubicBezTo>
                    <a:pt x="360" y="875"/>
                    <a:pt x="371" y="864"/>
                    <a:pt x="384" y="864"/>
                  </a:cubicBezTo>
                  <a:cubicBezTo>
                    <a:pt x="456" y="864"/>
                    <a:pt x="456" y="864"/>
                    <a:pt x="456" y="864"/>
                  </a:cubicBezTo>
                  <a:cubicBezTo>
                    <a:pt x="496" y="864"/>
                    <a:pt x="528" y="832"/>
                    <a:pt x="528" y="792"/>
                  </a:cubicBezTo>
                  <a:cubicBezTo>
                    <a:pt x="528" y="752"/>
                    <a:pt x="496" y="720"/>
                    <a:pt x="456" y="720"/>
                  </a:cubicBezTo>
                  <a:cubicBezTo>
                    <a:pt x="192" y="720"/>
                    <a:pt x="192" y="720"/>
                    <a:pt x="192" y="720"/>
                  </a:cubicBezTo>
                  <a:cubicBezTo>
                    <a:pt x="179" y="720"/>
                    <a:pt x="168" y="709"/>
                    <a:pt x="168" y="696"/>
                  </a:cubicBezTo>
                  <a:cubicBezTo>
                    <a:pt x="168" y="683"/>
                    <a:pt x="179" y="672"/>
                    <a:pt x="192" y="672"/>
                  </a:cubicBezTo>
                  <a:cubicBezTo>
                    <a:pt x="216" y="672"/>
                    <a:pt x="216" y="672"/>
                    <a:pt x="216" y="672"/>
                  </a:cubicBezTo>
                  <a:cubicBezTo>
                    <a:pt x="256" y="672"/>
                    <a:pt x="288" y="640"/>
                    <a:pt x="288" y="600"/>
                  </a:cubicBezTo>
                  <a:cubicBezTo>
                    <a:pt x="288" y="560"/>
                    <a:pt x="256" y="528"/>
                    <a:pt x="216" y="528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8" y="420"/>
                    <a:pt x="84" y="321"/>
                    <a:pt x="144" y="241"/>
                  </a:cubicBezTo>
                  <a:close/>
                  <a:moveTo>
                    <a:pt x="672" y="830"/>
                  </a:moveTo>
                  <a:cubicBezTo>
                    <a:pt x="634" y="792"/>
                    <a:pt x="634" y="792"/>
                    <a:pt x="634" y="792"/>
                  </a:cubicBezTo>
                  <a:cubicBezTo>
                    <a:pt x="864" y="562"/>
                    <a:pt x="864" y="562"/>
                    <a:pt x="864" y="562"/>
                  </a:cubicBezTo>
                  <a:cubicBezTo>
                    <a:pt x="902" y="600"/>
                    <a:pt x="902" y="600"/>
                    <a:pt x="902" y="600"/>
                  </a:cubicBezTo>
                  <a:lnTo>
                    <a:pt x="672" y="830"/>
                  </a:lnTo>
                  <a:close/>
                  <a:moveTo>
                    <a:pt x="50" y="576"/>
                  </a:moveTo>
                  <a:cubicBezTo>
                    <a:pt x="216" y="576"/>
                    <a:pt x="216" y="576"/>
                    <a:pt x="216" y="576"/>
                  </a:cubicBezTo>
                  <a:cubicBezTo>
                    <a:pt x="229" y="576"/>
                    <a:pt x="240" y="587"/>
                    <a:pt x="240" y="600"/>
                  </a:cubicBezTo>
                  <a:cubicBezTo>
                    <a:pt x="240" y="613"/>
                    <a:pt x="229" y="624"/>
                    <a:pt x="216" y="624"/>
                  </a:cubicBezTo>
                  <a:cubicBezTo>
                    <a:pt x="192" y="624"/>
                    <a:pt x="192" y="624"/>
                    <a:pt x="192" y="624"/>
                  </a:cubicBezTo>
                  <a:cubicBezTo>
                    <a:pt x="152" y="624"/>
                    <a:pt x="120" y="656"/>
                    <a:pt x="120" y="696"/>
                  </a:cubicBezTo>
                  <a:cubicBezTo>
                    <a:pt x="120" y="736"/>
                    <a:pt x="152" y="768"/>
                    <a:pt x="192" y="768"/>
                  </a:cubicBezTo>
                  <a:cubicBezTo>
                    <a:pt x="456" y="768"/>
                    <a:pt x="456" y="768"/>
                    <a:pt x="456" y="768"/>
                  </a:cubicBezTo>
                  <a:cubicBezTo>
                    <a:pt x="469" y="768"/>
                    <a:pt x="480" y="779"/>
                    <a:pt x="480" y="792"/>
                  </a:cubicBezTo>
                  <a:cubicBezTo>
                    <a:pt x="480" y="805"/>
                    <a:pt x="469" y="816"/>
                    <a:pt x="456" y="816"/>
                  </a:cubicBezTo>
                  <a:cubicBezTo>
                    <a:pt x="384" y="816"/>
                    <a:pt x="384" y="816"/>
                    <a:pt x="384" y="816"/>
                  </a:cubicBezTo>
                  <a:cubicBezTo>
                    <a:pt x="344" y="816"/>
                    <a:pt x="312" y="848"/>
                    <a:pt x="312" y="888"/>
                  </a:cubicBezTo>
                  <a:cubicBezTo>
                    <a:pt x="312" y="928"/>
                    <a:pt x="344" y="960"/>
                    <a:pt x="384" y="96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589" y="960"/>
                    <a:pt x="600" y="971"/>
                    <a:pt x="600" y="984"/>
                  </a:cubicBezTo>
                  <a:cubicBezTo>
                    <a:pt x="600" y="1002"/>
                    <a:pt x="600" y="1002"/>
                    <a:pt x="600" y="1002"/>
                  </a:cubicBezTo>
                  <a:cubicBezTo>
                    <a:pt x="576" y="1006"/>
                    <a:pt x="552" y="1008"/>
                    <a:pt x="528" y="1008"/>
                  </a:cubicBezTo>
                  <a:cubicBezTo>
                    <a:pt x="280" y="1008"/>
                    <a:pt x="75" y="818"/>
                    <a:pt x="50" y="576"/>
                  </a:cubicBezTo>
                  <a:close/>
                  <a:moveTo>
                    <a:pt x="912" y="960"/>
                  </a:moveTo>
                  <a:cubicBezTo>
                    <a:pt x="938" y="960"/>
                    <a:pt x="960" y="982"/>
                    <a:pt x="960" y="1008"/>
                  </a:cubicBezTo>
                  <a:cubicBezTo>
                    <a:pt x="960" y="1034"/>
                    <a:pt x="938" y="1056"/>
                    <a:pt x="912" y="1056"/>
                  </a:cubicBezTo>
                  <a:cubicBezTo>
                    <a:pt x="886" y="1056"/>
                    <a:pt x="864" y="1034"/>
                    <a:pt x="864" y="1008"/>
                  </a:cubicBezTo>
                  <a:cubicBezTo>
                    <a:pt x="864" y="982"/>
                    <a:pt x="886" y="960"/>
                    <a:pt x="912" y="960"/>
                  </a:cubicBezTo>
                  <a:close/>
                  <a:moveTo>
                    <a:pt x="1031" y="1071"/>
                  </a:moveTo>
                  <a:cubicBezTo>
                    <a:pt x="1000" y="1045"/>
                    <a:pt x="1000" y="1045"/>
                    <a:pt x="1000" y="1045"/>
                  </a:cubicBezTo>
                  <a:cubicBezTo>
                    <a:pt x="1005" y="1034"/>
                    <a:pt x="1008" y="1021"/>
                    <a:pt x="1008" y="1008"/>
                  </a:cubicBezTo>
                  <a:cubicBezTo>
                    <a:pt x="1008" y="955"/>
                    <a:pt x="965" y="912"/>
                    <a:pt x="912" y="912"/>
                  </a:cubicBezTo>
                  <a:cubicBezTo>
                    <a:pt x="894" y="912"/>
                    <a:pt x="876" y="917"/>
                    <a:pt x="862" y="927"/>
                  </a:cubicBezTo>
                  <a:cubicBezTo>
                    <a:pt x="744" y="826"/>
                    <a:pt x="744" y="826"/>
                    <a:pt x="744" y="826"/>
                  </a:cubicBezTo>
                  <a:cubicBezTo>
                    <a:pt x="898" y="672"/>
                    <a:pt x="898" y="672"/>
                    <a:pt x="898" y="672"/>
                  </a:cubicBezTo>
                  <a:cubicBezTo>
                    <a:pt x="1143" y="959"/>
                    <a:pt x="1143" y="959"/>
                    <a:pt x="1143" y="959"/>
                  </a:cubicBezTo>
                  <a:lnTo>
                    <a:pt x="1031" y="1071"/>
                  </a:lnTo>
                  <a:close/>
                  <a:moveTo>
                    <a:pt x="1102" y="1068"/>
                  </a:moveTo>
                  <a:cubicBezTo>
                    <a:pt x="1140" y="1030"/>
                    <a:pt x="1140" y="1030"/>
                    <a:pt x="1140" y="1030"/>
                  </a:cubicBezTo>
                  <a:cubicBezTo>
                    <a:pt x="1214" y="1104"/>
                    <a:pt x="1214" y="1104"/>
                    <a:pt x="1214" y="1104"/>
                  </a:cubicBezTo>
                  <a:cubicBezTo>
                    <a:pt x="1176" y="1142"/>
                    <a:pt x="1176" y="1142"/>
                    <a:pt x="1176" y="1142"/>
                  </a:cubicBezTo>
                  <a:lnTo>
                    <a:pt x="1102" y="1068"/>
                  </a:lnTo>
                  <a:close/>
                  <a:moveTo>
                    <a:pt x="1224" y="1238"/>
                  </a:moveTo>
                  <a:cubicBezTo>
                    <a:pt x="1186" y="1200"/>
                    <a:pt x="1186" y="1200"/>
                    <a:pt x="1186" y="1200"/>
                  </a:cubicBezTo>
                  <a:cubicBezTo>
                    <a:pt x="1272" y="1114"/>
                    <a:pt x="1272" y="1114"/>
                    <a:pt x="1272" y="1114"/>
                  </a:cubicBezTo>
                  <a:cubicBezTo>
                    <a:pt x="1310" y="1152"/>
                    <a:pt x="1310" y="1152"/>
                    <a:pt x="1310" y="1152"/>
                  </a:cubicBezTo>
                  <a:lnTo>
                    <a:pt x="1224" y="1238"/>
                  </a:lnTo>
                  <a:close/>
                  <a:moveTo>
                    <a:pt x="1224" y="1238"/>
                  </a:moveTo>
                  <a:cubicBezTo>
                    <a:pt x="1224" y="1238"/>
                    <a:pt x="1224" y="1238"/>
                    <a:pt x="1224" y="12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11520771-AF5C-4F2A-AF7F-AF426B738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0" y="4224338"/>
              <a:ext cx="261938" cy="261938"/>
            </a:xfrm>
            <a:custGeom>
              <a:avLst/>
              <a:gdLst>
                <a:gd name="T0" fmla="*/ 168 w 288"/>
                <a:gd name="T1" fmla="*/ 0 h 288"/>
                <a:gd name="T2" fmla="*/ 120 w 288"/>
                <a:gd name="T3" fmla="*/ 0 h 288"/>
                <a:gd name="T4" fmla="*/ 0 w 288"/>
                <a:gd name="T5" fmla="*/ 120 h 288"/>
                <a:gd name="T6" fmla="*/ 0 w 288"/>
                <a:gd name="T7" fmla="*/ 168 h 288"/>
                <a:gd name="T8" fmla="*/ 120 w 288"/>
                <a:gd name="T9" fmla="*/ 288 h 288"/>
                <a:gd name="T10" fmla="*/ 168 w 288"/>
                <a:gd name="T11" fmla="*/ 288 h 288"/>
                <a:gd name="T12" fmla="*/ 288 w 288"/>
                <a:gd name="T13" fmla="*/ 168 h 288"/>
                <a:gd name="T14" fmla="*/ 288 w 288"/>
                <a:gd name="T15" fmla="*/ 120 h 288"/>
                <a:gd name="T16" fmla="*/ 168 w 288"/>
                <a:gd name="T17" fmla="*/ 0 h 288"/>
                <a:gd name="T18" fmla="*/ 144 w 288"/>
                <a:gd name="T19" fmla="*/ 202 h 288"/>
                <a:gd name="T20" fmla="*/ 86 w 288"/>
                <a:gd name="T21" fmla="*/ 144 h 288"/>
                <a:gd name="T22" fmla="*/ 144 w 288"/>
                <a:gd name="T23" fmla="*/ 86 h 288"/>
                <a:gd name="T24" fmla="*/ 202 w 288"/>
                <a:gd name="T25" fmla="*/ 144 h 288"/>
                <a:gd name="T26" fmla="*/ 144 w 288"/>
                <a:gd name="T27" fmla="*/ 202 h 288"/>
                <a:gd name="T28" fmla="*/ 144 w 288"/>
                <a:gd name="T29" fmla="*/ 202 h 288"/>
                <a:gd name="T30" fmla="*/ 144 w 288"/>
                <a:gd name="T3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lose/>
                  <a:moveTo>
                    <a:pt x="144" y="202"/>
                  </a:move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lose/>
                  <a:moveTo>
                    <a:pt x="144" y="202"/>
                  </a:moveTo>
                  <a:cubicBezTo>
                    <a:pt x="144" y="202"/>
                    <a:pt x="144" y="202"/>
                    <a:pt x="144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41F3FEEF-262C-44AA-8992-82EBA74A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2775" y="3221038"/>
              <a:ext cx="261938" cy="261938"/>
            </a:xfrm>
            <a:custGeom>
              <a:avLst/>
              <a:gdLst>
                <a:gd name="T0" fmla="*/ 120 w 288"/>
                <a:gd name="T1" fmla="*/ 288 h 288"/>
                <a:gd name="T2" fmla="*/ 168 w 288"/>
                <a:gd name="T3" fmla="*/ 288 h 288"/>
                <a:gd name="T4" fmla="*/ 288 w 288"/>
                <a:gd name="T5" fmla="*/ 168 h 288"/>
                <a:gd name="T6" fmla="*/ 288 w 288"/>
                <a:gd name="T7" fmla="*/ 120 h 288"/>
                <a:gd name="T8" fmla="*/ 168 w 288"/>
                <a:gd name="T9" fmla="*/ 0 h 288"/>
                <a:gd name="T10" fmla="*/ 120 w 288"/>
                <a:gd name="T11" fmla="*/ 0 h 288"/>
                <a:gd name="T12" fmla="*/ 0 w 288"/>
                <a:gd name="T13" fmla="*/ 120 h 288"/>
                <a:gd name="T14" fmla="*/ 0 w 288"/>
                <a:gd name="T15" fmla="*/ 168 h 288"/>
                <a:gd name="T16" fmla="*/ 120 w 288"/>
                <a:gd name="T17" fmla="*/ 288 h 288"/>
                <a:gd name="T18" fmla="*/ 144 w 288"/>
                <a:gd name="T19" fmla="*/ 86 h 288"/>
                <a:gd name="T20" fmla="*/ 202 w 288"/>
                <a:gd name="T21" fmla="*/ 144 h 288"/>
                <a:gd name="T22" fmla="*/ 144 w 288"/>
                <a:gd name="T23" fmla="*/ 202 h 288"/>
                <a:gd name="T24" fmla="*/ 86 w 288"/>
                <a:gd name="T25" fmla="*/ 144 h 288"/>
                <a:gd name="T26" fmla="*/ 144 w 288"/>
                <a:gd name="T27" fmla="*/ 86 h 288"/>
                <a:gd name="T28" fmla="*/ 144 w 288"/>
                <a:gd name="T29" fmla="*/ 86 h 288"/>
                <a:gd name="T30" fmla="*/ 144 w 288"/>
                <a:gd name="T31" fmla="*/ 8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20" y="288"/>
                  </a:move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lose/>
                  <a:moveTo>
                    <a:pt x="144" y="86"/>
                  </a:move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4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88">
              <a:extLst>
                <a:ext uri="{FF2B5EF4-FFF2-40B4-BE49-F238E27FC236}">
                  <a16:creationId xmlns:a16="http://schemas.microsoft.com/office/drawing/2014/main" id="{F30BAA8C-D451-4DF3-81C1-A94E99C1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00463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89">
              <a:extLst>
                <a:ext uri="{FF2B5EF4-FFF2-40B4-BE49-F238E27FC236}">
                  <a16:creationId xmlns:a16="http://schemas.microsoft.com/office/drawing/2014/main" id="{5F4CA123-FD13-46BF-82D7-8CAE7DA1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0">
              <a:extLst>
                <a:ext uri="{FF2B5EF4-FFF2-40B4-BE49-F238E27FC236}">
                  <a16:creationId xmlns:a16="http://schemas.microsoft.com/office/drawing/2014/main" id="{7EB4B6A8-0F8F-4435-90CA-C5120293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8777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1">
              <a:extLst>
                <a:ext uri="{FF2B5EF4-FFF2-40B4-BE49-F238E27FC236}">
                  <a16:creationId xmlns:a16="http://schemas.microsoft.com/office/drawing/2014/main" id="{952E7E03-C269-4886-AF83-073C3EE1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2">
              <a:extLst>
                <a:ext uri="{FF2B5EF4-FFF2-40B4-BE49-F238E27FC236}">
                  <a16:creationId xmlns:a16="http://schemas.microsoft.com/office/drawing/2014/main" id="{3B09B285-D67E-48AC-98D8-B4B2949B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3989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3">
              <a:extLst>
                <a:ext uri="{FF2B5EF4-FFF2-40B4-BE49-F238E27FC236}">
                  <a16:creationId xmlns:a16="http://schemas.microsoft.com/office/drawing/2014/main" id="{236E54CD-96DB-46A1-8D83-CF954958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444182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4">
              <a:extLst>
                <a:ext uri="{FF2B5EF4-FFF2-40B4-BE49-F238E27FC236}">
                  <a16:creationId xmlns:a16="http://schemas.microsoft.com/office/drawing/2014/main" id="{9B55AA4A-7124-4589-A855-532C56E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48627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95">
              <a:extLst>
                <a:ext uri="{FF2B5EF4-FFF2-40B4-BE49-F238E27FC236}">
                  <a16:creationId xmlns:a16="http://schemas.microsoft.com/office/drawing/2014/main" id="{9BF4EBE3-F4F2-4B1C-B356-435539B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4441825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6">
              <a:extLst>
                <a:ext uri="{FF2B5EF4-FFF2-40B4-BE49-F238E27FC236}">
                  <a16:creationId xmlns:a16="http://schemas.microsoft.com/office/drawing/2014/main" id="{8A87805C-6926-4724-9B94-E47CCF1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5274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97">
              <a:extLst>
                <a:ext uri="{FF2B5EF4-FFF2-40B4-BE49-F238E27FC236}">
                  <a16:creationId xmlns:a16="http://schemas.microsoft.com/office/drawing/2014/main" id="{3E7C2294-71EF-4B7E-9FED-6A51FE20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25" y="3570288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98">
              <a:extLst>
                <a:ext uri="{FF2B5EF4-FFF2-40B4-BE49-F238E27FC236}">
                  <a16:creationId xmlns:a16="http://schemas.microsoft.com/office/drawing/2014/main" id="{CC2097BF-0331-4555-A716-E1B1C7B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614738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99">
              <a:extLst>
                <a:ext uri="{FF2B5EF4-FFF2-40B4-BE49-F238E27FC236}">
                  <a16:creationId xmlns:a16="http://schemas.microsoft.com/office/drawing/2014/main" id="{40C6E214-02D1-4AAF-A9F6-F287B10F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3570288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0">
              <a:extLst>
                <a:ext uri="{FF2B5EF4-FFF2-40B4-BE49-F238E27FC236}">
                  <a16:creationId xmlns:a16="http://schemas.microsoft.com/office/drawing/2014/main" id="{38624216-D37D-4360-9CED-ED26E292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3352800"/>
              <a:ext cx="42863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46A6B5-84F6-43AD-95E0-7B62A2FE7D01}"/>
              </a:ext>
            </a:extLst>
          </p:cNvPr>
          <p:cNvGrpSpPr/>
          <p:nvPr/>
        </p:nvGrpSpPr>
        <p:grpSpPr>
          <a:xfrm>
            <a:off x="7060972" y="2021044"/>
            <a:ext cx="693876" cy="689932"/>
            <a:chOff x="2962275" y="2824163"/>
            <a:chExt cx="1397000" cy="1389062"/>
          </a:xfrm>
          <a:solidFill>
            <a:schemeClr val="bg1"/>
          </a:solidFill>
        </p:grpSpPr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26B9CD8A-7081-4C83-8897-FA1CECFDA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150" y="3425825"/>
              <a:ext cx="604838" cy="461962"/>
            </a:xfrm>
            <a:custGeom>
              <a:avLst/>
              <a:gdLst>
                <a:gd name="T0" fmla="*/ 672 w 832"/>
                <a:gd name="T1" fmla="*/ 192 h 640"/>
                <a:gd name="T2" fmla="*/ 512 w 832"/>
                <a:gd name="T3" fmla="*/ 192 h 640"/>
                <a:gd name="T4" fmla="*/ 512 w 832"/>
                <a:gd name="T5" fmla="*/ 96 h 640"/>
                <a:gd name="T6" fmla="*/ 416 w 832"/>
                <a:gd name="T7" fmla="*/ 0 h 640"/>
                <a:gd name="T8" fmla="*/ 352 w 832"/>
                <a:gd name="T9" fmla="*/ 0 h 640"/>
                <a:gd name="T10" fmla="*/ 320 w 832"/>
                <a:gd name="T11" fmla="*/ 32 h 640"/>
                <a:gd name="T12" fmla="*/ 320 w 832"/>
                <a:gd name="T13" fmla="*/ 211 h 640"/>
                <a:gd name="T14" fmla="*/ 243 w 832"/>
                <a:gd name="T15" fmla="*/ 288 h 640"/>
                <a:gd name="T16" fmla="*/ 32 w 832"/>
                <a:gd name="T17" fmla="*/ 288 h 640"/>
                <a:gd name="T18" fmla="*/ 0 w 832"/>
                <a:gd name="T19" fmla="*/ 320 h 640"/>
                <a:gd name="T20" fmla="*/ 0 w 832"/>
                <a:gd name="T21" fmla="*/ 608 h 640"/>
                <a:gd name="T22" fmla="*/ 32 w 832"/>
                <a:gd name="T23" fmla="*/ 640 h 640"/>
                <a:gd name="T24" fmla="*/ 256 w 832"/>
                <a:gd name="T25" fmla="*/ 640 h 640"/>
                <a:gd name="T26" fmla="*/ 672 w 832"/>
                <a:gd name="T27" fmla="*/ 640 h 640"/>
                <a:gd name="T28" fmla="*/ 832 w 832"/>
                <a:gd name="T29" fmla="*/ 480 h 640"/>
                <a:gd name="T30" fmla="*/ 832 w 832"/>
                <a:gd name="T31" fmla="*/ 352 h 640"/>
                <a:gd name="T32" fmla="*/ 672 w 832"/>
                <a:gd name="T33" fmla="*/ 192 h 640"/>
                <a:gd name="T34" fmla="*/ 64 w 832"/>
                <a:gd name="T35" fmla="*/ 352 h 640"/>
                <a:gd name="T36" fmla="*/ 224 w 832"/>
                <a:gd name="T37" fmla="*/ 352 h 640"/>
                <a:gd name="T38" fmla="*/ 224 w 832"/>
                <a:gd name="T39" fmla="*/ 576 h 640"/>
                <a:gd name="T40" fmla="*/ 64 w 832"/>
                <a:gd name="T41" fmla="*/ 576 h 640"/>
                <a:gd name="T42" fmla="*/ 64 w 832"/>
                <a:gd name="T43" fmla="*/ 352 h 640"/>
                <a:gd name="T44" fmla="*/ 768 w 832"/>
                <a:gd name="T45" fmla="*/ 480 h 640"/>
                <a:gd name="T46" fmla="*/ 672 w 832"/>
                <a:gd name="T47" fmla="*/ 576 h 640"/>
                <a:gd name="T48" fmla="*/ 288 w 832"/>
                <a:gd name="T49" fmla="*/ 576 h 640"/>
                <a:gd name="T50" fmla="*/ 288 w 832"/>
                <a:gd name="T51" fmla="*/ 333 h 640"/>
                <a:gd name="T52" fmla="*/ 375 w 832"/>
                <a:gd name="T53" fmla="*/ 247 h 640"/>
                <a:gd name="T54" fmla="*/ 384 w 832"/>
                <a:gd name="T55" fmla="*/ 224 h 640"/>
                <a:gd name="T56" fmla="*/ 384 w 832"/>
                <a:gd name="T57" fmla="*/ 64 h 640"/>
                <a:gd name="T58" fmla="*/ 416 w 832"/>
                <a:gd name="T59" fmla="*/ 64 h 640"/>
                <a:gd name="T60" fmla="*/ 448 w 832"/>
                <a:gd name="T61" fmla="*/ 96 h 640"/>
                <a:gd name="T62" fmla="*/ 448 w 832"/>
                <a:gd name="T63" fmla="*/ 224 h 640"/>
                <a:gd name="T64" fmla="*/ 480 w 832"/>
                <a:gd name="T65" fmla="*/ 256 h 640"/>
                <a:gd name="T66" fmla="*/ 672 w 832"/>
                <a:gd name="T67" fmla="*/ 256 h 640"/>
                <a:gd name="T68" fmla="*/ 768 w 832"/>
                <a:gd name="T69" fmla="*/ 352 h 640"/>
                <a:gd name="T70" fmla="*/ 768 w 832"/>
                <a:gd name="T71" fmla="*/ 48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2" h="640">
                  <a:moveTo>
                    <a:pt x="672" y="192"/>
                  </a:moveTo>
                  <a:cubicBezTo>
                    <a:pt x="512" y="192"/>
                    <a:pt x="512" y="192"/>
                    <a:pt x="512" y="19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43"/>
                    <a:pt x="469" y="0"/>
                    <a:pt x="4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26"/>
                    <a:pt x="14" y="640"/>
                    <a:pt x="3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672" y="640"/>
                    <a:pt x="672" y="640"/>
                    <a:pt x="672" y="640"/>
                  </a:cubicBezTo>
                  <a:cubicBezTo>
                    <a:pt x="760" y="640"/>
                    <a:pt x="832" y="568"/>
                    <a:pt x="832" y="480"/>
                  </a:cubicBezTo>
                  <a:cubicBezTo>
                    <a:pt x="832" y="352"/>
                    <a:pt x="832" y="352"/>
                    <a:pt x="832" y="352"/>
                  </a:cubicBezTo>
                  <a:cubicBezTo>
                    <a:pt x="832" y="264"/>
                    <a:pt x="760" y="192"/>
                    <a:pt x="672" y="192"/>
                  </a:cubicBezTo>
                  <a:close/>
                  <a:moveTo>
                    <a:pt x="64" y="352"/>
                  </a:moveTo>
                  <a:cubicBezTo>
                    <a:pt x="224" y="352"/>
                    <a:pt x="224" y="352"/>
                    <a:pt x="224" y="352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64" y="576"/>
                    <a:pt x="64" y="576"/>
                    <a:pt x="64" y="576"/>
                  </a:cubicBezTo>
                  <a:lnTo>
                    <a:pt x="64" y="352"/>
                  </a:lnTo>
                  <a:close/>
                  <a:moveTo>
                    <a:pt x="768" y="480"/>
                  </a:moveTo>
                  <a:cubicBezTo>
                    <a:pt x="768" y="533"/>
                    <a:pt x="725" y="576"/>
                    <a:pt x="672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81" y="241"/>
                    <a:pt x="384" y="233"/>
                    <a:pt x="384" y="22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78"/>
                    <a:pt x="448" y="96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48" y="242"/>
                    <a:pt x="462" y="256"/>
                    <a:pt x="480" y="256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725" y="256"/>
                    <a:pt x="768" y="299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178A2367-8039-4CF3-8A92-309354D0D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2824163"/>
              <a:ext cx="1397000" cy="1389062"/>
            </a:xfrm>
            <a:custGeom>
              <a:avLst/>
              <a:gdLst>
                <a:gd name="T0" fmla="*/ 1024 w 1920"/>
                <a:gd name="T1" fmla="*/ 160 h 1920"/>
                <a:gd name="T2" fmla="*/ 893 w 1920"/>
                <a:gd name="T3" fmla="*/ 512 h 1920"/>
                <a:gd name="T4" fmla="*/ 736 w 1920"/>
                <a:gd name="T5" fmla="*/ 0 h 1920"/>
                <a:gd name="T6" fmla="*/ 0 w 1920"/>
                <a:gd name="T7" fmla="*/ 480 h 1920"/>
                <a:gd name="T8" fmla="*/ 32 w 1920"/>
                <a:gd name="T9" fmla="*/ 1664 h 1920"/>
                <a:gd name="T10" fmla="*/ 1696 w 1920"/>
                <a:gd name="T11" fmla="*/ 1920 h 1920"/>
                <a:gd name="T12" fmla="*/ 1760 w 1920"/>
                <a:gd name="T13" fmla="*/ 1664 h 1920"/>
                <a:gd name="T14" fmla="*/ 1920 w 1920"/>
                <a:gd name="T15" fmla="*/ 160 h 1920"/>
                <a:gd name="T16" fmla="*/ 1057 w 1920"/>
                <a:gd name="T17" fmla="*/ 576 h 1920"/>
                <a:gd name="T18" fmla="*/ 1087 w 1920"/>
                <a:gd name="T19" fmla="*/ 607 h 1920"/>
                <a:gd name="T20" fmla="*/ 1126 w 1920"/>
                <a:gd name="T21" fmla="*/ 629 h 1920"/>
                <a:gd name="T22" fmla="*/ 1184 w 1920"/>
                <a:gd name="T23" fmla="*/ 640 h 1920"/>
                <a:gd name="T24" fmla="*/ 608 w 1920"/>
                <a:gd name="T25" fmla="*/ 704 h 1920"/>
                <a:gd name="T26" fmla="*/ 764 w 1920"/>
                <a:gd name="T27" fmla="*/ 637 h 1920"/>
                <a:gd name="T28" fmla="*/ 803 w 1920"/>
                <a:gd name="T29" fmla="*/ 625 h 1920"/>
                <a:gd name="T30" fmla="*/ 842 w 1920"/>
                <a:gd name="T31" fmla="*/ 599 h 1920"/>
                <a:gd name="T32" fmla="*/ 1485 w 1920"/>
                <a:gd name="T33" fmla="*/ 768 h 1920"/>
                <a:gd name="T34" fmla="*/ 352 w 1920"/>
                <a:gd name="T35" fmla="*/ 1536 h 1920"/>
                <a:gd name="T36" fmla="*/ 553 w 1920"/>
                <a:gd name="T37" fmla="*/ 887 h 1920"/>
                <a:gd name="T38" fmla="*/ 574 w 1920"/>
                <a:gd name="T39" fmla="*/ 896 h 1920"/>
                <a:gd name="T40" fmla="*/ 588 w 1920"/>
                <a:gd name="T41" fmla="*/ 894 h 1920"/>
                <a:gd name="T42" fmla="*/ 1312 w 1920"/>
                <a:gd name="T43" fmla="*/ 768 h 1920"/>
                <a:gd name="T44" fmla="*/ 1343 w 1920"/>
                <a:gd name="T45" fmla="*/ 896 h 1920"/>
                <a:gd name="T46" fmla="*/ 1354 w 1920"/>
                <a:gd name="T47" fmla="*/ 894 h 1920"/>
                <a:gd name="T48" fmla="*/ 1485 w 1920"/>
                <a:gd name="T49" fmla="*/ 768 h 1920"/>
                <a:gd name="T50" fmla="*/ 160 w 1920"/>
                <a:gd name="T51" fmla="*/ 64 h 1920"/>
                <a:gd name="T52" fmla="*/ 832 w 1920"/>
                <a:gd name="T53" fmla="*/ 480 h 1920"/>
                <a:gd name="T54" fmla="*/ 785 w 1920"/>
                <a:gd name="T55" fmla="*/ 562 h 1920"/>
                <a:gd name="T56" fmla="*/ 759 w 1920"/>
                <a:gd name="T57" fmla="*/ 573 h 1920"/>
                <a:gd name="T58" fmla="*/ 544 w 1920"/>
                <a:gd name="T59" fmla="*/ 608 h 1920"/>
                <a:gd name="T60" fmla="*/ 471 w 1920"/>
                <a:gd name="T61" fmla="*/ 713 h 1920"/>
                <a:gd name="T62" fmla="*/ 192 w 1920"/>
                <a:gd name="T63" fmla="*/ 576 h 1920"/>
                <a:gd name="T64" fmla="*/ 1696 w 1920"/>
                <a:gd name="T65" fmla="*/ 1856 h 1920"/>
                <a:gd name="T66" fmla="*/ 192 w 1920"/>
                <a:gd name="T67" fmla="*/ 1728 h 1920"/>
                <a:gd name="T68" fmla="*/ 1696 w 1920"/>
                <a:gd name="T69" fmla="*/ 1856 h 1920"/>
                <a:gd name="T70" fmla="*/ 224 w 1920"/>
                <a:gd name="T71" fmla="*/ 640 h 1920"/>
                <a:gd name="T72" fmla="*/ 320 w 1920"/>
                <a:gd name="T73" fmla="*/ 704 h 1920"/>
                <a:gd name="T74" fmla="*/ 320 w 1920"/>
                <a:gd name="T75" fmla="*/ 1600 h 1920"/>
                <a:gd name="T76" fmla="*/ 1632 w 1920"/>
                <a:gd name="T77" fmla="*/ 736 h 1920"/>
                <a:gd name="T78" fmla="*/ 1613 w 1920"/>
                <a:gd name="T79" fmla="*/ 640 h 1920"/>
                <a:gd name="T80" fmla="*/ 1856 w 1920"/>
                <a:gd name="T81" fmla="*/ 480 h 1920"/>
                <a:gd name="T82" fmla="*/ 1600 w 1920"/>
                <a:gd name="T83" fmla="*/ 576 h 1920"/>
                <a:gd name="T84" fmla="*/ 1376 w 1920"/>
                <a:gd name="T85" fmla="*/ 787 h 1920"/>
                <a:gd name="T86" fmla="*/ 1344 w 1920"/>
                <a:gd name="T87" fmla="*/ 576 h 1920"/>
                <a:gd name="T88" fmla="*/ 1155 w 1920"/>
                <a:gd name="T89" fmla="*/ 571 h 1920"/>
                <a:gd name="T90" fmla="*/ 1101 w 1920"/>
                <a:gd name="T91" fmla="*/ 528 h 1920"/>
                <a:gd name="T92" fmla="*/ 1088 w 1920"/>
                <a:gd name="T93" fmla="*/ 160 h 1920"/>
                <a:gd name="T94" fmla="*/ 1856 w 1920"/>
                <a:gd name="T95" fmla="*/ 1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0" h="1920">
                  <a:moveTo>
                    <a:pt x="1760" y="0"/>
                  </a:moveTo>
                  <a:cubicBezTo>
                    <a:pt x="1184" y="0"/>
                    <a:pt x="1184" y="0"/>
                    <a:pt x="1184" y="0"/>
                  </a:cubicBezTo>
                  <a:cubicBezTo>
                    <a:pt x="1096" y="0"/>
                    <a:pt x="1024" y="72"/>
                    <a:pt x="1024" y="160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491"/>
                    <a:pt x="1025" y="502"/>
                    <a:pt x="1027" y="512"/>
                  </a:cubicBezTo>
                  <a:cubicBezTo>
                    <a:pt x="893" y="512"/>
                    <a:pt x="893" y="512"/>
                    <a:pt x="893" y="512"/>
                  </a:cubicBezTo>
                  <a:cubicBezTo>
                    <a:pt x="895" y="502"/>
                    <a:pt x="896" y="491"/>
                    <a:pt x="896" y="48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72"/>
                    <a:pt x="824" y="0"/>
                    <a:pt x="7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68"/>
                    <a:pt x="72" y="640"/>
                    <a:pt x="160" y="640"/>
                  </a:cubicBezTo>
                  <a:cubicBezTo>
                    <a:pt x="160" y="1664"/>
                    <a:pt x="160" y="1664"/>
                    <a:pt x="160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19"/>
                    <a:pt x="100" y="1920"/>
                    <a:pt x="224" y="1920"/>
                  </a:cubicBezTo>
                  <a:cubicBezTo>
                    <a:pt x="1696" y="1920"/>
                    <a:pt x="1696" y="1920"/>
                    <a:pt x="1696" y="1920"/>
                  </a:cubicBezTo>
                  <a:cubicBezTo>
                    <a:pt x="1820" y="1920"/>
                    <a:pt x="1920" y="1819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ubicBezTo>
                    <a:pt x="1760" y="1664"/>
                    <a:pt x="1760" y="1664"/>
                    <a:pt x="1760" y="1664"/>
                  </a:cubicBezTo>
                  <a:cubicBezTo>
                    <a:pt x="1760" y="640"/>
                    <a:pt x="1760" y="640"/>
                    <a:pt x="1760" y="640"/>
                  </a:cubicBezTo>
                  <a:cubicBezTo>
                    <a:pt x="1848" y="640"/>
                    <a:pt x="1920" y="568"/>
                    <a:pt x="1920" y="48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72"/>
                    <a:pt x="1848" y="0"/>
                    <a:pt x="1760" y="0"/>
                  </a:cubicBezTo>
                  <a:close/>
                  <a:moveTo>
                    <a:pt x="863" y="576"/>
                  </a:moveTo>
                  <a:cubicBezTo>
                    <a:pt x="1057" y="576"/>
                    <a:pt x="1057" y="576"/>
                    <a:pt x="1057" y="576"/>
                  </a:cubicBezTo>
                  <a:cubicBezTo>
                    <a:pt x="1058" y="578"/>
                    <a:pt x="1061" y="581"/>
                    <a:pt x="1063" y="583"/>
                  </a:cubicBezTo>
                  <a:cubicBezTo>
                    <a:pt x="1067" y="589"/>
                    <a:pt x="1073" y="594"/>
                    <a:pt x="1078" y="599"/>
                  </a:cubicBezTo>
                  <a:cubicBezTo>
                    <a:pt x="1081" y="602"/>
                    <a:pt x="1084" y="604"/>
                    <a:pt x="1087" y="607"/>
                  </a:cubicBezTo>
                  <a:cubicBezTo>
                    <a:pt x="1092" y="610"/>
                    <a:pt x="1096" y="613"/>
                    <a:pt x="1101" y="616"/>
                  </a:cubicBezTo>
                  <a:cubicBezTo>
                    <a:pt x="1106" y="619"/>
                    <a:pt x="1111" y="622"/>
                    <a:pt x="1117" y="625"/>
                  </a:cubicBezTo>
                  <a:cubicBezTo>
                    <a:pt x="1120" y="626"/>
                    <a:pt x="1123" y="628"/>
                    <a:pt x="1126" y="629"/>
                  </a:cubicBezTo>
                  <a:cubicBezTo>
                    <a:pt x="1134" y="632"/>
                    <a:pt x="1142" y="634"/>
                    <a:pt x="1149" y="636"/>
                  </a:cubicBezTo>
                  <a:cubicBezTo>
                    <a:pt x="1151" y="636"/>
                    <a:pt x="1154" y="637"/>
                    <a:pt x="1156" y="637"/>
                  </a:cubicBezTo>
                  <a:cubicBezTo>
                    <a:pt x="1165" y="639"/>
                    <a:pt x="1174" y="640"/>
                    <a:pt x="1184" y="640"/>
                  </a:cubicBezTo>
                  <a:cubicBezTo>
                    <a:pt x="1312" y="640"/>
                    <a:pt x="1312" y="640"/>
                    <a:pt x="1312" y="640"/>
                  </a:cubicBezTo>
                  <a:cubicBezTo>
                    <a:pt x="1312" y="704"/>
                    <a:pt x="1312" y="704"/>
                    <a:pt x="1312" y="704"/>
                  </a:cubicBezTo>
                  <a:cubicBezTo>
                    <a:pt x="608" y="704"/>
                    <a:pt x="608" y="704"/>
                    <a:pt x="608" y="704"/>
                  </a:cubicBezTo>
                  <a:cubicBezTo>
                    <a:pt x="608" y="640"/>
                    <a:pt x="608" y="640"/>
                    <a:pt x="608" y="640"/>
                  </a:cubicBezTo>
                  <a:cubicBezTo>
                    <a:pt x="736" y="640"/>
                    <a:pt x="736" y="640"/>
                    <a:pt x="736" y="640"/>
                  </a:cubicBezTo>
                  <a:cubicBezTo>
                    <a:pt x="746" y="640"/>
                    <a:pt x="755" y="639"/>
                    <a:pt x="764" y="637"/>
                  </a:cubicBezTo>
                  <a:cubicBezTo>
                    <a:pt x="766" y="637"/>
                    <a:pt x="768" y="636"/>
                    <a:pt x="771" y="636"/>
                  </a:cubicBezTo>
                  <a:cubicBezTo>
                    <a:pt x="778" y="634"/>
                    <a:pt x="786" y="632"/>
                    <a:pt x="794" y="629"/>
                  </a:cubicBezTo>
                  <a:cubicBezTo>
                    <a:pt x="797" y="628"/>
                    <a:pt x="800" y="626"/>
                    <a:pt x="803" y="625"/>
                  </a:cubicBezTo>
                  <a:cubicBezTo>
                    <a:pt x="809" y="622"/>
                    <a:pt x="814" y="619"/>
                    <a:pt x="819" y="616"/>
                  </a:cubicBezTo>
                  <a:cubicBezTo>
                    <a:pt x="824" y="613"/>
                    <a:pt x="828" y="610"/>
                    <a:pt x="833" y="607"/>
                  </a:cubicBezTo>
                  <a:cubicBezTo>
                    <a:pt x="836" y="604"/>
                    <a:pt x="839" y="602"/>
                    <a:pt x="842" y="599"/>
                  </a:cubicBezTo>
                  <a:cubicBezTo>
                    <a:pt x="847" y="594"/>
                    <a:pt x="853" y="589"/>
                    <a:pt x="857" y="583"/>
                  </a:cubicBezTo>
                  <a:cubicBezTo>
                    <a:pt x="859" y="581"/>
                    <a:pt x="861" y="578"/>
                    <a:pt x="863" y="576"/>
                  </a:cubicBezTo>
                  <a:close/>
                  <a:moveTo>
                    <a:pt x="1485" y="768"/>
                  </a:moveTo>
                  <a:cubicBezTo>
                    <a:pt x="1568" y="768"/>
                    <a:pt x="1568" y="768"/>
                    <a:pt x="1568" y="76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435" y="768"/>
                    <a:pt x="435" y="768"/>
                    <a:pt x="435" y="768"/>
                  </a:cubicBezTo>
                  <a:cubicBezTo>
                    <a:pt x="553" y="887"/>
                    <a:pt x="553" y="887"/>
                    <a:pt x="553" y="887"/>
                  </a:cubicBezTo>
                  <a:cubicBezTo>
                    <a:pt x="556" y="889"/>
                    <a:pt x="559" y="891"/>
                    <a:pt x="563" y="893"/>
                  </a:cubicBezTo>
                  <a:cubicBezTo>
                    <a:pt x="564" y="893"/>
                    <a:pt x="565" y="894"/>
                    <a:pt x="566" y="894"/>
                  </a:cubicBezTo>
                  <a:cubicBezTo>
                    <a:pt x="568" y="895"/>
                    <a:pt x="571" y="895"/>
                    <a:pt x="574" y="896"/>
                  </a:cubicBezTo>
                  <a:cubicBezTo>
                    <a:pt x="575" y="896"/>
                    <a:pt x="575" y="896"/>
                    <a:pt x="576" y="896"/>
                  </a:cubicBezTo>
                  <a:cubicBezTo>
                    <a:pt x="576" y="896"/>
                    <a:pt x="577" y="896"/>
                    <a:pt x="577" y="896"/>
                  </a:cubicBezTo>
                  <a:cubicBezTo>
                    <a:pt x="581" y="896"/>
                    <a:pt x="585" y="895"/>
                    <a:pt x="588" y="894"/>
                  </a:cubicBezTo>
                  <a:cubicBezTo>
                    <a:pt x="600" y="889"/>
                    <a:pt x="608" y="877"/>
                    <a:pt x="608" y="864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12" y="864"/>
                    <a:pt x="1312" y="864"/>
                    <a:pt x="1312" y="864"/>
                  </a:cubicBezTo>
                  <a:cubicBezTo>
                    <a:pt x="1312" y="877"/>
                    <a:pt x="1320" y="889"/>
                    <a:pt x="1332" y="894"/>
                  </a:cubicBezTo>
                  <a:cubicBezTo>
                    <a:pt x="1335" y="895"/>
                    <a:pt x="1339" y="896"/>
                    <a:pt x="1343" y="896"/>
                  </a:cubicBezTo>
                  <a:cubicBezTo>
                    <a:pt x="1343" y="896"/>
                    <a:pt x="1344" y="896"/>
                    <a:pt x="1344" y="896"/>
                  </a:cubicBezTo>
                  <a:cubicBezTo>
                    <a:pt x="1345" y="896"/>
                    <a:pt x="1345" y="896"/>
                    <a:pt x="1346" y="896"/>
                  </a:cubicBezTo>
                  <a:cubicBezTo>
                    <a:pt x="1349" y="895"/>
                    <a:pt x="1351" y="895"/>
                    <a:pt x="1354" y="894"/>
                  </a:cubicBezTo>
                  <a:cubicBezTo>
                    <a:pt x="1355" y="894"/>
                    <a:pt x="1356" y="893"/>
                    <a:pt x="1357" y="893"/>
                  </a:cubicBezTo>
                  <a:cubicBezTo>
                    <a:pt x="1361" y="891"/>
                    <a:pt x="1364" y="889"/>
                    <a:pt x="1367" y="887"/>
                  </a:cubicBezTo>
                  <a:lnTo>
                    <a:pt x="1485" y="768"/>
                  </a:lnTo>
                  <a:close/>
                  <a:moveTo>
                    <a:pt x="64" y="480"/>
                  </a:move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89" y="64"/>
                    <a:pt x="832" y="107"/>
                    <a:pt x="832" y="160"/>
                  </a:cubicBezTo>
                  <a:cubicBezTo>
                    <a:pt x="832" y="480"/>
                    <a:pt x="832" y="480"/>
                    <a:pt x="832" y="480"/>
                  </a:cubicBezTo>
                  <a:cubicBezTo>
                    <a:pt x="832" y="497"/>
                    <a:pt x="827" y="513"/>
                    <a:pt x="819" y="527"/>
                  </a:cubicBezTo>
                  <a:cubicBezTo>
                    <a:pt x="819" y="528"/>
                    <a:pt x="819" y="528"/>
                    <a:pt x="819" y="528"/>
                  </a:cubicBezTo>
                  <a:cubicBezTo>
                    <a:pt x="810" y="542"/>
                    <a:pt x="799" y="554"/>
                    <a:pt x="785" y="562"/>
                  </a:cubicBezTo>
                  <a:cubicBezTo>
                    <a:pt x="784" y="563"/>
                    <a:pt x="782" y="564"/>
                    <a:pt x="781" y="564"/>
                  </a:cubicBezTo>
                  <a:cubicBezTo>
                    <a:pt x="776" y="567"/>
                    <a:pt x="770" y="569"/>
                    <a:pt x="765" y="571"/>
                  </a:cubicBezTo>
                  <a:cubicBezTo>
                    <a:pt x="763" y="572"/>
                    <a:pt x="761" y="573"/>
                    <a:pt x="759" y="573"/>
                  </a:cubicBezTo>
                  <a:cubicBezTo>
                    <a:pt x="751" y="575"/>
                    <a:pt x="744" y="576"/>
                    <a:pt x="736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58" y="576"/>
                    <a:pt x="544" y="590"/>
                    <a:pt x="544" y="608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544" y="787"/>
                    <a:pt x="544" y="787"/>
                    <a:pt x="544" y="787"/>
                  </a:cubicBezTo>
                  <a:cubicBezTo>
                    <a:pt x="471" y="713"/>
                    <a:pt x="471" y="713"/>
                    <a:pt x="471" y="713"/>
                  </a:cubicBezTo>
                  <a:cubicBezTo>
                    <a:pt x="343" y="585"/>
                    <a:pt x="343" y="585"/>
                    <a:pt x="343" y="585"/>
                  </a:cubicBezTo>
                  <a:cubicBezTo>
                    <a:pt x="337" y="579"/>
                    <a:pt x="328" y="576"/>
                    <a:pt x="32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07" y="576"/>
                    <a:pt x="64" y="533"/>
                    <a:pt x="64" y="480"/>
                  </a:cubicBezTo>
                  <a:close/>
                  <a:moveTo>
                    <a:pt x="1696" y="1856"/>
                  </a:moveTo>
                  <a:cubicBezTo>
                    <a:pt x="224" y="1856"/>
                    <a:pt x="224" y="1856"/>
                    <a:pt x="224" y="1856"/>
                  </a:cubicBezTo>
                  <a:cubicBezTo>
                    <a:pt x="147" y="1856"/>
                    <a:pt x="82" y="1801"/>
                    <a:pt x="67" y="1728"/>
                  </a:cubicBezTo>
                  <a:cubicBezTo>
                    <a:pt x="192" y="1728"/>
                    <a:pt x="192" y="1728"/>
                    <a:pt x="192" y="1728"/>
                  </a:cubicBezTo>
                  <a:cubicBezTo>
                    <a:pt x="1728" y="1728"/>
                    <a:pt x="1728" y="1728"/>
                    <a:pt x="1728" y="1728"/>
                  </a:cubicBezTo>
                  <a:cubicBezTo>
                    <a:pt x="1853" y="1728"/>
                    <a:pt x="1853" y="1728"/>
                    <a:pt x="1853" y="1728"/>
                  </a:cubicBezTo>
                  <a:cubicBezTo>
                    <a:pt x="1838" y="1801"/>
                    <a:pt x="1773" y="1856"/>
                    <a:pt x="1696" y="1856"/>
                  </a:cubicBezTo>
                  <a:close/>
                  <a:moveTo>
                    <a:pt x="1696" y="1664"/>
                  </a:moveTo>
                  <a:cubicBezTo>
                    <a:pt x="224" y="1664"/>
                    <a:pt x="224" y="1664"/>
                    <a:pt x="224" y="1664"/>
                  </a:cubicBezTo>
                  <a:cubicBezTo>
                    <a:pt x="224" y="640"/>
                    <a:pt x="224" y="640"/>
                    <a:pt x="224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71" y="704"/>
                    <a:pt x="371" y="704"/>
                    <a:pt x="371" y="704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302" y="704"/>
                    <a:pt x="288" y="718"/>
                    <a:pt x="288" y="736"/>
                  </a:cubicBezTo>
                  <a:cubicBezTo>
                    <a:pt x="288" y="1568"/>
                    <a:pt x="288" y="1568"/>
                    <a:pt x="288" y="1568"/>
                  </a:cubicBezTo>
                  <a:cubicBezTo>
                    <a:pt x="288" y="1586"/>
                    <a:pt x="302" y="1600"/>
                    <a:pt x="320" y="1600"/>
                  </a:cubicBezTo>
                  <a:cubicBezTo>
                    <a:pt x="1600" y="1600"/>
                    <a:pt x="1600" y="1600"/>
                    <a:pt x="1600" y="1600"/>
                  </a:cubicBezTo>
                  <a:cubicBezTo>
                    <a:pt x="1618" y="1600"/>
                    <a:pt x="1632" y="1586"/>
                    <a:pt x="1632" y="1568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718"/>
                    <a:pt x="1618" y="704"/>
                    <a:pt x="1600" y="704"/>
                  </a:cubicBezTo>
                  <a:cubicBezTo>
                    <a:pt x="1549" y="704"/>
                    <a:pt x="1549" y="704"/>
                    <a:pt x="1549" y="704"/>
                  </a:cubicBezTo>
                  <a:cubicBezTo>
                    <a:pt x="1613" y="640"/>
                    <a:pt x="1613" y="640"/>
                    <a:pt x="1613" y="640"/>
                  </a:cubicBezTo>
                  <a:cubicBezTo>
                    <a:pt x="1696" y="640"/>
                    <a:pt x="1696" y="640"/>
                    <a:pt x="1696" y="640"/>
                  </a:cubicBezTo>
                  <a:lnTo>
                    <a:pt x="1696" y="1664"/>
                  </a:lnTo>
                  <a:close/>
                  <a:moveTo>
                    <a:pt x="1856" y="480"/>
                  </a:moveTo>
                  <a:cubicBezTo>
                    <a:pt x="1856" y="533"/>
                    <a:pt x="1813" y="576"/>
                    <a:pt x="1760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600" y="576"/>
                    <a:pt x="1600" y="576"/>
                    <a:pt x="1600" y="576"/>
                  </a:cubicBezTo>
                  <a:cubicBezTo>
                    <a:pt x="1592" y="576"/>
                    <a:pt x="1583" y="579"/>
                    <a:pt x="1577" y="585"/>
                  </a:cubicBezTo>
                  <a:cubicBezTo>
                    <a:pt x="1449" y="713"/>
                    <a:pt x="1449" y="713"/>
                    <a:pt x="1449" y="713"/>
                  </a:cubicBezTo>
                  <a:cubicBezTo>
                    <a:pt x="1376" y="787"/>
                    <a:pt x="1376" y="787"/>
                    <a:pt x="1376" y="787"/>
                  </a:cubicBezTo>
                  <a:cubicBezTo>
                    <a:pt x="1376" y="736"/>
                    <a:pt x="1376" y="736"/>
                    <a:pt x="1376" y="736"/>
                  </a:cubicBezTo>
                  <a:cubicBezTo>
                    <a:pt x="1376" y="608"/>
                    <a:pt x="1376" y="608"/>
                    <a:pt x="1376" y="608"/>
                  </a:cubicBezTo>
                  <a:cubicBezTo>
                    <a:pt x="1376" y="590"/>
                    <a:pt x="1362" y="576"/>
                    <a:pt x="1344" y="576"/>
                  </a:cubicBezTo>
                  <a:cubicBezTo>
                    <a:pt x="1184" y="576"/>
                    <a:pt x="1184" y="576"/>
                    <a:pt x="1184" y="576"/>
                  </a:cubicBezTo>
                  <a:cubicBezTo>
                    <a:pt x="1176" y="576"/>
                    <a:pt x="1169" y="575"/>
                    <a:pt x="1161" y="573"/>
                  </a:cubicBezTo>
                  <a:cubicBezTo>
                    <a:pt x="1159" y="573"/>
                    <a:pt x="1157" y="572"/>
                    <a:pt x="1155" y="571"/>
                  </a:cubicBezTo>
                  <a:cubicBezTo>
                    <a:pt x="1150" y="569"/>
                    <a:pt x="1144" y="567"/>
                    <a:pt x="1139" y="564"/>
                  </a:cubicBezTo>
                  <a:cubicBezTo>
                    <a:pt x="1138" y="564"/>
                    <a:pt x="1136" y="563"/>
                    <a:pt x="1135" y="562"/>
                  </a:cubicBezTo>
                  <a:cubicBezTo>
                    <a:pt x="1121" y="554"/>
                    <a:pt x="1110" y="542"/>
                    <a:pt x="1101" y="528"/>
                  </a:cubicBezTo>
                  <a:cubicBezTo>
                    <a:pt x="1101" y="528"/>
                    <a:pt x="1101" y="528"/>
                    <a:pt x="1101" y="527"/>
                  </a:cubicBezTo>
                  <a:cubicBezTo>
                    <a:pt x="1093" y="513"/>
                    <a:pt x="1088" y="497"/>
                    <a:pt x="1088" y="480"/>
                  </a:cubicBezTo>
                  <a:cubicBezTo>
                    <a:pt x="1088" y="160"/>
                    <a:pt x="1088" y="160"/>
                    <a:pt x="1088" y="160"/>
                  </a:cubicBezTo>
                  <a:cubicBezTo>
                    <a:pt x="1088" y="107"/>
                    <a:pt x="1131" y="64"/>
                    <a:pt x="1184" y="64"/>
                  </a:cubicBezTo>
                  <a:cubicBezTo>
                    <a:pt x="1760" y="64"/>
                    <a:pt x="1760" y="64"/>
                    <a:pt x="1760" y="64"/>
                  </a:cubicBezTo>
                  <a:cubicBezTo>
                    <a:pt x="1813" y="64"/>
                    <a:pt x="1856" y="107"/>
                    <a:pt x="1856" y="160"/>
                  </a:cubicBezTo>
                  <a:lnTo>
                    <a:pt x="1856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106">
              <a:extLst>
                <a:ext uri="{FF2B5EF4-FFF2-40B4-BE49-F238E27FC236}">
                  <a16:creationId xmlns:a16="http://schemas.microsoft.com/office/drawing/2014/main" id="{9B17ABA3-C635-4261-B6A4-A9609CD8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107">
              <a:extLst>
                <a:ext uri="{FF2B5EF4-FFF2-40B4-BE49-F238E27FC236}">
                  <a16:creationId xmlns:a16="http://schemas.microsoft.com/office/drawing/2014/main" id="{882A1002-F8A4-428A-BE4E-DB6E25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3032125"/>
              <a:ext cx="47625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8">
              <a:extLst>
                <a:ext uri="{FF2B5EF4-FFF2-40B4-BE49-F238E27FC236}">
                  <a16:creationId xmlns:a16="http://schemas.microsoft.com/office/drawing/2014/main" id="{BC911573-791A-4939-A97E-965540BE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9">
              <a:extLst>
                <a:ext uri="{FF2B5EF4-FFF2-40B4-BE49-F238E27FC236}">
                  <a16:creationId xmlns:a16="http://schemas.microsoft.com/office/drawing/2014/main" id="{2ED8903F-B755-4E85-B536-8F796BB61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2952750"/>
              <a:ext cx="285750" cy="241300"/>
            </a:xfrm>
            <a:custGeom>
              <a:avLst/>
              <a:gdLst>
                <a:gd name="T0" fmla="*/ 173 w 392"/>
                <a:gd name="T1" fmla="*/ 325 h 334"/>
                <a:gd name="T2" fmla="*/ 196 w 392"/>
                <a:gd name="T3" fmla="*/ 334 h 334"/>
                <a:gd name="T4" fmla="*/ 219 w 392"/>
                <a:gd name="T5" fmla="*/ 325 h 334"/>
                <a:gd name="T6" fmla="*/ 363 w 392"/>
                <a:gd name="T7" fmla="*/ 181 h 334"/>
                <a:gd name="T8" fmla="*/ 392 w 392"/>
                <a:gd name="T9" fmla="*/ 110 h 334"/>
                <a:gd name="T10" fmla="*/ 363 w 392"/>
                <a:gd name="T11" fmla="*/ 39 h 334"/>
                <a:gd name="T12" fmla="*/ 221 w 392"/>
                <a:gd name="T13" fmla="*/ 39 h 334"/>
                <a:gd name="T14" fmla="*/ 196 w 392"/>
                <a:gd name="T15" fmla="*/ 65 h 334"/>
                <a:gd name="T16" fmla="*/ 171 w 392"/>
                <a:gd name="T17" fmla="*/ 39 h 334"/>
                <a:gd name="T18" fmla="*/ 29 w 392"/>
                <a:gd name="T19" fmla="*/ 39 h 334"/>
                <a:gd name="T20" fmla="*/ 0 w 392"/>
                <a:gd name="T21" fmla="*/ 110 h 334"/>
                <a:gd name="T22" fmla="*/ 29 w 392"/>
                <a:gd name="T23" fmla="*/ 181 h 334"/>
                <a:gd name="T24" fmla="*/ 173 w 392"/>
                <a:gd name="T25" fmla="*/ 325 h 334"/>
                <a:gd name="T26" fmla="*/ 75 w 392"/>
                <a:gd name="T27" fmla="*/ 85 h 334"/>
                <a:gd name="T28" fmla="*/ 100 w 392"/>
                <a:gd name="T29" fmla="*/ 74 h 334"/>
                <a:gd name="T30" fmla="*/ 125 w 392"/>
                <a:gd name="T31" fmla="*/ 85 h 334"/>
                <a:gd name="T32" fmla="*/ 173 w 392"/>
                <a:gd name="T33" fmla="*/ 133 h 334"/>
                <a:gd name="T34" fmla="*/ 219 w 392"/>
                <a:gd name="T35" fmla="*/ 133 h 334"/>
                <a:gd name="T36" fmla="*/ 267 w 392"/>
                <a:gd name="T37" fmla="*/ 85 h 334"/>
                <a:gd name="T38" fmla="*/ 317 w 392"/>
                <a:gd name="T39" fmla="*/ 85 h 334"/>
                <a:gd name="T40" fmla="*/ 328 w 392"/>
                <a:gd name="T41" fmla="*/ 110 h 334"/>
                <a:gd name="T42" fmla="*/ 317 w 392"/>
                <a:gd name="T43" fmla="*/ 135 h 334"/>
                <a:gd name="T44" fmla="*/ 196 w 392"/>
                <a:gd name="T45" fmla="*/ 257 h 334"/>
                <a:gd name="T46" fmla="*/ 75 w 392"/>
                <a:gd name="T47" fmla="*/ 135 h 334"/>
                <a:gd name="T48" fmla="*/ 64 w 392"/>
                <a:gd name="T49" fmla="*/ 110 h 334"/>
                <a:gd name="T50" fmla="*/ 75 w 392"/>
                <a:gd name="T51" fmla="*/ 8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34">
                  <a:moveTo>
                    <a:pt x="173" y="325"/>
                  </a:moveTo>
                  <a:cubicBezTo>
                    <a:pt x="180" y="331"/>
                    <a:pt x="188" y="334"/>
                    <a:pt x="196" y="334"/>
                  </a:cubicBezTo>
                  <a:cubicBezTo>
                    <a:pt x="204" y="334"/>
                    <a:pt x="212" y="331"/>
                    <a:pt x="219" y="325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82" y="162"/>
                    <a:pt x="392" y="137"/>
                    <a:pt x="392" y="110"/>
                  </a:cubicBezTo>
                  <a:cubicBezTo>
                    <a:pt x="392" y="83"/>
                    <a:pt x="382" y="58"/>
                    <a:pt x="363" y="39"/>
                  </a:cubicBezTo>
                  <a:cubicBezTo>
                    <a:pt x="324" y="0"/>
                    <a:pt x="260" y="0"/>
                    <a:pt x="221" y="39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32" y="0"/>
                    <a:pt x="68" y="0"/>
                    <a:pt x="29" y="39"/>
                  </a:cubicBezTo>
                  <a:cubicBezTo>
                    <a:pt x="10" y="58"/>
                    <a:pt x="0" y="83"/>
                    <a:pt x="0" y="110"/>
                  </a:cubicBezTo>
                  <a:cubicBezTo>
                    <a:pt x="0" y="137"/>
                    <a:pt x="10" y="162"/>
                    <a:pt x="29" y="181"/>
                  </a:cubicBezTo>
                  <a:lnTo>
                    <a:pt x="173" y="325"/>
                  </a:lnTo>
                  <a:close/>
                  <a:moveTo>
                    <a:pt x="75" y="85"/>
                  </a:moveTo>
                  <a:cubicBezTo>
                    <a:pt x="82" y="78"/>
                    <a:pt x="91" y="74"/>
                    <a:pt x="100" y="74"/>
                  </a:cubicBezTo>
                  <a:cubicBezTo>
                    <a:pt x="109" y="74"/>
                    <a:pt x="118" y="78"/>
                    <a:pt x="125" y="85"/>
                  </a:cubicBezTo>
                  <a:cubicBezTo>
                    <a:pt x="173" y="133"/>
                    <a:pt x="173" y="133"/>
                    <a:pt x="173" y="133"/>
                  </a:cubicBezTo>
                  <a:cubicBezTo>
                    <a:pt x="186" y="145"/>
                    <a:pt x="206" y="145"/>
                    <a:pt x="219" y="133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81" y="71"/>
                    <a:pt x="303" y="71"/>
                    <a:pt x="317" y="85"/>
                  </a:cubicBezTo>
                  <a:cubicBezTo>
                    <a:pt x="324" y="91"/>
                    <a:pt x="328" y="100"/>
                    <a:pt x="328" y="110"/>
                  </a:cubicBezTo>
                  <a:cubicBezTo>
                    <a:pt x="328" y="120"/>
                    <a:pt x="324" y="129"/>
                    <a:pt x="317" y="135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8" y="129"/>
                    <a:pt x="64" y="120"/>
                    <a:pt x="64" y="110"/>
                  </a:cubicBezTo>
                  <a:cubicBezTo>
                    <a:pt x="64" y="100"/>
                    <a:pt x="68" y="91"/>
                    <a:pt x="75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15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Extract, Transform &amp; Load (ETL)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70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Scraped data from API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embedded loops to extract teams and athletes data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Pandas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Dataframes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Converted to JSON and CSV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429000" y="1758375"/>
            <a:ext cx="225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Statistics data from CSV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401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34315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41935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SQL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130300" cy="1132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102755" y="2876550"/>
            <a:ext cx="1164445" cy="1132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447800" y="2114550"/>
            <a:ext cx="499874" cy="497589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3429000" y="3172648"/>
            <a:ext cx="524040" cy="510052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223796"/>
            <a:ext cx="270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Developed ERD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590800" y="2139375"/>
            <a:ext cx="233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CSV to tables on PostgreSQL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AE109-66CF-B478-D972-62D56F20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85750"/>
            <a:ext cx="4267198" cy="45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7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HTML/ 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Template from bootstrap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Personalized CSS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color theme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971800" y="1428750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Customized HTML to create the three views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Modified to effectively display the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74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38550"/>
            <a:ext cx="2861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Three JS files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Venue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09950"/>
            <a:ext cx="3025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Interactive Map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dropdowns for Teams and Athletes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Customization by adding labels, legends, tooltips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Libraries used: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Leaflet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002060"/>
                </a:solidFill>
              </a:rPr>
              <a:t>Highcharts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(new)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82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0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37780"/>
      </a:accent1>
      <a:accent2>
        <a:srgbClr val="379A86"/>
      </a:accent2>
      <a:accent3>
        <a:srgbClr val="3FB883"/>
      </a:accent3>
      <a:accent4>
        <a:srgbClr val="64CE8A"/>
      </a:accent4>
      <a:accent5>
        <a:srgbClr val="65E18B"/>
      </a:accent5>
      <a:accent6>
        <a:srgbClr val="8CEC9A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10556</TotalTime>
  <Words>267</Words>
  <Application>Microsoft Office PowerPoint</Application>
  <PresentationFormat>On-screen Show (16:9)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Slack-Lato</vt:lpstr>
      <vt:lpstr>Default Theme</vt:lpstr>
      <vt:lpstr>PowerPoint Presentation</vt:lpstr>
      <vt:lpstr>PowerPoint Presentation</vt:lpstr>
      <vt:lpstr>PowerPoint Presentation</vt:lpstr>
      <vt:lpstr>Data Sources</vt:lpstr>
      <vt:lpstr>Project Stages</vt:lpstr>
      <vt:lpstr>Extract, Transform &amp; Load (ETL)</vt:lpstr>
      <vt:lpstr>SQL Database</vt:lpstr>
      <vt:lpstr>Visualizations – HTML/ CSS</vt:lpstr>
      <vt:lpstr>Visualizations – JavaScript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Sara Parveen</cp:lastModifiedBy>
  <cp:revision>1048</cp:revision>
  <dcterms:created xsi:type="dcterms:W3CDTF">2015-09-08T18:46:55Z</dcterms:created>
  <dcterms:modified xsi:type="dcterms:W3CDTF">2023-04-24T21:05:19Z</dcterms:modified>
</cp:coreProperties>
</file>