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3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81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6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86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8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7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40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7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0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6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BAA898-5EC8-498E-9311-796D099E57FF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0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morini/presentation" TargetMode="External"/><Relationship Id="rId2" Type="http://schemas.openxmlformats.org/officeDocument/2006/relationships/hyperlink" Target="https://github.com/gusmorini/projeto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Virtualização no Ambiente de Desenvolvimento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Pós Graduação Alfa 2018</a:t>
            </a:r>
          </a:p>
          <a:p>
            <a:r>
              <a:rPr lang="pt-BR" dirty="0" smtClean="0"/>
              <a:t>Gustavo </a:t>
            </a:r>
            <a:r>
              <a:rPr lang="pt-BR" dirty="0" err="1" smtClean="0"/>
              <a:t>Morini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8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github.com/gusmorini/projeto</a:t>
            </a:r>
            <a:endParaRPr lang="pt-BR" dirty="0" smtClean="0"/>
          </a:p>
          <a:p>
            <a:pPr algn="just"/>
            <a:r>
              <a:rPr lang="pt-BR" dirty="0">
                <a:hlinkClick r:id="rId3"/>
              </a:rPr>
              <a:t>https://github.com/gusmorini/presentation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5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Problema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757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Uma </a:t>
            </a:r>
            <a:r>
              <a:rPr lang="pt-BR" dirty="0" err="1" smtClean="0"/>
              <a:t>idéia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1475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</a:t>
            </a:r>
            <a:r>
              <a:rPr lang="pt-BR" dirty="0" err="1" smtClean="0"/>
              <a:t>Docker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72" y="2358579"/>
            <a:ext cx="4017031" cy="3583880"/>
          </a:xfrm>
        </p:spPr>
      </p:pic>
    </p:spTree>
    <p:extLst>
      <p:ext uri="{BB962C8B-B14F-4D97-AF65-F5344CB8AC3E}">
        <p14:creationId xmlns:p14="http://schemas.microsoft.com/office/powerpoint/2010/main" val="34992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Virtualização / Containers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8" y="1598874"/>
            <a:ext cx="6264068" cy="4610823"/>
          </a:xfrm>
        </p:spPr>
      </p:pic>
    </p:spTree>
    <p:extLst>
      <p:ext uri="{BB962C8B-B14F-4D97-AF65-F5344CB8AC3E}">
        <p14:creationId xmlns:p14="http://schemas.microsoft.com/office/powerpoint/2010/main" val="1531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Receita do Bolo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93" y="1598874"/>
            <a:ext cx="3609318" cy="4610823"/>
          </a:xfrm>
        </p:spPr>
      </p:pic>
    </p:spTree>
    <p:extLst>
      <p:ext uri="{BB962C8B-B14F-4D97-AF65-F5344CB8AC3E}">
        <p14:creationId xmlns:p14="http://schemas.microsoft.com/office/powerpoint/2010/main" val="8343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Docker-compose.yml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22" y="1360726"/>
            <a:ext cx="3858789" cy="5256408"/>
          </a:xfrm>
        </p:spPr>
      </p:pic>
    </p:spTree>
    <p:extLst>
      <p:ext uri="{BB962C8B-B14F-4D97-AF65-F5344CB8AC3E}">
        <p14:creationId xmlns:p14="http://schemas.microsoft.com/office/powerpoint/2010/main" val="4550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Fazendo a Mágica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7" y="1703935"/>
            <a:ext cx="3858789" cy="3858789"/>
          </a:xfrm>
        </p:spPr>
      </p:pic>
    </p:spTree>
    <p:extLst>
      <p:ext uri="{BB962C8B-B14F-4D97-AF65-F5344CB8AC3E}">
        <p14:creationId xmlns:p14="http://schemas.microsoft.com/office/powerpoint/2010/main" val="4052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XABLAU!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130915" cy="3935463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853248"/>
            <a:ext cx="5130913" cy="3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39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Virtualização no Ambiente de Desenvolvimento</vt:lpstr>
      <vt:lpstr>O Problema</vt:lpstr>
      <vt:lpstr>Uma idéia</vt:lpstr>
      <vt:lpstr>O que é Docker?</vt:lpstr>
      <vt:lpstr>Virtualização / Containers</vt:lpstr>
      <vt:lpstr>Receita do Bolo</vt:lpstr>
      <vt:lpstr>Docker-compose.yml</vt:lpstr>
      <vt:lpstr>Fazendo a Mágica</vt:lpstr>
      <vt:lpstr>XABLAU!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Virtualização no Ambiente de Desenvolvimento</dc:title>
  <dc:creator>acer</dc:creator>
  <cp:lastModifiedBy>acer</cp:lastModifiedBy>
  <cp:revision>13</cp:revision>
  <dcterms:created xsi:type="dcterms:W3CDTF">2019-06-28T22:47:55Z</dcterms:created>
  <dcterms:modified xsi:type="dcterms:W3CDTF">2019-06-29T12:53:38Z</dcterms:modified>
</cp:coreProperties>
</file>