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ldrich"/>
      <p:regular r:id="rId17"/>
    </p:embeddedFont>
    <p:embeddedFont>
      <p:font typeface="Didact Gothic"/>
      <p:regular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29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ldrich-regular.fntdata"/><Relationship Id="rId16" Type="http://schemas.openxmlformats.org/officeDocument/2006/relationships/slide" Target="slides/slide12.xml"/><Relationship Id="rId19" Type="http://schemas.openxmlformats.org/officeDocument/2006/relationships/font" Target="fonts/PTSans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53de5052a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53de5052a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0cd8a10cc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0cd8a10cc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b2ef0bbe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b2ef0bbe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9fa85cf4fd_0_4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9fa85cf4fd_0_4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a71291a82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a71291a82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0cd8a10cc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0cd8a10c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745d1862b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745d1862b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0d21cc094a_0_3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0d21cc094a_0_3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0d21cc094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0d21cc094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0cd8a10cc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0cd8a10cc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9fa85cf4fd_0_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9fa85cf4fd_0_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0cd8a10cc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0cd8a10cc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5" name="Google Shape;215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20" name="Google Shape;220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>
            <a:off x="333971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9" name="Google Shape;259;p14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flipH="1">
              <a:off x="70555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flipH="1">
              <a:off x="-9513" y="1762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4"/>
          <p:cNvSpPr txBox="1"/>
          <p:nvPr>
            <p:ph idx="2" type="title"/>
          </p:nvPr>
        </p:nvSpPr>
        <p:spPr>
          <a:xfrm>
            <a:off x="716613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1" name="Google Shape;271;p14"/>
          <p:cNvSpPr txBox="1"/>
          <p:nvPr>
            <p:ph idx="1" type="subTitle"/>
          </p:nvPr>
        </p:nvSpPr>
        <p:spPr>
          <a:xfrm>
            <a:off x="717288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3" type="title"/>
          </p:nvPr>
        </p:nvSpPr>
        <p:spPr>
          <a:xfrm>
            <a:off x="2644521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2645196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5" type="title"/>
          </p:nvPr>
        </p:nvSpPr>
        <p:spPr>
          <a:xfrm>
            <a:off x="4572429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6" type="subTitle"/>
          </p:nvPr>
        </p:nvSpPr>
        <p:spPr>
          <a:xfrm>
            <a:off x="4573104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4"/>
          <p:cNvSpPr txBox="1"/>
          <p:nvPr>
            <p:ph idx="7" type="title"/>
          </p:nvPr>
        </p:nvSpPr>
        <p:spPr>
          <a:xfrm>
            <a:off x="6500337" y="2772869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8" type="subTitle"/>
          </p:nvPr>
        </p:nvSpPr>
        <p:spPr>
          <a:xfrm>
            <a:off x="6501012" y="3505638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4"/>
          <p:cNvSpPr txBox="1"/>
          <p:nvPr>
            <p:ph hasCustomPrompt="1" idx="9" type="title"/>
          </p:nvPr>
        </p:nvSpPr>
        <p:spPr>
          <a:xfrm>
            <a:off x="716388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/>
          <p:nvPr>
            <p:ph hasCustomPrompt="1" idx="13" type="title"/>
          </p:nvPr>
        </p:nvSpPr>
        <p:spPr>
          <a:xfrm>
            <a:off x="2643696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/>
          <p:nvPr>
            <p:ph hasCustomPrompt="1" idx="14" type="title"/>
          </p:nvPr>
        </p:nvSpPr>
        <p:spPr>
          <a:xfrm>
            <a:off x="4571004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/>
          <p:nvPr>
            <p:ph hasCustomPrompt="1" idx="15" type="title"/>
          </p:nvPr>
        </p:nvSpPr>
        <p:spPr>
          <a:xfrm>
            <a:off x="6498312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 flipH="1" rot="10800000">
            <a:off x="-28563" y="-28573"/>
            <a:ext cx="9216047" cy="5191135"/>
            <a:chOff x="-28563" y="-28573"/>
            <a:chExt cx="9216047" cy="5191135"/>
          </a:xfrm>
        </p:grpSpPr>
        <p:sp>
          <p:nvSpPr>
            <p:cNvPr id="284" name="Google Shape;284;p1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2" name="Google Shape;292;p1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3888375" y="906650"/>
            <a:ext cx="43200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bg>
      <p:bgPr>
        <a:solidFill>
          <a:schemeClr val="accent4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9" name="Google Shape;299;p16"/>
          <p:cNvGrpSpPr/>
          <p:nvPr/>
        </p:nvGrpSpPr>
        <p:grpSpPr>
          <a:xfrm>
            <a:off x="0" y="-95400"/>
            <a:ext cx="9144000" cy="5277000"/>
            <a:chOff x="0" y="-95400"/>
            <a:chExt cx="9144000" cy="5277000"/>
          </a:xfrm>
        </p:grpSpPr>
        <p:sp>
          <p:nvSpPr>
            <p:cNvPr id="300" name="Google Shape;300;p16"/>
            <p:cNvSpPr/>
            <p:nvPr/>
          </p:nvSpPr>
          <p:spPr>
            <a:xfrm>
              <a:off x="151475" y="85200"/>
              <a:ext cx="8868795" cy="4973079"/>
            </a:xfrm>
            <a:custGeom>
              <a:rect b="b" l="l" r="r" t="t"/>
              <a:pathLst>
                <a:path extrusionOk="0" h="160112" w="284644">
                  <a:moveTo>
                    <a:pt x="273218" y="5812"/>
                  </a:moveTo>
                  <a:cubicBezTo>
                    <a:pt x="276045" y="5812"/>
                    <a:pt x="278338" y="8105"/>
                    <a:pt x="278358" y="10932"/>
                  </a:cubicBezTo>
                  <a:lnTo>
                    <a:pt x="278358" y="149180"/>
                  </a:lnTo>
                  <a:cubicBezTo>
                    <a:pt x="278338" y="152007"/>
                    <a:pt x="276045" y="154300"/>
                    <a:pt x="273218" y="154320"/>
                  </a:cubicBezTo>
                  <a:lnTo>
                    <a:pt x="11426" y="154320"/>
                  </a:lnTo>
                  <a:cubicBezTo>
                    <a:pt x="8599" y="154300"/>
                    <a:pt x="6306" y="152007"/>
                    <a:pt x="6306" y="149180"/>
                  </a:cubicBezTo>
                  <a:lnTo>
                    <a:pt x="6306" y="10932"/>
                  </a:lnTo>
                  <a:cubicBezTo>
                    <a:pt x="6306" y="8105"/>
                    <a:pt x="8599" y="5812"/>
                    <a:pt x="11426" y="5812"/>
                  </a:cubicBezTo>
                  <a:close/>
                  <a:moveTo>
                    <a:pt x="1" y="1"/>
                  </a:moveTo>
                  <a:lnTo>
                    <a:pt x="1" y="160111"/>
                  </a:lnTo>
                  <a:lnTo>
                    <a:pt x="284644" y="160111"/>
                  </a:lnTo>
                  <a:lnTo>
                    <a:pt x="28464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0" y="-95400"/>
              <a:ext cx="9144000" cy="5277000"/>
            </a:xfrm>
            <a:prstGeom prst="frame">
              <a:avLst>
                <a:gd fmla="val 4225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-36024" y="-23818"/>
            <a:ext cx="9216047" cy="5191135"/>
            <a:chOff x="-28563" y="-28573"/>
            <a:chExt cx="9216047" cy="5191135"/>
          </a:xfrm>
        </p:grpSpPr>
        <p:sp>
          <p:nvSpPr>
            <p:cNvPr id="303" name="Google Shape;303;p16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0" name="Google Shape;310;p1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1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2" name="Google Shape;312;p1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accent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flipH="1"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17"/>
          <p:cNvSpPr txBox="1"/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0" name="Google Shape;330;p17"/>
          <p:cNvSpPr txBox="1"/>
          <p:nvPr>
            <p:ph idx="1" type="subTitle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7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bg>
      <p:bgPr>
        <a:solidFill>
          <a:schemeClr val="accen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34" name="Google Shape;334;p1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37" name="Google Shape;337;p18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43" name="Google Shape;343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" name="Google Shape;347;p18"/>
          <p:cNvSpPr txBox="1"/>
          <p:nvPr>
            <p:ph type="ctrTitle"/>
          </p:nvPr>
        </p:nvSpPr>
        <p:spPr>
          <a:xfrm flipH="1">
            <a:off x="1290638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8" name="Google Shape;348;p18"/>
          <p:cNvSpPr txBox="1"/>
          <p:nvPr>
            <p:ph idx="1" type="subTitle"/>
          </p:nvPr>
        </p:nvSpPr>
        <p:spPr>
          <a:xfrm flipH="1">
            <a:off x="1290638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18"/>
          <p:cNvSpPr txBox="1"/>
          <p:nvPr>
            <p:ph hasCustomPrompt="1" idx="2" type="title"/>
          </p:nvPr>
        </p:nvSpPr>
        <p:spPr>
          <a:xfrm flipH="1">
            <a:off x="5938763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 flipH="1" rot="10800000">
            <a:off x="3486150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354" name="Google Shape;354;p19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flipH="1" rot="10800000">
            <a:off x="661175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60" name="Google Shape;360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2" name="Google Shape;362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19"/>
          <p:cNvSpPr txBox="1"/>
          <p:nvPr>
            <p:ph type="ctrTitle"/>
          </p:nvPr>
        </p:nvSpPr>
        <p:spPr>
          <a:xfrm>
            <a:off x="4302700" y="1714500"/>
            <a:ext cx="33741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5" name="Google Shape;365;p19"/>
          <p:cNvSpPr txBox="1"/>
          <p:nvPr>
            <p:ph idx="1" type="subTitle"/>
          </p:nvPr>
        </p:nvSpPr>
        <p:spPr>
          <a:xfrm>
            <a:off x="4302700" y="3095225"/>
            <a:ext cx="2862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6" name="Google Shape;366;p19"/>
          <p:cNvSpPr txBox="1"/>
          <p:nvPr>
            <p:ph hasCustomPrompt="1" idx="2" type="title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bg>
      <p:bgPr>
        <a:solidFill>
          <a:schemeClr val="accen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 flipH="1">
            <a:off x="947000" y="582184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1535518" y="581128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74" name="Google Shape;37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20"/>
          <p:cNvSpPr/>
          <p:nvPr/>
        </p:nvSpPr>
        <p:spPr>
          <a:xfrm flipH="1" rot="10800000">
            <a:off x="7229737" y="3750528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 flipH="1" rot="10800000">
            <a:off x="6865888" y="3930834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 txBox="1"/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hasCustomPrompt="1" idx="2" type="title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flipH="1" rot="10800000">
            <a:off x="6426313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flipH="1" rot="10800000">
            <a:off x="7972352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92" name="Google Shape;392;p2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6" name="Google Shape;396;p2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7" name="Google Shape;397;p21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398" name="Google Shape;398;p2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2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4" name="Google Shape;404;p2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2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22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 rot="-1197195">
            <a:off x="29343" y="2304796"/>
            <a:ext cx="1386120" cy="2705624"/>
            <a:chOff x="409722" y="228600"/>
            <a:chExt cx="1385931" cy="2705253"/>
          </a:xfrm>
        </p:grpSpPr>
        <p:grpSp>
          <p:nvGrpSpPr>
            <p:cNvPr id="411" name="Google Shape;411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2"/>
          <p:cNvGrpSpPr/>
          <p:nvPr/>
        </p:nvGrpSpPr>
        <p:grpSpPr>
          <a:xfrm flipH="1" rot="10800000">
            <a:off x="-9513" y="402390"/>
            <a:ext cx="9177947" cy="4737094"/>
            <a:chOff x="-9513" y="2"/>
            <a:chExt cx="9177947" cy="4737094"/>
          </a:xfrm>
        </p:grpSpPr>
        <p:sp>
          <p:nvSpPr>
            <p:cNvPr id="416" name="Google Shape;416;p2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0" name="Google Shape;440;p24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1" name="Google Shape;441;p24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442" name="Google Shape;442;p2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459" name="Google Shape;459;p2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2" name="Google Shape;462;p2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bg>
      <p:bgPr>
        <a:solidFill>
          <a:schemeClr val="accen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flipH="1" rot="10800000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8" name="Google Shape;478;p25"/>
          <p:cNvSpPr txBox="1"/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25"/>
          <p:cNvSpPr txBox="1"/>
          <p:nvPr>
            <p:ph idx="1" type="subTitle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26"/>
          <p:cNvSpPr txBox="1"/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"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720000" y="1157450"/>
            <a:ext cx="40902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8" name="Google Shape;498;p2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solidFill>
          <a:schemeClr val="accen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/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8"/>
          <p:cNvSpPr txBox="1"/>
          <p:nvPr>
            <p:ph idx="1" type="subTitle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bg>
      <p:bgPr>
        <a:solidFill>
          <a:schemeClr val="accent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720892" y="1507738"/>
            <a:ext cx="30798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29"/>
          <p:cNvSpPr txBox="1"/>
          <p:nvPr>
            <p:ph idx="1" type="subTitle"/>
          </p:nvPr>
        </p:nvSpPr>
        <p:spPr>
          <a:xfrm>
            <a:off x="720892" y="2631063"/>
            <a:ext cx="3079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5" name="Google Shape;505;p29"/>
          <p:cNvGrpSpPr/>
          <p:nvPr/>
        </p:nvGrpSpPr>
        <p:grpSpPr>
          <a:xfrm rot="5270711">
            <a:off x="1420376" y="-554645"/>
            <a:ext cx="1385941" cy="2705273"/>
            <a:chOff x="409722" y="228600"/>
            <a:chExt cx="1385931" cy="2705253"/>
          </a:xfrm>
        </p:grpSpPr>
        <p:grpSp>
          <p:nvGrpSpPr>
            <p:cNvPr id="506" name="Google Shape;506;p2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07" name="Google Shape;507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1_1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3" name="Google Shape;513;p30"/>
          <p:cNvGrpSpPr/>
          <p:nvPr/>
        </p:nvGrpSpPr>
        <p:grpSpPr>
          <a:xfrm flipH="1">
            <a:off x="7293739" y="564591"/>
            <a:ext cx="1385931" cy="2705253"/>
            <a:chOff x="409722" y="228600"/>
            <a:chExt cx="1385931" cy="2705253"/>
          </a:xfrm>
        </p:grpSpPr>
        <p:grpSp>
          <p:nvGrpSpPr>
            <p:cNvPr id="514" name="Google Shape;514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7" name="Google Shape;517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_1_1_1">
    <p:bg>
      <p:bgPr>
        <a:solidFill>
          <a:schemeClr val="accent2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idx="1" type="subTitle"/>
          </p:nvPr>
        </p:nvSpPr>
        <p:spPr>
          <a:xfrm>
            <a:off x="1576350" y="4171950"/>
            <a:ext cx="59913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3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1" name="Google Shape;521;p31"/>
          <p:cNvGrpSpPr/>
          <p:nvPr/>
        </p:nvGrpSpPr>
        <p:grpSpPr>
          <a:xfrm rot="10670711">
            <a:off x="7293742" y="564593"/>
            <a:ext cx="1385941" cy="2705273"/>
            <a:chOff x="409722" y="228600"/>
            <a:chExt cx="1385931" cy="2705253"/>
          </a:xfrm>
        </p:grpSpPr>
        <p:grpSp>
          <p:nvGrpSpPr>
            <p:cNvPr id="522" name="Google Shape;522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1"/>
          <p:cNvGrpSpPr/>
          <p:nvPr/>
        </p:nvGrpSpPr>
        <p:grpSpPr>
          <a:xfrm rot="-129289">
            <a:off x="464317" y="1717068"/>
            <a:ext cx="1385941" cy="2705273"/>
            <a:chOff x="409722" y="228600"/>
            <a:chExt cx="1385931" cy="2705253"/>
          </a:xfrm>
        </p:grpSpPr>
        <p:grpSp>
          <p:nvGrpSpPr>
            <p:cNvPr id="527" name="Google Shape;527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_1_1_2">
    <p:bg>
      <p:bgPr>
        <a:solidFill>
          <a:schemeClr val="accen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2"/>
          <p:cNvCxnSpPr/>
          <p:nvPr/>
        </p:nvCxnSpPr>
        <p:spPr>
          <a:xfrm rot="10800000">
            <a:off x="-123825" y="4171950"/>
            <a:ext cx="579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2"/>
          <p:cNvSpPr txBox="1"/>
          <p:nvPr>
            <p:ph idx="1" type="subTitle"/>
          </p:nvPr>
        </p:nvSpPr>
        <p:spPr>
          <a:xfrm>
            <a:off x="5302455" y="2342755"/>
            <a:ext cx="29952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5" name="Google Shape;535;p32"/>
          <p:cNvGrpSpPr/>
          <p:nvPr/>
        </p:nvGrpSpPr>
        <p:grpSpPr>
          <a:xfrm>
            <a:off x="185862" y="2971418"/>
            <a:ext cx="898624" cy="1399943"/>
            <a:chOff x="1029350" y="2586825"/>
            <a:chExt cx="1127225" cy="1756075"/>
          </a:xfrm>
        </p:grpSpPr>
        <p:sp>
          <p:nvSpPr>
            <p:cNvPr id="536" name="Google Shape;536;p32"/>
            <p:cNvSpPr/>
            <p:nvPr/>
          </p:nvSpPr>
          <p:spPr>
            <a:xfrm>
              <a:off x="1293025" y="2586825"/>
              <a:ext cx="608900" cy="818625"/>
            </a:xfrm>
            <a:custGeom>
              <a:rect b="b" l="l" r="r" t="t"/>
              <a:pathLst>
                <a:path extrusionOk="0" h="32745" w="24356">
                  <a:moveTo>
                    <a:pt x="12925" y="0"/>
                  </a:moveTo>
                  <a:cubicBezTo>
                    <a:pt x="6916" y="0"/>
                    <a:pt x="1600" y="6659"/>
                    <a:pt x="816" y="15331"/>
                  </a:cubicBezTo>
                  <a:cubicBezTo>
                    <a:pt x="1" y="24385"/>
                    <a:pt x="4437" y="32126"/>
                    <a:pt x="10730" y="32715"/>
                  </a:cubicBezTo>
                  <a:cubicBezTo>
                    <a:pt x="10961" y="32735"/>
                    <a:pt x="11192" y="32745"/>
                    <a:pt x="11422" y="32745"/>
                  </a:cubicBezTo>
                  <a:cubicBezTo>
                    <a:pt x="17396" y="32745"/>
                    <a:pt x="22756" y="26043"/>
                    <a:pt x="23541" y="17368"/>
                  </a:cubicBezTo>
                  <a:cubicBezTo>
                    <a:pt x="24356" y="8360"/>
                    <a:pt x="19919" y="574"/>
                    <a:pt x="13627" y="30"/>
                  </a:cubicBezTo>
                  <a:cubicBezTo>
                    <a:pt x="13392" y="10"/>
                    <a:pt x="13158" y="0"/>
                    <a:pt x="129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1484300" y="2596625"/>
              <a:ext cx="267100" cy="817125"/>
            </a:xfrm>
            <a:custGeom>
              <a:rect b="b" l="l" r="r" t="t"/>
              <a:pathLst>
                <a:path extrusionOk="0" h="32685" w="10684">
                  <a:moveTo>
                    <a:pt x="5931" y="1"/>
                  </a:moveTo>
                  <a:lnTo>
                    <a:pt x="4256" y="18742"/>
                  </a:lnTo>
                  <a:lnTo>
                    <a:pt x="408" y="12133"/>
                  </a:lnTo>
                  <a:lnTo>
                    <a:pt x="0" y="12585"/>
                  </a:lnTo>
                  <a:lnTo>
                    <a:pt x="4165" y="19783"/>
                  </a:lnTo>
                  <a:lnTo>
                    <a:pt x="3033" y="32639"/>
                  </a:lnTo>
                  <a:lnTo>
                    <a:pt x="3577" y="32685"/>
                  </a:lnTo>
                  <a:lnTo>
                    <a:pt x="4165" y="26121"/>
                  </a:lnTo>
                  <a:lnTo>
                    <a:pt x="4301" y="26302"/>
                  </a:lnTo>
                  <a:lnTo>
                    <a:pt x="10684" y="19285"/>
                  </a:lnTo>
                  <a:lnTo>
                    <a:pt x="10367" y="18742"/>
                  </a:lnTo>
                  <a:lnTo>
                    <a:pt x="4210" y="25442"/>
                  </a:lnTo>
                  <a:lnTo>
                    <a:pt x="4708" y="19964"/>
                  </a:lnTo>
                  <a:lnTo>
                    <a:pt x="4889" y="19783"/>
                  </a:lnTo>
                  <a:lnTo>
                    <a:pt x="4754" y="19557"/>
                  </a:lnTo>
                  <a:lnTo>
                    <a:pt x="6474" y="46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089325" y="3411475"/>
              <a:ext cx="1067250" cy="931425"/>
            </a:xfrm>
            <a:custGeom>
              <a:rect b="b" l="l" r="r" t="t"/>
              <a:pathLst>
                <a:path extrusionOk="0" h="37257" w="42690">
                  <a:moveTo>
                    <a:pt x="21367" y="0"/>
                  </a:moveTo>
                  <a:cubicBezTo>
                    <a:pt x="9552" y="0"/>
                    <a:pt x="1" y="8330"/>
                    <a:pt x="1" y="18606"/>
                  </a:cubicBezTo>
                  <a:cubicBezTo>
                    <a:pt x="1" y="28882"/>
                    <a:pt x="9552" y="37257"/>
                    <a:pt x="21367" y="37257"/>
                  </a:cubicBezTo>
                  <a:cubicBezTo>
                    <a:pt x="33137" y="37257"/>
                    <a:pt x="42689" y="28882"/>
                    <a:pt x="42689" y="18606"/>
                  </a:cubicBezTo>
                  <a:cubicBezTo>
                    <a:pt x="42689" y="8330"/>
                    <a:pt x="33137" y="0"/>
                    <a:pt x="2136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316800" y="3456725"/>
              <a:ext cx="613425" cy="363325"/>
            </a:xfrm>
            <a:custGeom>
              <a:rect b="b" l="l" r="r" t="t"/>
              <a:pathLst>
                <a:path extrusionOk="0" h="14533" w="24537">
                  <a:moveTo>
                    <a:pt x="12268" y="1"/>
                  </a:moveTo>
                  <a:cubicBezTo>
                    <a:pt x="5478" y="1"/>
                    <a:pt x="1" y="3260"/>
                    <a:pt x="1" y="7289"/>
                  </a:cubicBezTo>
                  <a:cubicBezTo>
                    <a:pt x="1" y="11273"/>
                    <a:pt x="5478" y="14532"/>
                    <a:pt x="12268" y="14532"/>
                  </a:cubicBezTo>
                  <a:cubicBezTo>
                    <a:pt x="19014" y="14532"/>
                    <a:pt x="24536" y="11273"/>
                    <a:pt x="24536" y="7289"/>
                  </a:cubicBezTo>
                  <a:cubicBezTo>
                    <a:pt x="24536" y="3260"/>
                    <a:pt x="19014" y="1"/>
                    <a:pt x="122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29350" y="2977250"/>
              <a:ext cx="720925" cy="764525"/>
            </a:xfrm>
            <a:custGeom>
              <a:rect b="b" l="l" r="r" t="t"/>
              <a:pathLst>
                <a:path extrusionOk="0" h="30581" w="28837">
                  <a:moveTo>
                    <a:pt x="10477" y="0"/>
                  </a:moveTo>
                  <a:cubicBezTo>
                    <a:pt x="8956" y="0"/>
                    <a:pt x="7502" y="359"/>
                    <a:pt x="6202" y="1118"/>
                  </a:cubicBezTo>
                  <a:cubicBezTo>
                    <a:pt x="725" y="4286"/>
                    <a:pt x="0" y="13204"/>
                    <a:pt x="4572" y="21036"/>
                  </a:cubicBezTo>
                  <a:cubicBezTo>
                    <a:pt x="8010" y="26983"/>
                    <a:pt x="13509" y="30580"/>
                    <a:pt x="18335" y="30580"/>
                  </a:cubicBezTo>
                  <a:cubicBezTo>
                    <a:pt x="19865" y="30580"/>
                    <a:pt x="21327" y="30219"/>
                    <a:pt x="22635" y="29456"/>
                  </a:cubicBezTo>
                  <a:cubicBezTo>
                    <a:pt x="28112" y="26332"/>
                    <a:pt x="28837" y="17414"/>
                    <a:pt x="24310" y="9583"/>
                  </a:cubicBezTo>
                  <a:cubicBezTo>
                    <a:pt x="20832" y="3626"/>
                    <a:pt x="15311" y="0"/>
                    <a:pt x="10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188925" y="3006300"/>
              <a:ext cx="423275" cy="715275"/>
            </a:xfrm>
            <a:custGeom>
              <a:rect b="b" l="l" r="r" t="t"/>
              <a:pathLst>
                <a:path extrusionOk="0" h="28611" w="16931">
                  <a:moveTo>
                    <a:pt x="453" y="1"/>
                  </a:moveTo>
                  <a:lnTo>
                    <a:pt x="0" y="272"/>
                  </a:lnTo>
                  <a:lnTo>
                    <a:pt x="9461" y="16569"/>
                  </a:lnTo>
                  <a:lnTo>
                    <a:pt x="2490" y="13355"/>
                  </a:lnTo>
                  <a:lnTo>
                    <a:pt x="2399" y="13989"/>
                  </a:lnTo>
                  <a:lnTo>
                    <a:pt x="10005" y="17475"/>
                  </a:lnTo>
                  <a:lnTo>
                    <a:pt x="16478" y="28611"/>
                  </a:lnTo>
                  <a:lnTo>
                    <a:pt x="16931" y="28339"/>
                  </a:lnTo>
                  <a:lnTo>
                    <a:pt x="13626" y="22635"/>
                  </a:lnTo>
                  <a:lnTo>
                    <a:pt x="13807" y="22726"/>
                  </a:lnTo>
                  <a:lnTo>
                    <a:pt x="14984" y="13265"/>
                  </a:lnTo>
                  <a:lnTo>
                    <a:pt x="14396" y="13038"/>
                  </a:lnTo>
                  <a:lnTo>
                    <a:pt x="13264" y="22047"/>
                  </a:lnTo>
                  <a:lnTo>
                    <a:pt x="10503" y="17294"/>
                  </a:lnTo>
                  <a:lnTo>
                    <a:pt x="10548" y="17067"/>
                  </a:lnTo>
                  <a:lnTo>
                    <a:pt x="10322" y="1693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497875" y="2904700"/>
              <a:ext cx="607775" cy="817750"/>
            </a:xfrm>
            <a:custGeom>
              <a:rect b="b" l="l" r="r" t="t"/>
              <a:pathLst>
                <a:path extrusionOk="0" h="32710" w="24311">
                  <a:moveTo>
                    <a:pt x="12875" y="1"/>
                  </a:moveTo>
                  <a:cubicBezTo>
                    <a:pt x="6883" y="1"/>
                    <a:pt x="1552" y="6688"/>
                    <a:pt x="770" y="15337"/>
                  </a:cubicBezTo>
                  <a:cubicBezTo>
                    <a:pt x="1" y="24345"/>
                    <a:pt x="4437" y="32132"/>
                    <a:pt x="10684" y="32675"/>
                  </a:cubicBezTo>
                  <a:cubicBezTo>
                    <a:pt x="10936" y="32698"/>
                    <a:pt x="11186" y="32710"/>
                    <a:pt x="11436" y="32710"/>
                  </a:cubicBezTo>
                  <a:cubicBezTo>
                    <a:pt x="17428" y="32710"/>
                    <a:pt x="22756" y="26022"/>
                    <a:pt x="23495" y="17374"/>
                  </a:cubicBezTo>
                  <a:cubicBezTo>
                    <a:pt x="24310" y="8365"/>
                    <a:pt x="19874" y="579"/>
                    <a:pt x="13627" y="36"/>
                  </a:cubicBezTo>
                  <a:cubicBezTo>
                    <a:pt x="13375" y="12"/>
                    <a:pt x="13124" y="1"/>
                    <a:pt x="1287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688000" y="2913500"/>
              <a:ext cx="268250" cy="818275"/>
            </a:xfrm>
            <a:custGeom>
              <a:rect b="b" l="l" r="r" t="t"/>
              <a:pathLst>
                <a:path extrusionOk="0" h="32731" w="10730">
                  <a:moveTo>
                    <a:pt x="5976" y="1"/>
                  </a:moveTo>
                  <a:lnTo>
                    <a:pt x="4301" y="18787"/>
                  </a:lnTo>
                  <a:lnTo>
                    <a:pt x="453" y="12178"/>
                  </a:lnTo>
                  <a:lnTo>
                    <a:pt x="1" y="12631"/>
                  </a:lnTo>
                  <a:lnTo>
                    <a:pt x="4211" y="19829"/>
                  </a:lnTo>
                  <a:lnTo>
                    <a:pt x="3034" y="32685"/>
                  </a:lnTo>
                  <a:lnTo>
                    <a:pt x="3577" y="32730"/>
                  </a:lnTo>
                  <a:lnTo>
                    <a:pt x="4166" y="26121"/>
                  </a:lnTo>
                  <a:lnTo>
                    <a:pt x="4301" y="26347"/>
                  </a:lnTo>
                  <a:lnTo>
                    <a:pt x="10730" y="19285"/>
                  </a:lnTo>
                  <a:lnTo>
                    <a:pt x="10367" y="18787"/>
                  </a:lnTo>
                  <a:lnTo>
                    <a:pt x="4256" y="25487"/>
                  </a:lnTo>
                  <a:lnTo>
                    <a:pt x="4754" y="20010"/>
                  </a:lnTo>
                  <a:lnTo>
                    <a:pt x="4890" y="19829"/>
                  </a:lnTo>
                  <a:lnTo>
                    <a:pt x="4754" y="19602"/>
                  </a:lnTo>
                  <a:lnTo>
                    <a:pt x="6520" y="91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 flipH="1" rot="4339236">
            <a:off x="6871105" y="3057801"/>
            <a:ext cx="1385973" cy="2705337"/>
            <a:chOff x="409722" y="228600"/>
            <a:chExt cx="1385931" cy="2705253"/>
          </a:xfrm>
        </p:grpSpPr>
        <p:grpSp>
          <p:nvGrpSpPr>
            <p:cNvPr id="545" name="Google Shape;545;p3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46" name="Google Shape;546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7_1_1_1_1">
    <p:bg>
      <p:bgPr>
        <a:solidFill>
          <a:schemeClr val="accen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51" name="Google Shape;551;p3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53" name="Google Shape;553;p3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7132742" y="-24296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 flipH="1">
            <a:off x="-9513" y="40239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/>
          <p:nvPr/>
        </p:nvSpPr>
        <p:spPr>
          <a:xfrm>
            <a:off x="7972352" y="1356826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" name="Google Shape;560;p33"/>
          <p:cNvSpPr txBox="1"/>
          <p:nvPr>
            <p:ph idx="1" type="subTitle"/>
          </p:nvPr>
        </p:nvSpPr>
        <p:spPr>
          <a:xfrm>
            <a:off x="713163" y="3877750"/>
            <a:ext cx="77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accent2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 flipH="1" rot="10800000">
            <a:off x="4671500" y="576000"/>
            <a:ext cx="3807600" cy="19005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 flipH="1" rot="10800000">
            <a:off x="4671500" y="2667000"/>
            <a:ext cx="3807600" cy="1895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 flipH="1" rot="10800000">
            <a:off x="661175" y="576000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34"/>
          <p:cNvGrpSpPr/>
          <p:nvPr/>
        </p:nvGrpSpPr>
        <p:grpSpPr>
          <a:xfrm>
            <a:off x="648492" y="562303"/>
            <a:ext cx="1664885" cy="1737662"/>
            <a:chOff x="674764" y="590653"/>
            <a:chExt cx="1664885" cy="1737662"/>
          </a:xfrm>
        </p:grpSpPr>
        <p:sp>
          <p:nvSpPr>
            <p:cNvPr id="567" name="Google Shape;56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4"/>
          <p:cNvGrpSpPr/>
          <p:nvPr/>
        </p:nvGrpSpPr>
        <p:grpSpPr>
          <a:xfrm flipH="1" rot="10800000">
            <a:off x="6688203" y="2649749"/>
            <a:ext cx="1805174" cy="1083810"/>
            <a:chOff x="6659628" y="3464137"/>
            <a:chExt cx="1805174" cy="1083810"/>
          </a:xfrm>
        </p:grpSpPr>
        <p:sp>
          <p:nvSpPr>
            <p:cNvPr id="571" name="Google Shape;571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4"/>
          <p:cNvGrpSpPr/>
          <p:nvPr/>
        </p:nvGrpSpPr>
        <p:grpSpPr>
          <a:xfrm flipH="1" rot="10800000">
            <a:off x="6688203" y="559012"/>
            <a:ext cx="1805174" cy="1083810"/>
            <a:chOff x="6659628" y="3464137"/>
            <a:chExt cx="1805174" cy="1083810"/>
          </a:xfrm>
        </p:grpSpPr>
        <p:sp>
          <p:nvSpPr>
            <p:cNvPr id="574" name="Google Shape;574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4"/>
          <p:cNvGrpSpPr/>
          <p:nvPr/>
        </p:nvGrpSpPr>
        <p:grpSpPr>
          <a:xfrm rot="10800000">
            <a:off x="2817889" y="2836934"/>
            <a:ext cx="1664885" cy="1737662"/>
            <a:chOff x="674764" y="590653"/>
            <a:chExt cx="1664885" cy="1737662"/>
          </a:xfrm>
        </p:grpSpPr>
        <p:sp>
          <p:nvSpPr>
            <p:cNvPr id="577" name="Google Shape;57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4"/>
          <p:cNvSpPr txBox="1"/>
          <p:nvPr>
            <p:ph type="title"/>
          </p:nvPr>
        </p:nvSpPr>
        <p:spPr>
          <a:xfrm>
            <a:off x="1256775" y="1958850"/>
            <a:ext cx="2610900" cy="12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1" name="Google Shape;581;p34"/>
          <p:cNvSpPr txBox="1"/>
          <p:nvPr>
            <p:ph idx="2" type="title"/>
          </p:nvPr>
        </p:nvSpPr>
        <p:spPr>
          <a:xfrm>
            <a:off x="4895850" y="2893326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34"/>
          <p:cNvSpPr txBox="1"/>
          <p:nvPr>
            <p:ph idx="1" type="subTitle"/>
          </p:nvPr>
        </p:nvSpPr>
        <p:spPr>
          <a:xfrm>
            <a:off x="4895850" y="3409216"/>
            <a:ext cx="3314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4"/>
          <p:cNvSpPr txBox="1"/>
          <p:nvPr>
            <p:ph idx="3" type="title"/>
          </p:nvPr>
        </p:nvSpPr>
        <p:spPr>
          <a:xfrm>
            <a:off x="4895850" y="774284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4" name="Google Shape;584;p34"/>
          <p:cNvSpPr txBox="1"/>
          <p:nvPr>
            <p:ph idx="4" type="subTitle"/>
          </p:nvPr>
        </p:nvSpPr>
        <p:spPr>
          <a:xfrm>
            <a:off x="4895850" y="1292608"/>
            <a:ext cx="33147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5" name="Google Shape;585;p3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586" name="Google Shape;586;p3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 rot="10800000">
            <a:off x="413925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 rot="10800000">
            <a:off x="1481819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 rot="10800000">
            <a:off x="6750722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024650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8024650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 rot="10800000">
            <a:off x="-9513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99" name="Google Shape;599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01" name="Google Shape;601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2" type="body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6" name="Google Shape;606;p35"/>
          <p:cNvSpPr txBox="1"/>
          <p:nvPr>
            <p:ph idx="3" type="title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idx="4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9">
    <p:bg>
      <p:bgPr>
        <a:solidFill>
          <a:schemeClr val="accen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6"/>
          <p:cNvGrpSpPr/>
          <p:nvPr/>
        </p:nvGrpSpPr>
        <p:grpSpPr>
          <a:xfrm flipH="1">
            <a:off x="-449238" y="1854311"/>
            <a:ext cx="1628818" cy="3133826"/>
            <a:chOff x="1801099" y="1658647"/>
            <a:chExt cx="720652" cy="1386465"/>
          </a:xfrm>
        </p:grpSpPr>
        <p:sp>
          <p:nvSpPr>
            <p:cNvPr id="610" name="Google Shape;610;p36"/>
            <p:cNvSpPr/>
            <p:nvPr/>
          </p:nvSpPr>
          <p:spPr>
            <a:xfrm>
              <a:off x="1801099" y="3002886"/>
              <a:ext cx="720652" cy="17"/>
            </a:xfrm>
            <a:custGeom>
              <a:rect b="b" l="l" r="r" t="t"/>
              <a:pathLst>
                <a:path extrusionOk="0" fill="none" h="1" w="43224">
                  <a:moveTo>
                    <a:pt x="1" y="1"/>
                  </a:moveTo>
                  <a:lnTo>
                    <a:pt x="43223" y="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012001" y="2361972"/>
              <a:ext cx="451541" cy="683139"/>
            </a:xfrm>
            <a:custGeom>
              <a:rect b="b" l="l" r="r" t="t"/>
              <a:pathLst>
                <a:path extrusionOk="0" h="40974" w="27083">
                  <a:moveTo>
                    <a:pt x="4408" y="0"/>
                  </a:moveTo>
                  <a:cubicBezTo>
                    <a:pt x="4408" y="0"/>
                    <a:pt x="0" y="5928"/>
                    <a:pt x="0" y="15107"/>
                  </a:cubicBezTo>
                  <a:cubicBezTo>
                    <a:pt x="0" y="23983"/>
                    <a:pt x="6566" y="36475"/>
                    <a:pt x="8086" y="40974"/>
                  </a:cubicBezTo>
                  <a:lnTo>
                    <a:pt x="18998" y="40974"/>
                  </a:lnTo>
                  <a:cubicBezTo>
                    <a:pt x="19514" y="39484"/>
                    <a:pt x="20548" y="37113"/>
                    <a:pt x="21733" y="34317"/>
                  </a:cubicBezTo>
                  <a:cubicBezTo>
                    <a:pt x="24135" y="28603"/>
                    <a:pt x="27083" y="21065"/>
                    <a:pt x="27083" y="15107"/>
                  </a:cubicBezTo>
                  <a:cubicBezTo>
                    <a:pt x="27083" y="5897"/>
                    <a:pt x="22676" y="0"/>
                    <a:pt x="226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22249" y="2499054"/>
              <a:ext cx="240217" cy="539722"/>
            </a:xfrm>
            <a:custGeom>
              <a:rect b="b" l="l" r="r" t="t"/>
              <a:pathLst>
                <a:path extrusionOk="0" h="32372" w="14408">
                  <a:moveTo>
                    <a:pt x="13648" y="0"/>
                  </a:moveTo>
                  <a:lnTo>
                    <a:pt x="13648" y="0"/>
                  </a:lnTo>
                  <a:cubicBezTo>
                    <a:pt x="14043" y="3192"/>
                    <a:pt x="13861" y="6444"/>
                    <a:pt x="13162" y="9605"/>
                  </a:cubicBezTo>
                  <a:cubicBezTo>
                    <a:pt x="11855" y="15411"/>
                    <a:pt x="7295" y="22159"/>
                    <a:pt x="3709" y="27174"/>
                  </a:cubicBezTo>
                  <a:cubicBezTo>
                    <a:pt x="2219" y="29271"/>
                    <a:pt x="882" y="31065"/>
                    <a:pt x="0" y="32372"/>
                  </a:cubicBezTo>
                  <a:lnTo>
                    <a:pt x="6323" y="32372"/>
                  </a:lnTo>
                  <a:cubicBezTo>
                    <a:pt x="6839" y="30882"/>
                    <a:pt x="7873" y="28511"/>
                    <a:pt x="9058" y="25715"/>
                  </a:cubicBezTo>
                  <a:cubicBezTo>
                    <a:pt x="11460" y="20001"/>
                    <a:pt x="14408" y="12463"/>
                    <a:pt x="14408" y="6505"/>
                  </a:cubicBezTo>
                  <a:cubicBezTo>
                    <a:pt x="14408" y="4286"/>
                    <a:pt x="14165" y="2128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085986" y="2295589"/>
              <a:ext cx="304073" cy="96817"/>
            </a:xfrm>
            <a:custGeom>
              <a:rect b="b" l="l" r="r" t="t"/>
              <a:pathLst>
                <a:path extrusionOk="0" h="5807" w="18238">
                  <a:moveTo>
                    <a:pt x="0" y="1"/>
                  </a:moveTo>
                  <a:lnTo>
                    <a:pt x="0" y="4013"/>
                  </a:lnTo>
                  <a:cubicBezTo>
                    <a:pt x="0" y="4985"/>
                    <a:pt x="4073" y="5806"/>
                    <a:pt x="9119" y="5806"/>
                  </a:cubicBezTo>
                  <a:cubicBezTo>
                    <a:pt x="14134" y="5806"/>
                    <a:pt x="18238" y="4985"/>
                    <a:pt x="18238" y="4013"/>
                  </a:cubicBezTo>
                  <a:lnTo>
                    <a:pt x="18238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085469" y="2265182"/>
              <a:ext cx="304590" cy="60321"/>
            </a:xfrm>
            <a:custGeom>
              <a:rect b="b" l="l" r="r" t="t"/>
              <a:pathLst>
                <a:path extrusionOk="0" h="3618" w="18269">
                  <a:moveTo>
                    <a:pt x="9119" y="1"/>
                  </a:moveTo>
                  <a:cubicBezTo>
                    <a:pt x="4074" y="1"/>
                    <a:pt x="1" y="822"/>
                    <a:pt x="1" y="1825"/>
                  </a:cubicBezTo>
                  <a:cubicBezTo>
                    <a:pt x="1" y="2828"/>
                    <a:pt x="4074" y="3618"/>
                    <a:pt x="9119" y="3618"/>
                  </a:cubicBezTo>
                  <a:cubicBezTo>
                    <a:pt x="14165" y="3618"/>
                    <a:pt x="18269" y="2828"/>
                    <a:pt x="18269" y="1825"/>
                  </a:cubicBezTo>
                  <a:cubicBezTo>
                    <a:pt x="18269" y="822"/>
                    <a:pt x="14165" y="1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106758" y="2273800"/>
              <a:ext cx="261508" cy="40564"/>
            </a:xfrm>
            <a:custGeom>
              <a:rect b="b" l="l" r="r" t="t"/>
              <a:pathLst>
                <a:path extrusionOk="0" h="2433" w="15685">
                  <a:moveTo>
                    <a:pt x="7842" y="1"/>
                  </a:moveTo>
                  <a:cubicBezTo>
                    <a:pt x="3526" y="1"/>
                    <a:pt x="0" y="578"/>
                    <a:pt x="0" y="1308"/>
                  </a:cubicBezTo>
                  <a:cubicBezTo>
                    <a:pt x="0" y="2037"/>
                    <a:pt x="3526" y="2432"/>
                    <a:pt x="7842" y="2432"/>
                  </a:cubicBezTo>
                  <a:cubicBezTo>
                    <a:pt x="12189" y="2432"/>
                    <a:pt x="15685" y="2037"/>
                    <a:pt x="15685" y="1308"/>
                  </a:cubicBezTo>
                  <a:cubicBezTo>
                    <a:pt x="15685" y="578"/>
                    <a:pt x="12189" y="1"/>
                    <a:pt x="7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085469" y="1852212"/>
              <a:ext cx="117091" cy="458644"/>
            </a:xfrm>
            <a:custGeom>
              <a:rect b="b" l="l" r="r" t="t"/>
              <a:pathLst>
                <a:path extrusionOk="0" fill="none" h="27509" w="7023">
                  <a:moveTo>
                    <a:pt x="1" y="0"/>
                  </a:moveTo>
                  <a:cubicBezTo>
                    <a:pt x="1" y="0"/>
                    <a:pt x="5958" y="12767"/>
                    <a:pt x="7022" y="2750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114860" y="2133949"/>
              <a:ext cx="70975" cy="46133"/>
            </a:xfrm>
            <a:custGeom>
              <a:rect b="b" l="l" r="r" t="t"/>
              <a:pathLst>
                <a:path extrusionOk="0" fill="none" h="2767" w="4257">
                  <a:moveTo>
                    <a:pt x="1" y="0"/>
                  </a:moveTo>
                  <a:lnTo>
                    <a:pt x="4256" y="2766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099656" y="2119245"/>
              <a:ext cx="30427" cy="29927"/>
            </a:xfrm>
            <a:custGeom>
              <a:rect b="b" l="l" r="r" t="t"/>
              <a:pathLst>
                <a:path extrusionOk="0" h="1795" w="1825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825" y="1399"/>
                    <a:pt x="1825" y="882"/>
                  </a:cubicBezTo>
                  <a:cubicBezTo>
                    <a:pt x="1825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091554" y="2176510"/>
              <a:ext cx="73492" cy="131279"/>
            </a:xfrm>
            <a:custGeom>
              <a:rect b="b" l="l" r="r" t="t"/>
              <a:pathLst>
                <a:path extrusionOk="0" fill="none" h="7874" w="4408">
                  <a:moveTo>
                    <a:pt x="0" y="1"/>
                  </a:moveTo>
                  <a:cubicBezTo>
                    <a:pt x="0" y="1"/>
                    <a:pt x="3162" y="4864"/>
                    <a:pt x="4408" y="7873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039358" y="2206400"/>
              <a:ext cx="94283" cy="39547"/>
            </a:xfrm>
            <a:custGeom>
              <a:rect b="b" l="l" r="r" t="t"/>
              <a:pathLst>
                <a:path extrusionOk="0" fill="none" h="2372" w="5655">
                  <a:moveTo>
                    <a:pt x="1" y="1"/>
                  </a:moveTo>
                  <a:cubicBezTo>
                    <a:pt x="1" y="1"/>
                    <a:pt x="3891" y="1490"/>
                    <a:pt x="5654" y="2372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080918" y="2165874"/>
              <a:ext cx="21808" cy="21291"/>
            </a:xfrm>
            <a:custGeom>
              <a:rect b="b" l="l" r="r" t="t"/>
              <a:pathLst>
                <a:path extrusionOk="0" h="1277" w="1308">
                  <a:moveTo>
                    <a:pt x="638" y="0"/>
                  </a:moveTo>
                  <a:cubicBezTo>
                    <a:pt x="274" y="0"/>
                    <a:pt x="0" y="274"/>
                    <a:pt x="0" y="639"/>
                  </a:cubicBezTo>
                  <a:cubicBezTo>
                    <a:pt x="0" y="1003"/>
                    <a:pt x="274" y="1277"/>
                    <a:pt x="638" y="1277"/>
                  </a:cubicBezTo>
                  <a:cubicBezTo>
                    <a:pt x="1003" y="1277"/>
                    <a:pt x="1307" y="1003"/>
                    <a:pt x="1307" y="639"/>
                  </a:cubicBezTo>
                  <a:cubicBezTo>
                    <a:pt x="1307" y="274"/>
                    <a:pt x="1003" y="0"/>
                    <a:pt x="6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027205" y="2194247"/>
              <a:ext cx="24342" cy="24342"/>
            </a:xfrm>
            <a:custGeom>
              <a:rect b="b" l="l" r="r" t="t"/>
              <a:pathLst>
                <a:path extrusionOk="0" h="1460" w="146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cubicBezTo>
                    <a:pt x="1125" y="1459"/>
                    <a:pt x="1459" y="1155"/>
                    <a:pt x="1459" y="730"/>
                  </a:cubicBez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255727" y="1670300"/>
              <a:ext cx="44616" cy="641074"/>
            </a:xfrm>
            <a:custGeom>
              <a:rect b="b" l="l" r="r" t="t"/>
              <a:pathLst>
                <a:path extrusionOk="0" fill="none" h="38451" w="2676">
                  <a:moveTo>
                    <a:pt x="2675" y="0"/>
                  </a:moveTo>
                  <a:cubicBezTo>
                    <a:pt x="2675" y="0"/>
                    <a:pt x="669" y="24590"/>
                    <a:pt x="1" y="3845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286635" y="1768091"/>
              <a:ext cx="63372" cy="72492"/>
            </a:xfrm>
            <a:custGeom>
              <a:rect b="b" l="l" r="r" t="t"/>
              <a:pathLst>
                <a:path extrusionOk="0" fill="none" h="4348" w="3801">
                  <a:moveTo>
                    <a:pt x="3800" y="1"/>
                  </a:moveTo>
                  <a:cubicBezTo>
                    <a:pt x="3800" y="1"/>
                    <a:pt x="1581" y="2463"/>
                    <a:pt x="1" y="434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226337" y="1712360"/>
              <a:ext cx="63872" cy="85146"/>
            </a:xfrm>
            <a:custGeom>
              <a:rect b="b" l="l" r="r" t="t"/>
              <a:pathLst>
                <a:path extrusionOk="0" fill="none" h="5107" w="3831">
                  <a:moveTo>
                    <a:pt x="1" y="0"/>
                  </a:moveTo>
                  <a:cubicBezTo>
                    <a:pt x="1" y="0"/>
                    <a:pt x="2584" y="3465"/>
                    <a:pt x="3831" y="510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276499" y="1863865"/>
              <a:ext cx="89715" cy="121142"/>
            </a:xfrm>
            <a:custGeom>
              <a:rect b="b" l="l" r="r" t="t"/>
              <a:pathLst>
                <a:path extrusionOk="0" fill="none" h="7266" w="5381">
                  <a:moveTo>
                    <a:pt x="5381" y="1"/>
                  </a:moveTo>
                  <a:cubicBezTo>
                    <a:pt x="5381" y="1"/>
                    <a:pt x="2220" y="4499"/>
                    <a:pt x="1" y="7265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217718" y="1984978"/>
              <a:ext cx="53735" cy="72992"/>
            </a:xfrm>
            <a:custGeom>
              <a:rect b="b" l="l" r="r" t="t"/>
              <a:pathLst>
                <a:path extrusionOk="0" fill="none" h="4378" w="3223">
                  <a:moveTo>
                    <a:pt x="1" y="0"/>
                  </a:moveTo>
                  <a:cubicBezTo>
                    <a:pt x="974" y="1550"/>
                    <a:pt x="2038" y="2979"/>
                    <a:pt x="3223" y="437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263329" y="2135966"/>
              <a:ext cx="49167" cy="47150"/>
            </a:xfrm>
            <a:custGeom>
              <a:rect b="b" l="l" r="r" t="t"/>
              <a:pathLst>
                <a:path extrusionOk="0" fill="none" h="2828" w="2949">
                  <a:moveTo>
                    <a:pt x="2949" y="1"/>
                  </a:moveTo>
                  <a:cubicBezTo>
                    <a:pt x="2949" y="1"/>
                    <a:pt x="1004" y="1855"/>
                    <a:pt x="1" y="282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304890" y="2115711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65" y="0"/>
                    <a:pt x="0" y="33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81" y="1216"/>
                    <a:pt x="1581" y="790"/>
                  </a:cubicBezTo>
                  <a:cubicBezTo>
                    <a:pt x="1581" y="33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204048" y="1971792"/>
              <a:ext cx="26876" cy="26376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581"/>
                    <a:pt x="821" y="1581"/>
                  </a:cubicBezTo>
                  <a:cubicBezTo>
                    <a:pt x="1247" y="1581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288669" y="1658647"/>
              <a:ext cx="23325" cy="23325"/>
            </a:xfrm>
            <a:custGeom>
              <a:rect b="b" l="l" r="r" t="t"/>
              <a:pathLst>
                <a:path extrusionOk="0" h="1399" w="1399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699"/>
                  </a:cubicBezTo>
                  <a:cubicBezTo>
                    <a:pt x="1399" y="30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214684" y="1700707"/>
              <a:ext cx="22825" cy="22808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69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300322" y="2124313"/>
              <a:ext cx="136331" cy="183481"/>
            </a:xfrm>
            <a:custGeom>
              <a:rect b="b" l="l" r="r" t="t"/>
              <a:pathLst>
                <a:path extrusionOk="0" fill="none" h="11005" w="8177">
                  <a:moveTo>
                    <a:pt x="0" y="11004"/>
                  </a:moveTo>
                  <a:cubicBezTo>
                    <a:pt x="0" y="11004"/>
                    <a:pt x="4377" y="3466"/>
                    <a:pt x="8177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342882" y="2169925"/>
              <a:ext cx="8636" cy="58287"/>
            </a:xfrm>
            <a:custGeom>
              <a:rect b="b" l="l" r="r" t="t"/>
              <a:pathLst>
                <a:path extrusionOk="0" fill="none" h="3496" w="518">
                  <a:moveTo>
                    <a:pt x="1" y="0"/>
                  </a:moveTo>
                  <a:cubicBezTo>
                    <a:pt x="335" y="1125"/>
                    <a:pt x="517" y="2311"/>
                    <a:pt x="517" y="3496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380892" y="2171442"/>
              <a:ext cx="63356" cy="15722"/>
            </a:xfrm>
            <a:custGeom>
              <a:rect b="b" l="l" r="r" t="t"/>
              <a:pathLst>
                <a:path extrusionOk="0" fill="none" h="943" w="3800">
                  <a:moveTo>
                    <a:pt x="0" y="943"/>
                  </a:moveTo>
                  <a:cubicBezTo>
                    <a:pt x="0" y="943"/>
                    <a:pt x="2402" y="122"/>
                    <a:pt x="3800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329712" y="2148136"/>
              <a:ext cx="26876" cy="26876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79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40690" y="2158272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34" y="0"/>
                    <a:pt x="0" y="365"/>
                    <a:pt x="0" y="791"/>
                  </a:cubicBezTo>
                  <a:cubicBezTo>
                    <a:pt x="0" y="1247"/>
                    <a:pt x="334" y="1581"/>
                    <a:pt x="790" y="1581"/>
                  </a:cubicBezTo>
                  <a:cubicBezTo>
                    <a:pt x="1216" y="158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33088" y="2102024"/>
              <a:ext cx="26359" cy="26876"/>
            </a:xfrm>
            <a:custGeom>
              <a:rect b="b" l="l" r="r" t="t"/>
              <a:pathLst>
                <a:path extrusionOk="0" h="1612" w="1581">
                  <a:moveTo>
                    <a:pt x="790" y="0"/>
                  </a:moveTo>
                  <a:cubicBezTo>
                    <a:pt x="335" y="0"/>
                    <a:pt x="0" y="365"/>
                    <a:pt x="0" y="791"/>
                  </a:cubicBezTo>
                  <a:cubicBezTo>
                    <a:pt x="0" y="1247"/>
                    <a:pt x="335" y="1611"/>
                    <a:pt x="790" y="1611"/>
                  </a:cubicBezTo>
                  <a:cubicBezTo>
                    <a:pt x="1216" y="161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6"/>
          <p:cNvSpPr/>
          <p:nvPr/>
        </p:nvSpPr>
        <p:spPr>
          <a:xfrm>
            <a:off x="6593100" y="2364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6"/>
          <p:cNvGrpSpPr/>
          <p:nvPr/>
        </p:nvGrpSpPr>
        <p:grpSpPr>
          <a:xfrm flipH="1" rot="3718461">
            <a:off x="7128169" y="2914922"/>
            <a:ext cx="1386029" cy="2705445"/>
            <a:chOff x="409722" y="228600"/>
            <a:chExt cx="1385931" cy="2705253"/>
          </a:xfrm>
        </p:grpSpPr>
        <p:grpSp>
          <p:nvGrpSpPr>
            <p:cNvPr id="641" name="Google Shape;641;p3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" name="Google Shape;644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6" name="Google Shape;646;p36"/>
          <p:cNvSpPr txBox="1"/>
          <p:nvPr>
            <p:ph idx="1" type="body"/>
          </p:nvPr>
        </p:nvSpPr>
        <p:spPr>
          <a:xfrm>
            <a:off x="4566600" y="1285977"/>
            <a:ext cx="3858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7" name="Google Shape;647;p36"/>
          <p:cNvSpPr txBox="1"/>
          <p:nvPr>
            <p:ph idx="2" type="body"/>
          </p:nvPr>
        </p:nvSpPr>
        <p:spPr>
          <a:xfrm>
            <a:off x="718500" y="1285877"/>
            <a:ext cx="3840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7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50" name="Google Shape;650;p3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37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57" name="Google Shape;657;p37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8" name="Google Shape;658;p37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1" name="Google Shape;661;p37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62" name="Google Shape;662;p37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37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7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7" name="Google Shape;667;p37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68" name="Google Shape;668;p37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9" name="Google Shape;669;p37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0" name="Google Shape;670;p37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71" name="Google Shape;671;p37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2" name="Google Shape;672;p3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8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75" name="Google Shape;675;p3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38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81" name="Google Shape;681;p38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38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83" name="Google Shape;683;p38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5" name="Google Shape;685;p38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86" name="Google Shape;686;p38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38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38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2" name="Google Shape;692;p38"/>
          <p:cNvSpPr txBox="1"/>
          <p:nvPr>
            <p:ph idx="1" type="subTitle"/>
          </p:nvPr>
        </p:nvSpPr>
        <p:spPr>
          <a:xfrm>
            <a:off x="956140" y="2871987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38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4" name="Google Shape;694;p38"/>
          <p:cNvSpPr txBox="1"/>
          <p:nvPr>
            <p:ph idx="4" type="subTitle"/>
          </p:nvPr>
        </p:nvSpPr>
        <p:spPr>
          <a:xfrm>
            <a:off x="956140" y="1736725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38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6" name="Google Shape;696;p38"/>
          <p:cNvSpPr txBox="1"/>
          <p:nvPr>
            <p:ph idx="6" type="subTitle"/>
          </p:nvPr>
        </p:nvSpPr>
        <p:spPr>
          <a:xfrm>
            <a:off x="956140" y="4007250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39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699" name="Google Shape;699;p3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05" name="Google Shape;705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9" name="Google Shape;709;p39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0" name="Google Shape;710;p39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1" name="Google Shape;711;p39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2" name="Google Shape;712;p39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3" name="Google Shape;713;p39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4" name="Google Shape;714;p39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5" name="Google Shape;715;p39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6" name="Google Shape;716;p39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7" name="Google Shape;717;p3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18" name="Google Shape;718;p39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719" name="Google Shape;719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0" name="Google Shape;720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724" name="Google Shape;724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" name="Google Shape;727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0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730" name="Google Shape;730;p4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38" name="Google Shape;738;p4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4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40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4" name="Google Shape;744;p40"/>
          <p:cNvSpPr txBox="1"/>
          <p:nvPr>
            <p:ph idx="1" type="subTitle"/>
          </p:nvPr>
        </p:nvSpPr>
        <p:spPr>
          <a:xfrm>
            <a:off x="712511" y="34294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40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6" name="Google Shape;746;p40"/>
          <p:cNvSpPr txBox="1"/>
          <p:nvPr>
            <p:ph idx="4" type="subTitle"/>
          </p:nvPr>
        </p:nvSpPr>
        <p:spPr>
          <a:xfrm>
            <a:off x="2640569" y="3430175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40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8" name="Google Shape;748;p40"/>
          <p:cNvSpPr txBox="1"/>
          <p:nvPr>
            <p:ph idx="6" type="subTitle"/>
          </p:nvPr>
        </p:nvSpPr>
        <p:spPr>
          <a:xfrm>
            <a:off x="4568627" y="3429450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8" type="subTitle"/>
          </p:nvPr>
        </p:nvSpPr>
        <p:spPr>
          <a:xfrm>
            <a:off x="6505789" y="3430179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1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753" name="Google Shape;753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60" name="Google Shape;760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2" name="Google Shape;762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4" name="Google Shape;764;p41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5" name="Google Shape;765;p41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6" name="Google Shape;766;p41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7" name="Google Shape;767;p41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8" name="Google Shape;768;p41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41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0" name="Google Shape;770;p41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1" name="Google Shape;771;p41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3" name="Google Shape;773;p41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4" name="Google Shape;774;p41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5" name="Google Shape;775;p41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6" name="Google Shape;776;p4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7" name="Google Shape;777;p41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778" name="Google Shape;778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783" name="Google Shape;783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6" name="Google Shape;786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789" name="Google Shape;789;p4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97" name="Google Shape;797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99" name="Google Shape;799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1" name="Google Shape;801;p42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2" name="Google Shape;802;p42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3" name="Google Shape;803;p42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4" name="Google Shape;804;p42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5" name="Google Shape;805;p42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6" name="Google Shape;806;p42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3"/>
          <p:cNvGrpSpPr/>
          <p:nvPr/>
        </p:nvGrpSpPr>
        <p:grpSpPr>
          <a:xfrm flipH="1">
            <a:off x="348" y="-6"/>
            <a:ext cx="8806136" cy="5143519"/>
            <a:chOff x="362298" y="-6"/>
            <a:chExt cx="8806136" cy="5143519"/>
          </a:xfrm>
        </p:grpSpPr>
        <p:sp>
          <p:nvSpPr>
            <p:cNvPr id="810" name="Google Shape;810;p4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62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7972352" y="1076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3"/>
          <p:cNvSpPr/>
          <p:nvPr/>
        </p:nvSpPr>
        <p:spPr>
          <a:xfrm flipH="1" rot="10800000">
            <a:off x="7953723" y="19526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16" name="Google Shape;816;p4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4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18" name="Google Shape;818;p4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43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3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43"/>
          <p:cNvSpPr txBox="1"/>
          <p:nvPr>
            <p:ph hasCustomPrompt="1"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43"/>
          <p:cNvSpPr txBox="1"/>
          <p:nvPr>
            <p:ph hasCustomPrompt="1"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3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3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43"/>
          <p:cNvSpPr txBox="1"/>
          <p:nvPr>
            <p:ph hasCustomPrompt="1"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7" name="Google Shape;827;p43"/>
          <p:cNvSpPr txBox="1"/>
          <p:nvPr>
            <p:ph hasCustomPrompt="1"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43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4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4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36" name="Google Shape;836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38" name="Google Shape;838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4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1" name="Google Shape;841;p44"/>
          <p:cNvSpPr txBox="1"/>
          <p:nvPr>
            <p:ph idx="2" type="title"/>
          </p:nvPr>
        </p:nvSpPr>
        <p:spPr>
          <a:xfrm>
            <a:off x="7200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44"/>
          <p:cNvSpPr txBox="1"/>
          <p:nvPr>
            <p:ph idx="1" type="subTitle"/>
          </p:nvPr>
        </p:nvSpPr>
        <p:spPr>
          <a:xfrm>
            <a:off x="7200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44"/>
          <p:cNvSpPr txBox="1"/>
          <p:nvPr>
            <p:ph idx="3" type="title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44"/>
          <p:cNvSpPr txBox="1"/>
          <p:nvPr>
            <p:ph idx="4" type="subTitle"/>
          </p:nvPr>
        </p:nvSpPr>
        <p:spPr>
          <a:xfrm flipH="1">
            <a:off x="3403800" y="1405563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4"/>
          <p:cNvSpPr txBox="1"/>
          <p:nvPr>
            <p:ph idx="5" type="title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4"/>
          <p:cNvSpPr txBox="1"/>
          <p:nvPr>
            <p:ph idx="6" type="subTitle"/>
          </p:nvPr>
        </p:nvSpPr>
        <p:spPr>
          <a:xfrm>
            <a:off x="60876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4"/>
          <p:cNvSpPr txBox="1"/>
          <p:nvPr>
            <p:ph hasCustomPrompt="1" idx="7" type="title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8" name="Google Shape;848;p44"/>
          <p:cNvSpPr txBox="1"/>
          <p:nvPr>
            <p:ph hasCustomPrompt="1" idx="8" type="title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9" name="Google Shape;849;p44"/>
          <p:cNvSpPr txBox="1"/>
          <p:nvPr>
            <p:ph hasCustomPrompt="1" idx="9" type="title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53" name="Google Shape;853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55" name="Google Shape;855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7" name="Google Shape;857;p45"/>
          <p:cNvGrpSpPr/>
          <p:nvPr/>
        </p:nvGrpSpPr>
        <p:grpSpPr>
          <a:xfrm flipH="1" rot="10800000">
            <a:off x="-9513" y="-6"/>
            <a:ext cx="9177947" cy="5143510"/>
            <a:chOff x="-9513" y="2"/>
            <a:chExt cx="9177947" cy="5143510"/>
          </a:xfrm>
        </p:grpSpPr>
        <p:sp>
          <p:nvSpPr>
            <p:cNvPr id="858" name="Google Shape;858;p4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4" name="Google Shape;864;p45"/>
          <p:cNvSpPr txBox="1"/>
          <p:nvPr>
            <p:ph hasCustomPrompt="1"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/>
          <p:nvPr>
            <p:ph hasCustomPrompt="1"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/>
          <p:nvPr>
            <p:ph hasCustomPrompt="1"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8" name="Google Shape;868;p45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9" name="Google Shape;869;p45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0" name="Google Shape;870;p45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1" name="Google Shape;871;p45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45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6_1_1_1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6"/>
          <p:cNvGrpSpPr/>
          <p:nvPr/>
        </p:nvGrpSpPr>
        <p:grpSpPr>
          <a:xfrm>
            <a:off x="-9513" y="1381124"/>
            <a:ext cx="9177947" cy="3762388"/>
            <a:chOff x="-9513" y="1381124"/>
            <a:chExt cx="9177947" cy="3762388"/>
          </a:xfrm>
        </p:grpSpPr>
        <p:sp>
          <p:nvSpPr>
            <p:cNvPr id="876" name="Google Shape;876;p4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80" name="Google Shape;880;p4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4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82" name="Google Shape;882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4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5" name="Google Shape;885;p46"/>
          <p:cNvSpPr txBox="1"/>
          <p:nvPr>
            <p:ph hasCustomPrompt="1"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46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7" name="Google Shape;887;p46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8" name="Google Shape;888;p46"/>
          <p:cNvSpPr txBox="1"/>
          <p:nvPr>
            <p:ph hasCustomPrompt="1"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9" name="Google Shape;889;p46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0" name="Google Shape;890;p46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1" name="Google Shape;891;p46"/>
          <p:cNvSpPr txBox="1"/>
          <p:nvPr>
            <p:ph hasCustomPrompt="1"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2" name="Google Shape;892;p46"/>
          <p:cNvSpPr txBox="1"/>
          <p:nvPr>
            <p:ph idx="8" type="title"/>
          </p:nvPr>
        </p:nvSpPr>
        <p:spPr>
          <a:xfrm>
            <a:off x="4529801" y="1833350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3" name="Google Shape;893;p46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4" name="Google Shape;894;p46"/>
          <p:cNvSpPr txBox="1"/>
          <p:nvPr>
            <p:ph hasCustomPrompt="1"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5" name="Google Shape;895;p46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6" name="Google Shape;896;p46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7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899" name="Google Shape;899;p4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07" name="Google Shape;907;p4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8" name="Google Shape;908;p4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9" name="Google Shape;909;p4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1" name="Google Shape;911;p47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2" name="Google Shape;912;p47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bg>
      <p:bgPr>
        <a:solidFill>
          <a:schemeClr val="accent2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/>
          <p:nvPr>
            <p:ph idx="1" type="subTitle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15" name="Google Shape;915;p48"/>
          <p:cNvSpPr txBox="1"/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8" name="Google Shape;918;p49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9" name="Google Shape;919;p4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subTitle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9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3"/>
          <p:cNvSpPr txBox="1"/>
          <p:nvPr>
            <p:ph idx="1" type="subTitle"/>
          </p:nvPr>
        </p:nvSpPr>
        <p:spPr>
          <a:xfrm>
            <a:off x="2254050" y="2350500"/>
            <a:ext cx="46359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novo mundo de possibilidades </a:t>
            </a:r>
            <a:endParaRPr/>
          </a:p>
        </p:txBody>
      </p:sp>
      <p:sp>
        <p:nvSpPr>
          <p:cNvPr id="981" name="Google Shape;981;p53"/>
          <p:cNvSpPr txBox="1"/>
          <p:nvPr>
            <p:ph type="ctrTitle"/>
          </p:nvPr>
        </p:nvSpPr>
        <p:spPr>
          <a:xfrm>
            <a:off x="1896300" y="1796275"/>
            <a:ext cx="5351400" cy="5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eBPF</a:t>
            </a:r>
            <a:endParaRPr/>
          </a:p>
        </p:txBody>
      </p:sp>
      <p:grpSp>
        <p:nvGrpSpPr>
          <p:cNvPr id="982" name="Google Shape;982;p53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83" name="Google Shape;983;p53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53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16" name="Google Shape;1016;p53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62"/>
          <p:cNvGrpSpPr/>
          <p:nvPr/>
        </p:nvGrpSpPr>
        <p:grpSpPr>
          <a:xfrm flipH="1" rot="-2876240">
            <a:off x="7062061" y="371642"/>
            <a:ext cx="541141" cy="2225326"/>
            <a:chOff x="871338" y="1945155"/>
            <a:chExt cx="247109" cy="1016148"/>
          </a:xfrm>
        </p:grpSpPr>
        <p:sp>
          <p:nvSpPr>
            <p:cNvPr id="1295" name="Google Shape;1295;p62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2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2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62"/>
          <p:cNvSpPr txBox="1"/>
          <p:nvPr>
            <p:ph type="ctrTitle"/>
          </p:nvPr>
        </p:nvSpPr>
        <p:spPr>
          <a:xfrm>
            <a:off x="4302700" y="1712700"/>
            <a:ext cx="22899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299" name="Google Shape;1299;p62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00" name="Google Shape;1300;p62"/>
          <p:cNvGrpSpPr/>
          <p:nvPr/>
        </p:nvGrpSpPr>
        <p:grpSpPr>
          <a:xfrm rot="-4639502">
            <a:off x="1731607" y="2697918"/>
            <a:ext cx="541135" cy="2225350"/>
            <a:chOff x="871338" y="1945155"/>
            <a:chExt cx="247109" cy="1016148"/>
          </a:xfrm>
        </p:grpSpPr>
        <p:sp>
          <p:nvSpPr>
            <p:cNvPr id="1301" name="Google Shape;1301;p62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2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2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62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2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3"/>
          <p:cNvSpPr/>
          <p:nvPr/>
        </p:nvSpPr>
        <p:spPr>
          <a:xfrm>
            <a:off x="-583155" y="6088800"/>
            <a:ext cx="10653037" cy="159062"/>
          </a:xfrm>
          <a:custGeom>
            <a:rect b="b" l="l" r="r" t="t"/>
            <a:pathLst>
              <a:path extrusionOk="0" h="4089" w="273857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3"/>
          <p:cNvSpPr txBox="1"/>
          <p:nvPr>
            <p:ph idx="1" type="subTitle"/>
          </p:nvPr>
        </p:nvSpPr>
        <p:spPr>
          <a:xfrm>
            <a:off x="1447701" y="965025"/>
            <a:ext cx="6276900" cy="26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código implementou uma funcionalidade nova no kernel, que não existe por padrão, de forma rápida, eficiente e segura. Tal atualização de comportamento, seguindo meios mais tradicionais, poderia se tornar uma tarefa extremamente custosa e complexa.</a:t>
            </a:r>
            <a:endParaRPr/>
          </a:p>
        </p:txBody>
      </p:sp>
      <p:grpSp>
        <p:nvGrpSpPr>
          <p:cNvPr id="1312" name="Google Shape;1312;p63"/>
          <p:cNvGrpSpPr/>
          <p:nvPr/>
        </p:nvGrpSpPr>
        <p:grpSpPr>
          <a:xfrm flipH="1">
            <a:off x="4355906" y="3680366"/>
            <a:ext cx="432486" cy="575340"/>
            <a:chOff x="3600400" y="2783875"/>
            <a:chExt cx="402275" cy="535100"/>
          </a:xfrm>
        </p:grpSpPr>
        <p:sp>
          <p:nvSpPr>
            <p:cNvPr id="1313" name="Google Shape;1313;p63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3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3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3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3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3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63"/>
          <p:cNvGrpSpPr/>
          <p:nvPr/>
        </p:nvGrpSpPr>
        <p:grpSpPr>
          <a:xfrm flipH="1" rot="132037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1321" name="Google Shape;1321;p6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22" name="Google Shape;1322;p6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6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4" name="Google Shape;1324;p6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63"/>
          <p:cNvGrpSpPr/>
          <p:nvPr/>
        </p:nvGrpSpPr>
        <p:grpSpPr>
          <a:xfrm flipH="1" rot="-10569166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1326" name="Google Shape;1326;p6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27" name="Google Shape;1327;p6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6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9" name="Google Shape;1329;p6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0" name="Google Shape;1330;p63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3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4"/>
          <p:cNvSpPr txBox="1"/>
          <p:nvPr>
            <p:ph type="ctrTitle"/>
          </p:nvPr>
        </p:nvSpPr>
        <p:spPr>
          <a:xfrm>
            <a:off x="709375" y="11771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1337" name="Google Shape;1337;p64"/>
          <p:cNvSpPr/>
          <p:nvPr/>
        </p:nvSpPr>
        <p:spPr>
          <a:xfrm>
            <a:off x="3737471" y="3592044"/>
            <a:ext cx="8933" cy="3970"/>
          </a:xfrm>
          <a:custGeom>
            <a:rect b="b" l="l" r="r" t="t"/>
            <a:pathLst>
              <a:path extrusionOk="0" h="164" w="369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4071957" y="3717705"/>
            <a:ext cx="3970" cy="7941"/>
          </a:xfrm>
          <a:custGeom>
            <a:rect b="b" l="l" r="r" t="t"/>
            <a:pathLst>
              <a:path extrusionOk="0" h="328" w="164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8374101" y="2829563"/>
            <a:ext cx="16689" cy="109795"/>
          </a:xfrm>
          <a:custGeom>
            <a:rect b="b" l="l" r="r" t="t"/>
            <a:pathLst>
              <a:path extrusionOk="0" h="4579" w="696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4"/>
          <p:cNvSpPr/>
          <p:nvPr/>
        </p:nvSpPr>
        <p:spPr>
          <a:xfrm>
            <a:off x="8190811" y="3404875"/>
            <a:ext cx="3956" cy="86273"/>
          </a:xfrm>
          <a:custGeom>
            <a:rect b="b" l="l" r="r" t="t"/>
            <a:pathLst>
              <a:path extrusionOk="0" h="3598" w="165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4"/>
          <p:cNvSpPr/>
          <p:nvPr/>
        </p:nvSpPr>
        <p:spPr>
          <a:xfrm>
            <a:off x="8292743" y="2997148"/>
            <a:ext cx="24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64"/>
          <p:cNvSpPr/>
          <p:nvPr/>
        </p:nvSpPr>
        <p:spPr>
          <a:xfrm>
            <a:off x="8153573" y="2993239"/>
            <a:ext cx="143124" cy="109795"/>
          </a:xfrm>
          <a:custGeom>
            <a:rect b="b" l="l" r="r" t="t"/>
            <a:pathLst>
              <a:path extrusionOk="0" h="4579" w="5969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4"/>
          <p:cNvSpPr/>
          <p:nvPr/>
        </p:nvSpPr>
        <p:spPr>
          <a:xfrm>
            <a:off x="7884056" y="3291194"/>
            <a:ext cx="12756" cy="45103"/>
          </a:xfrm>
          <a:custGeom>
            <a:rect b="b" l="l" r="r" t="t"/>
            <a:pathLst>
              <a:path extrusionOk="0" h="1881" w="532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4"/>
          <p:cNvSpPr/>
          <p:nvPr/>
        </p:nvSpPr>
        <p:spPr>
          <a:xfrm>
            <a:off x="7884056" y="3274529"/>
            <a:ext cx="41170" cy="61767"/>
          </a:xfrm>
          <a:custGeom>
            <a:rect b="b" l="l" r="r" t="t"/>
            <a:pathLst>
              <a:path extrusionOk="0" h="2576" w="1717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4"/>
          <p:cNvSpPr/>
          <p:nvPr/>
        </p:nvSpPr>
        <p:spPr>
          <a:xfrm>
            <a:off x="8259413" y="3148091"/>
            <a:ext cx="24529" cy="16689"/>
          </a:xfrm>
          <a:custGeom>
            <a:rect b="b" l="l" r="r" t="t"/>
            <a:pathLst>
              <a:path extrusionOk="0" h="696" w="1023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4"/>
          <p:cNvSpPr/>
          <p:nvPr/>
        </p:nvSpPr>
        <p:spPr>
          <a:xfrm>
            <a:off x="7945800" y="3397035"/>
            <a:ext cx="32370" cy="12756"/>
          </a:xfrm>
          <a:custGeom>
            <a:rect b="b" l="l" r="r" t="t"/>
            <a:pathLst>
              <a:path extrusionOk="0" h="532" w="135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4"/>
          <p:cNvSpPr/>
          <p:nvPr/>
        </p:nvSpPr>
        <p:spPr>
          <a:xfrm>
            <a:off x="7978147" y="339703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4"/>
          <p:cNvSpPr/>
          <p:nvPr/>
        </p:nvSpPr>
        <p:spPr>
          <a:xfrm>
            <a:off x="7978147" y="3393102"/>
            <a:ext cx="20597" cy="3956"/>
          </a:xfrm>
          <a:custGeom>
            <a:rect b="b" l="l" r="r" t="t"/>
            <a:pathLst>
              <a:path extrusionOk="0" h="165" w="859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64"/>
          <p:cNvSpPr/>
          <p:nvPr/>
        </p:nvSpPr>
        <p:spPr>
          <a:xfrm>
            <a:off x="7945800" y="3372529"/>
            <a:ext cx="68625" cy="37262"/>
          </a:xfrm>
          <a:custGeom>
            <a:rect b="b" l="l" r="r" t="t"/>
            <a:pathLst>
              <a:path extrusionOk="0" h="1554" w="2862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64"/>
          <p:cNvSpPr/>
          <p:nvPr/>
        </p:nvSpPr>
        <p:spPr>
          <a:xfrm>
            <a:off x="8072238" y="3523472"/>
            <a:ext cx="7865" cy="3932"/>
          </a:xfrm>
          <a:custGeom>
            <a:rect b="b" l="l" r="r" t="t"/>
            <a:pathLst>
              <a:path extrusionOk="0" h="164" w="328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64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64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3" name="Google Shape;1353;p64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354" name="Google Shape;1354;p64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3494040" y="4494520"/>
              <a:ext cx="6313411" cy="12880"/>
            </a:xfrm>
            <a:custGeom>
              <a:rect b="b" l="l" r="r" t="t"/>
              <a:pathLst>
                <a:path extrusionOk="0" h="532" w="260777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5" name="Google Shape;1375;p64"/>
          <p:cNvSpPr/>
          <p:nvPr/>
        </p:nvSpPr>
        <p:spPr>
          <a:xfrm>
            <a:off x="4124124" y="1940852"/>
            <a:ext cx="5114140" cy="3032321"/>
          </a:xfrm>
          <a:custGeom>
            <a:rect b="b" l="l" r="r" t="t"/>
            <a:pathLst>
              <a:path extrusionOk="0" h="134190" w="225135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6" name="Google Shape;1376;p64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77" name="Google Shape;1377;p6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3" name="Google Shape;1393;p64"/>
          <p:cNvSpPr/>
          <p:nvPr/>
        </p:nvSpPr>
        <p:spPr>
          <a:xfrm>
            <a:off x="4108715" y="1945809"/>
            <a:ext cx="5145459" cy="3032302"/>
          </a:xfrm>
          <a:custGeom>
            <a:rect b="b" l="l" r="r" t="t"/>
            <a:pathLst>
              <a:path extrusionOk="0" h="134722" w="225626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4"/>
          <p:cNvSpPr/>
          <p:nvPr/>
        </p:nvSpPr>
        <p:spPr>
          <a:xfrm>
            <a:off x="4195225" y="4784947"/>
            <a:ext cx="5013245" cy="10622"/>
          </a:xfrm>
          <a:custGeom>
            <a:rect b="b" l="l" r="r" t="t"/>
            <a:pathLst>
              <a:path extrusionOk="0" h="696" w="219044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4"/>
          <p:cNvSpPr/>
          <p:nvPr/>
        </p:nvSpPr>
        <p:spPr>
          <a:xfrm>
            <a:off x="4496502" y="4310732"/>
            <a:ext cx="4422199" cy="367558"/>
          </a:xfrm>
          <a:custGeom>
            <a:rect b="b" l="l" r="r" t="t"/>
            <a:pathLst>
              <a:path extrusionOk="0" h="15329" w="192313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4"/>
          <p:cNvSpPr/>
          <p:nvPr/>
        </p:nvSpPr>
        <p:spPr>
          <a:xfrm>
            <a:off x="4375927" y="4850506"/>
            <a:ext cx="49035" cy="53926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4"/>
          <p:cNvSpPr/>
          <p:nvPr/>
        </p:nvSpPr>
        <p:spPr>
          <a:xfrm>
            <a:off x="4483610" y="4850506"/>
            <a:ext cx="49035" cy="53926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4"/>
          <p:cNvSpPr/>
          <p:nvPr/>
        </p:nvSpPr>
        <p:spPr>
          <a:xfrm>
            <a:off x="4610161" y="4850506"/>
            <a:ext cx="52967" cy="53926"/>
          </a:xfrm>
          <a:custGeom>
            <a:rect b="b" l="l" r="r" t="t"/>
            <a:pathLst>
              <a:path extrusionOk="0" h="2249" w="2209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64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400" name="Google Shape;1400;p64"/>
            <p:cNvSpPr/>
            <p:nvPr/>
          </p:nvSpPr>
          <p:spPr>
            <a:xfrm>
              <a:off x="4894275" y="1974100"/>
              <a:ext cx="3377276" cy="2028675"/>
            </a:xfrm>
            <a:custGeom>
              <a:rect b="b" l="l" r="r" t="t"/>
              <a:pathLst>
                <a:path extrusionOk="0" h="87717" w="145635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5010071" y="2039400"/>
              <a:ext cx="3141877" cy="1887989"/>
            </a:xfrm>
            <a:custGeom>
              <a:rect b="b" l="l" r="r" t="t"/>
              <a:pathLst>
                <a:path extrusionOk="0" h="77171" w="129776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4894275" y="2927384"/>
              <a:ext cx="593774" cy="650011"/>
            </a:xfrm>
            <a:custGeom>
              <a:rect b="b" l="l" r="r" t="t"/>
              <a:pathLst>
                <a:path extrusionOk="0" h="26569" w="24526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4894275" y="2748398"/>
              <a:ext cx="412684" cy="466009"/>
            </a:xfrm>
            <a:custGeom>
              <a:rect b="b" l="l" r="r" t="t"/>
              <a:pathLst>
                <a:path extrusionOk="0" h="19048" w="17046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7166298" y="1974105"/>
              <a:ext cx="481948" cy="382978"/>
            </a:xfrm>
            <a:custGeom>
              <a:rect b="b" l="l" r="r" t="t"/>
              <a:pathLst>
                <a:path extrusionOk="0" h="15819" w="19907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4"/>
            <p:cNvSpPr/>
            <p:nvPr/>
          </p:nvSpPr>
          <p:spPr>
            <a:xfrm>
              <a:off x="5554307" y="3643378"/>
              <a:ext cx="436434" cy="350021"/>
            </a:xfrm>
            <a:custGeom>
              <a:rect b="b" l="l" r="r" t="t"/>
              <a:pathLst>
                <a:path extrusionOk="0" h="14307" w="18027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4"/>
            <p:cNvSpPr/>
            <p:nvPr/>
          </p:nvSpPr>
          <p:spPr>
            <a:xfrm>
              <a:off x="5805654" y="3698376"/>
              <a:ext cx="375086" cy="295023"/>
            </a:xfrm>
            <a:custGeom>
              <a:rect b="b" l="l" r="r" t="t"/>
              <a:pathLst>
                <a:path extrusionOk="0" h="12059" w="15493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4"/>
            <p:cNvSpPr/>
            <p:nvPr/>
          </p:nvSpPr>
          <p:spPr>
            <a:xfrm>
              <a:off x="6980269" y="1974105"/>
              <a:ext cx="380000" cy="291924"/>
            </a:xfrm>
            <a:custGeom>
              <a:rect b="b" l="l" r="r" t="t"/>
              <a:pathLst>
                <a:path extrusionOk="0" h="12058" w="15696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4"/>
            <p:cNvSpPr/>
            <p:nvPr/>
          </p:nvSpPr>
          <p:spPr>
            <a:xfrm>
              <a:off x="7672965" y="2381801"/>
              <a:ext cx="598689" cy="585834"/>
            </a:xfrm>
            <a:custGeom>
              <a:rect b="b" l="l" r="r" t="t"/>
              <a:pathLst>
                <a:path extrusionOk="0" h="24198" w="24729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4"/>
            <p:cNvSpPr/>
            <p:nvPr/>
          </p:nvSpPr>
          <p:spPr>
            <a:xfrm>
              <a:off x="7508676" y="1974105"/>
              <a:ext cx="552206" cy="44531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7887684" y="2092855"/>
              <a:ext cx="383971" cy="39188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4894275" y="3443377"/>
              <a:ext cx="383995" cy="396015"/>
            </a:xfrm>
            <a:custGeom>
              <a:rect b="b" l="l" r="r" t="t"/>
              <a:pathLst>
                <a:path extrusionOk="0" h="16187" w="15861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5105070" y="3510386"/>
              <a:ext cx="584841" cy="48301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64"/>
          <p:cNvSpPr/>
          <p:nvPr/>
        </p:nvSpPr>
        <p:spPr>
          <a:xfrm>
            <a:off x="8758262" y="4834824"/>
            <a:ext cx="310730" cy="85290"/>
          </a:xfrm>
          <a:custGeom>
            <a:rect b="b" l="l" r="r" t="t"/>
            <a:pathLst>
              <a:path extrusionOk="0" h="3557" w="12959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64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4"/>
          <p:cNvSpPr/>
          <p:nvPr/>
        </p:nvSpPr>
        <p:spPr>
          <a:xfrm>
            <a:off x="6506895" y="2017983"/>
            <a:ext cx="51526" cy="51573"/>
          </a:xfrm>
          <a:custGeom>
            <a:rect b="b" l="l" r="r" t="t"/>
            <a:pathLst>
              <a:path extrusionOk="0" h="1097" w="1096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6" name="Google Shape;1416;p64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417" name="Google Shape;1417;p64"/>
            <p:cNvSpPr/>
            <p:nvPr/>
          </p:nvSpPr>
          <p:spPr>
            <a:xfrm>
              <a:off x="-4388300" y="3084350"/>
              <a:ext cx="584625" cy="269450"/>
            </a:xfrm>
            <a:custGeom>
              <a:rect b="b" l="l" r="r" t="t"/>
              <a:pathLst>
                <a:path extrusionOk="0" h="10778" w="23385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-5302450" y="3142000"/>
              <a:ext cx="509425" cy="211800"/>
            </a:xfrm>
            <a:custGeom>
              <a:rect b="b" l="l" r="r" t="t"/>
              <a:pathLst>
                <a:path extrusionOk="0" h="8472" w="20377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-4832525" y="3193825"/>
              <a:ext cx="451775" cy="409275"/>
            </a:xfrm>
            <a:custGeom>
              <a:rect b="b" l="l" r="r" t="t"/>
              <a:pathLst>
                <a:path extrusionOk="0" h="16371" w="18071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-4803700" y="3447750"/>
              <a:ext cx="25" cy="2550"/>
            </a:xfrm>
            <a:custGeom>
              <a:rect b="b" l="l" r="r" t="t"/>
              <a:pathLst>
                <a:path extrusionOk="0" h="102" w="1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-4808725" y="3197125"/>
              <a:ext cx="287000" cy="284500"/>
            </a:xfrm>
            <a:custGeom>
              <a:rect b="b" l="l" r="r" t="t"/>
              <a:pathLst>
                <a:path extrusionOk="0" h="11380" w="1148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-4777400" y="3228450"/>
              <a:ext cx="352150" cy="349650"/>
            </a:xfrm>
            <a:custGeom>
              <a:rect b="b" l="l" r="r" t="t"/>
              <a:pathLst>
                <a:path extrusionOk="0" h="13986" w="14086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-4237300" y="3179650"/>
              <a:ext cx="451800" cy="409300"/>
            </a:xfrm>
            <a:custGeom>
              <a:rect b="b" l="l" r="r" t="t"/>
              <a:pathLst>
                <a:path extrusionOk="0" h="16372" w="18072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-4832525" y="3170825"/>
              <a:ext cx="454275" cy="454275"/>
            </a:xfrm>
            <a:custGeom>
              <a:rect b="b" l="l" r="r" t="t"/>
              <a:pathLst>
                <a:path extrusionOk="0" h="18171" w="18171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-4208475" y="3434600"/>
              <a:ext cx="5675" cy="18200"/>
            </a:xfrm>
            <a:custGeom>
              <a:rect b="b" l="l" r="r" t="t"/>
              <a:pathLst>
                <a:path extrusionOk="0" h="728" w="227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-4210975" y="3183975"/>
              <a:ext cx="308300" cy="307675"/>
            </a:xfrm>
            <a:custGeom>
              <a:rect b="b" l="l" r="r" t="t"/>
              <a:pathLst>
                <a:path extrusionOk="0" h="12307" w="12332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-4166500" y="3228450"/>
              <a:ext cx="331500" cy="331500"/>
            </a:xfrm>
            <a:custGeom>
              <a:rect b="b" l="l" r="r" t="t"/>
              <a:pathLst>
                <a:path extrusionOk="0" h="13260" w="1326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-4239800" y="3157650"/>
              <a:ext cx="456800" cy="454300"/>
            </a:xfrm>
            <a:custGeom>
              <a:rect b="b" l="l" r="r" t="t"/>
              <a:pathLst>
                <a:path extrusionOk="0" h="18172" w="18272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-4427775" y="3254150"/>
              <a:ext cx="237500" cy="112175"/>
            </a:xfrm>
            <a:custGeom>
              <a:rect b="b" l="l" r="r" t="t"/>
              <a:pathLst>
                <a:path extrusionOk="0" h="4487" w="950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64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431" name="Google Shape;1431;p64"/>
            <p:cNvSpPr/>
            <p:nvPr/>
          </p:nvSpPr>
          <p:spPr>
            <a:xfrm>
              <a:off x="-1699675" y="2857525"/>
              <a:ext cx="256275" cy="26350"/>
            </a:xfrm>
            <a:custGeom>
              <a:rect b="b" l="l" r="r" t="t"/>
              <a:pathLst>
                <a:path extrusionOk="0" h="1054" w="10251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-1668350" y="2891375"/>
              <a:ext cx="269450" cy="33850"/>
            </a:xfrm>
            <a:custGeom>
              <a:rect b="b" l="l" r="r" t="t"/>
              <a:pathLst>
                <a:path extrusionOk="0" h="1354" w="10778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4"/>
            <p:cNvSpPr/>
            <p:nvPr/>
          </p:nvSpPr>
          <p:spPr>
            <a:xfrm>
              <a:off x="-1736025" y="2815550"/>
              <a:ext cx="255675" cy="31350"/>
            </a:xfrm>
            <a:custGeom>
              <a:rect b="b" l="l" r="r" t="t"/>
              <a:pathLst>
                <a:path extrusionOk="0" h="1254" w="10227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4"/>
            <p:cNvSpPr/>
            <p:nvPr/>
          </p:nvSpPr>
          <p:spPr>
            <a:xfrm>
              <a:off x="-2101325" y="2929450"/>
              <a:ext cx="477475" cy="463200"/>
            </a:xfrm>
            <a:custGeom>
              <a:rect b="b" l="l" r="r" t="t"/>
              <a:pathLst>
                <a:path extrusionOk="0" h="18528" w="19099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-1819350" y="2865050"/>
              <a:ext cx="1033850" cy="702400"/>
            </a:xfrm>
            <a:custGeom>
              <a:rect b="b" l="l" r="r" t="t"/>
              <a:pathLst>
                <a:path extrusionOk="0" h="28096" w="41354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-1819350" y="2739725"/>
              <a:ext cx="1033850" cy="250675"/>
            </a:xfrm>
            <a:custGeom>
              <a:rect b="b" l="l" r="r" t="t"/>
              <a:pathLst>
                <a:path extrusionOk="0" h="10027" w="41354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-1769850" y="2758525"/>
              <a:ext cx="934850" cy="203675"/>
            </a:xfrm>
            <a:custGeom>
              <a:rect b="b" l="l" r="r" t="t"/>
              <a:pathLst>
                <a:path extrusionOk="0" h="8147" w="37394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-1657700" y="2878200"/>
              <a:ext cx="709925" cy="84000"/>
            </a:xfrm>
            <a:custGeom>
              <a:rect b="b" l="l" r="r" t="t"/>
              <a:pathLst>
                <a:path extrusionOk="0" h="3360" w="28397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-1579375" y="2899500"/>
              <a:ext cx="60175" cy="28225"/>
            </a:xfrm>
            <a:custGeom>
              <a:rect b="b" l="l" r="r" t="t"/>
              <a:pathLst>
                <a:path extrusionOk="0" h="1129" w="2407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-1561225" y="2904525"/>
              <a:ext cx="13200" cy="5025"/>
            </a:xfrm>
            <a:custGeom>
              <a:rect b="b" l="l" r="r" t="t"/>
              <a:pathLst>
                <a:path extrusionOk="0" h="201" w="528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-1561225" y="2907025"/>
              <a:ext cx="13200" cy="5050"/>
            </a:xfrm>
            <a:custGeom>
              <a:rect b="b" l="l" r="r" t="t"/>
              <a:pathLst>
                <a:path extrusionOk="0" h="202" w="528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-1485400" y="2933350"/>
              <a:ext cx="39500" cy="15675"/>
            </a:xfrm>
            <a:custGeom>
              <a:rect b="b" l="l" r="r" t="t"/>
              <a:pathLst>
                <a:path extrusionOk="0" h="627" w="158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-1474750" y="2935850"/>
              <a:ext cx="10050" cy="2525"/>
            </a:xfrm>
            <a:custGeom>
              <a:rect b="b" l="l" r="r" t="t"/>
              <a:pathLst>
                <a:path extrusionOk="0" h="101" w="402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-1474750" y="2938350"/>
              <a:ext cx="10050" cy="25"/>
            </a:xfrm>
            <a:custGeom>
              <a:rect b="b" l="l" r="r" t="t"/>
              <a:pathLst>
                <a:path extrusionOk="0" h="1" w="402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-1386400" y="2893875"/>
              <a:ext cx="26350" cy="13175"/>
            </a:xfrm>
            <a:custGeom>
              <a:rect b="b" l="l" r="r" t="t"/>
              <a:pathLst>
                <a:path extrusionOk="0" h="527" w="1054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4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4"/>
            <p:cNvSpPr/>
            <p:nvPr/>
          </p:nvSpPr>
          <p:spPr>
            <a:xfrm>
              <a:off x="-1378250" y="2893875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-1378250" y="2896375"/>
              <a:ext cx="5025" cy="3150"/>
            </a:xfrm>
            <a:custGeom>
              <a:rect b="b" l="l" r="r" t="t"/>
              <a:pathLst>
                <a:path extrusionOk="0" h="126" w="201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4" name="Google Shape;1454;p64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64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64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64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64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9" name="Google Shape;1459;p64"/>
          <p:cNvGrpSpPr/>
          <p:nvPr/>
        </p:nvGrpSpPr>
        <p:grpSpPr>
          <a:xfrm flipH="1" rot="-7676267">
            <a:off x="474655" y="-478137"/>
            <a:ext cx="1386144" cy="2705669"/>
            <a:chOff x="409722" y="228600"/>
            <a:chExt cx="1385931" cy="2705253"/>
          </a:xfrm>
        </p:grpSpPr>
        <p:grpSp>
          <p:nvGrpSpPr>
            <p:cNvPr id="1460" name="Google Shape;1460;p6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461" name="Google Shape;1461;p6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6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3" name="Google Shape;1463;p6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4" name="Google Shape;1464;p64"/>
          <p:cNvSpPr txBox="1"/>
          <p:nvPr>
            <p:ph idx="4294967295" type="subTitle"/>
          </p:nvPr>
        </p:nvSpPr>
        <p:spPr>
          <a:xfrm>
            <a:off x="808550" y="1940850"/>
            <a:ext cx="13470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Dúvidas?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4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28" name="Google Shape;1028;p54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9" name="Google Shape;1029;p54">
            <a:hlinkClick action="ppaction://hlinksldjump" r:id="rId4"/>
          </p:cNvPr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0" name="Google Shape;1030;p54">
            <a:hlinkClick action="ppaction://hlinksldjump" r:id="rId5"/>
          </p:cNvPr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1" name="Google Shape;1031;p54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32" name="Google Shape;1032;p54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033" name="Google Shape;1033;p54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034" name="Google Shape;1034;p54">
            <a:hlinkClick action="ppaction://hlinksldjump" r:id="rId6"/>
          </p:cNvPr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5" name="Google Shape;1035;p54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036" name="Google Shape;1036;p54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4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5"/>
          <p:cNvSpPr txBox="1"/>
          <p:nvPr>
            <p:ph type="title"/>
          </p:nvPr>
        </p:nvSpPr>
        <p:spPr>
          <a:xfrm>
            <a:off x="2724150" y="1467149"/>
            <a:ext cx="36957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João Victor de Paiva Albuquerque</a:t>
            </a:r>
            <a:endParaRPr sz="1400"/>
          </a:p>
        </p:txBody>
      </p:sp>
      <p:grpSp>
        <p:nvGrpSpPr>
          <p:cNvPr id="1043" name="Google Shape;1043;p55"/>
          <p:cNvGrpSpPr/>
          <p:nvPr/>
        </p:nvGrpSpPr>
        <p:grpSpPr>
          <a:xfrm>
            <a:off x="705696" y="1154056"/>
            <a:ext cx="1709610" cy="2835630"/>
            <a:chOff x="-3347450" y="2717950"/>
            <a:chExt cx="1453750" cy="2411250"/>
          </a:xfrm>
        </p:grpSpPr>
        <p:sp>
          <p:nvSpPr>
            <p:cNvPr id="1044" name="Google Shape;1044;p55"/>
            <p:cNvSpPr/>
            <p:nvPr/>
          </p:nvSpPr>
          <p:spPr>
            <a:xfrm>
              <a:off x="-2940700" y="2717950"/>
              <a:ext cx="358725" cy="393725"/>
            </a:xfrm>
            <a:custGeom>
              <a:rect b="b" l="l" r="r" t="t"/>
              <a:pathLst>
                <a:path extrusionOk="0" h="15749" w="14349">
                  <a:moveTo>
                    <a:pt x="7398" y="1"/>
                  </a:moveTo>
                  <a:cubicBezTo>
                    <a:pt x="7370" y="1"/>
                    <a:pt x="7342" y="1"/>
                    <a:pt x="7315" y="3"/>
                  </a:cubicBezTo>
                  <a:cubicBezTo>
                    <a:pt x="6548" y="52"/>
                    <a:pt x="6134" y="490"/>
                    <a:pt x="5988" y="1111"/>
                  </a:cubicBezTo>
                  <a:cubicBezTo>
                    <a:pt x="5856" y="1573"/>
                    <a:pt x="5446" y="1875"/>
                    <a:pt x="4981" y="1875"/>
                  </a:cubicBezTo>
                  <a:cubicBezTo>
                    <a:pt x="4932" y="1875"/>
                    <a:pt x="4882" y="1872"/>
                    <a:pt x="4832" y="1865"/>
                  </a:cubicBezTo>
                  <a:cubicBezTo>
                    <a:pt x="4753" y="1852"/>
                    <a:pt x="4674" y="1845"/>
                    <a:pt x="4595" y="1845"/>
                  </a:cubicBezTo>
                  <a:cubicBezTo>
                    <a:pt x="4235" y="1845"/>
                    <a:pt x="3884" y="1979"/>
                    <a:pt x="3615" y="2218"/>
                  </a:cubicBezTo>
                  <a:cubicBezTo>
                    <a:pt x="3189" y="2547"/>
                    <a:pt x="2982" y="3070"/>
                    <a:pt x="3079" y="3593"/>
                  </a:cubicBezTo>
                  <a:cubicBezTo>
                    <a:pt x="3152" y="3970"/>
                    <a:pt x="2885" y="4311"/>
                    <a:pt x="2520" y="4360"/>
                  </a:cubicBezTo>
                  <a:cubicBezTo>
                    <a:pt x="2045" y="4384"/>
                    <a:pt x="1619" y="4628"/>
                    <a:pt x="1363" y="5029"/>
                  </a:cubicBezTo>
                  <a:cubicBezTo>
                    <a:pt x="1120" y="5370"/>
                    <a:pt x="1059" y="5796"/>
                    <a:pt x="1169" y="6185"/>
                  </a:cubicBezTo>
                  <a:cubicBezTo>
                    <a:pt x="1290" y="6550"/>
                    <a:pt x="1132" y="6952"/>
                    <a:pt x="804" y="7147"/>
                  </a:cubicBezTo>
                  <a:cubicBezTo>
                    <a:pt x="317" y="7390"/>
                    <a:pt x="13" y="7877"/>
                    <a:pt x="0" y="8412"/>
                  </a:cubicBezTo>
                  <a:cubicBezTo>
                    <a:pt x="0" y="8960"/>
                    <a:pt x="220" y="9483"/>
                    <a:pt x="609" y="9861"/>
                  </a:cubicBezTo>
                  <a:cubicBezTo>
                    <a:pt x="877" y="10153"/>
                    <a:pt x="913" y="10579"/>
                    <a:pt x="694" y="10907"/>
                  </a:cubicBezTo>
                  <a:cubicBezTo>
                    <a:pt x="353" y="11394"/>
                    <a:pt x="341" y="12027"/>
                    <a:pt x="658" y="12526"/>
                  </a:cubicBezTo>
                  <a:cubicBezTo>
                    <a:pt x="938" y="13049"/>
                    <a:pt x="1424" y="13414"/>
                    <a:pt x="2008" y="13524"/>
                  </a:cubicBezTo>
                  <a:cubicBezTo>
                    <a:pt x="2386" y="13597"/>
                    <a:pt x="2666" y="13913"/>
                    <a:pt x="2690" y="14291"/>
                  </a:cubicBezTo>
                  <a:cubicBezTo>
                    <a:pt x="2739" y="14790"/>
                    <a:pt x="2970" y="15374"/>
                    <a:pt x="3773" y="15508"/>
                  </a:cubicBezTo>
                  <a:cubicBezTo>
                    <a:pt x="3926" y="15533"/>
                    <a:pt x="4066" y="15544"/>
                    <a:pt x="4195" y="15544"/>
                  </a:cubicBezTo>
                  <a:cubicBezTo>
                    <a:pt x="4559" y="15544"/>
                    <a:pt x="4832" y="15454"/>
                    <a:pt x="5039" y="15337"/>
                  </a:cubicBezTo>
                  <a:cubicBezTo>
                    <a:pt x="5208" y="15239"/>
                    <a:pt x="5394" y="15192"/>
                    <a:pt x="5579" y="15192"/>
                  </a:cubicBezTo>
                  <a:cubicBezTo>
                    <a:pt x="5808" y="15192"/>
                    <a:pt x="6037" y="15264"/>
                    <a:pt x="6231" y="15398"/>
                  </a:cubicBezTo>
                  <a:cubicBezTo>
                    <a:pt x="6533" y="15632"/>
                    <a:pt x="6905" y="15748"/>
                    <a:pt x="7279" y="15748"/>
                  </a:cubicBezTo>
                  <a:cubicBezTo>
                    <a:pt x="7372" y="15748"/>
                    <a:pt x="7465" y="15741"/>
                    <a:pt x="7558" y="15727"/>
                  </a:cubicBezTo>
                  <a:cubicBezTo>
                    <a:pt x="7935" y="15666"/>
                    <a:pt x="8276" y="15471"/>
                    <a:pt x="8507" y="15167"/>
                  </a:cubicBezTo>
                  <a:cubicBezTo>
                    <a:pt x="8828" y="14727"/>
                    <a:pt x="9347" y="14473"/>
                    <a:pt x="9893" y="14473"/>
                  </a:cubicBezTo>
                  <a:cubicBezTo>
                    <a:pt x="9906" y="14473"/>
                    <a:pt x="9918" y="14473"/>
                    <a:pt x="9931" y="14473"/>
                  </a:cubicBezTo>
                  <a:cubicBezTo>
                    <a:pt x="9967" y="14475"/>
                    <a:pt x="10002" y="14476"/>
                    <a:pt x="10038" y="14476"/>
                  </a:cubicBezTo>
                  <a:cubicBezTo>
                    <a:pt x="10426" y="14476"/>
                    <a:pt x="10800" y="14354"/>
                    <a:pt x="11124" y="14120"/>
                  </a:cubicBezTo>
                  <a:cubicBezTo>
                    <a:pt x="11477" y="13852"/>
                    <a:pt x="11708" y="13463"/>
                    <a:pt x="11793" y="13025"/>
                  </a:cubicBezTo>
                  <a:cubicBezTo>
                    <a:pt x="11890" y="12562"/>
                    <a:pt x="12207" y="12161"/>
                    <a:pt x="12645" y="11966"/>
                  </a:cubicBezTo>
                  <a:cubicBezTo>
                    <a:pt x="13400" y="11650"/>
                    <a:pt x="13947" y="10980"/>
                    <a:pt x="14118" y="10177"/>
                  </a:cubicBezTo>
                  <a:cubicBezTo>
                    <a:pt x="14349" y="9179"/>
                    <a:pt x="14045" y="8583"/>
                    <a:pt x="13716" y="8230"/>
                  </a:cubicBezTo>
                  <a:cubicBezTo>
                    <a:pt x="13460" y="7950"/>
                    <a:pt x="13436" y="7536"/>
                    <a:pt x="13667" y="7244"/>
                  </a:cubicBezTo>
                  <a:cubicBezTo>
                    <a:pt x="13996" y="6818"/>
                    <a:pt x="14264" y="6210"/>
                    <a:pt x="13911" y="5589"/>
                  </a:cubicBezTo>
                  <a:cubicBezTo>
                    <a:pt x="13692" y="5236"/>
                    <a:pt x="13692" y="4798"/>
                    <a:pt x="13899" y="4433"/>
                  </a:cubicBezTo>
                  <a:cubicBezTo>
                    <a:pt x="14227" y="3958"/>
                    <a:pt x="14288" y="3350"/>
                    <a:pt x="14081" y="2814"/>
                  </a:cubicBezTo>
                  <a:cubicBezTo>
                    <a:pt x="13838" y="2218"/>
                    <a:pt x="13424" y="2048"/>
                    <a:pt x="13071" y="2023"/>
                  </a:cubicBezTo>
                  <a:cubicBezTo>
                    <a:pt x="12694" y="1999"/>
                    <a:pt x="12389" y="1719"/>
                    <a:pt x="12341" y="1354"/>
                  </a:cubicBezTo>
                  <a:cubicBezTo>
                    <a:pt x="12243" y="794"/>
                    <a:pt x="11939" y="137"/>
                    <a:pt x="11002" y="27"/>
                  </a:cubicBezTo>
                  <a:cubicBezTo>
                    <a:pt x="10896" y="15"/>
                    <a:pt x="10795" y="10"/>
                    <a:pt x="10700" y="10"/>
                  </a:cubicBezTo>
                  <a:cubicBezTo>
                    <a:pt x="10128" y="10"/>
                    <a:pt x="9742" y="215"/>
                    <a:pt x="9481" y="466"/>
                  </a:cubicBezTo>
                  <a:cubicBezTo>
                    <a:pt x="9335" y="594"/>
                    <a:pt x="9154" y="658"/>
                    <a:pt x="8973" y="658"/>
                  </a:cubicBezTo>
                  <a:cubicBezTo>
                    <a:pt x="8776" y="658"/>
                    <a:pt x="8580" y="581"/>
                    <a:pt x="8434" y="429"/>
                  </a:cubicBezTo>
                  <a:cubicBezTo>
                    <a:pt x="8162" y="157"/>
                    <a:pt x="7783" y="1"/>
                    <a:pt x="7398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-2219625" y="2825725"/>
              <a:ext cx="136325" cy="171925"/>
            </a:xfrm>
            <a:custGeom>
              <a:rect b="b" l="l" r="r" t="t"/>
              <a:pathLst>
                <a:path extrusionOk="0" h="6877" w="5453">
                  <a:moveTo>
                    <a:pt x="670" y="0"/>
                  </a:moveTo>
                  <a:lnTo>
                    <a:pt x="341" y="3359"/>
                  </a:lnTo>
                  <a:lnTo>
                    <a:pt x="85" y="5404"/>
                  </a:lnTo>
                  <a:lnTo>
                    <a:pt x="0" y="6110"/>
                  </a:lnTo>
                  <a:lnTo>
                    <a:pt x="3651" y="6876"/>
                  </a:lnTo>
                  <a:lnTo>
                    <a:pt x="3858" y="5209"/>
                  </a:lnTo>
                  <a:lnTo>
                    <a:pt x="3968" y="4260"/>
                  </a:lnTo>
                  <a:lnTo>
                    <a:pt x="5452" y="9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-2219625" y="2955675"/>
              <a:ext cx="96475" cy="41975"/>
            </a:xfrm>
            <a:custGeom>
              <a:rect b="b" l="l" r="r" t="t"/>
              <a:pathLst>
                <a:path extrusionOk="0" h="1679" w="3859">
                  <a:moveTo>
                    <a:pt x="3155" y="1"/>
                  </a:moveTo>
                  <a:cubicBezTo>
                    <a:pt x="2128" y="1"/>
                    <a:pt x="1107" y="67"/>
                    <a:pt x="85" y="206"/>
                  </a:cubicBezTo>
                  <a:lnTo>
                    <a:pt x="0" y="912"/>
                  </a:lnTo>
                  <a:lnTo>
                    <a:pt x="3651" y="1678"/>
                  </a:lnTo>
                  <a:lnTo>
                    <a:pt x="3858" y="11"/>
                  </a:lnTo>
                  <a:cubicBezTo>
                    <a:pt x="3623" y="4"/>
                    <a:pt x="3389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-2478250" y="2770475"/>
              <a:ext cx="128425" cy="125850"/>
            </a:xfrm>
            <a:custGeom>
              <a:rect b="b" l="l" r="r" t="t"/>
              <a:pathLst>
                <a:path extrusionOk="0" h="5034" w="5137">
                  <a:moveTo>
                    <a:pt x="2389" y="1"/>
                  </a:moveTo>
                  <a:cubicBezTo>
                    <a:pt x="1791" y="1"/>
                    <a:pt x="421" y="237"/>
                    <a:pt x="232" y="2368"/>
                  </a:cubicBezTo>
                  <a:cubicBezTo>
                    <a:pt x="1" y="4985"/>
                    <a:pt x="2118" y="5034"/>
                    <a:pt x="2118" y="5034"/>
                  </a:cubicBezTo>
                  <a:lnTo>
                    <a:pt x="4893" y="4802"/>
                  </a:lnTo>
                  <a:lnTo>
                    <a:pt x="5136" y="665"/>
                  </a:lnTo>
                  <a:lnTo>
                    <a:pt x="2666" y="20"/>
                  </a:lnTo>
                  <a:cubicBezTo>
                    <a:pt x="2666" y="20"/>
                    <a:pt x="2559" y="1"/>
                    <a:pt x="2389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-2480025" y="2800925"/>
              <a:ext cx="127450" cy="95400"/>
            </a:xfrm>
            <a:custGeom>
              <a:rect b="b" l="l" r="r" t="t"/>
              <a:pathLst>
                <a:path extrusionOk="0" h="3816" w="5098">
                  <a:moveTo>
                    <a:pt x="2155" y="0"/>
                  </a:moveTo>
                  <a:cubicBezTo>
                    <a:pt x="800" y="0"/>
                    <a:pt x="1" y="3756"/>
                    <a:pt x="2189" y="3816"/>
                  </a:cubicBezTo>
                  <a:lnTo>
                    <a:pt x="4964" y="3584"/>
                  </a:lnTo>
                  <a:lnTo>
                    <a:pt x="5098" y="445"/>
                  </a:lnTo>
                  <a:cubicBezTo>
                    <a:pt x="5098" y="445"/>
                    <a:pt x="2968" y="92"/>
                    <a:pt x="2250" y="6"/>
                  </a:cubicBezTo>
                  <a:cubicBezTo>
                    <a:pt x="2218" y="2"/>
                    <a:pt x="2186" y="0"/>
                    <a:pt x="215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-2447975" y="2832100"/>
              <a:ext cx="53725" cy="39975"/>
            </a:xfrm>
            <a:custGeom>
              <a:rect b="b" l="l" r="r" t="t"/>
              <a:pathLst>
                <a:path extrusionOk="0" h="1599" w="2149">
                  <a:moveTo>
                    <a:pt x="591" y="1"/>
                  </a:moveTo>
                  <a:cubicBezTo>
                    <a:pt x="591" y="1"/>
                    <a:pt x="1" y="1598"/>
                    <a:pt x="1168" y="1598"/>
                  </a:cubicBezTo>
                  <a:cubicBezTo>
                    <a:pt x="1198" y="1598"/>
                    <a:pt x="1228" y="1597"/>
                    <a:pt x="1260" y="1595"/>
                  </a:cubicBezTo>
                  <a:cubicBezTo>
                    <a:pt x="1260" y="1595"/>
                    <a:pt x="2112" y="1327"/>
                    <a:pt x="2149" y="135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-2423775" y="2801075"/>
              <a:ext cx="71200" cy="71825"/>
            </a:xfrm>
            <a:custGeom>
              <a:rect b="b" l="l" r="r" t="t"/>
              <a:pathLst>
                <a:path extrusionOk="0" h="2873" w="2848">
                  <a:moveTo>
                    <a:pt x="0" y="0"/>
                  </a:moveTo>
                  <a:lnTo>
                    <a:pt x="0" y="0"/>
                  </a:lnTo>
                  <a:cubicBezTo>
                    <a:pt x="1546" y="317"/>
                    <a:pt x="1375" y="2556"/>
                    <a:pt x="292" y="2836"/>
                  </a:cubicBezTo>
                  <a:lnTo>
                    <a:pt x="2605" y="2873"/>
                  </a:lnTo>
                  <a:lnTo>
                    <a:pt x="2848" y="439"/>
                  </a:lnTo>
                  <a:cubicBezTo>
                    <a:pt x="2848" y="439"/>
                    <a:pt x="1193" y="2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-2425300" y="2770950"/>
              <a:ext cx="531600" cy="180750"/>
            </a:xfrm>
            <a:custGeom>
              <a:rect b="b" l="l" r="r" t="t"/>
              <a:pathLst>
                <a:path extrusionOk="0" h="7230" w="21264">
                  <a:moveTo>
                    <a:pt x="548" y="1"/>
                  </a:moveTo>
                  <a:cubicBezTo>
                    <a:pt x="548" y="1"/>
                    <a:pt x="2179" y="1011"/>
                    <a:pt x="2094" y="2751"/>
                  </a:cubicBezTo>
                  <a:cubicBezTo>
                    <a:pt x="1996" y="4503"/>
                    <a:pt x="0" y="5015"/>
                    <a:pt x="0" y="5015"/>
                  </a:cubicBezTo>
                  <a:lnTo>
                    <a:pt x="8738" y="4856"/>
                  </a:lnTo>
                  <a:lnTo>
                    <a:pt x="9688" y="4832"/>
                  </a:lnTo>
                  <a:lnTo>
                    <a:pt x="12341" y="5501"/>
                  </a:lnTo>
                  <a:cubicBezTo>
                    <a:pt x="12341" y="5501"/>
                    <a:pt x="17306" y="6804"/>
                    <a:pt x="19131" y="7205"/>
                  </a:cubicBezTo>
                  <a:cubicBezTo>
                    <a:pt x="19195" y="7222"/>
                    <a:pt x="19257" y="7230"/>
                    <a:pt x="19318" y="7230"/>
                  </a:cubicBezTo>
                  <a:cubicBezTo>
                    <a:pt x="20728" y="7230"/>
                    <a:pt x="21264" y="2933"/>
                    <a:pt x="19338" y="2641"/>
                  </a:cubicBezTo>
                  <a:lnTo>
                    <a:pt x="13984" y="2435"/>
                  </a:lnTo>
                  <a:lnTo>
                    <a:pt x="11379" y="2325"/>
                  </a:lnTo>
                  <a:lnTo>
                    <a:pt x="8909" y="180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-2207150" y="2815975"/>
              <a:ext cx="131450" cy="78725"/>
            </a:xfrm>
            <a:custGeom>
              <a:rect b="b" l="l" r="r" t="t"/>
              <a:pathLst>
                <a:path extrusionOk="0" h="3149" w="5258">
                  <a:moveTo>
                    <a:pt x="171" y="1"/>
                  </a:moveTo>
                  <a:lnTo>
                    <a:pt x="0" y="3055"/>
                  </a:lnTo>
                  <a:lnTo>
                    <a:pt x="0" y="3055"/>
                  </a:lnTo>
                  <a:lnTo>
                    <a:pt x="949" y="3043"/>
                  </a:lnTo>
                  <a:cubicBezTo>
                    <a:pt x="1233" y="3114"/>
                    <a:pt x="1518" y="3148"/>
                    <a:pt x="1801" y="3148"/>
                  </a:cubicBezTo>
                  <a:cubicBezTo>
                    <a:pt x="3072" y="3148"/>
                    <a:pt x="4277" y="2456"/>
                    <a:pt x="4905" y="1291"/>
                  </a:cubicBezTo>
                  <a:lnTo>
                    <a:pt x="5258" y="634"/>
                  </a:lnTo>
                  <a:lnTo>
                    <a:pt x="2653" y="536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-2115875" y="2810400"/>
              <a:ext cx="49600" cy="76750"/>
            </a:xfrm>
            <a:custGeom>
              <a:rect b="b" l="l" r="r" t="t"/>
              <a:pathLst>
                <a:path extrusionOk="0" h="3070" w="1984">
                  <a:moveTo>
                    <a:pt x="1209" y="1"/>
                  </a:moveTo>
                  <a:cubicBezTo>
                    <a:pt x="869" y="1"/>
                    <a:pt x="575" y="239"/>
                    <a:pt x="511" y="589"/>
                  </a:cubicBezTo>
                  <a:lnTo>
                    <a:pt x="256" y="2001"/>
                  </a:lnTo>
                  <a:lnTo>
                    <a:pt x="122" y="2341"/>
                  </a:lnTo>
                  <a:cubicBezTo>
                    <a:pt x="0" y="2658"/>
                    <a:pt x="195" y="2999"/>
                    <a:pt x="511" y="3059"/>
                  </a:cubicBezTo>
                  <a:cubicBezTo>
                    <a:pt x="547" y="3066"/>
                    <a:pt x="582" y="3070"/>
                    <a:pt x="617" y="3070"/>
                  </a:cubicBezTo>
                  <a:cubicBezTo>
                    <a:pt x="763" y="3070"/>
                    <a:pt x="902" y="3011"/>
                    <a:pt x="1010" y="2913"/>
                  </a:cubicBezTo>
                  <a:lnTo>
                    <a:pt x="1497" y="2402"/>
                  </a:lnTo>
                  <a:cubicBezTo>
                    <a:pt x="1570" y="2329"/>
                    <a:pt x="1619" y="2244"/>
                    <a:pt x="1643" y="2147"/>
                  </a:cubicBezTo>
                  <a:lnTo>
                    <a:pt x="1911" y="869"/>
                  </a:lnTo>
                  <a:cubicBezTo>
                    <a:pt x="1984" y="479"/>
                    <a:pt x="1740" y="102"/>
                    <a:pt x="1363" y="17"/>
                  </a:cubicBezTo>
                  <a:cubicBezTo>
                    <a:pt x="1311" y="6"/>
                    <a:pt x="1259" y="1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5"/>
            <p:cNvSpPr/>
            <p:nvPr/>
          </p:nvSpPr>
          <p:spPr>
            <a:xfrm>
              <a:off x="-2136275" y="2801575"/>
              <a:ext cx="49325" cy="76650"/>
            </a:xfrm>
            <a:custGeom>
              <a:rect b="b" l="l" r="r" t="t"/>
              <a:pathLst>
                <a:path extrusionOk="0" h="3066" w="1973">
                  <a:moveTo>
                    <a:pt x="1197" y="1"/>
                  </a:moveTo>
                  <a:cubicBezTo>
                    <a:pt x="857" y="1"/>
                    <a:pt x="563" y="239"/>
                    <a:pt x="500" y="589"/>
                  </a:cubicBezTo>
                  <a:lnTo>
                    <a:pt x="232" y="1988"/>
                  </a:lnTo>
                  <a:lnTo>
                    <a:pt x="110" y="2341"/>
                  </a:lnTo>
                  <a:cubicBezTo>
                    <a:pt x="1" y="2646"/>
                    <a:pt x="183" y="2986"/>
                    <a:pt x="500" y="3059"/>
                  </a:cubicBezTo>
                  <a:cubicBezTo>
                    <a:pt x="530" y="3063"/>
                    <a:pt x="560" y="3065"/>
                    <a:pt x="589" y="3065"/>
                  </a:cubicBezTo>
                  <a:cubicBezTo>
                    <a:pt x="741" y="3065"/>
                    <a:pt x="885" y="3013"/>
                    <a:pt x="987" y="2901"/>
                  </a:cubicBezTo>
                  <a:lnTo>
                    <a:pt x="1485" y="2402"/>
                  </a:lnTo>
                  <a:cubicBezTo>
                    <a:pt x="1558" y="2329"/>
                    <a:pt x="1607" y="2232"/>
                    <a:pt x="1632" y="2135"/>
                  </a:cubicBezTo>
                  <a:lnTo>
                    <a:pt x="1899" y="857"/>
                  </a:lnTo>
                  <a:cubicBezTo>
                    <a:pt x="1972" y="479"/>
                    <a:pt x="1729" y="102"/>
                    <a:pt x="1352" y="17"/>
                  </a:cubicBezTo>
                  <a:cubicBezTo>
                    <a:pt x="1299" y="6"/>
                    <a:pt x="1248" y="1"/>
                    <a:pt x="1197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5"/>
            <p:cNvSpPr/>
            <p:nvPr/>
          </p:nvSpPr>
          <p:spPr>
            <a:xfrm>
              <a:off x="-2167600" y="2791775"/>
              <a:ext cx="53250" cy="82300"/>
            </a:xfrm>
            <a:custGeom>
              <a:rect b="b" l="l" r="r" t="t"/>
              <a:pathLst>
                <a:path extrusionOk="0" h="3292" w="2130">
                  <a:moveTo>
                    <a:pt x="1282" y="0"/>
                  </a:moveTo>
                  <a:cubicBezTo>
                    <a:pt x="929" y="0"/>
                    <a:pt x="609" y="259"/>
                    <a:pt x="536" y="628"/>
                  </a:cubicBezTo>
                  <a:lnTo>
                    <a:pt x="268" y="2149"/>
                  </a:lnTo>
                  <a:lnTo>
                    <a:pt x="122" y="2527"/>
                  </a:lnTo>
                  <a:cubicBezTo>
                    <a:pt x="0" y="2855"/>
                    <a:pt x="207" y="3208"/>
                    <a:pt x="548" y="3281"/>
                  </a:cubicBezTo>
                  <a:cubicBezTo>
                    <a:pt x="585" y="3288"/>
                    <a:pt x="623" y="3291"/>
                    <a:pt x="660" y="3291"/>
                  </a:cubicBezTo>
                  <a:cubicBezTo>
                    <a:pt x="815" y="3291"/>
                    <a:pt x="963" y="3231"/>
                    <a:pt x="1071" y="3123"/>
                  </a:cubicBezTo>
                  <a:lnTo>
                    <a:pt x="1594" y="2587"/>
                  </a:lnTo>
                  <a:cubicBezTo>
                    <a:pt x="1668" y="2502"/>
                    <a:pt x="1728" y="2405"/>
                    <a:pt x="1753" y="2295"/>
                  </a:cubicBezTo>
                  <a:lnTo>
                    <a:pt x="2033" y="932"/>
                  </a:lnTo>
                  <a:cubicBezTo>
                    <a:pt x="2130" y="518"/>
                    <a:pt x="1862" y="105"/>
                    <a:pt x="1448" y="20"/>
                  </a:cubicBezTo>
                  <a:cubicBezTo>
                    <a:pt x="1393" y="6"/>
                    <a:pt x="1337" y="0"/>
                    <a:pt x="1282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5"/>
            <p:cNvSpPr/>
            <p:nvPr/>
          </p:nvSpPr>
          <p:spPr>
            <a:xfrm>
              <a:off x="-2193775" y="2787200"/>
              <a:ext cx="49000" cy="90675"/>
            </a:xfrm>
            <a:custGeom>
              <a:rect b="b" l="l" r="r" t="t"/>
              <a:pathLst>
                <a:path extrusionOk="0" h="3627" w="1960">
                  <a:moveTo>
                    <a:pt x="1110" y="1"/>
                  </a:moveTo>
                  <a:cubicBezTo>
                    <a:pt x="691" y="1"/>
                    <a:pt x="325" y="324"/>
                    <a:pt x="281" y="750"/>
                  </a:cubicBezTo>
                  <a:lnTo>
                    <a:pt x="183" y="1821"/>
                  </a:lnTo>
                  <a:lnTo>
                    <a:pt x="134" y="2417"/>
                  </a:lnTo>
                  <a:lnTo>
                    <a:pt x="25" y="2831"/>
                  </a:lnTo>
                  <a:cubicBezTo>
                    <a:pt x="13" y="2880"/>
                    <a:pt x="1" y="2941"/>
                    <a:pt x="1" y="3002"/>
                  </a:cubicBezTo>
                  <a:cubicBezTo>
                    <a:pt x="1" y="3318"/>
                    <a:pt x="244" y="3586"/>
                    <a:pt x="560" y="3622"/>
                  </a:cubicBezTo>
                  <a:cubicBezTo>
                    <a:pt x="585" y="3625"/>
                    <a:pt x="610" y="3626"/>
                    <a:pt x="634" y="3626"/>
                  </a:cubicBezTo>
                  <a:cubicBezTo>
                    <a:pt x="825" y="3626"/>
                    <a:pt x="1001" y="3542"/>
                    <a:pt x="1120" y="3391"/>
                  </a:cubicBezTo>
                  <a:lnTo>
                    <a:pt x="1644" y="2758"/>
                  </a:lnTo>
                  <a:cubicBezTo>
                    <a:pt x="1717" y="2661"/>
                    <a:pt x="1765" y="2551"/>
                    <a:pt x="1777" y="2442"/>
                  </a:cubicBezTo>
                  <a:lnTo>
                    <a:pt x="1887" y="1456"/>
                  </a:lnTo>
                  <a:lnTo>
                    <a:pt x="1960" y="921"/>
                  </a:lnTo>
                  <a:lnTo>
                    <a:pt x="1960" y="823"/>
                  </a:lnTo>
                  <a:cubicBezTo>
                    <a:pt x="1948" y="409"/>
                    <a:pt x="1631" y="56"/>
                    <a:pt x="1218" y="8"/>
                  </a:cubicBezTo>
                  <a:cubicBezTo>
                    <a:pt x="1182" y="3"/>
                    <a:pt x="114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5"/>
            <p:cNvSpPr/>
            <p:nvPr/>
          </p:nvSpPr>
          <p:spPr>
            <a:xfrm>
              <a:off x="-2193775" y="2823600"/>
              <a:ext cx="47175" cy="54275"/>
            </a:xfrm>
            <a:custGeom>
              <a:rect b="b" l="l" r="r" t="t"/>
              <a:pathLst>
                <a:path extrusionOk="0" h="2171" w="1887">
                  <a:moveTo>
                    <a:pt x="1887" y="0"/>
                  </a:moveTo>
                  <a:lnTo>
                    <a:pt x="183" y="365"/>
                  </a:lnTo>
                  <a:lnTo>
                    <a:pt x="134" y="961"/>
                  </a:lnTo>
                  <a:lnTo>
                    <a:pt x="25" y="1375"/>
                  </a:lnTo>
                  <a:cubicBezTo>
                    <a:pt x="13" y="1424"/>
                    <a:pt x="1" y="1485"/>
                    <a:pt x="1" y="1546"/>
                  </a:cubicBezTo>
                  <a:cubicBezTo>
                    <a:pt x="1" y="1862"/>
                    <a:pt x="244" y="2130"/>
                    <a:pt x="560" y="2166"/>
                  </a:cubicBezTo>
                  <a:cubicBezTo>
                    <a:pt x="584" y="2169"/>
                    <a:pt x="607" y="2170"/>
                    <a:pt x="630" y="2170"/>
                  </a:cubicBezTo>
                  <a:cubicBezTo>
                    <a:pt x="813" y="2170"/>
                    <a:pt x="989" y="2086"/>
                    <a:pt x="1108" y="1935"/>
                  </a:cubicBezTo>
                  <a:lnTo>
                    <a:pt x="1631" y="1302"/>
                  </a:lnTo>
                  <a:cubicBezTo>
                    <a:pt x="1704" y="1217"/>
                    <a:pt x="1753" y="1095"/>
                    <a:pt x="1765" y="986"/>
                  </a:cubicBezTo>
                  <a:lnTo>
                    <a:pt x="188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-2246400" y="2807400"/>
              <a:ext cx="98600" cy="123300"/>
            </a:xfrm>
            <a:custGeom>
              <a:rect b="b" l="l" r="r" t="t"/>
              <a:pathLst>
                <a:path extrusionOk="0" h="4932" w="3944">
                  <a:moveTo>
                    <a:pt x="1853" y="1"/>
                  </a:moveTo>
                  <a:cubicBezTo>
                    <a:pt x="1749" y="1"/>
                    <a:pt x="1655" y="37"/>
                    <a:pt x="1570" y="100"/>
                  </a:cubicBezTo>
                  <a:lnTo>
                    <a:pt x="390" y="1171"/>
                  </a:lnTo>
                  <a:cubicBezTo>
                    <a:pt x="85" y="1451"/>
                    <a:pt x="0" y="1889"/>
                    <a:pt x="183" y="2267"/>
                  </a:cubicBezTo>
                  <a:lnTo>
                    <a:pt x="1497" y="4932"/>
                  </a:lnTo>
                  <a:lnTo>
                    <a:pt x="3383" y="4348"/>
                  </a:lnTo>
                  <a:cubicBezTo>
                    <a:pt x="3469" y="3435"/>
                    <a:pt x="3043" y="2327"/>
                    <a:pt x="2519" y="1561"/>
                  </a:cubicBezTo>
                  <a:lnTo>
                    <a:pt x="2373" y="1342"/>
                  </a:lnTo>
                  <a:lnTo>
                    <a:pt x="3639" y="1050"/>
                  </a:lnTo>
                  <a:cubicBezTo>
                    <a:pt x="3822" y="1001"/>
                    <a:pt x="3943" y="843"/>
                    <a:pt x="3943" y="660"/>
                  </a:cubicBezTo>
                  <a:cubicBezTo>
                    <a:pt x="3943" y="453"/>
                    <a:pt x="3797" y="283"/>
                    <a:pt x="3603" y="259"/>
                  </a:cubicBezTo>
                  <a:lnTo>
                    <a:pt x="1899" y="3"/>
                  </a:lnTo>
                  <a:cubicBezTo>
                    <a:pt x="1883" y="1"/>
                    <a:pt x="1868" y="1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-2246400" y="2807150"/>
              <a:ext cx="98600" cy="123550"/>
            </a:xfrm>
            <a:custGeom>
              <a:rect b="b" l="l" r="r" t="t"/>
              <a:pathLst>
                <a:path extrusionOk="0" fill="none" h="4942" w="3944">
                  <a:moveTo>
                    <a:pt x="1497" y="4942"/>
                  </a:moveTo>
                  <a:lnTo>
                    <a:pt x="183" y="2277"/>
                  </a:lnTo>
                  <a:cubicBezTo>
                    <a:pt x="0" y="1899"/>
                    <a:pt x="85" y="1461"/>
                    <a:pt x="390" y="1181"/>
                  </a:cubicBezTo>
                  <a:lnTo>
                    <a:pt x="1570" y="110"/>
                  </a:lnTo>
                  <a:cubicBezTo>
                    <a:pt x="1668" y="37"/>
                    <a:pt x="1777" y="1"/>
                    <a:pt x="1899" y="13"/>
                  </a:cubicBezTo>
                  <a:lnTo>
                    <a:pt x="3603" y="269"/>
                  </a:lnTo>
                  <a:cubicBezTo>
                    <a:pt x="3797" y="293"/>
                    <a:pt x="3943" y="463"/>
                    <a:pt x="3943" y="670"/>
                  </a:cubicBezTo>
                  <a:lnTo>
                    <a:pt x="3943" y="670"/>
                  </a:lnTo>
                  <a:cubicBezTo>
                    <a:pt x="3943" y="853"/>
                    <a:pt x="3822" y="1011"/>
                    <a:pt x="3639" y="1060"/>
                  </a:cubicBezTo>
                  <a:lnTo>
                    <a:pt x="2373" y="1352"/>
                  </a:lnTo>
                  <a:lnTo>
                    <a:pt x="2519" y="1571"/>
                  </a:lnTo>
                  <a:cubicBezTo>
                    <a:pt x="3043" y="2337"/>
                    <a:pt x="3469" y="3445"/>
                    <a:pt x="3383" y="4358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-2537275" y="2968725"/>
              <a:ext cx="441500" cy="352950"/>
            </a:xfrm>
            <a:custGeom>
              <a:rect b="b" l="l" r="r" t="t"/>
              <a:pathLst>
                <a:path extrusionOk="0" h="14118" w="17660">
                  <a:moveTo>
                    <a:pt x="12463" y="0"/>
                  </a:moveTo>
                  <a:lnTo>
                    <a:pt x="10430" y="7180"/>
                  </a:lnTo>
                  <a:lnTo>
                    <a:pt x="1" y="5732"/>
                  </a:lnTo>
                  <a:lnTo>
                    <a:pt x="1242" y="10040"/>
                  </a:lnTo>
                  <a:lnTo>
                    <a:pt x="2435" y="14117"/>
                  </a:lnTo>
                  <a:lnTo>
                    <a:pt x="13205" y="14117"/>
                  </a:lnTo>
                  <a:cubicBezTo>
                    <a:pt x="13214" y="14117"/>
                    <a:pt x="13223" y="14117"/>
                    <a:pt x="13231" y="14117"/>
                  </a:cubicBezTo>
                  <a:cubicBezTo>
                    <a:pt x="14352" y="14117"/>
                    <a:pt x="15325" y="13342"/>
                    <a:pt x="15590" y="12243"/>
                  </a:cubicBezTo>
                  <a:cubicBezTo>
                    <a:pt x="16649" y="7764"/>
                    <a:pt x="17659" y="949"/>
                    <a:pt x="17659" y="949"/>
                  </a:cubicBezTo>
                  <a:cubicBezTo>
                    <a:pt x="15627" y="243"/>
                    <a:pt x="12463" y="0"/>
                    <a:pt x="1246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-2506225" y="3206264"/>
              <a:ext cx="180125" cy="111075"/>
            </a:xfrm>
            <a:custGeom>
              <a:rect b="b" l="l" r="r" t="t"/>
              <a:pathLst>
                <a:path extrusionOk="0" h="4443" w="7205">
                  <a:moveTo>
                    <a:pt x="609" y="0"/>
                  </a:moveTo>
                  <a:lnTo>
                    <a:pt x="0" y="365"/>
                  </a:lnTo>
                  <a:lnTo>
                    <a:pt x="1193" y="4442"/>
                  </a:lnTo>
                  <a:lnTo>
                    <a:pt x="7205" y="444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5"/>
            <p:cNvSpPr/>
            <p:nvPr/>
          </p:nvSpPr>
          <p:spPr>
            <a:xfrm>
              <a:off x="-2321850" y="3145377"/>
              <a:ext cx="45350" cy="52575"/>
            </a:xfrm>
            <a:custGeom>
              <a:rect b="b" l="l" r="r" t="t"/>
              <a:pathLst>
                <a:path extrusionOk="0" h="2103" w="1814">
                  <a:moveTo>
                    <a:pt x="0" y="1"/>
                  </a:moveTo>
                  <a:lnTo>
                    <a:pt x="1035" y="1997"/>
                  </a:lnTo>
                  <a:cubicBezTo>
                    <a:pt x="1068" y="2069"/>
                    <a:pt x="1136" y="2103"/>
                    <a:pt x="1204" y="2103"/>
                  </a:cubicBezTo>
                  <a:cubicBezTo>
                    <a:pt x="1286" y="2103"/>
                    <a:pt x="1368" y="2053"/>
                    <a:pt x="1387" y="1960"/>
                  </a:cubicBezTo>
                  <a:lnTo>
                    <a:pt x="181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-2225725" y="3008875"/>
              <a:ext cx="115950" cy="22850"/>
            </a:xfrm>
            <a:custGeom>
              <a:rect b="b" l="l" r="r" t="t"/>
              <a:pathLst>
                <a:path extrusionOk="0" fill="none" h="914" w="4638">
                  <a:moveTo>
                    <a:pt x="1" y="0"/>
                  </a:moveTo>
                  <a:cubicBezTo>
                    <a:pt x="609" y="61"/>
                    <a:pt x="2897" y="353"/>
                    <a:pt x="4638" y="913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-2881675" y="3132100"/>
              <a:ext cx="591475" cy="1051500"/>
            </a:xfrm>
            <a:custGeom>
              <a:rect b="b" l="l" r="r" t="t"/>
              <a:pathLst>
                <a:path extrusionOk="0" h="42060" w="23659">
                  <a:moveTo>
                    <a:pt x="13643" y="0"/>
                  </a:moveTo>
                  <a:lnTo>
                    <a:pt x="5112" y="1242"/>
                  </a:lnTo>
                  <a:lnTo>
                    <a:pt x="0" y="42060"/>
                  </a:lnTo>
                  <a:lnTo>
                    <a:pt x="23087" y="41524"/>
                  </a:lnTo>
                  <a:lnTo>
                    <a:pt x="23659" y="38810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-2463025" y="4785675"/>
              <a:ext cx="256800" cy="323450"/>
            </a:xfrm>
            <a:custGeom>
              <a:rect b="b" l="l" r="r" t="t"/>
              <a:pathLst>
                <a:path extrusionOk="0" h="12938" w="10272">
                  <a:moveTo>
                    <a:pt x="4661" y="1"/>
                  </a:moveTo>
                  <a:lnTo>
                    <a:pt x="0" y="1790"/>
                  </a:lnTo>
                  <a:lnTo>
                    <a:pt x="998" y="4394"/>
                  </a:lnTo>
                  <a:lnTo>
                    <a:pt x="2763" y="9043"/>
                  </a:lnTo>
                  <a:lnTo>
                    <a:pt x="3152" y="11051"/>
                  </a:lnTo>
                  <a:lnTo>
                    <a:pt x="3530" y="12937"/>
                  </a:lnTo>
                  <a:lnTo>
                    <a:pt x="10272" y="6487"/>
                  </a:lnTo>
                  <a:lnTo>
                    <a:pt x="10272" y="6487"/>
                  </a:lnTo>
                  <a:cubicBezTo>
                    <a:pt x="8945" y="6816"/>
                    <a:pt x="7485" y="7108"/>
                    <a:pt x="6499" y="7303"/>
                  </a:cubicBezTo>
                  <a:lnTo>
                    <a:pt x="6475" y="7303"/>
                  </a:lnTo>
                  <a:cubicBezTo>
                    <a:pt x="6406" y="7317"/>
                    <a:pt x="6337" y="7324"/>
                    <a:pt x="6270" y="7324"/>
                  </a:cubicBezTo>
                  <a:cubicBezTo>
                    <a:pt x="5756" y="7324"/>
                    <a:pt x="5311" y="6928"/>
                    <a:pt x="5258" y="6390"/>
                  </a:cubicBezTo>
                  <a:lnTo>
                    <a:pt x="4856" y="2131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-2463025" y="4785675"/>
              <a:ext cx="256800" cy="323450"/>
            </a:xfrm>
            <a:custGeom>
              <a:rect b="b" l="l" r="r" t="t"/>
              <a:pathLst>
                <a:path extrusionOk="0" fill="none" h="12938" w="10272">
                  <a:moveTo>
                    <a:pt x="3530" y="12937"/>
                  </a:moveTo>
                  <a:lnTo>
                    <a:pt x="3152" y="11051"/>
                  </a:lnTo>
                  <a:lnTo>
                    <a:pt x="2763" y="9043"/>
                  </a:lnTo>
                  <a:lnTo>
                    <a:pt x="998" y="4394"/>
                  </a:lnTo>
                  <a:lnTo>
                    <a:pt x="0" y="1790"/>
                  </a:lnTo>
                  <a:lnTo>
                    <a:pt x="4661" y="1"/>
                  </a:lnTo>
                  <a:lnTo>
                    <a:pt x="4856" y="2131"/>
                  </a:lnTo>
                  <a:lnTo>
                    <a:pt x="5258" y="6390"/>
                  </a:lnTo>
                  <a:cubicBezTo>
                    <a:pt x="5318" y="6998"/>
                    <a:pt x="5878" y="7424"/>
                    <a:pt x="6475" y="7303"/>
                  </a:cubicBezTo>
                  <a:lnTo>
                    <a:pt x="6499" y="7303"/>
                  </a:lnTo>
                  <a:cubicBezTo>
                    <a:pt x="7485" y="7108"/>
                    <a:pt x="8945" y="6816"/>
                    <a:pt x="10272" y="6487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-2457567" y="4786765"/>
              <a:ext cx="107753" cy="97492"/>
            </a:xfrm>
            <a:custGeom>
              <a:rect b="b" l="l" r="r" t="t"/>
              <a:pathLst>
                <a:path extrusionOk="0" h="4395" w="4857">
                  <a:moveTo>
                    <a:pt x="4661" y="1"/>
                  </a:moveTo>
                  <a:lnTo>
                    <a:pt x="0" y="1790"/>
                  </a:lnTo>
                  <a:lnTo>
                    <a:pt x="998" y="4394"/>
                  </a:lnTo>
                  <a:lnTo>
                    <a:pt x="4856" y="2131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-2384225" y="4926000"/>
              <a:ext cx="281000" cy="203200"/>
            </a:xfrm>
            <a:custGeom>
              <a:rect b="b" l="l" r="r" t="t"/>
              <a:pathLst>
                <a:path extrusionOk="0" h="8128" w="11240">
                  <a:moveTo>
                    <a:pt x="10282" y="1"/>
                  </a:moveTo>
                  <a:cubicBezTo>
                    <a:pt x="10096" y="1"/>
                    <a:pt x="9842" y="58"/>
                    <a:pt x="9517" y="181"/>
                  </a:cubicBezTo>
                  <a:cubicBezTo>
                    <a:pt x="8093" y="716"/>
                    <a:pt x="5026" y="1361"/>
                    <a:pt x="3347" y="1690"/>
                  </a:cubicBezTo>
                  <a:cubicBezTo>
                    <a:pt x="2836" y="2712"/>
                    <a:pt x="1789" y="4404"/>
                    <a:pt x="0" y="5438"/>
                  </a:cubicBezTo>
                  <a:lnTo>
                    <a:pt x="536" y="8128"/>
                  </a:lnTo>
                  <a:cubicBezTo>
                    <a:pt x="536" y="8128"/>
                    <a:pt x="5842" y="5475"/>
                    <a:pt x="8324" y="3321"/>
                  </a:cubicBezTo>
                  <a:cubicBezTo>
                    <a:pt x="10413" y="1507"/>
                    <a:pt x="11239" y="1"/>
                    <a:pt x="10282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-2745675" y="3615550"/>
              <a:ext cx="419575" cy="1256500"/>
            </a:xfrm>
            <a:custGeom>
              <a:rect b="b" l="l" r="r" t="t"/>
              <a:pathLst>
                <a:path extrusionOk="0" h="50260" w="16783">
                  <a:moveTo>
                    <a:pt x="9955" y="0"/>
                  </a:moveTo>
                  <a:lnTo>
                    <a:pt x="1850" y="2994"/>
                  </a:lnTo>
                  <a:lnTo>
                    <a:pt x="0" y="3676"/>
                  </a:lnTo>
                  <a:lnTo>
                    <a:pt x="365" y="8032"/>
                  </a:lnTo>
                  <a:lnTo>
                    <a:pt x="1412" y="20969"/>
                  </a:lnTo>
                  <a:lnTo>
                    <a:pt x="2300" y="31837"/>
                  </a:lnTo>
                  <a:lnTo>
                    <a:pt x="3079" y="41402"/>
                  </a:lnTo>
                  <a:lnTo>
                    <a:pt x="3797" y="50104"/>
                  </a:lnTo>
                  <a:cubicBezTo>
                    <a:pt x="4799" y="50212"/>
                    <a:pt x="5753" y="50259"/>
                    <a:pt x="6656" y="50259"/>
                  </a:cubicBezTo>
                  <a:cubicBezTo>
                    <a:pt x="12964" y="50259"/>
                    <a:pt x="16783" y="47950"/>
                    <a:pt x="16783" y="47950"/>
                  </a:cubicBezTo>
                  <a:cubicBezTo>
                    <a:pt x="16624" y="30656"/>
                    <a:pt x="12998" y="12827"/>
                    <a:pt x="11099" y="4637"/>
                  </a:cubicBezTo>
                  <a:cubicBezTo>
                    <a:pt x="10418" y="1704"/>
                    <a:pt x="9955" y="0"/>
                    <a:pt x="99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-2708207" y="4114825"/>
              <a:ext cx="83075" cy="535800"/>
            </a:xfrm>
            <a:custGeom>
              <a:rect b="b" l="l" r="r" t="t"/>
              <a:pathLst>
                <a:path extrusionOk="0" h="21432" w="3323">
                  <a:moveTo>
                    <a:pt x="3322" y="0"/>
                  </a:moveTo>
                  <a:lnTo>
                    <a:pt x="0" y="998"/>
                  </a:lnTo>
                  <a:lnTo>
                    <a:pt x="1667" y="21431"/>
                  </a:lnTo>
                  <a:lnTo>
                    <a:pt x="3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-2745675" y="3707425"/>
              <a:ext cx="419575" cy="1179600"/>
            </a:xfrm>
            <a:custGeom>
              <a:rect b="b" l="l" r="r" t="t"/>
              <a:pathLst>
                <a:path extrusionOk="0" fill="none" h="47184" w="16783">
                  <a:moveTo>
                    <a:pt x="16783" y="44275"/>
                  </a:moveTo>
                  <a:cubicBezTo>
                    <a:pt x="15639" y="44883"/>
                    <a:pt x="10698" y="47183"/>
                    <a:pt x="3785" y="46429"/>
                  </a:cubicBez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-2655625" y="4761350"/>
              <a:ext cx="305200" cy="55400"/>
            </a:xfrm>
            <a:custGeom>
              <a:rect b="b" l="l" r="r" t="t"/>
              <a:pathLst>
                <a:path extrusionOk="0" fill="none" h="2216" w="12208">
                  <a:moveTo>
                    <a:pt x="1" y="1947"/>
                  </a:moveTo>
                  <a:cubicBezTo>
                    <a:pt x="1" y="1947"/>
                    <a:pt x="7497" y="2215"/>
                    <a:pt x="12207" y="0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-3246475" y="4772600"/>
              <a:ext cx="265950" cy="344125"/>
            </a:xfrm>
            <a:custGeom>
              <a:rect b="b" l="l" r="r" t="t"/>
              <a:pathLst>
                <a:path extrusionOk="0" h="13765" w="10638">
                  <a:moveTo>
                    <a:pt x="6183" y="0"/>
                  </a:moveTo>
                  <a:lnTo>
                    <a:pt x="5806" y="1875"/>
                  </a:lnTo>
                  <a:lnTo>
                    <a:pt x="4929" y="6280"/>
                  </a:lnTo>
                  <a:cubicBezTo>
                    <a:pt x="4829" y="6772"/>
                    <a:pt x="4398" y="7106"/>
                    <a:pt x="3922" y="7106"/>
                  </a:cubicBezTo>
                  <a:cubicBezTo>
                    <a:pt x="3821" y="7106"/>
                    <a:pt x="3718" y="7091"/>
                    <a:pt x="3615" y="7059"/>
                  </a:cubicBezTo>
                  <a:lnTo>
                    <a:pt x="3591" y="7059"/>
                  </a:lnTo>
                  <a:cubicBezTo>
                    <a:pt x="2654" y="6779"/>
                    <a:pt x="1266" y="6341"/>
                    <a:pt x="1" y="5879"/>
                  </a:cubicBezTo>
                  <a:lnTo>
                    <a:pt x="1" y="5879"/>
                  </a:lnTo>
                  <a:lnTo>
                    <a:pt x="5721" y="13765"/>
                  </a:lnTo>
                  <a:lnTo>
                    <a:pt x="6536" y="11148"/>
                  </a:lnTo>
                  <a:lnTo>
                    <a:pt x="7132" y="9177"/>
                  </a:lnTo>
                  <a:lnTo>
                    <a:pt x="9372" y="4747"/>
                  </a:lnTo>
                  <a:lnTo>
                    <a:pt x="10637" y="2264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-3246475" y="4772600"/>
              <a:ext cx="265950" cy="344125"/>
            </a:xfrm>
            <a:custGeom>
              <a:rect b="b" l="l" r="r" t="t"/>
              <a:pathLst>
                <a:path extrusionOk="0" fill="none" h="13765" w="10638">
                  <a:moveTo>
                    <a:pt x="1" y="5879"/>
                  </a:moveTo>
                  <a:cubicBezTo>
                    <a:pt x="1266" y="6341"/>
                    <a:pt x="2654" y="6779"/>
                    <a:pt x="3591" y="7059"/>
                  </a:cubicBezTo>
                  <a:lnTo>
                    <a:pt x="3615" y="7059"/>
                  </a:lnTo>
                  <a:cubicBezTo>
                    <a:pt x="4199" y="7242"/>
                    <a:pt x="4808" y="6876"/>
                    <a:pt x="4929" y="6280"/>
                  </a:cubicBezTo>
                  <a:lnTo>
                    <a:pt x="5806" y="1875"/>
                  </a:lnTo>
                  <a:lnTo>
                    <a:pt x="6183" y="0"/>
                  </a:lnTo>
                  <a:lnTo>
                    <a:pt x="10637" y="2264"/>
                  </a:lnTo>
                  <a:lnTo>
                    <a:pt x="9372" y="4747"/>
                  </a:lnTo>
                  <a:lnTo>
                    <a:pt x="7132" y="9177"/>
                  </a:lnTo>
                  <a:lnTo>
                    <a:pt x="6536" y="11148"/>
                  </a:lnTo>
                  <a:lnTo>
                    <a:pt x="5721" y="13765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-3089881" y="4768258"/>
              <a:ext cx="107749" cy="106095"/>
            </a:xfrm>
            <a:custGeom>
              <a:rect b="b" l="l" r="r" t="t"/>
              <a:pathLst>
                <a:path extrusionOk="0" h="4747" w="4821">
                  <a:moveTo>
                    <a:pt x="378" y="0"/>
                  </a:moveTo>
                  <a:lnTo>
                    <a:pt x="1" y="1875"/>
                  </a:lnTo>
                  <a:cubicBezTo>
                    <a:pt x="1133" y="2897"/>
                    <a:pt x="2325" y="3858"/>
                    <a:pt x="3567" y="4747"/>
                  </a:cubicBezTo>
                  <a:lnTo>
                    <a:pt x="4820" y="225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-3347450" y="4888925"/>
              <a:ext cx="264075" cy="227800"/>
            </a:xfrm>
            <a:custGeom>
              <a:rect b="b" l="l" r="r" t="t"/>
              <a:pathLst>
                <a:path extrusionOk="0" h="9112" w="10563">
                  <a:moveTo>
                    <a:pt x="831" y="0"/>
                  </a:moveTo>
                  <a:cubicBezTo>
                    <a:pt x="1" y="0"/>
                    <a:pt x="687" y="1556"/>
                    <a:pt x="2506" y="3513"/>
                  </a:cubicBezTo>
                  <a:cubicBezTo>
                    <a:pt x="4758" y="5923"/>
                    <a:pt x="9760" y="9112"/>
                    <a:pt x="9760" y="9112"/>
                  </a:cubicBezTo>
                  <a:lnTo>
                    <a:pt x="10563" y="6483"/>
                  </a:lnTo>
                  <a:cubicBezTo>
                    <a:pt x="8908" y="5266"/>
                    <a:pt x="8031" y="3477"/>
                    <a:pt x="7630" y="2406"/>
                  </a:cubicBezTo>
                  <a:cubicBezTo>
                    <a:pt x="5999" y="1907"/>
                    <a:pt x="3005" y="946"/>
                    <a:pt x="1654" y="264"/>
                  </a:cubicBezTo>
                  <a:cubicBezTo>
                    <a:pt x="1296" y="84"/>
                    <a:pt x="102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-2627925" y="3666350"/>
              <a:ext cx="49300" cy="320400"/>
            </a:xfrm>
            <a:custGeom>
              <a:rect b="b" l="l" r="r" t="t"/>
              <a:pathLst>
                <a:path extrusionOk="0" fill="none" h="12816" w="1972">
                  <a:moveTo>
                    <a:pt x="1217" y="1"/>
                  </a:moveTo>
                  <a:lnTo>
                    <a:pt x="1886" y="9578"/>
                  </a:lnTo>
                  <a:cubicBezTo>
                    <a:pt x="1972" y="10820"/>
                    <a:pt x="1363" y="12012"/>
                    <a:pt x="292" y="12657"/>
                  </a:cubicBezTo>
                  <a:lnTo>
                    <a:pt x="0" y="12816"/>
                  </a:ln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-3139075" y="3688575"/>
              <a:ext cx="519375" cy="1183550"/>
            </a:xfrm>
            <a:custGeom>
              <a:rect b="b" l="l" r="r" t="t"/>
              <a:pathLst>
                <a:path extrusionOk="0" h="47342" w="20775">
                  <a:moveTo>
                    <a:pt x="19972" y="0"/>
                  </a:moveTo>
                  <a:lnTo>
                    <a:pt x="17598" y="73"/>
                  </a:lnTo>
                  <a:lnTo>
                    <a:pt x="10637" y="280"/>
                  </a:lnTo>
                  <a:cubicBezTo>
                    <a:pt x="10333" y="1862"/>
                    <a:pt x="9846" y="4065"/>
                    <a:pt x="9262" y="6633"/>
                  </a:cubicBezTo>
                  <a:cubicBezTo>
                    <a:pt x="6171" y="20105"/>
                    <a:pt x="1" y="43885"/>
                    <a:pt x="1" y="43885"/>
                  </a:cubicBezTo>
                  <a:cubicBezTo>
                    <a:pt x="6037" y="46550"/>
                    <a:pt x="12816" y="47341"/>
                    <a:pt x="12816" y="47341"/>
                  </a:cubicBezTo>
                  <a:cubicBezTo>
                    <a:pt x="12816" y="47341"/>
                    <a:pt x="15797" y="37617"/>
                    <a:pt x="18036" y="28916"/>
                  </a:cubicBezTo>
                  <a:cubicBezTo>
                    <a:pt x="19266" y="24182"/>
                    <a:pt x="20264" y="19728"/>
                    <a:pt x="20446" y="17330"/>
                  </a:cubicBezTo>
                  <a:cubicBezTo>
                    <a:pt x="20775" y="13107"/>
                    <a:pt x="20507" y="7472"/>
                    <a:pt x="20276" y="3797"/>
                  </a:cubicBezTo>
                  <a:cubicBezTo>
                    <a:pt x="20118" y="1521"/>
                    <a:pt x="19972" y="0"/>
                    <a:pt x="1997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-3139375" y="3688575"/>
              <a:ext cx="524550" cy="1183550"/>
            </a:xfrm>
            <a:custGeom>
              <a:rect b="b" l="l" r="r" t="t"/>
              <a:pathLst>
                <a:path extrusionOk="0" fill="none" h="47342" w="20982">
                  <a:moveTo>
                    <a:pt x="19971" y="0"/>
                  </a:moveTo>
                  <a:cubicBezTo>
                    <a:pt x="19971" y="0"/>
                    <a:pt x="20981" y="10515"/>
                    <a:pt x="20458" y="17330"/>
                  </a:cubicBezTo>
                  <a:cubicBezTo>
                    <a:pt x="19935" y="24145"/>
                    <a:pt x="12828" y="47341"/>
                    <a:pt x="12828" y="47341"/>
                  </a:cubicBezTo>
                  <a:cubicBezTo>
                    <a:pt x="12828" y="47341"/>
                    <a:pt x="5952" y="46416"/>
                    <a:pt x="0" y="4388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-3072450" y="4736700"/>
              <a:ext cx="273850" cy="67875"/>
            </a:xfrm>
            <a:custGeom>
              <a:rect b="b" l="l" r="r" t="t"/>
              <a:pathLst>
                <a:path extrusionOk="0" fill="none" h="2715" w="10954">
                  <a:moveTo>
                    <a:pt x="1" y="0"/>
                  </a:moveTo>
                  <a:cubicBezTo>
                    <a:pt x="3567" y="1217"/>
                    <a:pt x="7230" y="2130"/>
                    <a:pt x="10954" y="2714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2956525" y="3141525"/>
              <a:ext cx="531250" cy="591825"/>
            </a:xfrm>
            <a:custGeom>
              <a:rect b="b" l="l" r="r" t="t"/>
              <a:pathLst>
                <a:path extrusionOk="0" h="23673" w="21250">
                  <a:moveTo>
                    <a:pt x="15907" y="1"/>
                  </a:moveTo>
                  <a:lnTo>
                    <a:pt x="2921" y="1424"/>
                  </a:lnTo>
                  <a:lnTo>
                    <a:pt x="1" y="21480"/>
                  </a:lnTo>
                  <a:cubicBezTo>
                    <a:pt x="1" y="21480"/>
                    <a:pt x="3843" y="23673"/>
                    <a:pt x="7990" y="23673"/>
                  </a:cubicBezTo>
                  <a:cubicBezTo>
                    <a:pt x="8057" y="23673"/>
                    <a:pt x="8124" y="23672"/>
                    <a:pt x="8191" y="23671"/>
                  </a:cubicBezTo>
                  <a:cubicBezTo>
                    <a:pt x="12414" y="23586"/>
                    <a:pt x="13789" y="22856"/>
                    <a:pt x="13789" y="22856"/>
                  </a:cubicBezTo>
                  <a:cubicBezTo>
                    <a:pt x="13789" y="22856"/>
                    <a:pt x="14894" y="23150"/>
                    <a:pt x="16254" y="23150"/>
                  </a:cubicBezTo>
                  <a:cubicBezTo>
                    <a:pt x="18427" y="23150"/>
                    <a:pt x="21249" y="22399"/>
                    <a:pt x="21249" y="18499"/>
                  </a:cubicBezTo>
                  <a:cubicBezTo>
                    <a:pt x="21249" y="12170"/>
                    <a:pt x="15907" y="1"/>
                    <a:pt x="15907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3212400" y="3175000"/>
              <a:ext cx="566225" cy="1142775"/>
            </a:xfrm>
            <a:custGeom>
              <a:rect b="b" l="l" r="r" t="t"/>
              <a:pathLst>
                <a:path extrusionOk="0" h="45711" w="22649">
                  <a:moveTo>
                    <a:pt x="12499" y="0"/>
                  </a:moveTo>
                  <a:cubicBezTo>
                    <a:pt x="12499" y="0"/>
                    <a:pt x="8276" y="26957"/>
                    <a:pt x="1" y="41488"/>
                  </a:cubicBezTo>
                  <a:cubicBezTo>
                    <a:pt x="1" y="41488"/>
                    <a:pt x="6013" y="44579"/>
                    <a:pt x="12499" y="45710"/>
                  </a:cubicBezTo>
                  <a:cubicBezTo>
                    <a:pt x="12499" y="45710"/>
                    <a:pt x="22649" y="22904"/>
                    <a:pt x="19047" y="1716"/>
                  </a:cubicBezTo>
                  <a:lnTo>
                    <a:pt x="1249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-3174675" y="4191800"/>
              <a:ext cx="290275" cy="88550"/>
            </a:xfrm>
            <a:custGeom>
              <a:rect b="b" l="l" r="r" t="t"/>
              <a:pathLst>
                <a:path extrusionOk="0" fill="none" h="3542" w="11611">
                  <a:moveTo>
                    <a:pt x="1" y="0"/>
                  </a:moveTo>
                  <a:cubicBezTo>
                    <a:pt x="1" y="0"/>
                    <a:pt x="7145" y="2726"/>
                    <a:pt x="11611" y="3542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-2617900" y="3124500"/>
              <a:ext cx="424150" cy="1142475"/>
            </a:xfrm>
            <a:custGeom>
              <a:rect b="b" l="l" r="r" t="t"/>
              <a:pathLst>
                <a:path extrusionOk="0" h="45699" w="16966">
                  <a:moveTo>
                    <a:pt x="3579" y="0"/>
                  </a:moveTo>
                  <a:lnTo>
                    <a:pt x="1" y="2276"/>
                  </a:lnTo>
                  <a:cubicBezTo>
                    <a:pt x="1" y="2276"/>
                    <a:pt x="10394" y="19472"/>
                    <a:pt x="9019" y="45698"/>
                  </a:cubicBezTo>
                  <a:cubicBezTo>
                    <a:pt x="9019" y="45698"/>
                    <a:pt x="13558" y="44481"/>
                    <a:pt x="16966" y="41633"/>
                  </a:cubicBezTo>
                  <a:cubicBezTo>
                    <a:pt x="16966" y="41633"/>
                    <a:pt x="14373" y="12499"/>
                    <a:pt x="357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-2390925" y="4147075"/>
              <a:ext cx="168875" cy="81250"/>
            </a:xfrm>
            <a:custGeom>
              <a:rect b="b" l="l" r="r" t="t"/>
              <a:pathLst>
                <a:path extrusionOk="0" fill="none" h="3250" w="6755">
                  <a:moveTo>
                    <a:pt x="1" y="3250"/>
                  </a:moveTo>
                  <a:cubicBezTo>
                    <a:pt x="1" y="3250"/>
                    <a:pt x="4236" y="1899"/>
                    <a:pt x="6755" y="0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-2875600" y="3308000"/>
              <a:ext cx="204475" cy="222675"/>
            </a:xfrm>
            <a:custGeom>
              <a:rect b="b" l="l" r="r" t="t"/>
              <a:pathLst>
                <a:path extrusionOk="0" h="8907" w="8179">
                  <a:moveTo>
                    <a:pt x="4122" y="1"/>
                  </a:moveTo>
                  <a:cubicBezTo>
                    <a:pt x="3977" y="1"/>
                    <a:pt x="3844" y="103"/>
                    <a:pt x="3798" y="327"/>
                  </a:cubicBezTo>
                  <a:cubicBezTo>
                    <a:pt x="3542" y="1544"/>
                    <a:pt x="2496" y="4270"/>
                    <a:pt x="2496" y="4270"/>
                  </a:cubicBezTo>
                  <a:lnTo>
                    <a:pt x="548" y="5548"/>
                  </a:lnTo>
                  <a:lnTo>
                    <a:pt x="1" y="5913"/>
                  </a:lnTo>
                  <a:lnTo>
                    <a:pt x="2058" y="8907"/>
                  </a:lnTo>
                  <a:lnTo>
                    <a:pt x="3348" y="7909"/>
                  </a:lnTo>
                  <a:lnTo>
                    <a:pt x="3421" y="7860"/>
                  </a:lnTo>
                  <a:cubicBezTo>
                    <a:pt x="3664" y="7666"/>
                    <a:pt x="3968" y="7556"/>
                    <a:pt x="4272" y="7556"/>
                  </a:cubicBezTo>
                  <a:cubicBezTo>
                    <a:pt x="4516" y="7556"/>
                    <a:pt x="4759" y="7495"/>
                    <a:pt x="4990" y="7386"/>
                  </a:cubicBezTo>
                  <a:lnTo>
                    <a:pt x="7814" y="5925"/>
                  </a:lnTo>
                  <a:cubicBezTo>
                    <a:pt x="7936" y="5864"/>
                    <a:pt x="8021" y="5755"/>
                    <a:pt x="8045" y="5633"/>
                  </a:cubicBezTo>
                  <a:lnTo>
                    <a:pt x="8142" y="5280"/>
                  </a:lnTo>
                  <a:cubicBezTo>
                    <a:pt x="8179" y="5134"/>
                    <a:pt x="8155" y="4988"/>
                    <a:pt x="8069" y="4879"/>
                  </a:cubicBezTo>
                  <a:lnTo>
                    <a:pt x="7972" y="4757"/>
                  </a:lnTo>
                  <a:cubicBezTo>
                    <a:pt x="7887" y="4647"/>
                    <a:pt x="7850" y="4514"/>
                    <a:pt x="7887" y="4380"/>
                  </a:cubicBezTo>
                  <a:lnTo>
                    <a:pt x="7948" y="4027"/>
                  </a:lnTo>
                  <a:cubicBezTo>
                    <a:pt x="7984" y="3881"/>
                    <a:pt x="7936" y="3710"/>
                    <a:pt x="7826" y="3601"/>
                  </a:cubicBezTo>
                  <a:lnTo>
                    <a:pt x="7631" y="3430"/>
                  </a:lnTo>
                  <a:cubicBezTo>
                    <a:pt x="7534" y="3321"/>
                    <a:pt x="7473" y="3175"/>
                    <a:pt x="7497" y="3029"/>
                  </a:cubicBezTo>
                  <a:lnTo>
                    <a:pt x="7546" y="2664"/>
                  </a:lnTo>
                  <a:cubicBezTo>
                    <a:pt x="7546" y="2639"/>
                    <a:pt x="7546" y="2627"/>
                    <a:pt x="7546" y="2603"/>
                  </a:cubicBezTo>
                  <a:cubicBezTo>
                    <a:pt x="7546" y="2433"/>
                    <a:pt x="7449" y="2274"/>
                    <a:pt x="7291" y="2189"/>
                  </a:cubicBezTo>
                  <a:cubicBezTo>
                    <a:pt x="7108" y="2116"/>
                    <a:pt x="6999" y="1921"/>
                    <a:pt x="7023" y="1727"/>
                  </a:cubicBezTo>
                  <a:lnTo>
                    <a:pt x="7047" y="1520"/>
                  </a:lnTo>
                  <a:cubicBezTo>
                    <a:pt x="7059" y="1325"/>
                    <a:pt x="6962" y="1142"/>
                    <a:pt x="6792" y="1057"/>
                  </a:cubicBezTo>
                  <a:lnTo>
                    <a:pt x="6743" y="1033"/>
                  </a:lnTo>
                  <a:cubicBezTo>
                    <a:pt x="6681" y="1004"/>
                    <a:pt x="6614" y="991"/>
                    <a:pt x="6549" y="991"/>
                  </a:cubicBezTo>
                  <a:cubicBezTo>
                    <a:pt x="6448" y="991"/>
                    <a:pt x="6349" y="1023"/>
                    <a:pt x="6268" y="1082"/>
                  </a:cubicBezTo>
                  <a:lnTo>
                    <a:pt x="4990" y="2007"/>
                  </a:lnTo>
                  <a:cubicBezTo>
                    <a:pt x="4939" y="2045"/>
                    <a:pt x="4881" y="2063"/>
                    <a:pt x="4825" y="2063"/>
                  </a:cubicBezTo>
                  <a:cubicBezTo>
                    <a:pt x="4669" y="2063"/>
                    <a:pt x="4522" y="1930"/>
                    <a:pt x="4540" y="1751"/>
                  </a:cubicBezTo>
                  <a:cubicBezTo>
                    <a:pt x="4565" y="1435"/>
                    <a:pt x="4601" y="1045"/>
                    <a:pt x="4613" y="717"/>
                  </a:cubicBezTo>
                  <a:cubicBezTo>
                    <a:pt x="4621" y="266"/>
                    <a:pt x="4355" y="1"/>
                    <a:pt x="412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-2875600" y="3446700"/>
              <a:ext cx="83700" cy="83975"/>
            </a:xfrm>
            <a:custGeom>
              <a:rect b="b" l="l" r="r" t="t"/>
              <a:pathLst>
                <a:path extrusionOk="0" h="3359" w="3348">
                  <a:moveTo>
                    <a:pt x="548" y="0"/>
                  </a:moveTo>
                  <a:lnTo>
                    <a:pt x="1" y="365"/>
                  </a:lnTo>
                  <a:lnTo>
                    <a:pt x="2058" y="3359"/>
                  </a:lnTo>
                  <a:lnTo>
                    <a:pt x="3348" y="2361"/>
                  </a:lnTo>
                  <a:cubicBezTo>
                    <a:pt x="2471" y="1107"/>
                    <a:pt x="1169" y="329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-3141475" y="3175000"/>
              <a:ext cx="355975" cy="545500"/>
            </a:xfrm>
            <a:custGeom>
              <a:rect b="b" l="l" r="r" t="t"/>
              <a:pathLst>
                <a:path extrusionOk="0" h="21820" w="14239">
                  <a:moveTo>
                    <a:pt x="9662" y="0"/>
                  </a:moveTo>
                  <a:cubicBezTo>
                    <a:pt x="9662" y="1"/>
                    <a:pt x="1168" y="9992"/>
                    <a:pt x="413" y="16101"/>
                  </a:cubicBezTo>
                  <a:cubicBezTo>
                    <a:pt x="1" y="19445"/>
                    <a:pt x="1492" y="21819"/>
                    <a:pt x="4390" y="21819"/>
                  </a:cubicBezTo>
                  <a:cubicBezTo>
                    <a:pt x="6797" y="21819"/>
                    <a:pt x="10174" y="20182"/>
                    <a:pt x="14238" y="16101"/>
                  </a:cubicBezTo>
                  <a:cubicBezTo>
                    <a:pt x="13374" y="13984"/>
                    <a:pt x="12060" y="12073"/>
                    <a:pt x="10392" y="10503"/>
                  </a:cubicBezTo>
                  <a:lnTo>
                    <a:pt x="8129" y="11586"/>
                  </a:lnTo>
                  <a:cubicBezTo>
                    <a:pt x="8129" y="11586"/>
                    <a:pt x="8287" y="10746"/>
                    <a:pt x="8518" y="9481"/>
                  </a:cubicBezTo>
                  <a:cubicBezTo>
                    <a:pt x="8993" y="6876"/>
                    <a:pt x="9699" y="2483"/>
                    <a:pt x="966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-2905100" y="3088600"/>
              <a:ext cx="399800" cy="158225"/>
            </a:xfrm>
            <a:custGeom>
              <a:rect b="b" l="l" r="r" t="t"/>
              <a:pathLst>
                <a:path extrusionOk="0" h="6329" w="15992">
                  <a:moveTo>
                    <a:pt x="7558" y="0"/>
                  </a:moveTo>
                  <a:lnTo>
                    <a:pt x="1643" y="2641"/>
                  </a:lnTo>
                  <a:lnTo>
                    <a:pt x="110" y="3322"/>
                  </a:lnTo>
                  <a:cubicBezTo>
                    <a:pt x="0" y="3383"/>
                    <a:pt x="0" y="3529"/>
                    <a:pt x="110" y="3590"/>
                  </a:cubicBezTo>
                  <a:cubicBezTo>
                    <a:pt x="1290" y="4113"/>
                    <a:pt x="5769" y="5939"/>
                    <a:pt x="10053" y="6328"/>
                  </a:cubicBezTo>
                  <a:cubicBezTo>
                    <a:pt x="10053" y="6328"/>
                    <a:pt x="13813" y="3541"/>
                    <a:pt x="15943" y="937"/>
                  </a:cubicBezTo>
                  <a:cubicBezTo>
                    <a:pt x="15992" y="864"/>
                    <a:pt x="15943" y="767"/>
                    <a:pt x="15858" y="767"/>
                  </a:cubicBezTo>
                  <a:lnTo>
                    <a:pt x="14288" y="621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-2864025" y="3088600"/>
              <a:ext cx="316125" cy="115325"/>
            </a:xfrm>
            <a:custGeom>
              <a:rect b="b" l="l" r="r" t="t"/>
              <a:pathLst>
                <a:path extrusionOk="0" h="4613" w="12645">
                  <a:moveTo>
                    <a:pt x="5915" y="0"/>
                  </a:moveTo>
                  <a:lnTo>
                    <a:pt x="0" y="2641"/>
                  </a:lnTo>
                  <a:cubicBezTo>
                    <a:pt x="2020" y="3383"/>
                    <a:pt x="5075" y="4333"/>
                    <a:pt x="8032" y="4612"/>
                  </a:cubicBezTo>
                  <a:cubicBezTo>
                    <a:pt x="9651" y="3383"/>
                    <a:pt x="11197" y="2045"/>
                    <a:pt x="12645" y="621"/>
                  </a:cubicBezTo>
                  <a:lnTo>
                    <a:pt x="591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-2775800" y="3018925"/>
              <a:ext cx="139075" cy="133875"/>
            </a:xfrm>
            <a:custGeom>
              <a:rect b="b" l="l" r="r" t="t"/>
              <a:pathLst>
                <a:path extrusionOk="0" h="5355" w="5563">
                  <a:moveTo>
                    <a:pt x="1449" y="0"/>
                  </a:moveTo>
                  <a:lnTo>
                    <a:pt x="1388" y="499"/>
                  </a:lnTo>
                  <a:lnTo>
                    <a:pt x="974" y="3566"/>
                  </a:lnTo>
                  <a:cubicBezTo>
                    <a:pt x="913" y="4041"/>
                    <a:pt x="719" y="4491"/>
                    <a:pt x="414" y="4856"/>
                  </a:cubicBezTo>
                  <a:cubicBezTo>
                    <a:pt x="195" y="5111"/>
                    <a:pt x="1" y="5355"/>
                    <a:pt x="13" y="5355"/>
                  </a:cubicBezTo>
                  <a:lnTo>
                    <a:pt x="5562" y="5355"/>
                  </a:lnTo>
                  <a:cubicBezTo>
                    <a:pt x="5562" y="5355"/>
                    <a:pt x="5282" y="4929"/>
                    <a:pt x="5063" y="4600"/>
                  </a:cubicBezTo>
                  <a:cubicBezTo>
                    <a:pt x="4917" y="4369"/>
                    <a:pt x="4844" y="4101"/>
                    <a:pt x="4869" y="3834"/>
                  </a:cubicBezTo>
                  <a:lnTo>
                    <a:pt x="4917" y="3189"/>
                  </a:lnTo>
                  <a:lnTo>
                    <a:pt x="512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-2775800" y="3018925"/>
              <a:ext cx="139075" cy="133875"/>
            </a:xfrm>
            <a:custGeom>
              <a:rect b="b" l="l" r="r" t="t"/>
              <a:pathLst>
                <a:path extrusionOk="0" fill="none" h="5355" w="5563">
                  <a:moveTo>
                    <a:pt x="13" y="5355"/>
                  </a:moveTo>
                  <a:cubicBezTo>
                    <a:pt x="1" y="5355"/>
                    <a:pt x="195" y="5111"/>
                    <a:pt x="414" y="4856"/>
                  </a:cubicBezTo>
                  <a:cubicBezTo>
                    <a:pt x="719" y="4491"/>
                    <a:pt x="913" y="4041"/>
                    <a:pt x="974" y="3566"/>
                  </a:cubicBezTo>
                  <a:lnTo>
                    <a:pt x="1388" y="499"/>
                  </a:lnTo>
                  <a:lnTo>
                    <a:pt x="1449" y="0"/>
                  </a:lnTo>
                  <a:lnTo>
                    <a:pt x="5124" y="0"/>
                  </a:lnTo>
                  <a:lnTo>
                    <a:pt x="4917" y="3189"/>
                  </a:lnTo>
                  <a:lnTo>
                    <a:pt x="4869" y="3834"/>
                  </a:lnTo>
                  <a:cubicBezTo>
                    <a:pt x="4844" y="4101"/>
                    <a:pt x="4917" y="4369"/>
                    <a:pt x="5063" y="4600"/>
                  </a:cubicBezTo>
                  <a:cubicBezTo>
                    <a:pt x="5282" y="4929"/>
                    <a:pt x="5562" y="5355"/>
                    <a:pt x="5562" y="5355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5"/>
            <p:cNvSpPr/>
            <p:nvPr/>
          </p:nvSpPr>
          <p:spPr>
            <a:xfrm>
              <a:off x="-2864025" y="3096500"/>
              <a:ext cx="316125" cy="107125"/>
            </a:xfrm>
            <a:custGeom>
              <a:rect b="b" l="l" r="r" t="t"/>
              <a:pathLst>
                <a:path extrusionOk="0" h="4285" w="12645">
                  <a:moveTo>
                    <a:pt x="9274" y="0"/>
                  </a:moveTo>
                  <a:lnTo>
                    <a:pt x="9140" y="767"/>
                  </a:lnTo>
                  <a:cubicBezTo>
                    <a:pt x="8896" y="913"/>
                    <a:pt x="8641" y="1047"/>
                    <a:pt x="8361" y="1132"/>
                  </a:cubicBezTo>
                  <a:cubicBezTo>
                    <a:pt x="7743" y="1349"/>
                    <a:pt x="7075" y="1426"/>
                    <a:pt x="6438" y="1426"/>
                  </a:cubicBezTo>
                  <a:cubicBezTo>
                    <a:pt x="5682" y="1426"/>
                    <a:pt x="4971" y="1318"/>
                    <a:pt x="4442" y="1205"/>
                  </a:cubicBezTo>
                  <a:cubicBezTo>
                    <a:pt x="4138" y="1144"/>
                    <a:pt x="3834" y="1071"/>
                    <a:pt x="3542" y="986"/>
                  </a:cubicBezTo>
                  <a:lnTo>
                    <a:pt x="3359" y="816"/>
                  </a:lnTo>
                  <a:lnTo>
                    <a:pt x="0" y="2325"/>
                  </a:lnTo>
                  <a:cubicBezTo>
                    <a:pt x="2020" y="3067"/>
                    <a:pt x="5075" y="4017"/>
                    <a:pt x="8045" y="4284"/>
                  </a:cubicBezTo>
                  <a:cubicBezTo>
                    <a:pt x="9663" y="3067"/>
                    <a:pt x="11197" y="1729"/>
                    <a:pt x="12645" y="305"/>
                  </a:cubicBezTo>
                  <a:lnTo>
                    <a:pt x="927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5"/>
            <p:cNvSpPr/>
            <p:nvPr/>
          </p:nvSpPr>
          <p:spPr>
            <a:xfrm>
              <a:off x="-2998886" y="3415252"/>
              <a:ext cx="66350" cy="84925"/>
            </a:xfrm>
            <a:custGeom>
              <a:rect b="b" l="l" r="r" t="t"/>
              <a:pathLst>
                <a:path extrusionOk="0" h="3397" w="2654">
                  <a:moveTo>
                    <a:pt x="2653" y="1"/>
                  </a:moveTo>
                  <a:lnTo>
                    <a:pt x="0" y="3396"/>
                  </a:lnTo>
                  <a:cubicBezTo>
                    <a:pt x="706" y="2897"/>
                    <a:pt x="1461" y="2471"/>
                    <a:pt x="2252" y="2106"/>
                  </a:cubicBezTo>
                  <a:cubicBezTo>
                    <a:pt x="2252" y="2106"/>
                    <a:pt x="2422" y="1266"/>
                    <a:pt x="2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>
              <a:off x="-3022250" y="3437550"/>
              <a:ext cx="236750" cy="281775"/>
            </a:xfrm>
            <a:custGeom>
              <a:rect b="b" l="l" r="r" t="t"/>
              <a:pathLst>
                <a:path extrusionOk="0" fill="none" h="11271" w="9470">
                  <a:moveTo>
                    <a:pt x="1" y="11270"/>
                  </a:moveTo>
                  <a:cubicBezTo>
                    <a:pt x="2301" y="10869"/>
                    <a:pt x="5964" y="9116"/>
                    <a:pt x="9469" y="5599"/>
                  </a:cubicBezTo>
                  <a:cubicBezTo>
                    <a:pt x="8605" y="3482"/>
                    <a:pt x="7291" y="1571"/>
                    <a:pt x="5623" y="1"/>
                  </a:cubicBezTo>
                  <a:lnTo>
                    <a:pt x="3360" y="1084"/>
                  </a:lnTo>
                </a:path>
              </a:pathLst>
            </a:custGeom>
            <a:noFill/>
            <a:ln cap="rnd" cmpd="sng" w="39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-3043850" y="3464650"/>
              <a:ext cx="194750" cy="139350"/>
            </a:xfrm>
            <a:custGeom>
              <a:rect b="b" l="l" r="r" t="t"/>
              <a:pathLst>
                <a:path extrusionOk="0" fill="none" h="5574" w="7790">
                  <a:moveTo>
                    <a:pt x="7790" y="5574"/>
                  </a:moveTo>
                  <a:cubicBezTo>
                    <a:pt x="6901" y="2848"/>
                    <a:pt x="4224" y="0"/>
                    <a:pt x="4224" y="0"/>
                  </a:cubicBezTo>
                  <a:cubicBezTo>
                    <a:pt x="3433" y="365"/>
                    <a:pt x="2678" y="791"/>
                    <a:pt x="1960" y="1290"/>
                  </a:cubicBezTo>
                  <a:cubicBezTo>
                    <a:pt x="1242" y="1752"/>
                    <a:pt x="597" y="2300"/>
                    <a:pt x="1" y="2921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-2785525" y="2847925"/>
              <a:ext cx="185300" cy="215825"/>
            </a:xfrm>
            <a:custGeom>
              <a:rect b="b" l="l" r="r" t="t"/>
              <a:pathLst>
                <a:path extrusionOk="0" h="8633" w="7412">
                  <a:moveTo>
                    <a:pt x="4929" y="1"/>
                  </a:moveTo>
                  <a:lnTo>
                    <a:pt x="438" y="1729"/>
                  </a:lnTo>
                  <a:lnTo>
                    <a:pt x="0" y="3944"/>
                  </a:lnTo>
                  <a:cubicBezTo>
                    <a:pt x="0" y="3944"/>
                    <a:pt x="1132" y="7412"/>
                    <a:pt x="3140" y="8361"/>
                  </a:cubicBezTo>
                  <a:cubicBezTo>
                    <a:pt x="3539" y="8547"/>
                    <a:pt x="3950" y="8633"/>
                    <a:pt x="4351" y="8633"/>
                  </a:cubicBezTo>
                  <a:cubicBezTo>
                    <a:pt x="5968" y="8633"/>
                    <a:pt x="7412" y="7245"/>
                    <a:pt x="7168" y="5489"/>
                  </a:cubicBezTo>
                  <a:cubicBezTo>
                    <a:pt x="6876" y="3299"/>
                    <a:pt x="4929" y="1"/>
                    <a:pt x="4929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-2818700" y="2814775"/>
              <a:ext cx="191400" cy="186525"/>
            </a:xfrm>
            <a:custGeom>
              <a:rect b="b" l="l" r="r" t="t"/>
              <a:pathLst>
                <a:path extrusionOk="0" h="7461" w="7656">
                  <a:moveTo>
                    <a:pt x="7120" y="0"/>
                  </a:moveTo>
                  <a:lnTo>
                    <a:pt x="1" y="3030"/>
                  </a:lnTo>
                  <a:lnTo>
                    <a:pt x="195" y="6000"/>
                  </a:lnTo>
                  <a:lnTo>
                    <a:pt x="1996" y="7460"/>
                  </a:lnTo>
                  <a:cubicBezTo>
                    <a:pt x="1996" y="7460"/>
                    <a:pt x="2994" y="6888"/>
                    <a:pt x="2629" y="5720"/>
                  </a:cubicBezTo>
                  <a:cubicBezTo>
                    <a:pt x="2532" y="5464"/>
                    <a:pt x="2641" y="5172"/>
                    <a:pt x="2885" y="5026"/>
                  </a:cubicBezTo>
                  <a:cubicBezTo>
                    <a:pt x="3189" y="4844"/>
                    <a:pt x="3542" y="4479"/>
                    <a:pt x="3627" y="3688"/>
                  </a:cubicBezTo>
                  <a:cubicBezTo>
                    <a:pt x="3652" y="3444"/>
                    <a:pt x="3846" y="3262"/>
                    <a:pt x="4090" y="3237"/>
                  </a:cubicBezTo>
                  <a:cubicBezTo>
                    <a:pt x="4528" y="3213"/>
                    <a:pt x="5185" y="3103"/>
                    <a:pt x="5562" y="2702"/>
                  </a:cubicBezTo>
                  <a:cubicBezTo>
                    <a:pt x="5647" y="2604"/>
                    <a:pt x="5769" y="2552"/>
                    <a:pt x="5893" y="2552"/>
                  </a:cubicBezTo>
                  <a:cubicBezTo>
                    <a:pt x="6001" y="2552"/>
                    <a:pt x="6110" y="2592"/>
                    <a:pt x="6195" y="2677"/>
                  </a:cubicBezTo>
                  <a:cubicBezTo>
                    <a:pt x="6572" y="3079"/>
                    <a:pt x="7108" y="3310"/>
                    <a:pt x="7655" y="3322"/>
                  </a:cubicBezTo>
                  <a:lnTo>
                    <a:pt x="7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-2803182" y="2985300"/>
              <a:ext cx="73700" cy="56800"/>
            </a:xfrm>
            <a:custGeom>
              <a:rect b="b" l="l" r="r" t="t"/>
              <a:pathLst>
                <a:path extrusionOk="0" h="2272" w="2948">
                  <a:moveTo>
                    <a:pt x="1306" y="0"/>
                  </a:moveTo>
                  <a:cubicBezTo>
                    <a:pt x="1046" y="0"/>
                    <a:pt x="742" y="77"/>
                    <a:pt x="477" y="347"/>
                  </a:cubicBezTo>
                  <a:cubicBezTo>
                    <a:pt x="0" y="843"/>
                    <a:pt x="673" y="2271"/>
                    <a:pt x="1858" y="2271"/>
                  </a:cubicBezTo>
                  <a:cubicBezTo>
                    <a:pt x="2187" y="2271"/>
                    <a:pt x="2554" y="2162"/>
                    <a:pt x="2947" y="1893"/>
                  </a:cubicBezTo>
                  <a:lnTo>
                    <a:pt x="1901" y="128"/>
                  </a:lnTo>
                  <a:cubicBezTo>
                    <a:pt x="1901" y="128"/>
                    <a:pt x="1641" y="0"/>
                    <a:pt x="1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-2808650" y="2978450"/>
              <a:ext cx="77000" cy="85225"/>
            </a:xfrm>
            <a:custGeom>
              <a:rect b="b" l="l" r="r" t="t"/>
              <a:pathLst>
                <a:path extrusionOk="0" fill="none" h="3409" w="3080">
                  <a:moveTo>
                    <a:pt x="2033" y="402"/>
                  </a:moveTo>
                  <a:cubicBezTo>
                    <a:pt x="2033" y="402"/>
                    <a:pt x="1217" y="1"/>
                    <a:pt x="609" y="621"/>
                  </a:cubicBezTo>
                  <a:cubicBezTo>
                    <a:pt x="0" y="1254"/>
                    <a:pt x="1266" y="3408"/>
                    <a:pt x="3079" y="2167"/>
                  </a:cubicBezTo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55"/>
          <p:cNvGrpSpPr/>
          <p:nvPr/>
        </p:nvGrpSpPr>
        <p:grpSpPr>
          <a:xfrm flipH="1" rot="-5267276">
            <a:off x="5078078" y="-450672"/>
            <a:ext cx="1385993" cy="2705376"/>
            <a:chOff x="409722" y="228600"/>
            <a:chExt cx="1385931" cy="2705253"/>
          </a:xfrm>
        </p:grpSpPr>
        <p:grpSp>
          <p:nvGrpSpPr>
            <p:cNvPr id="1102" name="Google Shape;1102;p5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3" name="Google Shape;1103;p5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5" name="Google Shape;1105;p5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55"/>
          <p:cNvGrpSpPr/>
          <p:nvPr/>
        </p:nvGrpSpPr>
        <p:grpSpPr>
          <a:xfrm flipH="1" rot="5400000">
            <a:off x="1487092" y="2864267"/>
            <a:ext cx="1385931" cy="2705253"/>
            <a:chOff x="409722" y="228600"/>
            <a:chExt cx="1385931" cy="2705253"/>
          </a:xfrm>
        </p:grpSpPr>
        <p:grpSp>
          <p:nvGrpSpPr>
            <p:cNvPr id="1107" name="Google Shape;1107;p5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8" name="Google Shape;1108;p5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0" name="Google Shape;1110;p5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55"/>
          <p:cNvGrpSpPr/>
          <p:nvPr/>
        </p:nvGrpSpPr>
        <p:grpSpPr>
          <a:xfrm>
            <a:off x="6500220" y="1069536"/>
            <a:ext cx="1990641" cy="3004428"/>
            <a:chOff x="6500220" y="1069536"/>
            <a:chExt cx="1990641" cy="3004428"/>
          </a:xfrm>
        </p:grpSpPr>
        <p:grpSp>
          <p:nvGrpSpPr>
            <p:cNvPr id="1112" name="Google Shape;1112;p55"/>
            <p:cNvGrpSpPr/>
            <p:nvPr/>
          </p:nvGrpSpPr>
          <p:grpSpPr>
            <a:xfrm>
              <a:off x="6500220" y="1069536"/>
              <a:ext cx="1990641" cy="3004428"/>
              <a:chOff x="8254750" y="2356513"/>
              <a:chExt cx="1637175" cy="2470950"/>
            </a:xfrm>
          </p:grpSpPr>
          <p:sp>
            <p:nvSpPr>
              <p:cNvPr id="1113" name="Google Shape;1113;p55"/>
              <p:cNvSpPr/>
              <p:nvPr/>
            </p:nvSpPr>
            <p:spPr>
              <a:xfrm>
                <a:off x="9093250" y="2514563"/>
                <a:ext cx="540675" cy="645050"/>
              </a:xfrm>
              <a:custGeom>
                <a:rect b="b" l="l" r="r" t="t"/>
                <a:pathLst>
                  <a:path extrusionOk="0" h="25802" w="21627">
                    <a:moveTo>
                      <a:pt x="5307" y="0"/>
                    </a:moveTo>
                    <a:cubicBezTo>
                      <a:pt x="1205" y="0"/>
                      <a:pt x="1" y="5513"/>
                      <a:pt x="2934" y="8336"/>
                    </a:cubicBezTo>
                    <a:cubicBezTo>
                      <a:pt x="3165" y="8568"/>
                      <a:pt x="3360" y="8823"/>
                      <a:pt x="3518" y="9115"/>
                    </a:cubicBezTo>
                    <a:cubicBezTo>
                      <a:pt x="5830" y="13168"/>
                      <a:pt x="5903" y="25703"/>
                      <a:pt x="14045" y="25800"/>
                    </a:cubicBezTo>
                    <a:cubicBezTo>
                      <a:pt x="14090" y="25801"/>
                      <a:pt x="14135" y="25801"/>
                      <a:pt x="14179" y="25801"/>
                    </a:cubicBezTo>
                    <a:cubicBezTo>
                      <a:pt x="20212" y="25801"/>
                      <a:pt x="21626" y="20924"/>
                      <a:pt x="19911" y="16515"/>
                    </a:cubicBezTo>
                    <a:cubicBezTo>
                      <a:pt x="19132" y="14531"/>
                      <a:pt x="17817" y="12803"/>
                      <a:pt x="16114" y="11537"/>
                    </a:cubicBezTo>
                    <a:cubicBezTo>
                      <a:pt x="10211" y="7168"/>
                      <a:pt x="11939" y="0"/>
                      <a:pt x="5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5"/>
              <p:cNvSpPr/>
              <p:nvPr/>
            </p:nvSpPr>
            <p:spPr>
              <a:xfrm>
                <a:off x="9181175" y="2669713"/>
                <a:ext cx="452750" cy="489900"/>
              </a:xfrm>
              <a:custGeom>
                <a:rect b="b" l="l" r="r" t="t"/>
                <a:pathLst>
                  <a:path extrusionOk="0" h="19596" w="18110">
                    <a:moveTo>
                      <a:pt x="1790" y="1"/>
                    </a:moveTo>
                    <a:cubicBezTo>
                      <a:pt x="1120" y="926"/>
                      <a:pt x="524" y="1899"/>
                      <a:pt x="1" y="2909"/>
                    </a:cubicBezTo>
                    <a:cubicBezTo>
                      <a:pt x="2313" y="6962"/>
                      <a:pt x="2386" y="19497"/>
                      <a:pt x="10528" y="19594"/>
                    </a:cubicBezTo>
                    <a:cubicBezTo>
                      <a:pt x="10573" y="19595"/>
                      <a:pt x="10618" y="19595"/>
                      <a:pt x="10662" y="19595"/>
                    </a:cubicBezTo>
                    <a:cubicBezTo>
                      <a:pt x="16695" y="19595"/>
                      <a:pt x="18109" y="14718"/>
                      <a:pt x="16394" y="10309"/>
                    </a:cubicBezTo>
                    <a:lnTo>
                      <a:pt x="16394" y="10309"/>
                    </a:lnTo>
                    <a:cubicBezTo>
                      <a:pt x="16151" y="10317"/>
                      <a:pt x="15914" y="10321"/>
                      <a:pt x="15680" y="10321"/>
                    </a:cubicBezTo>
                    <a:cubicBezTo>
                      <a:pt x="9064" y="10321"/>
                      <a:pt x="5954" y="7052"/>
                      <a:pt x="4978" y="4078"/>
                    </a:cubicBezTo>
                    <a:cubicBezTo>
                      <a:pt x="3737" y="305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5"/>
              <p:cNvSpPr/>
              <p:nvPr/>
            </p:nvSpPr>
            <p:spPr>
              <a:xfrm>
                <a:off x="9210075" y="4356463"/>
                <a:ext cx="219400" cy="396150"/>
              </a:xfrm>
              <a:custGeom>
                <a:rect b="b" l="l" r="r" t="t"/>
                <a:pathLst>
                  <a:path extrusionOk="0" h="15846" w="8776">
                    <a:moveTo>
                      <a:pt x="1" y="1"/>
                    </a:moveTo>
                    <a:cubicBezTo>
                      <a:pt x="1" y="1"/>
                      <a:pt x="768" y="1668"/>
                      <a:pt x="1619" y="3640"/>
                    </a:cubicBezTo>
                    <a:cubicBezTo>
                      <a:pt x="2593" y="5891"/>
                      <a:pt x="3701" y="8544"/>
                      <a:pt x="3932" y="9542"/>
                    </a:cubicBezTo>
                    <a:cubicBezTo>
                      <a:pt x="4053" y="10077"/>
                      <a:pt x="4078" y="11027"/>
                      <a:pt x="4053" y="12110"/>
                    </a:cubicBezTo>
                    <a:cubicBezTo>
                      <a:pt x="4017" y="13302"/>
                      <a:pt x="3920" y="14666"/>
                      <a:pt x="3834" y="15846"/>
                    </a:cubicBezTo>
                    <a:lnTo>
                      <a:pt x="8775" y="8568"/>
                    </a:lnTo>
                    <a:cubicBezTo>
                      <a:pt x="8495" y="8228"/>
                      <a:pt x="8009" y="7948"/>
                      <a:pt x="7291" y="7765"/>
                    </a:cubicBezTo>
                    <a:cubicBezTo>
                      <a:pt x="7291" y="7765"/>
                      <a:pt x="6938" y="5842"/>
                      <a:pt x="6378" y="3494"/>
                    </a:cubicBezTo>
                    <a:cubicBezTo>
                      <a:pt x="6110" y="2374"/>
                      <a:pt x="5794" y="1145"/>
                      <a:pt x="5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5"/>
              <p:cNvSpPr/>
              <p:nvPr/>
            </p:nvSpPr>
            <p:spPr>
              <a:xfrm>
                <a:off x="9210075" y="4356463"/>
                <a:ext cx="219400" cy="396150"/>
              </a:xfrm>
              <a:custGeom>
                <a:rect b="b" l="l" r="r" t="t"/>
                <a:pathLst>
                  <a:path extrusionOk="0" fill="none" h="15846" w="8776">
                    <a:moveTo>
                      <a:pt x="3834" y="15846"/>
                    </a:moveTo>
                    <a:cubicBezTo>
                      <a:pt x="3920" y="14666"/>
                      <a:pt x="4017" y="13302"/>
                      <a:pt x="4053" y="12110"/>
                    </a:cubicBezTo>
                    <a:cubicBezTo>
                      <a:pt x="4078" y="11027"/>
                      <a:pt x="4053" y="10077"/>
                      <a:pt x="3932" y="9542"/>
                    </a:cubicBezTo>
                    <a:cubicBezTo>
                      <a:pt x="3701" y="8544"/>
                      <a:pt x="2593" y="5891"/>
                      <a:pt x="1619" y="3640"/>
                    </a:cubicBezTo>
                    <a:cubicBezTo>
                      <a:pt x="768" y="1668"/>
                      <a:pt x="1" y="1"/>
                      <a:pt x="1" y="1"/>
                    </a:cubicBezTo>
                    <a:lnTo>
                      <a:pt x="5441" y="1"/>
                    </a:lnTo>
                    <a:cubicBezTo>
                      <a:pt x="5794" y="1145"/>
                      <a:pt x="6110" y="2374"/>
                      <a:pt x="6378" y="3494"/>
                    </a:cubicBezTo>
                    <a:cubicBezTo>
                      <a:pt x="6938" y="5842"/>
                      <a:pt x="7291" y="7765"/>
                      <a:pt x="7291" y="7765"/>
                    </a:cubicBezTo>
                    <a:cubicBezTo>
                      <a:pt x="8009" y="7948"/>
                      <a:pt x="8495" y="8228"/>
                      <a:pt x="8775" y="8568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5"/>
              <p:cNvSpPr/>
              <p:nvPr/>
            </p:nvSpPr>
            <p:spPr>
              <a:xfrm>
                <a:off x="9206158" y="4356463"/>
                <a:ext cx="159450" cy="87350"/>
              </a:xfrm>
              <a:custGeom>
                <a:rect b="b" l="l" r="r" t="t"/>
                <a:pathLst>
                  <a:path extrusionOk="0" h="3494" w="6378">
                    <a:moveTo>
                      <a:pt x="1" y="1"/>
                    </a:moveTo>
                    <a:cubicBezTo>
                      <a:pt x="1" y="1"/>
                      <a:pt x="378" y="3481"/>
                      <a:pt x="6378" y="3494"/>
                    </a:cubicBezTo>
                    <a:cubicBezTo>
                      <a:pt x="6110" y="2362"/>
                      <a:pt x="5794" y="1145"/>
                      <a:pt x="5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5"/>
              <p:cNvSpPr/>
              <p:nvPr/>
            </p:nvSpPr>
            <p:spPr>
              <a:xfrm>
                <a:off x="9300150" y="4550588"/>
                <a:ext cx="146350" cy="276875"/>
              </a:xfrm>
              <a:custGeom>
                <a:rect b="b" l="l" r="r" t="t"/>
                <a:pathLst>
                  <a:path extrusionOk="0" h="11075" w="5854">
                    <a:moveTo>
                      <a:pt x="3688" y="0"/>
                    </a:moveTo>
                    <a:cubicBezTo>
                      <a:pt x="2824" y="2702"/>
                      <a:pt x="1375" y="3858"/>
                      <a:pt x="450" y="4345"/>
                    </a:cubicBezTo>
                    <a:cubicBezTo>
                      <a:pt x="377" y="6937"/>
                      <a:pt x="0" y="10332"/>
                      <a:pt x="73" y="10917"/>
                    </a:cubicBezTo>
                    <a:cubicBezTo>
                      <a:pt x="85" y="11025"/>
                      <a:pt x="144" y="11075"/>
                      <a:pt x="240" y="11075"/>
                    </a:cubicBezTo>
                    <a:cubicBezTo>
                      <a:pt x="865" y="11075"/>
                      <a:pt x="3054" y="8957"/>
                      <a:pt x="3688" y="7205"/>
                    </a:cubicBezTo>
                    <a:cubicBezTo>
                      <a:pt x="4430" y="5185"/>
                      <a:pt x="4211" y="5087"/>
                      <a:pt x="5026" y="3456"/>
                    </a:cubicBezTo>
                    <a:cubicBezTo>
                      <a:pt x="5854" y="1813"/>
                      <a:pt x="5769" y="523"/>
                      <a:pt x="3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5"/>
              <p:cNvSpPr/>
              <p:nvPr/>
            </p:nvSpPr>
            <p:spPr>
              <a:xfrm>
                <a:off x="9556325" y="4252163"/>
                <a:ext cx="317050" cy="390625"/>
              </a:xfrm>
              <a:custGeom>
                <a:rect b="b" l="l" r="r" t="t"/>
                <a:pathLst>
                  <a:path extrusionOk="0" h="15625" w="12682">
                    <a:moveTo>
                      <a:pt x="4604" y="0"/>
                    </a:moveTo>
                    <a:cubicBezTo>
                      <a:pt x="2833" y="0"/>
                      <a:pt x="0" y="2019"/>
                      <a:pt x="0" y="2019"/>
                    </a:cubicBezTo>
                    <a:cubicBezTo>
                      <a:pt x="0" y="2019"/>
                      <a:pt x="1156" y="3418"/>
                      <a:pt x="2532" y="5159"/>
                    </a:cubicBezTo>
                    <a:cubicBezTo>
                      <a:pt x="4223" y="7313"/>
                      <a:pt x="6231" y="9990"/>
                      <a:pt x="6779" y="11207"/>
                    </a:cubicBezTo>
                    <a:cubicBezTo>
                      <a:pt x="7010" y="11730"/>
                      <a:pt x="7229" y="12290"/>
                      <a:pt x="7424" y="12850"/>
                    </a:cubicBezTo>
                    <a:cubicBezTo>
                      <a:pt x="7765" y="13823"/>
                      <a:pt x="8057" y="14797"/>
                      <a:pt x="8349" y="15625"/>
                    </a:cubicBezTo>
                    <a:lnTo>
                      <a:pt x="12681" y="13738"/>
                    </a:lnTo>
                    <a:cubicBezTo>
                      <a:pt x="12292" y="12996"/>
                      <a:pt x="11330" y="11767"/>
                      <a:pt x="10539" y="10805"/>
                    </a:cubicBezTo>
                    <a:cubicBezTo>
                      <a:pt x="9870" y="9978"/>
                      <a:pt x="9322" y="9345"/>
                      <a:pt x="9322" y="9345"/>
                    </a:cubicBezTo>
                    <a:cubicBezTo>
                      <a:pt x="9322" y="9345"/>
                      <a:pt x="8105" y="5889"/>
                      <a:pt x="6986" y="3211"/>
                    </a:cubicBezTo>
                    <a:cubicBezTo>
                      <a:pt x="6523" y="2080"/>
                      <a:pt x="6073" y="1082"/>
                      <a:pt x="5744" y="546"/>
                    </a:cubicBezTo>
                    <a:cubicBezTo>
                      <a:pt x="5500" y="154"/>
                      <a:pt x="5092" y="0"/>
                      <a:pt x="4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5"/>
              <p:cNvSpPr/>
              <p:nvPr/>
            </p:nvSpPr>
            <p:spPr>
              <a:xfrm>
                <a:off x="9556325" y="4220463"/>
                <a:ext cx="317050" cy="422325"/>
              </a:xfrm>
              <a:custGeom>
                <a:rect b="b" l="l" r="r" t="t"/>
                <a:pathLst>
                  <a:path extrusionOk="0" fill="none" h="16893" w="12682">
                    <a:moveTo>
                      <a:pt x="8349" y="16893"/>
                    </a:moveTo>
                    <a:cubicBezTo>
                      <a:pt x="8057" y="16065"/>
                      <a:pt x="7765" y="15091"/>
                      <a:pt x="7424" y="14118"/>
                    </a:cubicBezTo>
                    <a:cubicBezTo>
                      <a:pt x="7229" y="13558"/>
                      <a:pt x="7010" y="12998"/>
                      <a:pt x="6779" y="12475"/>
                    </a:cubicBezTo>
                    <a:cubicBezTo>
                      <a:pt x="6231" y="11258"/>
                      <a:pt x="4223" y="8581"/>
                      <a:pt x="2532" y="6427"/>
                    </a:cubicBezTo>
                    <a:cubicBezTo>
                      <a:pt x="1156" y="4686"/>
                      <a:pt x="0" y="3287"/>
                      <a:pt x="0" y="3287"/>
                    </a:cubicBezTo>
                    <a:cubicBezTo>
                      <a:pt x="0" y="3287"/>
                      <a:pt x="4613" y="1"/>
                      <a:pt x="5744" y="1814"/>
                    </a:cubicBezTo>
                    <a:cubicBezTo>
                      <a:pt x="6073" y="2350"/>
                      <a:pt x="6523" y="3348"/>
                      <a:pt x="6986" y="4479"/>
                    </a:cubicBezTo>
                    <a:cubicBezTo>
                      <a:pt x="8105" y="7157"/>
                      <a:pt x="9322" y="10613"/>
                      <a:pt x="9322" y="10613"/>
                    </a:cubicBezTo>
                    <a:cubicBezTo>
                      <a:pt x="9322" y="10613"/>
                      <a:pt x="9870" y="11246"/>
                      <a:pt x="10539" y="12073"/>
                    </a:cubicBezTo>
                    <a:cubicBezTo>
                      <a:pt x="11330" y="13035"/>
                      <a:pt x="12292" y="14264"/>
                      <a:pt x="12681" y="15006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5"/>
              <p:cNvSpPr/>
              <p:nvPr/>
            </p:nvSpPr>
            <p:spPr>
              <a:xfrm>
                <a:off x="9546533" y="4252113"/>
                <a:ext cx="174950" cy="103750"/>
              </a:xfrm>
              <a:custGeom>
                <a:rect b="b" l="l" r="r" t="t"/>
                <a:pathLst>
                  <a:path extrusionOk="0" h="4150" w="6998">
                    <a:moveTo>
                      <a:pt x="4599" y="1"/>
                    </a:moveTo>
                    <a:cubicBezTo>
                      <a:pt x="2829" y="1"/>
                      <a:pt x="0" y="2009"/>
                      <a:pt x="0" y="2009"/>
                    </a:cubicBezTo>
                    <a:cubicBezTo>
                      <a:pt x="0" y="2009"/>
                      <a:pt x="1145" y="4150"/>
                      <a:pt x="3760" y="4150"/>
                    </a:cubicBezTo>
                    <a:cubicBezTo>
                      <a:pt x="4661" y="4150"/>
                      <a:pt x="5735" y="3896"/>
                      <a:pt x="6998" y="3213"/>
                    </a:cubicBezTo>
                    <a:cubicBezTo>
                      <a:pt x="6523" y="2082"/>
                      <a:pt x="6073" y="1096"/>
                      <a:pt x="5744" y="548"/>
                    </a:cubicBezTo>
                    <a:cubicBezTo>
                      <a:pt x="5499" y="155"/>
                      <a:pt x="5090" y="1"/>
                      <a:pt x="45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5"/>
              <p:cNvSpPr/>
              <p:nvPr/>
            </p:nvSpPr>
            <p:spPr>
              <a:xfrm>
                <a:off x="9742225" y="4522288"/>
                <a:ext cx="149700" cy="201200"/>
              </a:xfrm>
              <a:custGeom>
                <a:rect b="b" l="l" r="r" t="t"/>
                <a:pathLst>
                  <a:path extrusionOk="0" h="8048" w="5988">
                    <a:moveTo>
                      <a:pt x="3116" y="0"/>
                    </a:moveTo>
                    <a:cubicBezTo>
                      <a:pt x="2276" y="1741"/>
                      <a:pt x="888" y="2045"/>
                      <a:pt x="0" y="2045"/>
                    </a:cubicBezTo>
                    <a:cubicBezTo>
                      <a:pt x="621" y="3822"/>
                      <a:pt x="1083" y="5623"/>
                      <a:pt x="1667" y="6438"/>
                    </a:cubicBezTo>
                    <a:cubicBezTo>
                      <a:pt x="2341" y="7375"/>
                      <a:pt x="4142" y="8047"/>
                      <a:pt x="4948" y="8047"/>
                    </a:cubicBezTo>
                    <a:cubicBezTo>
                      <a:pt x="5074" y="8047"/>
                      <a:pt x="5176" y="8031"/>
                      <a:pt x="5245" y="7996"/>
                    </a:cubicBezTo>
                    <a:cubicBezTo>
                      <a:pt x="5769" y="7728"/>
                      <a:pt x="5988" y="4321"/>
                      <a:pt x="5257" y="2945"/>
                    </a:cubicBezTo>
                    <a:cubicBezTo>
                      <a:pt x="4856" y="2203"/>
                      <a:pt x="3907" y="974"/>
                      <a:pt x="31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5"/>
              <p:cNvSpPr/>
              <p:nvPr/>
            </p:nvSpPr>
            <p:spPr>
              <a:xfrm>
                <a:off x="9015050" y="3669163"/>
                <a:ext cx="754875" cy="739100"/>
              </a:xfrm>
              <a:custGeom>
                <a:rect b="b" l="l" r="r" t="t"/>
                <a:pathLst>
                  <a:path extrusionOk="0" h="29564" w="30195">
                    <a:moveTo>
                      <a:pt x="19923" y="1"/>
                    </a:moveTo>
                    <a:lnTo>
                      <a:pt x="1" y="3141"/>
                    </a:lnTo>
                    <a:cubicBezTo>
                      <a:pt x="1" y="3141"/>
                      <a:pt x="1169" y="10224"/>
                      <a:pt x="2690" y="17416"/>
                    </a:cubicBezTo>
                    <a:cubicBezTo>
                      <a:pt x="3652" y="21931"/>
                      <a:pt x="4747" y="26483"/>
                      <a:pt x="5782" y="29343"/>
                    </a:cubicBezTo>
                    <a:cubicBezTo>
                      <a:pt x="5782" y="29343"/>
                      <a:pt x="7138" y="29563"/>
                      <a:pt x="9416" y="29563"/>
                    </a:cubicBezTo>
                    <a:cubicBezTo>
                      <a:pt x="10919" y="29563"/>
                      <a:pt x="12824" y="29467"/>
                      <a:pt x="15006" y="29148"/>
                    </a:cubicBezTo>
                    <a:cubicBezTo>
                      <a:pt x="15749" y="29051"/>
                      <a:pt x="16516" y="28904"/>
                      <a:pt x="17319" y="28746"/>
                    </a:cubicBezTo>
                    <a:cubicBezTo>
                      <a:pt x="21858" y="27821"/>
                      <a:pt x="26215" y="26130"/>
                      <a:pt x="30195" y="23744"/>
                    </a:cubicBezTo>
                    <a:cubicBezTo>
                      <a:pt x="30195" y="23744"/>
                      <a:pt x="25935" y="14057"/>
                      <a:pt x="22783" y="6731"/>
                    </a:cubicBezTo>
                    <a:cubicBezTo>
                      <a:pt x="21554" y="3895"/>
                      <a:pt x="20495" y="1425"/>
                      <a:pt x="199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5"/>
              <p:cNvSpPr/>
              <p:nvPr/>
            </p:nvSpPr>
            <p:spPr>
              <a:xfrm>
                <a:off x="9308350" y="4003838"/>
                <a:ext cx="139675" cy="394025"/>
              </a:xfrm>
              <a:custGeom>
                <a:rect b="b" l="l" r="r" t="t"/>
                <a:pathLst>
                  <a:path extrusionOk="0" fill="none" h="15761" w="5587">
                    <a:moveTo>
                      <a:pt x="3274" y="15761"/>
                    </a:moveTo>
                    <a:lnTo>
                      <a:pt x="1" y="1"/>
                    </a:lnTo>
                    <a:lnTo>
                      <a:pt x="5587" y="15347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5"/>
              <p:cNvSpPr/>
              <p:nvPr/>
            </p:nvSpPr>
            <p:spPr>
              <a:xfrm>
                <a:off x="8254750" y="2871438"/>
                <a:ext cx="272025" cy="181100"/>
              </a:xfrm>
              <a:custGeom>
                <a:rect b="b" l="l" r="r" t="t"/>
                <a:pathLst>
                  <a:path extrusionOk="0" h="7244" w="10881">
                    <a:moveTo>
                      <a:pt x="10880" y="0"/>
                    </a:moveTo>
                    <a:lnTo>
                      <a:pt x="10430" y="61"/>
                    </a:lnTo>
                    <a:lnTo>
                      <a:pt x="6134" y="548"/>
                    </a:lnTo>
                    <a:cubicBezTo>
                      <a:pt x="6134" y="548"/>
                      <a:pt x="4601" y="658"/>
                      <a:pt x="4150" y="670"/>
                    </a:cubicBezTo>
                    <a:cubicBezTo>
                      <a:pt x="3797" y="682"/>
                      <a:pt x="2313" y="925"/>
                      <a:pt x="1753" y="1023"/>
                    </a:cubicBezTo>
                    <a:cubicBezTo>
                      <a:pt x="1619" y="1047"/>
                      <a:pt x="1534" y="1157"/>
                      <a:pt x="1546" y="1278"/>
                    </a:cubicBezTo>
                    <a:cubicBezTo>
                      <a:pt x="1558" y="1400"/>
                      <a:pt x="1643" y="1497"/>
                      <a:pt x="1765" y="1509"/>
                    </a:cubicBezTo>
                    <a:lnTo>
                      <a:pt x="3870" y="1741"/>
                    </a:lnTo>
                    <a:lnTo>
                      <a:pt x="183" y="3262"/>
                    </a:lnTo>
                    <a:cubicBezTo>
                      <a:pt x="49" y="3311"/>
                      <a:pt x="0" y="3481"/>
                      <a:pt x="73" y="3615"/>
                    </a:cubicBezTo>
                    <a:lnTo>
                      <a:pt x="98" y="3664"/>
                    </a:lnTo>
                    <a:cubicBezTo>
                      <a:pt x="145" y="3739"/>
                      <a:pt x="221" y="3785"/>
                      <a:pt x="304" y="3785"/>
                    </a:cubicBezTo>
                    <a:cubicBezTo>
                      <a:pt x="328" y="3785"/>
                      <a:pt x="353" y="3781"/>
                      <a:pt x="378" y="3773"/>
                    </a:cubicBezTo>
                    <a:lnTo>
                      <a:pt x="3152" y="2982"/>
                    </a:lnTo>
                    <a:lnTo>
                      <a:pt x="3286" y="3213"/>
                    </a:lnTo>
                    <a:lnTo>
                      <a:pt x="1035" y="5100"/>
                    </a:lnTo>
                    <a:cubicBezTo>
                      <a:pt x="937" y="5185"/>
                      <a:pt x="913" y="5331"/>
                      <a:pt x="998" y="5440"/>
                    </a:cubicBezTo>
                    <a:lnTo>
                      <a:pt x="1035" y="5489"/>
                    </a:lnTo>
                    <a:cubicBezTo>
                      <a:pt x="1081" y="5551"/>
                      <a:pt x="1152" y="5583"/>
                      <a:pt x="1225" y="5583"/>
                    </a:cubicBezTo>
                    <a:cubicBezTo>
                      <a:pt x="1268" y="5583"/>
                      <a:pt x="1311" y="5572"/>
                      <a:pt x="1351" y="5550"/>
                    </a:cubicBezTo>
                    <a:lnTo>
                      <a:pt x="3846" y="4199"/>
                    </a:lnTo>
                    <a:lnTo>
                      <a:pt x="4065" y="4455"/>
                    </a:lnTo>
                    <a:lnTo>
                      <a:pt x="2592" y="6231"/>
                    </a:lnTo>
                    <a:cubicBezTo>
                      <a:pt x="2495" y="6353"/>
                      <a:pt x="2532" y="6511"/>
                      <a:pt x="2653" y="6597"/>
                    </a:cubicBezTo>
                    <a:lnTo>
                      <a:pt x="2702" y="6621"/>
                    </a:lnTo>
                    <a:cubicBezTo>
                      <a:pt x="2744" y="6647"/>
                      <a:pt x="2793" y="6660"/>
                      <a:pt x="2841" y="6660"/>
                    </a:cubicBezTo>
                    <a:cubicBezTo>
                      <a:pt x="2904" y="6660"/>
                      <a:pt x="2965" y="6638"/>
                      <a:pt x="3006" y="6597"/>
                    </a:cubicBezTo>
                    <a:lnTo>
                      <a:pt x="4515" y="5112"/>
                    </a:lnTo>
                    <a:lnTo>
                      <a:pt x="4807" y="5380"/>
                    </a:lnTo>
                    <a:lnTo>
                      <a:pt x="4138" y="6901"/>
                    </a:lnTo>
                    <a:cubicBezTo>
                      <a:pt x="4065" y="7047"/>
                      <a:pt x="4162" y="7217"/>
                      <a:pt x="4321" y="7242"/>
                    </a:cubicBezTo>
                    <a:lnTo>
                      <a:pt x="4369" y="7242"/>
                    </a:lnTo>
                    <a:cubicBezTo>
                      <a:pt x="4379" y="7243"/>
                      <a:pt x="4389" y="7243"/>
                      <a:pt x="4399" y="7243"/>
                    </a:cubicBezTo>
                    <a:cubicBezTo>
                      <a:pt x="4486" y="7243"/>
                      <a:pt x="4569" y="7197"/>
                      <a:pt x="4613" y="7132"/>
                    </a:cubicBezTo>
                    <a:lnTo>
                      <a:pt x="6730" y="3822"/>
                    </a:lnTo>
                    <a:cubicBezTo>
                      <a:pt x="6901" y="3554"/>
                      <a:pt x="7047" y="3262"/>
                      <a:pt x="7144" y="2958"/>
                    </a:cubicBezTo>
                    <a:lnTo>
                      <a:pt x="7241" y="2678"/>
                    </a:lnTo>
                    <a:lnTo>
                      <a:pt x="8994" y="2848"/>
                    </a:lnTo>
                    <a:lnTo>
                      <a:pt x="10880" y="3043"/>
                    </a:lnTo>
                    <a:lnTo>
                      <a:pt x="1088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5"/>
              <p:cNvSpPr/>
              <p:nvPr/>
            </p:nvSpPr>
            <p:spPr>
              <a:xfrm>
                <a:off x="8351800" y="2914338"/>
                <a:ext cx="42325" cy="23450"/>
              </a:xfrm>
              <a:custGeom>
                <a:rect b="b" l="l" r="r" t="t"/>
                <a:pathLst>
                  <a:path extrusionOk="0" h="938" w="1693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594" y="938"/>
                      <a:pt x="1652" y="938"/>
                    </a:cubicBezTo>
                    <a:cubicBezTo>
                      <a:pt x="1665" y="938"/>
                      <a:pt x="1679" y="938"/>
                      <a:pt x="1692" y="9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5"/>
              <p:cNvSpPr/>
              <p:nvPr/>
            </p:nvSpPr>
            <p:spPr>
              <a:xfrm>
                <a:off x="8351800" y="2914338"/>
                <a:ext cx="42325" cy="24050"/>
              </a:xfrm>
              <a:custGeom>
                <a:rect b="b" l="l" r="r" t="t"/>
                <a:pathLst>
                  <a:path extrusionOk="0" fill="none" h="962" w="1693">
                    <a:moveTo>
                      <a:pt x="0" y="0"/>
                    </a:moveTo>
                    <a:cubicBezTo>
                      <a:pt x="0" y="0"/>
                      <a:pt x="609" y="962"/>
                      <a:pt x="1692" y="937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5"/>
              <p:cNvSpPr/>
              <p:nvPr/>
            </p:nvSpPr>
            <p:spPr>
              <a:xfrm>
                <a:off x="8514575" y="2827613"/>
                <a:ext cx="514500" cy="227000"/>
              </a:xfrm>
              <a:custGeom>
                <a:rect b="b" l="l" r="r" t="t"/>
                <a:pathLst>
                  <a:path extrusionOk="0" h="9080" w="20580">
                    <a:moveTo>
                      <a:pt x="20580" y="1"/>
                    </a:moveTo>
                    <a:lnTo>
                      <a:pt x="0" y="1376"/>
                    </a:lnTo>
                    <a:lnTo>
                      <a:pt x="0" y="8556"/>
                    </a:lnTo>
                    <a:lnTo>
                      <a:pt x="10369" y="8836"/>
                    </a:lnTo>
                    <a:lnTo>
                      <a:pt x="15809" y="8982"/>
                    </a:lnTo>
                    <a:lnTo>
                      <a:pt x="19667" y="9080"/>
                    </a:lnTo>
                    <a:lnTo>
                      <a:pt x="20178" y="4054"/>
                    </a:lnTo>
                    <a:lnTo>
                      <a:pt x="20349" y="2301"/>
                    </a:lnTo>
                    <a:lnTo>
                      <a:pt x="205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5"/>
              <p:cNvSpPr/>
              <p:nvPr/>
            </p:nvSpPr>
            <p:spPr>
              <a:xfrm>
                <a:off x="8773800" y="2877304"/>
                <a:ext cx="249500" cy="169475"/>
              </a:xfrm>
              <a:custGeom>
                <a:rect b="b" l="l" r="r" t="t"/>
                <a:pathLst>
                  <a:path extrusionOk="0" h="6779" w="9980">
                    <a:moveTo>
                      <a:pt x="9980" y="0"/>
                    </a:moveTo>
                    <a:cubicBezTo>
                      <a:pt x="7339" y="1728"/>
                      <a:pt x="2288" y="5038"/>
                      <a:pt x="0" y="6523"/>
                    </a:cubicBezTo>
                    <a:lnTo>
                      <a:pt x="5428" y="6681"/>
                    </a:lnTo>
                    <a:lnTo>
                      <a:pt x="9298" y="6779"/>
                    </a:lnTo>
                    <a:lnTo>
                      <a:pt x="9797" y="1753"/>
                    </a:lnTo>
                    <a:lnTo>
                      <a:pt x="99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5"/>
              <p:cNvSpPr/>
              <p:nvPr/>
            </p:nvSpPr>
            <p:spPr>
              <a:xfrm>
                <a:off x="8909800" y="2928938"/>
                <a:ext cx="109250" cy="125675"/>
              </a:xfrm>
              <a:custGeom>
                <a:rect b="b" l="l" r="r" t="t"/>
                <a:pathLst>
                  <a:path extrusionOk="0" h="5027" w="4370">
                    <a:moveTo>
                      <a:pt x="4369" y="1"/>
                    </a:moveTo>
                    <a:lnTo>
                      <a:pt x="0" y="4929"/>
                    </a:lnTo>
                    <a:lnTo>
                      <a:pt x="3858" y="5027"/>
                    </a:lnTo>
                    <a:lnTo>
                      <a:pt x="4369" y="1"/>
                    </a:lnTo>
                    <a:close/>
                  </a:path>
                </a:pathLst>
              </a:custGeom>
              <a:solidFill>
                <a:srgbClr val="231F20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5"/>
              <p:cNvSpPr/>
              <p:nvPr/>
            </p:nvSpPr>
            <p:spPr>
              <a:xfrm>
                <a:off x="8567825" y="2880563"/>
                <a:ext cx="325" cy="137250"/>
              </a:xfrm>
              <a:custGeom>
                <a:rect b="b" l="l" r="r" t="t"/>
                <a:pathLst>
                  <a:path extrusionOk="0" h="5490" w="13">
                    <a:moveTo>
                      <a:pt x="0" y="1"/>
                    </a:moveTo>
                    <a:lnTo>
                      <a:pt x="12" y="5489"/>
                    </a:lnTo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5"/>
              <p:cNvSpPr/>
              <p:nvPr/>
            </p:nvSpPr>
            <p:spPr>
              <a:xfrm>
                <a:off x="8567825" y="2880563"/>
                <a:ext cx="325" cy="137250"/>
              </a:xfrm>
              <a:custGeom>
                <a:rect b="b" l="l" r="r" t="t"/>
                <a:pathLst>
                  <a:path extrusionOk="0" fill="none" h="5490" w="13">
                    <a:moveTo>
                      <a:pt x="0" y="1"/>
                    </a:moveTo>
                    <a:lnTo>
                      <a:pt x="12" y="5489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5"/>
              <p:cNvSpPr/>
              <p:nvPr/>
            </p:nvSpPr>
            <p:spPr>
              <a:xfrm>
                <a:off x="9635725" y="2466863"/>
                <a:ext cx="192625" cy="269500"/>
              </a:xfrm>
              <a:custGeom>
                <a:rect b="b" l="l" r="r" t="t"/>
                <a:pathLst>
                  <a:path extrusionOk="0" h="10780" w="7705">
                    <a:moveTo>
                      <a:pt x="4249" y="0"/>
                    </a:moveTo>
                    <a:cubicBezTo>
                      <a:pt x="4161" y="0"/>
                      <a:pt x="4075" y="46"/>
                      <a:pt x="4029" y="131"/>
                    </a:cubicBezTo>
                    <a:lnTo>
                      <a:pt x="2240" y="3697"/>
                    </a:lnTo>
                    <a:lnTo>
                      <a:pt x="2155" y="1567"/>
                    </a:lnTo>
                    <a:cubicBezTo>
                      <a:pt x="2155" y="1458"/>
                      <a:pt x="2069" y="1360"/>
                      <a:pt x="1948" y="1336"/>
                    </a:cubicBezTo>
                    <a:cubicBezTo>
                      <a:pt x="1939" y="1335"/>
                      <a:pt x="1930" y="1335"/>
                      <a:pt x="1921" y="1335"/>
                    </a:cubicBezTo>
                    <a:cubicBezTo>
                      <a:pt x="1809" y="1335"/>
                      <a:pt x="1703" y="1406"/>
                      <a:pt x="1680" y="1519"/>
                    </a:cubicBezTo>
                    <a:cubicBezTo>
                      <a:pt x="1546" y="2078"/>
                      <a:pt x="1193" y="3539"/>
                      <a:pt x="1157" y="3892"/>
                    </a:cubicBezTo>
                    <a:cubicBezTo>
                      <a:pt x="1108" y="4342"/>
                      <a:pt x="877" y="5875"/>
                      <a:pt x="877" y="5875"/>
                    </a:cubicBezTo>
                    <a:lnTo>
                      <a:pt x="658" y="7032"/>
                    </a:lnTo>
                    <a:lnTo>
                      <a:pt x="1" y="10549"/>
                    </a:lnTo>
                    <a:lnTo>
                      <a:pt x="3031" y="10780"/>
                    </a:lnTo>
                    <a:lnTo>
                      <a:pt x="2946" y="7117"/>
                    </a:lnTo>
                    <a:lnTo>
                      <a:pt x="3226" y="7044"/>
                    </a:lnTo>
                    <a:cubicBezTo>
                      <a:pt x="3542" y="6959"/>
                      <a:pt x="3834" y="6849"/>
                      <a:pt x="4114" y="6691"/>
                    </a:cubicBezTo>
                    <a:lnTo>
                      <a:pt x="7570" y="4829"/>
                    </a:lnTo>
                    <a:cubicBezTo>
                      <a:pt x="7655" y="4780"/>
                      <a:pt x="7704" y="4695"/>
                      <a:pt x="7704" y="4598"/>
                    </a:cubicBezTo>
                    <a:lnTo>
                      <a:pt x="7692" y="4549"/>
                    </a:lnTo>
                    <a:cubicBezTo>
                      <a:pt x="7682" y="4421"/>
                      <a:pt x="7577" y="4325"/>
                      <a:pt x="7453" y="4325"/>
                    </a:cubicBezTo>
                    <a:cubicBezTo>
                      <a:pt x="7424" y="4325"/>
                      <a:pt x="7394" y="4330"/>
                      <a:pt x="7363" y="4342"/>
                    </a:cubicBezTo>
                    <a:lnTo>
                      <a:pt x="5806" y="4902"/>
                    </a:lnTo>
                    <a:lnTo>
                      <a:pt x="5562" y="4598"/>
                    </a:lnTo>
                    <a:lnTo>
                      <a:pt x="7157" y="3198"/>
                    </a:lnTo>
                    <a:cubicBezTo>
                      <a:pt x="7242" y="3125"/>
                      <a:pt x="7266" y="3003"/>
                      <a:pt x="7205" y="2894"/>
                    </a:cubicBezTo>
                    <a:lnTo>
                      <a:pt x="7181" y="2845"/>
                    </a:lnTo>
                    <a:cubicBezTo>
                      <a:pt x="7133" y="2757"/>
                      <a:pt x="7047" y="2711"/>
                      <a:pt x="6960" y="2711"/>
                    </a:cubicBezTo>
                    <a:cubicBezTo>
                      <a:pt x="6915" y="2711"/>
                      <a:pt x="6869" y="2723"/>
                      <a:pt x="6828" y="2748"/>
                    </a:cubicBezTo>
                    <a:lnTo>
                      <a:pt x="4929" y="4087"/>
                    </a:lnTo>
                    <a:lnTo>
                      <a:pt x="4698" y="3855"/>
                    </a:lnTo>
                    <a:lnTo>
                      <a:pt x="6232" y="1458"/>
                    </a:lnTo>
                    <a:cubicBezTo>
                      <a:pt x="6305" y="1348"/>
                      <a:pt x="6280" y="1214"/>
                      <a:pt x="6183" y="1141"/>
                    </a:cubicBezTo>
                    <a:lnTo>
                      <a:pt x="6134" y="1093"/>
                    </a:lnTo>
                    <a:cubicBezTo>
                      <a:pt x="6095" y="1053"/>
                      <a:pt x="6039" y="1035"/>
                      <a:pt x="5983" y="1035"/>
                    </a:cubicBezTo>
                    <a:cubicBezTo>
                      <a:pt x="5918" y="1035"/>
                      <a:pt x="5851" y="1059"/>
                      <a:pt x="5806" y="1105"/>
                    </a:cubicBezTo>
                    <a:lnTo>
                      <a:pt x="3761" y="3222"/>
                    </a:lnTo>
                    <a:lnTo>
                      <a:pt x="3542" y="3064"/>
                    </a:lnTo>
                    <a:lnTo>
                      <a:pt x="4528" y="363"/>
                    </a:lnTo>
                    <a:cubicBezTo>
                      <a:pt x="4564" y="265"/>
                      <a:pt x="4528" y="143"/>
                      <a:pt x="4443" y="83"/>
                    </a:cubicBezTo>
                    <a:lnTo>
                      <a:pt x="4394" y="46"/>
                    </a:lnTo>
                    <a:cubicBezTo>
                      <a:pt x="4350" y="15"/>
                      <a:pt x="4299" y="0"/>
                      <a:pt x="4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5"/>
              <p:cNvSpPr/>
              <p:nvPr/>
            </p:nvSpPr>
            <p:spPr>
              <a:xfrm>
                <a:off x="9691700" y="2559588"/>
                <a:ext cx="22850" cy="43825"/>
              </a:xfrm>
              <a:custGeom>
                <a:rect b="b" l="l" r="r" t="t"/>
                <a:pathLst>
                  <a:path extrusionOk="0" h="1753" w="914">
                    <a:moveTo>
                      <a:pt x="1" y="0"/>
                    </a:moveTo>
                    <a:lnTo>
                      <a:pt x="804" y="1753"/>
                    </a:lnTo>
                    <a:cubicBezTo>
                      <a:pt x="914" y="67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5"/>
              <p:cNvSpPr/>
              <p:nvPr/>
            </p:nvSpPr>
            <p:spPr>
              <a:xfrm>
                <a:off x="9691700" y="2559588"/>
                <a:ext cx="22850" cy="43825"/>
              </a:xfrm>
              <a:custGeom>
                <a:rect b="b" l="l" r="r" t="t"/>
                <a:pathLst>
                  <a:path extrusionOk="0" fill="none" h="1753" w="914">
                    <a:moveTo>
                      <a:pt x="1" y="0"/>
                    </a:moveTo>
                    <a:cubicBezTo>
                      <a:pt x="1" y="0"/>
                      <a:pt x="914" y="670"/>
                      <a:pt x="804" y="1753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5"/>
              <p:cNvSpPr/>
              <p:nvPr/>
            </p:nvSpPr>
            <p:spPr>
              <a:xfrm>
                <a:off x="9406325" y="2655413"/>
                <a:ext cx="385200" cy="356925"/>
              </a:xfrm>
              <a:custGeom>
                <a:rect b="b" l="l" r="r" t="t"/>
                <a:pathLst>
                  <a:path extrusionOk="0" h="14277" w="15408">
                    <a:moveTo>
                      <a:pt x="8945" y="1"/>
                    </a:moveTo>
                    <a:lnTo>
                      <a:pt x="7911" y="6329"/>
                    </a:lnTo>
                    <a:lnTo>
                      <a:pt x="0" y="6280"/>
                    </a:lnTo>
                    <a:lnTo>
                      <a:pt x="329" y="10382"/>
                    </a:lnTo>
                    <a:lnTo>
                      <a:pt x="658" y="14276"/>
                    </a:lnTo>
                    <a:lnTo>
                      <a:pt x="3591" y="13607"/>
                    </a:lnTo>
                    <a:lnTo>
                      <a:pt x="12219" y="11623"/>
                    </a:lnTo>
                    <a:lnTo>
                      <a:pt x="15408" y="950"/>
                    </a:lnTo>
                    <a:cubicBezTo>
                      <a:pt x="12961" y="366"/>
                      <a:pt x="8945" y="1"/>
                      <a:pt x="8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5"/>
              <p:cNvSpPr/>
              <p:nvPr/>
            </p:nvSpPr>
            <p:spPr>
              <a:xfrm>
                <a:off x="9636025" y="2693138"/>
                <a:ext cx="119000" cy="17075"/>
              </a:xfrm>
              <a:custGeom>
                <a:rect b="b" l="l" r="r" t="t"/>
                <a:pathLst>
                  <a:path extrusionOk="0" h="683" w="4760">
                    <a:moveTo>
                      <a:pt x="1" y="1"/>
                    </a:moveTo>
                    <a:lnTo>
                      <a:pt x="4759" y="682"/>
                    </a:lnTo>
                    <a:cubicBezTo>
                      <a:pt x="3287" y="427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5"/>
              <p:cNvSpPr/>
              <p:nvPr/>
            </p:nvSpPr>
            <p:spPr>
              <a:xfrm>
                <a:off x="9636025" y="2693138"/>
                <a:ext cx="119000" cy="17075"/>
              </a:xfrm>
              <a:custGeom>
                <a:rect b="b" l="l" r="r" t="t"/>
                <a:pathLst>
                  <a:path extrusionOk="0" fill="none" h="683" w="4760">
                    <a:moveTo>
                      <a:pt x="1" y="1"/>
                    </a:moveTo>
                    <a:cubicBezTo>
                      <a:pt x="1" y="1"/>
                      <a:pt x="3287" y="427"/>
                      <a:pt x="4759" y="682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5"/>
              <p:cNvSpPr/>
              <p:nvPr/>
            </p:nvSpPr>
            <p:spPr>
              <a:xfrm>
                <a:off x="9568175" y="2823430"/>
                <a:ext cx="35625" cy="43825"/>
              </a:xfrm>
              <a:custGeom>
                <a:rect b="b" l="l" r="r" t="t"/>
                <a:pathLst>
                  <a:path extrusionOk="0" h="1753" w="1425">
                    <a:moveTo>
                      <a:pt x="1" y="0"/>
                    </a:moveTo>
                    <a:lnTo>
                      <a:pt x="1145" y="1753"/>
                    </a:lnTo>
                    <a:lnTo>
                      <a:pt x="14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8916475" y="2812113"/>
                <a:ext cx="736925" cy="1121625"/>
              </a:xfrm>
              <a:custGeom>
                <a:rect b="b" l="l" r="r" t="t"/>
                <a:pathLst>
                  <a:path extrusionOk="0" h="44865" w="29477">
                    <a:moveTo>
                      <a:pt x="19582" y="0"/>
                    </a:moveTo>
                    <a:lnTo>
                      <a:pt x="4504" y="621"/>
                    </a:lnTo>
                    <a:cubicBezTo>
                      <a:pt x="1" y="11793"/>
                      <a:pt x="950" y="44214"/>
                      <a:pt x="950" y="44214"/>
                    </a:cubicBezTo>
                    <a:cubicBezTo>
                      <a:pt x="3521" y="44647"/>
                      <a:pt x="6117" y="44864"/>
                      <a:pt x="8716" y="44864"/>
                    </a:cubicBezTo>
                    <a:cubicBezTo>
                      <a:pt x="10200" y="44864"/>
                      <a:pt x="11686" y="44793"/>
                      <a:pt x="13169" y="44652"/>
                    </a:cubicBezTo>
                    <a:lnTo>
                      <a:pt x="13436" y="37910"/>
                    </a:lnTo>
                    <a:lnTo>
                      <a:pt x="17063" y="44104"/>
                    </a:lnTo>
                    <a:cubicBezTo>
                      <a:pt x="24876" y="42631"/>
                      <a:pt x="29476" y="39552"/>
                      <a:pt x="29476" y="39552"/>
                    </a:cubicBezTo>
                    <a:cubicBezTo>
                      <a:pt x="24645" y="31216"/>
                      <a:pt x="19582" y="0"/>
                      <a:pt x="19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8965475" y="3887013"/>
                <a:ext cx="250100" cy="17375"/>
              </a:xfrm>
              <a:custGeom>
                <a:rect b="b" l="l" r="r" t="t"/>
                <a:pathLst>
                  <a:path extrusionOk="0" fill="none" h="695" w="10004">
                    <a:moveTo>
                      <a:pt x="0" y="1"/>
                    </a:moveTo>
                    <a:cubicBezTo>
                      <a:pt x="0" y="1"/>
                      <a:pt x="5513" y="694"/>
                      <a:pt x="10004" y="183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9368600" y="3784788"/>
                <a:ext cx="241600" cy="90700"/>
              </a:xfrm>
              <a:custGeom>
                <a:rect b="b" l="l" r="r" t="t"/>
                <a:pathLst>
                  <a:path extrusionOk="0" fill="none" h="3628" w="9664">
                    <a:moveTo>
                      <a:pt x="0" y="3627"/>
                    </a:moveTo>
                    <a:cubicBezTo>
                      <a:pt x="0" y="3627"/>
                      <a:pt x="6000" y="2240"/>
                      <a:pt x="9663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9213425" y="2964538"/>
                <a:ext cx="47200" cy="828175"/>
              </a:xfrm>
              <a:custGeom>
                <a:rect b="b" l="l" r="r" t="t"/>
                <a:pathLst>
                  <a:path extrusionOk="0" fill="none" h="33127" w="1888">
                    <a:moveTo>
                      <a:pt x="1" y="0"/>
                    </a:moveTo>
                    <a:cubicBezTo>
                      <a:pt x="1" y="0"/>
                      <a:pt x="25" y="20908"/>
                      <a:pt x="1887" y="33127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9007150" y="2813492"/>
                <a:ext cx="437225" cy="193525"/>
              </a:xfrm>
              <a:custGeom>
                <a:rect b="b" l="l" r="r" t="t"/>
                <a:pathLst>
                  <a:path extrusionOk="0" h="7741" w="17489">
                    <a:moveTo>
                      <a:pt x="17489" y="0"/>
                    </a:moveTo>
                    <a:lnTo>
                      <a:pt x="15164" y="61"/>
                    </a:lnTo>
                    <a:lnTo>
                      <a:pt x="2325" y="451"/>
                    </a:lnTo>
                    <a:lnTo>
                      <a:pt x="1" y="511"/>
                    </a:lnTo>
                    <a:cubicBezTo>
                      <a:pt x="1" y="511"/>
                      <a:pt x="4406" y="5282"/>
                      <a:pt x="8203" y="7740"/>
                    </a:cubicBezTo>
                    <a:cubicBezTo>
                      <a:pt x="8203" y="7740"/>
                      <a:pt x="14458" y="3408"/>
                      <a:pt x="17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9065250" y="2808163"/>
                <a:ext cx="321025" cy="141800"/>
              </a:xfrm>
              <a:custGeom>
                <a:rect b="b" l="l" r="r" t="t"/>
                <a:pathLst>
                  <a:path extrusionOk="0" h="5672" w="12841">
                    <a:moveTo>
                      <a:pt x="12840" y="0"/>
                    </a:moveTo>
                    <a:lnTo>
                      <a:pt x="1" y="377"/>
                    </a:lnTo>
                    <a:cubicBezTo>
                      <a:pt x="463" y="864"/>
                      <a:pt x="3433" y="3992"/>
                      <a:pt x="6025" y="5671"/>
                    </a:cubicBezTo>
                    <a:cubicBezTo>
                      <a:pt x="6025" y="5671"/>
                      <a:pt x="10577" y="2519"/>
                      <a:pt x="12840" y="0"/>
                    </a:cubicBezTo>
                    <a:close/>
                  </a:path>
                </a:pathLst>
              </a:custGeom>
              <a:solidFill>
                <a:srgbClr val="CB1C3E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9144375" y="2710188"/>
                <a:ext cx="141500" cy="148800"/>
              </a:xfrm>
              <a:custGeom>
                <a:rect b="b" l="l" r="r" t="t"/>
                <a:pathLst>
                  <a:path extrusionOk="0" h="5952" w="5660">
                    <a:moveTo>
                      <a:pt x="4698" y="0"/>
                    </a:moveTo>
                    <a:lnTo>
                      <a:pt x="1168" y="1643"/>
                    </a:lnTo>
                    <a:lnTo>
                      <a:pt x="1071" y="3785"/>
                    </a:lnTo>
                    <a:cubicBezTo>
                      <a:pt x="1047" y="4296"/>
                      <a:pt x="876" y="4795"/>
                      <a:pt x="572" y="5197"/>
                    </a:cubicBezTo>
                    <a:lnTo>
                      <a:pt x="0" y="5951"/>
                    </a:lnTo>
                    <a:lnTo>
                      <a:pt x="5659" y="5891"/>
                    </a:lnTo>
                    <a:lnTo>
                      <a:pt x="5087" y="5112"/>
                    </a:lnTo>
                    <a:cubicBezTo>
                      <a:pt x="4844" y="4759"/>
                      <a:pt x="4698" y="4345"/>
                      <a:pt x="4698" y="3907"/>
                    </a:cubicBezTo>
                    <a:lnTo>
                      <a:pt x="46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9144375" y="2710188"/>
                <a:ext cx="141500" cy="148800"/>
              </a:xfrm>
              <a:custGeom>
                <a:rect b="b" l="l" r="r" t="t"/>
                <a:pathLst>
                  <a:path extrusionOk="0" fill="none" h="5952" w="5660">
                    <a:moveTo>
                      <a:pt x="5659" y="5891"/>
                    </a:moveTo>
                    <a:lnTo>
                      <a:pt x="5087" y="5112"/>
                    </a:lnTo>
                    <a:cubicBezTo>
                      <a:pt x="4844" y="4759"/>
                      <a:pt x="4698" y="4345"/>
                      <a:pt x="4698" y="3907"/>
                    </a:cubicBezTo>
                    <a:lnTo>
                      <a:pt x="4698" y="0"/>
                    </a:lnTo>
                    <a:lnTo>
                      <a:pt x="1168" y="1643"/>
                    </a:lnTo>
                    <a:lnTo>
                      <a:pt x="1071" y="3785"/>
                    </a:lnTo>
                    <a:cubicBezTo>
                      <a:pt x="1047" y="4296"/>
                      <a:pt x="876" y="4795"/>
                      <a:pt x="572" y="5197"/>
                    </a:cubicBezTo>
                    <a:lnTo>
                      <a:pt x="0" y="5951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9065250" y="2809063"/>
                <a:ext cx="313100" cy="140900"/>
              </a:xfrm>
              <a:custGeom>
                <a:rect b="b" l="l" r="r" t="t"/>
                <a:pathLst>
                  <a:path extrusionOk="0" h="5636" w="12524">
                    <a:moveTo>
                      <a:pt x="11575" y="1"/>
                    </a:moveTo>
                    <a:lnTo>
                      <a:pt x="8739" y="86"/>
                    </a:lnTo>
                    <a:cubicBezTo>
                      <a:pt x="8295" y="689"/>
                      <a:pt x="7520" y="1410"/>
                      <a:pt x="6285" y="1410"/>
                    </a:cubicBezTo>
                    <a:cubicBezTo>
                      <a:pt x="6200" y="1410"/>
                      <a:pt x="6114" y="1407"/>
                      <a:pt x="6025" y="1400"/>
                    </a:cubicBezTo>
                    <a:cubicBezTo>
                      <a:pt x="3847" y="1242"/>
                      <a:pt x="3409" y="512"/>
                      <a:pt x="3409" y="512"/>
                    </a:cubicBezTo>
                    <a:lnTo>
                      <a:pt x="3214" y="244"/>
                    </a:lnTo>
                    <a:lnTo>
                      <a:pt x="1" y="341"/>
                    </a:lnTo>
                    <a:cubicBezTo>
                      <a:pt x="463" y="840"/>
                      <a:pt x="3433" y="3968"/>
                      <a:pt x="6025" y="5635"/>
                    </a:cubicBezTo>
                    <a:cubicBezTo>
                      <a:pt x="6025" y="5635"/>
                      <a:pt x="10187" y="2763"/>
                      <a:pt x="12524" y="305"/>
                    </a:cubicBezTo>
                    <a:lnTo>
                      <a:pt x="1157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9126425" y="2601288"/>
                <a:ext cx="135400" cy="170375"/>
              </a:xfrm>
              <a:custGeom>
                <a:rect b="b" l="l" r="r" t="t"/>
                <a:pathLst>
                  <a:path extrusionOk="0" h="6815" w="5416">
                    <a:moveTo>
                      <a:pt x="2962" y="1"/>
                    </a:moveTo>
                    <a:cubicBezTo>
                      <a:pt x="2183" y="1"/>
                      <a:pt x="1321" y="185"/>
                      <a:pt x="913" y="900"/>
                    </a:cubicBezTo>
                    <a:cubicBezTo>
                      <a:pt x="73" y="2360"/>
                      <a:pt x="0" y="5865"/>
                      <a:pt x="913" y="6596"/>
                    </a:cubicBezTo>
                    <a:cubicBezTo>
                      <a:pt x="1106" y="6750"/>
                      <a:pt x="1375" y="6814"/>
                      <a:pt x="1685" y="6814"/>
                    </a:cubicBezTo>
                    <a:cubicBezTo>
                      <a:pt x="2844" y="6814"/>
                      <a:pt x="4567" y="5912"/>
                      <a:pt x="4941" y="5403"/>
                    </a:cubicBezTo>
                    <a:cubicBezTo>
                      <a:pt x="5416" y="4758"/>
                      <a:pt x="5416" y="3139"/>
                      <a:pt x="5416" y="3139"/>
                    </a:cubicBezTo>
                    <a:cubicBezTo>
                      <a:pt x="5416" y="3139"/>
                      <a:pt x="3700" y="2519"/>
                      <a:pt x="4515" y="206"/>
                    </a:cubicBezTo>
                    <a:cubicBezTo>
                      <a:pt x="4515" y="206"/>
                      <a:pt x="3785" y="1"/>
                      <a:pt x="2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9246900" y="2659263"/>
                <a:ext cx="71050" cy="63725"/>
              </a:xfrm>
              <a:custGeom>
                <a:rect b="b" l="l" r="r" t="t"/>
                <a:pathLst>
                  <a:path extrusionOk="0" h="2549" w="2842">
                    <a:moveTo>
                      <a:pt x="1761" y="0"/>
                    </a:moveTo>
                    <a:cubicBezTo>
                      <a:pt x="1116" y="0"/>
                      <a:pt x="597" y="820"/>
                      <a:pt x="597" y="820"/>
                    </a:cubicBezTo>
                    <a:lnTo>
                      <a:pt x="219" y="1283"/>
                    </a:lnTo>
                    <a:lnTo>
                      <a:pt x="0" y="2548"/>
                    </a:lnTo>
                    <a:cubicBezTo>
                      <a:pt x="16" y="2549"/>
                      <a:pt x="32" y="2549"/>
                      <a:pt x="48" y="2549"/>
                    </a:cubicBezTo>
                    <a:cubicBezTo>
                      <a:pt x="1927" y="2549"/>
                      <a:pt x="2842" y="404"/>
                      <a:pt x="2069" y="66"/>
                    </a:cubicBezTo>
                    <a:cubicBezTo>
                      <a:pt x="1964" y="20"/>
                      <a:pt x="1861" y="0"/>
                      <a:pt x="1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9246900" y="2652388"/>
                <a:ext cx="71225" cy="71500"/>
              </a:xfrm>
              <a:custGeom>
                <a:rect b="b" l="l" r="r" t="t"/>
                <a:pathLst>
                  <a:path extrusionOk="0" fill="none" h="2860" w="2849">
                    <a:moveTo>
                      <a:pt x="219" y="1558"/>
                    </a:moveTo>
                    <a:lnTo>
                      <a:pt x="597" y="1095"/>
                    </a:lnTo>
                    <a:cubicBezTo>
                      <a:pt x="597" y="1095"/>
                      <a:pt x="1290" y="0"/>
                      <a:pt x="2069" y="341"/>
                    </a:cubicBezTo>
                    <a:cubicBezTo>
                      <a:pt x="2848" y="682"/>
                      <a:pt x="1911" y="2860"/>
                      <a:pt x="0" y="2823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8753100" y="2807838"/>
                <a:ext cx="411975" cy="475575"/>
              </a:xfrm>
              <a:custGeom>
                <a:rect b="b" l="l" r="r" t="t"/>
                <a:pathLst>
                  <a:path extrusionOk="0" h="19023" w="16479">
                    <a:moveTo>
                      <a:pt x="13497" y="1"/>
                    </a:moveTo>
                    <a:cubicBezTo>
                      <a:pt x="13205" y="1"/>
                      <a:pt x="12925" y="62"/>
                      <a:pt x="12670" y="183"/>
                    </a:cubicBezTo>
                    <a:cubicBezTo>
                      <a:pt x="3299" y="4625"/>
                      <a:pt x="1" y="17574"/>
                      <a:pt x="1" y="17574"/>
                    </a:cubicBezTo>
                    <a:lnTo>
                      <a:pt x="5295" y="19022"/>
                    </a:lnTo>
                    <a:cubicBezTo>
                      <a:pt x="9262" y="6366"/>
                      <a:pt x="16479" y="281"/>
                      <a:pt x="16479" y="281"/>
                    </a:cubicBezTo>
                    <a:lnTo>
                      <a:pt x="1349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8753100" y="3202663"/>
                <a:ext cx="132375" cy="80750"/>
              </a:xfrm>
              <a:custGeom>
                <a:rect b="b" l="l" r="r" t="t"/>
                <a:pathLst>
                  <a:path extrusionOk="0" h="3230" w="5295">
                    <a:moveTo>
                      <a:pt x="3398" y="1"/>
                    </a:moveTo>
                    <a:cubicBezTo>
                      <a:pt x="3257" y="1"/>
                      <a:pt x="3114" y="37"/>
                      <a:pt x="2982" y="114"/>
                    </a:cubicBezTo>
                    <a:lnTo>
                      <a:pt x="1" y="1781"/>
                    </a:lnTo>
                    <a:lnTo>
                      <a:pt x="5295" y="3229"/>
                    </a:lnTo>
                    <a:lnTo>
                      <a:pt x="5295" y="3229"/>
                    </a:lnTo>
                    <a:lnTo>
                      <a:pt x="4175" y="528"/>
                    </a:lnTo>
                    <a:cubicBezTo>
                      <a:pt x="4039" y="196"/>
                      <a:pt x="3724" y="1"/>
                      <a:pt x="3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9684100" y="3175688"/>
                <a:ext cx="107725" cy="45350"/>
              </a:xfrm>
              <a:custGeom>
                <a:rect b="b" l="l" r="r" t="t"/>
                <a:pathLst>
                  <a:path extrusionOk="0" h="1814" w="4309">
                    <a:moveTo>
                      <a:pt x="1" y="0"/>
                    </a:moveTo>
                    <a:cubicBezTo>
                      <a:pt x="1" y="1"/>
                      <a:pt x="2897" y="1643"/>
                      <a:pt x="4309" y="18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9684100" y="3175688"/>
                <a:ext cx="107725" cy="45350"/>
              </a:xfrm>
              <a:custGeom>
                <a:rect b="b" l="l" r="r" t="t"/>
                <a:pathLst>
                  <a:path extrusionOk="0" fill="none" h="1814" w="4309">
                    <a:moveTo>
                      <a:pt x="1" y="0"/>
                    </a:moveTo>
                    <a:cubicBezTo>
                      <a:pt x="1" y="0"/>
                      <a:pt x="2897" y="1643"/>
                      <a:pt x="4309" y="1814"/>
                    </a:cubicBez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9659450" y="3140088"/>
                <a:ext cx="210575" cy="144225"/>
              </a:xfrm>
              <a:custGeom>
                <a:rect b="b" l="l" r="r" t="t"/>
                <a:pathLst>
                  <a:path extrusionOk="0" h="5769" w="8423">
                    <a:moveTo>
                      <a:pt x="1559" y="0"/>
                    </a:moveTo>
                    <a:cubicBezTo>
                      <a:pt x="1559" y="0"/>
                      <a:pt x="1" y="2447"/>
                      <a:pt x="1765" y="3907"/>
                    </a:cubicBezTo>
                    <a:cubicBezTo>
                      <a:pt x="3530" y="5355"/>
                      <a:pt x="5988" y="5769"/>
                      <a:pt x="5988" y="5769"/>
                    </a:cubicBezTo>
                    <a:lnTo>
                      <a:pt x="8422" y="1899"/>
                    </a:lnTo>
                    <a:lnTo>
                      <a:pt x="8422" y="1899"/>
                    </a:lnTo>
                    <a:cubicBezTo>
                      <a:pt x="8226" y="1914"/>
                      <a:pt x="8030" y="1922"/>
                      <a:pt x="7834" y="1922"/>
                    </a:cubicBezTo>
                    <a:cubicBezTo>
                      <a:pt x="6649" y="1922"/>
                      <a:pt x="5486" y="1639"/>
                      <a:pt x="4431" y="1096"/>
                    </a:cubicBezTo>
                    <a:cubicBezTo>
                      <a:pt x="2447" y="25"/>
                      <a:pt x="1559" y="0"/>
                      <a:pt x="1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9792725" y="3187863"/>
                <a:ext cx="77000" cy="96450"/>
              </a:xfrm>
              <a:custGeom>
                <a:rect b="b" l="l" r="r" t="t"/>
                <a:pathLst>
                  <a:path extrusionOk="0" h="3858" w="3080">
                    <a:moveTo>
                      <a:pt x="3079" y="0"/>
                    </a:moveTo>
                    <a:lnTo>
                      <a:pt x="3079" y="0"/>
                    </a:lnTo>
                    <a:cubicBezTo>
                      <a:pt x="2252" y="463"/>
                      <a:pt x="1375" y="864"/>
                      <a:pt x="475" y="1181"/>
                    </a:cubicBezTo>
                    <a:cubicBezTo>
                      <a:pt x="183" y="1278"/>
                      <a:pt x="0" y="1570"/>
                      <a:pt x="49" y="1874"/>
                    </a:cubicBezTo>
                    <a:cubicBezTo>
                      <a:pt x="146" y="2446"/>
                      <a:pt x="329" y="3323"/>
                      <a:pt x="645" y="3858"/>
                    </a:cubicBezTo>
                    <a:lnTo>
                      <a:pt x="3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9610175" y="3140088"/>
                <a:ext cx="102250" cy="91300"/>
              </a:xfrm>
              <a:custGeom>
                <a:rect b="b" l="l" r="r" t="t"/>
                <a:pathLst>
                  <a:path extrusionOk="0" h="3652" w="4090">
                    <a:moveTo>
                      <a:pt x="3517" y="0"/>
                    </a:moveTo>
                    <a:lnTo>
                      <a:pt x="0" y="2215"/>
                    </a:lnTo>
                    <a:lnTo>
                      <a:pt x="4089" y="3651"/>
                    </a:lnTo>
                    <a:cubicBezTo>
                      <a:pt x="4089" y="3651"/>
                      <a:pt x="3444" y="1315"/>
                      <a:pt x="3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9266975" y="2798963"/>
                <a:ext cx="445450" cy="501475"/>
              </a:xfrm>
              <a:custGeom>
                <a:rect b="b" l="l" r="r" t="t"/>
                <a:pathLst>
                  <a:path extrusionOk="0" h="20059" w="17818">
                    <a:moveTo>
                      <a:pt x="3472" y="1"/>
                    </a:moveTo>
                    <a:cubicBezTo>
                      <a:pt x="3309" y="1"/>
                      <a:pt x="3145" y="14"/>
                      <a:pt x="2982" y="39"/>
                    </a:cubicBezTo>
                    <a:lnTo>
                      <a:pt x="1" y="514"/>
                    </a:lnTo>
                    <a:cubicBezTo>
                      <a:pt x="1" y="514"/>
                      <a:pt x="6256" y="2327"/>
                      <a:pt x="8325" y="8607"/>
                    </a:cubicBezTo>
                    <a:cubicBezTo>
                      <a:pt x="10394" y="14887"/>
                      <a:pt x="13789" y="20059"/>
                      <a:pt x="13789" y="20059"/>
                    </a:cubicBezTo>
                    <a:lnTo>
                      <a:pt x="17817" y="17296"/>
                    </a:lnTo>
                    <a:cubicBezTo>
                      <a:pt x="17817" y="17296"/>
                      <a:pt x="14653" y="15751"/>
                      <a:pt x="11830" y="8838"/>
                    </a:cubicBezTo>
                    <a:cubicBezTo>
                      <a:pt x="9858" y="3995"/>
                      <a:pt x="6840" y="1536"/>
                      <a:pt x="5209" y="502"/>
                    </a:cubicBezTo>
                    <a:cubicBezTo>
                      <a:pt x="4682" y="176"/>
                      <a:pt x="4079" y="1"/>
                      <a:pt x="3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8700475" y="2540713"/>
                <a:ext cx="58450" cy="73950"/>
              </a:xfrm>
              <a:custGeom>
                <a:rect b="b" l="l" r="r" t="t"/>
                <a:pathLst>
                  <a:path extrusionOk="0" h="2958" w="2338">
                    <a:moveTo>
                      <a:pt x="1108" y="1"/>
                    </a:moveTo>
                    <a:lnTo>
                      <a:pt x="438" y="135"/>
                    </a:lnTo>
                    <a:cubicBezTo>
                      <a:pt x="0" y="1133"/>
                      <a:pt x="657" y="2423"/>
                      <a:pt x="949" y="2909"/>
                    </a:cubicBezTo>
                    <a:cubicBezTo>
                      <a:pt x="971" y="2942"/>
                      <a:pt x="1004" y="2957"/>
                      <a:pt x="1036" y="2957"/>
                    </a:cubicBezTo>
                    <a:cubicBezTo>
                      <a:pt x="1076" y="2957"/>
                      <a:pt x="1113" y="2932"/>
                      <a:pt x="1120" y="2885"/>
                    </a:cubicBezTo>
                    <a:lnTo>
                      <a:pt x="1290" y="2070"/>
                    </a:lnTo>
                    <a:lnTo>
                      <a:pt x="2166" y="2325"/>
                    </a:lnTo>
                    <a:cubicBezTo>
                      <a:pt x="2182" y="2333"/>
                      <a:pt x="2197" y="2336"/>
                      <a:pt x="2211" y="2336"/>
                    </a:cubicBezTo>
                    <a:cubicBezTo>
                      <a:pt x="2287" y="2336"/>
                      <a:pt x="2337" y="2241"/>
                      <a:pt x="2276" y="2179"/>
                    </a:cubicBezTo>
                    <a:cubicBezTo>
                      <a:pt x="1753" y="1522"/>
                      <a:pt x="1363" y="792"/>
                      <a:pt x="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8461025" y="2572963"/>
                <a:ext cx="136025" cy="117625"/>
              </a:xfrm>
              <a:custGeom>
                <a:rect b="b" l="l" r="r" t="t"/>
                <a:pathLst>
                  <a:path extrusionOk="0" h="4705" w="5441">
                    <a:moveTo>
                      <a:pt x="3554" y="1"/>
                    </a:moveTo>
                    <a:lnTo>
                      <a:pt x="1485" y="986"/>
                    </a:lnTo>
                    <a:cubicBezTo>
                      <a:pt x="1485" y="986"/>
                      <a:pt x="0" y="1899"/>
                      <a:pt x="1242" y="3664"/>
                    </a:cubicBezTo>
                    <a:cubicBezTo>
                      <a:pt x="1819" y="4477"/>
                      <a:pt x="2413" y="4704"/>
                      <a:pt x="2897" y="4704"/>
                    </a:cubicBezTo>
                    <a:cubicBezTo>
                      <a:pt x="3516" y="4704"/>
                      <a:pt x="3956" y="4333"/>
                      <a:pt x="3956" y="4333"/>
                    </a:cubicBezTo>
                    <a:lnTo>
                      <a:pt x="5440" y="2861"/>
                    </a:lnTo>
                    <a:lnTo>
                      <a:pt x="3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8463800" y="2572963"/>
                <a:ext cx="121075" cy="95175"/>
              </a:xfrm>
              <a:custGeom>
                <a:rect b="b" l="l" r="r" t="t"/>
                <a:pathLst>
                  <a:path extrusionOk="0" h="3807" w="4843">
                    <a:moveTo>
                      <a:pt x="3443" y="1"/>
                    </a:moveTo>
                    <a:lnTo>
                      <a:pt x="1374" y="986"/>
                    </a:lnTo>
                    <a:cubicBezTo>
                      <a:pt x="0" y="1828"/>
                      <a:pt x="1553" y="3806"/>
                      <a:pt x="2590" y="3806"/>
                    </a:cubicBezTo>
                    <a:cubicBezTo>
                      <a:pt x="2738" y="3806"/>
                      <a:pt x="2876" y="3766"/>
                      <a:pt x="2993" y="3676"/>
                    </a:cubicBezTo>
                    <a:cubicBezTo>
                      <a:pt x="3467" y="3323"/>
                      <a:pt x="4843" y="2179"/>
                      <a:pt x="4843" y="2179"/>
                    </a:cubicBezTo>
                    <a:lnTo>
                      <a:pt x="3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8490525" y="2611013"/>
                <a:ext cx="54800" cy="35600"/>
              </a:xfrm>
              <a:custGeom>
                <a:rect b="b" l="l" r="r" t="t"/>
                <a:pathLst>
                  <a:path extrusionOk="0" h="1424" w="2192">
                    <a:moveTo>
                      <a:pt x="1096" y="0"/>
                    </a:moveTo>
                    <a:cubicBezTo>
                      <a:pt x="1005" y="0"/>
                      <a:pt x="950" y="12"/>
                      <a:pt x="950" y="12"/>
                    </a:cubicBezTo>
                    <a:cubicBezTo>
                      <a:pt x="1" y="487"/>
                      <a:pt x="1145" y="1424"/>
                      <a:pt x="1145" y="1424"/>
                    </a:cubicBezTo>
                    <a:lnTo>
                      <a:pt x="2192" y="681"/>
                    </a:lnTo>
                    <a:cubicBezTo>
                      <a:pt x="1813" y="83"/>
                      <a:pt x="1333" y="0"/>
                      <a:pt x="10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8514275" y="2586663"/>
                <a:ext cx="70300" cy="78225"/>
              </a:xfrm>
              <a:custGeom>
                <a:rect b="b" l="l" r="r" t="t"/>
                <a:pathLst>
                  <a:path extrusionOk="0" h="3129" w="2812">
                    <a:moveTo>
                      <a:pt x="1631" y="0"/>
                    </a:moveTo>
                    <a:lnTo>
                      <a:pt x="0" y="986"/>
                    </a:lnTo>
                    <a:cubicBezTo>
                      <a:pt x="65" y="968"/>
                      <a:pt x="130" y="960"/>
                      <a:pt x="196" y="960"/>
                    </a:cubicBezTo>
                    <a:cubicBezTo>
                      <a:pt x="1032" y="960"/>
                      <a:pt x="1877" y="2327"/>
                      <a:pt x="974" y="3128"/>
                    </a:cubicBezTo>
                    <a:cubicBezTo>
                      <a:pt x="1814" y="2617"/>
                      <a:pt x="2811" y="1631"/>
                      <a:pt x="2811" y="1631"/>
                    </a:cubicBezTo>
                    <a:lnTo>
                      <a:pt x="163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8497850" y="2356513"/>
                <a:ext cx="398000" cy="324800"/>
              </a:xfrm>
              <a:custGeom>
                <a:rect b="b" l="l" r="r" t="t"/>
                <a:pathLst>
                  <a:path extrusionOk="0" h="12992" w="15920">
                    <a:moveTo>
                      <a:pt x="13175" y="0"/>
                    </a:moveTo>
                    <a:cubicBezTo>
                      <a:pt x="13013" y="0"/>
                      <a:pt x="12865" y="54"/>
                      <a:pt x="12742" y="176"/>
                    </a:cubicBezTo>
                    <a:cubicBezTo>
                      <a:pt x="11610" y="1211"/>
                      <a:pt x="8604" y="4192"/>
                      <a:pt x="8604" y="4192"/>
                    </a:cubicBezTo>
                    <a:lnTo>
                      <a:pt x="6986" y="5762"/>
                    </a:lnTo>
                    <a:lnTo>
                      <a:pt x="6304" y="6140"/>
                    </a:lnTo>
                    <a:cubicBezTo>
                      <a:pt x="4187" y="6955"/>
                      <a:pt x="2093" y="8160"/>
                      <a:pt x="0" y="9644"/>
                    </a:cubicBezTo>
                    <a:cubicBezTo>
                      <a:pt x="0" y="9644"/>
                      <a:pt x="266" y="9569"/>
                      <a:pt x="638" y="9569"/>
                    </a:cubicBezTo>
                    <a:cubicBezTo>
                      <a:pt x="1148" y="9569"/>
                      <a:pt x="1856" y="9711"/>
                      <a:pt x="2349" y="10387"/>
                    </a:cubicBezTo>
                    <a:cubicBezTo>
                      <a:pt x="3201" y="11555"/>
                      <a:pt x="2483" y="12991"/>
                      <a:pt x="2483" y="12991"/>
                    </a:cubicBezTo>
                    <a:cubicBezTo>
                      <a:pt x="4564" y="11567"/>
                      <a:pt x="6304" y="9985"/>
                      <a:pt x="7691" y="8257"/>
                    </a:cubicBezTo>
                    <a:lnTo>
                      <a:pt x="9237" y="6845"/>
                    </a:lnTo>
                    <a:lnTo>
                      <a:pt x="11050" y="5701"/>
                    </a:lnTo>
                    <a:lnTo>
                      <a:pt x="14787" y="3340"/>
                    </a:lnTo>
                    <a:cubicBezTo>
                      <a:pt x="15919" y="2430"/>
                      <a:pt x="14252" y="0"/>
                      <a:pt x="13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8657575" y="2480088"/>
                <a:ext cx="116550" cy="100825"/>
              </a:xfrm>
              <a:custGeom>
                <a:rect b="b" l="l" r="r" t="t"/>
                <a:pathLst>
                  <a:path extrusionOk="0" h="4033" w="4662">
                    <a:moveTo>
                      <a:pt x="2616" y="0"/>
                    </a:moveTo>
                    <a:cubicBezTo>
                      <a:pt x="1880" y="0"/>
                      <a:pt x="1151" y="279"/>
                      <a:pt x="597" y="819"/>
                    </a:cubicBezTo>
                    <a:lnTo>
                      <a:pt x="0" y="1111"/>
                    </a:lnTo>
                    <a:cubicBezTo>
                      <a:pt x="986" y="1878"/>
                      <a:pt x="962" y="2937"/>
                      <a:pt x="548" y="4032"/>
                    </a:cubicBezTo>
                    <a:lnTo>
                      <a:pt x="2848" y="1902"/>
                    </a:lnTo>
                    <a:lnTo>
                      <a:pt x="4661" y="758"/>
                    </a:lnTo>
                    <a:lnTo>
                      <a:pt x="4138" y="430"/>
                    </a:lnTo>
                    <a:cubicBezTo>
                      <a:pt x="3667" y="141"/>
                      <a:pt x="3140" y="0"/>
                      <a:pt x="26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8717200" y="2523388"/>
                <a:ext cx="90400" cy="57925"/>
              </a:xfrm>
              <a:custGeom>
                <a:rect b="b" l="l" r="r" t="t"/>
                <a:pathLst>
                  <a:path extrusionOk="0" h="2317" w="3616">
                    <a:moveTo>
                      <a:pt x="852" y="0"/>
                    </a:moveTo>
                    <a:lnTo>
                      <a:pt x="1" y="694"/>
                    </a:lnTo>
                    <a:cubicBezTo>
                      <a:pt x="913" y="1521"/>
                      <a:pt x="2471" y="2118"/>
                      <a:pt x="3043" y="2312"/>
                    </a:cubicBezTo>
                    <a:cubicBezTo>
                      <a:pt x="3053" y="2315"/>
                      <a:pt x="3063" y="2317"/>
                      <a:pt x="3073" y="2317"/>
                    </a:cubicBezTo>
                    <a:cubicBezTo>
                      <a:pt x="3144" y="2317"/>
                      <a:pt x="3197" y="2243"/>
                      <a:pt x="3165" y="2178"/>
                    </a:cubicBezTo>
                    <a:lnTo>
                      <a:pt x="2727" y="1278"/>
                    </a:lnTo>
                    <a:lnTo>
                      <a:pt x="3530" y="815"/>
                    </a:lnTo>
                    <a:cubicBezTo>
                      <a:pt x="3615" y="767"/>
                      <a:pt x="3591" y="645"/>
                      <a:pt x="3493" y="633"/>
                    </a:cubicBezTo>
                    <a:cubicBezTo>
                      <a:pt x="2593" y="523"/>
                      <a:pt x="1704" y="304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8651475" y="2471988"/>
                <a:ext cx="101350" cy="89675"/>
              </a:xfrm>
              <a:custGeom>
                <a:rect b="b" l="l" r="r" t="t"/>
                <a:pathLst>
                  <a:path extrusionOk="0" h="3587" w="4054">
                    <a:moveTo>
                      <a:pt x="2073" y="1"/>
                    </a:moveTo>
                    <a:cubicBezTo>
                      <a:pt x="1889" y="1"/>
                      <a:pt x="1778" y="48"/>
                      <a:pt x="1778" y="48"/>
                    </a:cubicBezTo>
                    <a:cubicBezTo>
                      <a:pt x="1120" y="279"/>
                      <a:pt x="1303" y="742"/>
                      <a:pt x="719" y="827"/>
                    </a:cubicBezTo>
                    <a:cubicBezTo>
                      <a:pt x="378" y="876"/>
                      <a:pt x="110" y="1107"/>
                      <a:pt x="1" y="1423"/>
                    </a:cubicBezTo>
                    <a:cubicBezTo>
                      <a:pt x="176" y="1349"/>
                      <a:pt x="342" y="1316"/>
                      <a:pt x="498" y="1316"/>
                    </a:cubicBezTo>
                    <a:cubicBezTo>
                      <a:pt x="1547" y="1316"/>
                      <a:pt x="2105" y="2829"/>
                      <a:pt x="1851" y="3529"/>
                    </a:cubicBezTo>
                    <a:cubicBezTo>
                      <a:pt x="1892" y="3566"/>
                      <a:pt x="1948" y="3586"/>
                      <a:pt x="2013" y="3586"/>
                    </a:cubicBezTo>
                    <a:cubicBezTo>
                      <a:pt x="2158" y="3586"/>
                      <a:pt x="2344" y="3484"/>
                      <a:pt x="2496" y="3249"/>
                    </a:cubicBezTo>
                    <a:cubicBezTo>
                      <a:pt x="2739" y="2871"/>
                      <a:pt x="3104" y="2592"/>
                      <a:pt x="3530" y="2445"/>
                    </a:cubicBezTo>
                    <a:cubicBezTo>
                      <a:pt x="3798" y="2336"/>
                      <a:pt x="4053" y="1569"/>
                      <a:pt x="3299" y="681"/>
                    </a:cubicBezTo>
                    <a:cubicBezTo>
                      <a:pt x="2812" y="113"/>
                      <a:pt x="2356" y="1"/>
                      <a:pt x="2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55"/>
            <p:cNvSpPr/>
            <p:nvPr/>
          </p:nvSpPr>
          <p:spPr>
            <a:xfrm>
              <a:off x="7706925" y="1438275"/>
              <a:ext cx="72850" cy="77425"/>
            </a:xfrm>
            <a:custGeom>
              <a:rect b="b" l="l" r="r" t="t"/>
              <a:pathLst>
                <a:path extrusionOk="0" h="3097" w="2914">
                  <a:moveTo>
                    <a:pt x="119" y="1500"/>
                  </a:moveTo>
                  <a:cubicBezTo>
                    <a:pt x="282" y="1341"/>
                    <a:pt x="853" y="770"/>
                    <a:pt x="1095" y="548"/>
                  </a:cubicBezTo>
                  <a:cubicBezTo>
                    <a:pt x="1337" y="326"/>
                    <a:pt x="1389" y="258"/>
                    <a:pt x="1571" y="167"/>
                  </a:cubicBezTo>
                  <a:cubicBezTo>
                    <a:pt x="1754" y="76"/>
                    <a:pt x="1988" y="0"/>
                    <a:pt x="2190" y="0"/>
                  </a:cubicBezTo>
                  <a:cubicBezTo>
                    <a:pt x="2393" y="0"/>
                    <a:pt x="2671" y="0"/>
                    <a:pt x="2786" y="167"/>
                  </a:cubicBezTo>
                  <a:cubicBezTo>
                    <a:pt x="2901" y="334"/>
                    <a:pt x="2953" y="695"/>
                    <a:pt x="2881" y="1000"/>
                  </a:cubicBezTo>
                  <a:cubicBezTo>
                    <a:pt x="2810" y="1306"/>
                    <a:pt x="2603" y="1710"/>
                    <a:pt x="2357" y="2000"/>
                  </a:cubicBezTo>
                  <a:cubicBezTo>
                    <a:pt x="2111" y="2290"/>
                    <a:pt x="1715" y="2559"/>
                    <a:pt x="1405" y="2738"/>
                  </a:cubicBezTo>
                  <a:cubicBezTo>
                    <a:pt x="1096" y="2917"/>
                    <a:pt x="734" y="3016"/>
                    <a:pt x="500" y="3072"/>
                  </a:cubicBezTo>
                  <a:cubicBezTo>
                    <a:pt x="266" y="3128"/>
                    <a:pt x="83" y="3072"/>
                    <a:pt x="0" y="307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70" name="Google Shape;1170;p55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5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5"/>
          <p:cNvSpPr txBox="1"/>
          <p:nvPr>
            <p:ph type="title"/>
          </p:nvPr>
        </p:nvSpPr>
        <p:spPr>
          <a:xfrm>
            <a:off x="2804525" y="1853849"/>
            <a:ext cx="36957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Maria Eduarda de Campos Ramos</a:t>
            </a:r>
            <a:endParaRPr sz="1400"/>
          </a:p>
        </p:txBody>
      </p:sp>
      <p:sp>
        <p:nvSpPr>
          <p:cNvPr id="1173" name="Google Shape;1173;p55"/>
          <p:cNvSpPr txBox="1"/>
          <p:nvPr>
            <p:ph type="title"/>
          </p:nvPr>
        </p:nvSpPr>
        <p:spPr>
          <a:xfrm>
            <a:off x="2804525" y="2291049"/>
            <a:ext cx="36957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Igor Rodrigues Castilho</a:t>
            </a:r>
            <a:endParaRPr sz="1400"/>
          </a:p>
        </p:txBody>
      </p:sp>
      <p:sp>
        <p:nvSpPr>
          <p:cNvPr id="1174" name="Google Shape;1174;p55"/>
          <p:cNvSpPr txBox="1"/>
          <p:nvPr>
            <p:ph type="title"/>
          </p:nvPr>
        </p:nvSpPr>
        <p:spPr>
          <a:xfrm>
            <a:off x="2935275" y="2688887"/>
            <a:ext cx="36957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Hafy Mourad Jacoub de Cuba Kouzak</a:t>
            </a:r>
            <a:endParaRPr sz="1400"/>
          </a:p>
        </p:txBody>
      </p:sp>
      <p:sp>
        <p:nvSpPr>
          <p:cNvPr id="1175" name="Google Shape;1175;p55"/>
          <p:cNvSpPr txBox="1"/>
          <p:nvPr>
            <p:ph type="title"/>
          </p:nvPr>
        </p:nvSpPr>
        <p:spPr>
          <a:xfrm>
            <a:off x="2935275" y="3106412"/>
            <a:ext cx="36957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Gustavo Neves Piedade Louzada</a:t>
            </a:r>
            <a:endParaRPr sz="1400"/>
          </a:p>
        </p:txBody>
      </p:sp>
      <p:sp>
        <p:nvSpPr>
          <p:cNvPr id="1176" name="Google Shape;1176;p5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6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82" name="Google Shape;1182;p56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3" name="Google Shape;1183;p56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56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185" name="Google Shape;1185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86" name="Google Shape;1186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8" name="Google Shape;1188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56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190" name="Google Shape;1190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91" name="Google Shape;1191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3" name="Google Shape;1193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56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6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57"/>
          <p:cNvGrpSpPr/>
          <p:nvPr/>
        </p:nvGrpSpPr>
        <p:grpSpPr>
          <a:xfrm rot="-7923760">
            <a:off x="7062061" y="2564614"/>
            <a:ext cx="541141" cy="2225326"/>
            <a:chOff x="871338" y="1945155"/>
            <a:chExt cx="247109" cy="1016148"/>
          </a:xfrm>
        </p:grpSpPr>
        <p:sp>
          <p:nvSpPr>
            <p:cNvPr id="1201" name="Google Shape;1201;p5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57"/>
          <p:cNvGrpSpPr/>
          <p:nvPr/>
        </p:nvGrpSpPr>
        <p:grpSpPr>
          <a:xfrm flipH="1" rot="-8099889">
            <a:off x="1133459" y="193794"/>
            <a:ext cx="541129" cy="2225417"/>
            <a:chOff x="871338" y="1945155"/>
            <a:chExt cx="247109" cy="1016148"/>
          </a:xfrm>
        </p:grpSpPr>
        <p:sp>
          <p:nvSpPr>
            <p:cNvPr id="1205" name="Google Shape;1205;p5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57"/>
          <p:cNvSpPr txBox="1"/>
          <p:nvPr>
            <p:ph idx="1" type="subTitle"/>
          </p:nvPr>
        </p:nvSpPr>
        <p:spPr>
          <a:xfrm flipH="1">
            <a:off x="1506775" y="1073900"/>
            <a:ext cx="2865300" cy="34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BPF (Berkeley Packet Filter)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BPF (Extended Berkeley Packet Filter) - evolução do BPF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Surgiu em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a execução de programas no contexto privilegiado do kernel do sistema operacional de maneira segura e eficiente</a:t>
            </a:r>
            <a:endParaRPr/>
          </a:p>
        </p:txBody>
      </p:sp>
      <p:sp>
        <p:nvSpPr>
          <p:cNvPr id="1209" name="Google Shape;1209;p57">
            <a:hlinkClick action="ppaction://hlinksldjump" r:id="rId3"/>
          </p:cNvPr>
          <p:cNvSpPr txBox="1"/>
          <p:nvPr>
            <p:ph idx="2" type="title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10" name="Google Shape;1210;p57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7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8"/>
          <p:cNvSpPr txBox="1"/>
          <p:nvPr>
            <p:ph type="title"/>
          </p:nvPr>
        </p:nvSpPr>
        <p:spPr>
          <a:xfrm>
            <a:off x="719900" y="3631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Progresso do eBPF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493000" y="4094242"/>
            <a:ext cx="169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Criação do BPF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18" name="Google Shape;1218;p58"/>
          <p:cNvSpPr txBox="1"/>
          <p:nvPr/>
        </p:nvSpPr>
        <p:spPr>
          <a:xfrm>
            <a:off x="3233250" y="3829050"/>
            <a:ext cx="26775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Backend do EBPF é mesclado ao conjunto de compiladores LLMV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19" name="Google Shape;1219;p58"/>
          <p:cNvSpPr txBox="1"/>
          <p:nvPr/>
        </p:nvSpPr>
        <p:spPr>
          <a:xfrm>
            <a:off x="5654625" y="3931300"/>
            <a:ext cx="2463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XDP permite datapath de alto desempenho para mitigação de lb e DDOS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0" name="Google Shape;1220;p58"/>
          <p:cNvSpPr txBox="1"/>
          <p:nvPr/>
        </p:nvSpPr>
        <p:spPr>
          <a:xfrm>
            <a:off x="2160100" y="935825"/>
            <a:ext cx="2592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 primeiro conjunto de patches ebpf é mesclado no kernel do Linux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1" name="Google Shape;1221;p58"/>
          <p:cNvSpPr txBox="1"/>
          <p:nvPr/>
        </p:nvSpPr>
        <p:spPr>
          <a:xfrm>
            <a:off x="4752700" y="1088975"/>
            <a:ext cx="1978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csl_bpf torna a rede Linux programável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222" name="Google Shape;1222;p58"/>
          <p:cNvGrpSpPr/>
          <p:nvPr/>
        </p:nvGrpSpPr>
        <p:grpSpPr>
          <a:xfrm>
            <a:off x="735300" y="2229625"/>
            <a:ext cx="7673400" cy="1318800"/>
            <a:chOff x="735300" y="2229625"/>
            <a:chExt cx="7673400" cy="1318800"/>
          </a:xfrm>
        </p:grpSpPr>
        <p:cxnSp>
          <p:nvCxnSpPr>
            <p:cNvPr id="1223" name="Google Shape;1223;p58"/>
            <p:cNvCxnSpPr/>
            <p:nvPr/>
          </p:nvCxnSpPr>
          <p:spPr>
            <a:xfrm>
              <a:off x="2340800" y="2910625"/>
              <a:ext cx="0" cy="637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24" name="Google Shape;1224;p58"/>
            <p:cNvCxnSpPr/>
            <p:nvPr/>
          </p:nvCxnSpPr>
          <p:spPr>
            <a:xfrm>
              <a:off x="4572000" y="2910625"/>
              <a:ext cx="0" cy="637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25" name="Google Shape;1225;p58"/>
            <p:cNvCxnSpPr/>
            <p:nvPr/>
          </p:nvCxnSpPr>
          <p:spPr>
            <a:xfrm>
              <a:off x="6803200" y="2910625"/>
              <a:ext cx="0" cy="637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26" name="Google Shape;1226;p58"/>
            <p:cNvCxnSpPr/>
            <p:nvPr/>
          </p:nvCxnSpPr>
          <p:spPr>
            <a:xfrm rot="10800000">
              <a:off x="5687600" y="2229625"/>
              <a:ext cx="0" cy="681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27" name="Google Shape;1227;p58"/>
            <p:cNvCxnSpPr/>
            <p:nvPr/>
          </p:nvCxnSpPr>
          <p:spPr>
            <a:xfrm rot="10800000">
              <a:off x="3451400" y="2229625"/>
              <a:ext cx="0" cy="681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28" name="Google Shape;1228;p58"/>
            <p:cNvCxnSpPr/>
            <p:nvPr/>
          </p:nvCxnSpPr>
          <p:spPr>
            <a:xfrm>
              <a:off x="735300" y="2909176"/>
              <a:ext cx="7673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sp>
        <p:nvSpPr>
          <p:cNvPr id="1229" name="Google Shape;1229;p58"/>
          <p:cNvSpPr txBox="1"/>
          <p:nvPr/>
        </p:nvSpPr>
        <p:spPr>
          <a:xfrm>
            <a:off x="1493000" y="37440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1992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0" name="Google Shape;1230;p58"/>
          <p:cNvSpPr txBox="1"/>
          <p:nvPr/>
        </p:nvSpPr>
        <p:spPr>
          <a:xfrm>
            <a:off x="3724200" y="36783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2015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1" name="Google Shape;1231;p58"/>
          <p:cNvSpPr txBox="1"/>
          <p:nvPr/>
        </p:nvSpPr>
        <p:spPr>
          <a:xfrm>
            <a:off x="5955400" y="37440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2016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2" name="Google Shape;1232;p58"/>
          <p:cNvSpPr txBox="1"/>
          <p:nvPr/>
        </p:nvSpPr>
        <p:spPr>
          <a:xfrm>
            <a:off x="2608600" y="17539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2014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3" name="Google Shape;1233;p58"/>
          <p:cNvSpPr txBox="1"/>
          <p:nvPr/>
        </p:nvSpPr>
        <p:spPr>
          <a:xfrm>
            <a:off x="4839800" y="17539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2015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4" name="Google Shape;1234;p58"/>
          <p:cNvSpPr/>
          <p:nvPr/>
        </p:nvSpPr>
        <p:spPr>
          <a:xfrm>
            <a:off x="2022350" y="2144840"/>
            <a:ext cx="636900" cy="637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5" name="Google Shape;1235;p58"/>
          <p:cNvSpPr/>
          <p:nvPr/>
        </p:nvSpPr>
        <p:spPr>
          <a:xfrm>
            <a:off x="3137950" y="3040528"/>
            <a:ext cx="636900" cy="637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6" name="Google Shape;1236;p58"/>
          <p:cNvSpPr/>
          <p:nvPr/>
        </p:nvSpPr>
        <p:spPr>
          <a:xfrm>
            <a:off x="4253550" y="2144840"/>
            <a:ext cx="636900" cy="637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7" name="Google Shape;1237;p58"/>
          <p:cNvSpPr/>
          <p:nvPr/>
        </p:nvSpPr>
        <p:spPr>
          <a:xfrm>
            <a:off x="5369150" y="3040528"/>
            <a:ext cx="636900" cy="63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8" name="Google Shape;1238;p58"/>
          <p:cNvSpPr/>
          <p:nvPr/>
        </p:nvSpPr>
        <p:spPr>
          <a:xfrm>
            <a:off x="6484750" y="2144840"/>
            <a:ext cx="636900" cy="6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239" name="Google Shape;1239;p58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8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9"/>
          <p:cNvSpPr txBox="1"/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246" name="Google Shape;1246;p59"/>
          <p:cNvSpPr txBox="1"/>
          <p:nvPr>
            <p:ph idx="1" type="subTitle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59"/>
          <p:cNvSpPr txBox="1"/>
          <p:nvPr>
            <p:ph idx="2" type="title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48" name="Google Shape;1248;p59"/>
          <p:cNvGrpSpPr/>
          <p:nvPr/>
        </p:nvGrpSpPr>
        <p:grpSpPr>
          <a:xfrm flipH="1" rot="-3885280">
            <a:off x="6210222" y="192912"/>
            <a:ext cx="1385946" cy="2705284"/>
            <a:chOff x="409722" y="228600"/>
            <a:chExt cx="1385931" cy="2705253"/>
          </a:xfrm>
        </p:grpSpPr>
        <p:grpSp>
          <p:nvGrpSpPr>
            <p:cNvPr id="1249" name="Google Shape;1249;p5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50" name="Google Shape;1250;p5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2" name="Google Shape;1252;p5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59"/>
          <p:cNvGrpSpPr/>
          <p:nvPr/>
        </p:nvGrpSpPr>
        <p:grpSpPr>
          <a:xfrm flipH="1" rot="6359746">
            <a:off x="1950355" y="2435433"/>
            <a:ext cx="1386101" cy="2705585"/>
            <a:chOff x="409722" y="228600"/>
            <a:chExt cx="1385931" cy="2705253"/>
          </a:xfrm>
        </p:grpSpPr>
        <p:grpSp>
          <p:nvGrpSpPr>
            <p:cNvPr id="1254" name="Google Shape;1254;p5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55" name="Google Shape;1255;p5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5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59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9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Definindo conceitos</a:t>
            </a:r>
            <a:endParaRPr/>
          </a:p>
        </p:txBody>
      </p:sp>
      <p:sp>
        <p:nvSpPr>
          <p:cNvPr id="1265" name="Google Shape;1265;p60"/>
          <p:cNvSpPr txBox="1"/>
          <p:nvPr>
            <p:ph idx="5" type="subTitle"/>
          </p:nvPr>
        </p:nvSpPr>
        <p:spPr>
          <a:xfrm>
            <a:off x="570675" y="1356300"/>
            <a:ext cx="27588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ecnologia baseada em eventos</a:t>
            </a:r>
            <a:endParaRPr/>
          </a:p>
        </p:txBody>
      </p:sp>
      <p:sp>
        <p:nvSpPr>
          <p:cNvPr id="1266" name="Google Shape;1266;p60"/>
          <p:cNvSpPr txBox="1"/>
          <p:nvPr>
            <p:ph idx="6" type="subTitle"/>
          </p:nvPr>
        </p:nvSpPr>
        <p:spPr>
          <a:xfrm>
            <a:off x="738225" y="2032500"/>
            <a:ext cx="2423700" cy="17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</a:t>
            </a:r>
            <a:r>
              <a:rPr lang="en" sz="1900"/>
              <a:t>pera quando o kernel ou um aplicativo atinge um ponto de ancoragem específico, conhecido como hook</a:t>
            </a:r>
            <a:endParaRPr sz="1900"/>
          </a:p>
        </p:txBody>
      </p:sp>
      <p:sp>
        <p:nvSpPr>
          <p:cNvPr id="1267" name="Google Shape;1267;p60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0"/>
          <p:cNvSpPr txBox="1"/>
          <p:nvPr>
            <p:ph idx="5" type="subTitle"/>
          </p:nvPr>
        </p:nvSpPr>
        <p:spPr>
          <a:xfrm>
            <a:off x="3268900" y="1356300"/>
            <a:ext cx="27588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ernel probe (kprobe)</a:t>
            </a:r>
            <a:endParaRPr/>
          </a:p>
        </p:txBody>
      </p:sp>
      <p:sp>
        <p:nvSpPr>
          <p:cNvPr id="1269" name="Google Shape;1269;p60"/>
          <p:cNvSpPr txBox="1"/>
          <p:nvPr>
            <p:ph idx="6" type="subTitle"/>
          </p:nvPr>
        </p:nvSpPr>
        <p:spPr>
          <a:xfrm>
            <a:off x="3436450" y="1969825"/>
            <a:ext cx="2423700" cy="28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 ausência de um gancho predefinido, é possível criar um kprobe. Permitindo a vinculação de programas eBPF virtualmente em qualquer parte do kernel ou em aplicações de usuário.</a:t>
            </a:r>
            <a:endParaRPr sz="1800"/>
          </a:p>
        </p:txBody>
      </p:sp>
      <p:sp>
        <p:nvSpPr>
          <p:cNvPr id="1270" name="Google Shape;1270;p60"/>
          <p:cNvSpPr txBox="1"/>
          <p:nvPr>
            <p:ph idx="5" type="subTitle"/>
          </p:nvPr>
        </p:nvSpPr>
        <p:spPr>
          <a:xfrm>
            <a:off x="5860150" y="1356300"/>
            <a:ext cx="27588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Mapas eBPF</a:t>
            </a:r>
            <a:endParaRPr/>
          </a:p>
        </p:txBody>
      </p:sp>
      <p:sp>
        <p:nvSpPr>
          <p:cNvPr id="1271" name="Google Shape;1271;p60"/>
          <p:cNvSpPr txBox="1"/>
          <p:nvPr>
            <p:ph idx="6" type="subTitle"/>
          </p:nvPr>
        </p:nvSpPr>
        <p:spPr>
          <a:xfrm>
            <a:off x="6027700" y="2032500"/>
            <a:ext cx="2423700" cy="17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Permitem o armazenamento e a recuperação eficiente de dados em diversas estruturas de dados.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1"/>
          <p:cNvSpPr txBox="1"/>
          <p:nvPr>
            <p:ph type="ctrTitle"/>
          </p:nvPr>
        </p:nvSpPr>
        <p:spPr>
          <a:xfrm flipH="1">
            <a:off x="1440825" y="1917025"/>
            <a:ext cx="4229100" cy="66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Metodologia</a:t>
            </a:r>
            <a:endParaRPr sz="4000"/>
          </a:p>
        </p:txBody>
      </p:sp>
      <p:sp>
        <p:nvSpPr>
          <p:cNvPr id="1277" name="Google Shape;1277;p61">
            <a:hlinkClick action="ppaction://hlinksldjump" r:id="rId3"/>
          </p:cNvPr>
          <p:cNvSpPr txBox="1"/>
          <p:nvPr>
            <p:ph idx="2" type="title"/>
          </p:nvPr>
        </p:nvSpPr>
        <p:spPr>
          <a:xfrm flipH="1">
            <a:off x="5938763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78" name="Google Shape;1278;p61"/>
          <p:cNvGrpSpPr/>
          <p:nvPr/>
        </p:nvGrpSpPr>
        <p:grpSpPr>
          <a:xfrm flipH="1" rot="4281728">
            <a:off x="6304695" y="2317182"/>
            <a:ext cx="1385993" cy="2705375"/>
            <a:chOff x="409722" y="228600"/>
            <a:chExt cx="1385931" cy="2705253"/>
          </a:xfrm>
        </p:grpSpPr>
        <p:grpSp>
          <p:nvGrpSpPr>
            <p:cNvPr id="1279" name="Google Shape;1279;p6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80" name="Google Shape;1280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2" name="Google Shape;1282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61"/>
          <p:cNvGrpSpPr/>
          <p:nvPr/>
        </p:nvGrpSpPr>
        <p:grpSpPr>
          <a:xfrm flipH="1" rot="-7676267">
            <a:off x="1151430" y="301788"/>
            <a:ext cx="1386144" cy="2705669"/>
            <a:chOff x="409722" y="228600"/>
            <a:chExt cx="1385931" cy="2705253"/>
          </a:xfrm>
        </p:grpSpPr>
        <p:grpSp>
          <p:nvGrpSpPr>
            <p:cNvPr id="1284" name="Google Shape;1284;p6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85" name="Google Shape;1285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7" name="Google Shape;1287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61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1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