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7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8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51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57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2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45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3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5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4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3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4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B8F32D-D8B6-4B9E-9CBF-DCAC30B7B93D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7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E1C474-CE38-4798-E379-8B6921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670" r="-1" b="-1"/>
          <a:stretch/>
        </p:blipFill>
        <p:spPr>
          <a:xfrm>
            <a:off x="160886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BC042-AF63-9EAA-6D02-08E12755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000" y="605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 dirty="0"/>
              <a:t>Project C</a:t>
            </a:r>
            <a:br>
              <a:rPr lang="en-US" sz="8000" dirty="0"/>
            </a:br>
            <a:r>
              <a:rPr lang="en-US" sz="8000" dirty="0"/>
              <a:t>Ethical Hacking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111C5-0C47-1B43-BA90-C72835B5D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Gustavo Nieves</a:t>
            </a:r>
          </a:p>
          <a:p>
            <a:pPr algn="r"/>
            <a:r>
              <a:rPr lang="en-US" dirty="0"/>
              <a:t>Cohort 23C</a:t>
            </a:r>
          </a:p>
        </p:txBody>
      </p:sp>
    </p:spTree>
    <p:extLst>
      <p:ext uri="{BB962C8B-B14F-4D97-AF65-F5344CB8AC3E}">
        <p14:creationId xmlns:p14="http://schemas.microsoft.com/office/powerpoint/2010/main" val="274115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192D-2215-7FD9-C89C-2B92D768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F1A5-CB89-0CEC-54C8-A50AE001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dirty="0"/>
              <a:t>Install and Configure a new server in their internal network to support production and operations</a:t>
            </a:r>
          </a:p>
          <a:p>
            <a:endParaRPr lang="en-US" dirty="0"/>
          </a:p>
          <a:p>
            <a:r>
              <a:rPr lang="en-US" dirty="0"/>
              <a:t>Determining the vulnerabilities of the new production server as well as webserver and provide useful examples of how any vulnerabilities could be exploited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850F25B3-8F98-65A0-F72A-2E3958B52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70" r="11438" b="-1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0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D588-4987-190A-4281-3814B555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Network Diagram</a:t>
            </a:r>
          </a:p>
        </p:txBody>
      </p:sp>
      <p:pic>
        <p:nvPicPr>
          <p:cNvPr id="5" name="Content Placeholder 4" descr="A diagram of a network diagram&#10;&#10;Description automatically generated">
            <a:extLst>
              <a:ext uri="{FF2B5EF4-FFF2-40B4-BE49-F238E27FC236}">
                <a16:creationId xmlns:a16="http://schemas.microsoft.com/office/drawing/2014/main" id="{02EF7628-D36C-5A8F-5D0D-7958600E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393" y="1261991"/>
            <a:ext cx="6616823" cy="43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3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7468-9F1D-0688-6E99-85AB6778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50" y="5044965"/>
            <a:ext cx="4010820" cy="161546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Vulnerabilities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F0CF8-3E11-3293-8EC2-32ADCB228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06" b="-1"/>
          <a:stretch/>
        </p:blipFill>
        <p:spPr>
          <a:xfrm>
            <a:off x="19" y="10"/>
            <a:ext cx="5089215" cy="4212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F7040-304C-744A-0810-6C2E5795D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35" b="-1"/>
          <a:stretch/>
        </p:blipFill>
        <p:spPr>
          <a:xfrm>
            <a:off x="5745018" y="1"/>
            <a:ext cx="5547822" cy="4212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4D6A2A-4CA5-1067-1FD9-563C743FB753}"/>
              </a:ext>
            </a:extLst>
          </p:cNvPr>
          <p:cNvSpPr txBox="1"/>
          <p:nvPr/>
        </p:nvSpPr>
        <p:spPr>
          <a:xfrm>
            <a:off x="1832732" y="439782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F8372-ECE0-EBD0-C095-1DD224B12031}"/>
              </a:ext>
            </a:extLst>
          </p:cNvPr>
          <p:cNvSpPr txBox="1"/>
          <p:nvPr/>
        </p:nvSpPr>
        <p:spPr>
          <a:xfrm>
            <a:off x="7458382" y="434905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Server</a:t>
            </a:r>
          </a:p>
        </p:txBody>
      </p:sp>
    </p:spTree>
    <p:extLst>
      <p:ext uri="{BB962C8B-B14F-4D97-AF65-F5344CB8AC3E}">
        <p14:creationId xmlns:p14="http://schemas.microsoft.com/office/powerpoint/2010/main" val="196124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507C-02D7-99B7-EDC3-79A1727C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611880" cy="15361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/>
              <a:t>Exploits in Production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55D2A-1BD1-3593-DBA7-4172D4B1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5" y="1876691"/>
            <a:ext cx="10252363" cy="1411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6F6A1-7211-D9AB-3D2B-FD7E93C81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5" y="905164"/>
            <a:ext cx="10252363" cy="9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315E-44B1-E240-99D6-D0AACD01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Exploits in Webserver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5CA46-9A1F-0D96-0242-A9259574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014482"/>
            <a:ext cx="10872172" cy="2337515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089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CB5E-A132-2416-F7DB-78E63F42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Production Server Account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3EB5B832-C151-F105-290A-91F62D0B5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763" y="1844675"/>
            <a:ext cx="9386888" cy="2901950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DA812C74-D6B9-2CDA-4071-B9E2CF172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63" y="4810125"/>
            <a:ext cx="9386888" cy="14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C4A0-C686-6400-86CD-6CEC02AE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Interesting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950F9-821F-B0BA-2AE7-DE56427E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8" y="2159000"/>
            <a:ext cx="2774950" cy="3698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9793E-BEF9-2ECB-96B6-5E5DFB39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2159000"/>
            <a:ext cx="7031038" cy="369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CEF9-B4A3-C7B4-3193-249184EA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49E1-C8E1-48EB-1542-B17D065E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Change to Secure File Transfer Protocol</a:t>
            </a:r>
          </a:p>
          <a:p>
            <a:r>
              <a:rPr lang="en-US" sz="1800" dirty="0">
                <a:solidFill>
                  <a:schemeClr val="tx2"/>
                </a:solidFill>
              </a:rPr>
              <a:t>Establish password requirements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Use a Secure Connection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Update and Upgrade Software Regularly</a:t>
            </a:r>
          </a:p>
        </p:txBody>
      </p:sp>
    </p:spTree>
    <p:extLst>
      <p:ext uri="{BB962C8B-B14F-4D97-AF65-F5344CB8AC3E}">
        <p14:creationId xmlns:p14="http://schemas.microsoft.com/office/powerpoint/2010/main" val="2995542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114</TotalTime>
  <Words>86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Project C Ethical Hacking</vt:lpstr>
      <vt:lpstr>Summary</vt:lpstr>
      <vt:lpstr>Network Diagram</vt:lpstr>
      <vt:lpstr>Vulnerabilities</vt:lpstr>
      <vt:lpstr>Exploits in Production Server</vt:lpstr>
      <vt:lpstr>Exploits in Webserver</vt:lpstr>
      <vt:lpstr>Production Server Account</vt:lpstr>
      <vt:lpstr>Interesting Files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 Ethical Hacking</dc:title>
  <dc:creator>Trejo, Jonathan</dc:creator>
  <cp:lastModifiedBy>Trejo, Jonathan</cp:lastModifiedBy>
  <cp:revision>4</cp:revision>
  <dcterms:created xsi:type="dcterms:W3CDTF">2023-07-25T16:18:43Z</dcterms:created>
  <dcterms:modified xsi:type="dcterms:W3CDTF">2023-07-25T18:16:30Z</dcterms:modified>
</cp:coreProperties>
</file>