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4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0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7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07EB-866C-117C-43CA-485AFA3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1BB0-C223-D39E-E17D-245C3C85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B34A-0943-794C-ACCA-85E0C255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42AB-0D35-610E-75FD-5B37F330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6D62-92AF-389E-AEEB-94E70D1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A4E489-A228-4B57-A9CA-AD423ACB17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D0572D-CEB9-441C-80B6-299BF605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B231E1A9-ECBE-2853-D594-D39E96229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6" r="29707" b="-1"/>
          <a:stretch/>
        </p:blipFill>
        <p:spPr>
          <a:xfrm>
            <a:off x="20" y="10"/>
            <a:ext cx="483470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7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B15ECF-1953-D6B8-09B1-298FA3ED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899" y="1358901"/>
            <a:ext cx="5280026" cy="2730498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Capstone Project D: CYSA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A45F2-BD3F-4CD5-22D7-4B19EEB0B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898" y="4165600"/>
            <a:ext cx="5140954" cy="1371599"/>
          </a:xfrm>
        </p:spPr>
        <p:txBody>
          <a:bodyPr>
            <a:normAutofit/>
          </a:bodyPr>
          <a:lstStyle/>
          <a:p>
            <a:r>
              <a:rPr lang="en-US"/>
              <a:t>Gustavo Nieves</a:t>
            </a:r>
          </a:p>
          <a:p>
            <a:r>
              <a:rPr lang="en-US"/>
              <a:t>Cohort 23C</a:t>
            </a:r>
          </a:p>
        </p:txBody>
      </p:sp>
    </p:spTree>
    <p:extLst>
      <p:ext uri="{BB962C8B-B14F-4D97-AF65-F5344CB8AC3E}">
        <p14:creationId xmlns:p14="http://schemas.microsoft.com/office/powerpoint/2010/main" val="381177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D2D3B86-4642-2A46-5A50-5D284F4F6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93" r="14833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1C36B5-BBDC-159C-78C7-387619FC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C3EF-D1D7-9C27-4D92-CD7B06C2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Use Customized Rule Sets: Tailor the rule sets to focus on the specific vulnerabilities and attacks relevant to the client</a:t>
            </a:r>
          </a:p>
          <a:p>
            <a:pPr>
              <a:lnSpc>
                <a:spcPct val="110000"/>
              </a:lnSpc>
            </a:pPr>
            <a:r>
              <a:rPr lang="en-US" sz="1600"/>
              <a:t>Monitoring and Alerting: Ensure that alerts are promptly reviewed and acted upon to respond to potential security incidents</a:t>
            </a:r>
          </a:p>
          <a:p>
            <a:pPr>
              <a:lnSpc>
                <a:spcPct val="110000"/>
              </a:lnSpc>
            </a:pPr>
            <a:r>
              <a:rPr lang="en-US" sz="1600"/>
              <a:t>Log Management and Retention: Set up a Log Management to collect, store, and Analyze IDS/IPS logs.</a:t>
            </a:r>
          </a:p>
          <a:p>
            <a:pPr>
              <a:lnSpc>
                <a:spcPct val="110000"/>
              </a:lnSpc>
            </a:pPr>
            <a:r>
              <a:rPr lang="en-US" sz="1600"/>
              <a:t>Incident Response Planning: Develop a response plan with the client to define roles and responsibilities, incident escalation procedures and steps to minimize security incidents.</a:t>
            </a:r>
          </a:p>
        </p:txBody>
      </p:sp>
    </p:spTree>
    <p:extLst>
      <p:ext uri="{BB962C8B-B14F-4D97-AF65-F5344CB8AC3E}">
        <p14:creationId xmlns:p14="http://schemas.microsoft.com/office/powerpoint/2010/main" val="29623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FE33B93B-EAF4-4403-8F5F-0E312C51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9" r="33730" b="-1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FCF9D-4C08-919D-FDC3-DEBE2999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CE25-7D72-5EF7-27C1-E1FE266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/>
              <a:t>Improve the security of their network. They specifically wish to implement a way to identify and log attacks against their web and production servers. After some research, you decide that installing an IDS/IPS would meet their needs.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7A127-8BAB-C461-F709-4D0E5E4D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61902" y="523376"/>
            <a:ext cx="6857037" cy="438850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D81DD-5F6B-DC79-906F-8DD3E09E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Network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3FF78-0D12-5A1F-25B4-1A2E56E2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60527" y="957486"/>
            <a:ext cx="8317291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82CED-4B6A-4C0A-0341-96BB4756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Snort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cessing of PCAP files with Snort - Core Sentinel">
            <a:extLst>
              <a:ext uri="{FF2B5EF4-FFF2-40B4-BE49-F238E27FC236}">
                <a16:creationId xmlns:a16="http://schemas.microsoft.com/office/drawing/2014/main" id="{7A71ACAA-3168-4CBC-2BBF-B821DD8B5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1418730"/>
            <a:ext cx="3995592" cy="3995592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BE3E-E0FE-13DF-C2F0-C319FE10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dirty="0"/>
              <a:t>Why Snort?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5867-D54E-3F85-5ACF-F66B9194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dirty="0"/>
              <a:t>Alert and log Suspicious activity on the untrusted and DMZ interfaces</a:t>
            </a:r>
          </a:p>
          <a:p>
            <a:r>
              <a:rPr lang="en-US" dirty="0"/>
              <a:t>Alert and log NMAP scanning and FTP connection</a:t>
            </a:r>
          </a:p>
        </p:txBody>
      </p:sp>
    </p:spTree>
    <p:extLst>
      <p:ext uri="{BB962C8B-B14F-4D97-AF65-F5344CB8AC3E}">
        <p14:creationId xmlns:p14="http://schemas.microsoft.com/office/powerpoint/2010/main" val="13691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E4E6A3-B744-69C5-F5EE-4F631E40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356" y="2517263"/>
            <a:ext cx="5855416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Alerts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5BBC8-093B-A65D-1CD8-8B331F26D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5" y="3315352"/>
            <a:ext cx="8145789" cy="350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0EDC3-AF09-43D3-D388-61CBC4D4B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72" y="262084"/>
            <a:ext cx="8145789" cy="3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60A-5564-ACE1-5574-DE168DFC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 Alert: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FDC4C-CDEE-608D-0D8E-B789EB84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1674"/>
            <a:ext cx="7629236" cy="15917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9439C-1879-71F1-B525-7899A50B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27" y="3333385"/>
            <a:ext cx="7130473" cy="35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839B3-779F-6FF2-32EF-F12D6BB5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30351"/>
            <a:ext cx="10151464" cy="10990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Firewall </a:t>
            </a:r>
            <a:r>
              <a:rPr lang="en-US" sz="4800" dirty="0" err="1"/>
              <a:t>RuleS</a:t>
            </a:r>
            <a:endParaRPr lang="en-US" sz="4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88A0A-F051-F765-D58B-4299FB6E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27744" y="643467"/>
            <a:ext cx="10136512" cy="3142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E90C-B5B5-D107-923A-3B48C913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30351"/>
            <a:ext cx="10151464" cy="10990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NMAP Scan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75ACA-45C1-0B4F-5B5B-10A76C8FB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04534" y="643467"/>
            <a:ext cx="6982932" cy="3142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01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</TotalTime>
  <Words>179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 Capstone Project D: CYSA </vt:lpstr>
      <vt:lpstr>Summary</vt:lpstr>
      <vt:lpstr>Network Diagram</vt:lpstr>
      <vt:lpstr>Snort</vt:lpstr>
      <vt:lpstr>Why Snort?</vt:lpstr>
      <vt:lpstr>Alerts</vt:lpstr>
      <vt:lpstr>Snort Alert: Exploit</vt:lpstr>
      <vt:lpstr>Firewall RuleS</vt:lpstr>
      <vt:lpstr>NMAP Scan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 Capstone Project: CYSA </dc:title>
  <dc:creator>Trejo, Jonathan</dc:creator>
  <cp:lastModifiedBy>Trejo, Jonathan</cp:lastModifiedBy>
  <cp:revision>2</cp:revision>
  <dcterms:created xsi:type="dcterms:W3CDTF">2023-09-06T00:32:38Z</dcterms:created>
  <dcterms:modified xsi:type="dcterms:W3CDTF">2023-09-06T01:37:19Z</dcterms:modified>
</cp:coreProperties>
</file>