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F9DB-31D6-C4AB-F7C9-C16F86137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8D94F-F95D-7821-320E-74DB2A4F0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5CA90-6712-AE5E-5570-B7EDA728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64C9-56DF-48F8-92DF-6945BD089EF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142CC-7AFC-4644-BE23-C23CE268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233DC-41D1-F843-5404-734CF932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3BD0-7A77-42F0-A319-D9E578C9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7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9EDD-C80A-D170-5F33-AF54B47E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BB436-C7CE-538E-D296-7A688DDB8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7912C-E3AC-B96D-C86E-B7668EC1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64C9-56DF-48F8-92DF-6945BD089EF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6B123-97F8-303D-6FB2-3406A890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73103-4D4C-5F68-ED30-26E7EAF0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3BD0-7A77-42F0-A319-D9E578C9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E04AB-12A0-2F1C-C646-1FC9F6094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FAFC6-2C85-FC52-AAA5-1A74B1EE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863C-1C56-9B78-0946-2B8F2049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64C9-56DF-48F8-92DF-6945BD089EF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2E1B-B685-7DCC-4652-8A582EB9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0A790-4180-3DA5-A5BC-A1F56B43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3BD0-7A77-42F0-A319-D9E578C9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C448-981B-298F-EFB7-19EDB270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407AD-173F-08C0-05F7-82A18E126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8989E-D53D-03C5-7185-0B1C9521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64C9-56DF-48F8-92DF-6945BD089EF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9E158-3C35-51DA-6615-959416DE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D1AB6-7EA9-71F3-3666-CA72A11B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3BD0-7A77-42F0-A319-D9E578C9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0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7D12-110C-8461-D9DE-E3FB9836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82145-A6D7-6E12-8331-0E90A2120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66052-D8A6-84BF-916B-13B4009C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64C9-56DF-48F8-92DF-6945BD089EF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2051D-DCC7-D057-AA7C-2C3E6DCD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1A362-F3A1-3278-A403-E0BEA4EF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3BD0-7A77-42F0-A319-D9E578C9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2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99C78-C762-E33F-71D7-225E7821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2B0C-22EF-3676-C49C-BD75BFC80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1D999-4ACD-A92D-3F0E-635B59423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5697-99E2-63E2-3779-FE7EA5B9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64C9-56DF-48F8-92DF-6945BD089EF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F139F-E710-8422-7ED8-5B477F75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579A-0D33-B6AA-37D5-0ADC5BD6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3BD0-7A77-42F0-A319-D9E578C9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2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BB3F-EB07-7ECE-0175-2EF3B225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AE701-FBFE-D9CD-E994-E69106A90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59C2D-CAA4-74B3-425A-934CA7D95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5ECD8-3FF7-0C4C-960B-F7D110CF4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EC35C-EEA4-6796-F6EA-714705257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5C319-8F9A-52CF-47F9-356E4540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64C9-56DF-48F8-92DF-6945BD089EF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9DF52-FD21-2263-63C5-666A7EC7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6B458-36EC-2AA2-BBE2-7EFC366A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3BD0-7A77-42F0-A319-D9E578C9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2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FBB1-E92C-C74E-E80F-9BC2F15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C1CDA-9521-31EA-BC0F-9C88FA59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64C9-56DF-48F8-92DF-6945BD089EF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41DE2-3261-A40D-BBE6-5C40C7A8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31158-A12B-89CD-CE3F-B7B074E4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3BD0-7A77-42F0-A319-D9E578C9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8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69E3D-6135-428F-CD1D-81A877AA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64C9-56DF-48F8-92DF-6945BD089EF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4C26B-3A26-6C25-2495-FE8E99B3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A4291-1F89-5D14-6DCD-FDB04AF3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3BD0-7A77-42F0-A319-D9E578C9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1B7F-D552-5D8A-4008-445F4FB7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0BE03-7597-DE26-43ED-5F61BAAC0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B1152-7D5D-9C0F-767E-13B81DA87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3B0E5-F6E4-267B-01A4-4F1DB53B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64C9-56DF-48F8-92DF-6945BD089EF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29713-5CE7-CA76-FCEE-628325CA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4FC00-B467-C054-80F3-2CC83924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3BD0-7A77-42F0-A319-D9E578C9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01A2-AF8A-5742-670B-CD35A009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8C05A-BF75-D444-C089-12CDEBE20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2C9BA-1EDD-2CF4-0AEB-8BBBC5AEF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C8906-D4F2-7B39-9D9B-40A9448C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64C9-56DF-48F8-92DF-6945BD089EF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EE663-E198-3A7E-2334-2E311758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9812C-4AAC-FB45-2A0B-B4AB25BE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3BD0-7A77-42F0-A319-D9E578C9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2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E0061-BCBC-AB20-D68B-A883B102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FBD57-54C0-A8C0-45F8-CBABE5551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2A1B8-E8D8-02E4-02BB-D3629A26E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A64C9-56DF-48F8-92DF-6945BD089EF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94F2B-D1C9-C5CC-40D3-2F51F9165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F11B-BF0A-186C-C584-BB5D60F23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73BD0-7A77-42F0-A319-D9E578C9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8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2">
            <a:extLst>
              <a:ext uri="{FF2B5EF4-FFF2-40B4-BE49-F238E27FC236}">
                <a16:creationId xmlns:a16="http://schemas.microsoft.com/office/drawing/2014/main" id="{97EECC34-56CE-C783-E903-9E810B934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18" r="5590" b="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8712C-D619-7BA4-A155-91DA13610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Project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8C4E5-C36D-9434-2DFB-9F9BCDE84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Gustavo Nieves</a:t>
            </a:r>
          </a:p>
          <a:p>
            <a:pPr algn="l"/>
            <a:r>
              <a:rPr lang="en-US" sz="2000"/>
              <a:t>Cohort 23C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5154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09EFF-38D8-CF39-2F90-797BF11D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Task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F892A-9C4C-C513-471E-14D4F81B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Trusted network is protected from untrusted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6D92B-BFF3-017F-092F-F627F3EF6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673526"/>
            <a:ext cx="5614416" cy="1543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800413-AC4D-ADAB-A250-61A2E8A4E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673426"/>
            <a:ext cx="5614416" cy="1543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8E6755-B344-EC96-F1DA-24AE2C0E2D48}"/>
              </a:ext>
            </a:extLst>
          </p:cNvPr>
          <p:cNvSpPr txBox="1"/>
          <p:nvPr/>
        </p:nvSpPr>
        <p:spPr>
          <a:xfrm>
            <a:off x="1845454" y="3244334"/>
            <a:ext cx="258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Trusted to Untrusted Ping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FDE11-D7BE-DF71-E119-A5D39E328E22}"/>
              </a:ext>
            </a:extLst>
          </p:cNvPr>
          <p:cNvSpPr txBox="1"/>
          <p:nvPr/>
        </p:nvSpPr>
        <p:spPr>
          <a:xfrm>
            <a:off x="7768689" y="3244334"/>
            <a:ext cx="258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Untrusted to Trusted Ping</a:t>
            </a:r>
          </a:p>
        </p:txBody>
      </p:sp>
    </p:spTree>
    <p:extLst>
      <p:ext uri="{BB962C8B-B14F-4D97-AF65-F5344CB8AC3E}">
        <p14:creationId xmlns:p14="http://schemas.microsoft.com/office/powerpoint/2010/main" val="281792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FFA37-033C-675A-D0F9-040A3B3B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Task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3146-9510-000E-BD09-74F202B9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5647503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Use Wireshark on KALI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AA3C23-F520-AA96-F071-8CC0B7000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467657"/>
            <a:ext cx="5775960" cy="2712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8F4CE4-9F41-3C8E-DC18-5B6B0CBF3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1467657"/>
            <a:ext cx="5614416" cy="2712457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1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9E9F2A28-69A3-4945-B6B6-C2E4A6C5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2CE2A-C259-0929-C96B-4B39E30F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538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 dirty="0"/>
              <a:t>Closing Remarks</a:t>
            </a: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4038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Tools Logo Vector Art, Icons, and Graphics for Free Download">
            <a:extLst>
              <a:ext uri="{FF2B5EF4-FFF2-40B4-BE49-F238E27FC236}">
                <a16:creationId xmlns:a16="http://schemas.microsoft.com/office/drawing/2014/main" id="{D25E124F-D803-30D0-DB58-3F694E4CD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802" y="558913"/>
            <a:ext cx="2533422" cy="253342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Oval 1038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31108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2817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026" name="Picture 2" descr="Desktop computer black icon on a white background. (919510)">
            <a:extLst>
              <a:ext uri="{FF2B5EF4-FFF2-40B4-BE49-F238E27FC236}">
                <a16:creationId xmlns:a16="http://schemas.microsoft.com/office/drawing/2014/main" id="{3635127A-56E1-0923-45F1-112276549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801" y="4085715"/>
            <a:ext cx="2533423" cy="1685877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hield Security With Lock Symbol Stock Illustration - Download Image Now -  Icon, Security, Lock - iStock">
            <a:extLst>
              <a:ext uri="{FF2B5EF4-FFF2-40B4-BE49-F238E27FC236}">
                <a16:creationId xmlns:a16="http://schemas.microsoft.com/office/drawing/2014/main" id="{8B297769-7AB9-CA7E-BB1C-3C9896AE5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8750" y="2392776"/>
            <a:ext cx="2533422" cy="253342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D2CF4-7664-FD25-9B61-1686454A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537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Things Learned from the Project:</a:t>
            </a:r>
          </a:p>
          <a:p>
            <a:pPr lvl="1"/>
            <a:r>
              <a:rPr lang="en-US" dirty="0"/>
              <a:t>Installed and Troubleshoot Operation Systems</a:t>
            </a:r>
          </a:p>
          <a:p>
            <a:pPr lvl="1"/>
            <a:r>
              <a:rPr lang="en-US" dirty="0"/>
              <a:t>Use Network Tools</a:t>
            </a:r>
          </a:p>
          <a:p>
            <a:pPr lvl="1"/>
            <a:r>
              <a:rPr lang="en-US" dirty="0"/>
              <a:t>Create and Test Security Baselines</a:t>
            </a:r>
          </a:p>
        </p:txBody>
      </p:sp>
      <p:sp>
        <p:nvSpPr>
          <p:cNvPr id="1043" name="Arc 1042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899690" y="5509119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24986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5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04057-4CD1-470D-7F0B-E77AD1D9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Questions?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CF072F-4F1A-BFD5-A261-6A8538259D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0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74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92AEC-C80F-07F4-441A-90E31EE3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3E78F-26A6-85AC-A8AE-0A3C8B9CF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have been hired to implement Virtual Machines instead of more hardware to help reduce costs and to meet the client’s operational needs. This includes installing a Firewall, a PC for the CEO, a Webserver, DNS server, and some Linux machines. A security baseline will be created and tested for reassurance. </a:t>
            </a:r>
          </a:p>
        </p:txBody>
      </p:sp>
    </p:spTree>
    <p:extLst>
      <p:ext uri="{BB962C8B-B14F-4D97-AF65-F5344CB8AC3E}">
        <p14:creationId xmlns:p14="http://schemas.microsoft.com/office/powerpoint/2010/main" val="186712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7A840-4211-EFEA-78D7-48C40590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Network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CDB223-E8A9-8784-8485-B20B8F4BF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314186"/>
            <a:ext cx="6780700" cy="422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1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B61BB-5726-8C61-2C8A-21C4F867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Task 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9520-5679-C56B-FB24-8C2B2E3DE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Install the following:</a:t>
            </a:r>
          </a:p>
          <a:p>
            <a:pPr lvl="1"/>
            <a:r>
              <a:rPr lang="en-US" sz="2000"/>
              <a:t>Router-FW</a:t>
            </a:r>
          </a:p>
          <a:p>
            <a:pPr lvl="1"/>
            <a:r>
              <a:rPr lang="en-US" sz="2000"/>
              <a:t>DNS Server</a:t>
            </a:r>
          </a:p>
          <a:p>
            <a:pPr lvl="1"/>
            <a:r>
              <a:rPr lang="en-US" sz="2000"/>
              <a:t>Webserver</a:t>
            </a:r>
          </a:p>
          <a:p>
            <a:pPr lvl="1"/>
            <a:r>
              <a:rPr lang="en-US" sz="2000"/>
              <a:t>CEO PC</a:t>
            </a:r>
          </a:p>
          <a:p>
            <a:pPr lvl="1"/>
            <a:r>
              <a:rPr lang="en-US" sz="2000"/>
              <a:t>3 Kali Linux Computers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8233C-ECB4-EF7B-6043-89D97C5B8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9360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0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4A61F-321E-B113-9579-FB25E2E0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Task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14911-F347-271E-A1DA-843F21B8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Troubleshoot CEO PC</a:t>
            </a:r>
          </a:p>
          <a:p>
            <a:pPr marL="0" indent="0">
              <a:buNone/>
            </a:pPr>
            <a:r>
              <a:rPr lang="en-US" sz="3600" dirty="0"/>
              <a:t>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4A1B6-2165-C5EF-5D4A-586936744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778913"/>
            <a:ext cx="5481509" cy="33848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AA18A6-799A-2229-C0F4-960074B12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014616"/>
            <a:ext cx="5523082" cy="2913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67CB32-2DAF-39C5-ED47-8AA5E529FBEA}"/>
              </a:ext>
            </a:extLst>
          </p:cNvPr>
          <p:cNvSpPr txBox="1"/>
          <p:nvPr/>
        </p:nvSpPr>
        <p:spPr>
          <a:xfrm>
            <a:off x="2928083" y="6326206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Old IP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6D023-E65C-50E4-67B9-227F16E28890}"/>
              </a:ext>
            </a:extLst>
          </p:cNvPr>
          <p:cNvSpPr txBox="1"/>
          <p:nvPr/>
        </p:nvSpPr>
        <p:spPr>
          <a:xfrm>
            <a:off x="8765397" y="6303550"/>
            <a:ext cx="1205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971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C5434-3117-00FA-3771-B74919C0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Task 2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2A155-8EE6-1CC0-1FB4-A7B11D711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Troubleshoot CEO PC</a:t>
            </a:r>
          </a:p>
          <a:p>
            <a:pPr marL="457200" lvl="1" indent="0">
              <a:buNone/>
            </a:pPr>
            <a:r>
              <a:rPr lang="en-US" sz="2200" dirty="0"/>
              <a:t>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272445-FC16-69A7-0AD0-5875A942E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21" y="2569464"/>
            <a:ext cx="4555958" cy="3678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0D57B3-F309-D4B3-DB45-86B506DD1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569464"/>
            <a:ext cx="5468112" cy="36789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5F34FC-2934-02E4-B141-3512D1AAD7EE}"/>
              </a:ext>
            </a:extLst>
          </p:cNvPr>
          <p:cNvSpPr txBox="1"/>
          <p:nvPr/>
        </p:nvSpPr>
        <p:spPr>
          <a:xfrm>
            <a:off x="2779227" y="6368534"/>
            <a:ext cx="1060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IP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5D803-E5E0-07B6-4D32-D9423011FB08}"/>
              </a:ext>
            </a:extLst>
          </p:cNvPr>
          <p:cNvSpPr txBox="1"/>
          <p:nvPr/>
        </p:nvSpPr>
        <p:spPr>
          <a:xfrm>
            <a:off x="8513550" y="6368534"/>
            <a:ext cx="1205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58158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78A27-B91B-3489-63F7-8F4E42FA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9C032-FDC3-4C92-06DA-4E1DA6249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Social Media Policy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4D8BA-7714-A8FC-3FAD-4C6BEB85B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695" y="640080"/>
            <a:ext cx="7161817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0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A3742-A398-C771-B161-42D5A116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CC472-9B71-A825-9EF4-E14937A59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user on Web 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89448-F385-9038-A954-3785E96FB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944228"/>
            <a:ext cx="7608304" cy="50405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5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30430-1D9B-D60E-8BF6-1983B6D83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31AFD-D01C-4EE9-8289-9317BF22A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 Scans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6D01E8-9C0F-BDB8-4AE8-3FD52B18A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309" y="127152"/>
            <a:ext cx="5199017" cy="66036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CBB5B5-6830-2AC0-1203-2EEC7E7545C7}"/>
              </a:ext>
            </a:extLst>
          </p:cNvPr>
          <p:cNvSpPr txBox="1"/>
          <p:nvPr/>
        </p:nvSpPr>
        <p:spPr>
          <a:xfrm>
            <a:off x="4809189" y="4872922"/>
            <a:ext cx="198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DNS Server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7CFB6D-8E3F-65CF-2B15-B9F5AB0D05B5}"/>
              </a:ext>
            </a:extLst>
          </p:cNvPr>
          <p:cNvSpPr txBox="1"/>
          <p:nvPr/>
        </p:nvSpPr>
        <p:spPr>
          <a:xfrm>
            <a:off x="4809189" y="1495863"/>
            <a:ext cx="236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Webserver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071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170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Project A</vt:lpstr>
      <vt:lpstr>Summary</vt:lpstr>
      <vt:lpstr>Network Diagram</vt:lpstr>
      <vt:lpstr>Task 1</vt:lpstr>
      <vt:lpstr>Task 2</vt:lpstr>
      <vt:lpstr>Task 2</vt:lpstr>
      <vt:lpstr>Task 3</vt:lpstr>
      <vt:lpstr>Task 4</vt:lpstr>
      <vt:lpstr>Task 5</vt:lpstr>
      <vt:lpstr>Task 6</vt:lpstr>
      <vt:lpstr>Task 7</vt:lpstr>
      <vt:lpstr>Closing Remarks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</dc:title>
  <dc:creator>Gustavo Nieves</dc:creator>
  <cp:lastModifiedBy>Trejo, Jonathan</cp:lastModifiedBy>
  <cp:revision>4</cp:revision>
  <dcterms:created xsi:type="dcterms:W3CDTF">2023-05-15T16:10:15Z</dcterms:created>
  <dcterms:modified xsi:type="dcterms:W3CDTF">2023-05-15T20:43:50Z</dcterms:modified>
</cp:coreProperties>
</file>