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6" r:id="rId7"/>
    <p:sldId id="268" r:id="rId8"/>
    <p:sldId id="269" r:id="rId9"/>
    <p:sldId id="270" r:id="rId10"/>
    <p:sldId id="271" r:id="rId11"/>
    <p:sldId id="273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132546"/>
          </a:xfrm>
        </p:spPr>
        <p:txBody>
          <a:bodyPr/>
          <a:lstStyle/>
          <a:p>
            <a:r>
              <a:rPr lang="ko-KR" altLang="en-US" sz="6000" dirty="0" err="1" smtClean="0"/>
              <a:t>웹프</a:t>
            </a:r>
            <a:r>
              <a:rPr lang="ko-KR" altLang="en-US" sz="6000" dirty="0" smtClean="0"/>
              <a:t> </a:t>
            </a:r>
            <a:r>
              <a:rPr lang="ko-KR" altLang="en-US" sz="6000" dirty="0" err="1" smtClean="0"/>
              <a:t>최종</a:t>
            </a:r>
            <a:r>
              <a:rPr lang="ko-KR" altLang="en-US" sz="6000" dirty="0" err="1" smtClean="0"/>
              <a:t>발표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81900" y="4769079"/>
            <a:ext cx="2856779" cy="539521"/>
          </a:xfrm>
        </p:spPr>
        <p:txBody>
          <a:bodyPr/>
          <a:lstStyle/>
          <a:p>
            <a:pPr algn="r"/>
            <a:r>
              <a:rPr lang="en-US" altLang="ko-KR" b="1" dirty="0" smtClean="0"/>
              <a:t>201403013 </a:t>
            </a:r>
            <a:r>
              <a:rPr lang="ko-KR" altLang="en-US" b="1" dirty="0" err="1" smtClean="0"/>
              <a:t>김현빈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673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231900" y="254000"/>
            <a:ext cx="6019800" cy="57150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b="1" dirty="0" smtClean="0"/>
              <a:t>핵심 소스코드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25" y="1545117"/>
            <a:ext cx="4553585" cy="37914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04" y="1545117"/>
            <a:ext cx="503942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231900" y="254000"/>
            <a:ext cx="6019800" cy="57150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b="1" dirty="0" smtClean="0"/>
              <a:t>시연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80" y="1032434"/>
            <a:ext cx="9858520" cy="528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3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231900" y="254000"/>
            <a:ext cx="6019800" cy="57150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b="1" dirty="0" err="1" smtClean="0"/>
              <a:t>느낀점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01900" y="1930400"/>
            <a:ext cx="805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 프로젝트를 나는 매우 노력을 많이 했다</a:t>
            </a:r>
            <a:r>
              <a:rPr lang="en-US" altLang="ko-KR" dirty="0"/>
              <a:t>. </a:t>
            </a:r>
            <a:r>
              <a:rPr lang="ko-KR" altLang="en-US" dirty="0"/>
              <a:t>특히 발표 당일 전날부터 당일 날까지 </a:t>
            </a:r>
            <a:r>
              <a:rPr lang="en-US" altLang="ko-KR" dirty="0"/>
              <a:t>12</a:t>
            </a:r>
            <a:r>
              <a:rPr lang="ko-KR" altLang="en-US" dirty="0"/>
              <a:t>시간은 코딩했다</a:t>
            </a:r>
            <a:r>
              <a:rPr lang="en-US" altLang="ko-KR" dirty="0"/>
              <a:t>. </a:t>
            </a:r>
            <a:r>
              <a:rPr lang="ko-KR" altLang="en-US" dirty="0"/>
              <a:t>그전에도 일주일 전부터 </a:t>
            </a:r>
            <a:r>
              <a:rPr lang="en-US" altLang="ko-KR" dirty="0"/>
              <a:t>3</a:t>
            </a:r>
            <a:r>
              <a:rPr lang="ko-KR" altLang="en-US" dirty="0" err="1"/>
              <a:t>시간씩은</a:t>
            </a:r>
            <a:r>
              <a:rPr lang="ko-KR" altLang="en-US" dirty="0"/>
              <a:t> 매일 코딩했다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턱없이 부족했다</a:t>
            </a:r>
            <a:r>
              <a:rPr lang="en-US" altLang="ko-KR" dirty="0"/>
              <a:t>. </a:t>
            </a:r>
            <a:r>
              <a:rPr lang="ko-KR" altLang="en-US" dirty="0"/>
              <a:t>제대로 완성된 부분은 교수님이 주신 </a:t>
            </a:r>
            <a:r>
              <a:rPr lang="ko-KR" altLang="en-US" dirty="0" err="1"/>
              <a:t>예제부분이고</a:t>
            </a:r>
            <a:r>
              <a:rPr lang="ko-KR" altLang="en-US" dirty="0"/>
              <a:t> 내가 스스로 뭔가를 만들어 보려고 하면 오류투성이에 </a:t>
            </a:r>
            <a:r>
              <a:rPr lang="en-US" altLang="ko-KR" dirty="0"/>
              <a:t>DB</a:t>
            </a:r>
            <a:r>
              <a:rPr lang="ko-KR" altLang="en-US" dirty="0"/>
              <a:t>에 저장도 되지 않고 너무 힘들었다</a:t>
            </a:r>
            <a:r>
              <a:rPr lang="en-US" altLang="ko-KR" dirty="0"/>
              <a:t>. </a:t>
            </a:r>
            <a:r>
              <a:rPr lang="ko-KR" altLang="en-US" dirty="0"/>
              <a:t>다음부터는 이런 프로젝트가 있으면</a:t>
            </a:r>
            <a:r>
              <a:rPr lang="en-US" altLang="ko-KR" dirty="0"/>
              <a:t>, </a:t>
            </a:r>
            <a:r>
              <a:rPr lang="ko-KR" altLang="en-US" dirty="0" err="1"/>
              <a:t>일주일전이</a:t>
            </a:r>
            <a:r>
              <a:rPr lang="ko-KR" altLang="en-US" dirty="0"/>
              <a:t> 아니라 </a:t>
            </a:r>
            <a:r>
              <a:rPr lang="ko-KR" altLang="en-US" dirty="0" err="1"/>
              <a:t>한달전부터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시간씩 투자해서 미리 다 끝내놓고 전날은 푹 잘 것이다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69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20700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sz="4800" dirty="0" smtClean="0"/>
              <a:t>목차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65394" y="1659216"/>
            <a:ext cx="5257800" cy="429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3200" dirty="0"/>
              <a:t>웹 사이트 개발 </a:t>
            </a:r>
            <a:r>
              <a:rPr lang="ko-KR" altLang="en-US" sz="3200" dirty="0" smtClean="0"/>
              <a:t>목적</a:t>
            </a:r>
            <a:endParaRPr lang="en-US" altLang="ko-KR" sz="3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3000" dirty="0" smtClean="0"/>
              <a:t>개발환경</a:t>
            </a:r>
            <a:endParaRPr lang="en-US" altLang="ko-KR" sz="3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3000" dirty="0" smtClean="0"/>
              <a:t>웹 사이트 구조도</a:t>
            </a:r>
            <a:endParaRPr lang="en-US" altLang="ko-KR" sz="3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3000" dirty="0" smtClean="0"/>
              <a:t>데이터 베이스 설계</a:t>
            </a:r>
            <a:endParaRPr lang="en-US" altLang="ko-KR" sz="3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3000" dirty="0" smtClean="0"/>
              <a:t>주요 소스코드 설명</a:t>
            </a:r>
            <a:endParaRPr lang="en-US" altLang="ko-KR" sz="3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3000" dirty="0" smtClean="0"/>
              <a:t>시연</a:t>
            </a:r>
            <a:endParaRPr lang="en-US" altLang="ko-KR" sz="3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3000" dirty="0" err="1" smtClean="0"/>
              <a:t>느낀점</a:t>
            </a:r>
            <a:endParaRPr lang="en-US" altLang="ko-KR" sz="3000" dirty="0" smtClean="0"/>
          </a:p>
          <a:p>
            <a:pPr marL="0" indent="0">
              <a:buNone/>
            </a:pP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6674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20700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sz="4800" dirty="0" smtClean="0"/>
              <a:t>개발 </a:t>
            </a:r>
            <a:r>
              <a:rPr lang="ko-KR" altLang="en-US" sz="4800" dirty="0" smtClean="0"/>
              <a:t>목적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08199" y="1574800"/>
            <a:ext cx="8263709" cy="429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3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000" b="1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목적</a:t>
            </a:r>
            <a:endParaRPr lang="en-US" altLang="ko-KR" sz="3000" b="1" i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ko-KR" altLang="en-US" sz="2800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증상에 따른 전문병원을 찾는데 어려움을 겪는 사람들을 위하여 환자들의 증상완화에 도움을 주기로 함</a:t>
            </a:r>
            <a:r>
              <a:rPr lang="en-US" altLang="ko-KR" sz="2800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sz="3000" dirty="0" smtClean="0"/>
          </a:p>
          <a:p>
            <a:pPr marL="0" indent="0">
              <a:buNone/>
            </a:pP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1387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b="1" dirty="0" smtClean="0"/>
              <a:t>개발 환경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63803" y="1701800"/>
            <a:ext cx="5217459" cy="461084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프로그래밍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언어 </a:t>
            </a:r>
            <a:endParaRPr lang="en-US" altLang="ko-KR" sz="3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JSP </a:t>
            </a:r>
          </a:p>
          <a:p>
            <a:pPr marL="0" indent="0">
              <a:buNone/>
            </a:pP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HTML </a:t>
            </a:r>
            <a:endParaRPr lang="en-US" altLang="ko-KR" sz="3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CSS </a:t>
            </a:r>
            <a:endParaRPr lang="en-US" altLang="ko-KR" sz="3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Java script </a:t>
            </a:r>
            <a:endParaRPr lang="en-US" altLang="ko-KR" sz="3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32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운영체제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3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윈도우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7 </a:t>
            </a:r>
            <a:endParaRPr lang="en-US" altLang="ko-KR" sz="3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32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DBMS</a:t>
            </a:r>
          </a:p>
          <a:p>
            <a:pPr marL="0" indent="0">
              <a:buNone/>
            </a:pP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-MySQL </a:t>
            </a:r>
            <a:endParaRPr lang="en-US" altLang="ko-KR" sz="3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3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컨테이너 </a:t>
            </a:r>
            <a:endParaRPr lang="en-US" altLang="ko-KR" sz="3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Tomcat 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v9.0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96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b="1" dirty="0" smtClean="0"/>
              <a:t>웹 사이트 구조도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5936"/>
              </p:ext>
            </p:extLst>
          </p:nvPr>
        </p:nvGraphicFramePr>
        <p:xfrm>
          <a:off x="1075762" y="1885948"/>
          <a:ext cx="10596284" cy="416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32">
                  <a:extLst>
                    <a:ext uri="{9D8B030D-6E8A-4147-A177-3AD203B41FA5}">
                      <a16:colId xmlns:a16="http://schemas.microsoft.com/office/drawing/2014/main" val="3325312502"/>
                    </a:ext>
                  </a:extLst>
                </a:gridCol>
                <a:gridCol w="2205318">
                  <a:extLst>
                    <a:ext uri="{9D8B030D-6E8A-4147-A177-3AD203B41FA5}">
                      <a16:colId xmlns:a16="http://schemas.microsoft.com/office/drawing/2014/main" val="3439024974"/>
                    </a:ext>
                  </a:extLst>
                </a:gridCol>
                <a:gridCol w="2330822">
                  <a:extLst>
                    <a:ext uri="{9D8B030D-6E8A-4147-A177-3AD203B41FA5}">
                      <a16:colId xmlns:a16="http://schemas.microsoft.com/office/drawing/2014/main" val="1198951225"/>
                    </a:ext>
                  </a:extLst>
                </a:gridCol>
                <a:gridCol w="2079813">
                  <a:extLst>
                    <a:ext uri="{9D8B030D-6E8A-4147-A177-3AD203B41FA5}">
                      <a16:colId xmlns:a16="http://schemas.microsoft.com/office/drawing/2014/main" val="3579928222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620725099"/>
                    </a:ext>
                  </a:extLst>
                </a:gridCol>
              </a:tblGrid>
              <a:tr h="69476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734322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병원</a:t>
                      </a:r>
                      <a:r>
                        <a:rPr lang="en-US" altLang="ko-KR" sz="2800" dirty="0" smtClean="0"/>
                        <a:t>,</a:t>
                      </a:r>
                      <a:r>
                        <a:rPr lang="en-US" altLang="ko-KR" sz="2800" baseline="0" dirty="0" smtClean="0"/>
                        <a:t> </a:t>
                      </a:r>
                      <a:r>
                        <a:rPr lang="ko-KR" altLang="en-US" sz="2800" baseline="0" dirty="0" smtClean="0"/>
                        <a:t>약국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 smtClean="0"/>
                        <a:t>진료확인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의료정보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제도</a:t>
                      </a:r>
                      <a:r>
                        <a:rPr lang="en-US" altLang="ko-KR" sz="2800" dirty="0" smtClean="0"/>
                        <a:t>, </a:t>
                      </a:r>
                      <a:r>
                        <a:rPr lang="ko-KR" altLang="en-US" sz="2800" dirty="0" smtClean="0"/>
                        <a:t>정책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게시판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657964"/>
                  </a:ext>
                </a:extLst>
              </a:tr>
              <a:tr h="69476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지도에서 찾기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63125"/>
                  </a:ext>
                </a:extLst>
              </a:tr>
              <a:tr h="138953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지도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24880"/>
                  </a:ext>
                </a:extLst>
              </a:tr>
              <a:tr h="69476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FAQ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55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85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231900" y="254000"/>
            <a:ext cx="6019800" cy="57150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b="1" dirty="0"/>
              <a:t>데이터베이스 명세서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21" y="927100"/>
            <a:ext cx="7220958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231900" y="254000"/>
            <a:ext cx="6019800" cy="57150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b="1" dirty="0"/>
              <a:t>데이터베이스 명세서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47" y="1690477"/>
            <a:ext cx="7201905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231900" y="254000"/>
            <a:ext cx="6019800" cy="57150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b="1" dirty="0"/>
              <a:t>데이터베이스 명세서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00" y="1133170"/>
            <a:ext cx="7163800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231900" y="254000"/>
            <a:ext cx="6019800" cy="57150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b="1" dirty="0" smtClean="0"/>
              <a:t>핵심 소스코드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42" y="1211066"/>
            <a:ext cx="6916115" cy="28102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39" y="4500441"/>
            <a:ext cx="427732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888</TotalTime>
  <Words>165</Words>
  <Application>Microsoft Office PowerPoint</Application>
  <PresentationFormat>와이드스크린</PresentationFormat>
  <Paragraphs>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HY견고딕</vt:lpstr>
      <vt:lpstr>돋움</vt:lpstr>
      <vt:lpstr>맑은 고딕</vt:lpstr>
      <vt:lpstr>Franklin Gothic Book</vt:lpstr>
      <vt:lpstr>Wingdings</vt:lpstr>
      <vt:lpstr>Crop</vt:lpstr>
      <vt:lpstr>웹프 최종발표</vt:lpstr>
      <vt:lpstr>목차</vt:lpstr>
      <vt:lpstr>개발 목적</vt:lpstr>
      <vt:lpstr>개발 환경</vt:lpstr>
      <vt:lpstr>웹 사이트 구조도</vt:lpstr>
      <vt:lpstr>데이터베이스 명세서</vt:lpstr>
      <vt:lpstr>데이터베이스 명세서</vt:lpstr>
      <vt:lpstr>데이터베이스 명세서</vt:lpstr>
      <vt:lpstr>핵심 소스코드</vt:lpstr>
      <vt:lpstr>핵심 소스코드</vt:lpstr>
      <vt:lpstr>시연</vt:lpstr>
      <vt:lpstr>느낀점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 중간발표</dc:title>
  <dc:creator>Windows 사용자</dc:creator>
  <cp:lastModifiedBy>Windows 사용자</cp:lastModifiedBy>
  <cp:revision>32</cp:revision>
  <dcterms:created xsi:type="dcterms:W3CDTF">2017-11-07T08:34:22Z</dcterms:created>
  <dcterms:modified xsi:type="dcterms:W3CDTF">2017-12-14T19:56:46Z</dcterms:modified>
</cp:coreProperties>
</file>