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</p:sldIdLst>
  <p:sldSz cx="192008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2F5597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>
        <p:scale>
          <a:sx n="70" d="100"/>
          <a:sy n="70" d="100"/>
        </p:scale>
        <p:origin x="-750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2356703"/>
            <a:ext cx="16320691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102" y="7563446"/>
            <a:ext cx="14400610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4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0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0583" y="766678"/>
            <a:ext cx="4140175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057" y="766678"/>
            <a:ext cx="12180516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4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4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57" y="3590057"/>
            <a:ext cx="16560701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057" y="9636813"/>
            <a:ext cx="16560701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0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056" y="3833390"/>
            <a:ext cx="8160346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0411" y="3833390"/>
            <a:ext cx="8160346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557" y="766681"/>
            <a:ext cx="16560701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559" y="3530053"/>
            <a:ext cx="8122843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559" y="5260078"/>
            <a:ext cx="8122843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0413" y="3530053"/>
            <a:ext cx="8162846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0413" y="5260078"/>
            <a:ext cx="8162846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0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91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22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557" y="960014"/>
            <a:ext cx="619276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846" y="2073367"/>
            <a:ext cx="9720412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557" y="4320064"/>
            <a:ext cx="619276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53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557" y="960014"/>
            <a:ext cx="619276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846" y="2073367"/>
            <a:ext cx="9720412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557" y="4320064"/>
            <a:ext cx="619276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056" y="766681"/>
            <a:ext cx="16560701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056" y="3833390"/>
            <a:ext cx="16560701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056" y="13346867"/>
            <a:ext cx="432018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2E618-62E5-4B7D-A1BE-0387DA28F371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270" y="13346867"/>
            <a:ext cx="648027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0574" y="13346867"/>
            <a:ext cx="432018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4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1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A195226-A66C-4ABE-BA48-5B94F5BEF041}"/>
              </a:ext>
            </a:extLst>
          </p:cNvPr>
          <p:cNvGrpSpPr/>
          <p:nvPr/>
        </p:nvGrpSpPr>
        <p:grpSpPr>
          <a:xfrm>
            <a:off x="5048250" y="4086374"/>
            <a:ext cx="5594118" cy="7400776"/>
            <a:chOff x="6931878" y="4086374"/>
            <a:chExt cx="3710490" cy="5238145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77EA848-7AC9-47F1-AFDD-66BFFDDC2CCA}"/>
                </a:ext>
              </a:extLst>
            </p:cNvPr>
            <p:cNvSpPr/>
            <p:nvPr/>
          </p:nvSpPr>
          <p:spPr>
            <a:xfrm>
              <a:off x="6931878" y="6821966"/>
              <a:ext cx="793083" cy="39170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86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미스터 대박</a:t>
              </a:r>
              <a:endParaRPr lang="en-US" altLang="ko-KR" sz="886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algn="ctr"/>
              <a:r>
                <a:rPr lang="ko-KR" altLang="en-US" sz="886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디너 서비스</a:t>
              </a:r>
              <a:endParaRPr lang="en-US" altLang="ko-KR" sz="886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D819213-CBF6-4513-8D57-D3F954759602}"/>
                </a:ext>
              </a:extLst>
            </p:cNvPr>
            <p:cNvSpPr/>
            <p:nvPr/>
          </p:nvSpPr>
          <p:spPr>
            <a:xfrm>
              <a:off x="8040430" y="4537624"/>
              <a:ext cx="793083" cy="391709"/>
            </a:xfrm>
            <a:prstGeom prst="roundRect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86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요구 분석</a:t>
              </a:r>
              <a:endParaRPr lang="en-US" altLang="ko-KR" sz="886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2EAC30B5-0A54-499D-8062-544227A1A1E6}"/>
                </a:ext>
              </a:extLst>
            </p:cNvPr>
            <p:cNvSpPr/>
            <p:nvPr/>
          </p:nvSpPr>
          <p:spPr>
            <a:xfrm>
              <a:off x="9849285" y="4086374"/>
              <a:ext cx="793083" cy="39170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86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유즈케이스</a:t>
              </a:r>
              <a:r>
                <a:rPr lang="ko-KR" altLang="en-US" sz="886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</a:t>
              </a:r>
              <a:endParaRPr lang="en-US" altLang="ko-KR" sz="886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algn="ctr"/>
              <a:r>
                <a:rPr lang="ko-KR" altLang="en-US" sz="886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작성</a:t>
              </a:r>
              <a:endParaRPr lang="en-US" altLang="ko-KR" sz="886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8399C73-EEFF-4969-B0E0-A88C386F9E73}"/>
                </a:ext>
              </a:extLst>
            </p:cNvPr>
            <p:cNvSpPr/>
            <p:nvPr/>
          </p:nvSpPr>
          <p:spPr>
            <a:xfrm>
              <a:off x="9849285" y="4533541"/>
              <a:ext cx="793083" cy="39170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86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시나리오 작성</a:t>
              </a:r>
              <a:endParaRPr lang="en-US" altLang="ko-KR" sz="886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F1210BE-065F-4F07-B18C-D8D9B4A1641F}"/>
                </a:ext>
              </a:extLst>
            </p:cNvPr>
            <p:cNvSpPr/>
            <p:nvPr/>
          </p:nvSpPr>
          <p:spPr>
            <a:xfrm>
              <a:off x="9849285" y="5003152"/>
              <a:ext cx="793083" cy="39170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86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요구 명세</a:t>
              </a:r>
              <a:endParaRPr lang="en-US" altLang="ko-KR" sz="886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90149C1-3A76-4C7B-A3B8-66B96B7828B7}"/>
                </a:ext>
              </a:extLst>
            </p:cNvPr>
            <p:cNvSpPr/>
            <p:nvPr/>
          </p:nvSpPr>
          <p:spPr>
            <a:xfrm>
              <a:off x="8040430" y="7520217"/>
              <a:ext cx="793083" cy="391709"/>
            </a:xfrm>
            <a:prstGeom prst="roundRect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86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코딩</a:t>
              </a:r>
              <a:endParaRPr lang="en-US" altLang="ko-KR" sz="886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6741FD8-DDB4-4B1E-89B3-475573F7BAED}"/>
                </a:ext>
              </a:extLst>
            </p:cNvPr>
            <p:cNvSpPr/>
            <p:nvPr/>
          </p:nvSpPr>
          <p:spPr>
            <a:xfrm>
              <a:off x="9849285" y="7332294"/>
              <a:ext cx="793083" cy="39170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86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개별 구현</a:t>
              </a:r>
              <a:endParaRPr lang="en-US" altLang="ko-KR" sz="886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B7081AE-5189-4E94-8958-A41C7A321BB2}"/>
                </a:ext>
              </a:extLst>
            </p:cNvPr>
            <p:cNvSpPr/>
            <p:nvPr/>
          </p:nvSpPr>
          <p:spPr>
            <a:xfrm>
              <a:off x="9849285" y="7779461"/>
              <a:ext cx="793083" cy="39170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86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통합</a:t>
              </a:r>
              <a:endParaRPr lang="en-US" altLang="ko-KR" sz="886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7318628-1821-4872-93D8-852F3DADAF2B}"/>
                </a:ext>
              </a:extLst>
            </p:cNvPr>
            <p:cNvSpPr/>
            <p:nvPr/>
          </p:nvSpPr>
          <p:spPr>
            <a:xfrm>
              <a:off x="8040430" y="6160584"/>
              <a:ext cx="793083" cy="391709"/>
            </a:xfrm>
            <a:prstGeom prst="roundRect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86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설계</a:t>
              </a:r>
              <a:endParaRPr lang="en-US" altLang="ko-KR" sz="886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76B4975-4E26-403D-BABD-EE5FE4ED7701}"/>
                </a:ext>
              </a:extLst>
            </p:cNvPr>
            <p:cNvSpPr/>
            <p:nvPr/>
          </p:nvSpPr>
          <p:spPr>
            <a:xfrm>
              <a:off x="9849285" y="5709334"/>
              <a:ext cx="793083" cy="39170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86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서비스 설계</a:t>
              </a:r>
              <a:endParaRPr lang="en-US" altLang="ko-KR" sz="886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073AA56-CDBA-48F2-9FC0-9F55341BC20F}"/>
                </a:ext>
              </a:extLst>
            </p:cNvPr>
            <p:cNvSpPr/>
            <p:nvPr/>
          </p:nvSpPr>
          <p:spPr>
            <a:xfrm>
              <a:off x="9849285" y="6156501"/>
              <a:ext cx="793083" cy="39170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86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DB </a:t>
              </a:r>
              <a:r>
                <a:rPr lang="ko-KR" altLang="en-US" sz="886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설계</a:t>
              </a:r>
              <a:endParaRPr lang="en-US" altLang="ko-KR" sz="886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283C4E91-5807-44CD-93AD-447A810454A4}"/>
                </a:ext>
              </a:extLst>
            </p:cNvPr>
            <p:cNvSpPr/>
            <p:nvPr/>
          </p:nvSpPr>
          <p:spPr>
            <a:xfrm>
              <a:off x="9849285" y="6626112"/>
              <a:ext cx="793083" cy="39170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86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UI </a:t>
              </a:r>
              <a:r>
                <a:rPr lang="ko-KR" altLang="en-US" sz="886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설계</a:t>
              </a:r>
              <a:endParaRPr lang="en-US" altLang="ko-KR" sz="886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6CCBA695-02E2-4170-B8F7-77BA361218DE}"/>
                </a:ext>
              </a:extLst>
            </p:cNvPr>
            <p:cNvSpPr/>
            <p:nvPr/>
          </p:nvSpPr>
          <p:spPr>
            <a:xfrm>
              <a:off x="8040430" y="8673566"/>
              <a:ext cx="793083" cy="391709"/>
            </a:xfrm>
            <a:prstGeom prst="roundRect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86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테스트</a:t>
              </a:r>
              <a:endParaRPr lang="en-US" altLang="ko-KR" sz="886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6DBFAAD-36C6-40E1-AF7A-C5165914B8CF}"/>
                </a:ext>
              </a:extLst>
            </p:cNvPr>
            <p:cNvSpPr/>
            <p:nvPr/>
          </p:nvSpPr>
          <p:spPr>
            <a:xfrm>
              <a:off x="9849285" y="8485643"/>
              <a:ext cx="793083" cy="39170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86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시스템 테스트</a:t>
              </a:r>
              <a:endParaRPr lang="en-US" altLang="ko-KR" sz="886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CC9F8C1-A58F-43BA-ACE9-867DA68085A9}"/>
                </a:ext>
              </a:extLst>
            </p:cNvPr>
            <p:cNvSpPr/>
            <p:nvPr/>
          </p:nvSpPr>
          <p:spPr>
            <a:xfrm>
              <a:off x="9849285" y="8932810"/>
              <a:ext cx="793083" cy="39170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86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알파 테스트</a:t>
              </a:r>
              <a:endParaRPr lang="en-US" altLang="ko-KR" sz="886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093CB8E0-0E1E-4BBD-997C-406F189B5692}"/>
                </a:ext>
              </a:extLst>
            </p:cNvPr>
            <p:cNvCxnSpPr>
              <a:cxnSpLocks/>
              <a:stCxn id="16" idx="3"/>
              <a:endCxn id="28" idx="1"/>
            </p:cNvCxnSpPr>
            <p:nvPr/>
          </p:nvCxnSpPr>
          <p:spPr>
            <a:xfrm flipV="1">
              <a:off x="8833514" y="4282229"/>
              <a:ext cx="1015772" cy="451249"/>
            </a:xfrm>
            <a:prstGeom prst="bentConnector3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C2754FC4-BDE4-4F10-8A75-E1945F818849}"/>
                </a:ext>
              </a:extLst>
            </p:cNvPr>
            <p:cNvCxnSpPr>
              <a:cxnSpLocks/>
              <a:stCxn id="16" idx="3"/>
              <a:endCxn id="32" idx="1"/>
            </p:cNvCxnSpPr>
            <p:nvPr/>
          </p:nvCxnSpPr>
          <p:spPr>
            <a:xfrm>
              <a:off x="8833514" y="4733479"/>
              <a:ext cx="1015772" cy="465528"/>
            </a:xfrm>
            <a:prstGeom prst="bentConnector3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5D2EB456-79F7-4442-A112-CEECBECC90C2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 flipV="1">
              <a:off x="8833514" y="4729396"/>
              <a:ext cx="1015772" cy="4082"/>
            </a:xfrm>
            <a:prstGeom prst="bentConnector3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E9783447-F300-4F62-AD2F-74402C0D78AC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 flipV="1">
              <a:off x="8833514" y="5905189"/>
              <a:ext cx="1015772" cy="451249"/>
            </a:xfrm>
            <a:prstGeom prst="bentConnector3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30F4C41E-D8E7-4FD4-830F-976DEF90DA5B}"/>
                </a:ext>
              </a:extLst>
            </p:cNvPr>
            <p:cNvCxnSpPr>
              <a:cxnSpLocks/>
              <a:stCxn id="49" idx="3"/>
              <a:endCxn id="52" idx="1"/>
            </p:cNvCxnSpPr>
            <p:nvPr/>
          </p:nvCxnSpPr>
          <p:spPr>
            <a:xfrm>
              <a:off x="8833514" y="6356439"/>
              <a:ext cx="1015772" cy="465528"/>
            </a:xfrm>
            <a:prstGeom prst="bentConnector3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F0AFA1E1-A100-47BD-B9F2-A365CC3389A9}"/>
                </a:ext>
              </a:extLst>
            </p:cNvPr>
            <p:cNvCxnSpPr>
              <a:cxnSpLocks/>
              <a:stCxn id="49" idx="3"/>
              <a:endCxn id="51" idx="1"/>
            </p:cNvCxnSpPr>
            <p:nvPr/>
          </p:nvCxnSpPr>
          <p:spPr>
            <a:xfrm flipV="1">
              <a:off x="8833514" y="6352356"/>
              <a:ext cx="1015772" cy="4082"/>
            </a:xfrm>
            <a:prstGeom prst="bentConnector3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6EDF445F-9818-4A89-B842-D5142CC7458F}"/>
                </a:ext>
              </a:extLst>
            </p:cNvPr>
            <p:cNvCxnSpPr>
              <a:cxnSpLocks/>
              <a:stCxn id="24" idx="3"/>
              <a:endCxn id="40" idx="1"/>
            </p:cNvCxnSpPr>
            <p:nvPr/>
          </p:nvCxnSpPr>
          <p:spPr>
            <a:xfrm flipV="1">
              <a:off x="8833514" y="7528148"/>
              <a:ext cx="1015772" cy="18792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B4F9D92A-EF19-4D5D-9B15-3AB1E5A7BE22}"/>
                </a:ext>
              </a:extLst>
            </p:cNvPr>
            <p:cNvCxnSpPr>
              <a:cxnSpLocks/>
              <a:stCxn id="24" idx="3"/>
              <a:endCxn id="42" idx="1"/>
            </p:cNvCxnSpPr>
            <p:nvPr/>
          </p:nvCxnSpPr>
          <p:spPr>
            <a:xfrm>
              <a:off x="8833514" y="7716071"/>
              <a:ext cx="1015772" cy="25924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연결선: 꺾임 92">
              <a:extLst>
                <a:ext uri="{FF2B5EF4-FFF2-40B4-BE49-F238E27FC236}">
                  <a16:creationId xmlns:a16="http://schemas.microsoft.com/office/drawing/2014/main" id="{B9CA033E-0CDF-46E1-AC82-57E032B0C101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 flipV="1">
              <a:off x="8833514" y="8681497"/>
              <a:ext cx="1015772" cy="18792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94EE4504-BCC9-460C-907F-6160E6A05038}"/>
                </a:ext>
              </a:extLst>
            </p:cNvPr>
            <p:cNvCxnSpPr>
              <a:cxnSpLocks/>
              <a:stCxn id="55" idx="3"/>
              <a:endCxn id="57" idx="1"/>
            </p:cNvCxnSpPr>
            <p:nvPr/>
          </p:nvCxnSpPr>
          <p:spPr>
            <a:xfrm>
              <a:off x="8833514" y="8869420"/>
              <a:ext cx="1015772" cy="25924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39A640D7-0F08-4006-BE65-3ABFFBBC832D}"/>
                </a:ext>
              </a:extLst>
            </p:cNvPr>
            <p:cNvCxnSpPr>
              <a:cxnSpLocks/>
              <a:stCxn id="16" idx="1"/>
              <a:endCxn id="11" idx="3"/>
            </p:cNvCxnSpPr>
            <p:nvPr/>
          </p:nvCxnSpPr>
          <p:spPr>
            <a:xfrm rot="10800000" flipV="1">
              <a:off x="7724961" y="4733478"/>
              <a:ext cx="315469" cy="228434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5D0BAD11-6395-4C45-8DEA-2D498F8EB9DF}"/>
                </a:ext>
              </a:extLst>
            </p:cNvPr>
            <p:cNvCxnSpPr>
              <a:cxnSpLocks/>
              <a:stCxn id="24" idx="1"/>
              <a:endCxn id="11" idx="3"/>
            </p:cNvCxnSpPr>
            <p:nvPr/>
          </p:nvCxnSpPr>
          <p:spPr>
            <a:xfrm rot="10800000">
              <a:off x="7724961" y="7017822"/>
              <a:ext cx="315469" cy="698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C479A0EE-5689-4B52-A512-5E57A1D12C09}"/>
                </a:ext>
              </a:extLst>
            </p:cNvPr>
            <p:cNvCxnSpPr>
              <a:cxnSpLocks/>
              <a:stCxn id="11" idx="3"/>
              <a:endCxn id="49" idx="1"/>
            </p:cNvCxnSpPr>
            <p:nvPr/>
          </p:nvCxnSpPr>
          <p:spPr>
            <a:xfrm flipV="1">
              <a:off x="7724961" y="6356438"/>
              <a:ext cx="315469" cy="66138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연결선: 꺾임 109">
              <a:extLst>
                <a:ext uri="{FF2B5EF4-FFF2-40B4-BE49-F238E27FC236}">
                  <a16:creationId xmlns:a16="http://schemas.microsoft.com/office/drawing/2014/main" id="{0152C2A7-31D9-4DB9-B8C9-A2B722B5E95A}"/>
                </a:ext>
              </a:extLst>
            </p:cNvPr>
            <p:cNvCxnSpPr>
              <a:cxnSpLocks/>
              <a:stCxn id="55" idx="1"/>
              <a:endCxn id="11" idx="3"/>
            </p:cNvCxnSpPr>
            <p:nvPr/>
          </p:nvCxnSpPr>
          <p:spPr>
            <a:xfrm rot="10800000">
              <a:off x="7724961" y="7017820"/>
              <a:ext cx="315469" cy="18516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286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817A949-DEA1-4B4A-B2D3-C0F90DBDB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29402"/>
              </p:ext>
            </p:extLst>
          </p:nvPr>
        </p:nvGraphicFramePr>
        <p:xfrm>
          <a:off x="3638286" y="1702098"/>
          <a:ext cx="11074002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9555">
                  <a:extLst>
                    <a:ext uri="{9D8B030D-6E8A-4147-A177-3AD203B41FA5}">
                      <a16:colId xmlns:a16="http://schemas.microsoft.com/office/drawing/2014/main" val="4216355540"/>
                    </a:ext>
                  </a:extLst>
                </a:gridCol>
                <a:gridCol w="4495334">
                  <a:extLst>
                    <a:ext uri="{9D8B030D-6E8A-4147-A177-3AD203B41FA5}">
                      <a16:colId xmlns:a16="http://schemas.microsoft.com/office/drawing/2014/main" val="1530918904"/>
                    </a:ext>
                  </a:extLst>
                </a:gridCol>
                <a:gridCol w="2269113">
                  <a:extLst>
                    <a:ext uri="{9D8B030D-6E8A-4147-A177-3AD203B41FA5}">
                      <a16:colId xmlns:a16="http://schemas.microsoft.com/office/drawing/2014/main" val="45648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선행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소요 기간 </a:t>
                      </a:r>
                      <a:r>
                        <a:rPr lang="en-US" altLang="ko-KR" sz="2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2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일</a:t>
                      </a:r>
                      <a:r>
                        <a:rPr lang="en-US" altLang="ko-KR" sz="2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2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90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추출</a:t>
                      </a:r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20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유스케이스</a:t>
                      </a:r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2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시나리오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유스케이스</a:t>
                      </a:r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10308"/>
                  </a:ext>
                </a:extLst>
              </a:tr>
              <a:tr h="363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명세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시나리오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설계</a:t>
                      </a:r>
                      <a:endParaRPr lang="en-US" altLang="ko-KR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명세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6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DB </a:t>
                      </a:r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명세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3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UI </a:t>
                      </a:r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명세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6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통합 서비스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설계</a:t>
                      </a:r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 DB </a:t>
                      </a:r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UI </a:t>
                      </a:r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5634"/>
                  </a:ext>
                </a:extLst>
              </a:tr>
              <a:tr h="362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통합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9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5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DB </a:t>
                      </a:r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통합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14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UI </a:t>
                      </a:r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통합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2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통합 서비스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구현</a:t>
                      </a:r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DB </a:t>
                      </a:r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UI </a:t>
                      </a:r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10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5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시스템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통합 서비스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02005"/>
                  </a:ext>
                </a:extLst>
              </a:tr>
              <a:tr h="359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알파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시스템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1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54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4F68E42-8C9C-4A83-BC5D-FF4AD2724A12}"/>
              </a:ext>
            </a:extLst>
          </p:cNvPr>
          <p:cNvSpPr/>
          <p:nvPr/>
        </p:nvSpPr>
        <p:spPr>
          <a:xfrm>
            <a:off x="3985602" y="1283059"/>
            <a:ext cx="1201343" cy="1062463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A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938509-55D5-4D27-A716-3B1C2B0CBB04}"/>
              </a:ext>
            </a:extLst>
          </p:cNvPr>
          <p:cNvSpPr/>
          <p:nvPr/>
        </p:nvSpPr>
        <p:spPr>
          <a:xfrm>
            <a:off x="4410182" y="2806680"/>
            <a:ext cx="1201343" cy="1062463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B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20E08DF-354E-4B7E-8C2C-F83834D8C78D}"/>
              </a:ext>
            </a:extLst>
          </p:cNvPr>
          <p:cNvSpPr/>
          <p:nvPr/>
        </p:nvSpPr>
        <p:spPr>
          <a:xfrm>
            <a:off x="5748446" y="2181577"/>
            <a:ext cx="1201343" cy="1062463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A38645-170B-4671-9459-C3C7945AA4A9}"/>
              </a:ext>
            </a:extLst>
          </p:cNvPr>
          <p:cNvSpPr/>
          <p:nvPr/>
        </p:nvSpPr>
        <p:spPr>
          <a:xfrm>
            <a:off x="7829036" y="1244010"/>
            <a:ext cx="1201343" cy="1062463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D1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18F33D1-0E74-4B44-8FDD-54426219D3AA}"/>
              </a:ext>
            </a:extLst>
          </p:cNvPr>
          <p:cNvSpPr/>
          <p:nvPr/>
        </p:nvSpPr>
        <p:spPr>
          <a:xfrm>
            <a:off x="7829036" y="2485956"/>
            <a:ext cx="1201343" cy="1062463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D2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DBC0A08-30A3-460F-BCF5-B576F6262F12}"/>
              </a:ext>
            </a:extLst>
          </p:cNvPr>
          <p:cNvSpPr/>
          <p:nvPr/>
        </p:nvSpPr>
        <p:spPr>
          <a:xfrm>
            <a:off x="7829035" y="3727902"/>
            <a:ext cx="1201343" cy="1062463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D3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246BF18-65F2-4778-9B2A-C499CBD4CDF6}"/>
              </a:ext>
            </a:extLst>
          </p:cNvPr>
          <p:cNvSpPr/>
          <p:nvPr/>
        </p:nvSpPr>
        <p:spPr>
          <a:xfrm>
            <a:off x="11541495" y="1216528"/>
            <a:ext cx="1201343" cy="1062463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F1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490CB55-D91F-46A6-AEC2-F5F26B7A4ACE}"/>
              </a:ext>
            </a:extLst>
          </p:cNvPr>
          <p:cNvSpPr/>
          <p:nvPr/>
        </p:nvSpPr>
        <p:spPr>
          <a:xfrm>
            <a:off x="11541495" y="2458474"/>
            <a:ext cx="1201343" cy="1062463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F2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C75F4B8-6B82-47C7-8209-DC9953E27549}"/>
              </a:ext>
            </a:extLst>
          </p:cNvPr>
          <p:cNvSpPr/>
          <p:nvPr/>
        </p:nvSpPr>
        <p:spPr>
          <a:xfrm>
            <a:off x="11541494" y="3700420"/>
            <a:ext cx="1201343" cy="1062463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F3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5E2AF6B-9092-4913-A034-E2070F020257}"/>
              </a:ext>
            </a:extLst>
          </p:cNvPr>
          <p:cNvSpPr/>
          <p:nvPr/>
        </p:nvSpPr>
        <p:spPr>
          <a:xfrm>
            <a:off x="14110294" y="4422302"/>
            <a:ext cx="1201343" cy="1062463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G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168293-C7AB-4B21-8526-BB2D49616DE9}"/>
              </a:ext>
            </a:extLst>
          </p:cNvPr>
          <p:cNvSpPr/>
          <p:nvPr/>
        </p:nvSpPr>
        <p:spPr>
          <a:xfrm>
            <a:off x="15670342" y="5146305"/>
            <a:ext cx="1201343" cy="1062463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H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5703C16-76BF-4A1E-826C-D41597B73E45}"/>
              </a:ext>
            </a:extLst>
          </p:cNvPr>
          <p:cNvSpPr/>
          <p:nvPr/>
        </p:nvSpPr>
        <p:spPr>
          <a:xfrm>
            <a:off x="13880897" y="6275353"/>
            <a:ext cx="1201343" cy="1062463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</a:t>
            </a: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6F88F67B-99D3-42B8-9298-36B5C4B80D5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H="1">
            <a:off x="4410182" y="1814291"/>
            <a:ext cx="776763" cy="1523621"/>
          </a:xfrm>
          <a:prstGeom prst="curvedConnector5">
            <a:avLst>
              <a:gd name="adj1" fmla="val -29430"/>
              <a:gd name="adj2" fmla="val 50000"/>
              <a:gd name="adj3" fmla="val 129430"/>
            </a:avLst>
          </a:prstGeom>
          <a:ln w="571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03974A76-A5CD-4877-BBBF-DB3D813CFF6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5611525" y="2712809"/>
            <a:ext cx="136921" cy="625103"/>
          </a:xfrm>
          <a:prstGeom prst="curvedConnector3">
            <a:avLst>
              <a:gd name="adj1" fmla="val 50000"/>
            </a:avLst>
          </a:prstGeom>
          <a:ln w="571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B196DDF-4CDF-415B-A141-3BA014B7A4C6}"/>
              </a:ext>
            </a:extLst>
          </p:cNvPr>
          <p:cNvCxnSpPr>
            <a:cxnSpLocks/>
            <a:stCxn id="13" idx="7"/>
            <a:endCxn id="17" idx="2"/>
          </p:cNvCxnSpPr>
          <p:nvPr/>
        </p:nvCxnSpPr>
        <p:spPr>
          <a:xfrm rot="5400000" flipH="1" flipV="1">
            <a:off x="7020482" y="1528617"/>
            <a:ext cx="561929" cy="1055180"/>
          </a:xfrm>
          <a:prstGeom prst="curvedConnector2">
            <a:avLst/>
          </a:prstGeom>
          <a:ln w="571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A56A329-BC1E-4F41-A0B0-49E06928A265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>
            <a:off x="6949789" y="2712809"/>
            <a:ext cx="879247" cy="304379"/>
          </a:xfrm>
          <a:prstGeom prst="curvedConnector3">
            <a:avLst>
              <a:gd name="adj1" fmla="val 50000"/>
            </a:avLst>
          </a:prstGeom>
          <a:ln w="571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7680F36E-7AE6-42FA-B559-892C683877C7}"/>
              </a:ext>
            </a:extLst>
          </p:cNvPr>
          <p:cNvCxnSpPr>
            <a:cxnSpLocks/>
            <a:stCxn id="13" idx="5"/>
            <a:endCxn id="21" idx="2"/>
          </p:cNvCxnSpPr>
          <p:nvPr/>
        </p:nvCxnSpPr>
        <p:spPr>
          <a:xfrm rot="16200000" flipH="1">
            <a:off x="6716101" y="3146200"/>
            <a:ext cx="1170688" cy="1055179"/>
          </a:xfrm>
          <a:prstGeom prst="curvedConnector2">
            <a:avLst/>
          </a:prstGeom>
          <a:ln w="571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C1DE9F6E-E7F2-4594-8B51-544F1C4DF248}"/>
              </a:ext>
            </a:extLst>
          </p:cNvPr>
          <p:cNvCxnSpPr>
            <a:cxnSpLocks/>
            <a:stCxn id="17" idx="6"/>
            <a:endCxn id="183" idx="1"/>
          </p:cNvCxnSpPr>
          <p:nvPr/>
        </p:nvCxnSpPr>
        <p:spPr>
          <a:xfrm>
            <a:off x="9030379" y="1775242"/>
            <a:ext cx="785261" cy="866307"/>
          </a:xfrm>
          <a:prstGeom prst="curvedConnector2">
            <a:avLst/>
          </a:prstGeom>
          <a:ln w="571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4C824173-2905-4E55-909F-95A312642037}"/>
              </a:ext>
            </a:extLst>
          </p:cNvPr>
          <p:cNvCxnSpPr>
            <a:cxnSpLocks/>
            <a:stCxn id="19" idx="6"/>
            <a:endCxn id="183" idx="2"/>
          </p:cNvCxnSpPr>
          <p:nvPr/>
        </p:nvCxnSpPr>
        <p:spPr>
          <a:xfrm flipV="1">
            <a:off x="9030379" y="3017187"/>
            <a:ext cx="609328" cy="1"/>
          </a:xfrm>
          <a:prstGeom prst="curvedConnector3">
            <a:avLst>
              <a:gd name="adj1" fmla="val 50000"/>
            </a:avLst>
          </a:prstGeom>
          <a:ln w="571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C9F865A3-DB15-4131-B5F4-5BB7E5F8F599}"/>
              </a:ext>
            </a:extLst>
          </p:cNvPr>
          <p:cNvCxnSpPr>
            <a:cxnSpLocks/>
            <a:stCxn id="21" idx="6"/>
            <a:endCxn id="183" idx="3"/>
          </p:cNvCxnSpPr>
          <p:nvPr/>
        </p:nvCxnSpPr>
        <p:spPr>
          <a:xfrm flipV="1">
            <a:off x="9030378" y="3392824"/>
            <a:ext cx="785262" cy="866310"/>
          </a:xfrm>
          <a:prstGeom prst="curvedConnector2">
            <a:avLst/>
          </a:prstGeom>
          <a:ln w="571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DA8B76A1-1B36-46EC-9790-7E2E19596958}"/>
              </a:ext>
            </a:extLst>
          </p:cNvPr>
          <p:cNvCxnSpPr>
            <a:cxnSpLocks/>
            <a:stCxn id="25" idx="6"/>
            <a:endCxn id="31" idx="1"/>
          </p:cNvCxnSpPr>
          <p:nvPr/>
        </p:nvCxnSpPr>
        <p:spPr>
          <a:xfrm>
            <a:off x="12742838" y="1747760"/>
            <a:ext cx="1543389" cy="2830136"/>
          </a:xfrm>
          <a:prstGeom prst="curvedConnector2">
            <a:avLst/>
          </a:prstGeom>
          <a:ln w="571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D02F9CBE-9067-4CF6-B214-78BE27C884F2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>
            <a:off x="12742838" y="2989706"/>
            <a:ext cx="1367456" cy="1963828"/>
          </a:xfrm>
          <a:prstGeom prst="curvedConnector3">
            <a:avLst>
              <a:gd name="adj1" fmla="val 50000"/>
            </a:avLst>
          </a:prstGeom>
          <a:ln w="571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80A4CE0D-C90B-4E4F-98B0-D7D578B8AE33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>
          <a:xfrm>
            <a:off x="12742837" y="4231652"/>
            <a:ext cx="1543390" cy="1097519"/>
          </a:xfrm>
          <a:prstGeom prst="curvedConnector4">
            <a:avLst>
              <a:gd name="adj1" fmla="val 44300"/>
              <a:gd name="adj2" fmla="val 120829"/>
            </a:avLst>
          </a:prstGeom>
          <a:ln w="571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09D8F48E-4AF5-4B3D-B19B-8E83B01F02A4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>
            <a:off x="15311637" y="4953534"/>
            <a:ext cx="358705" cy="724003"/>
          </a:xfrm>
          <a:prstGeom prst="curvedConnector3">
            <a:avLst>
              <a:gd name="adj1" fmla="val 50000"/>
            </a:avLst>
          </a:prstGeom>
          <a:ln w="571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E2CA9987-44EF-434C-BE21-399D07F43C84}"/>
              </a:ext>
            </a:extLst>
          </p:cNvPr>
          <p:cNvCxnSpPr>
            <a:cxnSpLocks/>
            <a:stCxn id="33" idx="3"/>
            <a:endCxn id="35" idx="7"/>
          </p:cNvCxnSpPr>
          <p:nvPr/>
        </p:nvCxnSpPr>
        <p:spPr>
          <a:xfrm rot="5400000">
            <a:off x="15187405" y="5772076"/>
            <a:ext cx="377773" cy="939968"/>
          </a:xfrm>
          <a:prstGeom prst="curvedConnector3">
            <a:avLst>
              <a:gd name="adj1" fmla="val 50000"/>
            </a:avLst>
          </a:prstGeom>
          <a:ln w="571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구부러짐 105">
            <a:extLst>
              <a:ext uri="{FF2B5EF4-FFF2-40B4-BE49-F238E27FC236}">
                <a16:creationId xmlns:a16="http://schemas.microsoft.com/office/drawing/2014/main" id="{03CED895-D723-4CE7-BCD7-6BEB86F65FC2}"/>
              </a:ext>
            </a:extLst>
          </p:cNvPr>
          <p:cNvCxnSpPr>
            <a:cxnSpLocks/>
            <a:stCxn id="118" idx="3"/>
            <a:endCxn id="5" idx="2"/>
          </p:cNvCxnSpPr>
          <p:nvPr/>
        </p:nvCxnSpPr>
        <p:spPr>
          <a:xfrm flipV="1">
            <a:off x="3881554" y="1814291"/>
            <a:ext cx="104048" cy="1578534"/>
          </a:xfrm>
          <a:prstGeom prst="curvedConnector3">
            <a:avLst>
              <a:gd name="adj1" fmla="val 50000"/>
            </a:avLst>
          </a:prstGeom>
          <a:ln w="571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구부러짐 109">
            <a:extLst>
              <a:ext uri="{FF2B5EF4-FFF2-40B4-BE49-F238E27FC236}">
                <a16:creationId xmlns:a16="http://schemas.microsoft.com/office/drawing/2014/main" id="{22852835-E339-4727-8710-ADA2EE0877F7}"/>
              </a:ext>
            </a:extLst>
          </p:cNvPr>
          <p:cNvCxnSpPr>
            <a:cxnSpLocks/>
            <a:stCxn id="35" idx="1"/>
            <a:endCxn id="114" idx="0"/>
          </p:cNvCxnSpPr>
          <p:nvPr/>
        </p:nvCxnSpPr>
        <p:spPr>
          <a:xfrm rot="16200000" flipV="1">
            <a:off x="12093172" y="4467288"/>
            <a:ext cx="888590" cy="3038727"/>
          </a:xfrm>
          <a:prstGeom prst="curvedConnector3">
            <a:avLst>
              <a:gd name="adj1" fmla="val 125726"/>
            </a:avLst>
          </a:prstGeom>
          <a:ln w="571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B85D3F40-A4EA-4078-83D0-EAFB8AB659E6}"/>
              </a:ext>
            </a:extLst>
          </p:cNvPr>
          <p:cNvSpPr/>
          <p:nvPr/>
        </p:nvSpPr>
        <p:spPr>
          <a:xfrm>
            <a:off x="10167222" y="5542357"/>
            <a:ext cx="1701762" cy="12028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</a:t>
            </a:r>
            <a:endParaRPr lang="en-US" altLang="ko-KR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종료</a:t>
            </a:r>
            <a:endParaRPr lang="en-US" altLang="ko-KR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17953346-E9FA-47C6-912D-A794291894A5}"/>
              </a:ext>
            </a:extLst>
          </p:cNvPr>
          <p:cNvSpPr/>
          <p:nvPr/>
        </p:nvSpPr>
        <p:spPr>
          <a:xfrm>
            <a:off x="2179792" y="2791376"/>
            <a:ext cx="1701762" cy="12028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</a:t>
            </a:r>
            <a:endParaRPr lang="en-US" altLang="ko-KR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시작</a:t>
            </a:r>
            <a:endParaRPr lang="en-US" altLang="ko-KR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279B081B-BA31-434B-BE3A-E6D460CAC60A}"/>
              </a:ext>
            </a:extLst>
          </p:cNvPr>
          <p:cNvSpPr/>
          <p:nvPr/>
        </p:nvSpPr>
        <p:spPr>
          <a:xfrm>
            <a:off x="4262115" y="855353"/>
            <a:ext cx="538964" cy="5367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30B0F38B-5861-46B4-A73B-59DC88C27CA6}"/>
              </a:ext>
            </a:extLst>
          </p:cNvPr>
          <p:cNvSpPr/>
          <p:nvPr/>
        </p:nvSpPr>
        <p:spPr>
          <a:xfrm>
            <a:off x="4722167" y="3784833"/>
            <a:ext cx="538964" cy="5367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D0BDA64F-2210-485F-B6F1-11836F616594}"/>
              </a:ext>
            </a:extLst>
          </p:cNvPr>
          <p:cNvSpPr/>
          <p:nvPr/>
        </p:nvSpPr>
        <p:spPr>
          <a:xfrm>
            <a:off x="6030855" y="1710047"/>
            <a:ext cx="538964" cy="5367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B1288E9C-833D-4290-8CB6-E62EB760BA3E}"/>
              </a:ext>
            </a:extLst>
          </p:cNvPr>
          <p:cNvSpPr/>
          <p:nvPr/>
        </p:nvSpPr>
        <p:spPr>
          <a:xfrm>
            <a:off x="8147218" y="855353"/>
            <a:ext cx="538964" cy="5367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5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D6C8BAB1-E159-49F7-9D87-5A692BBD8754}"/>
              </a:ext>
            </a:extLst>
          </p:cNvPr>
          <p:cNvSpPr/>
          <p:nvPr/>
        </p:nvSpPr>
        <p:spPr>
          <a:xfrm>
            <a:off x="8147218" y="2119587"/>
            <a:ext cx="538964" cy="5367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E10204B7-1460-4E74-B85F-4AE5F4BE856D}"/>
              </a:ext>
            </a:extLst>
          </p:cNvPr>
          <p:cNvSpPr/>
          <p:nvPr/>
        </p:nvSpPr>
        <p:spPr>
          <a:xfrm>
            <a:off x="8133966" y="3357866"/>
            <a:ext cx="538964" cy="5367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52B4DDD9-2CD2-410F-A601-98CE1B471D25}"/>
              </a:ext>
            </a:extLst>
          </p:cNvPr>
          <p:cNvSpPr/>
          <p:nvPr/>
        </p:nvSpPr>
        <p:spPr>
          <a:xfrm>
            <a:off x="13912599" y="2795664"/>
            <a:ext cx="538964" cy="5367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308336E-3597-4DC8-B627-8D89EE59F1FF}"/>
              </a:ext>
            </a:extLst>
          </p:cNvPr>
          <p:cNvSpPr/>
          <p:nvPr/>
        </p:nvSpPr>
        <p:spPr>
          <a:xfrm>
            <a:off x="11916332" y="3361420"/>
            <a:ext cx="538964" cy="5367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5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E7600C2E-018D-4617-B25F-6FD920E1F621}"/>
              </a:ext>
            </a:extLst>
          </p:cNvPr>
          <p:cNvSpPr/>
          <p:nvPr/>
        </p:nvSpPr>
        <p:spPr>
          <a:xfrm>
            <a:off x="11903325" y="2077159"/>
            <a:ext cx="538964" cy="5367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5BD90B61-22A2-4944-B132-009A5B8BF938}"/>
              </a:ext>
            </a:extLst>
          </p:cNvPr>
          <p:cNvSpPr/>
          <p:nvPr/>
        </p:nvSpPr>
        <p:spPr>
          <a:xfrm>
            <a:off x="11848651" y="794367"/>
            <a:ext cx="538964" cy="5367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9</a:t>
            </a: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FBF7B6E7-10A9-45F4-82CE-4295803ED7FA}"/>
              </a:ext>
            </a:extLst>
          </p:cNvPr>
          <p:cNvSpPr/>
          <p:nvPr/>
        </p:nvSpPr>
        <p:spPr>
          <a:xfrm>
            <a:off x="14515623" y="4053196"/>
            <a:ext cx="566617" cy="5367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10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D33F44A3-7722-4495-9D2B-CD1826096C61}"/>
              </a:ext>
            </a:extLst>
          </p:cNvPr>
          <p:cNvSpPr/>
          <p:nvPr/>
        </p:nvSpPr>
        <p:spPr>
          <a:xfrm>
            <a:off x="15974016" y="4685170"/>
            <a:ext cx="538964" cy="5367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5</a:t>
            </a:r>
          </a:p>
        </p:txBody>
      </p:sp>
      <p:graphicFrame>
        <p:nvGraphicFramePr>
          <p:cNvPr id="153" name="표 5">
            <a:extLst>
              <a:ext uri="{FF2B5EF4-FFF2-40B4-BE49-F238E27FC236}">
                <a16:creationId xmlns:a16="http://schemas.microsoft.com/office/drawing/2014/main" id="{82F5B26A-8326-4E7D-9339-4BDCEA478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27403"/>
              </p:ext>
            </p:extLst>
          </p:nvPr>
        </p:nvGraphicFramePr>
        <p:xfrm>
          <a:off x="2203136" y="4314997"/>
          <a:ext cx="4366683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375">
                  <a:extLst>
                    <a:ext uri="{9D8B030D-6E8A-4147-A177-3AD203B41FA5}">
                      <a16:colId xmlns:a16="http://schemas.microsoft.com/office/drawing/2014/main" val="4216355540"/>
                    </a:ext>
                  </a:extLst>
                </a:gridCol>
                <a:gridCol w="1033308">
                  <a:extLst>
                    <a:ext uri="{9D8B030D-6E8A-4147-A177-3AD203B41FA5}">
                      <a16:colId xmlns:a16="http://schemas.microsoft.com/office/drawing/2014/main" val="45648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90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추출</a:t>
                      </a:r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20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유스케이스</a:t>
                      </a:r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2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시나리오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10308"/>
                  </a:ext>
                </a:extLst>
              </a:tr>
              <a:tr h="363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명세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설계</a:t>
                      </a:r>
                      <a:endParaRPr lang="en-US" altLang="ko-KR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D1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6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DB </a:t>
                      </a:r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D2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3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UI </a:t>
                      </a:r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D3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6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통합 서비스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E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223107"/>
                  </a:ext>
                </a:extLst>
              </a:tr>
              <a:tr h="362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F1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5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DB </a:t>
                      </a:r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F2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14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UI </a:t>
                      </a:r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F3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2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통합 서비스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G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5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시스템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H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02005"/>
                  </a:ext>
                </a:extLst>
              </a:tr>
              <a:tr h="359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알파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I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13783"/>
                  </a:ext>
                </a:extLst>
              </a:tr>
            </a:tbl>
          </a:graphicData>
        </a:graphic>
      </p:graphicFrame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AF2319FA-CAE4-45B0-BADA-9C4CB7658C1C}"/>
              </a:ext>
            </a:extLst>
          </p:cNvPr>
          <p:cNvSpPr/>
          <p:nvPr/>
        </p:nvSpPr>
        <p:spPr>
          <a:xfrm>
            <a:off x="14110294" y="5895900"/>
            <a:ext cx="538964" cy="5367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</a:p>
        </p:txBody>
      </p:sp>
      <p:graphicFrame>
        <p:nvGraphicFramePr>
          <p:cNvPr id="181" name="표 5">
            <a:extLst>
              <a:ext uri="{FF2B5EF4-FFF2-40B4-BE49-F238E27FC236}">
                <a16:creationId xmlns:a16="http://schemas.microsoft.com/office/drawing/2014/main" id="{3A0E2C5D-B0CD-43F3-8DDB-4D5B1DB1F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734540"/>
              </p:ext>
            </p:extLst>
          </p:nvPr>
        </p:nvGraphicFramePr>
        <p:xfrm>
          <a:off x="6906281" y="7881157"/>
          <a:ext cx="1096266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517">
                  <a:extLst>
                    <a:ext uri="{9D8B030D-6E8A-4147-A177-3AD203B41FA5}">
                      <a16:colId xmlns:a16="http://schemas.microsoft.com/office/drawing/2014/main" val="4216355540"/>
                    </a:ext>
                  </a:extLst>
                </a:gridCol>
                <a:gridCol w="675627">
                  <a:extLst>
                    <a:ext uri="{9D8B030D-6E8A-4147-A177-3AD203B41FA5}">
                      <a16:colId xmlns:a16="http://schemas.microsoft.com/office/drawing/2014/main" val="456482793"/>
                    </a:ext>
                  </a:extLst>
                </a:gridCol>
                <a:gridCol w="675627">
                  <a:extLst>
                    <a:ext uri="{9D8B030D-6E8A-4147-A177-3AD203B41FA5}">
                      <a16:colId xmlns:a16="http://schemas.microsoft.com/office/drawing/2014/main" val="2934366909"/>
                    </a:ext>
                  </a:extLst>
                </a:gridCol>
                <a:gridCol w="675627">
                  <a:extLst>
                    <a:ext uri="{9D8B030D-6E8A-4147-A177-3AD203B41FA5}">
                      <a16:colId xmlns:a16="http://schemas.microsoft.com/office/drawing/2014/main" val="412540030"/>
                    </a:ext>
                  </a:extLst>
                </a:gridCol>
                <a:gridCol w="675627">
                  <a:extLst>
                    <a:ext uri="{9D8B030D-6E8A-4147-A177-3AD203B41FA5}">
                      <a16:colId xmlns:a16="http://schemas.microsoft.com/office/drawing/2014/main" val="1634408824"/>
                    </a:ext>
                  </a:extLst>
                </a:gridCol>
                <a:gridCol w="675627">
                  <a:extLst>
                    <a:ext uri="{9D8B030D-6E8A-4147-A177-3AD203B41FA5}">
                      <a16:colId xmlns:a16="http://schemas.microsoft.com/office/drawing/2014/main" val="156094854"/>
                    </a:ext>
                  </a:extLst>
                </a:gridCol>
                <a:gridCol w="675627">
                  <a:extLst>
                    <a:ext uri="{9D8B030D-6E8A-4147-A177-3AD203B41FA5}">
                      <a16:colId xmlns:a16="http://schemas.microsoft.com/office/drawing/2014/main" val="1737990369"/>
                    </a:ext>
                  </a:extLst>
                </a:gridCol>
                <a:gridCol w="675627">
                  <a:extLst>
                    <a:ext uri="{9D8B030D-6E8A-4147-A177-3AD203B41FA5}">
                      <a16:colId xmlns:a16="http://schemas.microsoft.com/office/drawing/2014/main" val="2965070052"/>
                    </a:ext>
                  </a:extLst>
                </a:gridCol>
                <a:gridCol w="675627">
                  <a:extLst>
                    <a:ext uri="{9D8B030D-6E8A-4147-A177-3AD203B41FA5}">
                      <a16:colId xmlns:a16="http://schemas.microsoft.com/office/drawing/2014/main" val="2571508947"/>
                    </a:ext>
                  </a:extLst>
                </a:gridCol>
                <a:gridCol w="675627">
                  <a:extLst>
                    <a:ext uri="{9D8B030D-6E8A-4147-A177-3AD203B41FA5}">
                      <a16:colId xmlns:a16="http://schemas.microsoft.com/office/drawing/2014/main" val="439589201"/>
                    </a:ext>
                  </a:extLst>
                </a:gridCol>
                <a:gridCol w="675627">
                  <a:extLst>
                    <a:ext uri="{9D8B030D-6E8A-4147-A177-3AD203B41FA5}">
                      <a16:colId xmlns:a16="http://schemas.microsoft.com/office/drawing/2014/main" val="488520184"/>
                    </a:ext>
                  </a:extLst>
                </a:gridCol>
                <a:gridCol w="675627">
                  <a:extLst>
                    <a:ext uri="{9D8B030D-6E8A-4147-A177-3AD203B41FA5}">
                      <a16:colId xmlns:a16="http://schemas.microsoft.com/office/drawing/2014/main" val="226790359"/>
                    </a:ext>
                  </a:extLst>
                </a:gridCol>
                <a:gridCol w="675627">
                  <a:extLst>
                    <a:ext uri="{9D8B030D-6E8A-4147-A177-3AD203B41FA5}">
                      <a16:colId xmlns:a16="http://schemas.microsoft.com/office/drawing/2014/main" val="2241892250"/>
                    </a:ext>
                  </a:extLst>
                </a:gridCol>
                <a:gridCol w="675627">
                  <a:extLst>
                    <a:ext uri="{9D8B030D-6E8A-4147-A177-3AD203B41FA5}">
                      <a16:colId xmlns:a16="http://schemas.microsoft.com/office/drawing/2014/main" val="103524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endParaRPr lang="ko-KR" altLang="en-US" sz="2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endParaRPr lang="ko-KR" altLang="en-US" sz="2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</a:t>
                      </a:r>
                      <a:endParaRPr lang="ko-KR" altLang="en-US" sz="2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D1</a:t>
                      </a:r>
                      <a:endParaRPr lang="ko-KR" altLang="en-US" sz="2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D2</a:t>
                      </a:r>
                      <a:endParaRPr lang="ko-KR" altLang="en-US" sz="2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D3</a:t>
                      </a:r>
                      <a:endParaRPr lang="ko-KR" altLang="en-US" sz="2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E</a:t>
                      </a:r>
                      <a:endParaRPr lang="ko-KR" altLang="en-US" sz="2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F1</a:t>
                      </a:r>
                      <a:endParaRPr lang="ko-KR" altLang="en-US" sz="2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F2</a:t>
                      </a:r>
                      <a:endParaRPr lang="ko-KR" altLang="en-US" sz="2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F3</a:t>
                      </a:r>
                      <a:endParaRPr lang="ko-KR" altLang="en-US" sz="2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G</a:t>
                      </a:r>
                      <a:endParaRPr lang="ko-KR" altLang="en-US" sz="2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H</a:t>
                      </a:r>
                      <a:endParaRPr lang="ko-KR" altLang="en-US" sz="2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I</a:t>
                      </a:r>
                      <a:endParaRPr lang="ko-KR" altLang="en-US" sz="2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90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시작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0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10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12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12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12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21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31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36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2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작업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9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10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1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여유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0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0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0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0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0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0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6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0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0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0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56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임계 경로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A-B-C-D1-E-F1-G-H-I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소요 시간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38</a:t>
                      </a:r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89781"/>
                  </a:ext>
                </a:extLst>
              </a:tr>
            </a:tbl>
          </a:graphicData>
        </a:graphic>
      </p:graphicFrame>
      <p:sp>
        <p:nvSpPr>
          <p:cNvPr id="183" name="타원 182">
            <a:extLst>
              <a:ext uri="{FF2B5EF4-FFF2-40B4-BE49-F238E27FC236}">
                <a16:creationId xmlns:a16="http://schemas.microsoft.com/office/drawing/2014/main" id="{FD2EA839-17CE-405B-8178-32D5033F48D3}"/>
              </a:ext>
            </a:extLst>
          </p:cNvPr>
          <p:cNvSpPr/>
          <p:nvPr/>
        </p:nvSpPr>
        <p:spPr>
          <a:xfrm>
            <a:off x="9639707" y="2485955"/>
            <a:ext cx="1201343" cy="1062463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E</a:t>
            </a:r>
          </a:p>
        </p:txBody>
      </p:sp>
      <p:cxnSp>
        <p:nvCxnSpPr>
          <p:cNvPr id="193" name="연결선: 구부러짐 192">
            <a:extLst>
              <a:ext uri="{FF2B5EF4-FFF2-40B4-BE49-F238E27FC236}">
                <a16:creationId xmlns:a16="http://schemas.microsoft.com/office/drawing/2014/main" id="{E5BEA764-E871-47F0-9D99-7DF06610223B}"/>
              </a:ext>
            </a:extLst>
          </p:cNvPr>
          <p:cNvCxnSpPr>
            <a:cxnSpLocks/>
            <a:stCxn id="183" idx="7"/>
            <a:endCxn id="25" idx="2"/>
          </p:cNvCxnSpPr>
          <p:nvPr/>
        </p:nvCxnSpPr>
        <p:spPr>
          <a:xfrm rot="5400000" flipH="1" flipV="1">
            <a:off x="10656412" y="1756466"/>
            <a:ext cx="893789" cy="876378"/>
          </a:xfrm>
          <a:prstGeom prst="curvedConnector2">
            <a:avLst/>
          </a:prstGeom>
          <a:ln w="571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연결선: 구부러짐 193">
            <a:extLst>
              <a:ext uri="{FF2B5EF4-FFF2-40B4-BE49-F238E27FC236}">
                <a16:creationId xmlns:a16="http://schemas.microsoft.com/office/drawing/2014/main" id="{43D9FED3-40CA-4BF4-A213-64287DDDFB0B}"/>
              </a:ext>
            </a:extLst>
          </p:cNvPr>
          <p:cNvCxnSpPr>
            <a:cxnSpLocks/>
            <a:stCxn id="183" idx="5"/>
            <a:endCxn id="29" idx="2"/>
          </p:cNvCxnSpPr>
          <p:nvPr/>
        </p:nvCxnSpPr>
        <p:spPr>
          <a:xfrm rot="16200000" flipH="1">
            <a:off x="10683891" y="3374049"/>
            <a:ext cx="838828" cy="876377"/>
          </a:xfrm>
          <a:prstGeom prst="curvedConnector2">
            <a:avLst/>
          </a:prstGeom>
          <a:ln w="571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2FE4E4DA-39E1-4F59-9861-BD9E1D16354F}"/>
              </a:ext>
            </a:extLst>
          </p:cNvPr>
          <p:cNvCxnSpPr>
            <a:cxnSpLocks/>
            <a:stCxn id="183" idx="6"/>
            <a:endCxn id="27" idx="2"/>
          </p:cNvCxnSpPr>
          <p:nvPr/>
        </p:nvCxnSpPr>
        <p:spPr>
          <a:xfrm flipV="1">
            <a:off x="10841050" y="2989706"/>
            <a:ext cx="700445" cy="27481"/>
          </a:xfrm>
          <a:prstGeom prst="curvedConnector3">
            <a:avLst>
              <a:gd name="adj1" fmla="val 50000"/>
            </a:avLst>
          </a:prstGeom>
          <a:ln w="571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48BBB2CA-4E26-4449-BABC-92362D2DE198}"/>
              </a:ext>
            </a:extLst>
          </p:cNvPr>
          <p:cNvSpPr/>
          <p:nvPr/>
        </p:nvSpPr>
        <p:spPr>
          <a:xfrm>
            <a:off x="9964672" y="2038110"/>
            <a:ext cx="538964" cy="5367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188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259</Words>
  <Application>Microsoft Office PowerPoint</Application>
  <PresentationFormat>사용자 지정</PresentationFormat>
  <Paragraphs>177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에스코어 드림 6 Bold</vt:lpstr>
      <vt:lpstr>에스코어 드림 7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엄현식</dc:creator>
  <cp:lastModifiedBy>엄현식</cp:lastModifiedBy>
  <cp:revision>11</cp:revision>
  <dcterms:created xsi:type="dcterms:W3CDTF">2020-10-01T12:25:50Z</dcterms:created>
  <dcterms:modified xsi:type="dcterms:W3CDTF">2020-10-01T14:00:54Z</dcterms:modified>
</cp:coreProperties>
</file>