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9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9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E618-62E5-4B7D-A1BE-0387DA28F371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A195226-A66C-4ABE-BA48-5B94F5BEF041}"/>
              </a:ext>
            </a:extLst>
          </p:cNvPr>
          <p:cNvGrpSpPr/>
          <p:nvPr/>
        </p:nvGrpSpPr>
        <p:grpSpPr>
          <a:xfrm>
            <a:off x="2949575" y="231775"/>
            <a:ext cx="3552825" cy="4562475"/>
            <a:chOff x="6931878" y="4086374"/>
            <a:chExt cx="3710490" cy="523814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7EA848-7AC9-47F1-AFDD-66BFFDDC2CCA}"/>
                </a:ext>
              </a:extLst>
            </p:cNvPr>
            <p:cNvSpPr/>
            <p:nvPr/>
          </p:nvSpPr>
          <p:spPr>
            <a:xfrm>
              <a:off x="6931878" y="6821966"/>
              <a:ext cx="793083" cy="3917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미스터 대박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디너 서비스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D819213-CBF6-4513-8D57-D3F954759602}"/>
                </a:ext>
              </a:extLst>
            </p:cNvPr>
            <p:cNvSpPr/>
            <p:nvPr/>
          </p:nvSpPr>
          <p:spPr>
            <a:xfrm>
              <a:off x="8040430" y="4537624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요구 분석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EAC30B5-0A54-499D-8062-544227A1A1E6}"/>
                </a:ext>
              </a:extLst>
            </p:cNvPr>
            <p:cNvSpPr/>
            <p:nvPr/>
          </p:nvSpPr>
          <p:spPr>
            <a:xfrm>
              <a:off x="9849285" y="4086374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요구 추출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8399C73-EEFF-4969-B0E0-A88C386F9E73}"/>
                </a:ext>
              </a:extLst>
            </p:cNvPr>
            <p:cNvSpPr/>
            <p:nvPr/>
          </p:nvSpPr>
          <p:spPr>
            <a:xfrm>
              <a:off x="9849285" y="4533541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유스케이스</a:t>
              </a:r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명세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F1210BE-065F-4F07-B18C-D8D9B4A1641F}"/>
                </a:ext>
              </a:extLst>
            </p:cNvPr>
            <p:cNvSpPr/>
            <p:nvPr/>
          </p:nvSpPr>
          <p:spPr>
            <a:xfrm>
              <a:off x="9849285" y="5003152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요구 모델링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90149C1-3A76-4C7B-A3B8-66B96B7828B7}"/>
                </a:ext>
              </a:extLst>
            </p:cNvPr>
            <p:cNvSpPr/>
            <p:nvPr/>
          </p:nvSpPr>
          <p:spPr>
            <a:xfrm>
              <a:off x="8040430" y="7520217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코딩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6741FD8-DDB4-4B1E-89B3-475573F7BAED}"/>
                </a:ext>
              </a:extLst>
            </p:cNvPr>
            <p:cNvSpPr/>
            <p:nvPr/>
          </p:nvSpPr>
          <p:spPr>
            <a:xfrm>
              <a:off x="9849285" y="7332294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단위 모듈 구현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B7081AE-5189-4E94-8958-A41C7A321BB2}"/>
                </a:ext>
              </a:extLst>
            </p:cNvPr>
            <p:cNvSpPr/>
            <p:nvPr/>
          </p:nvSpPr>
          <p:spPr>
            <a:xfrm>
              <a:off x="9849285" y="7779461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모듈 통합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7318628-1821-4872-93D8-852F3DADAF2B}"/>
                </a:ext>
              </a:extLst>
            </p:cNvPr>
            <p:cNvSpPr/>
            <p:nvPr/>
          </p:nvSpPr>
          <p:spPr>
            <a:xfrm>
              <a:off x="8040430" y="6160584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설계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76B4975-4E26-403D-BABD-EE5FE4ED7701}"/>
                </a:ext>
              </a:extLst>
            </p:cNvPr>
            <p:cNvSpPr/>
            <p:nvPr/>
          </p:nvSpPr>
          <p:spPr>
            <a:xfrm>
              <a:off x="9849285" y="5709334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서비스 설계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073AA56-CDBA-48F2-9FC0-9F55341BC20F}"/>
                </a:ext>
              </a:extLst>
            </p:cNvPr>
            <p:cNvSpPr/>
            <p:nvPr/>
          </p:nvSpPr>
          <p:spPr>
            <a:xfrm>
              <a:off x="9849285" y="6156501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DB </a:t>
              </a:r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설계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283C4E91-5807-44CD-93AD-447A810454A4}"/>
                </a:ext>
              </a:extLst>
            </p:cNvPr>
            <p:cNvSpPr/>
            <p:nvPr/>
          </p:nvSpPr>
          <p:spPr>
            <a:xfrm>
              <a:off x="9849285" y="6626112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UI </a:t>
              </a:r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설계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CCBA695-02E2-4170-B8F7-77BA361218DE}"/>
                </a:ext>
              </a:extLst>
            </p:cNvPr>
            <p:cNvSpPr/>
            <p:nvPr/>
          </p:nvSpPr>
          <p:spPr>
            <a:xfrm>
              <a:off x="8040430" y="8673566"/>
              <a:ext cx="793083" cy="391709"/>
            </a:xfrm>
            <a:prstGeom prst="roundRect">
              <a:avLst/>
            </a:prstGeom>
            <a:solidFill>
              <a:srgbClr val="8FA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테스트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6DBFAAD-36C6-40E1-AF7A-C5165914B8CF}"/>
                </a:ext>
              </a:extLst>
            </p:cNvPr>
            <p:cNvSpPr/>
            <p:nvPr/>
          </p:nvSpPr>
          <p:spPr>
            <a:xfrm>
              <a:off x="9849285" y="8485643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시스템 테스트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9F8C1-A58F-43BA-ACE9-867DA68085A9}"/>
                </a:ext>
              </a:extLst>
            </p:cNvPr>
            <p:cNvSpPr/>
            <p:nvPr/>
          </p:nvSpPr>
          <p:spPr>
            <a:xfrm>
              <a:off x="9849285" y="8932810"/>
              <a:ext cx="793083" cy="391709"/>
            </a:xfrm>
            <a:prstGeom prst="round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인수 테스트</a:t>
              </a:r>
              <a:endPara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093CB8E0-0E1E-4BBD-997C-406F189B5692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 flipV="1">
              <a:off x="8833514" y="4282229"/>
              <a:ext cx="1015772" cy="451249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C2754FC4-BDE4-4F10-8A75-E1945F818849}"/>
                </a:ext>
              </a:extLst>
            </p:cNvPr>
            <p:cNvCxnSpPr>
              <a:cxnSpLocks/>
              <a:stCxn id="16" idx="3"/>
              <a:endCxn id="32" idx="1"/>
            </p:cNvCxnSpPr>
            <p:nvPr/>
          </p:nvCxnSpPr>
          <p:spPr>
            <a:xfrm>
              <a:off x="8833514" y="4733479"/>
              <a:ext cx="1015772" cy="465528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5D2EB456-79F7-4442-A112-CEECBECC90C2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8833514" y="4729396"/>
              <a:ext cx="1015772" cy="4082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E9783447-F300-4F62-AD2F-74402C0D78AC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8833514" y="5905189"/>
              <a:ext cx="1015772" cy="451249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30F4C41E-D8E7-4FD4-830F-976DEF90DA5B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8833514" y="6356439"/>
              <a:ext cx="1015772" cy="465528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F0AFA1E1-A100-47BD-B9F2-A365CC3389A9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 flipV="1">
              <a:off x="8833514" y="6352356"/>
              <a:ext cx="1015772" cy="4082"/>
            </a:xfrm>
            <a:prstGeom prst="bentConnector3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6EDF445F-9818-4A89-B842-D5142CC7458F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 flipV="1">
              <a:off x="8833514" y="7528148"/>
              <a:ext cx="1015772" cy="1879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B4F9D92A-EF19-4D5D-9B15-3AB1E5A7BE22}"/>
                </a:ext>
              </a:extLst>
            </p:cNvPr>
            <p:cNvCxnSpPr>
              <a:cxnSpLocks/>
              <a:stCxn id="24" idx="3"/>
              <a:endCxn id="42" idx="1"/>
            </p:cNvCxnSpPr>
            <p:nvPr/>
          </p:nvCxnSpPr>
          <p:spPr>
            <a:xfrm>
              <a:off x="8833514" y="7716071"/>
              <a:ext cx="1015772" cy="2592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B9CA033E-0CDF-46E1-AC82-57E032B0C101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8833514" y="8681497"/>
              <a:ext cx="1015772" cy="1879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94EE4504-BCC9-460C-907F-6160E6A05038}"/>
                </a:ext>
              </a:extLst>
            </p:cNvPr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8833514" y="8869420"/>
              <a:ext cx="1015772" cy="25924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39A640D7-0F08-4006-BE65-3ABFFBBC832D}"/>
                </a:ext>
              </a:extLst>
            </p:cNvPr>
            <p:cNvCxnSpPr>
              <a:cxnSpLocks/>
              <a:stCxn id="16" idx="1"/>
              <a:endCxn id="11" idx="3"/>
            </p:cNvCxnSpPr>
            <p:nvPr/>
          </p:nvCxnSpPr>
          <p:spPr>
            <a:xfrm rot="10800000" flipV="1">
              <a:off x="7724961" y="4733478"/>
              <a:ext cx="315469" cy="228434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5D0BAD11-6395-4C45-8DEA-2D498F8EB9DF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rot="10800000">
              <a:off x="7724961" y="7017822"/>
              <a:ext cx="315469" cy="698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C479A0EE-5689-4B52-A512-5E57A1D12C09}"/>
                </a:ext>
              </a:extLst>
            </p:cNvPr>
            <p:cNvCxnSpPr>
              <a:cxnSpLocks/>
              <a:stCxn id="11" idx="3"/>
              <a:endCxn id="49" idx="1"/>
            </p:cNvCxnSpPr>
            <p:nvPr/>
          </p:nvCxnSpPr>
          <p:spPr>
            <a:xfrm flipV="1">
              <a:off x="7724961" y="6356438"/>
              <a:ext cx="315469" cy="66138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0152C2A7-31D9-4DB9-B8C9-A2B722B5E95A}"/>
                </a:ext>
              </a:extLst>
            </p:cNvPr>
            <p:cNvCxnSpPr>
              <a:cxnSpLocks/>
              <a:stCxn id="55" idx="1"/>
              <a:endCxn id="11" idx="3"/>
            </p:cNvCxnSpPr>
            <p:nvPr/>
          </p:nvCxnSpPr>
          <p:spPr>
            <a:xfrm rot="10800000">
              <a:off x="7724961" y="7017820"/>
              <a:ext cx="315469" cy="18516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8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E016E-B93C-4F92-BBF8-1252B253DBA1}"/>
              </a:ext>
            </a:extLst>
          </p:cNvPr>
          <p:cNvSpPr/>
          <p:nvPr/>
        </p:nvSpPr>
        <p:spPr>
          <a:xfrm>
            <a:off x="1695526" y="1209837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요구분석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8694BA-2ED9-4C77-B501-CD75064D1EDD}"/>
              </a:ext>
            </a:extLst>
          </p:cNvPr>
          <p:cNvSpPr/>
          <p:nvPr/>
        </p:nvSpPr>
        <p:spPr>
          <a:xfrm>
            <a:off x="559363" y="565824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계획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A91CB6-5F6C-4744-AB1F-E90307451196}"/>
              </a:ext>
            </a:extLst>
          </p:cNvPr>
          <p:cNvSpPr/>
          <p:nvPr/>
        </p:nvSpPr>
        <p:spPr>
          <a:xfrm>
            <a:off x="2831689" y="1942341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ECCEBB-ED6A-496B-999B-B95E1CBCE87D}"/>
              </a:ext>
            </a:extLst>
          </p:cNvPr>
          <p:cNvSpPr/>
          <p:nvPr/>
        </p:nvSpPr>
        <p:spPr>
          <a:xfrm>
            <a:off x="3967852" y="2674845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DF6DD2-1D51-4824-B19C-67672F794B79}"/>
              </a:ext>
            </a:extLst>
          </p:cNvPr>
          <p:cNvSpPr/>
          <p:nvPr/>
        </p:nvSpPr>
        <p:spPr>
          <a:xfrm>
            <a:off x="5104015" y="3407349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50182406-5C7B-4B0E-A60C-3015E31C3BAF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>
            <a:off x="1695526" y="789273"/>
            <a:ext cx="568082" cy="420564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DBAACF9F-38C8-4815-8A6D-F55FA935261F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2831689" y="1433286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A40DF91-C851-4221-B244-A5CB410B5268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3967852" y="2165790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A1F8D2E-9B6F-41E1-B6DE-8C10667BA98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5104015" y="2898294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3B83DC-D2CD-49E9-A548-2AB6104A3BAE}"/>
              </a:ext>
            </a:extLst>
          </p:cNvPr>
          <p:cNvSpPr/>
          <p:nvPr/>
        </p:nvSpPr>
        <p:spPr>
          <a:xfrm>
            <a:off x="6312311" y="4149718"/>
            <a:ext cx="1327354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인수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설치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E3030658-0BC3-4C8B-A07A-84738799B6DC}"/>
              </a:ext>
            </a:extLst>
          </p:cNvPr>
          <p:cNvCxnSpPr>
            <a:cxnSpLocks/>
            <a:stCxn id="23" idx="3"/>
            <a:endCxn id="39" idx="0"/>
          </p:cNvCxnSpPr>
          <p:nvPr/>
        </p:nvCxnSpPr>
        <p:spPr>
          <a:xfrm>
            <a:off x="6240178" y="3630798"/>
            <a:ext cx="735810" cy="518920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D3ED5DD-CB63-4C55-BB04-7A12824359F4}"/>
              </a:ext>
            </a:extLst>
          </p:cNvPr>
          <p:cNvSpPr/>
          <p:nvPr/>
        </p:nvSpPr>
        <p:spPr>
          <a:xfrm>
            <a:off x="1695526" y="477333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계획서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9B6CC92-1EB3-4386-9605-FB235D57F169}"/>
              </a:ext>
            </a:extLst>
          </p:cNvPr>
          <p:cNvSpPr/>
          <p:nvPr/>
        </p:nvSpPr>
        <p:spPr>
          <a:xfrm>
            <a:off x="2831688" y="1138317"/>
            <a:ext cx="2733370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모델링 보고서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23EE56-1DA5-4E8D-9C5D-71364694E7B2}"/>
              </a:ext>
            </a:extLst>
          </p:cNvPr>
          <p:cNvSpPr/>
          <p:nvPr/>
        </p:nvSpPr>
        <p:spPr>
          <a:xfrm>
            <a:off x="3967852" y="1857249"/>
            <a:ext cx="2600096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 모델링 보고서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1500939-EC77-460B-A842-F73A152F613E}"/>
              </a:ext>
            </a:extLst>
          </p:cNvPr>
          <p:cNvSpPr/>
          <p:nvPr/>
        </p:nvSpPr>
        <p:spPr>
          <a:xfrm>
            <a:off x="5104015" y="2615905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소스코드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A7155C1-EEAD-4042-BB3D-1342440204D5}"/>
              </a:ext>
            </a:extLst>
          </p:cNvPr>
          <p:cNvSpPr/>
          <p:nvPr/>
        </p:nvSpPr>
        <p:spPr>
          <a:xfrm>
            <a:off x="6240178" y="3317359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실행파일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08D3B6F-7016-4443-8B68-6A8AFEC7E0AC}"/>
              </a:ext>
            </a:extLst>
          </p:cNvPr>
          <p:cNvSpPr/>
          <p:nvPr/>
        </p:nvSpPr>
        <p:spPr>
          <a:xfrm>
            <a:off x="1322168" y="4024085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폭포수 모델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0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17A949-DEA1-4B4A-B2D3-C0F90DBDB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37598"/>
              </p:ext>
            </p:extLst>
          </p:nvPr>
        </p:nvGraphicFramePr>
        <p:xfrm>
          <a:off x="1219200" y="812154"/>
          <a:ext cx="6086476" cy="308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0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2470719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1247147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249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233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 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09605634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알파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03CED895-D723-4CE7-BCD7-6BEB86F65FC2}"/>
              </a:ext>
            </a:extLst>
          </p:cNvPr>
          <p:cNvCxnSpPr>
            <a:cxnSpLocks/>
            <a:stCxn id="118" idx="3"/>
            <a:endCxn id="116" idx="2"/>
          </p:cNvCxnSpPr>
          <p:nvPr/>
        </p:nvCxnSpPr>
        <p:spPr>
          <a:xfrm flipV="1">
            <a:off x="1606809" y="1005048"/>
            <a:ext cx="296095" cy="87885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85D3F40-A4EA-4078-83D0-EAFB8AB659E6}"/>
              </a:ext>
            </a:extLst>
          </p:cNvPr>
          <p:cNvSpPr/>
          <p:nvPr/>
        </p:nvSpPr>
        <p:spPr>
          <a:xfrm>
            <a:off x="7532667" y="2845679"/>
            <a:ext cx="977100" cy="747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종료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17953346-E9FA-47C6-912D-A794291894A5}"/>
              </a:ext>
            </a:extLst>
          </p:cNvPr>
          <p:cNvSpPr/>
          <p:nvPr/>
        </p:nvSpPr>
        <p:spPr>
          <a:xfrm>
            <a:off x="629709" y="719167"/>
            <a:ext cx="977100" cy="747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시작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0B0F38B-5861-46B4-A73B-59DC88C27CA6}"/>
              </a:ext>
            </a:extLst>
          </p:cNvPr>
          <p:cNvSpPr/>
          <p:nvPr/>
        </p:nvSpPr>
        <p:spPr>
          <a:xfrm>
            <a:off x="2019195" y="46491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1288E9C-833D-4290-8CB6-E62EB760BA3E}"/>
              </a:ext>
            </a:extLst>
          </p:cNvPr>
          <p:cNvSpPr/>
          <p:nvPr/>
        </p:nvSpPr>
        <p:spPr>
          <a:xfrm>
            <a:off x="4098576" y="57414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  <p:graphicFrame>
        <p:nvGraphicFramePr>
          <p:cNvPr id="153" name="표 5">
            <a:extLst>
              <a:ext uri="{FF2B5EF4-FFF2-40B4-BE49-F238E27FC236}">
                <a16:creationId xmlns:a16="http://schemas.microsoft.com/office/drawing/2014/main" id="{82F5B26A-8326-4E7D-9339-4BDCEA47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44991"/>
              </p:ext>
            </p:extLst>
          </p:nvPr>
        </p:nvGraphicFramePr>
        <p:xfrm>
          <a:off x="403574" y="1796830"/>
          <a:ext cx="2998555" cy="306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92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70956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코드</a:t>
                      </a: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213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34522310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통합 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알파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</a:tbl>
          </a:graphicData>
        </a:graphic>
      </p:graphicFrame>
      <p:graphicFrame>
        <p:nvGraphicFramePr>
          <p:cNvPr id="181" name="표 5">
            <a:extLst>
              <a:ext uri="{FF2B5EF4-FFF2-40B4-BE49-F238E27FC236}">
                <a16:creationId xmlns:a16="http://schemas.microsoft.com/office/drawing/2014/main" id="{3A0E2C5D-B0CD-43F3-8DDB-4D5B1DB1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23114"/>
              </p:ext>
            </p:extLst>
          </p:nvPr>
        </p:nvGraphicFramePr>
        <p:xfrm>
          <a:off x="3595606" y="3641455"/>
          <a:ext cx="4915368" cy="120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20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2934366909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412540030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1634408824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156094854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1737990369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2965070052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2571508947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439589201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488520184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226790359"/>
                    </a:ext>
                  </a:extLst>
                </a:gridCol>
                <a:gridCol w="322829">
                  <a:extLst>
                    <a:ext uri="{9D8B030D-6E8A-4147-A177-3AD203B41FA5}">
                      <a16:colId xmlns:a16="http://schemas.microsoft.com/office/drawing/2014/main" val="2241892250"/>
                    </a:ext>
                  </a:extLst>
                </a:gridCol>
              </a:tblGrid>
              <a:tr h="25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시작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여유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62556251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임계 경로</a:t>
                      </a:r>
                    </a:p>
                  </a:txBody>
                  <a:tcPr marL="22612" marR="22612" marT="11306" marB="11306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A-B-C1-D-E1-F-G-H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시간</a:t>
                      </a:r>
                    </a:p>
                  </a:txBody>
                  <a:tcPr marL="22612" marR="22612" marT="11306" marB="113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38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005089781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7886F29-EFFD-47D0-BC8E-FF1B11F55B4F}"/>
              </a:ext>
            </a:extLst>
          </p:cNvPr>
          <p:cNvSpPr/>
          <p:nvPr/>
        </p:nvSpPr>
        <p:spPr>
          <a:xfrm>
            <a:off x="2922568" y="474023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DABAAB5-4E67-4782-8A09-13DA094F875C}"/>
              </a:ext>
            </a:extLst>
          </p:cNvPr>
          <p:cNvCxnSpPr>
            <a:cxnSpLocks/>
            <a:stCxn id="116" idx="6"/>
            <a:endCxn id="123" idx="2"/>
          </p:cNvCxnSpPr>
          <p:nvPr/>
        </p:nvCxnSpPr>
        <p:spPr>
          <a:xfrm>
            <a:off x="2456686" y="1005048"/>
            <a:ext cx="276669" cy="37683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68CFDAE0-9CAB-4E24-95FB-68AAEE455AD7}"/>
              </a:ext>
            </a:extLst>
          </p:cNvPr>
          <p:cNvSpPr/>
          <p:nvPr/>
        </p:nvSpPr>
        <p:spPr>
          <a:xfrm>
            <a:off x="3976414" y="318574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C1</a:t>
            </a:r>
          </a:p>
        </p:txBody>
      </p: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847B5358-7F3C-4E0D-AA04-9F798A562DB6}"/>
              </a:ext>
            </a:extLst>
          </p:cNvPr>
          <p:cNvCxnSpPr>
            <a:cxnSpLocks/>
            <a:stCxn id="123" idx="7"/>
            <a:endCxn id="97" idx="2"/>
          </p:cNvCxnSpPr>
          <p:nvPr/>
        </p:nvCxnSpPr>
        <p:spPr>
          <a:xfrm rot="5400000" flipH="1" flipV="1">
            <a:off x="3450618" y="333463"/>
            <a:ext cx="281217" cy="770376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30FCCC07-EC68-404E-9225-3A83390E3600}"/>
              </a:ext>
            </a:extLst>
          </p:cNvPr>
          <p:cNvCxnSpPr>
            <a:cxnSpLocks/>
            <a:stCxn id="123" idx="6"/>
            <a:endCxn id="142" idx="2"/>
          </p:cNvCxnSpPr>
          <p:nvPr/>
        </p:nvCxnSpPr>
        <p:spPr>
          <a:xfrm>
            <a:off x="3287137" y="1042731"/>
            <a:ext cx="685663" cy="259468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CB47C070-5E8F-4AE7-AD80-7FA9ABE72D84}"/>
              </a:ext>
            </a:extLst>
          </p:cNvPr>
          <p:cNvCxnSpPr>
            <a:cxnSpLocks/>
            <a:stCxn id="123" idx="5"/>
            <a:endCxn id="148" idx="2"/>
          </p:cNvCxnSpPr>
          <p:nvPr/>
        </p:nvCxnSpPr>
        <p:spPr>
          <a:xfrm rot="16200000" flipH="1">
            <a:off x="3145900" y="1286340"/>
            <a:ext cx="856422" cy="736147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2AEB2435-452D-4C93-8D7B-E6EDC5EC5611}"/>
              </a:ext>
            </a:extLst>
          </p:cNvPr>
          <p:cNvSpPr/>
          <p:nvPr/>
        </p:nvSpPr>
        <p:spPr>
          <a:xfrm>
            <a:off x="1902904" y="745580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80FD561-B96A-4657-BB15-D9273C7A2A10}"/>
              </a:ext>
            </a:extLst>
          </p:cNvPr>
          <p:cNvSpPr/>
          <p:nvPr/>
        </p:nvSpPr>
        <p:spPr>
          <a:xfrm>
            <a:off x="2733355" y="783263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553A6DF-2509-47DD-9305-6A6155C032F5}"/>
              </a:ext>
            </a:extLst>
          </p:cNvPr>
          <p:cNvSpPr/>
          <p:nvPr/>
        </p:nvSpPr>
        <p:spPr>
          <a:xfrm>
            <a:off x="3972800" y="1042731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C2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63B3C23-C0CD-455F-8742-9EC00956F887}"/>
              </a:ext>
            </a:extLst>
          </p:cNvPr>
          <p:cNvSpPr/>
          <p:nvPr/>
        </p:nvSpPr>
        <p:spPr>
          <a:xfrm>
            <a:off x="3942185" y="1823157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C3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23555FE-DA2A-4274-8931-02932F61B0B2}"/>
              </a:ext>
            </a:extLst>
          </p:cNvPr>
          <p:cNvSpPr/>
          <p:nvPr/>
        </p:nvSpPr>
        <p:spPr>
          <a:xfrm>
            <a:off x="4084681" y="77334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D54A50F9-726C-4DBD-9E29-C701FE72A8B3}"/>
              </a:ext>
            </a:extLst>
          </p:cNvPr>
          <p:cNvSpPr/>
          <p:nvPr/>
        </p:nvSpPr>
        <p:spPr>
          <a:xfrm>
            <a:off x="4064346" y="154385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FB7B791-BBE9-4772-8D8E-1B2FCDE6F715}"/>
              </a:ext>
            </a:extLst>
          </p:cNvPr>
          <p:cNvSpPr/>
          <p:nvPr/>
        </p:nvSpPr>
        <p:spPr>
          <a:xfrm>
            <a:off x="5171349" y="1033621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</a:t>
            </a:r>
          </a:p>
        </p:txBody>
      </p:sp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673ED935-0814-440F-93C8-C1741DD1BA86}"/>
              </a:ext>
            </a:extLst>
          </p:cNvPr>
          <p:cNvCxnSpPr>
            <a:cxnSpLocks/>
            <a:stCxn id="97" idx="6"/>
            <a:endCxn id="162" idx="1"/>
          </p:cNvCxnSpPr>
          <p:nvPr/>
        </p:nvCxnSpPr>
        <p:spPr>
          <a:xfrm>
            <a:off x="4530196" y="578042"/>
            <a:ext cx="722252" cy="53157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DEEFD8A8-ABE9-488B-A1D5-3B41F84F3FFD}"/>
              </a:ext>
            </a:extLst>
          </p:cNvPr>
          <p:cNvCxnSpPr>
            <a:cxnSpLocks/>
            <a:stCxn id="142" idx="6"/>
            <a:endCxn id="162" idx="2"/>
          </p:cNvCxnSpPr>
          <p:nvPr/>
        </p:nvCxnSpPr>
        <p:spPr>
          <a:xfrm flipV="1">
            <a:off x="4526582" y="1293089"/>
            <a:ext cx="644767" cy="9110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0AA78E1C-EBFF-487F-ACE7-BAA2A22F0B8B}"/>
              </a:ext>
            </a:extLst>
          </p:cNvPr>
          <p:cNvCxnSpPr>
            <a:cxnSpLocks/>
            <a:stCxn id="148" idx="7"/>
            <a:endCxn id="162" idx="3"/>
          </p:cNvCxnSpPr>
          <p:nvPr/>
        </p:nvCxnSpPr>
        <p:spPr>
          <a:xfrm rot="5400000" flipH="1" flipV="1">
            <a:off x="4622362" y="1269067"/>
            <a:ext cx="422592" cy="837580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C8D7A03-1815-4EE3-A6C4-C6DDAFC176D9}"/>
              </a:ext>
            </a:extLst>
          </p:cNvPr>
          <p:cNvSpPr/>
          <p:nvPr/>
        </p:nvSpPr>
        <p:spPr>
          <a:xfrm>
            <a:off x="5269908" y="783464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F8C0315-1015-4986-BCE8-628D24496D70}"/>
              </a:ext>
            </a:extLst>
          </p:cNvPr>
          <p:cNvSpPr/>
          <p:nvPr/>
        </p:nvSpPr>
        <p:spPr>
          <a:xfrm>
            <a:off x="6784179" y="30161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E1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5C0427A-F59C-40E5-848B-D299A5D654D1}"/>
              </a:ext>
            </a:extLst>
          </p:cNvPr>
          <p:cNvSpPr/>
          <p:nvPr/>
        </p:nvSpPr>
        <p:spPr>
          <a:xfrm>
            <a:off x="6268392" y="912997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E2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57CEBB0-3651-4E81-A999-22B085484606}"/>
              </a:ext>
            </a:extLst>
          </p:cNvPr>
          <p:cNvSpPr/>
          <p:nvPr/>
        </p:nvSpPr>
        <p:spPr>
          <a:xfrm>
            <a:off x="5776399" y="156368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E3</a:t>
            </a:r>
          </a:p>
        </p:txBody>
      </p: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854004D5-8575-41FE-A0A7-1D0745905473}"/>
              </a:ext>
            </a:extLst>
          </p:cNvPr>
          <p:cNvCxnSpPr>
            <a:cxnSpLocks/>
            <a:stCxn id="162" idx="7"/>
            <a:endCxn id="185" idx="2"/>
          </p:cNvCxnSpPr>
          <p:nvPr/>
        </p:nvCxnSpPr>
        <p:spPr>
          <a:xfrm rot="5400000" flipH="1" flipV="1">
            <a:off x="5939840" y="265279"/>
            <a:ext cx="548530" cy="1140147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3AF5A8E8-A9FB-446D-8265-A1EEC633DE74}"/>
              </a:ext>
            </a:extLst>
          </p:cNvPr>
          <p:cNvCxnSpPr>
            <a:cxnSpLocks/>
            <a:stCxn id="162" idx="6"/>
            <a:endCxn id="186" idx="2"/>
          </p:cNvCxnSpPr>
          <p:nvPr/>
        </p:nvCxnSpPr>
        <p:spPr>
          <a:xfrm flipV="1">
            <a:off x="5725131" y="1172465"/>
            <a:ext cx="543261" cy="120624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79369763-9C8F-4649-BB13-02E7E927A766}"/>
              </a:ext>
            </a:extLst>
          </p:cNvPr>
          <p:cNvCxnSpPr>
            <a:cxnSpLocks/>
            <a:stCxn id="162" idx="5"/>
            <a:endCxn id="188" idx="1"/>
          </p:cNvCxnSpPr>
          <p:nvPr/>
        </p:nvCxnSpPr>
        <p:spPr>
          <a:xfrm rot="16200000" flipH="1">
            <a:off x="5669203" y="1451390"/>
            <a:ext cx="163124" cy="213466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16BB360C-E737-41FF-9F03-16AF3D8815B8}"/>
              </a:ext>
            </a:extLst>
          </p:cNvPr>
          <p:cNvSpPr/>
          <p:nvPr/>
        </p:nvSpPr>
        <p:spPr>
          <a:xfrm>
            <a:off x="7346732" y="1499140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797CADBD-1390-4DF8-BD04-AE84B9A6939F}"/>
              </a:ext>
            </a:extLst>
          </p:cNvPr>
          <p:cNvSpPr/>
          <p:nvPr/>
        </p:nvSpPr>
        <p:spPr>
          <a:xfrm>
            <a:off x="5147746" y="2510836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95FDFB6-0043-44FE-AAED-B3088ED07AF7}"/>
              </a:ext>
            </a:extLst>
          </p:cNvPr>
          <p:cNvSpPr/>
          <p:nvPr/>
        </p:nvSpPr>
        <p:spPr>
          <a:xfrm>
            <a:off x="6268392" y="2959976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</a:t>
            </a:r>
          </a:p>
        </p:txBody>
      </p:sp>
      <p:cxnSp>
        <p:nvCxnSpPr>
          <p:cNvPr id="212" name="연결선: 구부러짐 211">
            <a:extLst>
              <a:ext uri="{FF2B5EF4-FFF2-40B4-BE49-F238E27FC236}">
                <a16:creationId xmlns:a16="http://schemas.microsoft.com/office/drawing/2014/main" id="{8366749C-EE21-48BD-AC6C-CD9474817C8C}"/>
              </a:ext>
            </a:extLst>
          </p:cNvPr>
          <p:cNvCxnSpPr>
            <a:cxnSpLocks/>
            <a:stCxn id="185" idx="5"/>
            <a:endCxn id="205" idx="0"/>
          </p:cNvCxnSpPr>
          <p:nvPr/>
        </p:nvCxnSpPr>
        <p:spPr>
          <a:xfrm rot="16200000" flipH="1">
            <a:off x="7062952" y="938468"/>
            <a:ext cx="754581" cy="366761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69A2E825-5073-4F02-A988-44603E871092}"/>
              </a:ext>
            </a:extLst>
          </p:cNvPr>
          <p:cNvCxnSpPr>
            <a:cxnSpLocks/>
            <a:stCxn id="186" idx="5"/>
            <a:endCxn id="205" idx="1"/>
          </p:cNvCxnSpPr>
          <p:nvPr/>
        </p:nvCxnSpPr>
        <p:spPr>
          <a:xfrm rot="16200000" flipH="1">
            <a:off x="6974854" y="1122158"/>
            <a:ext cx="219199" cy="686756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구부러짐 213">
            <a:extLst>
              <a:ext uri="{FF2B5EF4-FFF2-40B4-BE49-F238E27FC236}">
                <a16:creationId xmlns:a16="http://schemas.microsoft.com/office/drawing/2014/main" id="{DE52B373-D3B5-4AE7-858C-3D4A48279972}"/>
              </a:ext>
            </a:extLst>
          </p:cNvPr>
          <p:cNvCxnSpPr>
            <a:cxnSpLocks/>
            <a:stCxn id="188" idx="6"/>
            <a:endCxn id="205" idx="2"/>
          </p:cNvCxnSpPr>
          <p:nvPr/>
        </p:nvCxnSpPr>
        <p:spPr>
          <a:xfrm flipV="1">
            <a:off x="6330181" y="1758608"/>
            <a:ext cx="1016551" cy="6454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구부러짐 226">
            <a:extLst>
              <a:ext uri="{FF2B5EF4-FFF2-40B4-BE49-F238E27FC236}">
                <a16:creationId xmlns:a16="http://schemas.microsoft.com/office/drawing/2014/main" id="{5E22BF8B-18A4-4F7F-8FEA-86E69C61EA44}"/>
              </a:ext>
            </a:extLst>
          </p:cNvPr>
          <p:cNvCxnSpPr>
            <a:cxnSpLocks/>
            <a:stCxn id="205" idx="4"/>
            <a:endCxn id="209" idx="7"/>
          </p:cNvCxnSpPr>
          <p:nvPr/>
        </p:nvCxnSpPr>
        <p:spPr>
          <a:xfrm rot="5400000">
            <a:off x="6337648" y="1300857"/>
            <a:ext cx="568756" cy="2003194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F3FCBD9E-E871-42D7-A66C-3F1DCE8D45CF}"/>
              </a:ext>
            </a:extLst>
          </p:cNvPr>
          <p:cNvCxnSpPr>
            <a:cxnSpLocks/>
            <a:stCxn id="209" idx="5"/>
            <a:endCxn id="211" idx="2"/>
          </p:cNvCxnSpPr>
          <p:nvPr/>
        </p:nvCxnSpPr>
        <p:spPr>
          <a:xfrm rot="16200000" flipH="1">
            <a:off x="5811576" y="2762628"/>
            <a:ext cx="265668" cy="647963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530E5C16-645F-4B7B-BD67-F462F14CA2A8}"/>
              </a:ext>
            </a:extLst>
          </p:cNvPr>
          <p:cNvCxnSpPr>
            <a:cxnSpLocks/>
            <a:stCxn id="211" idx="6"/>
            <a:endCxn id="114" idx="1"/>
          </p:cNvCxnSpPr>
          <p:nvPr/>
        </p:nvCxnSpPr>
        <p:spPr>
          <a:xfrm>
            <a:off x="6822174" y="3219444"/>
            <a:ext cx="710493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EC199987-36A3-4113-BC7C-B9D0CB55CE9A}"/>
              </a:ext>
            </a:extLst>
          </p:cNvPr>
          <p:cNvSpPr/>
          <p:nvPr/>
        </p:nvSpPr>
        <p:spPr>
          <a:xfrm>
            <a:off x="6909469" y="1200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9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B3A4342E-7FEE-482A-876C-87267DD3DD84}"/>
              </a:ext>
            </a:extLst>
          </p:cNvPr>
          <p:cNvSpPr/>
          <p:nvPr/>
        </p:nvSpPr>
        <p:spPr>
          <a:xfrm>
            <a:off x="6392596" y="63836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E62D9D9-7473-41D7-BC3A-CFC5F1E548FF}"/>
              </a:ext>
            </a:extLst>
          </p:cNvPr>
          <p:cNvSpPr/>
          <p:nvPr/>
        </p:nvSpPr>
        <p:spPr>
          <a:xfrm>
            <a:off x="5876809" y="130238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0DBE7E4D-C67D-4EE2-857C-5DB5560F7C6E}"/>
              </a:ext>
            </a:extLst>
          </p:cNvPr>
          <p:cNvSpPr/>
          <p:nvPr/>
        </p:nvSpPr>
        <p:spPr>
          <a:xfrm>
            <a:off x="7786847" y="1290410"/>
            <a:ext cx="442433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EF31B220-DE7B-459E-A1C0-9804EA30A5FD}"/>
              </a:ext>
            </a:extLst>
          </p:cNvPr>
          <p:cNvSpPr/>
          <p:nvPr/>
        </p:nvSpPr>
        <p:spPr>
          <a:xfrm>
            <a:off x="5264236" y="2177290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19B21DD2-59EE-4A95-A340-21054CF512D1}"/>
              </a:ext>
            </a:extLst>
          </p:cNvPr>
          <p:cNvSpPr/>
          <p:nvPr/>
        </p:nvSpPr>
        <p:spPr>
          <a:xfrm>
            <a:off x="6412535" y="2657217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1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82A4E00-D55A-4D5A-8353-C90C560A2A0B}"/>
              </a:ext>
            </a:extLst>
          </p:cNvPr>
          <p:cNvSpPr/>
          <p:nvPr/>
        </p:nvSpPr>
        <p:spPr>
          <a:xfrm>
            <a:off x="1276528" y="1490310"/>
            <a:ext cx="3223873" cy="3101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72D4A0-E3DA-4C32-BA16-109E77F19C9C}"/>
              </a:ext>
            </a:extLst>
          </p:cNvPr>
          <p:cNvSpPr/>
          <p:nvPr/>
        </p:nvSpPr>
        <p:spPr>
          <a:xfrm>
            <a:off x="4986675" y="1490310"/>
            <a:ext cx="3223873" cy="3101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23338B-664C-4AF8-979B-21E3DF494870}"/>
              </a:ext>
            </a:extLst>
          </p:cNvPr>
          <p:cNvSpPr/>
          <p:nvPr/>
        </p:nvSpPr>
        <p:spPr>
          <a:xfrm>
            <a:off x="3399069" y="386911"/>
            <a:ext cx="2630256" cy="6480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관리</a:t>
            </a:r>
            <a:endParaRPr lang="en-US" altLang="ko-KR" sz="2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1F22BD-2172-489A-B34B-CF6698270309}"/>
              </a:ext>
            </a:extLst>
          </p:cNvPr>
          <p:cNvSpPr/>
          <p:nvPr/>
        </p:nvSpPr>
        <p:spPr>
          <a:xfrm>
            <a:off x="2067959" y="1609373"/>
            <a:ext cx="1641012" cy="648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매니저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0E3FE5-C661-47DA-8F57-CDD5F149A451}"/>
              </a:ext>
            </a:extLst>
          </p:cNvPr>
          <p:cNvSpPr/>
          <p:nvPr/>
        </p:nvSpPr>
        <p:spPr>
          <a:xfrm>
            <a:off x="5816206" y="1619249"/>
            <a:ext cx="1641012" cy="648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개발자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542EA5D-0422-42AA-B5E0-7F616A983300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3573657" y="349770"/>
            <a:ext cx="455348" cy="1825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49D34B2-6D1C-4261-B122-658CA53399D4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5428730" y="320428"/>
            <a:ext cx="455348" cy="18844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E826B7-0333-4571-8E58-ED480341145D}"/>
              </a:ext>
            </a:extLst>
          </p:cNvPr>
          <p:cNvSpPr/>
          <p:nvPr/>
        </p:nvSpPr>
        <p:spPr>
          <a:xfrm>
            <a:off x="5024776" y="2267301"/>
            <a:ext cx="3147673" cy="232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변경사항 관리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설계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백엔드</a:t>
            </a:r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프로그래밍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테스트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73AA854-A826-4334-90BC-7A3A149A01F3}"/>
              </a:ext>
            </a:extLst>
          </p:cNvPr>
          <p:cNvSpPr/>
          <p:nvPr/>
        </p:nvSpPr>
        <p:spPr>
          <a:xfrm>
            <a:off x="1314627" y="2267301"/>
            <a:ext cx="3147673" cy="232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전체 프로세스 관리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설계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프론트엔드</a:t>
            </a:r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프로그래밍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테스트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B8A68B-0600-4EC6-9998-C400B527D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08192"/>
              </p:ext>
            </p:extLst>
          </p:nvPr>
        </p:nvGraphicFramePr>
        <p:xfrm>
          <a:off x="552449" y="812154"/>
          <a:ext cx="7229476" cy="338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419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2934704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148135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59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CPU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RAM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작성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시나리오 작성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597954164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7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322</Words>
  <Application>Microsoft Office PowerPoint</Application>
  <PresentationFormat>화면 슬라이드 쇼(16:9)</PresentationFormat>
  <Paragraphs>214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에스코어 드림 6 Bold</vt:lpstr>
      <vt:lpstr>에스코어 드림 7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엄현식</cp:lastModifiedBy>
  <cp:revision>29</cp:revision>
  <dcterms:created xsi:type="dcterms:W3CDTF">2020-10-01T12:25:50Z</dcterms:created>
  <dcterms:modified xsi:type="dcterms:W3CDTF">2020-10-09T05:23:08Z</dcterms:modified>
</cp:coreProperties>
</file>