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0" r:id="rId3"/>
    <p:sldId id="259" r:id="rId4"/>
    <p:sldId id="279" r:id="rId5"/>
    <p:sldId id="262" r:id="rId6"/>
    <p:sldId id="267" r:id="rId7"/>
    <p:sldId id="269" r:id="rId8"/>
    <p:sldId id="274" r:id="rId9"/>
    <p:sldId id="272" r:id="rId10"/>
    <p:sldId id="271" r:id="rId11"/>
    <p:sldId id="273" r:id="rId12"/>
    <p:sldId id="261" r:id="rId13"/>
    <p:sldId id="277" r:id="rId14"/>
    <p:sldId id="276" r:id="rId15"/>
    <p:sldId id="275" r:id="rId16"/>
    <p:sldId id="278" r:id="rId17"/>
    <p:sldId id="282" r:id="rId18"/>
    <p:sldId id="266" r:id="rId19"/>
    <p:sldId id="283" r:id="rId20"/>
    <p:sldId id="285" r:id="rId21"/>
    <p:sldId id="281" r:id="rId22"/>
    <p:sldId id="280" r:id="rId23"/>
    <p:sldId id="284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배달의민족 한나" panose="02000503000000020003" pitchFamily="2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A4-4C69-87DA-5E3FED9125DE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A4-4C69-87DA-5E3FED9125D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71A4-4C69-87DA-5E3FED9125DE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71A4-4C69-87DA-5E3FED9125DE}"/>
              </c:ext>
            </c:extLst>
          </c:dPt>
          <c:dPt>
            <c:idx val="4"/>
            <c:invertIfNegative val="0"/>
            <c:bubble3D val="0"/>
            <c:spPr>
              <a:solidFill>
                <a:srgbClr val="FFD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71A4-4C69-87DA-5E3FED9125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1A4-4C69-87DA-5E3FED9125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0593568"/>
        <c:axId val="270594128"/>
      </c:barChart>
      <c:catAx>
        <c:axId val="2705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0594128"/>
        <c:crosses val="autoZero"/>
        <c:auto val="1"/>
        <c:lblAlgn val="ctr"/>
        <c:lblOffset val="100"/>
        <c:noMultiLvlLbl val="0"/>
      </c:catAx>
      <c:valAx>
        <c:axId val="270594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C7-43D3-8F8F-6DF7E5E5A7F9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C7-43D3-8F8F-6DF7E5E5A7F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C7-43D3-8F8F-6DF7E5E5A7F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C7-43D3-8F8F-6DF7E5E5A7F9}"/>
              </c:ext>
            </c:extLst>
          </c:dPt>
          <c:dPt>
            <c:idx val="4"/>
            <c:invertIfNegative val="0"/>
            <c:bubble3D val="0"/>
            <c:spPr>
              <a:solidFill>
                <a:srgbClr val="FFD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D5C7-43D3-8F8F-6DF7E5E5A7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Kind 0</c:v>
                </c:pt>
                <c:pt idx="1">
                  <c:v>Kind 1</c:v>
                </c:pt>
                <c:pt idx="2">
                  <c:v>Kind 2</c:v>
                </c:pt>
                <c:pt idx="3">
                  <c:v>Kind 3</c:v>
                </c:pt>
                <c:pt idx="4">
                  <c:v>Kind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C7-43D3-8F8F-6DF7E5E5A7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0593568"/>
        <c:axId val="270594128"/>
      </c:barChart>
      <c:catAx>
        <c:axId val="2705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0594128"/>
        <c:crosses val="autoZero"/>
        <c:auto val="1"/>
        <c:lblAlgn val="ctr"/>
        <c:lblOffset val="100"/>
        <c:noMultiLvlLbl val="0"/>
      </c:catAx>
      <c:valAx>
        <c:axId val="270594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C7-43D3-8F8F-6DF7E5E5A7F9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C7-43D3-8F8F-6DF7E5E5A7F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C7-43D3-8F8F-6DF7E5E5A7F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C7-43D3-8F8F-6DF7E5E5A7F9}"/>
              </c:ext>
            </c:extLst>
          </c:dPt>
          <c:dPt>
            <c:idx val="4"/>
            <c:invertIfNegative val="0"/>
            <c:bubble3D val="0"/>
            <c:spPr>
              <a:solidFill>
                <a:srgbClr val="FFD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D5C7-43D3-8F8F-6DF7E5E5A7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Kind 0</c:v>
                </c:pt>
                <c:pt idx="1">
                  <c:v>Kind 1</c:v>
                </c:pt>
                <c:pt idx="2">
                  <c:v>Kind 2</c:v>
                </c:pt>
                <c:pt idx="3">
                  <c:v>Kind 3</c:v>
                </c:pt>
                <c:pt idx="4">
                  <c:v>Kind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C7-43D3-8F8F-6DF7E5E5A7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0593568"/>
        <c:axId val="270594128"/>
      </c:barChart>
      <c:catAx>
        <c:axId val="2705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0594128"/>
        <c:crosses val="autoZero"/>
        <c:auto val="1"/>
        <c:lblAlgn val="ctr"/>
        <c:lblOffset val="100"/>
        <c:noMultiLvlLbl val="0"/>
      </c:catAx>
      <c:valAx>
        <c:axId val="270594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D8-4F60-8993-0BB6CB9295B6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D8-4F60-8993-0BB6CB9295B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8-4F60-8993-0BB6CB9295B6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D8-4F60-8993-0BB6CB9295B6}"/>
              </c:ext>
            </c:extLst>
          </c:dPt>
          <c:dPt>
            <c:idx val="4"/>
            <c:invertIfNegative val="0"/>
            <c:bubble3D val="0"/>
            <c:spPr>
              <a:solidFill>
                <a:srgbClr val="FFD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D8-4F60-8993-0BB6CB9295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…</c:v>
                </c:pt>
                <c:pt idx="4">
                  <c:v>12월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D8-4F60-8993-0BB6CB9295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0593568"/>
        <c:axId val="270594128"/>
      </c:barChart>
      <c:catAx>
        <c:axId val="2705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0594128"/>
        <c:crosses val="autoZero"/>
        <c:auto val="1"/>
        <c:lblAlgn val="ctr"/>
        <c:lblOffset val="100"/>
        <c:noMultiLvlLbl val="0"/>
      </c:catAx>
      <c:valAx>
        <c:axId val="270594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6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3336921" y="1062676"/>
            <a:ext cx="5518159" cy="827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2020-1 </a:t>
            </a:r>
            <a:r>
              <a:rPr lang="ko-KR" altLang="en-US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자료구조 프로그램과제</a:t>
            </a:r>
            <a:r>
              <a:rPr lang="en-US" altLang="ko-KR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endParaRPr lang="en-US" altLang="ko-KR" sz="32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 err="1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채옥삼</a:t>
            </a:r>
            <a:r>
              <a:rPr lang="ko-KR" altLang="en-US" sz="9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교수님</a:t>
            </a:r>
            <a:endParaRPr lang="ko-KR" altLang="en-US" sz="4800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86906" y="2134500"/>
            <a:ext cx="5583835" cy="3170515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8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집안 물품 정리 및</a:t>
              </a:r>
              <a:endParaRPr lang="en-US" altLang="ko-KR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소비 패턴 분석 프로그램</a:t>
              </a:r>
              <a:endParaRPr lang="en-US" altLang="ko-KR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컴퓨터공학과</a:t>
              </a:r>
              <a:endPara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2016101156 </a:t>
              </a:r>
              <a:r>
                <a:rPr lang="ko-KR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김현기</a:t>
              </a:r>
              <a:endParaRPr lang="ko-KR" altLang="en-US" sz="150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104271" y="1980308"/>
            <a:ext cx="887133" cy="455890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8411513" y="1977888"/>
            <a:ext cx="887133" cy="455890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2248" y="5003420"/>
            <a:ext cx="1083373" cy="527034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4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1" y="2038349"/>
            <a:ext cx="5139440" cy="4464049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F61F34-B7E2-41A0-A1C8-560D4E6E1282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658AAE-B86B-4EBA-ABA2-5A4DC44321FF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ABAB89-AB16-489F-B88E-B79FD713CA0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89DD75-F24B-416F-B280-B417C67F312A}"/>
              </a:ext>
            </a:extLst>
          </p:cNvPr>
          <p:cNvGrpSpPr/>
          <p:nvPr/>
        </p:nvGrpSpPr>
        <p:grpSpPr>
          <a:xfrm>
            <a:off x="594611" y="807209"/>
            <a:ext cx="11002778" cy="866270"/>
            <a:chOff x="594610" y="1074057"/>
            <a:chExt cx="11306044" cy="5768084"/>
          </a:xfrm>
        </p:grpSpPr>
        <p:sp>
          <p:nvSpPr>
            <p:cNvPr id="27" name="직사각형 5">
              <a:extLst>
                <a:ext uri="{FF2B5EF4-FFF2-40B4-BE49-F238E27FC236}">
                  <a16:creationId xmlns:a16="http://schemas.microsoft.com/office/drawing/2014/main" id="{D3486256-57AE-463D-BA1B-3F15DD89131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9CF5D9DE-637E-4B80-BC74-B5C73297D774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TempList</a:t>
              </a: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kumimoji="0" lang="ko-KR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저장할 곳이 없는 물품을 위한 임시 저장소</a:t>
              </a: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78B765-2722-4DB8-8AE7-470BB1E9B9F0}"/>
              </a:ext>
            </a:extLst>
          </p:cNvPr>
          <p:cNvCxnSpPr>
            <a:cxnSpLocks/>
          </p:cNvCxnSpPr>
          <p:nvPr/>
        </p:nvCxnSpPr>
        <p:spPr>
          <a:xfrm flipH="1">
            <a:off x="1971675" y="3297703"/>
            <a:ext cx="24860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F5E8DF-AA06-4122-8DCC-DF3830DF578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079172" y="301253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68E1F7-5792-41D3-91FE-9EC65BF465EC}"/>
              </a:ext>
            </a:extLst>
          </p:cNvPr>
          <p:cNvGrpSpPr/>
          <p:nvPr/>
        </p:nvGrpSpPr>
        <p:grpSpPr>
          <a:xfrm>
            <a:off x="1023317" y="2216909"/>
            <a:ext cx="4225039" cy="866270"/>
            <a:chOff x="594610" y="1074057"/>
            <a:chExt cx="11306044" cy="5768084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1BEEA986-F46E-4A54-8EB1-8A9362AF73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6AA8E74A-B588-43E1-A1E3-40C6892116E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</a:t>
              </a: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Queue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9B00ACB-3900-4F18-B31F-1654D2C572EB}"/>
              </a:ext>
            </a:extLst>
          </p:cNvPr>
          <p:cNvCxnSpPr>
            <a:cxnSpLocks/>
          </p:cNvCxnSpPr>
          <p:nvPr/>
        </p:nvCxnSpPr>
        <p:spPr>
          <a:xfrm>
            <a:off x="4438866" y="328641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0FF7C43-FB21-4220-AC3A-52CFBAAC4FAA}"/>
              </a:ext>
            </a:extLst>
          </p:cNvPr>
          <p:cNvCxnSpPr>
            <a:cxnSpLocks/>
          </p:cNvCxnSpPr>
          <p:nvPr/>
        </p:nvCxnSpPr>
        <p:spPr>
          <a:xfrm>
            <a:off x="1986178" y="328641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6C645F-3E86-4C08-B326-BB81310E5B64}"/>
              </a:ext>
            </a:extLst>
          </p:cNvPr>
          <p:cNvGrpSpPr/>
          <p:nvPr/>
        </p:nvGrpSpPr>
        <p:grpSpPr>
          <a:xfrm>
            <a:off x="651599" y="3429000"/>
            <a:ext cx="2457612" cy="2822321"/>
            <a:chOff x="594610" y="1074057"/>
            <a:chExt cx="11306044" cy="5768084"/>
          </a:xfrm>
        </p:grpSpPr>
        <p:sp>
          <p:nvSpPr>
            <p:cNvPr id="16" name="직사각형 5">
              <a:extLst>
                <a:ext uri="{FF2B5EF4-FFF2-40B4-BE49-F238E27FC236}">
                  <a16:creationId xmlns:a16="http://schemas.microsoft.com/office/drawing/2014/main" id="{363273C1-5F40-40FD-BA87-4E9CCA916098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578EBCFB-8F08-4F10-8ACD-EAEE36B11FC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Queue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물품이 들어온 순으로 다시 나가므로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선입선출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기능이 필요함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.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03AC6-A24B-4E5D-AB17-F43414EA3F43}"/>
              </a:ext>
            </a:extLst>
          </p:cNvPr>
          <p:cNvGrpSpPr/>
          <p:nvPr/>
        </p:nvGrpSpPr>
        <p:grpSpPr>
          <a:xfrm>
            <a:off x="3149311" y="3448049"/>
            <a:ext cx="2457612" cy="2822321"/>
            <a:chOff x="594612" y="1074057"/>
            <a:chExt cx="11306042" cy="5768084"/>
          </a:xfrm>
        </p:grpSpPr>
        <p:sp>
          <p:nvSpPr>
            <p:cNvPr id="19" name="직사각형 5">
              <a:extLst>
                <a:ext uri="{FF2B5EF4-FFF2-40B4-BE49-F238E27FC236}">
                  <a16:creationId xmlns:a16="http://schemas.microsoft.com/office/drawing/2014/main" id="{82692402-0998-42D4-8EAA-1D2BA339F5D7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0" name="직사각형 4">
              <a:extLst>
                <a:ext uri="{FF2B5EF4-FFF2-40B4-BE49-F238E27FC236}">
                  <a16:creationId xmlns:a16="http://schemas.microsoft.com/office/drawing/2014/main" id="{B487CF37-BFB6-4292-A449-99EBF7FCC75F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DoublyLinkedList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임시저장소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이므로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검색보다는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삽입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과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삭제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의 기능이 주가 됨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.</a:t>
              </a:r>
              <a:endParaRPr lang="en-US" altLang="ko-KR" sz="2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E3EBD74-6F42-4A29-A3E7-0421288EE3D2}"/>
              </a:ext>
            </a:extLst>
          </p:cNvPr>
          <p:cNvSpPr/>
          <p:nvPr/>
        </p:nvSpPr>
        <p:spPr>
          <a:xfrm>
            <a:off x="3007742" y="3090888"/>
            <a:ext cx="142859" cy="898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4D5CB3-1F37-4F50-B2E7-6F0478AAC2EA}"/>
              </a:ext>
            </a:extLst>
          </p:cNvPr>
          <p:cNvGrpSpPr/>
          <p:nvPr/>
        </p:nvGrpSpPr>
        <p:grpSpPr>
          <a:xfrm>
            <a:off x="6535629" y="2896679"/>
            <a:ext cx="2457612" cy="3380013"/>
            <a:chOff x="594610" y="1074057"/>
            <a:chExt cx="11306044" cy="5768084"/>
          </a:xfrm>
        </p:grpSpPr>
        <p:sp>
          <p:nvSpPr>
            <p:cNvPr id="42" name="직사각형 5">
              <a:extLst>
                <a:ext uri="{FF2B5EF4-FFF2-40B4-BE49-F238E27FC236}">
                  <a16:creationId xmlns:a16="http://schemas.microsoft.com/office/drawing/2014/main" id="{735A1773-2C3F-432C-9B76-54275608AF7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3" name="직사각형 4">
              <a:extLst>
                <a:ext uri="{FF2B5EF4-FFF2-40B4-BE49-F238E27FC236}">
                  <a16:creationId xmlns:a16="http://schemas.microsoft.com/office/drawing/2014/main" id="{284FE957-89BE-4F6C-87A1-D9549DFADB5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종류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구매일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이름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가격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</a:t>
              </a: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ID</a:t>
              </a: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ContaierID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</a:t>
              </a: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StorageID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9BC5B19-FC95-41AA-8245-37BB1A4D58BE}"/>
              </a:ext>
            </a:extLst>
          </p:cNvPr>
          <p:cNvGrpSpPr/>
          <p:nvPr/>
        </p:nvGrpSpPr>
        <p:grpSpPr>
          <a:xfrm>
            <a:off x="9033341" y="2915728"/>
            <a:ext cx="2457612" cy="3380013"/>
            <a:chOff x="594612" y="1074057"/>
            <a:chExt cx="11306042" cy="5768084"/>
          </a:xfrm>
        </p:grpSpPr>
        <p:sp>
          <p:nvSpPr>
            <p:cNvPr id="45" name="직사각형 5">
              <a:extLst>
                <a:ext uri="{FF2B5EF4-FFF2-40B4-BE49-F238E27FC236}">
                  <a16:creationId xmlns:a16="http://schemas.microsoft.com/office/drawing/2014/main" id="{5665528F-DB8E-408A-880F-BE0887970CBA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6" name="직사각형 4">
              <a:extLst>
                <a:ext uri="{FF2B5EF4-FFF2-40B4-BE49-F238E27FC236}">
                  <a16:creationId xmlns:a16="http://schemas.microsoft.com/office/drawing/2014/main" id="{AD9B233B-DA15-4782-89D2-E705CC1AA500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함수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설정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입력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호출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출력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171450" marR="0" lvl="0" indent="-1714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606C0DB-7DFA-45FC-BA33-D6CF0D5A797E}"/>
              </a:ext>
            </a:extLst>
          </p:cNvPr>
          <p:cNvGrpSpPr/>
          <p:nvPr/>
        </p:nvGrpSpPr>
        <p:grpSpPr>
          <a:xfrm>
            <a:off x="7750409" y="2105239"/>
            <a:ext cx="2430795" cy="703066"/>
            <a:chOff x="594610" y="1074057"/>
            <a:chExt cx="11306044" cy="5768084"/>
          </a:xfrm>
        </p:grpSpPr>
        <p:sp>
          <p:nvSpPr>
            <p:cNvPr id="49" name="직사각형 5">
              <a:extLst>
                <a:ext uri="{FF2B5EF4-FFF2-40B4-BE49-F238E27FC236}">
                  <a16:creationId xmlns:a16="http://schemas.microsoft.com/office/drawing/2014/main" id="{A3BF288D-C819-4D61-BCE0-608B16EAED08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0" name="직사각형 4">
              <a:extLst>
                <a:ext uri="{FF2B5EF4-FFF2-40B4-BE49-F238E27FC236}">
                  <a16:creationId xmlns:a16="http://schemas.microsoft.com/office/drawing/2014/main" id="{3AF6767F-79DB-4607-B01F-D85CC130DBC0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ADT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4FA039-EABB-4D4E-8802-5686C9F5DD9D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구조</a:t>
            </a:r>
            <a:endParaRPr lang="en-US" altLang="ko-KR" sz="24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30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1" y="2038349"/>
            <a:ext cx="5139440" cy="4464049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F61F34-B7E2-41A0-A1C8-560D4E6E1282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658AAE-B86B-4EBA-ABA2-5A4DC44321FF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ABAB89-AB16-489F-B88E-B79FD713CA0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ADT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89DD75-F24B-416F-B280-B417C67F312A}"/>
              </a:ext>
            </a:extLst>
          </p:cNvPr>
          <p:cNvGrpSpPr/>
          <p:nvPr/>
        </p:nvGrpSpPr>
        <p:grpSpPr>
          <a:xfrm>
            <a:off x="594611" y="807209"/>
            <a:ext cx="11002778" cy="866270"/>
            <a:chOff x="594610" y="1074060"/>
            <a:chExt cx="11306044" cy="5768081"/>
          </a:xfrm>
        </p:grpSpPr>
        <p:sp>
          <p:nvSpPr>
            <p:cNvPr id="27" name="직사각형 5">
              <a:extLst>
                <a:ext uri="{FF2B5EF4-FFF2-40B4-BE49-F238E27FC236}">
                  <a16:creationId xmlns:a16="http://schemas.microsoft.com/office/drawing/2014/main" id="{D3486256-57AE-463D-BA1B-3F15DD89131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9CF5D9DE-637E-4B80-BC74-B5C73297D774}"/>
                </a:ext>
              </a:extLst>
            </p:cNvPr>
            <p:cNvSpPr/>
            <p:nvPr/>
          </p:nvSpPr>
          <p:spPr>
            <a:xfrm>
              <a:off x="594610" y="1074060"/>
              <a:ext cx="11002779" cy="529771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ItemType </a:t>
              </a:r>
              <a:r>
                <a:rPr lang="ko-KR" altLang="en-US" sz="25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실제 리스트에 저장하는 </a:t>
              </a:r>
              <a:r>
                <a:rPr lang="en-US" altLang="ko-KR" sz="25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68E1F7-5792-41D3-91FE-9EC65BF465EC}"/>
              </a:ext>
            </a:extLst>
          </p:cNvPr>
          <p:cNvGrpSpPr/>
          <p:nvPr/>
        </p:nvGrpSpPr>
        <p:grpSpPr>
          <a:xfrm>
            <a:off x="1023317" y="2216909"/>
            <a:ext cx="4225039" cy="866270"/>
            <a:chOff x="594610" y="1074057"/>
            <a:chExt cx="11306044" cy="5768084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1BEEA986-F46E-4A54-8EB1-8A9362AF73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6AA8E74A-B588-43E1-A1E3-40C6892116E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ItemType ADT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7826EA-C0BB-42F9-A8CC-3747735031E0}"/>
              </a:ext>
            </a:extLst>
          </p:cNvPr>
          <p:cNvGrpSpPr/>
          <p:nvPr/>
        </p:nvGrpSpPr>
        <p:grpSpPr>
          <a:xfrm>
            <a:off x="6457950" y="2038349"/>
            <a:ext cx="5139440" cy="4464049"/>
            <a:chOff x="594610" y="1074057"/>
            <a:chExt cx="11126151" cy="54283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75B940-CC93-47A3-9943-283D71905BF6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83B457-C552-49BC-86AC-74E939913652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69A5BF8-8657-4577-B404-755ED36D1533}"/>
              </a:ext>
            </a:extLst>
          </p:cNvPr>
          <p:cNvGrpSpPr/>
          <p:nvPr/>
        </p:nvGrpSpPr>
        <p:grpSpPr>
          <a:xfrm>
            <a:off x="6886656" y="2216909"/>
            <a:ext cx="4225039" cy="866270"/>
            <a:chOff x="594610" y="1074057"/>
            <a:chExt cx="11306044" cy="5768084"/>
          </a:xfrm>
        </p:grpSpPr>
        <p:sp>
          <p:nvSpPr>
            <p:cNvPr id="41" name="직사각형 5">
              <a:extLst>
                <a:ext uri="{FF2B5EF4-FFF2-40B4-BE49-F238E27FC236}">
                  <a16:creationId xmlns:a16="http://schemas.microsoft.com/office/drawing/2014/main" id="{279B84A3-BAF0-4EB1-AC23-3AC99DC54EF4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261C7CAF-F35C-4C17-A103-761CFE738A24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 err="1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SimpleItemType</a:t>
              </a:r>
              <a:r>
                <a:rPr lang="en-US" altLang="ko-KR" sz="25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ADT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79013E9-B860-4464-8F90-1B798BF6B02E}"/>
              </a:ext>
            </a:extLst>
          </p:cNvPr>
          <p:cNvGrpSpPr/>
          <p:nvPr/>
        </p:nvGrpSpPr>
        <p:grpSpPr>
          <a:xfrm>
            <a:off x="651599" y="3261046"/>
            <a:ext cx="2457612" cy="2990275"/>
            <a:chOff x="594610" y="1074057"/>
            <a:chExt cx="11306044" cy="5768084"/>
          </a:xfrm>
        </p:grpSpPr>
        <p:sp>
          <p:nvSpPr>
            <p:cNvPr id="50" name="직사각형 5">
              <a:extLst>
                <a:ext uri="{FF2B5EF4-FFF2-40B4-BE49-F238E27FC236}">
                  <a16:creationId xmlns:a16="http://schemas.microsoft.com/office/drawing/2014/main" id="{A9626285-7C2F-4F04-B039-2C083E7E169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1" name="직사각형 4">
              <a:extLst>
                <a:ext uri="{FF2B5EF4-FFF2-40B4-BE49-F238E27FC236}">
                  <a16:creationId xmlns:a16="http://schemas.microsoft.com/office/drawing/2014/main" id="{E067058D-F914-47A2-AEB7-48E4D27CD0B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종류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구매일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이름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가격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</a:t>
              </a: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ID</a:t>
              </a: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ContaierID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</a:t>
              </a: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StorageID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E948B29-4603-4AE4-A84C-D7C120D16C3F}"/>
              </a:ext>
            </a:extLst>
          </p:cNvPr>
          <p:cNvGrpSpPr/>
          <p:nvPr/>
        </p:nvGrpSpPr>
        <p:grpSpPr>
          <a:xfrm>
            <a:off x="3149311" y="3280095"/>
            <a:ext cx="2457612" cy="2990275"/>
            <a:chOff x="594612" y="1074057"/>
            <a:chExt cx="11306042" cy="5768084"/>
          </a:xfrm>
        </p:grpSpPr>
        <p:sp>
          <p:nvSpPr>
            <p:cNvPr id="53" name="직사각형 5">
              <a:extLst>
                <a:ext uri="{FF2B5EF4-FFF2-40B4-BE49-F238E27FC236}">
                  <a16:creationId xmlns:a16="http://schemas.microsoft.com/office/drawing/2014/main" id="{EDF2A267-6906-44FD-BAC1-B6357ABC42F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4" name="직사각형 4">
              <a:extLst>
                <a:ext uri="{FF2B5EF4-FFF2-40B4-BE49-F238E27FC236}">
                  <a16:creationId xmlns:a16="http://schemas.microsoft.com/office/drawing/2014/main" id="{85145451-EEB6-435C-9766-DEC324E8A0EA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함수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설정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호출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출력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171450" marR="0" lvl="0" indent="-1714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7137027-242B-4A90-BF81-1E2E13741092}"/>
              </a:ext>
            </a:extLst>
          </p:cNvPr>
          <p:cNvGrpSpPr/>
          <p:nvPr/>
        </p:nvGrpSpPr>
        <p:grpSpPr>
          <a:xfrm>
            <a:off x="6514937" y="3280095"/>
            <a:ext cx="2457612" cy="2990275"/>
            <a:chOff x="594610" y="1074057"/>
            <a:chExt cx="11306044" cy="5768084"/>
          </a:xfrm>
        </p:grpSpPr>
        <p:sp>
          <p:nvSpPr>
            <p:cNvPr id="56" name="직사각형 5">
              <a:extLst>
                <a:ext uri="{FF2B5EF4-FFF2-40B4-BE49-F238E27FC236}">
                  <a16:creationId xmlns:a16="http://schemas.microsoft.com/office/drawing/2014/main" id="{B62E7024-A28E-43E8-B43F-4FC8435260E3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7" name="직사각형 4">
              <a:extLst>
                <a:ext uri="{FF2B5EF4-FFF2-40B4-BE49-F238E27FC236}">
                  <a16:creationId xmlns:a16="http://schemas.microsoft.com/office/drawing/2014/main" id="{4A6735D7-566B-40E2-8172-6AF4C3E1F07E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9399C0-3924-47D8-9FEE-39CA6D301E1A}"/>
              </a:ext>
            </a:extLst>
          </p:cNvPr>
          <p:cNvGrpSpPr/>
          <p:nvPr/>
        </p:nvGrpSpPr>
        <p:grpSpPr>
          <a:xfrm>
            <a:off x="9012649" y="3299144"/>
            <a:ext cx="2457612" cy="2990275"/>
            <a:chOff x="594612" y="1074057"/>
            <a:chExt cx="11306042" cy="5768084"/>
          </a:xfrm>
        </p:grpSpPr>
        <p:sp>
          <p:nvSpPr>
            <p:cNvPr id="59" name="직사각형 5">
              <a:extLst>
                <a:ext uri="{FF2B5EF4-FFF2-40B4-BE49-F238E27FC236}">
                  <a16:creationId xmlns:a16="http://schemas.microsoft.com/office/drawing/2014/main" id="{228D7EBE-DADA-4D90-9226-4B9610E4843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60" name="직사각형 4">
              <a:extLst>
                <a:ext uri="{FF2B5EF4-FFF2-40B4-BE49-F238E27FC236}">
                  <a16:creationId xmlns:a16="http://schemas.microsoft.com/office/drawing/2014/main" id="{89ECC12D-D607-47AF-93E8-2D8BC3A2672A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DoublyLinkedList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임시저장소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이므로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검색보다는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삽입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과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삭제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의 기능이 주가 됨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.</a:t>
              </a:r>
              <a:endParaRPr lang="en-US" altLang="ko-KR" sz="2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3D2C2E2-607C-425D-B7ED-147D7361124F}"/>
              </a:ext>
            </a:extLst>
          </p:cNvPr>
          <p:cNvGrpSpPr/>
          <p:nvPr/>
        </p:nvGrpSpPr>
        <p:grpSpPr>
          <a:xfrm>
            <a:off x="6511714" y="3280095"/>
            <a:ext cx="2457612" cy="2990275"/>
            <a:chOff x="594610" y="1074057"/>
            <a:chExt cx="11306044" cy="5768084"/>
          </a:xfrm>
        </p:grpSpPr>
        <p:sp>
          <p:nvSpPr>
            <p:cNvPr id="68" name="직사각형 5">
              <a:extLst>
                <a:ext uri="{FF2B5EF4-FFF2-40B4-BE49-F238E27FC236}">
                  <a16:creationId xmlns:a16="http://schemas.microsoft.com/office/drawing/2014/main" id="{6E76A260-CBB4-44D8-B445-C3C915AB374A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69" name="직사각형 4">
              <a:extLst>
                <a:ext uri="{FF2B5EF4-FFF2-40B4-BE49-F238E27FC236}">
                  <a16:creationId xmlns:a16="http://schemas.microsoft.com/office/drawing/2014/main" id="{9004D96F-857D-4EB9-AB1F-CA2F6564411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종류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이름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</a:t>
              </a: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ID</a:t>
              </a: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33225-7EFA-4B8E-A51D-5C2D287E264E}"/>
              </a:ext>
            </a:extLst>
          </p:cNvPr>
          <p:cNvGrpSpPr/>
          <p:nvPr/>
        </p:nvGrpSpPr>
        <p:grpSpPr>
          <a:xfrm>
            <a:off x="9009426" y="3299144"/>
            <a:ext cx="2457612" cy="2990275"/>
            <a:chOff x="594612" y="1074057"/>
            <a:chExt cx="11306042" cy="5768084"/>
          </a:xfrm>
        </p:grpSpPr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35622B8A-8432-441D-B55F-BF1E1817358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72" name="직사각형 4">
              <a:extLst>
                <a:ext uri="{FF2B5EF4-FFF2-40B4-BE49-F238E27FC236}">
                  <a16:creationId xmlns:a16="http://schemas.microsoft.com/office/drawing/2014/main" id="{E796DDC4-029A-4266-84B0-3BCD46D40428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함수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설정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호출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출력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171450" marR="0" lvl="0" indent="-1714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75711DA-88B2-41DB-BB06-6AD017B057D0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구조</a:t>
            </a:r>
            <a:endParaRPr lang="en-US" altLang="ko-KR" sz="24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06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580" y="1068749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3. </a:t>
            </a:r>
            <a:r>
              <a:rPr lang="ko-KR" altLang="en-US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주요기능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A63CE1-E614-46B8-9296-215F5F478197}"/>
              </a:ext>
            </a:extLst>
          </p:cNvPr>
          <p:cNvGrpSpPr/>
          <p:nvPr/>
        </p:nvGrpSpPr>
        <p:grpSpPr>
          <a:xfrm>
            <a:off x="1100335" y="2230635"/>
            <a:ext cx="2302081" cy="726392"/>
            <a:chOff x="594610" y="1074057"/>
            <a:chExt cx="11306044" cy="5768084"/>
          </a:xfrm>
        </p:grpSpPr>
        <p:sp>
          <p:nvSpPr>
            <p:cNvPr id="32" name="직사각형 5">
              <a:extLst>
                <a:ext uri="{FF2B5EF4-FFF2-40B4-BE49-F238E27FC236}">
                  <a16:creationId xmlns:a16="http://schemas.microsoft.com/office/drawing/2014/main" id="{54E8DA81-B223-4543-A523-5C96CC30A89A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3" name="직사각형 4">
              <a:extLst>
                <a:ext uri="{FF2B5EF4-FFF2-40B4-BE49-F238E27FC236}">
                  <a16:creationId xmlns:a16="http://schemas.microsoft.com/office/drawing/2014/main" id="{2D533982-82A2-4E7F-B2B5-301A4A6F82A0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1CE90F-C385-4037-BFC3-E3F92EFF6823}"/>
              </a:ext>
            </a:extLst>
          </p:cNvPr>
          <p:cNvCxnSpPr>
            <a:cxnSpLocks/>
          </p:cNvCxnSpPr>
          <p:nvPr/>
        </p:nvCxnSpPr>
        <p:spPr>
          <a:xfrm flipH="1">
            <a:off x="3396121" y="2624007"/>
            <a:ext cx="1371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A24051-6620-495E-A8DA-00C941ED7CB5}"/>
              </a:ext>
            </a:extLst>
          </p:cNvPr>
          <p:cNvCxnSpPr>
            <a:cxnSpLocks/>
          </p:cNvCxnSpPr>
          <p:nvPr/>
        </p:nvCxnSpPr>
        <p:spPr>
          <a:xfrm flipH="1">
            <a:off x="3433291" y="3540154"/>
            <a:ext cx="1553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A21EF5C-E892-4863-9ED3-A85C8E07D091}"/>
              </a:ext>
            </a:extLst>
          </p:cNvPr>
          <p:cNvCxnSpPr>
            <a:cxnSpLocks/>
          </p:cNvCxnSpPr>
          <p:nvPr/>
        </p:nvCxnSpPr>
        <p:spPr>
          <a:xfrm flipV="1">
            <a:off x="4966432" y="2844095"/>
            <a:ext cx="0" cy="6960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6C6B3C-58E3-413C-9445-91A294C220C4}"/>
              </a:ext>
            </a:extLst>
          </p:cNvPr>
          <p:cNvGrpSpPr/>
          <p:nvPr/>
        </p:nvGrpSpPr>
        <p:grpSpPr>
          <a:xfrm>
            <a:off x="4115111" y="2092613"/>
            <a:ext cx="1607777" cy="1045595"/>
            <a:chOff x="4734300" y="1679670"/>
            <a:chExt cx="2834023" cy="3966524"/>
          </a:xfrm>
        </p:grpSpPr>
        <p:sp>
          <p:nvSpPr>
            <p:cNvPr id="58" name="자유형 57"/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4734300" y="1679670"/>
              <a:ext cx="2666805" cy="3819429"/>
              <a:chOff x="4734300" y="1844770"/>
              <a:chExt cx="2666805" cy="3819429"/>
            </a:xfrm>
          </p:grpSpPr>
          <p:sp>
            <p:nvSpPr>
              <p:cNvPr id="61" name="자유형 60"/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ItemType</a:t>
                </a:r>
              </a:p>
            </p:txBody>
          </p:sp>
          <p:sp>
            <p:nvSpPr>
              <p:cNvPr id="62" name="자유형 61"/>
              <p:cNvSpPr/>
              <p:nvPr/>
            </p:nvSpPr>
            <p:spPr>
              <a:xfrm rot="16200000">
                <a:off x="5500042" y="2264063"/>
                <a:ext cx="1135320" cy="296734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4D5AFA-A1EA-4686-9BC5-E36BEF0386EC}"/>
              </a:ext>
            </a:extLst>
          </p:cNvPr>
          <p:cNvCxnSpPr>
            <a:cxnSpLocks/>
          </p:cNvCxnSpPr>
          <p:nvPr/>
        </p:nvCxnSpPr>
        <p:spPr>
          <a:xfrm>
            <a:off x="2294811" y="3540154"/>
            <a:ext cx="0" cy="607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F6ABB1B-8BAC-448C-B206-190ABAF0E4FF}"/>
              </a:ext>
            </a:extLst>
          </p:cNvPr>
          <p:cNvGrpSpPr/>
          <p:nvPr/>
        </p:nvGrpSpPr>
        <p:grpSpPr>
          <a:xfrm>
            <a:off x="1118649" y="3145919"/>
            <a:ext cx="2302081" cy="726392"/>
            <a:chOff x="594608" y="1074057"/>
            <a:chExt cx="11306046" cy="5768084"/>
          </a:xfrm>
        </p:grpSpPr>
        <p:sp>
          <p:nvSpPr>
            <p:cNvPr id="35" name="직사각형 5">
              <a:extLst>
                <a:ext uri="{FF2B5EF4-FFF2-40B4-BE49-F238E27FC236}">
                  <a16:creationId xmlns:a16="http://schemas.microsoft.com/office/drawing/2014/main" id="{C506DDF8-3303-4568-963C-2D0CBF0D382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6" name="직사각형 4">
              <a:extLst>
                <a:ext uri="{FF2B5EF4-FFF2-40B4-BE49-F238E27FC236}">
                  <a16:creationId xmlns:a16="http://schemas.microsoft.com/office/drawing/2014/main" id="{41304690-20FF-4948-854F-AB4D1AE80108}"/>
                </a:ext>
              </a:extLst>
            </p:cNvPr>
            <p:cNvSpPr/>
            <p:nvPr/>
          </p:nvSpPr>
          <p:spPr>
            <a:xfrm>
              <a:off x="594608" y="1074057"/>
              <a:ext cx="11002784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StorageList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3CED15-EC3F-489A-9872-90C23844514E}"/>
              </a:ext>
            </a:extLst>
          </p:cNvPr>
          <p:cNvGrpSpPr/>
          <p:nvPr/>
        </p:nvGrpSpPr>
        <p:grpSpPr>
          <a:xfrm>
            <a:off x="6683823" y="2327947"/>
            <a:ext cx="2302081" cy="841033"/>
            <a:chOff x="594610" y="1074057"/>
            <a:chExt cx="11306044" cy="5768084"/>
          </a:xfrm>
        </p:grpSpPr>
        <p:sp>
          <p:nvSpPr>
            <p:cNvPr id="56" name="직사각형 5">
              <a:extLst>
                <a:ext uri="{FF2B5EF4-FFF2-40B4-BE49-F238E27FC236}">
                  <a16:creationId xmlns:a16="http://schemas.microsoft.com/office/drawing/2014/main" id="{CB0724D9-331E-406F-8DA3-B31015724415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7" name="직사각형 4">
              <a:extLst>
                <a:ext uri="{FF2B5EF4-FFF2-40B4-BE49-F238E27FC236}">
                  <a16:creationId xmlns:a16="http://schemas.microsoft.com/office/drawing/2014/main" id="{1FBF1A26-FCCA-4B08-B078-9988F17A272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0F2638-07E3-4BC0-B78C-342B577B43F6}"/>
              </a:ext>
            </a:extLst>
          </p:cNvPr>
          <p:cNvGrpSpPr/>
          <p:nvPr/>
        </p:nvGrpSpPr>
        <p:grpSpPr>
          <a:xfrm>
            <a:off x="6703593" y="4945174"/>
            <a:ext cx="2302081" cy="841033"/>
            <a:chOff x="594608" y="1074057"/>
            <a:chExt cx="11306046" cy="5768084"/>
          </a:xfrm>
        </p:grpSpPr>
        <p:sp>
          <p:nvSpPr>
            <p:cNvPr id="64" name="직사각형 5">
              <a:extLst>
                <a:ext uri="{FF2B5EF4-FFF2-40B4-BE49-F238E27FC236}">
                  <a16:creationId xmlns:a16="http://schemas.microsoft.com/office/drawing/2014/main" id="{ABB8D534-9749-4546-A8B2-BCA8E543EAA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65" name="직사각형 4">
              <a:extLst>
                <a:ext uri="{FF2B5EF4-FFF2-40B4-BE49-F238E27FC236}">
                  <a16:creationId xmlns:a16="http://schemas.microsoft.com/office/drawing/2014/main" id="{72E000E9-EAB9-4D68-AA3B-BB2A185E70C6}"/>
                </a:ext>
              </a:extLst>
            </p:cNvPr>
            <p:cNvSpPr/>
            <p:nvPr/>
          </p:nvSpPr>
          <p:spPr>
            <a:xfrm>
              <a:off x="594608" y="1074057"/>
              <a:ext cx="11002784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72E944-0BDF-4041-9BB6-0FBE19B1C418}"/>
              </a:ext>
            </a:extLst>
          </p:cNvPr>
          <p:cNvCxnSpPr>
            <a:cxnSpLocks/>
          </p:cNvCxnSpPr>
          <p:nvPr/>
        </p:nvCxnSpPr>
        <p:spPr>
          <a:xfrm flipH="1">
            <a:off x="8985904" y="2714171"/>
            <a:ext cx="1371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51FECCD-A1A2-41E5-8BEE-C12E470F36D4}"/>
              </a:ext>
            </a:extLst>
          </p:cNvPr>
          <p:cNvCxnSpPr>
            <a:cxnSpLocks/>
          </p:cNvCxnSpPr>
          <p:nvPr/>
        </p:nvCxnSpPr>
        <p:spPr>
          <a:xfrm flipH="1">
            <a:off x="9002846" y="3969440"/>
            <a:ext cx="1553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AF8E2A7-6B3D-45DF-8C1A-DB85B220BE70}"/>
              </a:ext>
            </a:extLst>
          </p:cNvPr>
          <p:cNvCxnSpPr>
            <a:cxnSpLocks/>
          </p:cNvCxnSpPr>
          <p:nvPr/>
        </p:nvCxnSpPr>
        <p:spPr>
          <a:xfrm flipH="1" flipV="1">
            <a:off x="10556215" y="2597324"/>
            <a:ext cx="13913" cy="1387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4E205A8-320F-4ED5-9F95-12B6BBE09A55}"/>
              </a:ext>
            </a:extLst>
          </p:cNvPr>
          <p:cNvGrpSpPr/>
          <p:nvPr/>
        </p:nvGrpSpPr>
        <p:grpSpPr>
          <a:xfrm>
            <a:off x="9721122" y="2180846"/>
            <a:ext cx="1607777" cy="1045595"/>
            <a:chOff x="4734300" y="1679670"/>
            <a:chExt cx="2834023" cy="3966524"/>
          </a:xfrm>
        </p:grpSpPr>
        <p:sp>
          <p:nvSpPr>
            <p:cNvPr id="73" name="자유형 57">
              <a:extLst>
                <a:ext uri="{FF2B5EF4-FFF2-40B4-BE49-F238E27FC236}">
                  <a16:creationId xmlns:a16="http://schemas.microsoft.com/office/drawing/2014/main" id="{44530ACD-B8B6-4132-98EF-F3E38D5F41DF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CF7ED5D-971B-4618-9549-0989A46C3D20}"/>
                </a:ext>
              </a:extLst>
            </p:cNvPr>
            <p:cNvGrpSpPr/>
            <p:nvPr/>
          </p:nvGrpSpPr>
          <p:grpSpPr>
            <a:xfrm>
              <a:off x="4734300" y="1679670"/>
              <a:ext cx="2666805" cy="3819429"/>
              <a:chOff x="4734300" y="1844770"/>
              <a:chExt cx="2666805" cy="3819429"/>
            </a:xfrm>
          </p:grpSpPr>
          <p:sp>
            <p:nvSpPr>
              <p:cNvPr id="75" name="자유형 60">
                <a:extLst>
                  <a:ext uri="{FF2B5EF4-FFF2-40B4-BE49-F238E27FC236}">
                    <a16:creationId xmlns:a16="http://schemas.microsoft.com/office/drawing/2014/main" id="{95E915F4-D754-4961-9E14-608AFE82162D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ItemType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m_ContainerID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 = -1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m_StorageID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 = -1</a:t>
                </a:r>
              </a:p>
            </p:txBody>
          </p:sp>
          <p:sp>
            <p:nvSpPr>
              <p:cNvPr id="76" name="자유형 61">
                <a:extLst>
                  <a:ext uri="{FF2B5EF4-FFF2-40B4-BE49-F238E27FC236}">
                    <a16:creationId xmlns:a16="http://schemas.microsoft.com/office/drawing/2014/main" id="{72CBAB5D-18EC-4A97-8C37-516FFC6D2C66}"/>
                  </a:ext>
                </a:extLst>
              </p:cNvPr>
              <p:cNvSpPr/>
              <p:nvPr/>
            </p:nvSpPr>
            <p:spPr>
              <a:xfrm rot="16200000">
                <a:off x="5500042" y="2264063"/>
                <a:ext cx="1135320" cy="296734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42E9F4-37CD-4700-900D-D79F4FA3FB9A}"/>
              </a:ext>
            </a:extLst>
          </p:cNvPr>
          <p:cNvCxnSpPr>
            <a:cxnSpLocks/>
          </p:cNvCxnSpPr>
          <p:nvPr/>
        </p:nvCxnSpPr>
        <p:spPr>
          <a:xfrm>
            <a:off x="7867194" y="4085606"/>
            <a:ext cx="0" cy="86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C91F543-3FF5-4F75-A979-4C75FFB732F9}"/>
              </a:ext>
            </a:extLst>
          </p:cNvPr>
          <p:cNvGrpSpPr/>
          <p:nvPr/>
        </p:nvGrpSpPr>
        <p:grpSpPr>
          <a:xfrm>
            <a:off x="6703593" y="3589233"/>
            <a:ext cx="2302081" cy="841033"/>
            <a:chOff x="594608" y="1074057"/>
            <a:chExt cx="11306046" cy="5768084"/>
          </a:xfrm>
        </p:grpSpPr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192B99D0-47A4-49AF-AAC4-B2088A30A1A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84" name="직사각형 4">
              <a:extLst>
                <a:ext uri="{FF2B5EF4-FFF2-40B4-BE49-F238E27FC236}">
                  <a16:creationId xmlns:a16="http://schemas.microsoft.com/office/drawing/2014/main" id="{2B050292-C973-4BBB-9BA0-2BC75FDA2E14}"/>
                </a:ext>
              </a:extLst>
            </p:cNvPr>
            <p:cNvSpPr/>
            <p:nvPr/>
          </p:nvSpPr>
          <p:spPr>
            <a:xfrm>
              <a:off x="594608" y="1074057"/>
              <a:ext cx="11002784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TempList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E9390DC-4B46-4BC6-8548-2AE152EDD1B7}"/>
              </a:ext>
            </a:extLst>
          </p:cNvPr>
          <p:cNvGrpSpPr/>
          <p:nvPr/>
        </p:nvGrpSpPr>
        <p:grpSpPr>
          <a:xfrm>
            <a:off x="1156331" y="5119050"/>
            <a:ext cx="2302081" cy="726392"/>
            <a:chOff x="594608" y="1074057"/>
            <a:chExt cx="11306046" cy="5768084"/>
          </a:xfrm>
        </p:grpSpPr>
        <p:sp>
          <p:nvSpPr>
            <p:cNvPr id="86" name="직사각형 5">
              <a:extLst>
                <a:ext uri="{FF2B5EF4-FFF2-40B4-BE49-F238E27FC236}">
                  <a16:creationId xmlns:a16="http://schemas.microsoft.com/office/drawing/2014/main" id="{7E2267FA-FCE1-488A-8894-E75141CCF4AF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87" name="직사각형 4">
              <a:extLst>
                <a:ext uri="{FF2B5EF4-FFF2-40B4-BE49-F238E27FC236}">
                  <a16:creationId xmlns:a16="http://schemas.microsoft.com/office/drawing/2014/main" id="{E617BA94-F6BC-4CA9-AC5B-FFABF625E60F}"/>
                </a:ext>
              </a:extLst>
            </p:cNvPr>
            <p:cNvSpPr/>
            <p:nvPr/>
          </p:nvSpPr>
          <p:spPr>
            <a:xfrm>
              <a:off x="594608" y="1074057"/>
              <a:ext cx="11002784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SimpleItemList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E5FA1E8-F782-43B1-A4C9-B8D68036822D}"/>
              </a:ext>
            </a:extLst>
          </p:cNvPr>
          <p:cNvCxnSpPr>
            <a:cxnSpLocks/>
          </p:cNvCxnSpPr>
          <p:nvPr/>
        </p:nvCxnSpPr>
        <p:spPr>
          <a:xfrm>
            <a:off x="2282250" y="4519425"/>
            <a:ext cx="0" cy="607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590BB6-B90C-4EDF-AC11-1B4A97EEED9F}"/>
              </a:ext>
            </a:extLst>
          </p:cNvPr>
          <p:cNvGrpSpPr/>
          <p:nvPr/>
        </p:nvGrpSpPr>
        <p:grpSpPr>
          <a:xfrm>
            <a:off x="1131210" y="4148004"/>
            <a:ext cx="2302081" cy="726392"/>
            <a:chOff x="594608" y="1074057"/>
            <a:chExt cx="11306046" cy="5768084"/>
          </a:xfrm>
        </p:grpSpPr>
        <p:sp>
          <p:nvSpPr>
            <p:cNvPr id="38" name="직사각형 5">
              <a:extLst>
                <a:ext uri="{FF2B5EF4-FFF2-40B4-BE49-F238E27FC236}">
                  <a16:creationId xmlns:a16="http://schemas.microsoft.com/office/drawing/2014/main" id="{48CF3D20-0008-491A-B9DB-4905959FAF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9" name="직사각형 4">
              <a:extLst>
                <a:ext uri="{FF2B5EF4-FFF2-40B4-BE49-F238E27FC236}">
                  <a16:creationId xmlns:a16="http://schemas.microsoft.com/office/drawing/2014/main" id="{DFCA1E69-33AC-4D42-946A-0F5869F0FC6F}"/>
                </a:ext>
              </a:extLst>
            </p:cNvPr>
            <p:cNvSpPr/>
            <p:nvPr/>
          </p:nvSpPr>
          <p:spPr>
            <a:xfrm>
              <a:off x="594608" y="1074057"/>
              <a:ext cx="11002784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9849122-A6D8-4564-92C7-3C405D96BABA}"/>
              </a:ext>
            </a:extLst>
          </p:cNvPr>
          <p:cNvGrpSpPr/>
          <p:nvPr/>
        </p:nvGrpSpPr>
        <p:grpSpPr>
          <a:xfrm>
            <a:off x="1089818" y="1238654"/>
            <a:ext cx="3761063" cy="726392"/>
            <a:chOff x="594610" y="1074057"/>
            <a:chExt cx="11306044" cy="5768084"/>
          </a:xfrm>
        </p:grpSpPr>
        <p:sp>
          <p:nvSpPr>
            <p:cNvPr id="90" name="직사각형 5">
              <a:extLst>
                <a:ext uri="{FF2B5EF4-FFF2-40B4-BE49-F238E27FC236}">
                  <a16:creationId xmlns:a16="http://schemas.microsoft.com/office/drawing/2014/main" id="{7F1837D6-EF0F-4766-A515-3E2A301930DF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91" name="직사각형 4">
              <a:extLst>
                <a:ext uri="{FF2B5EF4-FFF2-40B4-BE49-F238E27FC236}">
                  <a16:creationId xmlns:a16="http://schemas.microsoft.com/office/drawing/2014/main" id="{BDA80E9E-A866-4402-A9B9-528F5B8F103B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1. </a:t>
              </a:r>
              <a:r>
                <a:rPr lang="ko-KR" altLang="en-US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저장소가 정해진 경우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629D251-E8F9-4D1B-A4D2-508F387CE825}"/>
              </a:ext>
            </a:extLst>
          </p:cNvPr>
          <p:cNvGrpSpPr/>
          <p:nvPr/>
        </p:nvGrpSpPr>
        <p:grpSpPr>
          <a:xfrm>
            <a:off x="3842356" y="174644"/>
            <a:ext cx="3761063" cy="726392"/>
            <a:chOff x="594610" y="1074057"/>
            <a:chExt cx="11306044" cy="5768084"/>
          </a:xfrm>
        </p:grpSpPr>
        <p:sp>
          <p:nvSpPr>
            <p:cNvPr id="93" name="직사각형 5">
              <a:extLst>
                <a:ext uri="{FF2B5EF4-FFF2-40B4-BE49-F238E27FC236}">
                  <a16:creationId xmlns:a16="http://schemas.microsoft.com/office/drawing/2014/main" id="{97B9A73E-C4F1-48A9-9DC4-01673D2EF09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94" name="직사각형 4">
              <a:extLst>
                <a:ext uri="{FF2B5EF4-FFF2-40B4-BE49-F238E27FC236}">
                  <a16:creationId xmlns:a16="http://schemas.microsoft.com/office/drawing/2014/main" id="{2E2E81F8-67B5-4A80-9FE5-203F852912CE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아이템 추가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35E46EE-2250-4818-BE9C-58CA81B6879A}"/>
              </a:ext>
            </a:extLst>
          </p:cNvPr>
          <p:cNvGrpSpPr/>
          <p:nvPr/>
        </p:nvGrpSpPr>
        <p:grpSpPr>
          <a:xfrm>
            <a:off x="6329341" y="1280839"/>
            <a:ext cx="3761063" cy="726392"/>
            <a:chOff x="594610" y="1074057"/>
            <a:chExt cx="11306044" cy="5768084"/>
          </a:xfrm>
        </p:grpSpPr>
        <p:sp>
          <p:nvSpPr>
            <p:cNvPr id="97" name="직사각형 5">
              <a:extLst>
                <a:ext uri="{FF2B5EF4-FFF2-40B4-BE49-F238E27FC236}">
                  <a16:creationId xmlns:a16="http://schemas.microsoft.com/office/drawing/2014/main" id="{B8709DB1-EA81-4348-9F1C-EE9CEE5228D3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98" name="직사각형 4">
              <a:extLst>
                <a:ext uri="{FF2B5EF4-FFF2-40B4-BE49-F238E27FC236}">
                  <a16:creationId xmlns:a16="http://schemas.microsoft.com/office/drawing/2014/main" id="{B01EB96E-AD82-46B8-9330-00818666D129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2. </a:t>
              </a:r>
              <a:r>
                <a:rPr lang="ko-KR" altLang="en-US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저장소가 정해지지 않은 경우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CDC5318-2E9A-4BE1-BB00-45F86D676399}"/>
              </a:ext>
            </a:extLst>
          </p:cNvPr>
          <p:cNvCxnSpPr/>
          <p:nvPr/>
        </p:nvCxnSpPr>
        <p:spPr>
          <a:xfrm>
            <a:off x="6096000" y="1352214"/>
            <a:ext cx="16769" cy="465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766265" y="1153626"/>
            <a:ext cx="11002780" cy="5297714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642894" y="1022998"/>
            <a:ext cx="11002780" cy="5297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3.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주요기능</a:t>
            </a:r>
            <a:endParaRPr kumimoji="0" lang="ko-KR" alt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629D251-E8F9-4D1B-A4D2-508F387CE825}"/>
              </a:ext>
            </a:extLst>
          </p:cNvPr>
          <p:cNvGrpSpPr/>
          <p:nvPr/>
        </p:nvGrpSpPr>
        <p:grpSpPr>
          <a:xfrm>
            <a:off x="3261298" y="174092"/>
            <a:ext cx="5284077" cy="726392"/>
            <a:chOff x="594610" y="1074057"/>
            <a:chExt cx="11306044" cy="5768084"/>
          </a:xfrm>
        </p:grpSpPr>
        <p:sp>
          <p:nvSpPr>
            <p:cNvPr id="93" name="직사각형 5">
              <a:extLst>
                <a:ext uri="{FF2B5EF4-FFF2-40B4-BE49-F238E27FC236}">
                  <a16:creationId xmlns:a16="http://schemas.microsoft.com/office/drawing/2014/main" id="{97B9A73E-C4F1-48A9-9DC4-01673D2EF09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94" name="직사각형 4">
              <a:extLst>
                <a:ext uri="{FF2B5EF4-FFF2-40B4-BE49-F238E27FC236}">
                  <a16:creationId xmlns:a16="http://schemas.microsoft.com/office/drawing/2014/main" id="{2E2E81F8-67B5-4A80-9FE5-203F852912CE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임시저장소에서 저장소로 옮기기 </a:t>
              </a:r>
              <a:endPara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BF19C12-88F2-40A2-BC62-DC9D6CAB478D}"/>
              </a:ext>
            </a:extLst>
          </p:cNvPr>
          <p:cNvGrpSpPr/>
          <p:nvPr/>
        </p:nvGrpSpPr>
        <p:grpSpPr>
          <a:xfrm>
            <a:off x="1820250" y="2481060"/>
            <a:ext cx="606314" cy="658047"/>
            <a:chOff x="504712" y="1075923"/>
            <a:chExt cx="11395942" cy="5766218"/>
          </a:xfrm>
        </p:grpSpPr>
        <p:sp>
          <p:nvSpPr>
            <p:cNvPr id="180" name="직사각형 5">
              <a:extLst>
                <a:ext uri="{FF2B5EF4-FFF2-40B4-BE49-F238E27FC236}">
                  <a16:creationId xmlns:a16="http://schemas.microsoft.com/office/drawing/2014/main" id="{E89C1606-D5DF-41E7-95C8-2FDC308BF477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81" name="직사각형 4">
              <a:extLst>
                <a:ext uri="{FF2B5EF4-FFF2-40B4-BE49-F238E27FC236}">
                  <a16:creationId xmlns:a16="http://schemas.microsoft.com/office/drawing/2014/main" id="{450EFEA2-5AF2-43DF-9124-387BDDBAC092}"/>
                </a:ext>
              </a:extLst>
            </p:cNvPr>
            <p:cNvSpPr/>
            <p:nvPr/>
          </p:nvSpPr>
          <p:spPr>
            <a:xfrm>
              <a:off x="504712" y="1075923"/>
              <a:ext cx="11002780" cy="529771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3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09BFE6-02BA-4CF2-A068-BE1A7E4237B7}"/>
              </a:ext>
            </a:extLst>
          </p:cNvPr>
          <p:cNvGrpSpPr/>
          <p:nvPr/>
        </p:nvGrpSpPr>
        <p:grpSpPr>
          <a:xfrm>
            <a:off x="2421782" y="2495479"/>
            <a:ext cx="606314" cy="636420"/>
            <a:chOff x="504712" y="1076005"/>
            <a:chExt cx="11395942" cy="5766136"/>
          </a:xfrm>
        </p:grpSpPr>
        <p:sp>
          <p:nvSpPr>
            <p:cNvPr id="178" name="직사각형 5">
              <a:extLst>
                <a:ext uri="{FF2B5EF4-FFF2-40B4-BE49-F238E27FC236}">
                  <a16:creationId xmlns:a16="http://schemas.microsoft.com/office/drawing/2014/main" id="{6C142336-C9E1-4FF0-B91C-0013EB65D37B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9" name="직사각형 4">
              <a:extLst>
                <a:ext uri="{FF2B5EF4-FFF2-40B4-BE49-F238E27FC236}">
                  <a16:creationId xmlns:a16="http://schemas.microsoft.com/office/drawing/2014/main" id="{ADA6AFB0-20FC-4096-AA84-54C2BAF035B0}"/>
                </a:ext>
              </a:extLst>
            </p:cNvPr>
            <p:cNvSpPr/>
            <p:nvPr/>
          </p:nvSpPr>
          <p:spPr>
            <a:xfrm>
              <a:off x="504712" y="1076005"/>
              <a:ext cx="11002780" cy="52977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3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3CDAC16-CD29-49CE-AF23-8B1425FEA2A6}"/>
              </a:ext>
            </a:extLst>
          </p:cNvPr>
          <p:cNvGrpSpPr/>
          <p:nvPr/>
        </p:nvGrpSpPr>
        <p:grpSpPr>
          <a:xfrm>
            <a:off x="3026111" y="2495479"/>
            <a:ext cx="606316" cy="636420"/>
            <a:chOff x="504693" y="1076005"/>
            <a:chExt cx="11395961" cy="5766136"/>
          </a:xfrm>
        </p:grpSpPr>
        <p:sp>
          <p:nvSpPr>
            <p:cNvPr id="176" name="직사각형 5">
              <a:extLst>
                <a:ext uri="{FF2B5EF4-FFF2-40B4-BE49-F238E27FC236}">
                  <a16:creationId xmlns:a16="http://schemas.microsoft.com/office/drawing/2014/main" id="{DA20347F-0FC6-4CBB-A9EB-8EE41E3D2AD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7" name="직사각형 4">
              <a:extLst>
                <a:ext uri="{FF2B5EF4-FFF2-40B4-BE49-F238E27FC236}">
                  <a16:creationId xmlns:a16="http://schemas.microsoft.com/office/drawing/2014/main" id="{D95EFF14-237D-4232-813E-CA4EB33C06B0}"/>
                </a:ext>
              </a:extLst>
            </p:cNvPr>
            <p:cNvSpPr/>
            <p:nvPr/>
          </p:nvSpPr>
          <p:spPr>
            <a:xfrm>
              <a:off x="504693" y="1076005"/>
              <a:ext cx="11002780" cy="52977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3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AC547BE-1343-4530-BABA-930B60AE5AD5}"/>
              </a:ext>
            </a:extLst>
          </p:cNvPr>
          <p:cNvGrpSpPr/>
          <p:nvPr/>
        </p:nvGrpSpPr>
        <p:grpSpPr>
          <a:xfrm>
            <a:off x="3960585" y="2502687"/>
            <a:ext cx="606316" cy="636420"/>
            <a:chOff x="504693" y="1076005"/>
            <a:chExt cx="11395961" cy="5766136"/>
          </a:xfrm>
        </p:grpSpPr>
        <p:sp>
          <p:nvSpPr>
            <p:cNvPr id="164" name="직사각형 5">
              <a:extLst>
                <a:ext uri="{FF2B5EF4-FFF2-40B4-BE49-F238E27FC236}">
                  <a16:creationId xmlns:a16="http://schemas.microsoft.com/office/drawing/2014/main" id="{BDD2B4FF-95DA-4B1F-A51C-7F41C378BA03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5" name="직사각형 4">
              <a:extLst>
                <a:ext uri="{FF2B5EF4-FFF2-40B4-BE49-F238E27FC236}">
                  <a16:creationId xmlns:a16="http://schemas.microsoft.com/office/drawing/2014/main" id="{1E795D55-8B66-4B7A-943D-F665417EDD89}"/>
                </a:ext>
              </a:extLst>
            </p:cNvPr>
            <p:cNvSpPr/>
            <p:nvPr/>
          </p:nvSpPr>
          <p:spPr>
            <a:xfrm>
              <a:off x="504693" y="1076005"/>
              <a:ext cx="11002780" cy="52977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3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28D5484-6FD9-4719-AE6E-BF0D56C22AB0}"/>
              </a:ext>
            </a:extLst>
          </p:cNvPr>
          <p:cNvGrpSpPr/>
          <p:nvPr/>
        </p:nvGrpSpPr>
        <p:grpSpPr>
          <a:xfrm>
            <a:off x="4578158" y="2502687"/>
            <a:ext cx="606316" cy="636420"/>
            <a:chOff x="504693" y="1076005"/>
            <a:chExt cx="11395961" cy="5766136"/>
          </a:xfrm>
        </p:grpSpPr>
        <p:sp>
          <p:nvSpPr>
            <p:cNvPr id="154" name="직사각형 5">
              <a:extLst>
                <a:ext uri="{FF2B5EF4-FFF2-40B4-BE49-F238E27FC236}">
                  <a16:creationId xmlns:a16="http://schemas.microsoft.com/office/drawing/2014/main" id="{C8FD9563-95C1-4742-944D-03EDD535B76E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63" name="직사각형 4">
              <a:extLst>
                <a:ext uri="{FF2B5EF4-FFF2-40B4-BE49-F238E27FC236}">
                  <a16:creationId xmlns:a16="http://schemas.microsoft.com/office/drawing/2014/main" id="{6F5B9348-B944-4CC1-B8EA-9BB61B3B85B0}"/>
                </a:ext>
              </a:extLst>
            </p:cNvPr>
            <p:cNvSpPr/>
            <p:nvPr/>
          </p:nvSpPr>
          <p:spPr>
            <a:xfrm>
              <a:off x="504693" y="1076005"/>
              <a:ext cx="11002780" cy="52977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3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</a:t>
              </a:r>
              <a:endPara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140" name="물결 139">
            <a:extLst>
              <a:ext uri="{FF2B5EF4-FFF2-40B4-BE49-F238E27FC236}">
                <a16:creationId xmlns:a16="http://schemas.microsoft.com/office/drawing/2014/main" id="{C0D30A82-8612-43FA-ADC8-79A456265C95}"/>
              </a:ext>
            </a:extLst>
          </p:cNvPr>
          <p:cNvSpPr/>
          <p:nvPr/>
        </p:nvSpPr>
        <p:spPr>
          <a:xfrm>
            <a:off x="3727785" y="2789654"/>
            <a:ext cx="142226" cy="51708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8D252E6-1C7B-4A3C-BBD7-603C6F53EB25}"/>
              </a:ext>
            </a:extLst>
          </p:cNvPr>
          <p:cNvGrpSpPr/>
          <p:nvPr/>
        </p:nvGrpSpPr>
        <p:grpSpPr>
          <a:xfrm>
            <a:off x="1225283" y="2109544"/>
            <a:ext cx="4534191" cy="363289"/>
            <a:chOff x="594610" y="1074057"/>
            <a:chExt cx="11306044" cy="5768084"/>
          </a:xfrm>
        </p:grpSpPr>
        <p:sp>
          <p:nvSpPr>
            <p:cNvPr id="183" name="직사각형 5">
              <a:extLst>
                <a:ext uri="{FF2B5EF4-FFF2-40B4-BE49-F238E27FC236}">
                  <a16:creationId xmlns:a16="http://schemas.microsoft.com/office/drawing/2014/main" id="{E0C9A03C-504C-497F-9D1C-C6AB7A63CA8A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84" name="직사각형 4">
              <a:extLst>
                <a:ext uri="{FF2B5EF4-FFF2-40B4-BE49-F238E27FC236}">
                  <a16:creationId xmlns:a16="http://schemas.microsoft.com/office/drawing/2014/main" id="{D0A4DD96-7CAD-43BF-95D4-5BDA65CFE18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TempList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AC000020-C31A-4B0C-8A3D-8F98914AD09D}"/>
              </a:ext>
            </a:extLst>
          </p:cNvPr>
          <p:cNvGrpSpPr/>
          <p:nvPr/>
        </p:nvGrpSpPr>
        <p:grpSpPr>
          <a:xfrm>
            <a:off x="1213936" y="2481060"/>
            <a:ext cx="606314" cy="658047"/>
            <a:chOff x="504712" y="1075923"/>
            <a:chExt cx="11395942" cy="5766218"/>
          </a:xfrm>
        </p:grpSpPr>
        <p:sp>
          <p:nvSpPr>
            <p:cNvPr id="188" name="직사각형 5">
              <a:extLst>
                <a:ext uri="{FF2B5EF4-FFF2-40B4-BE49-F238E27FC236}">
                  <a16:creationId xmlns:a16="http://schemas.microsoft.com/office/drawing/2014/main" id="{46B4D8F3-3090-4BE8-8B60-1079404ECA3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89" name="직사각형 4">
              <a:extLst>
                <a:ext uri="{FF2B5EF4-FFF2-40B4-BE49-F238E27FC236}">
                  <a16:creationId xmlns:a16="http://schemas.microsoft.com/office/drawing/2014/main" id="{2A0929CF-ADA6-4607-9434-4948E02F7BFB}"/>
                </a:ext>
              </a:extLst>
            </p:cNvPr>
            <p:cNvSpPr/>
            <p:nvPr/>
          </p:nvSpPr>
          <p:spPr>
            <a:xfrm>
              <a:off x="504712" y="1075923"/>
              <a:ext cx="11002780" cy="529771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m_pLast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25AC6BE-3010-40E8-BF01-EBF6C227F4FA}"/>
              </a:ext>
            </a:extLst>
          </p:cNvPr>
          <p:cNvGrpSpPr/>
          <p:nvPr/>
        </p:nvGrpSpPr>
        <p:grpSpPr>
          <a:xfrm>
            <a:off x="5174079" y="2502687"/>
            <a:ext cx="606314" cy="658047"/>
            <a:chOff x="504712" y="1075923"/>
            <a:chExt cx="11395942" cy="5766218"/>
          </a:xfrm>
        </p:grpSpPr>
        <p:sp>
          <p:nvSpPr>
            <p:cNvPr id="191" name="직사각형 5">
              <a:extLst>
                <a:ext uri="{FF2B5EF4-FFF2-40B4-BE49-F238E27FC236}">
                  <a16:creationId xmlns:a16="http://schemas.microsoft.com/office/drawing/2014/main" id="{B95F1DA3-8985-44BE-A00B-78C700B0FBF4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92" name="직사각형 4">
              <a:extLst>
                <a:ext uri="{FF2B5EF4-FFF2-40B4-BE49-F238E27FC236}">
                  <a16:creationId xmlns:a16="http://schemas.microsoft.com/office/drawing/2014/main" id="{C8B33FC4-F88D-438B-AB04-9F7B4726DD25}"/>
                </a:ext>
              </a:extLst>
            </p:cNvPr>
            <p:cNvSpPr/>
            <p:nvPr/>
          </p:nvSpPr>
          <p:spPr>
            <a:xfrm>
              <a:off x="504712" y="1075923"/>
              <a:ext cx="11002780" cy="529771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m_pFirst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B623F-7329-4B7E-B06F-8B5DD91EB11B}"/>
              </a:ext>
            </a:extLst>
          </p:cNvPr>
          <p:cNvGrpSpPr/>
          <p:nvPr/>
        </p:nvGrpSpPr>
        <p:grpSpPr>
          <a:xfrm flipH="1">
            <a:off x="6633213" y="1951545"/>
            <a:ext cx="4052639" cy="3752829"/>
            <a:chOff x="6700948" y="1578794"/>
            <a:chExt cx="4622553" cy="3752829"/>
          </a:xfrm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537E4042-572F-4C46-ACA9-5AD59FAA8C4D}"/>
                </a:ext>
              </a:extLst>
            </p:cNvPr>
            <p:cNvGrpSpPr/>
            <p:nvPr/>
          </p:nvGrpSpPr>
          <p:grpSpPr>
            <a:xfrm>
              <a:off x="6700948" y="1716816"/>
              <a:ext cx="2302081" cy="726392"/>
              <a:chOff x="594610" y="1074057"/>
              <a:chExt cx="11306044" cy="5768084"/>
            </a:xfrm>
          </p:grpSpPr>
          <p:sp>
            <p:nvSpPr>
              <p:cNvPr id="194" name="직사각형 5">
                <a:extLst>
                  <a:ext uri="{FF2B5EF4-FFF2-40B4-BE49-F238E27FC236}">
                    <a16:creationId xmlns:a16="http://schemas.microsoft.com/office/drawing/2014/main" id="{D53B85D0-A161-4A7B-9056-3D1C794BB65C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95" name="직사각형 4">
                <a:extLst>
                  <a:ext uri="{FF2B5EF4-FFF2-40B4-BE49-F238E27FC236}">
                    <a16:creationId xmlns:a16="http://schemas.microsoft.com/office/drawing/2014/main" id="{AB95FF63-BA83-4A5D-B836-A10BC2C5B877}"/>
                  </a:ext>
                </a:extLst>
              </p:cNvPr>
              <p:cNvSpPr/>
              <p:nvPr/>
            </p:nvSpPr>
            <p:spPr>
              <a:xfrm>
                <a:off x="594610" y="1074057"/>
                <a:ext cx="11002780" cy="529771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MasterList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B1CBD176-9245-4BE7-8A4F-AF27C3F28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6734" y="2110188"/>
              <a:ext cx="13715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94DCC24C-AD4E-47FE-A10D-9E396C921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904" y="3026335"/>
              <a:ext cx="15533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9CD12DFD-B96B-4CEF-A3A6-FDD81BFA1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045" y="2330276"/>
              <a:ext cx="0" cy="6960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F0C15601-7750-4155-9CF2-AB29E95E7547}"/>
                </a:ext>
              </a:extLst>
            </p:cNvPr>
            <p:cNvGrpSpPr/>
            <p:nvPr/>
          </p:nvGrpSpPr>
          <p:grpSpPr>
            <a:xfrm>
              <a:off x="9715724" y="1578794"/>
              <a:ext cx="1607777" cy="1045595"/>
              <a:chOff x="4734300" y="1679670"/>
              <a:chExt cx="2834023" cy="3966524"/>
            </a:xfrm>
          </p:grpSpPr>
          <p:sp>
            <p:nvSpPr>
              <p:cNvPr id="200" name="자유형 57">
                <a:extLst>
                  <a:ext uri="{FF2B5EF4-FFF2-40B4-BE49-F238E27FC236}">
                    <a16:creationId xmlns:a16="http://schemas.microsoft.com/office/drawing/2014/main" id="{6ECC4824-E4F1-48F8-92B9-ECD1E1EEB3B7}"/>
                  </a:ext>
                </a:extLst>
              </p:cNvPr>
              <p:cNvSpPr/>
              <p:nvPr/>
            </p:nvSpPr>
            <p:spPr>
              <a:xfrm>
                <a:off x="4901518" y="2742875"/>
                <a:ext cx="2666805" cy="2903319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pattFill prst="dkDn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b"/>
              <a:lstStyle/>
              <a:p>
                <a:pPr algn="ctr"/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5AC97F27-FB05-449D-971C-E04239A832B7}"/>
                  </a:ext>
                </a:extLst>
              </p:cNvPr>
              <p:cNvGrpSpPr/>
              <p:nvPr/>
            </p:nvGrpSpPr>
            <p:grpSpPr>
              <a:xfrm>
                <a:off x="4734300" y="1679670"/>
                <a:ext cx="2666805" cy="3819429"/>
                <a:chOff x="4734300" y="1844770"/>
                <a:chExt cx="2666805" cy="3819429"/>
              </a:xfrm>
            </p:grpSpPr>
            <p:sp>
              <p:nvSpPr>
                <p:cNvPr id="202" name="자유형 60">
                  <a:extLst>
                    <a:ext uri="{FF2B5EF4-FFF2-40B4-BE49-F238E27FC236}">
                      <a16:creationId xmlns:a16="http://schemas.microsoft.com/office/drawing/2014/main" id="{843359DC-430D-45C3-B77F-092734F8CBE9}"/>
                    </a:ext>
                  </a:extLst>
                </p:cNvPr>
                <p:cNvSpPr/>
                <p:nvPr/>
              </p:nvSpPr>
              <p:spPr>
                <a:xfrm>
                  <a:off x="4734300" y="2374347"/>
                  <a:ext cx="2666805" cy="3289852"/>
                </a:xfrm>
                <a:custGeom>
                  <a:avLst/>
                  <a:gdLst>
                    <a:gd name="connsiteX0" fmla="*/ 0 w 1713470"/>
                    <a:gd name="connsiteY0" fmla="*/ 0 h 1935892"/>
                    <a:gd name="connsiteX1" fmla="*/ 1696995 w 1713470"/>
                    <a:gd name="connsiteY1" fmla="*/ 8238 h 1935892"/>
                    <a:gd name="connsiteX2" fmla="*/ 1705233 w 1713470"/>
                    <a:gd name="connsiteY2" fmla="*/ 1491049 h 1935892"/>
                    <a:gd name="connsiteX3" fmla="*/ 1713470 w 1713470"/>
                    <a:gd name="connsiteY3" fmla="*/ 1894703 h 1935892"/>
                    <a:gd name="connsiteX4" fmla="*/ 922638 w 1713470"/>
                    <a:gd name="connsiteY4" fmla="*/ 1935892 h 1935892"/>
                    <a:gd name="connsiteX5" fmla="*/ 32952 w 1713470"/>
                    <a:gd name="connsiteY5" fmla="*/ 1927655 h 1935892"/>
                    <a:gd name="connsiteX6" fmla="*/ 65903 w 1713470"/>
                    <a:gd name="connsiteY6" fmla="*/ 897925 h 1935892"/>
                    <a:gd name="connsiteX7" fmla="*/ 0 w 1713470"/>
                    <a:gd name="connsiteY7" fmla="*/ 0 h 1935892"/>
                    <a:gd name="connsiteX0" fmla="*/ 26851 w 1740321"/>
                    <a:gd name="connsiteY0" fmla="*/ 0 h 1935892"/>
                    <a:gd name="connsiteX1" fmla="*/ 1723846 w 1740321"/>
                    <a:gd name="connsiteY1" fmla="*/ 8238 h 1935892"/>
                    <a:gd name="connsiteX2" fmla="*/ 1732084 w 1740321"/>
                    <a:gd name="connsiteY2" fmla="*/ 1491049 h 1935892"/>
                    <a:gd name="connsiteX3" fmla="*/ 1740321 w 1740321"/>
                    <a:gd name="connsiteY3" fmla="*/ 1894703 h 1935892"/>
                    <a:gd name="connsiteX4" fmla="*/ 949489 w 1740321"/>
                    <a:gd name="connsiteY4" fmla="*/ 1935892 h 1935892"/>
                    <a:gd name="connsiteX5" fmla="*/ 59803 w 1740321"/>
                    <a:gd name="connsiteY5" fmla="*/ 1927655 h 1935892"/>
                    <a:gd name="connsiteX6" fmla="*/ 0 w 1740321"/>
                    <a:gd name="connsiteY6" fmla="*/ 914789 h 1935892"/>
                    <a:gd name="connsiteX7" fmla="*/ 26851 w 1740321"/>
                    <a:gd name="connsiteY7" fmla="*/ 0 h 1935892"/>
                    <a:gd name="connsiteX0" fmla="*/ 26851 w 1740321"/>
                    <a:gd name="connsiteY0" fmla="*/ 0 h 1927655"/>
                    <a:gd name="connsiteX1" fmla="*/ 1723846 w 1740321"/>
                    <a:gd name="connsiteY1" fmla="*/ 8238 h 1927655"/>
                    <a:gd name="connsiteX2" fmla="*/ 1732084 w 1740321"/>
                    <a:gd name="connsiteY2" fmla="*/ 1491049 h 1927655"/>
                    <a:gd name="connsiteX3" fmla="*/ 1740321 w 1740321"/>
                    <a:gd name="connsiteY3" fmla="*/ 1894703 h 1927655"/>
                    <a:gd name="connsiteX4" fmla="*/ 924192 w 1740321"/>
                    <a:gd name="connsiteY4" fmla="*/ 1809410 h 1927655"/>
                    <a:gd name="connsiteX5" fmla="*/ 59803 w 1740321"/>
                    <a:gd name="connsiteY5" fmla="*/ 1927655 h 1927655"/>
                    <a:gd name="connsiteX6" fmla="*/ 0 w 1740321"/>
                    <a:gd name="connsiteY6" fmla="*/ 914789 h 1927655"/>
                    <a:gd name="connsiteX7" fmla="*/ 26851 w 1740321"/>
                    <a:gd name="connsiteY7" fmla="*/ 0 h 1927655"/>
                    <a:gd name="connsiteX0" fmla="*/ 26851 w 1740321"/>
                    <a:gd name="connsiteY0" fmla="*/ 0 h 1927655"/>
                    <a:gd name="connsiteX1" fmla="*/ 1723846 w 1740321"/>
                    <a:gd name="connsiteY1" fmla="*/ 8238 h 1927655"/>
                    <a:gd name="connsiteX2" fmla="*/ 1732084 w 1740321"/>
                    <a:gd name="connsiteY2" fmla="*/ 1491049 h 1927655"/>
                    <a:gd name="connsiteX3" fmla="*/ 1740321 w 1740321"/>
                    <a:gd name="connsiteY3" fmla="*/ 1894703 h 1927655"/>
                    <a:gd name="connsiteX4" fmla="*/ 949489 w 1740321"/>
                    <a:gd name="connsiteY4" fmla="*/ 1893732 h 1927655"/>
                    <a:gd name="connsiteX5" fmla="*/ 59803 w 1740321"/>
                    <a:gd name="connsiteY5" fmla="*/ 1927655 h 1927655"/>
                    <a:gd name="connsiteX6" fmla="*/ 0 w 1740321"/>
                    <a:gd name="connsiteY6" fmla="*/ 914789 h 1927655"/>
                    <a:gd name="connsiteX7" fmla="*/ 26851 w 1740321"/>
                    <a:gd name="connsiteY7" fmla="*/ 0 h 1927655"/>
                    <a:gd name="connsiteX0" fmla="*/ 26851 w 1740321"/>
                    <a:gd name="connsiteY0" fmla="*/ 0 h 1927655"/>
                    <a:gd name="connsiteX1" fmla="*/ 1723846 w 1740321"/>
                    <a:gd name="connsiteY1" fmla="*/ 8238 h 1927655"/>
                    <a:gd name="connsiteX2" fmla="*/ 1732084 w 1740321"/>
                    <a:gd name="connsiteY2" fmla="*/ 1491049 h 1927655"/>
                    <a:gd name="connsiteX3" fmla="*/ 1740321 w 1740321"/>
                    <a:gd name="connsiteY3" fmla="*/ 1894703 h 1927655"/>
                    <a:gd name="connsiteX4" fmla="*/ 949489 w 1740321"/>
                    <a:gd name="connsiteY4" fmla="*/ 1893732 h 1927655"/>
                    <a:gd name="connsiteX5" fmla="*/ 59803 w 1740321"/>
                    <a:gd name="connsiteY5" fmla="*/ 1927655 h 1927655"/>
                    <a:gd name="connsiteX6" fmla="*/ 0 w 1740321"/>
                    <a:gd name="connsiteY6" fmla="*/ 914789 h 1927655"/>
                    <a:gd name="connsiteX7" fmla="*/ 26851 w 1740321"/>
                    <a:gd name="connsiteY7" fmla="*/ 0 h 1927655"/>
                    <a:gd name="connsiteX0" fmla="*/ 26851 w 1770622"/>
                    <a:gd name="connsiteY0" fmla="*/ 0 h 1927655"/>
                    <a:gd name="connsiteX1" fmla="*/ 1723846 w 1770622"/>
                    <a:gd name="connsiteY1" fmla="*/ 8238 h 1927655"/>
                    <a:gd name="connsiteX2" fmla="*/ 1732084 w 1770622"/>
                    <a:gd name="connsiteY2" fmla="*/ 1491049 h 1927655"/>
                    <a:gd name="connsiteX3" fmla="*/ 1740321 w 1770622"/>
                    <a:gd name="connsiteY3" fmla="*/ 1894703 h 1927655"/>
                    <a:gd name="connsiteX4" fmla="*/ 949489 w 1770622"/>
                    <a:gd name="connsiteY4" fmla="*/ 1893732 h 1927655"/>
                    <a:gd name="connsiteX5" fmla="*/ 59803 w 1770622"/>
                    <a:gd name="connsiteY5" fmla="*/ 1927655 h 1927655"/>
                    <a:gd name="connsiteX6" fmla="*/ 0 w 1770622"/>
                    <a:gd name="connsiteY6" fmla="*/ 914789 h 1927655"/>
                    <a:gd name="connsiteX7" fmla="*/ 26851 w 1770622"/>
                    <a:gd name="connsiteY7" fmla="*/ 0 h 192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0622" h="1927655">
                      <a:moveTo>
                        <a:pt x="26851" y="0"/>
                      </a:moveTo>
                      <a:lnTo>
                        <a:pt x="1723846" y="8238"/>
                      </a:lnTo>
                      <a:cubicBezTo>
                        <a:pt x="1726592" y="502508"/>
                        <a:pt x="1822092" y="929322"/>
                        <a:pt x="1732084" y="1491049"/>
                      </a:cubicBezTo>
                      <a:lnTo>
                        <a:pt x="1740321" y="1894703"/>
                      </a:lnTo>
                      <a:cubicBezTo>
                        <a:pt x="1476710" y="1894379"/>
                        <a:pt x="1213100" y="1868759"/>
                        <a:pt x="949489" y="1893732"/>
                      </a:cubicBezTo>
                      <a:lnTo>
                        <a:pt x="59803" y="1927655"/>
                      </a:lnTo>
                      <a:lnTo>
                        <a:pt x="0" y="914789"/>
                      </a:lnTo>
                      <a:lnTo>
                        <a:pt x="2685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ItemType</a:t>
                  </a:r>
                </a:p>
              </p:txBody>
            </p:sp>
            <p:sp>
              <p:nvSpPr>
                <p:cNvPr id="203" name="자유형 61">
                  <a:extLst>
                    <a:ext uri="{FF2B5EF4-FFF2-40B4-BE49-F238E27FC236}">
                      <a16:creationId xmlns:a16="http://schemas.microsoft.com/office/drawing/2014/main" id="{0DAD9A87-973D-4BDB-B29D-346F3842724F}"/>
                    </a:ext>
                  </a:extLst>
                </p:cNvPr>
                <p:cNvSpPr/>
                <p:nvPr/>
              </p:nvSpPr>
              <p:spPr>
                <a:xfrm rot="16200000">
                  <a:off x="5500042" y="2264063"/>
                  <a:ext cx="1135320" cy="296734"/>
                </a:xfrm>
                <a:custGeom>
                  <a:avLst/>
                  <a:gdLst>
                    <a:gd name="connsiteX0" fmla="*/ 90616 w 1935892"/>
                    <a:gd name="connsiteY0" fmla="*/ 57665 h 486032"/>
                    <a:gd name="connsiteX1" fmla="*/ 0 w 1935892"/>
                    <a:gd name="connsiteY1" fmla="*/ 140043 h 486032"/>
                    <a:gd name="connsiteX2" fmla="*/ 74140 w 1935892"/>
                    <a:gd name="connsiteY2" fmla="*/ 140043 h 486032"/>
                    <a:gd name="connsiteX3" fmla="*/ 49427 w 1935892"/>
                    <a:gd name="connsiteY3" fmla="*/ 205946 h 486032"/>
                    <a:gd name="connsiteX4" fmla="*/ 131805 w 1935892"/>
                    <a:gd name="connsiteY4" fmla="*/ 214183 h 486032"/>
                    <a:gd name="connsiteX5" fmla="*/ 8238 w 1935892"/>
                    <a:gd name="connsiteY5" fmla="*/ 247135 h 486032"/>
                    <a:gd name="connsiteX6" fmla="*/ 123567 w 1935892"/>
                    <a:gd name="connsiteY6" fmla="*/ 280086 h 486032"/>
                    <a:gd name="connsiteX7" fmla="*/ 49427 w 1935892"/>
                    <a:gd name="connsiteY7" fmla="*/ 313038 h 486032"/>
                    <a:gd name="connsiteX8" fmla="*/ 148281 w 1935892"/>
                    <a:gd name="connsiteY8" fmla="*/ 345989 h 486032"/>
                    <a:gd name="connsiteX9" fmla="*/ 90616 w 1935892"/>
                    <a:gd name="connsiteY9" fmla="*/ 370702 h 486032"/>
                    <a:gd name="connsiteX10" fmla="*/ 57665 w 1935892"/>
                    <a:gd name="connsiteY10" fmla="*/ 411892 h 486032"/>
                    <a:gd name="connsiteX11" fmla="*/ 98854 w 1935892"/>
                    <a:gd name="connsiteY11" fmla="*/ 428367 h 486032"/>
                    <a:gd name="connsiteX12" fmla="*/ 57665 w 1935892"/>
                    <a:gd name="connsiteY12" fmla="*/ 477794 h 486032"/>
                    <a:gd name="connsiteX13" fmla="*/ 1878227 w 1935892"/>
                    <a:gd name="connsiteY13" fmla="*/ 486032 h 486032"/>
                    <a:gd name="connsiteX14" fmla="*/ 1787611 w 1935892"/>
                    <a:gd name="connsiteY14" fmla="*/ 420129 h 486032"/>
                    <a:gd name="connsiteX15" fmla="*/ 1853513 w 1935892"/>
                    <a:gd name="connsiteY15" fmla="*/ 378940 h 486032"/>
                    <a:gd name="connsiteX16" fmla="*/ 1828800 w 1935892"/>
                    <a:gd name="connsiteY16" fmla="*/ 345989 h 486032"/>
                    <a:gd name="connsiteX17" fmla="*/ 1919416 w 1935892"/>
                    <a:gd name="connsiteY17" fmla="*/ 329513 h 486032"/>
                    <a:gd name="connsiteX18" fmla="*/ 1861751 w 1935892"/>
                    <a:gd name="connsiteY18" fmla="*/ 280086 h 486032"/>
                    <a:gd name="connsiteX19" fmla="*/ 1935892 w 1935892"/>
                    <a:gd name="connsiteY19" fmla="*/ 255373 h 486032"/>
                    <a:gd name="connsiteX20" fmla="*/ 1837038 w 1935892"/>
                    <a:gd name="connsiteY20" fmla="*/ 164756 h 486032"/>
                    <a:gd name="connsiteX21" fmla="*/ 1869989 w 1935892"/>
                    <a:gd name="connsiteY21" fmla="*/ 107092 h 486032"/>
                    <a:gd name="connsiteX22" fmla="*/ 1762897 w 1935892"/>
                    <a:gd name="connsiteY22" fmla="*/ 32951 h 486032"/>
                    <a:gd name="connsiteX23" fmla="*/ 1804086 w 1935892"/>
                    <a:gd name="connsiteY23" fmla="*/ 0 h 486032"/>
                    <a:gd name="connsiteX24" fmla="*/ 90616 w 1935892"/>
                    <a:gd name="connsiteY24" fmla="*/ 57665 h 486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35892" h="486032">
                      <a:moveTo>
                        <a:pt x="90616" y="57665"/>
                      </a:moveTo>
                      <a:lnTo>
                        <a:pt x="0" y="140043"/>
                      </a:lnTo>
                      <a:lnTo>
                        <a:pt x="74140" y="140043"/>
                      </a:lnTo>
                      <a:lnTo>
                        <a:pt x="49427" y="205946"/>
                      </a:lnTo>
                      <a:lnTo>
                        <a:pt x="131805" y="214183"/>
                      </a:lnTo>
                      <a:lnTo>
                        <a:pt x="8238" y="247135"/>
                      </a:lnTo>
                      <a:lnTo>
                        <a:pt x="123567" y="280086"/>
                      </a:lnTo>
                      <a:lnTo>
                        <a:pt x="49427" y="313038"/>
                      </a:lnTo>
                      <a:lnTo>
                        <a:pt x="148281" y="345989"/>
                      </a:lnTo>
                      <a:lnTo>
                        <a:pt x="90616" y="370702"/>
                      </a:lnTo>
                      <a:lnTo>
                        <a:pt x="57665" y="411892"/>
                      </a:lnTo>
                      <a:lnTo>
                        <a:pt x="98854" y="428367"/>
                      </a:lnTo>
                      <a:lnTo>
                        <a:pt x="57665" y="477794"/>
                      </a:lnTo>
                      <a:lnTo>
                        <a:pt x="1878227" y="486032"/>
                      </a:lnTo>
                      <a:lnTo>
                        <a:pt x="1787611" y="420129"/>
                      </a:lnTo>
                      <a:lnTo>
                        <a:pt x="1853513" y="378940"/>
                      </a:lnTo>
                      <a:lnTo>
                        <a:pt x="1828800" y="345989"/>
                      </a:lnTo>
                      <a:lnTo>
                        <a:pt x="1919416" y="329513"/>
                      </a:lnTo>
                      <a:lnTo>
                        <a:pt x="1861751" y="280086"/>
                      </a:lnTo>
                      <a:lnTo>
                        <a:pt x="1935892" y="255373"/>
                      </a:lnTo>
                      <a:lnTo>
                        <a:pt x="1837038" y="164756"/>
                      </a:lnTo>
                      <a:lnTo>
                        <a:pt x="1869989" y="107092"/>
                      </a:lnTo>
                      <a:lnTo>
                        <a:pt x="1762897" y="32951"/>
                      </a:lnTo>
                      <a:lnTo>
                        <a:pt x="1804086" y="0"/>
                      </a:lnTo>
                      <a:lnTo>
                        <a:pt x="90616" y="57665"/>
                      </a:lnTo>
                      <a:close/>
                    </a:path>
                  </a:pathLst>
                </a:custGeom>
                <a:solidFill>
                  <a:srgbClr val="EAC096">
                    <a:alpha val="58000"/>
                  </a:srgb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endParaRPr>
                </a:p>
              </p:txBody>
            </p:sp>
          </p:grpSp>
        </p:grp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A01904C3-7CAD-469C-BDB1-27DEA76CF12C}"/>
                </a:ext>
              </a:extLst>
            </p:cNvPr>
            <p:cNvCxnSpPr>
              <a:cxnSpLocks/>
            </p:cNvCxnSpPr>
            <p:nvPr/>
          </p:nvCxnSpPr>
          <p:spPr>
            <a:xfrm>
              <a:off x="7895424" y="3026335"/>
              <a:ext cx="0" cy="607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F0E75DB2-7A29-4942-9854-ECA9C109AD6C}"/>
                </a:ext>
              </a:extLst>
            </p:cNvPr>
            <p:cNvGrpSpPr/>
            <p:nvPr/>
          </p:nvGrpSpPr>
          <p:grpSpPr>
            <a:xfrm>
              <a:off x="6719262" y="2632100"/>
              <a:ext cx="2302081" cy="726392"/>
              <a:chOff x="594608" y="1074057"/>
              <a:chExt cx="11306046" cy="5768084"/>
            </a:xfrm>
          </p:grpSpPr>
          <p:sp>
            <p:nvSpPr>
              <p:cNvPr id="206" name="직사각형 5">
                <a:extLst>
                  <a:ext uri="{FF2B5EF4-FFF2-40B4-BE49-F238E27FC236}">
                    <a16:creationId xmlns:a16="http://schemas.microsoft.com/office/drawing/2014/main" id="{5A7565AE-BFE2-42F5-8A09-9786571E4C45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207" name="직사각형 4">
                <a:extLst>
                  <a:ext uri="{FF2B5EF4-FFF2-40B4-BE49-F238E27FC236}">
                    <a16:creationId xmlns:a16="http://schemas.microsoft.com/office/drawing/2014/main" id="{BD1A896F-22C2-4973-9678-7034096AA830}"/>
                  </a:ext>
                </a:extLst>
              </p:cNvPr>
              <p:cNvSpPr/>
              <p:nvPr/>
            </p:nvSpPr>
            <p:spPr>
              <a:xfrm>
                <a:off x="594608" y="1074057"/>
                <a:ext cx="11002784" cy="529771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StorageList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E3A3911-F522-44F1-8FF0-185BEBE3E686}"/>
                </a:ext>
              </a:extLst>
            </p:cNvPr>
            <p:cNvGrpSpPr/>
            <p:nvPr/>
          </p:nvGrpSpPr>
          <p:grpSpPr>
            <a:xfrm>
              <a:off x="6756944" y="4605231"/>
              <a:ext cx="2302081" cy="726392"/>
              <a:chOff x="594608" y="1074057"/>
              <a:chExt cx="11306046" cy="5768084"/>
            </a:xfrm>
          </p:grpSpPr>
          <p:sp>
            <p:nvSpPr>
              <p:cNvPr id="209" name="직사각형 5">
                <a:extLst>
                  <a:ext uri="{FF2B5EF4-FFF2-40B4-BE49-F238E27FC236}">
                    <a16:creationId xmlns:a16="http://schemas.microsoft.com/office/drawing/2014/main" id="{752D1228-7BCB-486F-82D1-844D2BFD7636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210" name="직사각형 4">
                <a:extLst>
                  <a:ext uri="{FF2B5EF4-FFF2-40B4-BE49-F238E27FC236}">
                    <a16:creationId xmlns:a16="http://schemas.microsoft.com/office/drawing/2014/main" id="{F791DD4C-327A-47BF-A1E5-C0B8E520C75D}"/>
                  </a:ext>
                </a:extLst>
              </p:cNvPr>
              <p:cNvSpPr/>
              <p:nvPr/>
            </p:nvSpPr>
            <p:spPr>
              <a:xfrm>
                <a:off x="594608" y="1074057"/>
                <a:ext cx="11002784" cy="529771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SimpleItemList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9695D363-58B3-48FB-A9A0-8F172D29F6EE}"/>
                </a:ext>
              </a:extLst>
            </p:cNvPr>
            <p:cNvCxnSpPr>
              <a:cxnSpLocks/>
            </p:cNvCxnSpPr>
            <p:nvPr/>
          </p:nvCxnSpPr>
          <p:spPr>
            <a:xfrm>
              <a:off x="7882863" y="4005606"/>
              <a:ext cx="0" cy="607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126E8BF6-FFBD-4195-97B3-1BA6491A13F8}"/>
                </a:ext>
              </a:extLst>
            </p:cNvPr>
            <p:cNvGrpSpPr/>
            <p:nvPr/>
          </p:nvGrpSpPr>
          <p:grpSpPr>
            <a:xfrm>
              <a:off x="6731823" y="3634185"/>
              <a:ext cx="2302081" cy="726392"/>
              <a:chOff x="594608" y="1074057"/>
              <a:chExt cx="11306046" cy="5768084"/>
            </a:xfrm>
          </p:grpSpPr>
          <p:sp>
            <p:nvSpPr>
              <p:cNvPr id="213" name="직사각형 5">
                <a:extLst>
                  <a:ext uri="{FF2B5EF4-FFF2-40B4-BE49-F238E27FC236}">
                    <a16:creationId xmlns:a16="http://schemas.microsoft.com/office/drawing/2014/main" id="{B78A1A8C-5889-47DD-83F9-DFE28EE97307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214" name="직사각형 4">
                <a:extLst>
                  <a:ext uri="{FF2B5EF4-FFF2-40B4-BE49-F238E27FC236}">
                    <a16:creationId xmlns:a16="http://schemas.microsoft.com/office/drawing/2014/main" id="{A6E7DC7F-73F1-4A32-9CD7-EC361E3D85F0}"/>
                  </a:ext>
                </a:extLst>
              </p:cNvPr>
              <p:cNvSpPr/>
              <p:nvPr/>
            </p:nvSpPr>
            <p:spPr>
              <a:xfrm>
                <a:off x="594608" y="1074057"/>
                <a:ext cx="11002784" cy="529771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ContainerList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DF02A359-8588-4E74-8FC5-847DCDBDEC97}"/>
              </a:ext>
            </a:extLst>
          </p:cNvPr>
          <p:cNvCxnSpPr>
            <a:cxnSpLocks/>
          </p:cNvCxnSpPr>
          <p:nvPr/>
        </p:nvCxnSpPr>
        <p:spPr>
          <a:xfrm flipV="1">
            <a:off x="4900945" y="3159300"/>
            <a:ext cx="0" cy="9348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F37C05B0-36AA-42D3-AA77-7CE4E8FB72D6}"/>
              </a:ext>
            </a:extLst>
          </p:cNvPr>
          <p:cNvCxnSpPr>
            <a:cxnSpLocks/>
          </p:cNvCxnSpPr>
          <p:nvPr/>
        </p:nvCxnSpPr>
        <p:spPr>
          <a:xfrm flipV="1">
            <a:off x="4269417" y="3159301"/>
            <a:ext cx="0" cy="89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7D0E0BBF-755F-4F60-892E-1B26B579FEAD}"/>
              </a:ext>
            </a:extLst>
          </p:cNvPr>
          <p:cNvCxnSpPr>
            <a:cxnSpLocks/>
          </p:cNvCxnSpPr>
          <p:nvPr/>
        </p:nvCxnSpPr>
        <p:spPr>
          <a:xfrm flipV="1">
            <a:off x="3332342" y="3128882"/>
            <a:ext cx="0" cy="9348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DFA50042-F68E-4614-AA86-A1B8D0509070}"/>
              </a:ext>
            </a:extLst>
          </p:cNvPr>
          <p:cNvCxnSpPr>
            <a:cxnSpLocks/>
          </p:cNvCxnSpPr>
          <p:nvPr/>
        </p:nvCxnSpPr>
        <p:spPr>
          <a:xfrm flipV="1">
            <a:off x="2730612" y="3136865"/>
            <a:ext cx="0" cy="9348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83CBAE1C-D91C-444C-9D58-572711A81C9C}"/>
              </a:ext>
            </a:extLst>
          </p:cNvPr>
          <p:cNvCxnSpPr>
            <a:cxnSpLocks/>
          </p:cNvCxnSpPr>
          <p:nvPr/>
        </p:nvCxnSpPr>
        <p:spPr>
          <a:xfrm flipV="1">
            <a:off x="2153225" y="3128879"/>
            <a:ext cx="0" cy="9348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094CC8B6-B476-44E0-9C01-B203E2026D31}"/>
              </a:ext>
            </a:extLst>
          </p:cNvPr>
          <p:cNvCxnSpPr>
            <a:cxnSpLocks/>
          </p:cNvCxnSpPr>
          <p:nvPr/>
        </p:nvCxnSpPr>
        <p:spPr>
          <a:xfrm flipH="1" flipV="1">
            <a:off x="2153225" y="4053862"/>
            <a:ext cx="4114430" cy="403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716B3B-3C12-45B8-8099-06DEF4218A37}"/>
              </a:ext>
            </a:extLst>
          </p:cNvPr>
          <p:cNvCxnSpPr>
            <a:cxnSpLocks/>
          </p:cNvCxnSpPr>
          <p:nvPr/>
        </p:nvCxnSpPr>
        <p:spPr>
          <a:xfrm flipH="1" flipV="1">
            <a:off x="6248668" y="2516890"/>
            <a:ext cx="18987" cy="15773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4451DC74-7E6A-4892-B8A7-F1B80C583612}"/>
              </a:ext>
            </a:extLst>
          </p:cNvPr>
          <p:cNvCxnSpPr>
            <a:cxnSpLocks/>
          </p:cNvCxnSpPr>
          <p:nvPr/>
        </p:nvCxnSpPr>
        <p:spPr>
          <a:xfrm>
            <a:off x="6248668" y="2524754"/>
            <a:ext cx="384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D2492-CD7D-4D5D-91C0-F234D0779200}"/>
              </a:ext>
            </a:extLst>
          </p:cNvPr>
          <p:cNvSpPr txBox="1"/>
          <p:nvPr/>
        </p:nvSpPr>
        <p:spPr>
          <a:xfrm>
            <a:off x="4900945" y="3429000"/>
            <a:ext cx="17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endParaRPr lang="ko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5EE537E-6C23-4625-B417-1AD139467F37}"/>
              </a:ext>
            </a:extLst>
          </p:cNvPr>
          <p:cNvSpPr txBox="1"/>
          <p:nvPr/>
        </p:nvSpPr>
        <p:spPr>
          <a:xfrm>
            <a:off x="4265312" y="3429000"/>
            <a:ext cx="17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BFA1F03-20EC-4631-BE2B-1F4379484F3B}"/>
              </a:ext>
            </a:extLst>
          </p:cNvPr>
          <p:cNvSpPr txBox="1"/>
          <p:nvPr/>
        </p:nvSpPr>
        <p:spPr>
          <a:xfrm>
            <a:off x="3657937" y="3427573"/>
            <a:ext cx="4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00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2894" y="1022998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3.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주요기능</a:t>
            </a:r>
            <a:endParaRPr kumimoji="0" lang="ko-KR" alt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629D251-E8F9-4D1B-A4D2-508F387CE825}"/>
              </a:ext>
            </a:extLst>
          </p:cNvPr>
          <p:cNvGrpSpPr/>
          <p:nvPr/>
        </p:nvGrpSpPr>
        <p:grpSpPr>
          <a:xfrm>
            <a:off x="3842356" y="174644"/>
            <a:ext cx="3761063" cy="726392"/>
            <a:chOff x="594610" y="1074057"/>
            <a:chExt cx="11306044" cy="5768084"/>
          </a:xfrm>
        </p:grpSpPr>
        <p:sp>
          <p:nvSpPr>
            <p:cNvPr id="93" name="직사각형 5">
              <a:extLst>
                <a:ext uri="{FF2B5EF4-FFF2-40B4-BE49-F238E27FC236}">
                  <a16:creationId xmlns:a16="http://schemas.microsoft.com/office/drawing/2014/main" id="{97B9A73E-C4F1-48A9-9DC4-01673D2EF09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94" name="직사각형 4">
              <a:extLst>
                <a:ext uri="{FF2B5EF4-FFF2-40B4-BE49-F238E27FC236}">
                  <a16:creationId xmlns:a16="http://schemas.microsoft.com/office/drawing/2014/main" id="{2E2E81F8-67B5-4A80-9FE5-203F852912CE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월</a:t>
              </a: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간 소비 패턴 분석 </a:t>
              </a:r>
            </a:p>
          </p:txBody>
        </p: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FAA69DB-EDE2-40B1-B39A-F353F462EA63}"/>
              </a:ext>
            </a:extLst>
          </p:cNvPr>
          <p:cNvCxnSpPr>
            <a:cxnSpLocks/>
          </p:cNvCxnSpPr>
          <p:nvPr/>
        </p:nvCxnSpPr>
        <p:spPr>
          <a:xfrm>
            <a:off x="1966880" y="2040398"/>
            <a:ext cx="0" cy="607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7EF6322-ACFB-41F7-AD7B-DB2AC2160ECD}"/>
              </a:ext>
            </a:extLst>
          </p:cNvPr>
          <p:cNvGrpSpPr/>
          <p:nvPr/>
        </p:nvGrpSpPr>
        <p:grpSpPr>
          <a:xfrm>
            <a:off x="1439661" y="1607204"/>
            <a:ext cx="1209685" cy="680587"/>
            <a:chOff x="4734300" y="1679670"/>
            <a:chExt cx="2834023" cy="3966524"/>
          </a:xfrm>
        </p:grpSpPr>
        <p:sp>
          <p:nvSpPr>
            <p:cNvPr id="109" name="자유형 57">
              <a:extLst>
                <a:ext uri="{FF2B5EF4-FFF2-40B4-BE49-F238E27FC236}">
                  <a16:creationId xmlns:a16="http://schemas.microsoft.com/office/drawing/2014/main" id="{9789966F-3DF6-4F1B-81B1-4370E2CEB773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599C04C8-2E20-4ED7-9655-972DFB0EBF0E}"/>
                </a:ext>
              </a:extLst>
            </p:cNvPr>
            <p:cNvGrpSpPr/>
            <p:nvPr/>
          </p:nvGrpSpPr>
          <p:grpSpPr>
            <a:xfrm>
              <a:off x="4734300" y="1679670"/>
              <a:ext cx="2666805" cy="3819429"/>
              <a:chOff x="4734300" y="1844770"/>
              <a:chExt cx="2666805" cy="3819429"/>
            </a:xfrm>
          </p:grpSpPr>
          <p:sp>
            <p:nvSpPr>
              <p:cNvPr id="111" name="자유형 60">
                <a:extLst>
                  <a:ext uri="{FF2B5EF4-FFF2-40B4-BE49-F238E27FC236}">
                    <a16:creationId xmlns:a16="http://schemas.microsoft.com/office/drawing/2014/main" id="{E1F0021D-C103-4D5B-9748-85AB88F2C33F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배달의민족 한나" panose="02000503000000020003" pitchFamily="2" charset="-127"/>
                    <a:ea typeface="배달의민족 한나" panose="02000503000000020003" pitchFamily="2" charset="-127"/>
                    <a:cs typeface="+mn-cs"/>
                  </a:rPr>
                  <a:t>m_</a:t>
                </a:r>
                <a:r>
                  <a:rPr lang="en-US" altLang="ko-KR" dirty="0">
                    <a:solidFill>
                      <a:prstClr val="black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Month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endParaRPr>
              </a:p>
            </p:txBody>
          </p:sp>
          <p:sp>
            <p:nvSpPr>
              <p:cNvPr id="112" name="자유형 61">
                <a:extLst>
                  <a:ext uri="{FF2B5EF4-FFF2-40B4-BE49-F238E27FC236}">
                    <a16:creationId xmlns:a16="http://schemas.microsoft.com/office/drawing/2014/main" id="{3014CFDF-CDD7-4DAF-8ECB-578AECFCC3B8}"/>
                  </a:ext>
                </a:extLst>
              </p:cNvPr>
              <p:cNvSpPr/>
              <p:nvPr/>
            </p:nvSpPr>
            <p:spPr>
              <a:xfrm rot="16200000">
                <a:off x="5500042" y="2264063"/>
                <a:ext cx="1135320" cy="296734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endParaRPr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3E47A85-CF5D-47EC-86C8-896C30024F16}"/>
              </a:ext>
            </a:extLst>
          </p:cNvPr>
          <p:cNvCxnSpPr>
            <a:cxnSpLocks/>
          </p:cNvCxnSpPr>
          <p:nvPr/>
        </p:nvCxnSpPr>
        <p:spPr>
          <a:xfrm>
            <a:off x="1966880" y="3209324"/>
            <a:ext cx="0" cy="607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0CC6A5A-7CDB-44DF-9D1E-781669F4FD63}"/>
              </a:ext>
            </a:extLst>
          </p:cNvPr>
          <p:cNvGrpSpPr/>
          <p:nvPr/>
        </p:nvGrpSpPr>
        <p:grpSpPr>
          <a:xfrm>
            <a:off x="5021130" y="3112858"/>
            <a:ext cx="560685" cy="582019"/>
            <a:chOff x="594610" y="1074057"/>
            <a:chExt cx="11306044" cy="5768084"/>
          </a:xfrm>
        </p:grpSpPr>
        <p:sp>
          <p:nvSpPr>
            <p:cNvPr id="135" name="직사각형 5">
              <a:extLst>
                <a:ext uri="{FF2B5EF4-FFF2-40B4-BE49-F238E27FC236}">
                  <a16:creationId xmlns:a16="http://schemas.microsoft.com/office/drawing/2014/main" id="{8506CF47-6EAD-4838-9F42-17511081E36B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36" name="직사각형 4">
              <a:extLst>
                <a:ext uri="{FF2B5EF4-FFF2-40B4-BE49-F238E27FC236}">
                  <a16:creationId xmlns:a16="http://schemas.microsoft.com/office/drawing/2014/main" id="{4D36E07B-F001-405D-A85B-E55F95B9A4D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0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7918EB7-E3AF-4DEC-BEEA-ED732D6295CA}"/>
              </a:ext>
            </a:extLst>
          </p:cNvPr>
          <p:cNvGrpSpPr/>
          <p:nvPr/>
        </p:nvGrpSpPr>
        <p:grpSpPr>
          <a:xfrm>
            <a:off x="5581815" y="3125605"/>
            <a:ext cx="560685" cy="562899"/>
            <a:chOff x="594610" y="1074057"/>
            <a:chExt cx="11306044" cy="5768084"/>
          </a:xfrm>
        </p:grpSpPr>
        <p:sp>
          <p:nvSpPr>
            <p:cNvPr id="133" name="직사각형 5">
              <a:extLst>
                <a:ext uri="{FF2B5EF4-FFF2-40B4-BE49-F238E27FC236}">
                  <a16:creationId xmlns:a16="http://schemas.microsoft.com/office/drawing/2014/main" id="{F2D7D3BB-36B9-48A9-ABE8-E0C21FB2054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34" name="직사각형 4">
              <a:extLst>
                <a:ext uri="{FF2B5EF4-FFF2-40B4-BE49-F238E27FC236}">
                  <a16:creationId xmlns:a16="http://schemas.microsoft.com/office/drawing/2014/main" id="{8EB9FE48-8CC6-4DE8-AECA-B2CABC3827B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1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8D2F0E6-3FE6-4158-BB8F-193D2DDF3F48}"/>
              </a:ext>
            </a:extLst>
          </p:cNvPr>
          <p:cNvGrpSpPr/>
          <p:nvPr/>
        </p:nvGrpSpPr>
        <p:grpSpPr>
          <a:xfrm>
            <a:off x="6145109" y="3125605"/>
            <a:ext cx="560685" cy="562899"/>
            <a:chOff x="594610" y="1074057"/>
            <a:chExt cx="11306044" cy="5768084"/>
          </a:xfrm>
        </p:grpSpPr>
        <p:sp>
          <p:nvSpPr>
            <p:cNvPr id="131" name="직사각형 5">
              <a:extLst>
                <a:ext uri="{FF2B5EF4-FFF2-40B4-BE49-F238E27FC236}">
                  <a16:creationId xmlns:a16="http://schemas.microsoft.com/office/drawing/2014/main" id="{F1558682-02A4-4449-A49F-4B7894306698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32" name="직사각형 4">
              <a:extLst>
                <a:ext uri="{FF2B5EF4-FFF2-40B4-BE49-F238E27FC236}">
                  <a16:creationId xmlns:a16="http://schemas.microsoft.com/office/drawing/2014/main" id="{762AAE0E-F1A8-4007-B2EA-0031ECD6F5B7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2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266DD7B-F29A-40CB-BB9F-2238BB4D61C9}"/>
              </a:ext>
            </a:extLst>
          </p:cNvPr>
          <p:cNvGrpSpPr/>
          <p:nvPr/>
        </p:nvGrpSpPr>
        <p:grpSpPr>
          <a:xfrm>
            <a:off x="6713978" y="3131978"/>
            <a:ext cx="560685" cy="562899"/>
            <a:chOff x="594610" y="1074057"/>
            <a:chExt cx="11306044" cy="5768084"/>
          </a:xfrm>
        </p:grpSpPr>
        <p:sp>
          <p:nvSpPr>
            <p:cNvPr id="129" name="직사각형 5">
              <a:extLst>
                <a:ext uri="{FF2B5EF4-FFF2-40B4-BE49-F238E27FC236}">
                  <a16:creationId xmlns:a16="http://schemas.microsoft.com/office/drawing/2014/main" id="{ED8803E4-0354-44F7-AC1C-6E41E1D5C02C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30" name="직사각형 4">
              <a:extLst>
                <a:ext uri="{FF2B5EF4-FFF2-40B4-BE49-F238E27FC236}">
                  <a16:creationId xmlns:a16="http://schemas.microsoft.com/office/drawing/2014/main" id="{9553E527-D9EC-40AD-BC1F-1E8ABA844D0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3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E5FE822-3BA7-4DC4-8B4E-A2E7982A7B51}"/>
              </a:ext>
            </a:extLst>
          </p:cNvPr>
          <p:cNvGrpSpPr/>
          <p:nvPr/>
        </p:nvGrpSpPr>
        <p:grpSpPr>
          <a:xfrm>
            <a:off x="7289615" y="3131978"/>
            <a:ext cx="560685" cy="562899"/>
            <a:chOff x="594610" y="1074057"/>
            <a:chExt cx="11306044" cy="5768084"/>
          </a:xfrm>
        </p:grpSpPr>
        <p:sp>
          <p:nvSpPr>
            <p:cNvPr id="127" name="직사각형 5">
              <a:extLst>
                <a:ext uri="{FF2B5EF4-FFF2-40B4-BE49-F238E27FC236}">
                  <a16:creationId xmlns:a16="http://schemas.microsoft.com/office/drawing/2014/main" id="{67738BE4-5EC7-4A0B-88A6-BC1E22B8CB85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28" name="직사각형 4">
              <a:extLst>
                <a:ext uri="{FF2B5EF4-FFF2-40B4-BE49-F238E27FC236}">
                  <a16:creationId xmlns:a16="http://schemas.microsoft.com/office/drawing/2014/main" id="{134AD054-1E0B-4F2A-BE76-14542B5E8879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4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7170933-382B-4453-9F86-D856872712AE}"/>
              </a:ext>
            </a:extLst>
          </p:cNvPr>
          <p:cNvGrpSpPr/>
          <p:nvPr/>
        </p:nvGrpSpPr>
        <p:grpSpPr>
          <a:xfrm>
            <a:off x="5027936" y="2782621"/>
            <a:ext cx="2824328" cy="321212"/>
            <a:chOff x="594610" y="1074057"/>
            <a:chExt cx="11306044" cy="5768084"/>
          </a:xfrm>
        </p:grpSpPr>
        <p:sp>
          <p:nvSpPr>
            <p:cNvPr id="138" name="직사각형 5">
              <a:extLst>
                <a:ext uri="{FF2B5EF4-FFF2-40B4-BE49-F238E27FC236}">
                  <a16:creationId xmlns:a16="http://schemas.microsoft.com/office/drawing/2014/main" id="{285FF1BB-56E1-4126-837B-3915F9219033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39" name="직사각형 4">
              <a:extLst>
                <a:ext uri="{FF2B5EF4-FFF2-40B4-BE49-F238E27FC236}">
                  <a16:creationId xmlns:a16="http://schemas.microsoft.com/office/drawing/2014/main" id="{B64D96DD-8415-44ED-A106-47F592752A5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ExpenseSumPerKind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8CE4D31-13D4-4122-9ED3-5048C736CD25}"/>
              </a:ext>
            </a:extLst>
          </p:cNvPr>
          <p:cNvGrpSpPr/>
          <p:nvPr/>
        </p:nvGrpSpPr>
        <p:grpSpPr>
          <a:xfrm>
            <a:off x="1052679" y="2640781"/>
            <a:ext cx="1930303" cy="726392"/>
            <a:chOff x="594610" y="1074057"/>
            <a:chExt cx="11306044" cy="5768084"/>
          </a:xfrm>
        </p:grpSpPr>
        <p:sp>
          <p:nvSpPr>
            <p:cNvPr id="69" name="직사각형 5">
              <a:extLst>
                <a:ext uri="{FF2B5EF4-FFF2-40B4-BE49-F238E27FC236}">
                  <a16:creationId xmlns:a16="http://schemas.microsoft.com/office/drawing/2014/main" id="{4CBD1CDB-A104-4E6E-BB9C-DD0C7CE46F87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70" name="직사각형 4">
              <a:extLst>
                <a:ext uri="{FF2B5EF4-FFF2-40B4-BE49-F238E27FC236}">
                  <a16:creationId xmlns:a16="http://schemas.microsoft.com/office/drawing/2014/main" id="{FCFE6288-3280-40E4-B23F-36FC737B4E9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MasterList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6E6AA4-B6CF-4D16-8C4F-04CBE6068F66}"/>
              </a:ext>
            </a:extLst>
          </p:cNvPr>
          <p:cNvCxnSpPr>
            <a:cxnSpLocks/>
          </p:cNvCxnSpPr>
          <p:nvPr/>
        </p:nvCxnSpPr>
        <p:spPr>
          <a:xfrm>
            <a:off x="2242844" y="4263106"/>
            <a:ext cx="12383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C51EB6B-7885-452A-8BDB-7CE1E892B07E}"/>
              </a:ext>
            </a:extLst>
          </p:cNvPr>
          <p:cNvCxnSpPr>
            <a:cxnSpLocks/>
          </p:cNvCxnSpPr>
          <p:nvPr/>
        </p:nvCxnSpPr>
        <p:spPr>
          <a:xfrm>
            <a:off x="3844960" y="4236078"/>
            <a:ext cx="26106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0F6F1427-7383-4DFF-AA22-CA680E84B3ED}"/>
              </a:ext>
            </a:extLst>
          </p:cNvPr>
          <p:cNvCxnSpPr>
            <a:cxnSpLocks/>
          </p:cNvCxnSpPr>
          <p:nvPr/>
        </p:nvCxnSpPr>
        <p:spPr>
          <a:xfrm flipV="1">
            <a:off x="6441985" y="3701251"/>
            <a:ext cx="0" cy="541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2" name="차트 161">
            <a:extLst>
              <a:ext uri="{FF2B5EF4-FFF2-40B4-BE49-F238E27FC236}">
                <a16:creationId xmlns:a16="http://schemas.microsoft.com/office/drawing/2014/main" id="{0D787CA6-BBE9-467B-9012-EFD7728A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380436"/>
              </p:ext>
            </p:extLst>
          </p:nvPr>
        </p:nvGraphicFramePr>
        <p:xfrm>
          <a:off x="8641918" y="2646859"/>
          <a:ext cx="2063577" cy="1764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7C760E66-A460-4470-ACE4-E5FE024C371E}"/>
              </a:ext>
            </a:extLst>
          </p:cNvPr>
          <p:cNvGrpSpPr/>
          <p:nvPr/>
        </p:nvGrpSpPr>
        <p:grpSpPr>
          <a:xfrm>
            <a:off x="3469026" y="3676508"/>
            <a:ext cx="1209685" cy="999312"/>
            <a:chOff x="4734300" y="1692416"/>
            <a:chExt cx="2834023" cy="3953778"/>
          </a:xfrm>
        </p:grpSpPr>
        <p:sp>
          <p:nvSpPr>
            <p:cNvPr id="150" name="자유형 57">
              <a:extLst>
                <a:ext uri="{FF2B5EF4-FFF2-40B4-BE49-F238E27FC236}">
                  <a16:creationId xmlns:a16="http://schemas.microsoft.com/office/drawing/2014/main" id="{2F73C5DB-0722-4B28-9F19-81232FE6B192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F978C8CB-B8E5-4A27-B66A-74931B4EFCD8}"/>
                </a:ext>
              </a:extLst>
            </p:cNvPr>
            <p:cNvGrpSpPr/>
            <p:nvPr/>
          </p:nvGrpSpPr>
          <p:grpSpPr>
            <a:xfrm>
              <a:off x="4734300" y="1692416"/>
              <a:ext cx="2666805" cy="3806683"/>
              <a:chOff x="4734300" y="1857516"/>
              <a:chExt cx="2666805" cy="3806683"/>
            </a:xfrm>
          </p:grpSpPr>
          <p:sp>
            <p:nvSpPr>
              <p:cNvPr id="152" name="자유형 60">
                <a:extLst>
                  <a:ext uri="{FF2B5EF4-FFF2-40B4-BE49-F238E27FC236}">
                    <a16:creationId xmlns:a16="http://schemas.microsoft.com/office/drawing/2014/main" id="{22E3B182-395C-472C-A850-74E36A05A457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배달의민족 한나" panose="02000503000000020003" pitchFamily="2" charset="-127"/>
                    <a:ea typeface="배달의민족 한나" panose="02000503000000020003" pitchFamily="2" charset="-127"/>
                    <a:cs typeface="+mn-cs"/>
                  </a:rPr>
                  <a:t>m_Kind</a:t>
                </a:r>
                <a:endPara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배달의민족 한나" panose="02000503000000020003" pitchFamily="2" charset="-127"/>
                    <a:ea typeface="배달의민족 한나" panose="02000503000000020003" pitchFamily="2" charset="-127"/>
                    <a:cs typeface="+mn-cs"/>
                  </a:rPr>
                  <a:t>m_Price</a:t>
                </a:r>
                <a:endPara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endParaRPr>
              </a:p>
            </p:txBody>
          </p:sp>
          <p:sp>
            <p:nvSpPr>
              <p:cNvPr id="153" name="자유형 61">
                <a:extLst>
                  <a:ext uri="{FF2B5EF4-FFF2-40B4-BE49-F238E27FC236}">
                    <a16:creationId xmlns:a16="http://schemas.microsoft.com/office/drawing/2014/main" id="{C9A921EE-9182-497D-8163-E308A56690D9}"/>
                  </a:ext>
                </a:extLst>
              </p:cNvPr>
              <p:cNvSpPr/>
              <p:nvPr/>
            </p:nvSpPr>
            <p:spPr>
              <a:xfrm rot="16200000">
                <a:off x="5572416" y="2185486"/>
                <a:ext cx="952657" cy="296717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endParaRPr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D940514-BAA0-49D2-ACB6-C654A2DDC64D}"/>
              </a:ext>
            </a:extLst>
          </p:cNvPr>
          <p:cNvGrpSpPr/>
          <p:nvPr/>
        </p:nvGrpSpPr>
        <p:grpSpPr>
          <a:xfrm>
            <a:off x="1217485" y="3677575"/>
            <a:ext cx="1607777" cy="1045595"/>
            <a:chOff x="4734300" y="1679670"/>
            <a:chExt cx="2834023" cy="3966524"/>
          </a:xfrm>
        </p:grpSpPr>
        <p:sp>
          <p:nvSpPr>
            <p:cNvPr id="115" name="자유형 57">
              <a:extLst>
                <a:ext uri="{FF2B5EF4-FFF2-40B4-BE49-F238E27FC236}">
                  <a16:creationId xmlns:a16="http://schemas.microsoft.com/office/drawing/2014/main" id="{48186801-1B7E-4ABC-84A2-688CB24319AC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2831F00-62D7-44FC-BCA7-FDA5ADE44B9A}"/>
                </a:ext>
              </a:extLst>
            </p:cNvPr>
            <p:cNvGrpSpPr/>
            <p:nvPr/>
          </p:nvGrpSpPr>
          <p:grpSpPr>
            <a:xfrm>
              <a:off x="4734300" y="1679670"/>
              <a:ext cx="2666805" cy="3819429"/>
              <a:chOff x="4734300" y="1844770"/>
              <a:chExt cx="2666805" cy="3819429"/>
            </a:xfrm>
          </p:grpSpPr>
          <p:sp>
            <p:nvSpPr>
              <p:cNvPr id="117" name="자유형 60">
                <a:extLst>
                  <a:ext uri="{FF2B5EF4-FFF2-40B4-BE49-F238E27FC236}">
                    <a16:creationId xmlns:a16="http://schemas.microsoft.com/office/drawing/2014/main" id="{8C9140B3-912E-4A04-9477-A8EA0531047D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배달의민족 한나" panose="02000503000000020003" pitchFamily="2" charset="-127"/>
                    <a:ea typeface="배달의민족 한나" panose="02000503000000020003" pitchFamily="2" charset="-127"/>
                    <a:cs typeface="+mn-cs"/>
                  </a:rPr>
                  <a:t>ItemType</a:t>
                </a:r>
              </a:p>
            </p:txBody>
          </p:sp>
          <p:sp>
            <p:nvSpPr>
              <p:cNvPr id="118" name="자유형 61">
                <a:extLst>
                  <a:ext uri="{FF2B5EF4-FFF2-40B4-BE49-F238E27FC236}">
                    <a16:creationId xmlns:a16="http://schemas.microsoft.com/office/drawing/2014/main" id="{E809940D-445F-4104-8C3B-8B0A7E26F039}"/>
                  </a:ext>
                </a:extLst>
              </p:cNvPr>
              <p:cNvSpPr/>
              <p:nvPr/>
            </p:nvSpPr>
            <p:spPr>
              <a:xfrm rot="16200000">
                <a:off x="5500042" y="2264063"/>
                <a:ext cx="1135320" cy="296734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endParaRPr>
              </a:p>
            </p:txBody>
          </p:sp>
        </p:grpSp>
      </p:grp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57336BCF-4A43-4A7D-8BBD-EFBA9A074CEE}"/>
              </a:ext>
            </a:extLst>
          </p:cNvPr>
          <p:cNvCxnSpPr>
            <a:cxnSpLocks/>
          </p:cNvCxnSpPr>
          <p:nvPr/>
        </p:nvCxnSpPr>
        <p:spPr>
          <a:xfrm>
            <a:off x="8220580" y="3423874"/>
            <a:ext cx="395185" cy="1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BA4619B-951C-4E5C-BF05-0E5CD7292AC4}"/>
              </a:ext>
            </a:extLst>
          </p:cNvPr>
          <p:cNvGrpSpPr/>
          <p:nvPr/>
        </p:nvGrpSpPr>
        <p:grpSpPr>
          <a:xfrm>
            <a:off x="8638177" y="4381764"/>
            <a:ext cx="2129004" cy="321212"/>
            <a:chOff x="594608" y="1074057"/>
            <a:chExt cx="11306046" cy="5768084"/>
          </a:xfrm>
        </p:grpSpPr>
        <p:sp>
          <p:nvSpPr>
            <p:cNvPr id="173" name="직사각형 5">
              <a:extLst>
                <a:ext uri="{FF2B5EF4-FFF2-40B4-BE49-F238E27FC236}">
                  <a16:creationId xmlns:a16="http://schemas.microsoft.com/office/drawing/2014/main" id="{CA5ECC14-34D2-48DB-A379-EF9A6A25F8B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74" name="직사각형 4">
              <a:extLst>
                <a:ext uri="{FF2B5EF4-FFF2-40B4-BE49-F238E27FC236}">
                  <a16:creationId xmlns:a16="http://schemas.microsoft.com/office/drawing/2014/main" id="{66AE5DD9-1BF1-4B63-99F0-0E0CAD3C7F0D}"/>
                </a:ext>
              </a:extLst>
            </p:cNvPr>
            <p:cNvSpPr/>
            <p:nvPr/>
          </p:nvSpPr>
          <p:spPr>
            <a:xfrm>
              <a:off x="594608" y="1074057"/>
              <a:ext cx="11002780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종류별 소비 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91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2894" y="1022998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i="0" u="none" strike="noStrike" kern="1200" normalizeH="0" baseline="0" noProof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3.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주요기능</a:t>
            </a:r>
            <a:endParaRPr kumimoji="0" lang="ko-KR" alt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629D251-E8F9-4D1B-A4D2-508F387CE825}"/>
              </a:ext>
            </a:extLst>
          </p:cNvPr>
          <p:cNvGrpSpPr/>
          <p:nvPr/>
        </p:nvGrpSpPr>
        <p:grpSpPr>
          <a:xfrm>
            <a:off x="3842356" y="174644"/>
            <a:ext cx="3761063" cy="726392"/>
            <a:chOff x="594610" y="1074057"/>
            <a:chExt cx="11306044" cy="5768084"/>
          </a:xfrm>
        </p:grpSpPr>
        <p:sp>
          <p:nvSpPr>
            <p:cNvPr id="93" name="직사각형 5">
              <a:extLst>
                <a:ext uri="{FF2B5EF4-FFF2-40B4-BE49-F238E27FC236}">
                  <a16:creationId xmlns:a16="http://schemas.microsoft.com/office/drawing/2014/main" id="{97B9A73E-C4F1-48A9-9DC4-01673D2EF09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94" name="직사각형 4">
              <a:extLst>
                <a:ext uri="{FF2B5EF4-FFF2-40B4-BE49-F238E27FC236}">
                  <a16:creationId xmlns:a16="http://schemas.microsoft.com/office/drawing/2014/main" id="{2E2E81F8-67B5-4A80-9FE5-203F852912CE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연간 소비 패턴 분석 </a:t>
              </a:r>
              <a:endPara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E6092A-7520-43A8-8FA1-A903D69B15D7}"/>
              </a:ext>
            </a:extLst>
          </p:cNvPr>
          <p:cNvGrpSpPr/>
          <p:nvPr/>
        </p:nvGrpSpPr>
        <p:grpSpPr>
          <a:xfrm>
            <a:off x="5357691" y="2153951"/>
            <a:ext cx="3131320" cy="582019"/>
            <a:chOff x="6544790" y="2557806"/>
            <a:chExt cx="3131320" cy="582019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8AD534B-1A19-4E33-B4A7-FC91EBF995D6}"/>
                </a:ext>
              </a:extLst>
            </p:cNvPr>
            <p:cNvGrpSpPr/>
            <p:nvPr/>
          </p:nvGrpSpPr>
          <p:grpSpPr>
            <a:xfrm>
              <a:off x="6544790" y="2557806"/>
              <a:ext cx="560685" cy="582019"/>
              <a:chOff x="594610" y="1074057"/>
              <a:chExt cx="11306044" cy="5768084"/>
            </a:xfrm>
          </p:grpSpPr>
          <p:sp>
            <p:nvSpPr>
              <p:cNvPr id="78" name="직사각형 5">
                <a:extLst>
                  <a:ext uri="{FF2B5EF4-FFF2-40B4-BE49-F238E27FC236}">
                    <a16:creationId xmlns:a16="http://schemas.microsoft.com/office/drawing/2014/main" id="{5A642745-E509-440A-A66D-9EBD923624AB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79" name="직사각형 4">
                <a:extLst>
                  <a:ext uri="{FF2B5EF4-FFF2-40B4-BE49-F238E27FC236}">
                    <a16:creationId xmlns:a16="http://schemas.microsoft.com/office/drawing/2014/main" id="{0A1F31E5-E35F-4806-B96C-D944D345179A}"/>
                  </a:ext>
                </a:extLst>
              </p:cNvPr>
              <p:cNvSpPr/>
              <p:nvPr/>
            </p:nvSpPr>
            <p:spPr>
              <a:xfrm>
                <a:off x="594610" y="1074057"/>
                <a:ext cx="11002780" cy="529771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1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744CB3E-3051-4E52-A73E-2F9829A218B7}"/>
                </a:ext>
              </a:extLst>
            </p:cNvPr>
            <p:cNvGrpSpPr/>
            <p:nvPr/>
          </p:nvGrpSpPr>
          <p:grpSpPr>
            <a:xfrm>
              <a:off x="7105475" y="2570553"/>
              <a:ext cx="560685" cy="562899"/>
              <a:chOff x="594610" y="1074057"/>
              <a:chExt cx="11306044" cy="5768084"/>
            </a:xfrm>
          </p:grpSpPr>
          <p:sp>
            <p:nvSpPr>
              <p:cNvPr id="81" name="직사각형 5">
                <a:extLst>
                  <a:ext uri="{FF2B5EF4-FFF2-40B4-BE49-F238E27FC236}">
                    <a16:creationId xmlns:a16="http://schemas.microsoft.com/office/drawing/2014/main" id="{A0C5F8F9-2D1E-4359-88D2-07A2658DD536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95" name="직사각형 4">
                <a:extLst>
                  <a:ext uri="{FF2B5EF4-FFF2-40B4-BE49-F238E27FC236}">
                    <a16:creationId xmlns:a16="http://schemas.microsoft.com/office/drawing/2014/main" id="{9C847202-98B6-4654-8AA4-1D51AE6BCC1C}"/>
                  </a:ext>
                </a:extLst>
              </p:cNvPr>
              <p:cNvSpPr/>
              <p:nvPr/>
            </p:nvSpPr>
            <p:spPr>
              <a:xfrm>
                <a:off x="594610" y="1074057"/>
                <a:ext cx="11002780" cy="529771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2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D9A093B9-B272-4FB0-8080-5C4E52BB5DC4}"/>
                </a:ext>
              </a:extLst>
            </p:cNvPr>
            <p:cNvGrpSpPr/>
            <p:nvPr/>
          </p:nvGrpSpPr>
          <p:grpSpPr>
            <a:xfrm>
              <a:off x="7668769" y="2570553"/>
              <a:ext cx="560685" cy="562899"/>
              <a:chOff x="594610" y="1074057"/>
              <a:chExt cx="11306044" cy="5768084"/>
            </a:xfrm>
          </p:grpSpPr>
          <p:sp>
            <p:nvSpPr>
              <p:cNvPr id="100" name="직사각형 5">
                <a:extLst>
                  <a:ext uri="{FF2B5EF4-FFF2-40B4-BE49-F238E27FC236}">
                    <a16:creationId xmlns:a16="http://schemas.microsoft.com/office/drawing/2014/main" id="{F35D7721-A7CF-4782-8397-811E97DAB6FE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01" name="직사각형 4">
                <a:extLst>
                  <a:ext uri="{FF2B5EF4-FFF2-40B4-BE49-F238E27FC236}">
                    <a16:creationId xmlns:a16="http://schemas.microsoft.com/office/drawing/2014/main" id="{B9265EA4-F166-49B4-A501-E0E23FF064C7}"/>
                  </a:ext>
                </a:extLst>
              </p:cNvPr>
              <p:cNvSpPr/>
              <p:nvPr/>
            </p:nvSpPr>
            <p:spPr>
              <a:xfrm>
                <a:off x="594610" y="1074057"/>
                <a:ext cx="11002780" cy="529771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3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2563371-1733-450C-995F-DFBE8D29A6BB}"/>
                </a:ext>
              </a:extLst>
            </p:cNvPr>
            <p:cNvGrpSpPr/>
            <p:nvPr/>
          </p:nvGrpSpPr>
          <p:grpSpPr>
            <a:xfrm>
              <a:off x="8539788" y="2576926"/>
              <a:ext cx="560685" cy="562899"/>
              <a:chOff x="594610" y="1074057"/>
              <a:chExt cx="11306044" cy="5768084"/>
            </a:xfrm>
          </p:grpSpPr>
          <p:sp>
            <p:nvSpPr>
              <p:cNvPr id="103" name="직사각형 5">
                <a:extLst>
                  <a:ext uri="{FF2B5EF4-FFF2-40B4-BE49-F238E27FC236}">
                    <a16:creationId xmlns:a16="http://schemas.microsoft.com/office/drawing/2014/main" id="{32217C83-04E2-4FCF-ADBA-8B235263197C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04" name="직사각형 4">
                <a:extLst>
                  <a:ext uri="{FF2B5EF4-FFF2-40B4-BE49-F238E27FC236}">
                    <a16:creationId xmlns:a16="http://schemas.microsoft.com/office/drawing/2014/main" id="{D56372DC-4CB6-4438-BB8D-0D003D7CEE46}"/>
                  </a:ext>
                </a:extLst>
              </p:cNvPr>
              <p:cNvSpPr/>
              <p:nvPr/>
            </p:nvSpPr>
            <p:spPr>
              <a:xfrm>
                <a:off x="594610" y="1074057"/>
                <a:ext cx="11002780" cy="529771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11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D45431C-0DF3-4DE8-A2C4-BFE2867C6FD2}"/>
                </a:ext>
              </a:extLst>
            </p:cNvPr>
            <p:cNvGrpSpPr/>
            <p:nvPr/>
          </p:nvGrpSpPr>
          <p:grpSpPr>
            <a:xfrm>
              <a:off x="9115425" y="2576926"/>
              <a:ext cx="560685" cy="562899"/>
              <a:chOff x="594610" y="1074057"/>
              <a:chExt cx="11306044" cy="5768084"/>
            </a:xfrm>
          </p:grpSpPr>
          <p:sp>
            <p:nvSpPr>
              <p:cNvPr id="106" name="직사각형 5">
                <a:extLst>
                  <a:ext uri="{FF2B5EF4-FFF2-40B4-BE49-F238E27FC236}">
                    <a16:creationId xmlns:a16="http://schemas.microsoft.com/office/drawing/2014/main" id="{8DDF855A-D281-46C2-9643-4A820D03FF29}"/>
                  </a:ext>
                </a:extLst>
              </p:cNvPr>
              <p:cNvSpPr/>
              <p:nvPr/>
            </p:nvSpPr>
            <p:spPr>
              <a:xfrm>
                <a:off x="717981" y="1204680"/>
                <a:ext cx="11182673" cy="5637461"/>
              </a:xfrm>
              <a:prstGeom prst="roundRect">
                <a:avLst/>
              </a:prstGeom>
              <a:pattFill prst="dkDnDiag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07" name="직사각형 4">
                <a:extLst>
                  <a:ext uri="{FF2B5EF4-FFF2-40B4-BE49-F238E27FC236}">
                    <a16:creationId xmlns:a16="http://schemas.microsoft.com/office/drawing/2014/main" id="{9EE55395-0B8E-4D7F-B5DA-27BD36FFA7D7}"/>
                  </a:ext>
                </a:extLst>
              </p:cNvPr>
              <p:cNvSpPr/>
              <p:nvPr/>
            </p:nvSpPr>
            <p:spPr>
              <a:xfrm>
                <a:off x="594610" y="1074057"/>
                <a:ext cx="11002780" cy="529771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12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  <p:sp>
          <p:nvSpPr>
            <p:cNvPr id="7" name="물결 6">
              <a:extLst>
                <a:ext uri="{FF2B5EF4-FFF2-40B4-BE49-F238E27FC236}">
                  <a16:creationId xmlns:a16="http://schemas.microsoft.com/office/drawing/2014/main" id="{736934A8-74D1-4394-8658-994EBFC0497F}"/>
                </a:ext>
              </a:extLst>
            </p:cNvPr>
            <p:cNvSpPr/>
            <p:nvPr/>
          </p:nvSpPr>
          <p:spPr>
            <a:xfrm>
              <a:off x="8318337" y="2830846"/>
              <a:ext cx="132568" cy="45719"/>
            </a:xfrm>
            <a:prstGeom prst="wav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FAA69DB-EDE2-40B1-B39A-F353F462EA63}"/>
              </a:ext>
            </a:extLst>
          </p:cNvPr>
          <p:cNvCxnSpPr>
            <a:cxnSpLocks/>
          </p:cNvCxnSpPr>
          <p:nvPr/>
        </p:nvCxnSpPr>
        <p:spPr>
          <a:xfrm>
            <a:off x="1966880" y="2040398"/>
            <a:ext cx="0" cy="607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7EF6322-ACFB-41F7-AD7B-DB2AC2160ECD}"/>
              </a:ext>
            </a:extLst>
          </p:cNvPr>
          <p:cNvGrpSpPr/>
          <p:nvPr/>
        </p:nvGrpSpPr>
        <p:grpSpPr>
          <a:xfrm>
            <a:off x="1439661" y="1607204"/>
            <a:ext cx="1209685" cy="680587"/>
            <a:chOff x="4734300" y="1679670"/>
            <a:chExt cx="2834023" cy="3966524"/>
          </a:xfrm>
        </p:grpSpPr>
        <p:sp>
          <p:nvSpPr>
            <p:cNvPr id="109" name="자유형 57">
              <a:extLst>
                <a:ext uri="{FF2B5EF4-FFF2-40B4-BE49-F238E27FC236}">
                  <a16:creationId xmlns:a16="http://schemas.microsoft.com/office/drawing/2014/main" id="{9789966F-3DF6-4F1B-81B1-4370E2CEB773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599C04C8-2E20-4ED7-9655-972DFB0EBF0E}"/>
                </a:ext>
              </a:extLst>
            </p:cNvPr>
            <p:cNvGrpSpPr/>
            <p:nvPr/>
          </p:nvGrpSpPr>
          <p:grpSpPr>
            <a:xfrm>
              <a:off x="4734300" y="1679670"/>
              <a:ext cx="2666805" cy="3819429"/>
              <a:chOff x="4734300" y="1844770"/>
              <a:chExt cx="2666805" cy="3819429"/>
            </a:xfrm>
          </p:grpSpPr>
          <p:sp>
            <p:nvSpPr>
              <p:cNvPr id="111" name="자유형 60">
                <a:extLst>
                  <a:ext uri="{FF2B5EF4-FFF2-40B4-BE49-F238E27FC236}">
                    <a16:creationId xmlns:a16="http://schemas.microsoft.com/office/drawing/2014/main" id="{E1F0021D-C103-4D5B-9748-85AB88F2C33F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m_Year</a:t>
                </a:r>
                <a:endPara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12" name="자유형 61">
                <a:extLst>
                  <a:ext uri="{FF2B5EF4-FFF2-40B4-BE49-F238E27FC236}">
                    <a16:creationId xmlns:a16="http://schemas.microsoft.com/office/drawing/2014/main" id="{3014CFDF-CDD7-4DAF-8ECB-578AECFCC3B8}"/>
                  </a:ext>
                </a:extLst>
              </p:cNvPr>
              <p:cNvSpPr/>
              <p:nvPr/>
            </p:nvSpPr>
            <p:spPr>
              <a:xfrm rot="16200000">
                <a:off x="5500042" y="2264063"/>
                <a:ext cx="1135320" cy="296734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3E47A85-CF5D-47EC-86C8-896C30024F16}"/>
              </a:ext>
            </a:extLst>
          </p:cNvPr>
          <p:cNvCxnSpPr>
            <a:cxnSpLocks/>
          </p:cNvCxnSpPr>
          <p:nvPr/>
        </p:nvCxnSpPr>
        <p:spPr>
          <a:xfrm>
            <a:off x="1966880" y="3209324"/>
            <a:ext cx="0" cy="607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0CC6A5A-7CDB-44DF-9D1E-781669F4FD63}"/>
              </a:ext>
            </a:extLst>
          </p:cNvPr>
          <p:cNvGrpSpPr/>
          <p:nvPr/>
        </p:nvGrpSpPr>
        <p:grpSpPr>
          <a:xfrm>
            <a:off x="5567654" y="4306727"/>
            <a:ext cx="560685" cy="582019"/>
            <a:chOff x="594610" y="1074057"/>
            <a:chExt cx="11306044" cy="5768084"/>
          </a:xfrm>
        </p:grpSpPr>
        <p:sp>
          <p:nvSpPr>
            <p:cNvPr id="135" name="직사각형 5">
              <a:extLst>
                <a:ext uri="{FF2B5EF4-FFF2-40B4-BE49-F238E27FC236}">
                  <a16:creationId xmlns:a16="http://schemas.microsoft.com/office/drawing/2014/main" id="{8506CF47-6EAD-4838-9F42-17511081E36B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36" name="직사각형 4">
              <a:extLst>
                <a:ext uri="{FF2B5EF4-FFF2-40B4-BE49-F238E27FC236}">
                  <a16:creationId xmlns:a16="http://schemas.microsoft.com/office/drawing/2014/main" id="{4D36E07B-F001-405D-A85B-E55F95B9A4D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0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7918EB7-E3AF-4DEC-BEEA-ED732D6295CA}"/>
              </a:ext>
            </a:extLst>
          </p:cNvPr>
          <p:cNvGrpSpPr/>
          <p:nvPr/>
        </p:nvGrpSpPr>
        <p:grpSpPr>
          <a:xfrm>
            <a:off x="6128339" y="4319474"/>
            <a:ext cx="560685" cy="562899"/>
            <a:chOff x="594610" y="1074057"/>
            <a:chExt cx="11306044" cy="5768084"/>
          </a:xfrm>
        </p:grpSpPr>
        <p:sp>
          <p:nvSpPr>
            <p:cNvPr id="133" name="직사각형 5">
              <a:extLst>
                <a:ext uri="{FF2B5EF4-FFF2-40B4-BE49-F238E27FC236}">
                  <a16:creationId xmlns:a16="http://schemas.microsoft.com/office/drawing/2014/main" id="{F2D7D3BB-36B9-48A9-ABE8-E0C21FB2054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34" name="직사각형 4">
              <a:extLst>
                <a:ext uri="{FF2B5EF4-FFF2-40B4-BE49-F238E27FC236}">
                  <a16:creationId xmlns:a16="http://schemas.microsoft.com/office/drawing/2014/main" id="{8EB9FE48-8CC6-4DE8-AECA-B2CABC3827B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1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8D2F0E6-3FE6-4158-BB8F-193D2DDF3F48}"/>
              </a:ext>
            </a:extLst>
          </p:cNvPr>
          <p:cNvGrpSpPr/>
          <p:nvPr/>
        </p:nvGrpSpPr>
        <p:grpSpPr>
          <a:xfrm>
            <a:off x="6691633" y="4319474"/>
            <a:ext cx="560685" cy="562899"/>
            <a:chOff x="594610" y="1074057"/>
            <a:chExt cx="11306044" cy="5768084"/>
          </a:xfrm>
        </p:grpSpPr>
        <p:sp>
          <p:nvSpPr>
            <p:cNvPr id="131" name="직사각형 5">
              <a:extLst>
                <a:ext uri="{FF2B5EF4-FFF2-40B4-BE49-F238E27FC236}">
                  <a16:creationId xmlns:a16="http://schemas.microsoft.com/office/drawing/2014/main" id="{F1558682-02A4-4449-A49F-4B7894306698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32" name="직사각형 4">
              <a:extLst>
                <a:ext uri="{FF2B5EF4-FFF2-40B4-BE49-F238E27FC236}">
                  <a16:creationId xmlns:a16="http://schemas.microsoft.com/office/drawing/2014/main" id="{762AAE0E-F1A8-4007-B2EA-0031ECD6F5B7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2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266DD7B-F29A-40CB-BB9F-2238BB4D61C9}"/>
              </a:ext>
            </a:extLst>
          </p:cNvPr>
          <p:cNvGrpSpPr/>
          <p:nvPr/>
        </p:nvGrpSpPr>
        <p:grpSpPr>
          <a:xfrm>
            <a:off x="7260502" y="4325847"/>
            <a:ext cx="560685" cy="562899"/>
            <a:chOff x="594610" y="1074057"/>
            <a:chExt cx="11306044" cy="5768084"/>
          </a:xfrm>
        </p:grpSpPr>
        <p:sp>
          <p:nvSpPr>
            <p:cNvPr id="129" name="직사각형 5">
              <a:extLst>
                <a:ext uri="{FF2B5EF4-FFF2-40B4-BE49-F238E27FC236}">
                  <a16:creationId xmlns:a16="http://schemas.microsoft.com/office/drawing/2014/main" id="{ED8803E4-0354-44F7-AC1C-6E41E1D5C02C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30" name="직사각형 4">
              <a:extLst>
                <a:ext uri="{FF2B5EF4-FFF2-40B4-BE49-F238E27FC236}">
                  <a16:creationId xmlns:a16="http://schemas.microsoft.com/office/drawing/2014/main" id="{9553E527-D9EC-40AD-BC1F-1E8ABA844D0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3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E5FE822-3BA7-4DC4-8B4E-A2E7982A7B51}"/>
              </a:ext>
            </a:extLst>
          </p:cNvPr>
          <p:cNvGrpSpPr/>
          <p:nvPr/>
        </p:nvGrpSpPr>
        <p:grpSpPr>
          <a:xfrm>
            <a:off x="7836139" y="4325847"/>
            <a:ext cx="560685" cy="562899"/>
            <a:chOff x="594610" y="1074057"/>
            <a:chExt cx="11306044" cy="5768084"/>
          </a:xfrm>
        </p:grpSpPr>
        <p:sp>
          <p:nvSpPr>
            <p:cNvPr id="127" name="직사각형 5">
              <a:extLst>
                <a:ext uri="{FF2B5EF4-FFF2-40B4-BE49-F238E27FC236}">
                  <a16:creationId xmlns:a16="http://schemas.microsoft.com/office/drawing/2014/main" id="{67738BE4-5EC7-4A0B-88A6-BC1E22B8CB85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28" name="직사각형 4">
              <a:extLst>
                <a:ext uri="{FF2B5EF4-FFF2-40B4-BE49-F238E27FC236}">
                  <a16:creationId xmlns:a16="http://schemas.microsoft.com/office/drawing/2014/main" id="{134AD054-1E0B-4F2A-BE76-14542B5E8879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4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7170933-382B-4453-9F86-D856872712AE}"/>
              </a:ext>
            </a:extLst>
          </p:cNvPr>
          <p:cNvGrpSpPr/>
          <p:nvPr/>
        </p:nvGrpSpPr>
        <p:grpSpPr>
          <a:xfrm>
            <a:off x="5574460" y="3976490"/>
            <a:ext cx="2824328" cy="321212"/>
            <a:chOff x="594610" y="1074057"/>
            <a:chExt cx="11306044" cy="5768084"/>
          </a:xfrm>
        </p:grpSpPr>
        <p:sp>
          <p:nvSpPr>
            <p:cNvPr id="138" name="직사각형 5">
              <a:extLst>
                <a:ext uri="{FF2B5EF4-FFF2-40B4-BE49-F238E27FC236}">
                  <a16:creationId xmlns:a16="http://schemas.microsoft.com/office/drawing/2014/main" id="{285FF1BB-56E1-4126-837B-3915F9219033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39" name="직사각형 4">
              <a:extLst>
                <a:ext uri="{FF2B5EF4-FFF2-40B4-BE49-F238E27FC236}">
                  <a16:creationId xmlns:a16="http://schemas.microsoft.com/office/drawing/2014/main" id="{B64D96DD-8415-44ED-A106-47F592752A5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ExpenseSumPerKind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A150150-B616-47B6-B969-309981C4D0A5}"/>
              </a:ext>
            </a:extLst>
          </p:cNvPr>
          <p:cNvGrpSpPr/>
          <p:nvPr/>
        </p:nvGrpSpPr>
        <p:grpSpPr>
          <a:xfrm>
            <a:off x="5352907" y="1842126"/>
            <a:ext cx="3136104" cy="321212"/>
            <a:chOff x="594610" y="1074057"/>
            <a:chExt cx="11306044" cy="5768084"/>
          </a:xfrm>
        </p:grpSpPr>
        <p:sp>
          <p:nvSpPr>
            <p:cNvPr id="142" name="직사각형 5">
              <a:extLst>
                <a:ext uri="{FF2B5EF4-FFF2-40B4-BE49-F238E27FC236}">
                  <a16:creationId xmlns:a16="http://schemas.microsoft.com/office/drawing/2014/main" id="{C56F5824-77E1-4D33-BA52-648A4C4AC32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43" name="직사각형 4">
              <a:extLst>
                <a:ext uri="{FF2B5EF4-FFF2-40B4-BE49-F238E27FC236}">
                  <a16:creationId xmlns:a16="http://schemas.microsoft.com/office/drawing/2014/main" id="{FB0C6F66-74DF-4B08-A727-C3EE9AEC0FEE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ExpenseSumPerMonth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8CE4D31-13D4-4122-9ED3-5048C736CD25}"/>
              </a:ext>
            </a:extLst>
          </p:cNvPr>
          <p:cNvGrpSpPr/>
          <p:nvPr/>
        </p:nvGrpSpPr>
        <p:grpSpPr>
          <a:xfrm>
            <a:off x="1052679" y="2640781"/>
            <a:ext cx="1930303" cy="726392"/>
            <a:chOff x="594610" y="1074057"/>
            <a:chExt cx="11306044" cy="5768084"/>
          </a:xfrm>
        </p:grpSpPr>
        <p:sp>
          <p:nvSpPr>
            <p:cNvPr id="69" name="직사각형 5">
              <a:extLst>
                <a:ext uri="{FF2B5EF4-FFF2-40B4-BE49-F238E27FC236}">
                  <a16:creationId xmlns:a16="http://schemas.microsoft.com/office/drawing/2014/main" id="{4CBD1CDB-A104-4E6E-BB9C-DD0C7CE46F87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70" name="직사각형 4">
              <a:extLst>
                <a:ext uri="{FF2B5EF4-FFF2-40B4-BE49-F238E27FC236}">
                  <a16:creationId xmlns:a16="http://schemas.microsoft.com/office/drawing/2014/main" id="{FCFE6288-3280-40E4-B23F-36FC737B4E9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053CC7-74EA-4E26-805A-D8DCD8646A47}"/>
              </a:ext>
            </a:extLst>
          </p:cNvPr>
          <p:cNvCxnSpPr/>
          <p:nvPr/>
        </p:nvCxnSpPr>
        <p:spPr>
          <a:xfrm>
            <a:off x="2727679" y="4258474"/>
            <a:ext cx="6952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372B2119-3C04-496A-A920-BD8FE3A17E6D}"/>
              </a:ext>
            </a:extLst>
          </p:cNvPr>
          <p:cNvCxnSpPr>
            <a:cxnSpLocks/>
          </p:cNvCxnSpPr>
          <p:nvPr/>
        </p:nvCxnSpPr>
        <p:spPr>
          <a:xfrm flipV="1">
            <a:off x="3422907" y="2963609"/>
            <a:ext cx="0" cy="15222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A94AF516-3AB8-4227-9F9E-06C855A985CD}"/>
              </a:ext>
            </a:extLst>
          </p:cNvPr>
          <p:cNvCxnSpPr>
            <a:cxnSpLocks/>
          </p:cNvCxnSpPr>
          <p:nvPr/>
        </p:nvCxnSpPr>
        <p:spPr>
          <a:xfrm>
            <a:off x="3386937" y="2963609"/>
            <a:ext cx="395185" cy="1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6E6AA4-B6CF-4D16-8C4F-04CBE6068F66}"/>
              </a:ext>
            </a:extLst>
          </p:cNvPr>
          <p:cNvCxnSpPr>
            <a:cxnSpLocks/>
          </p:cNvCxnSpPr>
          <p:nvPr/>
        </p:nvCxnSpPr>
        <p:spPr>
          <a:xfrm>
            <a:off x="3410781" y="4457064"/>
            <a:ext cx="395185" cy="1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38E5E64-282A-4182-B92F-7CA778D29A82}"/>
              </a:ext>
            </a:extLst>
          </p:cNvPr>
          <p:cNvCxnSpPr>
            <a:cxnSpLocks/>
          </p:cNvCxnSpPr>
          <p:nvPr/>
        </p:nvCxnSpPr>
        <p:spPr>
          <a:xfrm flipV="1">
            <a:off x="4665028" y="2994577"/>
            <a:ext cx="2106806" cy="12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311965D-4AB1-4162-883D-659A0ABE6CA7}"/>
              </a:ext>
            </a:extLst>
          </p:cNvPr>
          <p:cNvCxnSpPr>
            <a:cxnSpLocks/>
            <a:endCxn id="100" idx="2"/>
          </p:cNvCxnSpPr>
          <p:nvPr/>
        </p:nvCxnSpPr>
        <p:spPr>
          <a:xfrm flipH="1" flipV="1">
            <a:off x="6765072" y="2729597"/>
            <a:ext cx="6762" cy="26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C51EB6B-7885-452A-8BDB-7CE1E892B07E}"/>
              </a:ext>
            </a:extLst>
          </p:cNvPr>
          <p:cNvCxnSpPr>
            <a:cxnSpLocks/>
          </p:cNvCxnSpPr>
          <p:nvPr/>
        </p:nvCxnSpPr>
        <p:spPr>
          <a:xfrm>
            <a:off x="4391484" y="5429947"/>
            <a:ext cx="26106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0F6F1427-7383-4DFF-AA22-CA680E84B3ED}"/>
              </a:ext>
            </a:extLst>
          </p:cNvPr>
          <p:cNvCxnSpPr>
            <a:cxnSpLocks/>
          </p:cNvCxnSpPr>
          <p:nvPr/>
        </p:nvCxnSpPr>
        <p:spPr>
          <a:xfrm flipV="1">
            <a:off x="6988509" y="4895120"/>
            <a:ext cx="0" cy="541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2" name="차트 161">
            <a:extLst>
              <a:ext uri="{FF2B5EF4-FFF2-40B4-BE49-F238E27FC236}">
                <a16:creationId xmlns:a16="http://schemas.microsoft.com/office/drawing/2014/main" id="{0D787CA6-BBE9-467B-9012-EFD7728A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052137"/>
              </p:ext>
            </p:extLst>
          </p:nvPr>
        </p:nvGraphicFramePr>
        <p:xfrm>
          <a:off x="9188442" y="3840728"/>
          <a:ext cx="2063577" cy="1764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5" name="차트 164">
            <a:extLst>
              <a:ext uri="{FF2B5EF4-FFF2-40B4-BE49-F238E27FC236}">
                <a16:creationId xmlns:a16="http://schemas.microsoft.com/office/drawing/2014/main" id="{1EF61E30-3DC0-490D-A0E3-279750E4A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406248"/>
              </p:ext>
            </p:extLst>
          </p:nvPr>
        </p:nvGraphicFramePr>
        <p:xfrm>
          <a:off x="9193330" y="1444441"/>
          <a:ext cx="2063577" cy="1764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654B2B3-3EAE-4340-BC81-11F8EF5E60B2}"/>
              </a:ext>
            </a:extLst>
          </p:cNvPr>
          <p:cNvCxnSpPr>
            <a:cxnSpLocks/>
          </p:cNvCxnSpPr>
          <p:nvPr/>
        </p:nvCxnSpPr>
        <p:spPr>
          <a:xfrm flipV="1">
            <a:off x="4391484" y="4684396"/>
            <a:ext cx="0" cy="745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7C760E66-A460-4470-ACE4-E5FE024C371E}"/>
              </a:ext>
            </a:extLst>
          </p:cNvPr>
          <p:cNvGrpSpPr/>
          <p:nvPr/>
        </p:nvGrpSpPr>
        <p:grpSpPr>
          <a:xfrm>
            <a:off x="3793839" y="3880859"/>
            <a:ext cx="1209685" cy="999312"/>
            <a:chOff x="4734300" y="1692416"/>
            <a:chExt cx="2834023" cy="3953778"/>
          </a:xfrm>
        </p:grpSpPr>
        <p:sp>
          <p:nvSpPr>
            <p:cNvPr id="150" name="자유형 57">
              <a:extLst>
                <a:ext uri="{FF2B5EF4-FFF2-40B4-BE49-F238E27FC236}">
                  <a16:creationId xmlns:a16="http://schemas.microsoft.com/office/drawing/2014/main" id="{2F73C5DB-0722-4B28-9F19-81232FE6B192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F978C8CB-B8E5-4A27-B66A-74931B4EFCD8}"/>
                </a:ext>
              </a:extLst>
            </p:cNvPr>
            <p:cNvGrpSpPr/>
            <p:nvPr/>
          </p:nvGrpSpPr>
          <p:grpSpPr>
            <a:xfrm>
              <a:off x="4734300" y="1692416"/>
              <a:ext cx="2666805" cy="3806683"/>
              <a:chOff x="4734300" y="1857516"/>
              <a:chExt cx="2666805" cy="3806683"/>
            </a:xfrm>
          </p:grpSpPr>
          <p:sp>
            <p:nvSpPr>
              <p:cNvPr id="152" name="자유형 60">
                <a:extLst>
                  <a:ext uri="{FF2B5EF4-FFF2-40B4-BE49-F238E27FC236}">
                    <a16:creationId xmlns:a16="http://schemas.microsoft.com/office/drawing/2014/main" id="{22E3B182-395C-472C-A850-74E36A05A457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m_Kind</a:t>
                </a:r>
                <a:endPara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  <a:p>
                <a:pPr algn="ctr"/>
                <a:r>
                  <a:rPr lang="en-US" altLang="ko-KR" sz="1500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m_Price</a:t>
                </a:r>
                <a:endPara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53" name="자유형 61">
                <a:extLst>
                  <a:ext uri="{FF2B5EF4-FFF2-40B4-BE49-F238E27FC236}">
                    <a16:creationId xmlns:a16="http://schemas.microsoft.com/office/drawing/2014/main" id="{C9A921EE-9182-497D-8163-E308A56690D9}"/>
                  </a:ext>
                </a:extLst>
              </p:cNvPr>
              <p:cNvSpPr/>
              <p:nvPr/>
            </p:nvSpPr>
            <p:spPr>
              <a:xfrm rot="16200000">
                <a:off x="5572416" y="2185486"/>
                <a:ext cx="952657" cy="296717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D940514-BAA0-49D2-ACB6-C654A2DDC64D}"/>
              </a:ext>
            </a:extLst>
          </p:cNvPr>
          <p:cNvGrpSpPr/>
          <p:nvPr/>
        </p:nvGrpSpPr>
        <p:grpSpPr>
          <a:xfrm>
            <a:off x="1217485" y="3677575"/>
            <a:ext cx="1607777" cy="1045595"/>
            <a:chOff x="4734300" y="1679670"/>
            <a:chExt cx="2834023" cy="3966524"/>
          </a:xfrm>
        </p:grpSpPr>
        <p:sp>
          <p:nvSpPr>
            <p:cNvPr id="115" name="자유형 57">
              <a:extLst>
                <a:ext uri="{FF2B5EF4-FFF2-40B4-BE49-F238E27FC236}">
                  <a16:creationId xmlns:a16="http://schemas.microsoft.com/office/drawing/2014/main" id="{48186801-1B7E-4ABC-84A2-688CB24319AC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D2831F00-62D7-44FC-BCA7-FDA5ADE44B9A}"/>
                </a:ext>
              </a:extLst>
            </p:cNvPr>
            <p:cNvGrpSpPr/>
            <p:nvPr/>
          </p:nvGrpSpPr>
          <p:grpSpPr>
            <a:xfrm>
              <a:off x="4734300" y="1679670"/>
              <a:ext cx="2666805" cy="3819429"/>
              <a:chOff x="4734300" y="1844770"/>
              <a:chExt cx="2666805" cy="3819429"/>
            </a:xfrm>
          </p:grpSpPr>
          <p:sp>
            <p:nvSpPr>
              <p:cNvPr id="117" name="자유형 60">
                <a:extLst>
                  <a:ext uri="{FF2B5EF4-FFF2-40B4-BE49-F238E27FC236}">
                    <a16:creationId xmlns:a16="http://schemas.microsoft.com/office/drawing/2014/main" id="{8C9140B3-912E-4A04-9477-A8EA0531047D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ItemType</a:t>
                </a:r>
              </a:p>
            </p:txBody>
          </p:sp>
          <p:sp>
            <p:nvSpPr>
              <p:cNvPr id="118" name="자유형 61">
                <a:extLst>
                  <a:ext uri="{FF2B5EF4-FFF2-40B4-BE49-F238E27FC236}">
                    <a16:creationId xmlns:a16="http://schemas.microsoft.com/office/drawing/2014/main" id="{E809940D-445F-4104-8C3B-8B0A7E26F039}"/>
                  </a:ext>
                </a:extLst>
              </p:cNvPr>
              <p:cNvSpPr/>
              <p:nvPr/>
            </p:nvSpPr>
            <p:spPr>
              <a:xfrm rot="16200000">
                <a:off x="5500042" y="2264063"/>
                <a:ext cx="1135320" cy="296734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7490CD5-2E5B-48E2-963B-AD38F8865035}"/>
              </a:ext>
            </a:extLst>
          </p:cNvPr>
          <p:cNvGrpSpPr/>
          <p:nvPr/>
        </p:nvGrpSpPr>
        <p:grpSpPr>
          <a:xfrm>
            <a:off x="3791457" y="2416373"/>
            <a:ext cx="1209685" cy="986401"/>
            <a:chOff x="4734300" y="1743500"/>
            <a:chExt cx="2834023" cy="3902694"/>
          </a:xfrm>
        </p:grpSpPr>
        <p:sp>
          <p:nvSpPr>
            <p:cNvPr id="145" name="자유형 57">
              <a:extLst>
                <a:ext uri="{FF2B5EF4-FFF2-40B4-BE49-F238E27FC236}">
                  <a16:creationId xmlns:a16="http://schemas.microsoft.com/office/drawing/2014/main" id="{A2554277-BC05-437B-ACFD-B8B338A6A84F}"/>
                </a:ext>
              </a:extLst>
            </p:cNvPr>
            <p:cNvSpPr/>
            <p:nvPr/>
          </p:nvSpPr>
          <p:spPr>
            <a:xfrm>
              <a:off x="4901518" y="2742875"/>
              <a:ext cx="2666805" cy="2903319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028DE63-FFD0-41DF-AFD0-C04E3CA0CCD1}"/>
                </a:ext>
              </a:extLst>
            </p:cNvPr>
            <p:cNvGrpSpPr/>
            <p:nvPr/>
          </p:nvGrpSpPr>
          <p:grpSpPr>
            <a:xfrm>
              <a:off x="4734300" y="1743500"/>
              <a:ext cx="2666805" cy="3755599"/>
              <a:chOff x="4734300" y="1908600"/>
              <a:chExt cx="2666805" cy="3755599"/>
            </a:xfrm>
          </p:grpSpPr>
          <p:sp>
            <p:nvSpPr>
              <p:cNvPr id="147" name="자유형 60">
                <a:extLst>
                  <a:ext uri="{FF2B5EF4-FFF2-40B4-BE49-F238E27FC236}">
                    <a16:creationId xmlns:a16="http://schemas.microsoft.com/office/drawing/2014/main" id="{1A86B78C-2D6E-4931-99C3-1CB6BC72691E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2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m_PurchaseDay</a:t>
                </a:r>
                <a:endParaRPr lang="en-US" altLang="ko-KR" sz="10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  <a:p>
                <a:pPr algn="ctr"/>
                <a:r>
                  <a:rPr lang="en-US" altLang="ko-KR" sz="1500" dirty="0" err="1">
                    <a:solidFill>
                      <a:schemeClr val="tx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m_Price</a:t>
                </a:r>
                <a:endPara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  <p:sp>
            <p:nvSpPr>
              <p:cNvPr id="148" name="자유형 61">
                <a:extLst>
                  <a:ext uri="{FF2B5EF4-FFF2-40B4-BE49-F238E27FC236}">
                    <a16:creationId xmlns:a16="http://schemas.microsoft.com/office/drawing/2014/main" id="{D044FDC0-6B01-4045-ADCA-903EB987AE0C}"/>
                  </a:ext>
                </a:extLst>
              </p:cNvPr>
              <p:cNvSpPr/>
              <p:nvPr/>
            </p:nvSpPr>
            <p:spPr>
              <a:xfrm rot="16200000">
                <a:off x="5629198" y="2185367"/>
                <a:ext cx="850252" cy="296717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69BA46D-4C22-4949-B6A6-AD241DC9F4E6}"/>
              </a:ext>
            </a:extLst>
          </p:cNvPr>
          <p:cNvCxnSpPr>
            <a:cxnSpLocks/>
          </p:cNvCxnSpPr>
          <p:nvPr/>
        </p:nvCxnSpPr>
        <p:spPr>
          <a:xfrm>
            <a:off x="8767104" y="2534090"/>
            <a:ext cx="395185" cy="1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57336BCF-4A43-4A7D-8BBD-EFBA9A074CEE}"/>
              </a:ext>
            </a:extLst>
          </p:cNvPr>
          <p:cNvCxnSpPr>
            <a:cxnSpLocks/>
          </p:cNvCxnSpPr>
          <p:nvPr/>
        </p:nvCxnSpPr>
        <p:spPr>
          <a:xfrm>
            <a:off x="8767104" y="4617743"/>
            <a:ext cx="395185" cy="1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0093CA4-D0FB-4B56-A87D-6ABE64538930}"/>
              </a:ext>
            </a:extLst>
          </p:cNvPr>
          <p:cNvGrpSpPr/>
          <p:nvPr/>
        </p:nvGrpSpPr>
        <p:grpSpPr>
          <a:xfrm>
            <a:off x="9162289" y="3157829"/>
            <a:ext cx="2129004" cy="321212"/>
            <a:chOff x="594608" y="1074057"/>
            <a:chExt cx="11306046" cy="5768084"/>
          </a:xfrm>
        </p:grpSpPr>
        <p:sp>
          <p:nvSpPr>
            <p:cNvPr id="170" name="직사각형 5">
              <a:extLst>
                <a:ext uri="{FF2B5EF4-FFF2-40B4-BE49-F238E27FC236}">
                  <a16:creationId xmlns:a16="http://schemas.microsoft.com/office/drawing/2014/main" id="{96AF193E-A537-463C-83BF-5E5B60D7D9E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1" name="직사각형 4">
              <a:extLst>
                <a:ext uri="{FF2B5EF4-FFF2-40B4-BE49-F238E27FC236}">
                  <a16:creationId xmlns:a16="http://schemas.microsoft.com/office/drawing/2014/main" id="{DD3005A8-645F-40FC-B881-67DF65B634AB}"/>
                </a:ext>
              </a:extLst>
            </p:cNvPr>
            <p:cNvSpPr/>
            <p:nvPr/>
          </p:nvSpPr>
          <p:spPr>
            <a:xfrm>
              <a:off x="594608" y="1074057"/>
              <a:ext cx="11002780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월별 소비 통계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BA4619B-951C-4E5C-BF05-0E5CD7292AC4}"/>
              </a:ext>
            </a:extLst>
          </p:cNvPr>
          <p:cNvGrpSpPr/>
          <p:nvPr/>
        </p:nvGrpSpPr>
        <p:grpSpPr>
          <a:xfrm>
            <a:off x="9184701" y="5575633"/>
            <a:ext cx="2129004" cy="321212"/>
            <a:chOff x="594608" y="1074057"/>
            <a:chExt cx="11306046" cy="5768084"/>
          </a:xfrm>
        </p:grpSpPr>
        <p:sp>
          <p:nvSpPr>
            <p:cNvPr id="173" name="직사각형 5">
              <a:extLst>
                <a:ext uri="{FF2B5EF4-FFF2-40B4-BE49-F238E27FC236}">
                  <a16:creationId xmlns:a16="http://schemas.microsoft.com/office/drawing/2014/main" id="{CA5ECC14-34D2-48DB-A379-EF9A6A25F8B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4" name="직사각형 4">
              <a:extLst>
                <a:ext uri="{FF2B5EF4-FFF2-40B4-BE49-F238E27FC236}">
                  <a16:creationId xmlns:a16="http://schemas.microsoft.com/office/drawing/2014/main" id="{66AE5DD9-1BF1-4B63-99F0-0E0CAD3C7F0D}"/>
                </a:ext>
              </a:extLst>
            </p:cNvPr>
            <p:cNvSpPr/>
            <p:nvPr/>
          </p:nvSpPr>
          <p:spPr>
            <a:xfrm>
              <a:off x="594608" y="1074057"/>
              <a:ext cx="11002780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종류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별 소비 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78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90AC14-9A8A-4418-A5A0-B36FC551BE6C}"/>
              </a:ext>
            </a:extLst>
          </p:cNvPr>
          <p:cNvGrpSpPr/>
          <p:nvPr/>
        </p:nvGrpSpPr>
        <p:grpSpPr>
          <a:xfrm>
            <a:off x="678700" y="1054653"/>
            <a:ext cx="11126151" cy="5428342"/>
            <a:chOff x="594610" y="1074057"/>
            <a:chExt cx="11126151" cy="542834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957EA3-06AD-4E14-A785-0ABBF9138003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highlight>
                  <a:srgbClr val="FFFF00"/>
                </a:highlight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A3972E-4B28-41B4-9C97-7E28B0E92BD0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highlight>
                  <a:srgbClr val="FFFF00"/>
                </a:highlight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</a:t>
            </a:r>
            <a:r>
              <a:rPr lang="ko-KR" altLang="en-US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실행 화면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721794" y="247444"/>
            <a:ext cx="4781950" cy="703066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Application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A528AC-340C-4980-A268-28316278F536}"/>
              </a:ext>
            </a:extLst>
          </p:cNvPr>
          <p:cNvGrpSpPr/>
          <p:nvPr/>
        </p:nvGrpSpPr>
        <p:grpSpPr>
          <a:xfrm>
            <a:off x="886749" y="1612034"/>
            <a:ext cx="2624411" cy="2044407"/>
            <a:chOff x="1053167" y="1336544"/>
            <a:chExt cx="4731202" cy="4632332"/>
          </a:xfrm>
        </p:grpSpPr>
        <p:sp>
          <p:nvSpPr>
            <p:cNvPr id="38" name="자유형 57">
              <a:extLst>
                <a:ext uri="{FF2B5EF4-FFF2-40B4-BE49-F238E27FC236}">
                  <a16:creationId xmlns:a16="http://schemas.microsoft.com/office/drawing/2014/main" id="{52368A6B-2EF6-4B57-BDEF-A796A79D54C7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B4261CF-E5BC-4C02-A5DC-28565C29BA76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40" name="자유형 60">
                <a:extLst>
                  <a:ext uri="{FF2B5EF4-FFF2-40B4-BE49-F238E27FC236}">
                    <a16:creationId xmlns:a16="http://schemas.microsoft.com/office/drawing/2014/main" id="{5EA715EC-7478-4AEB-BC0D-84C26CCAB560}"/>
                  </a:ext>
                </a:extLst>
              </p:cNvPr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자유형 61">
                <a:extLst>
                  <a:ext uri="{FF2B5EF4-FFF2-40B4-BE49-F238E27FC236}">
                    <a16:creationId xmlns:a16="http://schemas.microsoft.com/office/drawing/2014/main" id="{B5DEE2A5-86D7-4B14-BDA0-AF594530EB91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805AF14-9EAD-47A9-BFDA-630D1F15C409}"/>
              </a:ext>
            </a:extLst>
          </p:cNvPr>
          <p:cNvGrpSpPr/>
          <p:nvPr/>
        </p:nvGrpSpPr>
        <p:grpSpPr>
          <a:xfrm>
            <a:off x="8077326" y="3984151"/>
            <a:ext cx="3130777" cy="1994796"/>
            <a:chOff x="1053167" y="1336544"/>
            <a:chExt cx="4731202" cy="4632332"/>
          </a:xfrm>
        </p:grpSpPr>
        <p:sp>
          <p:nvSpPr>
            <p:cNvPr id="43" name="자유형 57">
              <a:extLst>
                <a:ext uri="{FF2B5EF4-FFF2-40B4-BE49-F238E27FC236}">
                  <a16:creationId xmlns:a16="http://schemas.microsoft.com/office/drawing/2014/main" id="{9EBA8AAF-6C21-44C8-827E-595A7418D9B1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5008948-9B85-48E8-BD22-95E18A8A4AF6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C35C5172-2AA6-4CFA-877A-6F49A964502B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3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자유형 61">
                <a:extLst>
                  <a:ext uri="{FF2B5EF4-FFF2-40B4-BE49-F238E27FC236}">
                    <a16:creationId xmlns:a16="http://schemas.microsoft.com/office/drawing/2014/main" id="{87C14732-577A-4C7C-86E8-8CE22AF79ADD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A4010C-36CE-47DF-B9FC-E349A76AD840}"/>
              </a:ext>
            </a:extLst>
          </p:cNvPr>
          <p:cNvGrpSpPr/>
          <p:nvPr/>
        </p:nvGrpSpPr>
        <p:grpSpPr>
          <a:xfrm>
            <a:off x="1094550" y="3970992"/>
            <a:ext cx="3110629" cy="2031546"/>
            <a:chOff x="1053167" y="1336544"/>
            <a:chExt cx="4731202" cy="4632332"/>
          </a:xfrm>
        </p:grpSpPr>
        <p:sp>
          <p:nvSpPr>
            <p:cNvPr id="53" name="자유형 57">
              <a:extLst>
                <a:ext uri="{FF2B5EF4-FFF2-40B4-BE49-F238E27FC236}">
                  <a16:creationId xmlns:a16="http://schemas.microsoft.com/office/drawing/2014/main" id="{C5CA7C28-105C-468E-86E4-C18D6E225FA7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DDFAA0C-3DE8-4797-9C98-F2F32F5FAB24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55" name="자유형 60">
                <a:extLst>
                  <a:ext uri="{FF2B5EF4-FFF2-40B4-BE49-F238E27FC236}">
                    <a16:creationId xmlns:a16="http://schemas.microsoft.com/office/drawing/2014/main" id="{8C22807C-B453-4382-AEF8-9F8F7419CB99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3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 61">
                <a:extLst>
                  <a:ext uri="{FF2B5EF4-FFF2-40B4-BE49-F238E27FC236}">
                    <a16:creationId xmlns:a16="http://schemas.microsoft.com/office/drawing/2014/main" id="{7F7CB15B-5477-4EA2-8123-91EEFFC21E82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7861CD9-DFB5-45E9-8FB4-5EB0C9492053}"/>
              </a:ext>
            </a:extLst>
          </p:cNvPr>
          <p:cNvGrpSpPr/>
          <p:nvPr/>
        </p:nvGrpSpPr>
        <p:grpSpPr>
          <a:xfrm>
            <a:off x="8303259" y="1534200"/>
            <a:ext cx="3130777" cy="1994796"/>
            <a:chOff x="1053167" y="1336544"/>
            <a:chExt cx="4731202" cy="4632332"/>
          </a:xfrm>
        </p:grpSpPr>
        <p:sp>
          <p:nvSpPr>
            <p:cNvPr id="59" name="자유형 57">
              <a:extLst>
                <a:ext uri="{FF2B5EF4-FFF2-40B4-BE49-F238E27FC236}">
                  <a16:creationId xmlns:a16="http://schemas.microsoft.com/office/drawing/2014/main" id="{253C757B-F9B3-4422-A167-4FBFA9998EB0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BE0FBF5-BDD5-4275-ACCD-A2BC1B007067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64" name="자유형 60">
                <a:extLst>
                  <a:ext uri="{FF2B5EF4-FFF2-40B4-BE49-F238E27FC236}">
                    <a16:creationId xmlns:a16="http://schemas.microsoft.com/office/drawing/2014/main" id="{F902315A-9C06-4735-A68B-4463C62C9088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3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자유형 61">
                <a:extLst>
                  <a:ext uri="{FF2B5EF4-FFF2-40B4-BE49-F238E27FC236}">
                    <a16:creationId xmlns:a16="http://schemas.microsoft.com/office/drawing/2014/main" id="{499A8BED-D620-412F-95F0-4C1C189238BA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9E7752-00D3-4EC2-B30A-6DE68141E1ED}"/>
              </a:ext>
            </a:extLst>
          </p:cNvPr>
          <p:cNvCxnSpPr>
            <a:cxnSpLocks/>
          </p:cNvCxnSpPr>
          <p:nvPr/>
        </p:nvCxnSpPr>
        <p:spPr>
          <a:xfrm flipH="1">
            <a:off x="3511160" y="2486064"/>
            <a:ext cx="938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81179CF-A23C-431D-892F-8EB73EE4FB3C}"/>
              </a:ext>
            </a:extLst>
          </p:cNvPr>
          <p:cNvCxnSpPr>
            <a:cxnSpLocks/>
          </p:cNvCxnSpPr>
          <p:nvPr/>
        </p:nvCxnSpPr>
        <p:spPr>
          <a:xfrm>
            <a:off x="6048636" y="2716137"/>
            <a:ext cx="0" cy="1435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54F348-6AEC-431F-B1FC-154F058196F3}"/>
              </a:ext>
            </a:extLst>
          </p:cNvPr>
          <p:cNvCxnSpPr>
            <a:cxnSpLocks/>
          </p:cNvCxnSpPr>
          <p:nvPr/>
        </p:nvCxnSpPr>
        <p:spPr>
          <a:xfrm>
            <a:off x="7559971" y="2535096"/>
            <a:ext cx="743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7DFC2-9885-456E-949F-011D3F77B371}"/>
              </a:ext>
            </a:extLst>
          </p:cNvPr>
          <p:cNvGrpSpPr/>
          <p:nvPr/>
        </p:nvGrpSpPr>
        <p:grpSpPr>
          <a:xfrm>
            <a:off x="4335373" y="1334040"/>
            <a:ext cx="3224598" cy="1725834"/>
            <a:chOff x="1053167" y="1336544"/>
            <a:chExt cx="4731202" cy="4632332"/>
          </a:xfrm>
        </p:grpSpPr>
        <p:sp>
          <p:nvSpPr>
            <p:cNvPr id="58" name="자유형 57"/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61" name="자유형 60"/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18C4111-323D-410B-A696-86755ED85324}"/>
              </a:ext>
            </a:extLst>
          </p:cNvPr>
          <p:cNvCxnSpPr>
            <a:cxnSpLocks/>
          </p:cNvCxnSpPr>
          <p:nvPr/>
        </p:nvCxnSpPr>
        <p:spPr>
          <a:xfrm>
            <a:off x="7296591" y="2914685"/>
            <a:ext cx="1605869" cy="1272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DD0CF02-3397-43B0-A417-E7B207F7D6E3}"/>
              </a:ext>
            </a:extLst>
          </p:cNvPr>
          <p:cNvCxnSpPr>
            <a:cxnSpLocks/>
          </p:cNvCxnSpPr>
          <p:nvPr/>
        </p:nvCxnSpPr>
        <p:spPr>
          <a:xfrm flipH="1">
            <a:off x="4217829" y="5174703"/>
            <a:ext cx="938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481E6A-752B-49E7-B957-243921CE331F}"/>
              </a:ext>
            </a:extLst>
          </p:cNvPr>
          <p:cNvGrpSpPr/>
          <p:nvPr/>
        </p:nvGrpSpPr>
        <p:grpSpPr>
          <a:xfrm>
            <a:off x="4617311" y="3979359"/>
            <a:ext cx="2897942" cy="2023179"/>
            <a:chOff x="1053167" y="1336544"/>
            <a:chExt cx="4731202" cy="4632332"/>
          </a:xfrm>
        </p:grpSpPr>
        <p:sp>
          <p:nvSpPr>
            <p:cNvPr id="48" name="자유형 57">
              <a:extLst>
                <a:ext uri="{FF2B5EF4-FFF2-40B4-BE49-F238E27FC236}">
                  <a16:creationId xmlns:a16="http://schemas.microsoft.com/office/drawing/2014/main" id="{CC0FF0B3-0C9B-42DF-A6F2-155A972CAB73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6A6883F-6207-4239-89B0-0B0241429A39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50" name="자유형 60">
                <a:extLst>
                  <a:ext uri="{FF2B5EF4-FFF2-40B4-BE49-F238E27FC236}">
                    <a16:creationId xmlns:a16="http://schemas.microsoft.com/office/drawing/2014/main" id="{A5D327ED-A409-490F-976E-B119E044DCD4}"/>
                  </a:ext>
                </a:extLst>
              </p:cNvPr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자유형 61">
                <a:extLst>
                  <a:ext uri="{FF2B5EF4-FFF2-40B4-BE49-F238E27FC236}">
                    <a16:creationId xmlns:a16="http://schemas.microsoft.com/office/drawing/2014/main" id="{6DA18E7A-EFBA-4A61-9972-65F411894772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BF1B94-99A5-4412-8FAA-5B53A58171D7}"/>
              </a:ext>
            </a:extLst>
          </p:cNvPr>
          <p:cNvSpPr txBox="1"/>
          <p:nvPr/>
        </p:nvSpPr>
        <p:spPr>
          <a:xfrm>
            <a:off x="3790685" y="2497038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AAD279-0DD5-4B08-9C65-BC7EC703CA80}"/>
              </a:ext>
            </a:extLst>
          </p:cNvPr>
          <p:cNvSpPr txBox="1"/>
          <p:nvPr/>
        </p:nvSpPr>
        <p:spPr>
          <a:xfrm>
            <a:off x="6096000" y="3360046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5225B4-8B9D-4D87-A682-2E3E0933F15D}"/>
              </a:ext>
            </a:extLst>
          </p:cNvPr>
          <p:cNvSpPr txBox="1"/>
          <p:nvPr/>
        </p:nvSpPr>
        <p:spPr>
          <a:xfrm>
            <a:off x="7620911" y="3340969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BDE9B4-75CB-43BD-9B51-A8ADB881DA67}"/>
              </a:ext>
            </a:extLst>
          </p:cNvPr>
          <p:cNvSpPr txBox="1"/>
          <p:nvPr/>
        </p:nvSpPr>
        <p:spPr>
          <a:xfrm>
            <a:off x="7751262" y="2129227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5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4BAEE-D0D6-49C9-80B5-9A0786137F2C}"/>
              </a:ext>
            </a:extLst>
          </p:cNvPr>
          <p:cNvSpPr/>
          <p:nvPr/>
        </p:nvSpPr>
        <p:spPr>
          <a:xfrm>
            <a:off x="868617" y="1794222"/>
            <a:ext cx="580621" cy="21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D872AAD-8B60-44FE-9D57-0EB058844DF0}"/>
              </a:ext>
            </a:extLst>
          </p:cNvPr>
          <p:cNvSpPr/>
          <p:nvPr/>
        </p:nvSpPr>
        <p:spPr>
          <a:xfrm>
            <a:off x="2199848" y="4461449"/>
            <a:ext cx="767639" cy="109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7CDEAB-273C-4E4D-B5BA-A1C8BA63AF25}"/>
              </a:ext>
            </a:extLst>
          </p:cNvPr>
          <p:cNvSpPr/>
          <p:nvPr/>
        </p:nvSpPr>
        <p:spPr>
          <a:xfrm>
            <a:off x="1065418" y="4503966"/>
            <a:ext cx="767639" cy="178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905AFF-BEEE-4955-BF64-5C948DE4A0E8}"/>
              </a:ext>
            </a:extLst>
          </p:cNvPr>
          <p:cNvSpPr/>
          <p:nvPr/>
        </p:nvSpPr>
        <p:spPr>
          <a:xfrm>
            <a:off x="4626309" y="4230334"/>
            <a:ext cx="647371" cy="18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80BDEC-0DDB-4541-ACFD-A6A85464E101}"/>
              </a:ext>
            </a:extLst>
          </p:cNvPr>
          <p:cNvSpPr/>
          <p:nvPr/>
        </p:nvSpPr>
        <p:spPr>
          <a:xfrm>
            <a:off x="8084839" y="4313928"/>
            <a:ext cx="553946" cy="147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B81BCAA-6E36-437F-AE43-FB47BD6DDD2D}"/>
              </a:ext>
            </a:extLst>
          </p:cNvPr>
          <p:cNvSpPr/>
          <p:nvPr/>
        </p:nvSpPr>
        <p:spPr>
          <a:xfrm>
            <a:off x="8385579" y="1967579"/>
            <a:ext cx="676904" cy="158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4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B34225-620C-4647-BA75-5DB665FF9435}"/>
              </a:ext>
            </a:extLst>
          </p:cNvPr>
          <p:cNvGrpSpPr/>
          <p:nvPr/>
        </p:nvGrpSpPr>
        <p:grpSpPr>
          <a:xfrm>
            <a:off x="817285" y="1190445"/>
            <a:ext cx="5139439" cy="5391510"/>
            <a:chOff x="594610" y="1074057"/>
            <a:chExt cx="11126151" cy="54283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4A00C0F-8C6C-4F34-9A98-9E56915F8E3B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66FDF0-FD30-45A3-A14D-6165F7A3F968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1461925" y="3063812"/>
            <a:ext cx="3786252" cy="3062767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94707" y="2311879"/>
            <a:ext cx="3786252" cy="3868645"/>
            <a:chOff x="4734300" y="1996957"/>
            <a:chExt cx="2666805" cy="3667243"/>
          </a:xfrm>
        </p:grpSpPr>
        <p:sp>
          <p:nvSpPr>
            <p:cNvPr id="61" name="자유형 60"/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1FE66-4739-4228-8D9B-D8DCE477D4CA}"/>
              </a:ext>
            </a:extLst>
          </p:cNvPr>
          <p:cNvGrpSpPr/>
          <p:nvPr/>
        </p:nvGrpSpPr>
        <p:grpSpPr>
          <a:xfrm>
            <a:off x="6407633" y="1190445"/>
            <a:ext cx="5139439" cy="5391510"/>
            <a:chOff x="594610" y="1074057"/>
            <a:chExt cx="11126151" cy="54283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FBD4EC-4641-48BC-8152-313001ABE202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FA6330-DD30-424D-A5A5-AD5A9E0E121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721794" y="247444"/>
            <a:ext cx="4781950" cy="703066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AddItem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CC98E5-95BF-4696-854F-A9B3E5641E46}"/>
              </a:ext>
            </a:extLst>
          </p:cNvPr>
          <p:cNvSpPr/>
          <p:nvPr/>
        </p:nvSpPr>
        <p:spPr>
          <a:xfrm>
            <a:off x="2343734" y="3748521"/>
            <a:ext cx="175179" cy="202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1F0FA9-C561-4899-BB19-94E75C064118}"/>
              </a:ext>
            </a:extLst>
          </p:cNvPr>
          <p:cNvSpPr/>
          <p:nvPr/>
        </p:nvSpPr>
        <p:spPr>
          <a:xfrm>
            <a:off x="2383893" y="4745014"/>
            <a:ext cx="571250" cy="18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13A171-8A8C-47DC-BDA7-A67ED95CE812}"/>
              </a:ext>
            </a:extLst>
          </p:cNvPr>
          <p:cNvSpPr/>
          <p:nvPr/>
        </p:nvSpPr>
        <p:spPr>
          <a:xfrm>
            <a:off x="3353689" y="4928887"/>
            <a:ext cx="183141" cy="21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795DE-797A-45B5-A68A-267D763C39FF}"/>
              </a:ext>
            </a:extLst>
          </p:cNvPr>
          <p:cNvSpPr/>
          <p:nvPr/>
        </p:nvSpPr>
        <p:spPr>
          <a:xfrm>
            <a:off x="2800564" y="5113483"/>
            <a:ext cx="641147" cy="158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694399-DD65-4977-99A7-0EC10CE4D3EC}"/>
              </a:ext>
            </a:extLst>
          </p:cNvPr>
          <p:cNvGrpSpPr/>
          <p:nvPr/>
        </p:nvGrpSpPr>
        <p:grpSpPr>
          <a:xfrm>
            <a:off x="1401453" y="1507928"/>
            <a:ext cx="3761063" cy="726392"/>
            <a:chOff x="594610" y="1074057"/>
            <a:chExt cx="11306044" cy="5768084"/>
          </a:xfrm>
        </p:grpSpPr>
        <p:sp>
          <p:nvSpPr>
            <p:cNvPr id="41" name="직사각형 5">
              <a:extLst>
                <a:ext uri="{FF2B5EF4-FFF2-40B4-BE49-F238E27FC236}">
                  <a16:creationId xmlns:a16="http://schemas.microsoft.com/office/drawing/2014/main" id="{9D7F75B0-F140-4C04-B9B2-29704C608D6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4B3B73AE-6686-41D2-A812-8F75DD562689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1.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저장소가 정해진 경우</a:t>
              </a:r>
            </a:p>
          </p:txBody>
        </p:sp>
      </p:grpSp>
      <p:sp>
        <p:nvSpPr>
          <p:cNvPr id="43" name="자유형 57">
            <a:extLst>
              <a:ext uri="{FF2B5EF4-FFF2-40B4-BE49-F238E27FC236}">
                <a16:creationId xmlns:a16="http://schemas.microsoft.com/office/drawing/2014/main" id="{344D01DD-8AA2-4972-9E0A-381F1FF69A80}"/>
              </a:ext>
            </a:extLst>
          </p:cNvPr>
          <p:cNvSpPr/>
          <p:nvPr/>
        </p:nvSpPr>
        <p:spPr>
          <a:xfrm>
            <a:off x="7066595" y="3525201"/>
            <a:ext cx="3786252" cy="154052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63FBCB-8325-49BC-B2CC-25CE5FDE0E41}"/>
              </a:ext>
            </a:extLst>
          </p:cNvPr>
          <p:cNvGrpSpPr/>
          <p:nvPr/>
        </p:nvGrpSpPr>
        <p:grpSpPr>
          <a:xfrm>
            <a:off x="6899377" y="3173800"/>
            <a:ext cx="3786252" cy="1945875"/>
            <a:chOff x="4734300" y="1996957"/>
            <a:chExt cx="2666805" cy="3667243"/>
          </a:xfrm>
        </p:grpSpPr>
        <p:sp>
          <p:nvSpPr>
            <p:cNvPr id="45" name="자유형 60">
              <a:extLst>
                <a:ext uri="{FF2B5EF4-FFF2-40B4-BE49-F238E27FC236}">
                  <a16:creationId xmlns:a16="http://schemas.microsoft.com/office/drawing/2014/main" id="{DBAFEB65-C32E-4E0E-BC1B-A072B5CE548B}"/>
                </a:ext>
              </a:extLst>
            </p:cNvPr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자유형 61">
              <a:extLst>
                <a:ext uri="{FF2B5EF4-FFF2-40B4-BE49-F238E27FC236}">
                  <a16:creationId xmlns:a16="http://schemas.microsoft.com/office/drawing/2014/main" id="{55525FAF-50C9-4F28-A253-CBE7A26433AB}"/>
                </a:ext>
              </a:extLst>
            </p:cNvPr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5AE71E1-67F5-437C-A914-48D861E046DD}"/>
              </a:ext>
            </a:extLst>
          </p:cNvPr>
          <p:cNvGrpSpPr/>
          <p:nvPr/>
        </p:nvGrpSpPr>
        <p:grpSpPr>
          <a:xfrm>
            <a:off x="7001521" y="1520601"/>
            <a:ext cx="3761063" cy="726392"/>
            <a:chOff x="594610" y="1074057"/>
            <a:chExt cx="11306044" cy="5768084"/>
          </a:xfrm>
        </p:grpSpPr>
        <p:sp>
          <p:nvSpPr>
            <p:cNvPr id="48" name="직사각형 5">
              <a:extLst>
                <a:ext uri="{FF2B5EF4-FFF2-40B4-BE49-F238E27FC236}">
                  <a16:creationId xmlns:a16="http://schemas.microsoft.com/office/drawing/2014/main" id="{897CD67B-973F-4E32-9D36-72E6C045290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49" name="직사각형 4">
              <a:extLst>
                <a:ext uri="{FF2B5EF4-FFF2-40B4-BE49-F238E27FC236}">
                  <a16:creationId xmlns:a16="http://schemas.microsoft.com/office/drawing/2014/main" id="{AF6D6A3A-DA08-48F8-9D1A-92AD26258FE7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2.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저장소가 정해지지 않은 경우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31891-E33A-46BC-A58B-0A43F7AA5C23}"/>
              </a:ext>
            </a:extLst>
          </p:cNvPr>
          <p:cNvSpPr/>
          <p:nvPr/>
        </p:nvSpPr>
        <p:spPr>
          <a:xfrm>
            <a:off x="10355802" y="3890388"/>
            <a:ext cx="329827" cy="319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AAB781-A3BE-44BE-98AB-31D18BCBFE9A}"/>
              </a:ext>
            </a:extLst>
          </p:cNvPr>
          <p:cNvSpPr/>
          <p:nvPr/>
        </p:nvSpPr>
        <p:spPr>
          <a:xfrm>
            <a:off x="7765003" y="4279654"/>
            <a:ext cx="538548" cy="11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548378-7E4D-4129-B6A6-D65446E74C53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4.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실행 화면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70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B34225-620C-4647-BA75-5DB665FF9435}"/>
              </a:ext>
            </a:extLst>
          </p:cNvPr>
          <p:cNvGrpSpPr/>
          <p:nvPr/>
        </p:nvGrpSpPr>
        <p:grpSpPr>
          <a:xfrm>
            <a:off x="817285" y="1190445"/>
            <a:ext cx="5139439" cy="5391510"/>
            <a:chOff x="594610" y="1074057"/>
            <a:chExt cx="11126151" cy="54283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4A00C0F-8C6C-4F34-9A98-9E56915F8E3B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66FDF0-FD30-45A3-A14D-6165F7A3F968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1461925" y="3063812"/>
            <a:ext cx="3786252" cy="3062767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94707" y="2311879"/>
            <a:ext cx="3786252" cy="3868645"/>
            <a:chOff x="4734300" y="1996957"/>
            <a:chExt cx="2666805" cy="3667243"/>
          </a:xfrm>
        </p:grpSpPr>
        <p:sp>
          <p:nvSpPr>
            <p:cNvPr id="61" name="자유형 60"/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1FE66-4739-4228-8D9B-D8DCE477D4CA}"/>
              </a:ext>
            </a:extLst>
          </p:cNvPr>
          <p:cNvGrpSpPr/>
          <p:nvPr/>
        </p:nvGrpSpPr>
        <p:grpSpPr>
          <a:xfrm>
            <a:off x="6407633" y="1190445"/>
            <a:ext cx="5139439" cy="5391510"/>
            <a:chOff x="594610" y="1074057"/>
            <a:chExt cx="11126151" cy="54283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FBD4EC-4641-48BC-8152-313001ABE202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FA6330-DD30-424D-A5A5-AD5A9E0E121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721794" y="247444"/>
            <a:ext cx="4781950" cy="703066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AddItem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CC98E5-95BF-4696-854F-A9B3E5641E46}"/>
              </a:ext>
            </a:extLst>
          </p:cNvPr>
          <p:cNvSpPr/>
          <p:nvPr/>
        </p:nvSpPr>
        <p:spPr>
          <a:xfrm>
            <a:off x="2343734" y="3748521"/>
            <a:ext cx="175179" cy="202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1F0FA9-C561-4899-BB19-94E75C064118}"/>
              </a:ext>
            </a:extLst>
          </p:cNvPr>
          <p:cNvSpPr/>
          <p:nvPr/>
        </p:nvSpPr>
        <p:spPr>
          <a:xfrm>
            <a:off x="2383893" y="4745014"/>
            <a:ext cx="571250" cy="18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13A171-8A8C-47DC-BDA7-A67ED95CE812}"/>
              </a:ext>
            </a:extLst>
          </p:cNvPr>
          <p:cNvSpPr/>
          <p:nvPr/>
        </p:nvSpPr>
        <p:spPr>
          <a:xfrm>
            <a:off x="3353689" y="4928887"/>
            <a:ext cx="183141" cy="21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5795DE-797A-45B5-A68A-267D763C39FF}"/>
              </a:ext>
            </a:extLst>
          </p:cNvPr>
          <p:cNvSpPr/>
          <p:nvPr/>
        </p:nvSpPr>
        <p:spPr>
          <a:xfrm>
            <a:off x="2800564" y="5113483"/>
            <a:ext cx="641147" cy="158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694399-DD65-4977-99A7-0EC10CE4D3EC}"/>
              </a:ext>
            </a:extLst>
          </p:cNvPr>
          <p:cNvGrpSpPr/>
          <p:nvPr/>
        </p:nvGrpSpPr>
        <p:grpSpPr>
          <a:xfrm>
            <a:off x="1401453" y="1507928"/>
            <a:ext cx="3761063" cy="726392"/>
            <a:chOff x="594610" y="1074057"/>
            <a:chExt cx="11306044" cy="5768084"/>
          </a:xfrm>
        </p:grpSpPr>
        <p:sp>
          <p:nvSpPr>
            <p:cNvPr id="41" name="직사각형 5">
              <a:extLst>
                <a:ext uri="{FF2B5EF4-FFF2-40B4-BE49-F238E27FC236}">
                  <a16:creationId xmlns:a16="http://schemas.microsoft.com/office/drawing/2014/main" id="{9D7F75B0-F140-4C04-B9B2-29704C608D6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4B3B73AE-6686-41D2-A812-8F75DD562689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1. </a:t>
              </a:r>
              <a:r>
                <a:rPr lang="ko-KR" altLang="en-US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저장소가 정해진 경우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43" name="자유형 57">
            <a:extLst>
              <a:ext uri="{FF2B5EF4-FFF2-40B4-BE49-F238E27FC236}">
                <a16:creationId xmlns:a16="http://schemas.microsoft.com/office/drawing/2014/main" id="{344D01DD-8AA2-4972-9E0A-381F1FF69A80}"/>
              </a:ext>
            </a:extLst>
          </p:cNvPr>
          <p:cNvSpPr/>
          <p:nvPr/>
        </p:nvSpPr>
        <p:spPr>
          <a:xfrm>
            <a:off x="7066595" y="3525201"/>
            <a:ext cx="3786252" cy="154052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63FBCB-8325-49BC-B2CC-25CE5FDE0E41}"/>
              </a:ext>
            </a:extLst>
          </p:cNvPr>
          <p:cNvGrpSpPr/>
          <p:nvPr/>
        </p:nvGrpSpPr>
        <p:grpSpPr>
          <a:xfrm>
            <a:off x="6899377" y="3173800"/>
            <a:ext cx="3786252" cy="1945875"/>
            <a:chOff x="4734300" y="1996957"/>
            <a:chExt cx="2666805" cy="3667243"/>
          </a:xfrm>
        </p:grpSpPr>
        <p:sp>
          <p:nvSpPr>
            <p:cNvPr id="45" name="자유형 60">
              <a:extLst>
                <a:ext uri="{FF2B5EF4-FFF2-40B4-BE49-F238E27FC236}">
                  <a16:creationId xmlns:a16="http://schemas.microsoft.com/office/drawing/2014/main" id="{DBAFEB65-C32E-4E0E-BC1B-A072B5CE548B}"/>
                </a:ext>
              </a:extLst>
            </p:cNvPr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자유형 61">
              <a:extLst>
                <a:ext uri="{FF2B5EF4-FFF2-40B4-BE49-F238E27FC236}">
                  <a16:creationId xmlns:a16="http://schemas.microsoft.com/office/drawing/2014/main" id="{55525FAF-50C9-4F28-A253-CBE7A26433AB}"/>
                </a:ext>
              </a:extLst>
            </p:cNvPr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5AE71E1-67F5-437C-A914-48D861E046DD}"/>
              </a:ext>
            </a:extLst>
          </p:cNvPr>
          <p:cNvGrpSpPr/>
          <p:nvPr/>
        </p:nvGrpSpPr>
        <p:grpSpPr>
          <a:xfrm>
            <a:off x="7001521" y="1520601"/>
            <a:ext cx="3761063" cy="726392"/>
            <a:chOff x="594610" y="1074057"/>
            <a:chExt cx="11306044" cy="5768084"/>
          </a:xfrm>
        </p:grpSpPr>
        <p:sp>
          <p:nvSpPr>
            <p:cNvPr id="48" name="직사각형 5">
              <a:extLst>
                <a:ext uri="{FF2B5EF4-FFF2-40B4-BE49-F238E27FC236}">
                  <a16:creationId xmlns:a16="http://schemas.microsoft.com/office/drawing/2014/main" id="{897CD67B-973F-4E32-9D36-72E6C045290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9" name="직사각형 4">
              <a:extLst>
                <a:ext uri="{FF2B5EF4-FFF2-40B4-BE49-F238E27FC236}">
                  <a16:creationId xmlns:a16="http://schemas.microsoft.com/office/drawing/2014/main" id="{AF6D6A3A-DA08-48F8-9D1A-92AD26258FE7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2. </a:t>
              </a:r>
              <a:r>
                <a:rPr lang="ko-KR" altLang="en-US" sz="2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저장소가 정해지지 않은 경우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31891-E33A-46BC-A58B-0A43F7AA5C23}"/>
              </a:ext>
            </a:extLst>
          </p:cNvPr>
          <p:cNvSpPr/>
          <p:nvPr/>
        </p:nvSpPr>
        <p:spPr>
          <a:xfrm>
            <a:off x="10355802" y="3890388"/>
            <a:ext cx="329827" cy="319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AAB781-A3BE-44BE-98AB-31D18BCBFE9A}"/>
              </a:ext>
            </a:extLst>
          </p:cNvPr>
          <p:cNvSpPr/>
          <p:nvPr/>
        </p:nvSpPr>
        <p:spPr>
          <a:xfrm>
            <a:off x="7765003" y="4279654"/>
            <a:ext cx="538548" cy="11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548378-7E4D-4129-B6A6-D65446E74C53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</a:t>
            </a:r>
            <a:r>
              <a:rPr lang="ko-KR" altLang="en-US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실행 화면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44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90AC14-9A8A-4418-A5A0-B36FC551BE6C}"/>
              </a:ext>
            </a:extLst>
          </p:cNvPr>
          <p:cNvGrpSpPr/>
          <p:nvPr/>
        </p:nvGrpSpPr>
        <p:grpSpPr>
          <a:xfrm>
            <a:off x="678700" y="1054653"/>
            <a:ext cx="11126151" cy="5428342"/>
            <a:chOff x="594610" y="1074057"/>
            <a:chExt cx="11126151" cy="542834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957EA3-06AD-4E14-A785-0ABBF9138003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A3972E-4B28-41B4-9C97-7E28B0E92BD0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4.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실행 화면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721794" y="247444"/>
            <a:ext cx="4781950" cy="703066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 err="1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A528AC-340C-4980-A268-28316278F536}"/>
              </a:ext>
            </a:extLst>
          </p:cNvPr>
          <p:cNvGrpSpPr/>
          <p:nvPr/>
        </p:nvGrpSpPr>
        <p:grpSpPr>
          <a:xfrm>
            <a:off x="886749" y="1612034"/>
            <a:ext cx="2624411" cy="2044407"/>
            <a:chOff x="1053167" y="1336544"/>
            <a:chExt cx="4731202" cy="4632332"/>
          </a:xfrm>
        </p:grpSpPr>
        <p:sp>
          <p:nvSpPr>
            <p:cNvPr id="38" name="자유형 57">
              <a:extLst>
                <a:ext uri="{FF2B5EF4-FFF2-40B4-BE49-F238E27FC236}">
                  <a16:creationId xmlns:a16="http://schemas.microsoft.com/office/drawing/2014/main" id="{52368A6B-2EF6-4B57-BDEF-A796A79D54C7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B4261CF-E5BC-4C02-A5DC-28565C29BA76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40" name="자유형 60">
                <a:extLst>
                  <a:ext uri="{FF2B5EF4-FFF2-40B4-BE49-F238E27FC236}">
                    <a16:creationId xmlns:a16="http://schemas.microsoft.com/office/drawing/2014/main" id="{5EA715EC-7478-4AEB-BC0D-84C26CCAB560}"/>
                  </a:ext>
                </a:extLst>
              </p:cNvPr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자유형 61">
                <a:extLst>
                  <a:ext uri="{FF2B5EF4-FFF2-40B4-BE49-F238E27FC236}">
                    <a16:creationId xmlns:a16="http://schemas.microsoft.com/office/drawing/2014/main" id="{B5DEE2A5-86D7-4B14-BDA0-AF594530EB91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805AF14-9EAD-47A9-BFDA-630D1F15C409}"/>
              </a:ext>
            </a:extLst>
          </p:cNvPr>
          <p:cNvGrpSpPr/>
          <p:nvPr/>
        </p:nvGrpSpPr>
        <p:grpSpPr>
          <a:xfrm>
            <a:off x="8077326" y="3984151"/>
            <a:ext cx="3130777" cy="1994796"/>
            <a:chOff x="1053167" y="1336544"/>
            <a:chExt cx="4731202" cy="4632332"/>
          </a:xfrm>
        </p:grpSpPr>
        <p:sp>
          <p:nvSpPr>
            <p:cNvPr id="43" name="자유형 57">
              <a:extLst>
                <a:ext uri="{FF2B5EF4-FFF2-40B4-BE49-F238E27FC236}">
                  <a16:creationId xmlns:a16="http://schemas.microsoft.com/office/drawing/2014/main" id="{9EBA8AAF-6C21-44C8-827E-595A7418D9B1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5008948-9B85-48E8-BD22-95E18A8A4AF6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C35C5172-2AA6-4CFA-877A-6F49A964502B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3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자유형 61">
                <a:extLst>
                  <a:ext uri="{FF2B5EF4-FFF2-40B4-BE49-F238E27FC236}">
                    <a16:creationId xmlns:a16="http://schemas.microsoft.com/office/drawing/2014/main" id="{87C14732-577A-4C7C-86E8-8CE22AF79ADD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7861CD9-DFB5-45E9-8FB4-5EB0C9492053}"/>
              </a:ext>
            </a:extLst>
          </p:cNvPr>
          <p:cNvGrpSpPr/>
          <p:nvPr/>
        </p:nvGrpSpPr>
        <p:grpSpPr>
          <a:xfrm>
            <a:off x="8303259" y="1534200"/>
            <a:ext cx="3130777" cy="1994796"/>
            <a:chOff x="1053167" y="1336544"/>
            <a:chExt cx="4731202" cy="4632332"/>
          </a:xfrm>
        </p:grpSpPr>
        <p:sp>
          <p:nvSpPr>
            <p:cNvPr id="59" name="자유형 57">
              <a:extLst>
                <a:ext uri="{FF2B5EF4-FFF2-40B4-BE49-F238E27FC236}">
                  <a16:creationId xmlns:a16="http://schemas.microsoft.com/office/drawing/2014/main" id="{253C757B-F9B3-4422-A167-4FBFA9998EB0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BE0FBF5-BDD5-4275-ACCD-A2BC1B007067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64" name="자유형 60">
                <a:extLst>
                  <a:ext uri="{FF2B5EF4-FFF2-40B4-BE49-F238E27FC236}">
                    <a16:creationId xmlns:a16="http://schemas.microsoft.com/office/drawing/2014/main" id="{F902315A-9C06-4735-A68B-4463C62C9088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3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자유형 61">
                <a:extLst>
                  <a:ext uri="{FF2B5EF4-FFF2-40B4-BE49-F238E27FC236}">
                    <a16:creationId xmlns:a16="http://schemas.microsoft.com/office/drawing/2014/main" id="{499A8BED-D620-412F-95F0-4C1C189238BA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9E7752-00D3-4EC2-B30A-6DE68141E1ED}"/>
              </a:ext>
            </a:extLst>
          </p:cNvPr>
          <p:cNvCxnSpPr>
            <a:cxnSpLocks/>
          </p:cNvCxnSpPr>
          <p:nvPr/>
        </p:nvCxnSpPr>
        <p:spPr>
          <a:xfrm flipH="1">
            <a:off x="3511160" y="2486064"/>
            <a:ext cx="938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81179CF-A23C-431D-892F-8EB73EE4FB3C}"/>
              </a:ext>
            </a:extLst>
          </p:cNvPr>
          <p:cNvCxnSpPr>
            <a:cxnSpLocks/>
          </p:cNvCxnSpPr>
          <p:nvPr/>
        </p:nvCxnSpPr>
        <p:spPr>
          <a:xfrm flipH="1">
            <a:off x="4536678" y="2716137"/>
            <a:ext cx="1511958" cy="1521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54F348-6AEC-431F-B1FC-154F058196F3}"/>
              </a:ext>
            </a:extLst>
          </p:cNvPr>
          <p:cNvCxnSpPr>
            <a:cxnSpLocks/>
          </p:cNvCxnSpPr>
          <p:nvPr/>
        </p:nvCxnSpPr>
        <p:spPr>
          <a:xfrm>
            <a:off x="7559971" y="2535096"/>
            <a:ext cx="743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7DFC2-9885-456E-949F-011D3F77B371}"/>
              </a:ext>
            </a:extLst>
          </p:cNvPr>
          <p:cNvGrpSpPr/>
          <p:nvPr/>
        </p:nvGrpSpPr>
        <p:grpSpPr>
          <a:xfrm>
            <a:off x="4335373" y="1334040"/>
            <a:ext cx="3224598" cy="1725834"/>
            <a:chOff x="1053167" y="1336544"/>
            <a:chExt cx="4731202" cy="4632332"/>
          </a:xfrm>
        </p:grpSpPr>
        <p:sp>
          <p:nvSpPr>
            <p:cNvPr id="58" name="자유형 57"/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61" name="자유형 60"/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18C4111-323D-410B-A696-86755ED85324}"/>
              </a:ext>
            </a:extLst>
          </p:cNvPr>
          <p:cNvCxnSpPr>
            <a:cxnSpLocks/>
          </p:cNvCxnSpPr>
          <p:nvPr/>
        </p:nvCxnSpPr>
        <p:spPr>
          <a:xfrm>
            <a:off x="7296591" y="2914685"/>
            <a:ext cx="1605869" cy="1272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481E6A-752B-49E7-B957-243921CE331F}"/>
              </a:ext>
            </a:extLst>
          </p:cNvPr>
          <p:cNvGrpSpPr/>
          <p:nvPr/>
        </p:nvGrpSpPr>
        <p:grpSpPr>
          <a:xfrm>
            <a:off x="3214827" y="4029283"/>
            <a:ext cx="2897942" cy="2023179"/>
            <a:chOff x="1053167" y="1336544"/>
            <a:chExt cx="4731202" cy="4632332"/>
          </a:xfrm>
        </p:grpSpPr>
        <p:sp>
          <p:nvSpPr>
            <p:cNvPr id="48" name="자유형 57">
              <a:extLst>
                <a:ext uri="{FF2B5EF4-FFF2-40B4-BE49-F238E27FC236}">
                  <a16:creationId xmlns:a16="http://schemas.microsoft.com/office/drawing/2014/main" id="{CC0FF0B3-0C9B-42DF-A6F2-155A972CAB73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6A6883F-6207-4239-89B0-0B0241429A39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50" name="자유형 60">
                <a:extLst>
                  <a:ext uri="{FF2B5EF4-FFF2-40B4-BE49-F238E27FC236}">
                    <a16:creationId xmlns:a16="http://schemas.microsoft.com/office/drawing/2014/main" id="{A5D327ED-A409-490F-976E-B119E044DCD4}"/>
                  </a:ext>
                </a:extLst>
              </p:cNvPr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자유형 61">
                <a:extLst>
                  <a:ext uri="{FF2B5EF4-FFF2-40B4-BE49-F238E27FC236}">
                    <a16:creationId xmlns:a16="http://schemas.microsoft.com/office/drawing/2014/main" id="{6DA18E7A-EFBA-4A61-9972-65F411894772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BF1B94-99A5-4412-8FAA-5B53A58171D7}"/>
              </a:ext>
            </a:extLst>
          </p:cNvPr>
          <p:cNvSpPr txBox="1"/>
          <p:nvPr/>
        </p:nvSpPr>
        <p:spPr>
          <a:xfrm>
            <a:off x="3790685" y="2497038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AAD279-0DD5-4B08-9C65-BC7EC703CA80}"/>
              </a:ext>
            </a:extLst>
          </p:cNvPr>
          <p:cNvSpPr txBox="1"/>
          <p:nvPr/>
        </p:nvSpPr>
        <p:spPr>
          <a:xfrm>
            <a:off x="4715010" y="3431568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5225B4-8B9D-4D87-A682-2E3E0933F15D}"/>
              </a:ext>
            </a:extLst>
          </p:cNvPr>
          <p:cNvSpPr txBox="1"/>
          <p:nvPr/>
        </p:nvSpPr>
        <p:spPr>
          <a:xfrm>
            <a:off x="7620911" y="3340969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BDE9B4-75CB-43BD-9B51-A8ADB881DA67}"/>
              </a:ext>
            </a:extLst>
          </p:cNvPr>
          <p:cNvSpPr txBox="1"/>
          <p:nvPr/>
        </p:nvSpPr>
        <p:spPr>
          <a:xfrm>
            <a:off x="7751262" y="2129227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4BAEE-D0D6-49C9-80B5-9A0786137F2C}"/>
              </a:ext>
            </a:extLst>
          </p:cNvPr>
          <p:cNvSpPr/>
          <p:nvPr/>
        </p:nvSpPr>
        <p:spPr>
          <a:xfrm>
            <a:off x="2280196" y="1903923"/>
            <a:ext cx="263171" cy="21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905AFF-BEEE-4955-BF64-5C948DE4A0E8}"/>
              </a:ext>
            </a:extLst>
          </p:cNvPr>
          <p:cNvSpPr/>
          <p:nvPr/>
        </p:nvSpPr>
        <p:spPr>
          <a:xfrm>
            <a:off x="4316190" y="4753215"/>
            <a:ext cx="220488" cy="214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80BDEC-0DDB-4541-ACFD-A6A85464E101}"/>
              </a:ext>
            </a:extLst>
          </p:cNvPr>
          <p:cNvSpPr/>
          <p:nvPr/>
        </p:nvSpPr>
        <p:spPr>
          <a:xfrm>
            <a:off x="10509051" y="4187561"/>
            <a:ext cx="553946" cy="282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B81BCAA-6E36-437F-AE43-FB47BD6DDD2D}"/>
              </a:ext>
            </a:extLst>
          </p:cNvPr>
          <p:cNvSpPr/>
          <p:nvPr/>
        </p:nvSpPr>
        <p:spPr>
          <a:xfrm>
            <a:off x="9565073" y="1782126"/>
            <a:ext cx="493327" cy="211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2929B-004B-434C-A8AE-60E97D27C9D8}"/>
              </a:ext>
            </a:extLst>
          </p:cNvPr>
          <p:cNvSpPr/>
          <p:nvPr/>
        </p:nvSpPr>
        <p:spPr>
          <a:xfrm>
            <a:off x="8665023" y="4629227"/>
            <a:ext cx="397460" cy="21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AFB2BF-895E-4F3C-A454-FE2164E79033}"/>
              </a:ext>
            </a:extLst>
          </p:cNvPr>
          <p:cNvSpPr/>
          <p:nvPr/>
        </p:nvSpPr>
        <p:spPr>
          <a:xfrm>
            <a:off x="8665023" y="5362764"/>
            <a:ext cx="397460" cy="180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458A95-92B5-465A-82D3-D3DA3A601791}"/>
              </a:ext>
            </a:extLst>
          </p:cNvPr>
          <p:cNvSpPr/>
          <p:nvPr/>
        </p:nvSpPr>
        <p:spPr>
          <a:xfrm>
            <a:off x="8569156" y="2459531"/>
            <a:ext cx="493327" cy="211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43C3E6-E16A-44A2-8582-E03428F04986}"/>
              </a:ext>
            </a:extLst>
          </p:cNvPr>
          <p:cNvSpPr/>
          <p:nvPr/>
        </p:nvSpPr>
        <p:spPr>
          <a:xfrm>
            <a:off x="1106846" y="2854458"/>
            <a:ext cx="263171" cy="21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INDEX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04516F-58B3-4113-BB90-CF997B6A9887}"/>
              </a:ext>
            </a:extLst>
          </p:cNvPr>
          <p:cNvGrpSpPr/>
          <p:nvPr/>
        </p:nvGrpSpPr>
        <p:grpSpPr>
          <a:xfrm>
            <a:off x="1364186" y="2580997"/>
            <a:ext cx="1924260" cy="2545089"/>
            <a:chOff x="1743389" y="1904476"/>
            <a:chExt cx="1924260" cy="2951390"/>
          </a:xfrm>
        </p:grpSpPr>
        <p:sp>
          <p:nvSpPr>
            <p:cNvPr id="21" name="사각형: 둥근 모서리 3">
              <a:extLst>
                <a:ext uri="{FF2B5EF4-FFF2-40B4-BE49-F238E27FC236}">
                  <a16:creationId xmlns:a16="http://schemas.microsoft.com/office/drawing/2014/main" id="{5A61B28A-C541-439A-A78A-17BE387F7FA4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rgbClr val="00AB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프로그램 소개</a:t>
              </a:r>
              <a:endParaRPr lang="en-US" altLang="ko-KR" sz="3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9E707F-D37D-42C6-9425-788D6CD571F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63B63E0-062C-435F-90B1-A730F510A1B7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rgbClr val="00A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3780675" y="2597954"/>
            <a:ext cx="1924260" cy="2545089"/>
            <a:chOff x="1743389" y="1904476"/>
            <a:chExt cx="1924260" cy="2951390"/>
          </a:xfrm>
        </p:grpSpPr>
        <p:sp>
          <p:nvSpPr>
            <p:cNvPr id="26" name="사각형: 둥근 모서리 28">
              <a:extLst>
                <a:ext uri="{FF2B5EF4-FFF2-40B4-BE49-F238E27FC236}">
                  <a16:creationId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프로그램구조</a:t>
              </a:r>
              <a:endParaRPr lang="en-US" altLang="ko-KR" sz="3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6245207" y="2597954"/>
            <a:ext cx="1924260" cy="2545089"/>
            <a:chOff x="1743389" y="1904476"/>
            <a:chExt cx="1924260" cy="2951390"/>
          </a:xfrm>
        </p:grpSpPr>
        <p:sp>
          <p:nvSpPr>
            <p:cNvPr id="31" name="사각형: 둥근 모서리 28">
              <a:extLst>
                <a:ext uri="{FF2B5EF4-FFF2-40B4-BE49-F238E27FC236}">
                  <a16:creationId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프로그램 주요 기능</a:t>
              </a:r>
              <a:endParaRPr lang="en-US" altLang="ko-KR" sz="3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8709739" y="2597954"/>
            <a:ext cx="1924260" cy="2545089"/>
            <a:chOff x="1743389" y="1904476"/>
            <a:chExt cx="1924260" cy="2951390"/>
          </a:xfrm>
        </p:grpSpPr>
        <p:sp>
          <p:nvSpPr>
            <p:cNvPr id="36" name="사각형: 둥근 모서리 28">
              <a:extLst>
                <a:ext uri="{FF2B5EF4-FFF2-40B4-BE49-F238E27FC236}">
                  <a16:creationId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프로그램 실행 화면</a:t>
              </a:r>
              <a:endParaRPr lang="en-US" altLang="ko-KR" sz="3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90AC14-9A8A-4418-A5A0-B36FC551BE6C}"/>
              </a:ext>
            </a:extLst>
          </p:cNvPr>
          <p:cNvGrpSpPr/>
          <p:nvPr/>
        </p:nvGrpSpPr>
        <p:grpSpPr>
          <a:xfrm>
            <a:off x="678700" y="1054653"/>
            <a:ext cx="11126151" cy="5428342"/>
            <a:chOff x="594610" y="1074057"/>
            <a:chExt cx="11126151" cy="542834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957EA3-06AD-4E14-A785-0ABBF9138003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A3972E-4B28-41B4-9C97-7E28B0E92BD0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4.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실행 화면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721794" y="247444"/>
            <a:ext cx="4781950" cy="703066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 err="1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ContainerList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A528AC-340C-4980-A268-28316278F536}"/>
              </a:ext>
            </a:extLst>
          </p:cNvPr>
          <p:cNvGrpSpPr/>
          <p:nvPr/>
        </p:nvGrpSpPr>
        <p:grpSpPr>
          <a:xfrm>
            <a:off x="886749" y="1612034"/>
            <a:ext cx="2624411" cy="2044407"/>
            <a:chOff x="1053167" y="1336544"/>
            <a:chExt cx="4731202" cy="4632332"/>
          </a:xfrm>
        </p:grpSpPr>
        <p:sp>
          <p:nvSpPr>
            <p:cNvPr id="38" name="자유형 57">
              <a:extLst>
                <a:ext uri="{FF2B5EF4-FFF2-40B4-BE49-F238E27FC236}">
                  <a16:creationId xmlns:a16="http://schemas.microsoft.com/office/drawing/2014/main" id="{52368A6B-2EF6-4B57-BDEF-A796A79D54C7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B4261CF-E5BC-4C02-A5DC-28565C29BA76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40" name="자유형 60">
                <a:extLst>
                  <a:ext uri="{FF2B5EF4-FFF2-40B4-BE49-F238E27FC236}">
                    <a16:creationId xmlns:a16="http://schemas.microsoft.com/office/drawing/2014/main" id="{5EA715EC-7478-4AEB-BC0D-84C26CCAB560}"/>
                  </a:ext>
                </a:extLst>
              </p:cNvPr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자유형 61">
                <a:extLst>
                  <a:ext uri="{FF2B5EF4-FFF2-40B4-BE49-F238E27FC236}">
                    <a16:creationId xmlns:a16="http://schemas.microsoft.com/office/drawing/2014/main" id="{B5DEE2A5-86D7-4B14-BDA0-AF594530EB91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7861CD9-DFB5-45E9-8FB4-5EB0C9492053}"/>
              </a:ext>
            </a:extLst>
          </p:cNvPr>
          <p:cNvGrpSpPr/>
          <p:nvPr/>
        </p:nvGrpSpPr>
        <p:grpSpPr>
          <a:xfrm>
            <a:off x="8303259" y="1534200"/>
            <a:ext cx="3130777" cy="1994796"/>
            <a:chOff x="1053167" y="1336544"/>
            <a:chExt cx="4731202" cy="4632332"/>
          </a:xfrm>
        </p:grpSpPr>
        <p:sp>
          <p:nvSpPr>
            <p:cNvPr id="59" name="자유형 57">
              <a:extLst>
                <a:ext uri="{FF2B5EF4-FFF2-40B4-BE49-F238E27FC236}">
                  <a16:creationId xmlns:a16="http://schemas.microsoft.com/office/drawing/2014/main" id="{253C757B-F9B3-4422-A167-4FBFA9998EB0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BE0FBF5-BDD5-4275-ACCD-A2BC1B007067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64" name="자유형 60">
                <a:extLst>
                  <a:ext uri="{FF2B5EF4-FFF2-40B4-BE49-F238E27FC236}">
                    <a16:creationId xmlns:a16="http://schemas.microsoft.com/office/drawing/2014/main" id="{F902315A-9C06-4735-A68B-4463C62C9088}"/>
                  </a:ext>
                </a:extLst>
              </p:cNvPr>
              <p:cNvSpPr/>
              <p:nvPr/>
            </p:nvSpPr>
            <p:spPr>
              <a:xfrm>
                <a:off x="4734300" y="2374347"/>
                <a:ext cx="2666805" cy="3289853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자유형 61">
                <a:extLst>
                  <a:ext uri="{FF2B5EF4-FFF2-40B4-BE49-F238E27FC236}">
                    <a16:creationId xmlns:a16="http://schemas.microsoft.com/office/drawing/2014/main" id="{499A8BED-D620-412F-95F0-4C1C189238BA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9E7752-00D3-4EC2-B30A-6DE68141E1ED}"/>
              </a:ext>
            </a:extLst>
          </p:cNvPr>
          <p:cNvCxnSpPr>
            <a:cxnSpLocks/>
          </p:cNvCxnSpPr>
          <p:nvPr/>
        </p:nvCxnSpPr>
        <p:spPr>
          <a:xfrm flipH="1">
            <a:off x="3511160" y="2486064"/>
            <a:ext cx="938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81179CF-A23C-431D-892F-8EB73EE4FB3C}"/>
              </a:ext>
            </a:extLst>
          </p:cNvPr>
          <p:cNvCxnSpPr>
            <a:cxnSpLocks/>
          </p:cNvCxnSpPr>
          <p:nvPr/>
        </p:nvCxnSpPr>
        <p:spPr>
          <a:xfrm flipH="1">
            <a:off x="4536678" y="2716137"/>
            <a:ext cx="1511958" cy="1521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54F348-6AEC-431F-B1FC-154F058196F3}"/>
              </a:ext>
            </a:extLst>
          </p:cNvPr>
          <p:cNvCxnSpPr>
            <a:cxnSpLocks/>
          </p:cNvCxnSpPr>
          <p:nvPr/>
        </p:nvCxnSpPr>
        <p:spPr>
          <a:xfrm>
            <a:off x="7559971" y="2535096"/>
            <a:ext cx="743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7DFC2-9885-456E-949F-011D3F77B371}"/>
              </a:ext>
            </a:extLst>
          </p:cNvPr>
          <p:cNvGrpSpPr/>
          <p:nvPr/>
        </p:nvGrpSpPr>
        <p:grpSpPr>
          <a:xfrm>
            <a:off x="4335373" y="1334040"/>
            <a:ext cx="3224598" cy="1725834"/>
            <a:chOff x="1053167" y="1336544"/>
            <a:chExt cx="4731202" cy="4632332"/>
          </a:xfrm>
        </p:grpSpPr>
        <p:sp>
          <p:nvSpPr>
            <p:cNvPr id="58" name="자유형 57"/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61" name="자유형 60"/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481E6A-752B-49E7-B957-243921CE331F}"/>
              </a:ext>
            </a:extLst>
          </p:cNvPr>
          <p:cNvGrpSpPr/>
          <p:nvPr/>
        </p:nvGrpSpPr>
        <p:grpSpPr>
          <a:xfrm>
            <a:off x="3214827" y="4029283"/>
            <a:ext cx="2897942" cy="2023179"/>
            <a:chOff x="1053167" y="1336544"/>
            <a:chExt cx="4731202" cy="4632332"/>
          </a:xfrm>
        </p:grpSpPr>
        <p:sp>
          <p:nvSpPr>
            <p:cNvPr id="48" name="자유형 57">
              <a:extLst>
                <a:ext uri="{FF2B5EF4-FFF2-40B4-BE49-F238E27FC236}">
                  <a16:creationId xmlns:a16="http://schemas.microsoft.com/office/drawing/2014/main" id="{CC0FF0B3-0C9B-42DF-A6F2-155A972CAB73}"/>
                </a:ext>
              </a:extLst>
            </p:cNvPr>
            <p:cNvSpPr/>
            <p:nvPr/>
          </p:nvSpPr>
          <p:spPr>
            <a:xfrm>
              <a:off x="1220385" y="2247562"/>
              <a:ext cx="4563984" cy="3667370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6A6883F-6207-4239-89B0-0B0241429A39}"/>
                </a:ext>
              </a:extLst>
            </p:cNvPr>
            <p:cNvGrpSpPr/>
            <p:nvPr/>
          </p:nvGrpSpPr>
          <p:grpSpPr>
            <a:xfrm>
              <a:off x="1053167" y="1336544"/>
              <a:ext cx="4563984" cy="4632332"/>
              <a:chOff x="4734300" y="1996957"/>
              <a:chExt cx="2666805" cy="3667243"/>
            </a:xfrm>
          </p:grpSpPr>
          <p:sp>
            <p:nvSpPr>
              <p:cNvPr id="50" name="자유형 60">
                <a:extLst>
                  <a:ext uri="{FF2B5EF4-FFF2-40B4-BE49-F238E27FC236}">
                    <a16:creationId xmlns:a16="http://schemas.microsoft.com/office/drawing/2014/main" id="{A5D327ED-A409-490F-976E-B119E044DCD4}"/>
                  </a:ext>
                </a:extLst>
              </p:cNvPr>
              <p:cNvSpPr/>
              <p:nvPr/>
            </p:nvSpPr>
            <p:spPr>
              <a:xfrm>
                <a:off x="4734300" y="2374346"/>
                <a:ext cx="2666805" cy="3289854"/>
              </a:xfrm>
              <a:custGeom>
                <a:avLst/>
                <a:gdLst>
                  <a:gd name="connsiteX0" fmla="*/ 0 w 1713470"/>
                  <a:gd name="connsiteY0" fmla="*/ 0 h 1935892"/>
                  <a:gd name="connsiteX1" fmla="*/ 1696995 w 1713470"/>
                  <a:gd name="connsiteY1" fmla="*/ 8238 h 1935892"/>
                  <a:gd name="connsiteX2" fmla="*/ 1705233 w 1713470"/>
                  <a:gd name="connsiteY2" fmla="*/ 1491049 h 1935892"/>
                  <a:gd name="connsiteX3" fmla="*/ 1713470 w 1713470"/>
                  <a:gd name="connsiteY3" fmla="*/ 1894703 h 1935892"/>
                  <a:gd name="connsiteX4" fmla="*/ 922638 w 1713470"/>
                  <a:gd name="connsiteY4" fmla="*/ 1935892 h 1935892"/>
                  <a:gd name="connsiteX5" fmla="*/ 32952 w 1713470"/>
                  <a:gd name="connsiteY5" fmla="*/ 1927655 h 1935892"/>
                  <a:gd name="connsiteX6" fmla="*/ 65903 w 1713470"/>
                  <a:gd name="connsiteY6" fmla="*/ 897925 h 1935892"/>
                  <a:gd name="connsiteX7" fmla="*/ 0 w 1713470"/>
                  <a:gd name="connsiteY7" fmla="*/ 0 h 1935892"/>
                  <a:gd name="connsiteX0" fmla="*/ 26851 w 1740321"/>
                  <a:gd name="connsiteY0" fmla="*/ 0 h 1935892"/>
                  <a:gd name="connsiteX1" fmla="*/ 1723846 w 1740321"/>
                  <a:gd name="connsiteY1" fmla="*/ 8238 h 1935892"/>
                  <a:gd name="connsiteX2" fmla="*/ 1732084 w 1740321"/>
                  <a:gd name="connsiteY2" fmla="*/ 1491049 h 1935892"/>
                  <a:gd name="connsiteX3" fmla="*/ 1740321 w 1740321"/>
                  <a:gd name="connsiteY3" fmla="*/ 1894703 h 1935892"/>
                  <a:gd name="connsiteX4" fmla="*/ 949489 w 1740321"/>
                  <a:gd name="connsiteY4" fmla="*/ 1935892 h 1935892"/>
                  <a:gd name="connsiteX5" fmla="*/ 59803 w 1740321"/>
                  <a:gd name="connsiteY5" fmla="*/ 1927655 h 1935892"/>
                  <a:gd name="connsiteX6" fmla="*/ 0 w 1740321"/>
                  <a:gd name="connsiteY6" fmla="*/ 914789 h 1935892"/>
                  <a:gd name="connsiteX7" fmla="*/ 26851 w 1740321"/>
                  <a:gd name="connsiteY7" fmla="*/ 0 h 1935892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24192 w 1740321"/>
                  <a:gd name="connsiteY4" fmla="*/ 1809410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40321"/>
                  <a:gd name="connsiteY0" fmla="*/ 0 h 1927655"/>
                  <a:gd name="connsiteX1" fmla="*/ 1723846 w 1740321"/>
                  <a:gd name="connsiteY1" fmla="*/ 8238 h 1927655"/>
                  <a:gd name="connsiteX2" fmla="*/ 1732084 w 1740321"/>
                  <a:gd name="connsiteY2" fmla="*/ 1491049 h 1927655"/>
                  <a:gd name="connsiteX3" fmla="*/ 1740321 w 1740321"/>
                  <a:gd name="connsiteY3" fmla="*/ 1894703 h 1927655"/>
                  <a:gd name="connsiteX4" fmla="*/ 949489 w 1740321"/>
                  <a:gd name="connsiteY4" fmla="*/ 1893732 h 1927655"/>
                  <a:gd name="connsiteX5" fmla="*/ 59803 w 1740321"/>
                  <a:gd name="connsiteY5" fmla="*/ 1927655 h 1927655"/>
                  <a:gd name="connsiteX6" fmla="*/ 0 w 1740321"/>
                  <a:gd name="connsiteY6" fmla="*/ 914789 h 1927655"/>
                  <a:gd name="connsiteX7" fmla="*/ 26851 w 1740321"/>
                  <a:gd name="connsiteY7" fmla="*/ 0 h 1927655"/>
                  <a:gd name="connsiteX0" fmla="*/ 26851 w 1770622"/>
                  <a:gd name="connsiteY0" fmla="*/ 0 h 1927655"/>
                  <a:gd name="connsiteX1" fmla="*/ 1723846 w 1770622"/>
                  <a:gd name="connsiteY1" fmla="*/ 8238 h 1927655"/>
                  <a:gd name="connsiteX2" fmla="*/ 1732084 w 1770622"/>
                  <a:gd name="connsiteY2" fmla="*/ 1491049 h 1927655"/>
                  <a:gd name="connsiteX3" fmla="*/ 1740321 w 1770622"/>
                  <a:gd name="connsiteY3" fmla="*/ 1894703 h 1927655"/>
                  <a:gd name="connsiteX4" fmla="*/ 949489 w 1770622"/>
                  <a:gd name="connsiteY4" fmla="*/ 1893732 h 1927655"/>
                  <a:gd name="connsiteX5" fmla="*/ 59803 w 1770622"/>
                  <a:gd name="connsiteY5" fmla="*/ 1927655 h 1927655"/>
                  <a:gd name="connsiteX6" fmla="*/ 0 w 1770622"/>
                  <a:gd name="connsiteY6" fmla="*/ 914789 h 1927655"/>
                  <a:gd name="connsiteX7" fmla="*/ 26851 w 1770622"/>
                  <a:gd name="connsiteY7" fmla="*/ 0 h 192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0622" h="1927655">
                    <a:moveTo>
                      <a:pt x="26851" y="0"/>
                    </a:moveTo>
                    <a:lnTo>
                      <a:pt x="1723846" y="8238"/>
                    </a:lnTo>
                    <a:cubicBezTo>
                      <a:pt x="1726592" y="502508"/>
                      <a:pt x="1822092" y="929322"/>
                      <a:pt x="1732084" y="1491049"/>
                    </a:cubicBezTo>
                    <a:lnTo>
                      <a:pt x="1740321" y="1894703"/>
                    </a:lnTo>
                    <a:cubicBezTo>
                      <a:pt x="1476710" y="1894379"/>
                      <a:pt x="1213100" y="1868759"/>
                      <a:pt x="949489" y="1893732"/>
                    </a:cubicBezTo>
                    <a:lnTo>
                      <a:pt x="59803" y="1927655"/>
                    </a:lnTo>
                    <a:lnTo>
                      <a:pt x="0" y="914789"/>
                    </a:lnTo>
                    <a:lnTo>
                      <a:pt x="26851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자유형 61">
                <a:extLst>
                  <a:ext uri="{FF2B5EF4-FFF2-40B4-BE49-F238E27FC236}">
                    <a16:creationId xmlns:a16="http://schemas.microsoft.com/office/drawing/2014/main" id="{6DA18E7A-EFBA-4A61-9972-65F411894772}"/>
                  </a:ext>
                </a:extLst>
              </p:cNvPr>
              <p:cNvSpPr/>
              <p:nvPr/>
            </p:nvSpPr>
            <p:spPr>
              <a:xfrm rot="16200000">
                <a:off x="5738298" y="2162468"/>
                <a:ext cx="653614" cy="322591"/>
              </a:xfrm>
              <a:custGeom>
                <a:avLst/>
                <a:gdLst>
                  <a:gd name="connsiteX0" fmla="*/ 90616 w 1935892"/>
                  <a:gd name="connsiteY0" fmla="*/ 57665 h 486032"/>
                  <a:gd name="connsiteX1" fmla="*/ 0 w 1935892"/>
                  <a:gd name="connsiteY1" fmla="*/ 140043 h 486032"/>
                  <a:gd name="connsiteX2" fmla="*/ 74140 w 1935892"/>
                  <a:gd name="connsiteY2" fmla="*/ 140043 h 486032"/>
                  <a:gd name="connsiteX3" fmla="*/ 49427 w 1935892"/>
                  <a:gd name="connsiteY3" fmla="*/ 205946 h 486032"/>
                  <a:gd name="connsiteX4" fmla="*/ 131805 w 1935892"/>
                  <a:gd name="connsiteY4" fmla="*/ 214183 h 486032"/>
                  <a:gd name="connsiteX5" fmla="*/ 8238 w 1935892"/>
                  <a:gd name="connsiteY5" fmla="*/ 247135 h 486032"/>
                  <a:gd name="connsiteX6" fmla="*/ 123567 w 1935892"/>
                  <a:gd name="connsiteY6" fmla="*/ 280086 h 486032"/>
                  <a:gd name="connsiteX7" fmla="*/ 49427 w 1935892"/>
                  <a:gd name="connsiteY7" fmla="*/ 313038 h 486032"/>
                  <a:gd name="connsiteX8" fmla="*/ 148281 w 1935892"/>
                  <a:gd name="connsiteY8" fmla="*/ 345989 h 486032"/>
                  <a:gd name="connsiteX9" fmla="*/ 90616 w 1935892"/>
                  <a:gd name="connsiteY9" fmla="*/ 370702 h 486032"/>
                  <a:gd name="connsiteX10" fmla="*/ 57665 w 1935892"/>
                  <a:gd name="connsiteY10" fmla="*/ 411892 h 486032"/>
                  <a:gd name="connsiteX11" fmla="*/ 98854 w 1935892"/>
                  <a:gd name="connsiteY11" fmla="*/ 428367 h 486032"/>
                  <a:gd name="connsiteX12" fmla="*/ 57665 w 1935892"/>
                  <a:gd name="connsiteY12" fmla="*/ 477794 h 486032"/>
                  <a:gd name="connsiteX13" fmla="*/ 1878227 w 1935892"/>
                  <a:gd name="connsiteY13" fmla="*/ 486032 h 486032"/>
                  <a:gd name="connsiteX14" fmla="*/ 1787611 w 1935892"/>
                  <a:gd name="connsiteY14" fmla="*/ 420129 h 486032"/>
                  <a:gd name="connsiteX15" fmla="*/ 1853513 w 1935892"/>
                  <a:gd name="connsiteY15" fmla="*/ 378940 h 486032"/>
                  <a:gd name="connsiteX16" fmla="*/ 1828800 w 1935892"/>
                  <a:gd name="connsiteY16" fmla="*/ 345989 h 486032"/>
                  <a:gd name="connsiteX17" fmla="*/ 1919416 w 1935892"/>
                  <a:gd name="connsiteY17" fmla="*/ 329513 h 486032"/>
                  <a:gd name="connsiteX18" fmla="*/ 1861751 w 1935892"/>
                  <a:gd name="connsiteY18" fmla="*/ 280086 h 486032"/>
                  <a:gd name="connsiteX19" fmla="*/ 1935892 w 1935892"/>
                  <a:gd name="connsiteY19" fmla="*/ 255373 h 486032"/>
                  <a:gd name="connsiteX20" fmla="*/ 1837038 w 1935892"/>
                  <a:gd name="connsiteY20" fmla="*/ 164756 h 486032"/>
                  <a:gd name="connsiteX21" fmla="*/ 1869989 w 1935892"/>
                  <a:gd name="connsiteY21" fmla="*/ 107092 h 486032"/>
                  <a:gd name="connsiteX22" fmla="*/ 1762897 w 1935892"/>
                  <a:gd name="connsiteY22" fmla="*/ 32951 h 486032"/>
                  <a:gd name="connsiteX23" fmla="*/ 1804086 w 1935892"/>
                  <a:gd name="connsiteY23" fmla="*/ 0 h 486032"/>
                  <a:gd name="connsiteX24" fmla="*/ 90616 w 1935892"/>
                  <a:gd name="connsiteY24" fmla="*/ 57665 h 4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35892" h="486032">
                    <a:moveTo>
                      <a:pt x="90616" y="57665"/>
                    </a:moveTo>
                    <a:lnTo>
                      <a:pt x="0" y="140043"/>
                    </a:lnTo>
                    <a:lnTo>
                      <a:pt x="74140" y="140043"/>
                    </a:lnTo>
                    <a:lnTo>
                      <a:pt x="49427" y="205946"/>
                    </a:lnTo>
                    <a:lnTo>
                      <a:pt x="131805" y="214183"/>
                    </a:lnTo>
                    <a:lnTo>
                      <a:pt x="8238" y="247135"/>
                    </a:lnTo>
                    <a:lnTo>
                      <a:pt x="123567" y="280086"/>
                    </a:lnTo>
                    <a:lnTo>
                      <a:pt x="49427" y="313038"/>
                    </a:lnTo>
                    <a:lnTo>
                      <a:pt x="148281" y="345989"/>
                    </a:lnTo>
                    <a:lnTo>
                      <a:pt x="90616" y="370702"/>
                    </a:lnTo>
                    <a:lnTo>
                      <a:pt x="57665" y="411892"/>
                    </a:lnTo>
                    <a:lnTo>
                      <a:pt x="98854" y="428367"/>
                    </a:lnTo>
                    <a:lnTo>
                      <a:pt x="57665" y="477794"/>
                    </a:lnTo>
                    <a:lnTo>
                      <a:pt x="1878227" y="486032"/>
                    </a:lnTo>
                    <a:lnTo>
                      <a:pt x="1787611" y="420129"/>
                    </a:lnTo>
                    <a:lnTo>
                      <a:pt x="1853513" y="378940"/>
                    </a:lnTo>
                    <a:lnTo>
                      <a:pt x="1828800" y="345989"/>
                    </a:lnTo>
                    <a:lnTo>
                      <a:pt x="1919416" y="329513"/>
                    </a:lnTo>
                    <a:lnTo>
                      <a:pt x="1861751" y="280086"/>
                    </a:lnTo>
                    <a:lnTo>
                      <a:pt x="1935892" y="255373"/>
                    </a:lnTo>
                    <a:lnTo>
                      <a:pt x="1837038" y="164756"/>
                    </a:lnTo>
                    <a:lnTo>
                      <a:pt x="1869989" y="107092"/>
                    </a:lnTo>
                    <a:lnTo>
                      <a:pt x="1762897" y="32951"/>
                    </a:lnTo>
                    <a:lnTo>
                      <a:pt x="1804086" y="0"/>
                    </a:lnTo>
                    <a:lnTo>
                      <a:pt x="90616" y="57665"/>
                    </a:lnTo>
                    <a:close/>
                  </a:path>
                </a:pathLst>
              </a:custGeom>
              <a:solidFill>
                <a:srgbClr val="EAC096">
                  <a:alpha val="58000"/>
                </a:srgb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BF1B94-99A5-4412-8FAA-5B53A58171D7}"/>
              </a:ext>
            </a:extLst>
          </p:cNvPr>
          <p:cNvSpPr txBox="1"/>
          <p:nvPr/>
        </p:nvSpPr>
        <p:spPr>
          <a:xfrm>
            <a:off x="3790685" y="2497038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AAD279-0DD5-4B08-9C65-BC7EC703CA80}"/>
              </a:ext>
            </a:extLst>
          </p:cNvPr>
          <p:cNvSpPr txBox="1"/>
          <p:nvPr/>
        </p:nvSpPr>
        <p:spPr>
          <a:xfrm>
            <a:off x="4715010" y="3431568"/>
            <a:ext cx="3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BDE9B4-75CB-43BD-9B51-A8ADB881DA67}"/>
              </a:ext>
            </a:extLst>
          </p:cNvPr>
          <p:cNvSpPr txBox="1"/>
          <p:nvPr/>
        </p:nvSpPr>
        <p:spPr>
          <a:xfrm>
            <a:off x="7751262" y="2129227"/>
            <a:ext cx="41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905AFF-BEEE-4955-BF64-5C948DE4A0E8}"/>
              </a:ext>
            </a:extLst>
          </p:cNvPr>
          <p:cNvSpPr/>
          <p:nvPr/>
        </p:nvSpPr>
        <p:spPr>
          <a:xfrm>
            <a:off x="3128072" y="4497796"/>
            <a:ext cx="858002" cy="606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B81BCAA-6E36-437F-AE43-FB47BD6DDD2D}"/>
              </a:ext>
            </a:extLst>
          </p:cNvPr>
          <p:cNvSpPr/>
          <p:nvPr/>
        </p:nvSpPr>
        <p:spPr>
          <a:xfrm>
            <a:off x="10485977" y="2254373"/>
            <a:ext cx="493327" cy="211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43C3E6-E16A-44A2-8582-E03428F04986}"/>
              </a:ext>
            </a:extLst>
          </p:cNvPr>
          <p:cNvSpPr/>
          <p:nvPr/>
        </p:nvSpPr>
        <p:spPr>
          <a:xfrm>
            <a:off x="886749" y="3121094"/>
            <a:ext cx="870909" cy="307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B4AA55-D803-45F1-A03B-CEB055BD5565}"/>
              </a:ext>
            </a:extLst>
          </p:cNvPr>
          <p:cNvSpPr/>
          <p:nvPr/>
        </p:nvSpPr>
        <p:spPr>
          <a:xfrm>
            <a:off x="3176536" y="5228036"/>
            <a:ext cx="918702" cy="800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0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B34225-620C-4647-BA75-5DB665FF9435}"/>
              </a:ext>
            </a:extLst>
          </p:cNvPr>
          <p:cNvGrpSpPr/>
          <p:nvPr/>
        </p:nvGrpSpPr>
        <p:grpSpPr>
          <a:xfrm>
            <a:off x="817285" y="1190445"/>
            <a:ext cx="5139439" cy="5391510"/>
            <a:chOff x="594610" y="1074057"/>
            <a:chExt cx="11126151" cy="54283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4A00C0F-8C6C-4F34-9A98-9E56915F8E3B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66FDF0-FD30-45A3-A14D-6165F7A3F968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1461925" y="2874388"/>
            <a:ext cx="3786252" cy="3252192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94707" y="2072613"/>
            <a:ext cx="3786252" cy="4107912"/>
            <a:chOff x="4734300" y="1996957"/>
            <a:chExt cx="2666805" cy="3667243"/>
          </a:xfrm>
        </p:grpSpPr>
        <p:sp>
          <p:nvSpPr>
            <p:cNvPr id="61" name="자유형 60"/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1FE66-4739-4228-8D9B-D8DCE477D4CA}"/>
              </a:ext>
            </a:extLst>
          </p:cNvPr>
          <p:cNvGrpSpPr/>
          <p:nvPr/>
        </p:nvGrpSpPr>
        <p:grpSpPr>
          <a:xfrm>
            <a:off x="6407633" y="1190445"/>
            <a:ext cx="5139439" cy="5391510"/>
            <a:chOff x="594610" y="1074057"/>
            <a:chExt cx="11126151" cy="54283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FBD4EC-4641-48BC-8152-313001ABE202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FA6330-DD30-424D-A5A5-AD5A9E0E121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721794" y="247444"/>
            <a:ext cx="4781950" cy="703066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StorageType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694399-DD65-4977-99A7-0EC10CE4D3EC}"/>
              </a:ext>
            </a:extLst>
          </p:cNvPr>
          <p:cNvGrpSpPr/>
          <p:nvPr/>
        </p:nvGrpSpPr>
        <p:grpSpPr>
          <a:xfrm>
            <a:off x="1401453" y="1329770"/>
            <a:ext cx="3761063" cy="726392"/>
            <a:chOff x="594610" y="1074057"/>
            <a:chExt cx="11306044" cy="5768084"/>
          </a:xfrm>
        </p:grpSpPr>
        <p:sp>
          <p:nvSpPr>
            <p:cNvPr id="41" name="직사각형 5">
              <a:extLst>
                <a:ext uri="{FF2B5EF4-FFF2-40B4-BE49-F238E27FC236}">
                  <a16:creationId xmlns:a16="http://schemas.microsoft.com/office/drawing/2014/main" id="{9D7F75B0-F140-4C04-B9B2-29704C608D6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4B3B73AE-6686-41D2-A812-8F75DD562689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2 -&gt; Storage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정보 출력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5AE71E1-67F5-437C-A914-48D861E046DD}"/>
              </a:ext>
            </a:extLst>
          </p:cNvPr>
          <p:cNvGrpSpPr/>
          <p:nvPr/>
        </p:nvGrpSpPr>
        <p:grpSpPr>
          <a:xfrm>
            <a:off x="7029484" y="1320187"/>
            <a:ext cx="3761063" cy="726392"/>
            <a:chOff x="594610" y="1074057"/>
            <a:chExt cx="11306044" cy="5768084"/>
          </a:xfrm>
        </p:grpSpPr>
        <p:sp>
          <p:nvSpPr>
            <p:cNvPr id="48" name="직사각형 5">
              <a:extLst>
                <a:ext uri="{FF2B5EF4-FFF2-40B4-BE49-F238E27FC236}">
                  <a16:creationId xmlns:a16="http://schemas.microsoft.com/office/drawing/2014/main" id="{897CD67B-973F-4E32-9D36-72E6C045290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49" name="직사각형 4">
              <a:extLst>
                <a:ext uri="{FF2B5EF4-FFF2-40B4-BE49-F238E27FC236}">
                  <a16:creationId xmlns:a16="http://schemas.microsoft.com/office/drawing/2014/main" id="{AF6D6A3A-DA08-48F8-9D1A-92AD26258FE7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3 -&gt; Storage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상세 정보 출력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D882-A4FE-4028-9361-E43FD3DFD94B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4.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실행 화면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571C29-CD46-4830-A931-0185A84595DE}"/>
              </a:ext>
            </a:extLst>
          </p:cNvPr>
          <p:cNvSpPr/>
          <p:nvPr/>
        </p:nvSpPr>
        <p:spPr>
          <a:xfrm>
            <a:off x="1401452" y="4221437"/>
            <a:ext cx="2011695" cy="492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자유형 57">
            <a:extLst>
              <a:ext uri="{FF2B5EF4-FFF2-40B4-BE49-F238E27FC236}">
                <a16:creationId xmlns:a16="http://schemas.microsoft.com/office/drawing/2014/main" id="{BBA513E6-FFDD-46DF-A1C1-FBFDA080A5E5}"/>
              </a:ext>
            </a:extLst>
          </p:cNvPr>
          <p:cNvSpPr/>
          <p:nvPr/>
        </p:nvSpPr>
        <p:spPr>
          <a:xfrm>
            <a:off x="7617159" y="2742167"/>
            <a:ext cx="2926903" cy="366030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02D97B-8CEA-40B6-A32F-6D92F911906A}"/>
              </a:ext>
            </a:extLst>
          </p:cNvPr>
          <p:cNvGrpSpPr/>
          <p:nvPr/>
        </p:nvGrpSpPr>
        <p:grpSpPr>
          <a:xfrm>
            <a:off x="7449941" y="2144875"/>
            <a:ext cx="2926903" cy="4311546"/>
            <a:chOff x="4734300" y="2244327"/>
            <a:chExt cx="2666805" cy="3419873"/>
          </a:xfrm>
        </p:grpSpPr>
        <p:sp>
          <p:nvSpPr>
            <p:cNvPr id="55" name="자유형 60">
              <a:extLst>
                <a:ext uri="{FF2B5EF4-FFF2-40B4-BE49-F238E27FC236}">
                  <a16:creationId xmlns:a16="http://schemas.microsoft.com/office/drawing/2014/main" id="{FF0F975E-BF81-4013-8164-A8B76F8A786A}"/>
                </a:ext>
              </a:extLst>
            </p:cNvPr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자유형 61">
              <a:extLst>
                <a:ext uri="{FF2B5EF4-FFF2-40B4-BE49-F238E27FC236}">
                  <a16:creationId xmlns:a16="http://schemas.microsoft.com/office/drawing/2014/main" id="{107D7625-DEB6-40B8-B858-8CA7162223A1}"/>
                </a:ext>
              </a:extLst>
            </p:cNvPr>
            <p:cNvSpPr/>
            <p:nvPr/>
          </p:nvSpPr>
          <p:spPr>
            <a:xfrm rot="16200000">
              <a:off x="5871068" y="2288700"/>
              <a:ext cx="325246" cy="236499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2294EA-08EB-4C04-907E-CD992529E0DB}"/>
              </a:ext>
            </a:extLst>
          </p:cNvPr>
          <p:cNvSpPr/>
          <p:nvPr/>
        </p:nvSpPr>
        <p:spPr>
          <a:xfrm>
            <a:off x="7456913" y="3052023"/>
            <a:ext cx="1420757" cy="1040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29E4D3-224F-47E3-9724-9874CDFBB2D6}"/>
              </a:ext>
            </a:extLst>
          </p:cNvPr>
          <p:cNvSpPr/>
          <p:nvPr/>
        </p:nvSpPr>
        <p:spPr>
          <a:xfrm>
            <a:off x="1401451" y="4787592"/>
            <a:ext cx="2011695" cy="492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E20C1F-E767-432F-A087-0BFE4B2F569B}"/>
              </a:ext>
            </a:extLst>
          </p:cNvPr>
          <p:cNvSpPr/>
          <p:nvPr/>
        </p:nvSpPr>
        <p:spPr>
          <a:xfrm>
            <a:off x="1401450" y="5349819"/>
            <a:ext cx="2011695" cy="539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2475C1-1745-4331-AF7F-B3D8A6D471E6}"/>
              </a:ext>
            </a:extLst>
          </p:cNvPr>
          <p:cNvSpPr/>
          <p:nvPr/>
        </p:nvSpPr>
        <p:spPr>
          <a:xfrm>
            <a:off x="1401450" y="3303190"/>
            <a:ext cx="2011695" cy="887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2134AF-D3F4-4B68-BE97-231B7AB74C17}"/>
              </a:ext>
            </a:extLst>
          </p:cNvPr>
          <p:cNvSpPr/>
          <p:nvPr/>
        </p:nvSpPr>
        <p:spPr>
          <a:xfrm>
            <a:off x="7449941" y="4150124"/>
            <a:ext cx="1427729" cy="68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D89561-815B-4FC9-8954-B766B36A9EA1}"/>
              </a:ext>
            </a:extLst>
          </p:cNvPr>
          <p:cNvSpPr/>
          <p:nvPr/>
        </p:nvSpPr>
        <p:spPr>
          <a:xfrm>
            <a:off x="7456913" y="4881329"/>
            <a:ext cx="1427729" cy="68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EC3726-E830-4CCF-B2D5-42D7E909E077}"/>
              </a:ext>
            </a:extLst>
          </p:cNvPr>
          <p:cNvSpPr/>
          <p:nvPr/>
        </p:nvSpPr>
        <p:spPr>
          <a:xfrm>
            <a:off x="7497095" y="5616156"/>
            <a:ext cx="1427729" cy="68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15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B34225-620C-4647-BA75-5DB665FF9435}"/>
              </a:ext>
            </a:extLst>
          </p:cNvPr>
          <p:cNvGrpSpPr/>
          <p:nvPr/>
        </p:nvGrpSpPr>
        <p:grpSpPr>
          <a:xfrm>
            <a:off x="817285" y="1190445"/>
            <a:ext cx="5139439" cy="5391510"/>
            <a:chOff x="594610" y="1074057"/>
            <a:chExt cx="11126151" cy="54283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4A00C0F-8C6C-4F34-9A98-9E56915F8E3B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66FDF0-FD30-45A3-A14D-6165F7A3F968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1461925" y="3063812"/>
            <a:ext cx="3786252" cy="3062767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94707" y="2311879"/>
            <a:ext cx="3786252" cy="3868645"/>
            <a:chOff x="4734300" y="1996957"/>
            <a:chExt cx="2666805" cy="3667243"/>
          </a:xfrm>
        </p:grpSpPr>
        <p:sp>
          <p:nvSpPr>
            <p:cNvPr id="61" name="자유형 60"/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16200000">
              <a:off x="5738298" y="2162468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1FE66-4739-4228-8D9B-D8DCE477D4CA}"/>
              </a:ext>
            </a:extLst>
          </p:cNvPr>
          <p:cNvGrpSpPr/>
          <p:nvPr/>
        </p:nvGrpSpPr>
        <p:grpSpPr>
          <a:xfrm>
            <a:off x="6407633" y="1190445"/>
            <a:ext cx="5139439" cy="5391510"/>
            <a:chOff x="594610" y="1074057"/>
            <a:chExt cx="11126151" cy="54283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FBD4EC-4641-48BC-8152-313001ABE202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FA6330-DD30-424D-A5A5-AD5A9E0E121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721794" y="247444"/>
            <a:ext cx="4781950" cy="703066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AccountBook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694399-DD65-4977-99A7-0EC10CE4D3EC}"/>
              </a:ext>
            </a:extLst>
          </p:cNvPr>
          <p:cNvGrpSpPr/>
          <p:nvPr/>
        </p:nvGrpSpPr>
        <p:grpSpPr>
          <a:xfrm>
            <a:off x="1401453" y="1329770"/>
            <a:ext cx="3761063" cy="726392"/>
            <a:chOff x="594610" y="1074057"/>
            <a:chExt cx="11306044" cy="5768084"/>
          </a:xfrm>
        </p:grpSpPr>
        <p:sp>
          <p:nvSpPr>
            <p:cNvPr id="41" name="직사각형 5">
              <a:extLst>
                <a:ext uri="{FF2B5EF4-FFF2-40B4-BE49-F238E27FC236}">
                  <a16:creationId xmlns:a16="http://schemas.microsoft.com/office/drawing/2014/main" id="{9D7F75B0-F140-4C04-B9B2-29704C608D62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4B3B73AE-6686-41D2-A812-8F75DD562689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2 -&gt; </a:t>
              </a:r>
              <a:r>
                <a:rPr lang="ko-KR" altLang="en-US" sz="20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월간 소비 패턴 분석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5AE71E1-67F5-437C-A914-48D861E046DD}"/>
              </a:ext>
            </a:extLst>
          </p:cNvPr>
          <p:cNvGrpSpPr/>
          <p:nvPr/>
        </p:nvGrpSpPr>
        <p:grpSpPr>
          <a:xfrm>
            <a:off x="7029484" y="1320187"/>
            <a:ext cx="3761063" cy="726392"/>
            <a:chOff x="594610" y="1074057"/>
            <a:chExt cx="11306044" cy="5768084"/>
          </a:xfrm>
        </p:grpSpPr>
        <p:sp>
          <p:nvSpPr>
            <p:cNvPr id="48" name="직사각형 5">
              <a:extLst>
                <a:ext uri="{FF2B5EF4-FFF2-40B4-BE49-F238E27FC236}">
                  <a16:creationId xmlns:a16="http://schemas.microsoft.com/office/drawing/2014/main" id="{897CD67B-973F-4E32-9D36-72E6C045290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49" name="직사각형 4">
              <a:extLst>
                <a:ext uri="{FF2B5EF4-FFF2-40B4-BE49-F238E27FC236}">
                  <a16:creationId xmlns:a16="http://schemas.microsoft.com/office/drawing/2014/main" id="{AF6D6A3A-DA08-48F8-9D1A-92AD26258FE7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3 -&gt;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연간 소비 패턴 분석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D882-A4FE-4028-9361-E43FD3DFD94B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</a:t>
            </a:r>
            <a:r>
              <a:rPr lang="ko-KR" altLang="en-US" sz="2400" b="1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실행 화면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571C29-CD46-4830-A931-0185A84595DE}"/>
              </a:ext>
            </a:extLst>
          </p:cNvPr>
          <p:cNvSpPr/>
          <p:nvPr/>
        </p:nvSpPr>
        <p:spPr>
          <a:xfrm>
            <a:off x="2306716" y="5925917"/>
            <a:ext cx="1572826" cy="137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728819-9147-4247-8867-FA611B528CF7}"/>
              </a:ext>
            </a:extLst>
          </p:cNvPr>
          <p:cNvSpPr/>
          <p:nvPr/>
        </p:nvSpPr>
        <p:spPr>
          <a:xfrm>
            <a:off x="1294707" y="4847808"/>
            <a:ext cx="3632400" cy="1278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자유형 57">
            <a:extLst>
              <a:ext uri="{FF2B5EF4-FFF2-40B4-BE49-F238E27FC236}">
                <a16:creationId xmlns:a16="http://schemas.microsoft.com/office/drawing/2014/main" id="{BBA513E6-FFDD-46DF-A1C1-FBFDA080A5E5}"/>
              </a:ext>
            </a:extLst>
          </p:cNvPr>
          <p:cNvSpPr/>
          <p:nvPr/>
        </p:nvSpPr>
        <p:spPr>
          <a:xfrm>
            <a:off x="7617159" y="2742167"/>
            <a:ext cx="2926903" cy="366030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02D97B-8CEA-40B6-A32F-6D92F911906A}"/>
              </a:ext>
            </a:extLst>
          </p:cNvPr>
          <p:cNvGrpSpPr/>
          <p:nvPr/>
        </p:nvGrpSpPr>
        <p:grpSpPr>
          <a:xfrm>
            <a:off x="7449941" y="2144875"/>
            <a:ext cx="2926903" cy="4311546"/>
            <a:chOff x="4734300" y="2244327"/>
            <a:chExt cx="2666805" cy="3419873"/>
          </a:xfrm>
        </p:grpSpPr>
        <p:sp>
          <p:nvSpPr>
            <p:cNvPr id="55" name="자유형 60">
              <a:extLst>
                <a:ext uri="{FF2B5EF4-FFF2-40B4-BE49-F238E27FC236}">
                  <a16:creationId xmlns:a16="http://schemas.microsoft.com/office/drawing/2014/main" id="{FF0F975E-BF81-4013-8164-A8B76F8A786A}"/>
                </a:ext>
              </a:extLst>
            </p:cNvPr>
            <p:cNvSpPr/>
            <p:nvPr/>
          </p:nvSpPr>
          <p:spPr>
            <a:xfrm>
              <a:off x="4734300" y="2374346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자유형 61">
              <a:extLst>
                <a:ext uri="{FF2B5EF4-FFF2-40B4-BE49-F238E27FC236}">
                  <a16:creationId xmlns:a16="http://schemas.microsoft.com/office/drawing/2014/main" id="{107D7625-DEB6-40B8-B858-8CA7162223A1}"/>
                </a:ext>
              </a:extLst>
            </p:cNvPr>
            <p:cNvSpPr/>
            <p:nvPr/>
          </p:nvSpPr>
          <p:spPr>
            <a:xfrm rot="16200000">
              <a:off x="5871068" y="2288700"/>
              <a:ext cx="325246" cy="236499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366E20-623C-4348-9D47-53C6D5B73053}"/>
              </a:ext>
            </a:extLst>
          </p:cNvPr>
          <p:cNvSpPr/>
          <p:nvPr/>
        </p:nvSpPr>
        <p:spPr>
          <a:xfrm>
            <a:off x="7959868" y="6244026"/>
            <a:ext cx="1572826" cy="137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2294EA-08EB-4C04-907E-CD992529E0DB}"/>
              </a:ext>
            </a:extLst>
          </p:cNvPr>
          <p:cNvSpPr/>
          <p:nvPr/>
        </p:nvSpPr>
        <p:spPr>
          <a:xfrm>
            <a:off x="7392954" y="4181384"/>
            <a:ext cx="2983890" cy="2221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7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B34225-620C-4647-BA75-5DB665FF9435}"/>
              </a:ext>
            </a:extLst>
          </p:cNvPr>
          <p:cNvGrpSpPr/>
          <p:nvPr/>
        </p:nvGrpSpPr>
        <p:grpSpPr>
          <a:xfrm>
            <a:off x="1058192" y="861971"/>
            <a:ext cx="10075616" cy="5391510"/>
            <a:chOff x="594610" y="1074057"/>
            <a:chExt cx="11126151" cy="54283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4A00C0F-8C6C-4F34-9A98-9E56915F8E3B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66FDF0-FD30-45A3-A14D-6165F7A3F968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8E6BF0-6573-468B-83A7-FD4EE4D69E80}"/>
              </a:ext>
            </a:extLst>
          </p:cNvPr>
          <p:cNvGrpSpPr/>
          <p:nvPr/>
        </p:nvGrpSpPr>
        <p:grpSpPr>
          <a:xfrm>
            <a:off x="3649164" y="2145312"/>
            <a:ext cx="4781950" cy="2693018"/>
            <a:chOff x="594610" y="1074057"/>
            <a:chExt cx="11306044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31367E6-2DAA-41AE-A864-641ED434C9B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DBA5454D-1161-434C-B386-FEEBBA9EDF8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0" b="1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감사합니다</a:t>
              </a:r>
              <a:endParaRPr kumimoji="0" lang="ko-KR" alt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9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066187304"/>
              </p:ext>
            </p:extLst>
          </p:nvPr>
        </p:nvGraphicFramePr>
        <p:xfrm>
          <a:off x="6096000" y="2651318"/>
          <a:ext cx="4999085" cy="327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315D3DC-B99D-4114-961E-57BE2450C34D}"/>
              </a:ext>
            </a:extLst>
          </p:cNvPr>
          <p:cNvSpPr/>
          <p:nvPr/>
        </p:nvSpPr>
        <p:spPr>
          <a:xfrm>
            <a:off x="1219135" y="3076403"/>
            <a:ext cx="4408098" cy="257691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A592C5-892F-4284-899A-1FB0DEC41347}"/>
              </a:ext>
            </a:extLst>
          </p:cNvPr>
          <p:cNvSpPr/>
          <p:nvPr/>
        </p:nvSpPr>
        <p:spPr>
          <a:xfrm>
            <a:off x="1391987" y="3242226"/>
            <a:ext cx="1190445" cy="10466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E09AD1-3BCC-4199-B6FA-DD59FC2652C5}"/>
              </a:ext>
            </a:extLst>
          </p:cNvPr>
          <p:cNvSpPr/>
          <p:nvPr/>
        </p:nvSpPr>
        <p:spPr>
          <a:xfrm>
            <a:off x="2810072" y="3242226"/>
            <a:ext cx="1190445" cy="10466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BEF30B-3F7A-4662-8292-35604495F33D}"/>
              </a:ext>
            </a:extLst>
          </p:cNvPr>
          <p:cNvSpPr/>
          <p:nvPr/>
        </p:nvSpPr>
        <p:spPr>
          <a:xfrm>
            <a:off x="4228158" y="3242227"/>
            <a:ext cx="1190445" cy="10466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514A6B-A968-46B3-B8BA-47A9FEED6888}"/>
              </a:ext>
            </a:extLst>
          </p:cNvPr>
          <p:cNvSpPr/>
          <p:nvPr/>
        </p:nvSpPr>
        <p:spPr>
          <a:xfrm>
            <a:off x="1391987" y="4447771"/>
            <a:ext cx="1190445" cy="10466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4519AB-18A3-4A77-AAFD-B253A69F0A4F}"/>
              </a:ext>
            </a:extLst>
          </p:cNvPr>
          <p:cNvSpPr/>
          <p:nvPr/>
        </p:nvSpPr>
        <p:spPr>
          <a:xfrm>
            <a:off x="2810072" y="4447771"/>
            <a:ext cx="1190445" cy="10466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C1EDDD-F0E4-4A81-9906-D69E57B08F8A}"/>
              </a:ext>
            </a:extLst>
          </p:cNvPr>
          <p:cNvSpPr/>
          <p:nvPr/>
        </p:nvSpPr>
        <p:spPr>
          <a:xfrm>
            <a:off x="4228158" y="4447772"/>
            <a:ext cx="1190445" cy="10466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2B6BFC-7316-4111-BE42-467F4D7AAEC2}"/>
              </a:ext>
            </a:extLst>
          </p:cNvPr>
          <p:cNvGrpSpPr/>
          <p:nvPr/>
        </p:nvGrpSpPr>
        <p:grpSpPr>
          <a:xfrm>
            <a:off x="1432876" y="1877507"/>
            <a:ext cx="4059109" cy="688140"/>
            <a:chOff x="594611" y="1074060"/>
            <a:chExt cx="11306043" cy="5768081"/>
          </a:xfrm>
        </p:grpSpPr>
        <p:sp>
          <p:nvSpPr>
            <p:cNvPr id="32" name="직사각형 5">
              <a:extLst>
                <a:ext uri="{FF2B5EF4-FFF2-40B4-BE49-F238E27FC236}">
                  <a16:creationId xmlns:a16="http://schemas.microsoft.com/office/drawing/2014/main" id="{C81762AB-E705-47F0-9463-20796DB9AB3F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3" name="직사각형 4">
              <a:extLst>
                <a:ext uri="{FF2B5EF4-FFF2-40B4-BE49-F238E27FC236}">
                  <a16:creationId xmlns:a16="http://schemas.microsoft.com/office/drawing/2014/main" id="{2105C736-2EFA-493D-9C37-C5ED875D5F8B}"/>
                </a:ext>
              </a:extLst>
            </p:cNvPr>
            <p:cNvSpPr/>
            <p:nvPr/>
          </p:nvSpPr>
          <p:spPr>
            <a:xfrm>
              <a:off x="594611" y="1074060"/>
              <a:ext cx="11002779" cy="529771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집안정리 프로그램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80A2FE6-2294-4106-86A7-728213F1356A}"/>
              </a:ext>
            </a:extLst>
          </p:cNvPr>
          <p:cNvGrpSpPr/>
          <p:nvPr/>
        </p:nvGrpSpPr>
        <p:grpSpPr>
          <a:xfrm>
            <a:off x="6700017" y="1877507"/>
            <a:ext cx="4059109" cy="688140"/>
            <a:chOff x="594611" y="1450896"/>
            <a:chExt cx="11306043" cy="5768080"/>
          </a:xfrm>
        </p:grpSpPr>
        <p:sp>
          <p:nvSpPr>
            <p:cNvPr id="38" name="직사각형 5">
              <a:extLst>
                <a:ext uri="{FF2B5EF4-FFF2-40B4-BE49-F238E27FC236}">
                  <a16:creationId xmlns:a16="http://schemas.microsoft.com/office/drawing/2014/main" id="{E1228226-4411-4C1B-BF8C-E6E17600A66F}"/>
                </a:ext>
              </a:extLst>
            </p:cNvPr>
            <p:cNvSpPr/>
            <p:nvPr/>
          </p:nvSpPr>
          <p:spPr>
            <a:xfrm>
              <a:off x="717980" y="1581515"/>
              <a:ext cx="11182674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9" name="직사각형 4">
              <a:extLst>
                <a:ext uri="{FF2B5EF4-FFF2-40B4-BE49-F238E27FC236}">
                  <a16:creationId xmlns:a16="http://schemas.microsoft.com/office/drawing/2014/main" id="{9FCC2B44-29B8-498F-B517-C44F9552F3EC}"/>
                </a:ext>
              </a:extLst>
            </p:cNvPr>
            <p:cNvSpPr/>
            <p:nvPr/>
          </p:nvSpPr>
          <p:spPr>
            <a:xfrm>
              <a:off x="594611" y="1450896"/>
              <a:ext cx="11002780" cy="529770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소비 패턴 분석 프로그램</a:t>
              </a:r>
            </a:p>
          </p:txBody>
        </p:sp>
      </p:grp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B56B009A-6962-4AA4-8DBF-596D0FAA3C51}"/>
              </a:ext>
            </a:extLst>
          </p:cNvPr>
          <p:cNvSpPr/>
          <p:nvPr/>
        </p:nvSpPr>
        <p:spPr>
          <a:xfrm>
            <a:off x="5725914" y="1948401"/>
            <a:ext cx="707247" cy="632024"/>
          </a:xfrm>
          <a:prstGeom prst="mathPlus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5DA4D2-1667-4C8B-A54E-CC5F9DDCF041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.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소개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3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1" y="2038349"/>
            <a:ext cx="5139440" cy="4464049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F61F34-B7E2-41A0-A1C8-560D4E6E1282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658AAE-B86B-4EBA-ABA2-5A4DC44321FF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ABAB89-AB16-489F-B88E-B79FD713CA0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89DD75-F24B-416F-B280-B417C67F312A}"/>
              </a:ext>
            </a:extLst>
          </p:cNvPr>
          <p:cNvGrpSpPr/>
          <p:nvPr/>
        </p:nvGrpSpPr>
        <p:grpSpPr>
          <a:xfrm>
            <a:off x="594611" y="807209"/>
            <a:ext cx="11002778" cy="866270"/>
            <a:chOff x="594610" y="1074057"/>
            <a:chExt cx="11306044" cy="5768084"/>
          </a:xfrm>
        </p:grpSpPr>
        <p:sp>
          <p:nvSpPr>
            <p:cNvPr id="27" name="직사각형 5">
              <a:extLst>
                <a:ext uri="{FF2B5EF4-FFF2-40B4-BE49-F238E27FC236}">
                  <a16:creationId xmlns:a16="http://schemas.microsoft.com/office/drawing/2014/main" id="{D3486256-57AE-463D-BA1B-3F15DD89131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9CF5D9DE-637E-4B80-BC74-B5C73297D774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StorageList</a:t>
              </a: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 </a:t>
              </a:r>
              <a:r>
                <a:rPr kumimoji="0" lang="ko-KR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서랍이 들어있는 서랍장들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1DE831-4AEF-4FA2-9940-F4629F345275}"/>
              </a:ext>
            </a:extLst>
          </p:cNvPr>
          <p:cNvCxnSpPr>
            <a:cxnSpLocks/>
          </p:cNvCxnSpPr>
          <p:nvPr/>
        </p:nvCxnSpPr>
        <p:spPr>
          <a:xfrm>
            <a:off x="3079172" y="3012537"/>
            <a:ext cx="0" cy="4736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7DD4E42-74C4-4F43-B834-4D09FFEB7642}"/>
              </a:ext>
            </a:extLst>
          </p:cNvPr>
          <p:cNvSpPr/>
          <p:nvPr/>
        </p:nvSpPr>
        <p:spPr>
          <a:xfrm>
            <a:off x="3007742" y="3090888"/>
            <a:ext cx="142859" cy="898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D05BA5-B8EA-4B31-B40F-17DA5B4EED72}"/>
              </a:ext>
            </a:extLst>
          </p:cNvPr>
          <p:cNvGrpSpPr/>
          <p:nvPr/>
        </p:nvGrpSpPr>
        <p:grpSpPr>
          <a:xfrm>
            <a:off x="894446" y="3327916"/>
            <a:ext cx="4596757" cy="2822321"/>
            <a:chOff x="594610" y="1074057"/>
            <a:chExt cx="11306044" cy="5768084"/>
          </a:xfrm>
        </p:grpSpPr>
        <p:sp>
          <p:nvSpPr>
            <p:cNvPr id="16" name="직사각형 5">
              <a:extLst>
                <a:ext uri="{FF2B5EF4-FFF2-40B4-BE49-F238E27FC236}">
                  <a16:creationId xmlns:a16="http://schemas.microsoft.com/office/drawing/2014/main" id="{5570F5E8-1C54-4B70-B0CD-B6AE8A57DD6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F1A7CD59-434D-4CA8-8521-5F2C56277D89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서랍장은 한번 설치하거나 제거하면 변동 사항이 자주 있지 않기 때문에 삽입 삭제 기능보다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검색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 기능이 주이므로 </a:t>
              </a:r>
              <a:r>
                <a:rPr kumimoji="0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SortedList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로 구현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68E1F7-5792-41D3-91FE-9EC65BF465EC}"/>
              </a:ext>
            </a:extLst>
          </p:cNvPr>
          <p:cNvGrpSpPr/>
          <p:nvPr/>
        </p:nvGrpSpPr>
        <p:grpSpPr>
          <a:xfrm>
            <a:off x="1023317" y="2216909"/>
            <a:ext cx="4225039" cy="866270"/>
            <a:chOff x="594611" y="1074060"/>
            <a:chExt cx="11306043" cy="5768081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1BEEA986-F46E-4A54-8EB1-8A9362AF73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6AA8E74A-B588-43E1-A1E3-40C6892116E5}"/>
                </a:ext>
              </a:extLst>
            </p:cNvPr>
            <p:cNvSpPr/>
            <p:nvPr/>
          </p:nvSpPr>
          <p:spPr>
            <a:xfrm>
              <a:off x="594611" y="1074060"/>
              <a:ext cx="11002779" cy="529771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SortedList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64C637-685C-4735-B837-9CE5D30D654E}"/>
              </a:ext>
            </a:extLst>
          </p:cNvPr>
          <p:cNvGrpSpPr/>
          <p:nvPr/>
        </p:nvGrpSpPr>
        <p:grpSpPr>
          <a:xfrm>
            <a:off x="6535629" y="2896679"/>
            <a:ext cx="2457612" cy="3380013"/>
            <a:chOff x="594610" y="1074057"/>
            <a:chExt cx="11306044" cy="5768084"/>
          </a:xfrm>
        </p:grpSpPr>
        <p:sp>
          <p:nvSpPr>
            <p:cNvPr id="22" name="직사각형 5">
              <a:extLst>
                <a:ext uri="{FF2B5EF4-FFF2-40B4-BE49-F238E27FC236}">
                  <a16:creationId xmlns:a16="http://schemas.microsoft.com/office/drawing/2014/main" id="{9F2CF918-C070-43AB-B7CF-C296B0D0A929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2" name="직사각형 4">
              <a:extLst>
                <a:ext uri="{FF2B5EF4-FFF2-40B4-BE49-F238E27FC236}">
                  <a16:creationId xmlns:a16="http://schemas.microsoft.com/office/drawing/2014/main" id="{98387AF1-3751-459F-89C5-41FBF40B298B}"/>
                </a:ext>
              </a:extLst>
            </p:cNvPr>
            <p:cNvSpPr/>
            <p:nvPr/>
          </p:nvSpPr>
          <p:spPr>
            <a:xfrm>
              <a:off x="594610" y="1074057"/>
              <a:ext cx="11002779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멤버 변수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ItemType* 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m_Array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m_MaxSize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m_Length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m_CurPointer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BC6904-AF12-4830-AD4A-A49F92E48F24}"/>
              </a:ext>
            </a:extLst>
          </p:cNvPr>
          <p:cNvGrpSpPr/>
          <p:nvPr/>
        </p:nvGrpSpPr>
        <p:grpSpPr>
          <a:xfrm>
            <a:off x="9033341" y="2915728"/>
            <a:ext cx="2457612" cy="3380013"/>
            <a:chOff x="594612" y="1074057"/>
            <a:chExt cx="11306042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A2D1104-06DE-4D7C-8EA5-15CDAF1F6364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FD6640ED-90A1-4CAC-97FA-CC219C93C45B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멤버 함수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리스트 비우기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길이 반환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IsFull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IsEmpty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포인터 초기화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물품 추가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물품 검색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(</a:t>
              </a:r>
              <a:r>
                <a:rPr kumimoji="0" lang="ko-KR" alt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여러조건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)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물품 삭제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물품 수정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4D2D78E-A332-4F18-AB81-9D8CDA968A4D}"/>
              </a:ext>
            </a:extLst>
          </p:cNvPr>
          <p:cNvGrpSpPr/>
          <p:nvPr/>
        </p:nvGrpSpPr>
        <p:grpSpPr>
          <a:xfrm>
            <a:off x="7750409" y="2105239"/>
            <a:ext cx="2430795" cy="703066"/>
            <a:chOff x="594610" y="1074057"/>
            <a:chExt cx="11306044" cy="5768084"/>
          </a:xfrm>
        </p:grpSpPr>
        <p:sp>
          <p:nvSpPr>
            <p:cNvPr id="37" name="직사각형 5">
              <a:extLst>
                <a:ext uri="{FF2B5EF4-FFF2-40B4-BE49-F238E27FC236}">
                  <a16:creationId xmlns:a16="http://schemas.microsoft.com/office/drawing/2014/main" id="{ED4D649D-F4B1-4017-8D93-75C3F2F8B46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8" name="직사각형 4">
              <a:extLst>
                <a:ext uri="{FF2B5EF4-FFF2-40B4-BE49-F238E27FC236}">
                  <a16:creationId xmlns:a16="http://schemas.microsoft.com/office/drawing/2014/main" id="{B2131A48-E739-4641-BAE7-8FA9BB10FA2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ADT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B5EA54-F0C0-4795-B421-C2819A533DAA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2.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rPr>
              <a:t>프로그램 구조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21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2332" y="2025350"/>
            <a:ext cx="2442018" cy="848675"/>
            <a:chOff x="594610" y="1074057"/>
            <a:chExt cx="11340001" cy="5768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DoublyLinkedSortedList</a:t>
              </a:r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&gt;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구조</a:t>
            </a:r>
            <a:endParaRPr lang="en-US" altLang="ko-KR" sz="24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959816" y="530523"/>
            <a:ext cx="3620348" cy="866270"/>
            <a:chOff x="594610" y="1074057"/>
            <a:chExt cx="11306044" cy="576808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Application</a:t>
              </a:r>
              <a:endParaRPr lang="ko-KR" altLang="en-US" sz="2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91BEA1-F41C-4047-B8C2-29720EBE79B6}"/>
              </a:ext>
            </a:extLst>
          </p:cNvPr>
          <p:cNvGrpSpPr/>
          <p:nvPr/>
        </p:nvGrpSpPr>
        <p:grpSpPr>
          <a:xfrm>
            <a:off x="3490365" y="2030756"/>
            <a:ext cx="2442018" cy="848675"/>
            <a:chOff x="594610" y="1074057"/>
            <a:chExt cx="11340001" cy="5768084"/>
          </a:xfrm>
        </p:grpSpPr>
        <p:sp>
          <p:nvSpPr>
            <p:cNvPr id="42" name="직사각형 5">
              <a:extLst>
                <a:ext uri="{FF2B5EF4-FFF2-40B4-BE49-F238E27FC236}">
                  <a16:creationId xmlns:a16="http://schemas.microsoft.com/office/drawing/2014/main" id="{84BDB63F-6E3B-4095-BED6-D75A61CDA3A9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3" name="직사각형 4">
              <a:extLst>
                <a:ext uri="{FF2B5EF4-FFF2-40B4-BE49-F238E27FC236}">
                  <a16:creationId xmlns:a16="http://schemas.microsoft.com/office/drawing/2014/main" id="{8BB83C97-45F6-4AA1-81C4-C9AB6BA58C29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SortedList</a:t>
              </a:r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&gt;</a:t>
              </a:r>
              <a:endParaRPr lang="en-US" altLang="ko-KR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StorageList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78F592-EE86-4CB3-9984-CB774089D57A}"/>
              </a:ext>
            </a:extLst>
          </p:cNvPr>
          <p:cNvGrpSpPr/>
          <p:nvPr/>
        </p:nvGrpSpPr>
        <p:grpSpPr>
          <a:xfrm>
            <a:off x="6504965" y="2034637"/>
            <a:ext cx="2442018" cy="848675"/>
            <a:chOff x="594610" y="1074057"/>
            <a:chExt cx="11340001" cy="5768084"/>
          </a:xfrm>
        </p:grpSpPr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A40FFB50-CB45-47AA-8E7E-3BC68D6DAAA1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8" name="직사각형 4">
              <a:extLst>
                <a:ext uri="{FF2B5EF4-FFF2-40B4-BE49-F238E27FC236}">
                  <a16:creationId xmlns:a16="http://schemas.microsoft.com/office/drawing/2014/main" id="{EE9C5249-890C-4295-8A24-ACF77DC6630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TempList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C73926A-B3F9-4A71-8067-F4C01CE9A39A}"/>
              </a:ext>
            </a:extLst>
          </p:cNvPr>
          <p:cNvGrpSpPr/>
          <p:nvPr/>
        </p:nvGrpSpPr>
        <p:grpSpPr>
          <a:xfrm>
            <a:off x="3545869" y="3217980"/>
            <a:ext cx="2442018" cy="848675"/>
            <a:chOff x="594610" y="1074057"/>
            <a:chExt cx="11340001" cy="5768084"/>
          </a:xfrm>
        </p:grpSpPr>
        <p:sp>
          <p:nvSpPr>
            <p:cNvPr id="53" name="직사각형 5">
              <a:extLst>
                <a:ext uri="{FF2B5EF4-FFF2-40B4-BE49-F238E27FC236}">
                  <a16:creationId xmlns:a16="http://schemas.microsoft.com/office/drawing/2014/main" id="{B3DCF547-4C99-45C4-ABD6-69DB18743771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4" name="직사각형 4">
              <a:extLst>
                <a:ext uri="{FF2B5EF4-FFF2-40B4-BE49-F238E27FC236}">
                  <a16:creationId xmlns:a16="http://schemas.microsoft.com/office/drawing/2014/main" id="{1144550F-CD75-4F1F-AB95-D5FEEC9F754F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SingleLinkedList</a:t>
              </a:r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&gt;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ContainerList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4F98A0-1A64-414F-B8EA-3B206A9C2D16}"/>
              </a:ext>
            </a:extLst>
          </p:cNvPr>
          <p:cNvGrpSpPr/>
          <p:nvPr/>
        </p:nvGrpSpPr>
        <p:grpSpPr>
          <a:xfrm>
            <a:off x="6499205" y="3233851"/>
            <a:ext cx="2442018" cy="848675"/>
            <a:chOff x="594610" y="1074057"/>
            <a:chExt cx="11340001" cy="5768084"/>
          </a:xfrm>
        </p:grpSpPr>
        <p:sp>
          <p:nvSpPr>
            <p:cNvPr id="56" name="직사각형 5">
              <a:extLst>
                <a:ext uri="{FF2B5EF4-FFF2-40B4-BE49-F238E27FC236}">
                  <a16:creationId xmlns:a16="http://schemas.microsoft.com/office/drawing/2014/main" id="{2A2A4A54-A889-41AC-9D27-34EFFBC2C91E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7" name="직사각형 4">
              <a:extLst>
                <a:ext uri="{FF2B5EF4-FFF2-40B4-BE49-F238E27FC236}">
                  <a16:creationId xmlns:a16="http://schemas.microsoft.com/office/drawing/2014/main" id="{ECFC135C-AC05-4624-9178-7E75FB3EE2AA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DoublyLinkedQueue</a:t>
              </a:r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&gt;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TempItemList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08FEE6B-0470-48E7-89BF-FA4DF60884B7}"/>
              </a:ext>
            </a:extLst>
          </p:cNvPr>
          <p:cNvGrpSpPr/>
          <p:nvPr/>
        </p:nvGrpSpPr>
        <p:grpSpPr>
          <a:xfrm>
            <a:off x="2132680" y="5748498"/>
            <a:ext cx="2442018" cy="848675"/>
            <a:chOff x="594610" y="1074057"/>
            <a:chExt cx="11340001" cy="5768084"/>
          </a:xfrm>
        </p:grpSpPr>
        <p:sp>
          <p:nvSpPr>
            <p:cNvPr id="59" name="직사각형 5">
              <a:extLst>
                <a:ext uri="{FF2B5EF4-FFF2-40B4-BE49-F238E27FC236}">
                  <a16:creationId xmlns:a16="http://schemas.microsoft.com/office/drawing/2014/main" id="{B89C82A9-20E1-4587-98B7-1DE72334D29C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60" name="직사각형 4">
              <a:extLst>
                <a:ext uri="{FF2B5EF4-FFF2-40B4-BE49-F238E27FC236}">
                  <a16:creationId xmlns:a16="http://schemas.microsoft.com/office/drawing/2014/main" id="{580AC4C8-626A-40BE-A4A8-D977F27991C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ItemType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CB97060-A652-423D-A104-B2ABC1CA4601}"/>
              </a:ext>
            </a:extLst>
          </p:cNvPr>
          <p:cNvGrpSpPr/>
          <p:nvPr/>
        </p:nvGrpSpPr>
        <p:grpSpPr>
          <a:xfrm>
            <a:off x="9455698" y="2015418"/>
            <a:ext cx="2442018" cy="848675"/>
            <a:chOff x="594610" y="1074057"/>
            <a:chExt cx="11340001" cy="5768084"/>
          </a:xfrm>
        </p:grpSpPr>
        <p:sp>
          <p:nvSpPr>
            <p:cNvPr id="62" name="직사각형 5">
              <a:extLst>
                <a:ext uri="{FF2B5EF4-FFF2-40B4-BE49-F238E27FC236}">
                  <a16:creationId xmlns:a16="http://schemas.microsoft.com/office/drawing/2014/main" id="{C653B868-1F9D-407B-8FEC-B30470BDCD05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63" name="직사각형 4">
              <a:extLst>
                <a:ext uri="{FF2B5EF4-FFF2-40B4-BE49-F238E27FC236}">
                  <a16:creationId xmlns:a16="http://schemas.microsoft.com/office/drawing/2014/main" id="{891A4D51-6306-47CC-9C7D-F2672F7E7452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AccountBook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F05E70-8622-48FF-9B9A-44E154539ACA}"/>
              </a:ext>
            </a:extLst>
          </p:cNvPr>
          <p:cNvCxnSpPr>
            <a:cxnSpLocks/>
          </p:cNvCxnSpPr>
          <p:nvPr/>
        </p:nvCxnSpPr>
        <p:spPr>
          <a:xfrm>
            <a:off x="5721435" y="1389059"/>
            <a:ext cx="7050" cy="289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D0AE61-0EF1-40CB-B84C-458E74346E97}"/>
              </a:ext>
            </a:extLst>
          </p:cNvPr>
          <p:cNvCxnSpPr>
            <a:cxnSpLocks/>
          </p:cNvCxnSpPr>
          <p:nvPr/>
        </p:nvCxnSpPr>
        <p:spPr>
          <a:xfrm flipH="1">
            <a:off x="1560353" y="1678453"/>
            <a:ext cx="91910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8774AD3-1EFC-4DAE-9D6E-8E77AE3B909C}"/>
              </a:ext>
            </a:extLst>
          </p:cNvPr>
          <p:cNvCxnSpPr>
            <a:cxnSpLocks/>
          </p:cNvCxnSpPr>
          <p:nvPr/>
        </p:nvCxnSpPr>
        <p:spPr>
          <a:xfrm>
            <a:off x="1560352" y="1650521"/>
            <a:ext cx="0" cy="3648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2BF1F11-B436-4DE0-9E92-3A979FA4670C}"/>
              </a:ext>
            </a:extLst>
          </p:cNvPr>
          <p:cNvCxnSpPr>
            <a:cxnSpLocks/>
          </p:cNvCxnSpPr>
          <p:nvPr/>
        </p:nvCxnSpPr>
        <p:spPr>
          <a:xfrm>
            <a:off x="4724657" y="1669740"/>
            <a:ext cx="0" cy="3648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3637CD5-1A67-4A51-8895-E96B59563E7B}"/>
              </a:ext>
            </a:extLst>
          </p:cNvPr>
          <p:cNvCxnSpPr>
            <a:cxnSpLocks/>
          </p:cNvCxnSpPr>
          <p:nvPr/>
        </p:nvCxnSpPr>
        <p:spPr>
          <a:xfrm>
            <a:off x="7766101" y="1660453"/>
            <a:ext cx="0" cy="3648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CDA8DF0-F642-45F3-9635-CF3EBE32EA68}"/>
              </a:ext>
            </a:extLst>
          </p:cNvPr>
          <p:cNvCxnSpPr>
            <a:cxnSpLocks/>
          </p:cNvCxnSpPr>
          <p:nvPr/>
        </p:nvCxnSpPr>
        <p:spPr>
          <a:xfrm>
            <a:off x="10751441" y="1650521"/>
            <a:ext cx="4584" cy="3748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E3F5FB5-17E6-4627-BBDC-0568BCD10329}"/>
              </a:ext>
            </a:extLst>
          </p:cNvPr>
          <p:cNvCxnSpPr>
            <a:cxnSpLocks/>
          </p:cNvCxnSpPr>
          <p:nvPr/>
        </p:nvCxnSpPr>
        <p:spPr>
          <a:xfrm>
            <a:off x="4751222" y="2883312"/>
            <a:ext cx="0" cy="332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3430499-D74C-4A8E-BA66-CCE3F4B1AF8D}"/>
              </a:ext>
            </a:extLst>
          </p:cNvPr>
          <p:cNvCxnSpPr>
            <a:cxnSpLocks/>
          </p:cNvCxnSpPr>
          <p:nvPr/>
        </p:nvCxnSpPr>
        <p:spPr>
          <a:xfrm>
            <a:off x="7766101" y="2874025"/>
            <a:ext cx="0" cy="3419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30AE208-34F7-423F-9F44-DE383978BF80}"/>
              </a:ext>
            </a:extLst>
          </p:cNvPr>
          <p:cNvCxnSpPr>
            <a:cxnSpLocks/>
          </p:cNvCxnSpPr>
          <p:nvPr/>
        </p:nvCxnSpPr>
        <p:spPr>
          <a:xfrm>
            <a:off x="4786012" y="4063307"/>
            <a:ext cx="0" cy="3326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854FD6B-C7C1-4B24-AB33-339781CDCE66}"/>
              </a:ext>
            </a:extLst>
          </p:cNvPr>
          <p:cNvGrpSpPr/>
          <p:nvPr/>
        </p:nvGrpSpPr>
        <p:grpSpPr>
          <a:xfrm>
            <a:off x="5789742" y="5781991"/>
            <a:ext cx="2442018" cy="848675"/>
            <a:chOff x="594610" y="1074057"/>
            <a:chExt cx="11340001" cy="5768084"/>
          </a:xfrm>
        </p:grpSpPr>
        <p:sp>
          <p:nvSpPr>
            <p:cNvPr id="79" name="직사각형 5">
              <a:extLst>
                <a:ext uri="{FF2B5EF4-FFF2-40B4-BE49-F238E27FC236}">
                  <a16:creationId xmlns:a16="http://schemas.microsoft.com/office/drawing/2014/main" id="{45BEB333-76D5-4CA7-A255-27707CD8DFAB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80" name="직사각형 4">
              <a:extLst>
                <a:ext uri="{FF2B5EF4-FFF2-40B4-BE49-F238E27FC236}">
                  <a16:creationId xmlns:a16="http://schemas.microsoft.com/office/drawing/2014/main" id="{F1FCC2CF-8A05-4389-A7F2-E8EFE706DBFE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SimpleItemType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CFE280E-ECFC-40B9-A4E2-4BF2CC3D037D}"/>
              </a:ext>
            </a:extLst>
          </p:cNvPr>
          <p:cNvCxnSpPr>
            <a:cxnSpLocks/>
          </p:cNvCxnSpPr>
          <p:nvPr/>
        </p:nvCxnSpPr>
        <p:spPr>
          <a:xfrm>
            <a:off x="3317379" y="5536734"/>
            <a:ext cx="0" cy="2117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EAE1BA7-C8A9-447F-B154-03B48BC0EA47}"/>
              </a:ext>
            </a:extLst>
          </p:cNvPr>
          <p:cNvCxnSpPr>
            <a:cxnSpLocks/>
          </p:cNvCxnSpPr>
          <p:nvPr/>
        </p:nvCxnSpPr>
        <p:spPr>
          <a:xfrm>
            <a:off x="1560352" y="5536734"/>
            <a:ext cx="92571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AACA503-DBB8-4F1F-8F5F-C80840A36969}"/>
              </a:ext>
            </a:extLst>
          </p:cNvPr>
          <p:cNvCxnSpPr>
            <a:cxnSpLocks/>
          </p:cNvCxnSpPr>
          <p:nvPr/>
        </p:nvCxnSpPr>
        <p:spPr>
          <a:xfrm flipH="1">
            <a:off x="1577620" y="2874025"/>
            <a:ext cx="16288" cy="26627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F4EDC54-08B1-49D9-8DCC-9C33D5EE7CF8}"/>
              </a:ext>
            </a:extLst>
          </p:cNvPr>
          <p:cNvCxnSpPr>
            <a:cxnSpLocks/>
          </p:cNvCxnSpPr>
          <p:nvPr/>
        </p:nvCxnSpPr>
        <p:spPr>
          <a:xfrm flipH="1" flipV="1">
            <a:off x="10751441" y="2873381"/>
            <a:ext cx="66034" cy="2672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A48D403-D18E-45F1-B4E1-6B1CCD27C89C}"/>
              </a:ext>
            </a:extLst>
          </p:cNvPr>
          <p:cNvCxnSpPr>
            <a:cxnSpLocks/>
          </p:cNvCxnSpPr>
          <p:nvPr/>
        </p:nvCxnSpPr>
        <p:spPr>
          <a:xfrm>
            <a:off x="7779616" y="4097720"/>
            <a:ext cx="0" cy="1439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339192A-C08A-4137-98AC-3753E55C2360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6974441" y="4792230"/>
            <a:ext cx="1" cy="9897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C78C521-8B57-495E-88B7-608119303403}"/>
              </a:ext>
            </a:extLst>
          </p:cNvPr>
          <p:cNvCxnSpPr>
            <a:cxnSpLocks/>
          </p:cNvCxnSpPr>
          <p:nvPr/>
        </p:nvCxnSpPr>
        <p:spPr>
          <a:xfrm flipH="1">
            <a:off x="2871731" y="4829560"/>
            <a:ext cx="706942" cy="152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9DAFC8F-75CE-4858-A106-D78471C98368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6014454" y="4836443"/>
            <a:ext cx="555964" cy="84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이등변 삼각형 120">
            <a:extLst>
              <a:ext uri="{FF2B5EF4-FFF2-40B4-BE49-F238E27FC236}">
                <a16:creationId xmlns:a16="http://schemas.microsoft.com/office/drawing/2014/main" id="{EB85A98B-96B3-46FC-A7A0-983C81BAA7BF}"/>
              </a:ext>
            </a:extLst>
          </p:cNvPr>
          <p:cNvSpPr/>
          <p:nvPr/>
        </p:nvSpPr>
        <p:spPr>
          <a:xfrm rot="10800000">
            <a:off x="1484857" y="1912692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2" name="이등변 삼각형 121">
            <a:extLst>
              <a:ext uri="{FF2B5EF4-FFF2-40B4-BE49-F238E27FC236}">
                <a16:creationId xmlns:a16="http://schemas.microsoft.com/office/drawing/2014/main" id="{5B7AFFB9-A8C0-4975-B30D-5ACDCFBBD27A}"/>
              </a:ext>
            </a:extLst>
          </p:cNvPr>
          <p:cNvSpPr/>
          <p:nvPr/>
        </p:nvSpPr>
        <p:spPr>
          <a:xfrm rot="10800000">
            <a:off x="4642564" y="1939580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64D107BE-9D80-4EDF-9639-E15D4F992365}"/>
              </a:ext>
            </a:extLst>
          </p:cNvPr>
          <p:cNvSpPr/>
          <p:nvPr/>
        </p:nvSpPr>
        <p:spPr>
          <a:xfrm rot="10800000">
            <a:off x="7703398" y="1939580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73DB01F5-C0AB-41A0-843A-08D66ECB89C3}"/>
              </a:ext>
            </a:extLst>
          </p:cNvPr>
          <p:cNvSpPr/>
          <p:nvPr/>
        </p:nvSpPr>
        <p:spPr>
          <a:xfrm rot="10800000">
            <a:off x="10686206" y="1908048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C3BC509C-415D-4C1E-AEAB-26B7EBA1B24D}"/>
              </a:ext>
            </a:extLst>
          </p:cNvPr>
          <p:cNvSpPr/>
          <p:nvPr/>
        </p:nvSpPr>
        <p:spPr>
          <a:xfrm rot="10800000">
            <a:off x="4674906" y="3111163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8CB92330-9296-4412-93ED-1680CB0B50E4}"/>
              </a:ext>
            </a:extLst>
          </p:cNvPr>
          <p:cNvSpPr/>
          <p:nvPr/>
        </p:nvSpPr>
        <p:spPr>
          <a:xfrm rot="10800000">
            <a:off x="7690606" y="3121839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E1A505B3-7301-49AD-9E99-16838E924A3B}"/>
              </a:ext>
            </a:extLst>
          </p:cNvPr>
          <p:cNvSpPr/>
          <p:nvPr/>
        </p:nvSpPr>
        <p:spPr>
          <a:xfrm rot="10800000">
            <a:off x="4704666" y="4289800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8" name="이등변 삼각형 127">
            <a:extLst>
              <a:ext uri="{FF2B5EF4-FFF2-40B4-BE49-F238E27FC236}">
                <a16:creationId xmlns:a16="http://schemas.microsoft.com/office/drawing/2014/main" id="{3815219D-808B-49DE-99CA-BC1DE6C80B95}"/>
              </a:ext>
            </a:extLst>
          </p:cNvPr>
          <p:cNvSpPr/>
          <p:nvPr/>
        </p:nvSpPr>
        <p:spPr>
          <a:xfrm rot="10800000">
            <a:off x="3241884" y="5642616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6587E9B7-3B54-48EA-90A1-4DD68C6169A8}"/>
              </a:ext>
            </a:extLst>
          </p:cNvPr>
          <p:cNvSpPr/>
          <p:nvPr/>
        </p:nvSpPr>
        <p:spPr>
          <a:xfrm rot="10800000">
            <a:off x="6898946" y="5681468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56E1526-0FB5-4B74-A1F7-248B180223B0}"/>
              </a:ext>
            </a:extLst>
          </p:cNvPr>
          <p:cNvGrpSpPr/>
          <p:nvPr/>
        </p:nvGrpSpPr>
        <p:grpSpPr>
          <a:xfrm>
            <a:off x="3572436" y="4402496"/>
            <a:ext cx="2442018" cy="848675"/>
            <a:chOff x="594610" y="1074057"/>
            <a:chExt cx="11340001" cy="5768084"/>
          </a:xfrm>
        </p:grpSpPr>
        <p:sp>
          <p:nvSpPr>
            <p:cNvPr id="74" name="직사각형 5">
              <a:extLst>
                <a:ext uri="{FF2B5EF4-FFF2-40B4-BE49-F238E27FC236}">
                  <a16:creationId xmlns:a16="http://schemas.microsoft.com/office/drawing/2014/main" id="{D1C86D28-11B0-45A6-A91A-6E4ADDC8C33F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75" name="직사각형 4">
              <a:extLst>
                <a:ext uri="{FF2B5EF4-FFF2-40B4-BE49-F238E27FC236}">
                  <a16:creationId xmlns:a16="http://schemas.microsoft.com/office/drawing/2014/main" id="{2EB79AB7-863B-4BA0-9A04-73B18E2D95F1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ContainerType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FDEC0F53-BE86-4B36-B9BB-5DAA60D15F4B}"/>
              </a:ext>
            </a:extLst>
          </p:cNvPr>
          <p:cNvSpPr/>
          <p:nvPr/>
        </p:nvSpPr>
        <p:spPr>
          <a:xfrm rot="5400000">
            <a:off x="5990322" y="4785080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31" name="이등변 삼각형 130">
            <a:extLst>
              <a:ext uri="{FF2B5EF4-FFF2-40B4-BE49-F238E27FC236}">
                <a16:creationId xmlns:a16="http://schemas.microsoft.com/office/drawing/2014/main" id="{A3A33E94-929B-40AC-A678-D9293F7C1962}"/>
              </a:ext>
            </a:extLst>
          </p:cNvPr>
          <p:cNvSpPr/>
          <p:nvPr/>
        </p:nvSpPr>
        <p:spPr>
          <a:xfrm rot="16200000">
            <a:off x="3321772" y="4778197"/>
            <a:ext cx="150990" cy="1027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5B89773-B8A2-44C1-8598-D63C8D71C99E}"/>
              </a:ext>
            </a:extLst>
          </p:cNvPr>
          <p:cNvGrpSpPr/>
          <p:nvPr/>
        </p:nvGrpSpPr>
        <p:grpSpPr>
          <a:xfrm>
            <a:off x="1757513" y="4533254"/>
            <a:ext cx="1593878" cy="657537"/>
            <a:chOff x="594610" y="1074057"/>
            <a:chExt cx="11340001" cy="5768084"/>
          </a:xfrm>
        </p:grpSpPr>
        <p:sp>
          <p:nvSpPr>
            <p:cNvPr id="108" name="직사각형 5">
              <a:extLst>
                <a:ext uri="{FF2B5EF4-FFF2-40B4-BE49-F238E27FC236}">
                  <a16:creationId xmlns:a16="http://schemas.microsoft.com/office/drawing/2014/main" id="{49675F3C-3EA4-4E3D-8151-D67DD5F87D6F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09" name="직사각형 4">
              <a:extLst>
                <a:ext uri="{FF2B5EF4-FFF2-40B4-BE49-F238E27FC236}">
                  <a16:creationId xmlns:a16="http://schemas.microsoft.com/office/drawing/2014/main" id="{01D7605F-D658-4DB8-8A60-69359ECF4E8D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UnsortedList</a:t>
              </a:r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&gt;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PhotoList</a:t>
              </a:r>
              <a:endParaRPr lang="ko-KR" altLang="en-US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B453BB0-21A8-4426-A25D-D3B7780EBA8E}"/>
              </a:ext>
            </a:extLst>
          </p:cNvPr>
          <p:cNvGrpSpPr/>
          <p:nvPr/>
        </p:nvGrpSpPr>
        <p:grpSpPr>
          <a:xfrm>
            <a:off x="6103518" y="4509197"/>
            <a:ext cx="1611410" cy="657537"/>
            <a:chOff x="594610" y="1074057"/>
            <a:chExt cx="11340001" cy="5768084"/>
          </a:xfrm>
        </p:grpSpPr>
        <p:sp>
          <p:nvSpPr>
            <p:cNvPr id="105" name="직사각형 5">
              <a:extLst>
                <a:ext uri="{FF2B5EF4-FFF2-40B4-BE49-F238E27FC236}">
                  <a16:creationId xmlns:a16="http://schemas.microsoft.com/office/drawing/2014/main" id="{31FBC341-90FF-488D-8581-D05D651C099F}"/>
                </a:ext>
              </a:extLst>
            </p:cNvPr>
            <p:cNvSpPr/>
            <p:nvPr/>
          </p:nvSpPr>
          <p:spPr>
            <a:xfrm>
              <a:off x="717981" y="1204683"/>
              <a:ext cx="11216630" cy="5637458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06" name="직사각형 4">
              <a:extLst>
                <a:ext uri="{FF2B5EF4-FFF2-40B4-BE49-F238E27FC236}">
                  <a16:creationId xmlns:a16="http://schemas.microsoft.com/office/drawing/2014/main" id="{04A883E6-7A41-4814-AC2E-6789A97E7572}"/>
                </a:ext>
              </a:extLst>
            </p:cNvPr>
            <p:cNvSpPr/>
            <p:nvPr/>
          </p:nvSpPr>
          <p:spPr>
            <a:xfrm>
              <a:off x="594610" y="1074057"/>
              <a:ext cx="11002780" cy="529771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UnsortedList</a:t>
              </a:r>
              <a:r>
                <a:rPr lang="en-US" altLang="ko-KR" sz="12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&gt;</a:t>
              </a:r>
            </a:p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SimpleItemList</a:t>
              </a:r>
              <a:endParaRPr lang="ko-KR" altLang="en-US" sz="14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65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1" y="2038349"/>
            <a:ext cx="5139440" cy="4464049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F61F34-B7E2-41A0-A1C8-560D4E6E1282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658AAE-B86B-4EBA-ABA2-5A4DC44321FF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ABAB89-AB16-489F-B88E-B79FD713CA0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SortedList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: ID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순서로 정렬하기 위해 </a:t>
              </a:r>
              <a:r>
                <a:rPr lang="en-US" altLang="ko-KR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SortedList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구현</a:t>
              </a:r>
              <a:endParaRPr lang="en-US" altLang="ko-KR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DoublyLinkedList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: 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검색은 주로 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Storage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안의 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에서 할 것이므로 </a:t>
              </a:r>
              <a:r>
                <a:rPr lang="en-US" altLang="ko-KR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는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Item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의 삽입과 삭제를 주 기능으로 할 것이므로 삽입과 삭제의 속도가 </a:t>
              </a:r>
              <a:r>
                <a:rPr lang="en-US" altLang="ko-KR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ArrayList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보다 더 빠른 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LinkedList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짤 것이다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그리고 물품 전체를 관리하기에 보안에 더 신경을 </a:t>
              </a:r>
              <a:r>
                <a:rPr lang="ko-KR" altLang="en-US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써주기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위해 메모리 복원에  더 특화된 </a:t>
              </a:r>
              <a:r>
                <a:rPr lang="en-US" altLang="ko-KR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DoublyLinkedList</a:t>
              </a:r>
              <a:r>
                <a:rPr lang="ko-KR" altLang="en-US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짤 것이다</a:t>
              </a:r>
              <a:r>
                <a:rPr lang="en-US" altLang="ko-KR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89DD75-F24B-416F-B280-B417C67F312A}"/>
              </a:ext>
            </a:extLst>
          </p:cNvPr>
          <p:cNvGrpSpPr/>
          <p:nvPr/>
        </p:nvGrpSpPr>
        <p:grpSpPr>
          <a:xfrm>
            <a:off x="594611" y="807209"/>
            <a:ext cx="11002778" cy="866270"/>
            <a:chOff x="594610" y="1074057"/>
            <a:chExt cx="11306044" cy="5768084"/>
          </a:xfrm>
        </p:grpSpPr>
        <p:sp>
          <p:nvSpPr>
            <p:cNvPr id="27" name="직사각형 5">
              <a:extLst>
                <a:ext uri="{FF2B5EF4-FFF2-40B4-BE49-F238E27FC236}">
                  <a16:creationId xmlns:a16="http://schemas.microsoft.com/office/drawing/2014/main" id="{D3486256-57AE-463D-BA1B-3F15DD89131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9CF5D9DE-637E-4B80-BC74-B5C73297D774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전체를 관리하는 리스트</a:t>
              </a:r>
              <a:endParaRPr lang="ko-KR" altLang="en-US" sz="2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1FBA6A-59CD-4EEF-A66E-2E339600A18A}"/>
              </a:ext>
            </a:extLst>
          </p:cNvPr>
          <p:cNvCxnSpPr>
            <a:cxnSpLocks/>
          </p:cNvCxnSpPr>
          <p:nvPr/>
        </p:nvCxnSpPr>
        <p:spPr>
          <a:xfrm flipH="1">
            <a:off x="1971675" y="3297703"/>
            <a:ext cx="24860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D5BA716-B795-4E93-A590-CEAE4D5DCA53}"/>
              </a:ext>
            </a:extLst>
          </p:cNvPr>
          <p:cNvCxnSpPr>
            <a:cxnSpLocks/>
          </p:cNvCxnSpPr>
          <p:nvPr/>
        </p:nvCxnSpPr>
        <p:spPr>
          <a:xfrm>
            <a:off x="4438866" y="328641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3D94115-6255-4CE1-850C-CA361EFDAF70}"/>
              </a:ext>
            </a:extLst>
          </p:cNvPr>
          <p:cNvCxnSpPr>
            <a:cxnSpLocks/>
          </p:cNvCxnSpPr>
          <p:nvPr/>
        </p:nvCxnSpPr>
        <p:spPr>
          <a:xfrm>
            <a:off x="1986178" y="328641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79A04FD-7222-455E-AEFC-4908904F7FEB}"/>
              </a:ext>
            </a:extLst>
          </p:cNvPr>
          <p:cNvGrpSpPr/>
          <p:nvPr/>
        </p:nvGrpSpPr>
        <p:grpSpPr>
          <a:xfrm>
            <a:off x="651599" y="3429000"/>
            <a:ext cx="2457612" cy="2822321"/>
            <a:chOff x="594610" y="1074057"/>
            <a:chExt cx="11306044" cy="5768084"/>
          </a:xfrm>
        </p:grpSpPr>
        <p:sp>
          <p:nvSpPr>
            <p:cNvPr id="36" name="직사각형 5">
              <a:extLst>
                <a:ext uri="{FF2B5EF4-FFF2-40B4-BE49-F238E27FC236}">
                  <a16:creationId xmlns:a16="http://schemas.microsoft.com/office/drawing/2014/main" id="{949671ED-6BDB-4421-BA99-75230286CD3C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7" name="직사각형 4">
              <a:extLst>
                <a:ext uri="{FF2B5EF4-FFF2-40B4-BE49-F238E27FC236}">
                  <a16:creationId xmlns:a16="http://schemas.microsoft.com/office/drawing/2014/main" id="{4931D53D-5395-42C8-AAB9-8FBBC4BA9662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SortedList</a:t>
              </a:r>
              <a:endParaRPr lang="en-US" altLang="ko-KR" sz="25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ID</a:t>
              </a:r>
              <a:r>
                <a:rPr lang="ko-KR" altLang="en-US" sz="2000" dirty="0"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순서</a:t>
              </a:r>
              <a:r>
                <a:rPr lang="ko-KR" altLang="en-US" sz="2000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정렬하기 위해 </a:t>
              </a:r>
              <a:r>
                <a:rPr lang="en-US" altLang="ko-KR" sz="2000" dirty="0" err="1"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SortedList</a:t>
              </a:r>
              <a:r>
                <a:rPr lang="ko-KR" altLang="en-US" sz="2000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</a:t>
              </a:r>
              <a:endPara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구현</a:t>
              </a:r>
              <a:endParaRPr lang="en-US" altLang="ko-KR" sz="2000" dirty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endPara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C66308D-2C81-4D68-9CCC-2A2D87FF4E2C}"/>
              </a:ext>
            </a:extLst>
          </p:cNvPr>
          <p:cNvGrpSpPr/>
          <p:nvPr/>
        </p:nvGrpSpPr>
        <p:grpSpPr>
          <a:xfrm>
            <a:off x="3149311" y="3448049"/>
            <a:ext cx="2457612" cy="2822321"/>
            <a:chOff x="594612" y="1074057"/>
            <a:chExt cx="11306042" cy="5768084"/>
          </a:xfrm>
        </p:grpSpPr>
        <p:sp>
          <p:nvSpPr>
            <p:cNvPr id="39" name="직사각형 5">
              <a:extLst>
                <a:ext uri="{FF2B5EF4-FFF2-40B4-BE49-F238E27FC236}">
                  <a16:creationId xmlns:a16="http://schemas.microsoft.com/office/drawing/2014/main" id="{667D5CE7-3699-45FD-B2D2-829FEFC886E0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0" name="직사각형 4">
              <a:extLst>
                <a:ext uri="{FF2B5EF4-FFF2-40B4-BE49-F238E27FC236}">
                  <a16:creationId xmlns:a16="http://schemas.microsoft.com/office/drawing/2014/main" id="{63255A5B-5FB6-4CF1-B892-1EE3F1695736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DoublyLinkedList</a:t>
              </a:r>
              <a:endParaRPr kumimoji="0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검색은 주로 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에서 할 것이므로 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MasterList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는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삽입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과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삭제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주 기능이므로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LinkedList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구현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그 중 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메모리 복원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에 더 특화된 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DoublyLinkedList</a:t>
              </a: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구현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2141F49-8498-4E1B-AF99-CE3A012D5B88}"/>
              </a:ext>
            </a:extLst>
          </p:cNvPr>
          <p:cNvCxnSpPr>
            <a:cxnSpLocks/>
          </p:cNvCxnSpPr>
          <p:nvPr/>
        </p:nvCxnSpPr>
        <p:spPr>
          <a:xfrm>
            <a:off x="3079172" y="301253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84B02B88-D07D-4AD4-833F-3B39AE90ECDE}"/>
              </a:ext>
            </a:extLst>
          </p:cNvPr>
          <p:cNvSpPr/>
          <p:nvPr/>
        </p:nvSpPr>
        <p:spPr>
          <a:xfrm>
            <a:off x="3007742" y="3090888"/>
            <a:ext cx="142859" cy="898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68E1F7-5792-41D3-91FE-9EC65BF465EC}"/>
              </a:ext>
            </a:extLst>
          </p:cNvPr>
          <p:cNvGrpSpPr/>
          <p:nvPr/>
        </p:nvGrpSpPr>
        <p:grpSpPr>
          <a:xfrm>
            <a:off x="1023317" y="2216909"/>
            <a:ext cx="4225039" cy="866270"/>
            <a:chOff x="594610" y="1074057"/>
            <a:chExt cx="11306044" cy="5768084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1BEEA986-F46E-4A54-8EB1-8A9362AF73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6AA8E74A-B588-43E1-A1E3-40C6892116E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DoublyLinkedSortedList</a:t>
              </a:r>
              <a:endParaRPr lang="ko-KR" altLang="en-US" sz="2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8D9060-F180-4509-AA73-6A3D30DB5461}"/>
              </a:ext>
            </a:extLst>
          </p:cNvPr>
          <p:cNvGrpSpPr/>
          <p:nvPr/>
        </p:nvGrpSpPr>
        <p:grpSpPr>
          <a:xfrm>
            <a:off x="6424582" y="2038349"/>
            <a:ext cx="5139439" cy="4464049"/>
            <a:chOff x="594610" y="1074057"/>
            <a:chExt cx="11126151" cy="54283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CB6FF33-FD40-43A9-A713-2E9D7C487E7E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2601F8F-E20D-41A5-A04A-32B49530C16C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AA5504C-C0FF-4488-8A89-BF32EFF91149}"/>
              </a:ext>
            </a:extLst>
          </p:cNvPr>
          <p:cNvGrpSpPr/>
          <p:nvPr/>
        </p:nvGrpSpPr>
        <p:grpSpPr>
          <a:xfrm>
            <a:off x="6535629" y="2896679"/>
            <a:ext cx="2457612" cy="3380013"/>
            <a:chOff x="594610" y="1074057"/>
            <a:chExt cx="11306044" cy="5768084"/>
          </a:xfrm>
        </p:grpSpPr>
        <p:sp>
          <p:nvSpPr>
            <p:cNvPr id="52" name="직사각형 5">
              <a:extLst>
                <a:ext uri="{FF2B5EF4-FFF2-40B4-BE49-F238E27FC236}">
                  <a16:creationId xmlns:a16="http://schemas.microsoft.com/office/drawing/2014/main" id="{3E0B16EC-BF02-48FD-A472-22869C1559B8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3" name="직사각형 4">
              <a:extLst>
                <a:ext uri="{FF2B5EF4-FFF2-40B4-BE49-F238E27FC236}">
                  <a16:creationId xmlns:a16="http://schemas.microsoft.com/office/drawing/2014/main" id="{168E3FA9-5EFB-4C82-9F3A-2C7F698C9A41}"/>
                </a:ext>
              </a:extLst>
            </p:cNvPr>
            <p:cNvSpPr/>
            <p:nvPr/>
          </p:nvSpPr>
          <p:spPr>
            <a:xfrm>
              <a:off x="594610" y="1074057"/>
              <a:ext cx="11002779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DoublyNodeType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3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     &lt;ItemType&gt;* </a:t>
              </a: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m_pFirst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DoublyNodeType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3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     &lt;ItemType&gt;* </a:t>
              </a: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m_pLast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3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int </a:t>
              </a: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m_Length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DoublyIterator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3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     &lt;ItemType&gt; </a:t>
              </a: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itor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FAB1AF-9A9C-47B7-B97D-3CF7247B002E}"/>
              </a:ext>
            </a:extLst>
          </p:cNvPr>
          <p:cNvGrpSpPr/>
          <p:nvPr/>
        </p:nvGrpSpPr>
        <p:grpSpPr>
          <a:xfrm>
            <a:off x="9033341" y="2915728"/>
            <a:ext cx="2457612" cy="3380013"/>
            <a:chOff x="594612" y="1074057"/>
            <a:chExt cx="11306042" cy="5768084"/>
          </a:xfrm>
        </p:grpSpPr>
        <p:sp>
          <p:nvSpPr>
            <p:cNvPr id="55" name="직사각형 5">
              <a:extLst>
                <a:ext uri="{FF2B5EF4-FFF2-40B4-BE49-F238E27FC236}">
                  <a16:creationId xmlns:a16="http://schemas.microsoft.com/office/drawing/2014/main" id="{56A2215A-FB5E-40A1-84A2-3C65ABCDE4F7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6" name="직사각형 4">
              <a:extLst>
                <a:ext uri="{FF2B5EF4-FFF2-40B4-BE49-F238E27FC236}">
                  <a16:creationId xmlns:a16="http://schemas.microsoft.com/office/drawing/2014/main" id="{CA24C326-C5C8-4ABA-89B4-BBB45A3B1428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함수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리스트 비우기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길이 반환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IsEmpty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추가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검색</a:t>
              </a: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</a:t>
              </a:r>
              <a:r>
                <a:rPr lang="ko-KR" altLang="en-US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여러조건</a:t>
              </a: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)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삭제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수정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17D280D-3AFF-4915-B62E-30E529957CBF}"/>
              </a:ext>
            </a:extLst>
          </p:cNvPr>
          <p:cNvGrpSpPr/>
          <p:nvPr/>
        </p:nvGrpSpPr>
        <p:grpSpPr>
          <a:xfrm>
            <a:off x="7750409" y="2105239"/>
            <a:ext cx="2430795" cy="703066"/>
            <a:chOff x="594610" y="1074057"/>
            <a:chExt cx="11306044" cy="5768084"/>
          </a:xfrm>
        </p:grpSpPr>
        <p:sp>
          <p:nvSpPr>
            <p:cNvPr id="63" name="직사각형 5">
              <a:extLst>
                <a:ext uri="{FF2B5EF4-FFF2-40B4-BE49-F238E27FC236}">
                  <a16:creationId xmlns:a16="http://schemas.microsoft.com/office/drawing/2014/main" id="{4D304501-FE20-4CFD-B0B6-39913BEE7BDA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64" name="직사각형 4">
              <a:extLst>
                <a:ext uri="{FF2B5EF4-FFF2-40B4-BE49-F238E27FC236}">
                  <a16:creationId xmlns:a16="http://schemas.microsoft.com/office/drawing/2014/main" id="{6B3B8216-FC38-4089-842C-CEB195F8B889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ADT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7E931C-BB81-40A3-8BC8-EB014841AAAA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구조</a:t>
            </a:r>
            <a:endParaRPr lang="en-US" altLang="ko-KR" sz="24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63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1" y="2038349"/>
            <a:ext cx="5139440" cy="4464049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F61F34-B7E2-41A0-A1C8-560D4E6E1282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658AAE-B86B-4EBA-ABA2-5A4DC44321FF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ABAB89-AB16-489F-B88E-B79FD713CA0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89DD75-F24B-416F-B280-B417C67F312A}"/>
              </a:ext>
            </a:extLst>
          </p:cNvPr>
          <p:cNvGrpSpPr/>
          <p:nvPr/>
        </p:nvGrpSpPr>
        <p:grpSpPr>
          <a:xfrm>
            <a:off x="594611" y="807209"/>
            <a:ext cx="11002778" cy="866270"/>
            <a:chOff x="594610" y="1074057"/>
            <a:chExt cx="11306044" cy="5768084"/>
          </a:xfrm>
        </p:grpSpPr>
        <p:sp>
          <p:nvSpPr>
            <p:cNvPr id="27" name="직사각형 5">
              <a:extLst>
                <a:ext uri="{FF2B5EF4-FFF2-40B4-BE49-F238E27FC236}">
                  <a16:creationId xmlns:a16="http://schemas.microsoft.com/office/drawing/2014/main" id="{D3486256-57AE-463D-BA1B-3F15DD89131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9CF5D9DE-637E-4B80-BC74-B5C73297D774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StorageList</a:t>
              </a:r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서랍이 들어있는 서랍장들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1DE831-4AEF-4FA2-9940-F4629F345275}"/>
              </a:ext>
            </a:extLst>
          </p:cNvPr>
          <p:cNvCxnSpPr>
            <a:cxnSpLocks/>
          </p:cNvCxnSpPr>
          <p:nvPr/>
        </p:nvCxnSpPr>
        <p:spPr>
          <a:xfrm>
            <a:off x="3079172" y="3012537"/>
            <a:ext cx="0" cy="4736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7DD4E42-74C4-4F43-B834-4D09FFEB7642}"/>
              </a:ext>
            </a:extLst>
          </p:cNvPr>
          <p:cNvSpPr/>
          <p:nvPr/>
        </p:nvSpPr>
        <p:spPr>
          <a:xfrm>
            <a:off x="3007742" y="3090888"/>
            <a:ext cx="142859" cy="898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D05BA5-B8EA-4B31-B40F-17DA5B4EED72}"/>
              </a:ext>
            </a:extLst>
          </p:cNvPr>
          <p:cNvGrpSpPr/>
          <p:nvPr/>
        </p:nvGrpSpPr>
        <p:grpSpPr>
          <a:xfrm>
            <a:off x="894446" y="3327916"/>
            <a:ext cx="4596757" cy="2822321"/>
            <a:chOff x="594610" y="1074057"/>
            <a:chExt cx="11306044" cy="5768084"/>
          </a:xfrm>
        </p:grpSpPr>
        <p:sp>
          <p:nvSpPr>
            <p:cNvPr id="16" name="직사각형 5">
              <a:extLst>
                <a:ext uri="{FF2B5EF4-FFF2-40B4-BE49-F238E27FC236}">
                  <a16:creationId xmlns:a16="http://schemas.microsoft.com/office/drawing/2014/main" id="{5570F5E8-1C54-4B70-B0CD-B6AE8A57DD6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F1A7CD59-434D-4CA8-8521-5F2C56277D89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서랍장은 한번 설치하거나 제거하면 변동 사항이 자주 있지 않기 때문에 삽입 삭제 기능보다 </a:t>
              </a:r>
              <a:r>
                <a:rPr lang="ko-KR" altLang="en-US" sz="2000" dirty="0"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검색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기능이 주이므로 </a:t>
              </a:r>
              <a:r>
                <a:rPr lang="en-US" altLang="ko-KR" sz="2000" dirty="0" err="1"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SortedList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로 구현</a:t>
              </a:r>
              <a:endPara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68E1F7-5792-41D3-91FE-9EC65BF465EC}"/>
              </a:ext>
            </a:extLst>
          </p:cNvPr>
          <p:cNvGrpSpPr/>
          <p:nvPr/>
        </p:nvGrpSpPr>
        <p:grpSpPr>
          <a:xfrm>
            <a:off x="1023317" y="2216909"/>
            <a:ext cx="4225039" cy="866270"/>
            <a:chOff x="594611" y="1074060"/>
            <a:chExt cx="11306043" cy="5768081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1BEEA986-F46E-4A54-8EB1-8A9362AF73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6AA8E74A-B588-43E1-A1E3-40C6892116E5}"/>
                </a:ext>
              </a:extLst>
            </p:cNvPr>
            <p:cNvSpPr/>
            <p:nvPr/>
          </p:nvSpPr>
          <p:spPr>
            <a:xfrm>
              <a:off x="594611" y="1074060"/>
              <a:ext cx="11002779" cy="529771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SortedList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64C637-685C-4735-B837-9CE5D30D654E}"/>
              </a:ext>
            </a:extLst>
          </p:cNvPr>
          <p:cNvGrpSpPr/>
          <p:nvPr/>
        </p:nvGrpSpPr>
        <p:grpSpPr>
          <a:xfrm>
            <a:off x="6535629" y="2896679"/>
            <a:ext cx="2457612" cy="3380013"/>
            <a:chOff x="594610" y="1074057"/>
            <a:chExt cx="11306044" cy="5768084"/>
          </a:xfrm>
        </p:grpSpPr>
        <p:sp>
          <p:nvSpPr>
            <p:cNvPr id="22" name="직사각형 5">
              <a:extLst>
                <a:ext uri="{FF2B5EF4-FFF2-40B4-BE49-F238E27FC236}">
                  <a16:creationId xmlns:a16="http://schemas.microsoft.com/office/drawing/2014/main" id="{9F2CF918-C070-43AB-B7CF-C296B0D0A929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2" name="직사각형 4">
              <a:extLst>
                <a:ext uri="{FF2B5EF4-FFF2-40B4-BE49-F238E27FC236}">
                  <a16:creationId xmlns:a16="http://schemas.microsoft.com/office/drawing/2014/main" id="{98387AF1-3751-459F-89C5-41FBF40B298B}"/>
                </a:ext>
              </a:extLst>
            </p:cNvPr>
            <p:cNvSpPr/>
            <p:nvPr/>
          </p:nvSpPr>
          <p:spPr>
            <a:xfrm>
              <a:off x="594610" y="1074057"/>
              <a:ext cx="11002779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ItemType* </a:t>
              </a: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m_Array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m_MaxSize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m_Length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m_CurPointer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BC6904-AF12-4830-AD4A-A49F92E48F24}"/>
              </a:ext>
            </a:extLst>
          </p:cNvPr>
          <p:cNvGrpSpPr/>
          <p:nvPr/>
        </p:nvGrpSpPr>
        <p:grpSpPr>
          <a:xfrm>
            <a:off x="9033341" y="2915728"/>
            <a:ext cx="2457612" cy="3380013"/>
            <a:chOff x="594612" y="1074057"/>
            <a:chExt cx="11306042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A2D1104-06DE-4D7C-8EA5-15CDAF1F6364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FD6640ED-90A1-4CAC-97FA-CC219C93C45B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함수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리스트 비우기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길이 반환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IsFull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IsEmpty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포인터 초기화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추가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검색</a:t>
              </a: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</a:t>
              </a:r>
              <a:r>
                <a:rPr lang="ko-KR" altLang="en-US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여러조건</a:t>
              </a:r>
              <a:r>
                <a:rPr lang="en-US" altLang="ko-KR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)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삭제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수정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4D2D78E-A332-4F18-AB81-9D8CDA968A4D}"/>
              </a:ext>
            </a:extLst>
          </p:cNvPr>
          <p:cNvGrpSpPr/>
          <p:nvPr/>
        </p:nvGrpSpPr>
        <p:grpSpPr>
          <a:xfrm>
            <a:off x="7750409" y="2105239"/>
            <a:ext cx="2430795" cy="703066"/>
            <a:chOff x="594610" y="1074057"/>
            <a:chExt cx="11306044" cy="5768084"/>
          </a:xfrm>
        </p:grpSpPr>
        <p:sp>
          <p:nvSpPr>
            <p:cNvPr id="37" name="직사각형 5">
              <a:extLst>
                <a:ext uri="{FF2B5EF4-FFF2-40B4-BE49-F238E27FC236}">
                  <a16:creationId xmlns:a16="http://schemas.microsoft.com/office/drawing/2014/main" id="{ED4D649D-F4B1-4017-8D93-75C3F2F8B46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8" name="직사각형 4">
              <a:extLst>
                <a:ext uri="{FF2B5EF4-FFF2-40B4-BE49-F238E27FC236}">
                  <a16:creationId xmlns:a16="http://schemas.microsoft.com/office/drawing/2014/main" id="{B2131A48-E739-4641-BAE7-8FA9BB10FA2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ADT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B5EA54-F0C0-4795-B421-C2819A533DAA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구조</a:t>
            </a:r>
            <a:endParaRPr lang="en-US" altLang="ko-KR" sz="24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15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1" y="2038349"/>
            <a:ext cx="5139440" cy="4464049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F61F34-B7E2-41A0-A1C8-560D4E6E1282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658AAE-B86B-4EBA-ABA2-5A4DC44321FF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ABAB89-AB16-489F-B88E-B79FD713CA0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89DD75-F24B-416F-B280-B417C67F312A}"/>
              </a:ext>
            </a:extLst>
          </p:cNvPr>
          <p:cNvGrpSpPr/>
          <p:nvPr/>
        </p:nvGrpSpPr>
        <p:grpSpPr>
          <a:xfrm>
            <a:off x="594611" y="807209"/>
            <a:ext cx="11002778" cy="866270"/>
            <a:chOff x="594610" y="1074057"/>
            <a:chExt cx="11306044" cy="5768084"/>
          </a:xfrm>
        </p:grpSpPr>
        <p:sp>
          <p:nvSpPr>
            <p:cNvPr id="27" name="직사각형 5">
              <a:extLst>
                <a:ext uri="{FF2B5EF4-FFF2-40B4-BE49-F238E27FC236}">
                  <a16:creationId xmlns:a16="http://schemas.microsoft.com/office/drawing/2014/main" id="{D3486256-57AE-463D-BA1B-3F15DD89131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9CF5D9DE-637E-4B80-BC74-B5C73297D774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ContainerList</a:t>
              </a: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 </a:t>
              </a:r>
              <a:r>
                <a:rPr kumimoji="0" lang="ko-KR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서랍장에 있는 서랍들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1DE831-4AEF-4FA2-9940-F4629F345275}"/>
              </a:ext>
            </a:extLst>
          </p:cNvPr>
          <p:cNvCxnSpPr>
            <a:cxnSpLocks/>
          </p:cNvCxnSpPr>
          <p:nvPr/>
        </p:nvCxnSpPr>
        <p:spPr>
          <a:xfrm>
            <a:off x="3079172" y="3012537"/>
            <a:ext cx="0" cy="4736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7DD4E42-74C4-4F43-B834-4D09FFEB7642}"/>
              </a:ext>
            </a:extLst>
          </p:cNvPr>
          <p:cNvSpPr/>
          <p:nvPr/>
        </p:nvSpPr>
        <p:spPr>
          <a:xfrm>
            <a:off x="3007742" y="3090888"/>
            <a:ext cx="142859" cy="898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D05BA5-B8EA-4B31-B40F-17DA5B4EED72}"/>
              </a:ext>
            </a:extLst>
          </p:cNvPr>
          <p:cNvGrpSpPr/>
          <p:nvPr/>
        </p:nvGrpSpPr>
        <p:grpSpPr>
          <a:xfrm>
            <a:off x="894446" y="3327916"/>
            <a:ext cx="4596757" cy="2822321"/>
            <a:chOff x="594610" y="1074057"/>
            <a:chExt cx="11306044" cy="5768084"/>
          </a:xfrm>
        </p:grpSpPr>
        <p:sp>
          <p:nvSpPr>
            <p:cNvPr id="16" name="직사각형 5">
              <a:extLst>
                <a:ext uri="{FF2B5EF4-FFF2-40B4-BE49-F238E27FC236}">
                  <a16:creationId xmlns:a16="http://schemas.microsoft.com/office/drawing/2014/main" id="{5570F5E8-1C54-4B70-B0CD-B6AE8A57DD6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F1A7CD59-434D-4CA8-8521-5F2C56277D89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ContainerType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는 서랍장 안의 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서랍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과 같은 역할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 </a:t>
              </a:r>
              <a:r>
                <a:rPr kumimoji="0" lang="en-US" altLang="ko-KR" sz="2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StorageType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은 옮기기 힘들지만 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Container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는 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삽입 삭제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가 쉽다고 생각해 </a:t>
              </a:r>
              <a:r>
                <a:rPr kumimoji="0" lang="en-US" altLang="ko-KR" sz="200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SingleLinkedList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로 구현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68E1F7-5792-41D3-91FE-9EC65BF465EC}"/>
              </a:ext>
            </a:extLst>
          </p:cNvPr>
          <p:cNvGrpSpPr/>
          <p:nvPr/>
        </p:nvGrpSpPr>
        <p:grpSpPr>
          <a:xfrm>
            <a:off x="1023317" y="2216909"/>
            <a:ext cx="4225039" cy="866270"/>
            <a:chOff x="594611" y="1074060"/>
            <a:chExt cx="11306043" cy="5768081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1BEEA986-F46E-4A54-8EB1-8A9362AF73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6AA8E74A-B588-43E1-A1E3-40C6892116E5}"/>
                </a:ext>
              </a:extLst>
            </p:cNvPr>
            <p:cNvSpPr/>
            <p:nvPr/>
          </p:nvSpPr>
          <p:spPr>
            <a:xfrm>
              <a:off x="594611" y="1074060"/>
              <a:ext cx="11002779" cy="529771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SingleLinkedList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64C637-685C-4735-B837-9CE5D30D654E}"/>
              </a:ext>
            </a:extLst>
          </p:cNvPr>
          <p:cNvGrpSpPr/>
          <p:nvPr/>
        </p:nvGrpSpPr>
        <p:grpSpPr>
          <a:xfrm>
            <a:off x="6535629" y="2896679"/>
            <a:ext cx="2457612" cy="3380013"/>
            <a:chOff x="594610" y="1074057"/>
            <a:chExt cx="11306044" cy="5768084"/>
          </a:xfrm>
        </p:grpSpPr>
        <p:sp>
          <p:nvSpPr>
            <p:cNvPr id="22" name="직사각형 5">
              <a:extLst>
                <a:ext uri="{FF2B5EF4-FFF2-40B4-BE49-F238E27FC236}">
                  <a16:creationId xmlns:a16="http://schemas.microsoft.com/office/drawing/2014/main" id="{9F2CF918-C070-43AB-B7CF-C296B0D0A929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2" name="직사각형 4">
              <a:extLst>
                <a:ext uri="{FF2B5EF4-FFF2-40B4-BE49-F238E27FC236}">
                  <a16:creationId xmlns:a16="http://schemas.microsoft.com/office/drawing/2014/main" id="{98387AF1-3751-459F-89C5-41FBF40B298B}"/>
                </a:ext>
              </a:extLst>
            </p:cNvPr>
            <p:cNvSpPr/>
            <p:nvPr/>
          </p:nvSpPr>
          <p:spPr>
            <a:xfrm>
              <a:off x="594610" y="1074057"/>
              <a:ext cx="11002779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멤버 변수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NodeType</a:t>
              </a: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&lt;ItemType&gt;* </a:t>
              </a:r>
              <a:r>
                <a:rPr kumimoji="0" lang="en-US" altLang="ko-KR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m_pList</a:t>
              </a:r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NodeType</a:t>
              </a: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&lt;ItemType&gt;* m_</a:t>
              </a:r>
              <a:r>
                <a:rPr lang="en-US" altLang="ko-KR" sz="1300" dirty="0" err="1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pCurPointer</a:t>
              </a:r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500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nt</a:t>
              </a:r>
              <a:r>
                <a:rPr kumimoji="0" lang="en-US" altLang="ko-K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 </a:t>
              </a: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m_Length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en-US" altLang="ko-KR" sz="15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BC6904-AF12-4830-AD4A-A49F92E48F24}"/>
              </a:ext>
            </a:extLst>
          </p:cNvPr>
          <p:cNvGrpSpPr/>
          <p:nvPr/>
        </p:nvGrpSpPr>
        <p:grpSpPr>
          <a:xfrm>
            <a:off x="9033341" y="2915728"/>
            <a:ext cx="2457612" cy="3380013"/>
            <a:chOff x="594612" y="1074057"/>
            <a:chExt cx="11306042" cy="5768084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FA2D1104-06DE-4D7C-8EA5-15CDAF1F6364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5" name="직사각형 4">
              <a:extLst>
                <a:ext uri="{FF2B5EF4-FFF2-40B4-BE49-F238E27FC236}">
                  <a16:creationId xmlns:a16="http://schemas.microsoft.com/office/drawing/2014/main" id="{FD6640ED-90A1-4CAC-97FA-CC219C93C45B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멤버 함수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리스트 비우기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길이 반환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en-US" altLang="ko-KR" sz="15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IsEmpty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포인터 초기화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추가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검색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삭제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수정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500" dirty="0" err="1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다음물품불러오기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  <a:p>
              <a:pPr marL="171450" marR="0" lvl="0" indent="-17145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4D2D78E-A332-4F18-AB81-9D8CDA968A4D}"/>
              </a:ext>
            </a:extLst>
          </p:cNvPr>
          <p:cNvGrpSpPr/>
          <p:nvPr/>
        </p:nvGrpSpPr>
        <p:grpSpPr>
          <a:xfrm>
            <a:off x="7750409" y="2105239"/>
            <a:ext cx="2430795" cy="703066"/>
            <a:chOff x="594610" y="1074057"/>
            <a:chExt cx="11306044" cy="5768084"/>
          </a:xfrm>
        </p:grpSpPr>
        <p:sp>
          <p:nvSpPr>
            <p:cNvPr id="37" name="직사각형 5">
              <a:extLst>
                <a:ext uri="{FF2B5EF4-FFF2-40B4-BE49-F238E27FC236}">
                  <a16:creationId xmlns:a16="http://schemas.microsoft.com/office/drawing/2014/main" id="{ED4D649D-F4B1-4017-8D93-75C3F2F8B46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  <p:sp>
          <p:nvSpPr>
            <p:cNvPr id="38" name="직사각형 4">
              <a:extLst>
                <a:ext uri="{FF2B5EF4-FFF2-40B4-BE49-F238E27FC236}">
                  <a16:creationId xmlns:a16="http://schemas.microsoft.com/office/drawing/2014/main" id="{B2131A48-E739-4641-BAE7-8FA9BB10FA23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+mn-cs"/>
                </a:rPr>
                <a:t>ADT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  <a:cs typeface="+mn-cs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36A660-07E0-4B69-A076-1F6E642F55A7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구조</a:t>
            </a:r>
            <a:endParaRPr lang="en-US" altLang="ko-KR" sz="24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11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1" y="2038349"/>
            <a:ext cx="5139440" cy="4464049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1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F61F34-B7E2-41A0-A1C8-560D4E6E1282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658AAE-B86B-4EBA-ABA2-5A4DC44321FF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ABAB89-AB16-489F-B88E-B79FD713CA0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89DD75-F24B-416F-B280-B417C67F312A}"/>
              </a:ext>
            </a:extLst>
          </p:cNvPr>
          <p:cNvGrpSpPr/>
          <p:nvPr/>
        </p:nvGrpSpPr>
        <p:grpSpPr>
          <a:xfrm>
            <a:off x="594611" y="807209"/>
            <a:ext cx="11002778" cy="866270"/>
            <a:chOff x="594610" y="1074057"/>
            <a:chExt cx="11306044" cy="5768084"/>
          </a:xfrm>
        </p:grpSpPr>
        <p:sp>
          <p:nvSpPr>
            <p:cNvPr id="27" name="직사각형 5">
              <a:extLst>
                <a:ext uri="{FF2B5EF4-FFF2-40B4-BE49-F238E27FC236}">
                  <a16:creationId xmlns:a16="http://schemas.microsoft.com/office/drawing/2014/main" id="{D3486256-57AE-463D-BA1B-3F15DD89131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9CF5D9DE-637E-4B80-BC74-B5C73297D774}"/>
                </a:ext>
              </a:extLst>
            </p:cNvPr>
            <p:cNvSpPr/>
            <p:nvPr/>
          </p:nvSpPr>
          <p:spPr>
            <a:xfrm>
              <a:off x="594610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ContainerType</a:t>
              </a:r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서랍장에 있는 서랍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BC9BAC-41DC-4F45-AE56-974436B74DF3}"/>
              </a:ext>
            </a:extLst>
          </p:cNvPr>
          <p:cNvCxnSpPr>
            <a:cxnSpLocks/>
          </p:cNvCxnSpPr>
          <p:nvPr/>
        </p:nvCxnSpPr>
        <p:spPr>
          <a:xfrm flipH="1">
            <a:off x="1971675" y="3297703"/>
            <a:ext cx="24860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FE2DBB-687D-433C-B2D1-5DD0C69D3A79}"/>
              </a:ext>
            </a:extLst>
          </p:cNvPr>
          <p:cNvCxnSpPr>
            <a:cxnSpLocks/>
          </p:cNvCxnSpPr>
          <p:nvPr/>
        </p:nvCxnSpPr>
        <p:spPr>
          <a:xfrm>
            <a:off x="3079172" y="301253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36C44F-E8AB-49B9-B6FB-CDCF6FA38BE1}"/>
              </a:ext>
            </a:extLst>
          </p:cNvPr>
          <p:cNvCxnSpPr>
            <a:cxnSpLocks/>
          </p:cNvCxnSpPr>
          <p:nvPr/>
        </p:nvCxnSpPr>
        <p:spPr>
          <a:xfrm>
            <a:off x="4438866" y="328641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06DB07-060D-48CC-9A35-67860776AF38}"/>
              </a:ext>
            </a:extLst>
          </p:cNvPr>
          <p:cNvCxnSpPr>
            <a:cxnSpLocks/>
          </p:cNvCxnSpPr>
          <p:nvPr/>
        </p:nvCxnSpPr>
        <p:spPr>
          <a:xfrm>
            <a:off x="1986178" y="3286417"/>
            <a:ext cx="0" cy="2851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5AAAD2-0385-4DFC-BD1B-BD2694760626}"/>
              </a:ext>
            </a:extLst>
          </p:cNvPr>
          <p:cNvGrpSpPr/>
          <p:nvPr/>
        </p:nvGrpSpPr>
        <p:grpSpPr>
          <a:xfrm>
            <a:off x="651599" y="3429000"/>
            <a:ext cx="2457612" cy="2822321"/>
            <a:chOff x="594610" y="1074057"/>
            <a:chExt cx="11306044" cy="5768084"/>
          </a:xfrm>
        </p:grpSpPr>
        <p:sp>
          <p:nvSpPr>
            <p:cNvPr id="20" name="직사각형 5">
              <a:extLst>
                <a:ext uri="{FF2B5EF4-FFF2-40B4-BE49-F238E27FC236}">
                  <a16:creationId xmlns:a16="http://schemas.microsoft.com/office/drawing/2014/main" id="{E4894360-8FE6-42E1-9910-08E0BB651E66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1" name="직사각형 4">
              <a:extLst>
                <a:ext uri="{FF2B5EF4-FFF2-40B4-BE49-F238E27FC236}">
                  <a16:creationId xmlns:a16="http://schemas.microsoft.com/office/drawing/2014/main" id="{3FDFF4C2-7DD5-4862-909B-A9A09DCDA4CC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PhotoList</a:t>
              </a:r>
              <a:endParaRPr lang="en-US" altLang="ko-KR" sz="25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prstClr val="black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사진에는 순서가 </a:t>
              </a:r>
              <a:r>
                <a:rPr lang="ko-KR" altLang="en-US" sz="2000" dirty="0" err="1">
                  <a:solidFill>
                    <a:srgbClr val="FF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필요없음</a:t>
              </a:r>
              <a:endParaRPr lang="en-US" altLang="ko-KR" sz="2000" dirty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endPara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EF1D51-9DCB-46DC-A761-60A113F6EBBE}"/>
              </a:ext>
            </a:extLst>
          </p:cNvPr>
          <p:cNvGrpSpPr/>
          <p:nvPr/>
        </p:nvGrpSpPr>
        <p:grpSpPr>
          <a:xfrm>
            <a:off x="3149311" y="3448049"/>
            <a:ext cx="2457612" cy="2822321"/>
            <a:chOff x="594612" y="1074057"/>
            <a:chExt cx="11306042" cy="5768084"/>
          </a:xfrm>
        </p:grpSpPr>
        <p:sp>
          <p:nvSpPr>
            <p:cNvPr id="32" name="직사각형 5">
              <a:extLst>
                <a:ext uri="{FF2B5EF4-FFF2-40B4-BE49-F238E27FC236}">
                  <a16:creationId xmlns:a16="http://schemas.microsoft.com/office/drawing/2014/main" id="{84951DBF-5E9E-4354-9D69-0CBDBFC12A5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3" name="직사각형 4">
              <a:extLst>
                <a:ext uri="{FF2B5EF4-FFF2-40B4-BE49-F238E27FC236}">
                  <a16:creationId xmlns:a16="http://schemas.microsoft.com/office/drawing/2014/main" id="{9EC494F8-8088-410D-8865-24DD40614353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SimpleItemList</a:t>
              </a:r>
              <a:endParaRPr kumimoji="0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서랍장에는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물건이 많지 않아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굳이 정렬하기 위해 쓰이는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메모리를 아끼기 위함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800BA4D-361B-4C8B-9347-D8272468C3D4}"/>
              </a:ext>
            </a:extLst>
          </p:cNvPr>
          <p:cNvSpPr/>
          <p:nvPr/>
        </p:nvSpPr>
        <p:spPr>
          <a:xfrm>
            <a:off x="3007742" y="3090888"/>
            <a:ext cx="142859" cy="8989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68E1F7-5792-41D3-91FE-9EC65BF465EC}"/>
              </a:ext>
            </a:extLst>
          </p:cNvPr>
          <p:cNvGrpSpPr/>
          <p:nvPr/>
        </p:nvGrpSpPr>
        <p:grpSpPr>
          <a:xfrm>
            <a:off x="1023317" y="2216909"/>
            <a:ext cx="4225039" cy="866270"/>
            <a:chOff x="594610" y="1074057"/>
            <a:chExt cx="11306044" cy="5768084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1BEEA986-F46E-4A54-8EB1-8A9362AF7361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6AA8E74A-B588-43E1-A1E3-40C6892116E5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UnsortedList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9EA2BB-6425-4B80-97DF-35757AA789A1}"/>
              </a:ext>
            </a:extLst>
          </p:cNvPr>
          <p:cNvSpPr/>
          <p:nvPr/>
        </p:nvSpPr>
        <p:spPr>
          <a:xfrm>
            <a:off x="594610" y="0"/>
            <a:ext cx="5518159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400" kern="0" dirty="0">
                <a:solidFill>
                  <a:prstClr val="white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구조</a:t>
            </a:r>
            <a:endParaRPr lang="en-US" altLang="ko-KR" sz="2400" b="1" kern="0" dirty="0">
              <a:solidFill>
                <a:prstClr val="white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247BAB8-D3DE-4B98-92DF-7A827EEEF907}"/>
              </a:ext>
            </a:extLst>
          </p:cNvPr>
          <p:cNvGrpSpPr/>
          <p:nvPr/>
        </p:nvGrpSpPr>
        <p:grpSpPr>
          <a:xfrm>
            <a:off x="6457950" y="2038349"/>
            <a:ext cx="5139439" cy="4464049"/>
            <a:chOff x="594610" y="1074057"/>
            <a:chExt cx="11126151" cy="542834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7F90FB-157C-4943-A93C-14C979E4D2B5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76634CF-EAAB-453E-A5D6-337319E831BA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DE2C985-3689-4E31-8BA4-3490DA3ED358}"/>
              </a:ext>
            </a:extLst>
          </p:cNvPr>
          <p:cNvGrpSpPr/>
          <p:nvPr/>
        </p:nvGrpSpPr>
        <p:grpSpPr>
          <a:xfrm>
            <a:off x="6535629" y="2896679"/>
            <a:ext cx="2457612" cy="3380013"/>
            <a:chOff x="594610" y="1074057"/>
            <a:chExt cx="11306044" cy="5768084"/>
          </a:xfrm>
        </p:grpSpPr>
        <p:sp>
          <p:nvSpPr>
            <p:cNvPr id="40" name="직사각형 5">
              <a:extLst>
                <a:ext uri="{FF2B5EF4-FFF2-40B4-BE49-F238E27FC236}">
                  <a16:creationId xmlns:a16="http://schemas.microsoft.com/office/drawing/2014/main" id="{A921018A-7270-40EE-BC64-2AC4A3675B2D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1" name="직사각형 4">
              <a:extLst>
                <a:ext uri="{FF2B5EF4-FFF2-40B4-BE49-F238E27FC236}">
                  <a16:creationId xmlns:a16="http://schemas.microsoft.com/office/drawing/2014/main" id="{A9479FDC-5485-49B0-91AA-1C8E4FFCD3C6}"/>
                </a:ext>
              </a:extLst>
            </p:cNvPr>
            <p:cNvSpPr/>
            <p:nvPr/>
          </p:nvSpPr>
          <p:spPr>
            <a:xfrm>
              <a:off x="594610" y="1074057"/>
              <a:ext cx="11002780" cy="529771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ContainerId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m_Location</a:t>
              </a:r>
              <a:endPara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UnSortedList</a:t>
              </a:r>
              <a:r>
                <a:rPr lang="en-US" altLang="ko-KR" sz="13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&lt;string&gt; </a:t>
              </a:r>
              <a:r>
                <a:rPr lang="en-US" altLang="ko-KR" sz="13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m_PhotoList</a:t>
              </a: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UnSortedList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&lt;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SimpleItemType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&gt;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m_SimpleItemList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13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8DF356-B344-4FC7-916B-351FA1BB828B}"/>
              </a:ext>
            </a:extLst>
          </p:cNvPr>
          <p:cNvGrpSpPr/>
          <p:nvPr/>
        </p:nvGrpSpPr>
        <p:grpSpPr>
          <a:xfrm>
            <a:off x="9033341" y="2915728"/>
            <a:ext cx="2457612" cy="3380013"/>
            <a:chOff x="594612" y="1074057"/>
            <a:chExt cx="11306042" cy="5768084"/>
          </a:xfrm>
        </p:grpSpPr>
        <p:sp>
          <p:nvSpPr>
            <p:cNvPr id="43" name="직사각형 5">
              <a:extLst>
                <a:ext uri="{FF2B5EF4-FFF2-40B4-BE49-F238E27FC236}">
                  <a16:creationId xmlns:a16="http://schemas.microsoft.com/office/drawing/2014/main" id="{72BD1065-E550-4442-8CB3-678D09E919EB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C98147B8-7338-4C6A-9FD6-386EC4253981}"/>
                </a:ext>
              </a:extLst>
            </p:cNvPr>
            <p:cNvSpPr/>
            <p:nvPr/>
          </p:nvSpPr>
          <p:spPr>
            <a:xfrm>
              <a:off x="594612" y="1074057"/>
              <a:ext cx="11002779" cy="52977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함수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indent="-285750">
                <a:buFontTx/>
                <a:buChar char="-"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설정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호출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멤버 변수 출력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사진 추가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사진 제거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사진 수정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사진 리스트 출력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SimpleItemList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-      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추가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제거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수정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-      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검색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여러 조건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)</a:t>
              </a: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-      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리스트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비우기</a:t>
              </a:r>
              <a:endParaRPr lang="en-US" altLang="ko-KR" sz="12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-      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다음물품 불러오기</a:t>
              </a:r>
              <a:endParaRPr lang="en-US" altLang="ko-KR" sz="1500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08B5D1D-1FA7-4285-904F-847FEA3A08CC}"/>
              </a:ext>
            </a:extLst>
          </p:cNvPr>
          <p:cNvGrpSpPr/>
          <p:nvPr/>
        </p:nvGrpSpPr>
        <p:grpSpPr>
          <a:xfrm>
            <a:off x="7750409" y="2105239"/>
            <a:ext cx="2430795" cy="703066"/>
            <a:chOff x="594610" y="1074057"/>
            <a:chExt cx="11306044" cy="5768084"/>
          </a:xfrm>
        </p:grpSpPr>
        <p:sp>
          <p:nvSpPr>
            <p:cNvPr id="46" name="직사각형 5">
              <a:extLst>
                <a:ext uri="{FF2B5EF4-FFF2-40B4-BE49-F238E27FC236}">
                  <a16:creationId xmlns:a16="http://schemas.microsoft.com/office/drawing/2014/main" id="{F57ECF95-1D5A-4646-A00D-206F3AE81747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7" name="직사각형 4">
              <a:extLst>
                <a:ext uri="{FF2B5EF4-FFF2-40B4-BE49-F238E27FC236}">
                  <a16:creationId xmlns:a16="http://schemas.microsoft.com/office/drawing/2014/main" id="{2417A4C3-C823-41D1-B612-3358C6C6B42D}"/>
                </a:ext>
              </a:extLst>
            </p:cNvPr>
            <p:cNvSpPr/>
            <p:nvPr/>
          </p:nvSpPr>
          <p:spPr>
            <a:xfrm>
              <a:off x="594610" y="1074057"/>
              <a:ext cx="11002780" cy="529771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b="1" dirty="0">
                  <a:solidFill>
                    <a:schemeClr val="tx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ADT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34597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883</Words>
  <Application>Microsoft Office PowerPoint</Application>
  <PresentationFormat>와이드스크린</PresentationFormat>
  <Paragraphs>347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배달의민족 한나</vt:lpstr>
      <vt:lpstr>Arial</vt:lpstr>
      <vt:lpstr>맑은 고딕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gusrl4025@gmail.com</cp:lastModifiedBy>
  <cp:revision>8</cp:revision>
  <dcterms:created xsi:type="dcterms:W3CDTF">2019-05-21T05:23:09Z</dcterms:created>
  <dcterms:modified xsi:type="dcterms:W3CDTF">2020-05-04T14:48:30Z</dcterms:modified>
</cp:coreProperties>
</file>