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24" r:id="rId3"/>
    <p:sldId id="337" r:id="rId4"/>
    <p:sldId id="334" r:id="rId5"/>
    <p:sldId id="342" r:id="rId6"/>
    <p:sldId id="344" r:id="rId7"/>
    <p:sldId id="345" r:id="rId8"/>
    <p:sldId id="346" r:id="rId9"/>
    <p:sldId id="340" r:id="rId10"/>
    <p:sldId id="348" r:id="rId11"/>
    <p:sldId id="349" r:id="rId12"/>
    <p:sldId id="350" r:id="rId13"/>
    <p:sldId id="351" r:id="rId14"/>
    <p:sldId id="352" r:id="rId15"/>
    <p:sldId id="353" r:id="rId16"/>
    <p:sldId id="355" r:id="rId17"/>
    <p:sldId id="354" r:id="rId18"/>
    <p:sldId id="356" r:id="rId19"/>
    <p:sldId id="357" r:id="rId20"/>
    <p:sldId id="358" r:id="rId21"/>
    <p:sldId id="360" r:id="rId22"/>
    <p:sldId id="359" r:id="rId23"/>
    <p:sldId id="361" r:id="rId24"/>
    <p:sldId id="362" r:id="rId25"/>
    <p:sldId id="369" r:id="rId26"/>
    <p:sldId id="363" r:id="rId27"/>
    <p:sldId id="364" r:id="rId28"/>
    <p:sldId id="365" r:id="rId29"/>
    <p:sldId id="366" r:id="rId30"/>
    <p:sldId id="367" r:id="rId31"/>
    <p:sldId id="368" r:id="rId32"/>
    <p:sldId id="335" r:id="rId33"/>
    <p:sldId id="339" r:id="rId34"/>
    <p:sldId id="370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2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6F"/>
    <a:srgbClr val="D8E1EA"/>
    <a:srgbClr val="A6C4E8"/>
    <a:srgbClr val="D9D9D9"/>
    <a:srgbClr val="327BCC"/>
    <a:srgbClr val="181818"/>
    <a:srgbClr val="001946"/>
    <a:srgbClr val="306EBA"/>
    <a:srgbClr val="5A91D4"/>
    <a:srgbClr val="76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1" autoAdjust="0"/>
    <p:restoredTop sz="87284" autoAdjust="0"/>
  </p:normalViewPr>
  <p:slideViewPr>
    <p:cSldViewPr snapToGrid="0" showGuides="1">
      <p:cViewPr varScale="1">
        <p:scale>
          <a:sx n="68" d="100"/>
          <a:sy n="68" d="100"/>
        </p:scale>
        <p:origin x="78" y="450"/>
      </p:cViewPr>
      <p:guideLst>
        <p:guide orient="horz" pos="2160"/>
        <p:guide pos="3840"/>
        <p:guide orient="horz" pos="125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C6E6-C9EF-4AEA-9A59-A9694720BB3A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D6B1E-B667-4EA5-A6E9-59B9296CD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0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47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98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75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83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294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6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를 </a:t>
            </a:r>
            <a:r>
              <a:rPr lang="en-US" altLang="ko-KR" dirty="0"/>
              <a:t>k-1</a:t>
            </a:r>
            <a:r>
              <a:rPr lang="ko-KR" altLang="en-US" dirty="0"/>
              <a:t>로 바꿔야 정확한 식이 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Lower bound</a:t>
            </a:r>
            <a:r>
              <a:rPr lang="ko-KR" altLang="en-US" dirty="0"/>
              <a:t>를 구할 방법은 없나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043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712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59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43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Consistency </a:t>
            </a:r>
            <a:r>
              <a:rPr lang="ko-KR" altLang="en-US" dirty="0"/>
              <a:t>방법과 연계하여 사용할 수 있다는 점에서 장점을 가진다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18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6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07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329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87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1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7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D6B1E-B667-4EA5-A6E9-59B9296CD86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5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8C3CD24-FBBF-4282-9CC5-AAA005C11709}"/>
              </a:ext>
            </a:extLst>
          </p:cNvPr>
          <p:cNvSpPr/>
          <p:nvPr userDrawn="1"/>
        </p:nvSpPr>
        <p:spPr>
          <a:xfrm>
            <a:off x="0" y="-1"/>
            <a:ext cx="12192000" cy="4360985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321238-91C5-4F18-8A17-187FAC697DF1}"/>
              </a:ext>
            </a:extLst>
          </p:cNvPr>
          <p:cNvSpPr/>
          <p:nvPr userDrawn="1"/>
        </p:nvSpPr>
        <p:spPr>
          <a:xfrm>
            <a:off x="407963" y="431408"/>
            <a:ext cx="11385452" cy="34606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D7AC6F-6BD8-4B24-B8E1-68F0F4531769}"/>
              </a:ext>
            </a:extLst>
          </p:cNvPr>
          <p:cNvSpPr/>
          <p:nvPr userDrawn="1"/>
        </p:nvSpPr>
        <p:spPr>
          <a:xfrm>
            <a:off x="0" y="4437797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048B3-F4AA-429A-AF22-BDFA8C9B666D}"/>
              </a:ext>
            </a:extLst>
          </p:cNvPr>
          <p:cNvSpPr/>
          <p:nvPr userDrawn="1"/>
        </p:nvSpPr>
        <p:spPr>
          <a:xfrm>
            <a:off x="441278" y="4014716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E8661E-FDE3-4D2E-89CD-34D73C697C5A}"/>
              </a:ext>
            </a:extLst>
          </p:cNvPr>
          <p:cNvSpPr/>
          <p:nvPr userDrawn="1"/>
        </p:nvSpPr>
        <p:spPr>
          <a:xfrm>
            <a:off x="11750722" y="1132764"/>
            <a:ext cx="441278" cy="158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D7F0CE-68AD-4CD6-B77F-C0B18EC6A503}"/>
              </a:ext>
            </a:extLst>
          </p:cNvPr>
          <p:cNvSpPr/>
          <p:nvPr userDrawn="1"/>
        </p:nvSpPr>
        <p:spPr>
          <a:xfrm>
            <a:off x="11327641" y="709683"/>
            <a:ext cx="423081" cy="423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1DD372-9C2B-472A-A707-DC3A7E063994}"/>
              </a:ext>
            </a:extLst>
          </p:cNvPr>
          <p:cNvSpPr/>
          <p:nvPr userDrawn="1"/>
        </p:nvSpPr>
        <p:spPr>
          <a:xfrm>
            <a:off x="0" y="0"/>
            <a:ext cx="12192000" cy="170597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1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363425-1D64-411C-B51C-2FBA2158D33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6AD49A-BEA7-4CA0-A01C-6B675F70854D}"/>
              </a:ext>
            </a:extLst>
          </p:cNvPr>
          <p:cNvSpPr/>
          <p:nvPr userDrawn="1"/>
        </p:nvSpPr>
        <p:spPr>
          <a:xfrm>
            <a:off x="403274" y="421444"/>
            <a:ext cx="11385452" cy="60151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BA5A7C3-912C-4F88-995B-B0916CD4D3C3}"/>
              </a:ext>
            </a:extLst>
          </p:cNvPr>
          <p:cNvCxnSpPr>
            <a:cxnSpLocks/>
          </p:cNvCxnSpPr>
          <p:nvPr userDrawn="1"/>
        </p:nvCxnSpPr>
        <p:spPr>
          <a:xfrm>
            <a:off x="684663" y="1060572"/>
            <a:ext cx="10822674" cy="0"/>
          </a:xfrm>
          <a:prstGeom prst="line">
            <a:avLst/>
          </a:prstGeom>
          <a:ln w="285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CC310B3F-A6B2-4EDC-815F-1899032DC2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920" y="278303"/>
            <a:ext cx="7216161" cy="695575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rgbClr val="00286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3606DB-92D6-4C38-8EEA-58C3A08E531D}"/>
              </a:ext>
            </a:extLst>
          </p:cNvPr>
          <p:cNvSpPr/>
          <p:nvPr userDrawn="1"/>
        </p:nvSpPr>
        <p:spPr>
          <a:xfrm>
            <a:off x="11459759" y="6435860"/>
            <a:ext cx="359082" cy="422140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8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BE2BD-C054-409C-9AB7-FD453F3650FD}"/>
              </a:ext>
            </a:extLst>
          </p:cNvPr>
          <p:cNvSpPr txBox="1"/>
          <p:nvPr userDrawn="1"/>
        </p:nvSpPr>
        <p:spPr>
          <a:xfrm>
            <a:off x="11332915" y="6493042"/>
            <a:ext cx="612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AE98425-5076-4993-BFAA-AAA3B90CB8D1}" type="slidenum">
              <a:rPr lang="ko-KR" altLang="en-US" sz="1400" smtClean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pPr algn="ctr"/>
              <a:t>‹#›</a:t>
            </a:fld>
            <a:endParaRPr lang="ko-KR" altLang="en-US" sz="3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3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63407C-0A39-4751-B75B-F6BCB48C3B23}"/>
              </a:ext>
            </a:extLst>
          </p:cNvPr>
          <p:cNvSpPr/>
          <p:nvPr userDrawn="1"/>
        </p:nvSpPr>
        <p:spPr>
          <a:xfrm>
            <a:off x="0" y="0"/>
            <a:ext cx="12192000" cy="5673969"/>
          </a:xfrm>
          <a:prstGeom prst="rect">
            <a:avLst/>
          </a:prstGeom>
          <a:solidFill>
            <a:srgbClr val="002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BCD4E4-8101-4E55-9F44-11DAF013B9F3}"/>
              </a:ext>
            </a:extLst>
          </p:cNvPr>
          <p:cNvSpPr/>
          <p:nvPr userDrawn="1"/>
        </p:nvSpPr>
        <p:spPr>
          <a:xfrm>
            <a:off x="403274" y="436810"/>
            <a:ext cx="11385452" cy="48003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57" r:id="rId4"/>
    <p:sldLayoutId id="2147483658" r:id="rId5"/>
    <p:sldLayoutId id="2147483659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FFB21-7177-465B-988E-C49438BE5EF7}"/>
              </a:ext>
            </a:extLst>
          </p:cNvPr>
          <p:cNvSpPr txBox="1"/>
          <p:nvPr/>
        </p:nvSpPr>
        <p:spPr>
          <a:xfrm>
            <a:off x="4374573" y="2396665"/>
            <a:ext cx="6994675" cy="770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r"/>
            <a:r>
              <a:rPr lang="en-US" altLang="ko-KR" sz="3600" dirty="0">
                <a:solidFill>
                  <a:schemeClr val="bg1"/>
                </a:solidFill>
              </a:rPr>
              <a:t>Pseudo labeling with Coreset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D416C-1C3F-4124-A7C1-1B324DDF6B8E}"/>
              </a:ext>
            </a:extLst>
          </p:cNvPr>
          <p:cNvSpPr txBox="1"/>
          <p:nvPr/>
        </p:nvSpPr>
        <p:spPr>
          <a:xfrm>
            <a:off x="7268207" y="3063473"/>
            <a:ext cx="4101041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22.11.06 </a:t>
            </a:r>
            <a:r>
              <a:rPr lang="en-US" altLang="ko-KR" sz="2000" dirty="0" err="1">
                <a:solidFill>
                  <a:schemeClr val="bg1"/>
                </a:solidFill>
              </a:rPr>
              <a:t>ver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9C80F6-681D-48F5-9AD6-1A17FE0601B5}"/>
              </a:ext>
            </a:extLst>
          </p:cNvPr>
          <p:cNvGrpSpPr/>
          <p:nvPr/>
        </p:nvGrpSpPr>
        <p:grpSpPr>
          <a:xfrm>
            <a:off x="1139523" y="5056820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DA3AF8-2335-4814-986E-691E3196F281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강 현 구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9F0BF9-AB77-47A3-BF8C-E98BAF5C4D06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/>
                <a:t>카이스트 </a:t>
              </a:r>
              <a:r>
                <a:rPr lang="en-US" altLang="ko-KR" sz="1800" dirty="0"/>
                <a:t>GSDS </a:t>
              </a:r>
              <a:r>
                <a:rPr lang="ko-KR" altLang="en-US" sz="1800" dirty="0"/>
                <a:t>석사 재학</a:t>
              </a:r>
              <a:r>
                <a:rPr lang="en-US" altLang="ko-KR" sz="1800" dirty="0"/>
                <a:t>	</a:t>
              </a:r>
              <a:endParaRPr lang="ko-KR" altLang="en-US" sz="1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C919E-6C81-4013-A9DE-DA3DA1CD2F60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/>
                <a:t>20224314</a:t>
              </a:r>
              <a:endParaRPr lang="ko-KR" altLang="en-US" sz="1800" dirty="0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D30750-9F28-40A1-A062-ECF0B55C69BB}"/>
              </a:ext>
            </a:extLst>
          </p:cNvPr>
          <p:cNvCxnSpPr/>
          <p:nvPr/>
        </p:nvCxnSpPr>
        <p:spPr>
          <a:xfrm>
            <a:off x="1032525" y="5089980"/>
            <a:ext cx="0" cy="1008000"/>
          </a:xfrm>
          <a:prstGeom prst="line">
            <a:avLst/>
          </a:prstGeom>
          <a:ln w="41275">
            <a:solidFill>
              <a:srgbClr val="0028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DBCC2C-F7C4-4E0B-AB2A-95DE79ED3171}"/>
              </a:ext>
            </a:extLst>
          </p:cNvPr>
          <p:cNvSpPr txBox="1"/>
          <p:nvPr/>
        </p:nvSpPr>
        <p:spPr>
          <a:xfrm>
            <a:off x="-18653" y="-1142083"/>
            <a:ext cx="86025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999C58-F03B-4485-9511-CE73EC3FAE5E}"/>
              </a:ext>
            </a:extLst>
          </p:cNvPr>
          <p:cNvGrpSpPr/>
          <p:nvPr/>
        </p:nvGrpSpPr>
        <p:grpSpPr>
          <a:xfrm>
            <a:off x="-3769762" y="-341864"/>
            <a:ext cx="3442941" cy="2512926"/>
            <a:chOff x="969878" y="760330"/>
            <a:chExt cx="3442941" cy="251292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89CF0D-B092-41AF-8AB1-123ADB2D39D8}"/>
                </a:ext>
              </a:extLst>
            </p:cNvPr>
            <p:cNvSpPr txBox="1"/>
            <p:nvPr/>
          </p:nvSpPr>
          <p:spPr>
            <a:xfrm>
              <a:off x="969878" y="760330"/>
              <a:ext cx="5045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COLOR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499CCE-26D0-4DDC-811C-6D3BB5A48B72}"/>
                </a:ext>
              </a:extLst>
            </p:cNvPr>
            <p:cNvSpPr/>
            <p:nvPr/>
          </p:nvSpPr>
          <p:spPr>
            <a:xfrm>
              <a:off x="969878" y="1053506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DB1CDF-D1A0-4822-8A49-6022A48AD96E}"/>
                </a:ext>
              </a:extLst>
            </p:cNvPr>
            <p:cNvSpPr/>
            <p:nvPr/>
          </p:nvSpPr>
          <p:spPr>
            <a:xfrm>
              <a:off x="1878529" y="1053506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6FED69-0EE5-4059-B56C-E85B0ACC1A67}"/>
                </a:ext>
              </a:extLst>
            </p:cNvPr>
            <p:cNvSpPr txBox="1"/>
            <p:nvPr/>
          </p:nvSpPr>
          <p:spPr>
            <a:xfrm>
              <a:off x="1021192" y="2236017"/>
              <a:ext cx="9345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FONT COLOR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48001E-F74A-4F3E-9D79-BDA4E0AF8AD6}"/>
                </a:ext>
              </a:extLst>
            </p:cNvPr>
            <p:cNvSpPr/>
            <p:nvPr/>
          </p:nvSpPr>
          <p:spPr>
            <a:xfrm>
              <a:off x="971838" y="2542380"/>
              <a:ext cx="723332" cy="723332"/>
            </a:xfrm>
            <a:prstGeom prst="rect">
              <a:avLst/>
            </a:prstGeom>
            <a:solidFill>
              <a:srgbClr val="18181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4BD4B5-CFA2-42A2-A272-E856CF1143E0}"/>
                </a:ext>
              </a:extLst>
            </p:cNvPr>
            <p:cNvSpPr/>
            <p:nvPr/>
          </p:nvSpPr>
          <p:spPr>
            <a:xfrm>
              <a:off x="1877923" y="2549283"/>
              <a:ext cx="723332" cy="723332"/>
            </a:xfrm>
            <a:prstGeom prst="rect">
              <a:avLst/>
            </a:prstGeom>
            <a:solidFill>
              <a:srgbClr val="00286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1A1EA"/>
                </a:solidFill>
                <a:ea typeface="KoPubWorld돋움체 Light" panose="00000300000000000000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B615D0-EC3E-4A4E-A99C-C41DB9EBB2DB}"/>
                </a:ext>
              </a:extLst>
            </p:cNvPr>
            <p:cNvSpPr/>
            <p:nvPr/>
          </p:nvSpPr>
          <p:spPr>
            <a:xfrm>
              <a:off x="2784008" y="2549924"/>
              <a:ext cx="723332" cy="723332"/>
            </a:xfrm>
            <a:prstGeom prst="rect">
              <a:avLst/>
            </a:prstGeom>
            <a:solidFill>
              <a:srgbClr val="327B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538DE3-87A9-4512-B148-C36D6CB85006}"/>
                </a:ext>
              </a:extLst>
            </p:cNvPr>
            <p:cNvSpPr/>
            <p:nvPr/>
          </p:nvSpPr>
          <p:spPr>
            <a:xfrm>
              <a:off x="2784008" y="1060185"/>
              <a:ext cx="723332" cy="723332"/>
            </a:xfrm>
            <a:prstGeom prst="rect">
              <a:avLst/>
            </a:prstGeom>
            <a:solidFill>
              <a:srgbClr val="A6C4E8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636FC6-DA65-4090-B361-F5EE8F64DA0A}"/>
                </a:ext>
              </a:extLst>
            </p:cNvPr>
            <p:cNvSpPr/>
            <p:nvPr/>
          </p:nvSpPr>
          <p:spPr>
            <a:xfrm>
              <a:off x="3689487" y="1066864"/>
              <a:ext cx="723332" cy="723332"/>
            </a:xfrm>
            <a:prstGeom prst="rect">
              <a:avLst/>
            </a:prstGeom>
            <a:solidFill>
              <a:srgbClr val="D8E1EA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World돋움체 Light" panose="000003000000000000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DEAAD42-7430-4B01-8FC3-7A97807DD834}"/>
              </a:ext>
            </a:extLst>
          </p:cNvPr>
          <p:cNvGrpSpPr/>
          <p:nvPr/>
        </p:nvGrpSpPr>
        <p:grpSpPr>
          <a:xfrm>
            <a:off x="12442786" y="-35330"/>
            <a:ext cx="6815460" cy="2073532"/>
            <a:chOff x="6392506" y="989401"/>
            <a:chExt cx="6815460" cy="20735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9DCC76-5FA1-472F-9D37-A1062A539C15}"/>
                </a:ext>
              </a:extLst>
            </p:cNvPr>
            <p:cNvSpPr txBox="1"/>
            <p:nvPr/>
          </p:nvSpPr>
          <p:spPr>
            <a:xfrm>
              <a:off x="6392506" y="1883510"/>
              <a:ext cx="5370869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24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24pt</a:t>
              </a:r>
              <a:endParaRPr lang="ko-KR" altLang="en-US" sz="24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8641B9-8E54-4D43-BAFE-E13A1B19843E}"/>
                </a:ext>
              </a:extLst>
            </p:cNvPr>
            <p:cNvSpPr txBox="1"/>
            <p:nvPr/>
          </p:nvSpPr>
          <p:spPr>
            <a:xfrm>
              <a:off x="6392506" y="1399664"/>
              <a:ext cx="4941149" cy="431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본문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Medium 18pt</a:t>
              </a:r>
              <a:endParaRPr lang="ko-KR" altLang="en-US" sz="20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02CA53-C4A9-45A8-BF5D-C1EBD5CA221B}"/>
                </a:ext>
              </a:extLst>
            </p:cNvPr>
            <p:cNvSpPr txBox="1"/>
            <p:nvPr/>
          </p:nvSpPr>
          <p:spPr>
            <a:xfrm>
              <a:off x="6392506" y="989401"/>
              <a:ext cx="4941149" cy="356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작은 글자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: KoPubWorld</a:t>
              </a:r>
              <a:r>
                <a:rPr lang="ko-KR" altLang="en-US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돋움체</a:t>
              </a:r>
              <a:r>
                <a:rPr lang="en-US" altLang="ko-KR" sz="1400" dirty="0"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Light 14pt</a:t>
              </a:r>
              <a:endParaRPr lang="ko-KR" altLang="en-US" sz="1600" dirty="0"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743874-72E0-4E66-8635-62F9C3C23128}"/>
                </a:ext>
              </a:extLst>
            </p:cNvPr>
            <p:cNvSpPr txBox="1"/>
            <p:nvPr/>
          </p:nvSpPr>
          <p:spPr>
            <a:xfrm>
              <a:off x="6392506" y="2367358"/>
              <a:ext cx="6815460" cy="6955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돋움체 </a:t>
              </a:r>
              <a:r>
                <a:rPr lang="en-US" altLang="ko-KR" sz="3200" dirty="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Bold 32pt</a:t>
              </a:r>
              <a:endParaRPr lang="ko-KR" altLang="en-US" sz="3200" dirty="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38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284650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Assumption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SSL</a:t>
            </a:r>
            <a:r>
              <a:rPr lang="ko-KR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59F8B-3E91-C7D9-56AC-2BC29ABFECF9}"/>
              </a:ext>
            </a:extLst>
          </p:cNvPr>
          <p:cNvSpPr txBox="1"/>
          <p:nvPr/>
        </p:nvSpPr>
        <p:spPr>
          <a:xfrm>
            <a:off x="602421" y="1800834"/>
            <a:ext cx="10274126" cy="1248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marL="457200" indent="-457200">
              <a:buAutoNum type="arabicPeriod"/>
            </a:pPr>
            <a:r>
              <a:rPr lang="en-US" altLang="ko-KR" sz="2000" dirty="0"/>
              <a:t>Smoothness </a:t>
            </a:r>
            <a:r>
              <a:rPr lang="ko-KR" altLang="en-US" sz="2000" dirty="0"/>
              <a:t>가정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확률 밀도가 높은 지역의 </a:t>
            </a:r>
            <a:r>
              <a:rPr lang="ko-KR" altLang="en-US" sz="2000" dirty="0" err="1"/>
              <a:t>입력값</a:t>
            </a:r>
            <a:r>
              <a:rPr lang="ko-KR" altLang="en-US" sz="2000" dirty="0"/>
              <a:t> </a:t>
            </a:r>
            <a:r>
              <a:rPr lang="en-US" altLang="ko-KR" sz="2000" dirty="0"/>
              <a:t>x1, x2</a:t>
            </a:r>
            <a:r>
              <a:rPr lang="ko-KR" altLang="en-US" sz="2000" dirty="0"/>
              <a:t>가 가깝다면</a:t>
            </a:r>
            <a:r>
              <a:rPr lang="en-US" altLang="ko-KR" sz="2000" dirty="0"/>
              <a:t>, </a:t>
            </a:r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각각에 연관된 </a:t>
            </a:r>
            <a:r>
              <a:rPr lang="en-US" altLang="ko-KR" sz="2000" dirty="0"/>
              <a:t>label y1,</a:t>
            </a:r>
            <a:r>
              <a:rPr lang="ko-KR" altLang="en-US" sz="2000" dirty="0"/>
              <a:t> </a:t>
            </a:r>
            <a:r>
              <a:rPr lang="en-US" altLang="ko-KR" sz="2000" dirty="0"/>
              <a:t>y2</a:t>
            </a:r>
            <a:r>
              <a:rPr lang="ko-KR" altLang="en-US" sz="2000" dirty="0"/>
              <a:t>도 그래야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5836B-2244-4B75-AC8B-47BC7C66333F}"/>
              </a:ext>
            </a:extLst>
          </p:cNvPr>
          <p:cNvSpPr txBox="1"/>
          <p:nvPr/>
        </p:nvSpPr>
        <p:spPr>
          <a:xfrm>
            <a:off x="602421" y="3375168"/>
            <a:ext cx="10274126" cy="1248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2. Low-density </a:t>
            </a:r>
            <a:r>
              <a:rPr lang="ko-KR" altLang="en-US" sz="2000" dirty="0"/>
              <a:t>가정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모델의 결정 경계가 데이터의 확률 밀도가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높은 곳을 지나지 않는다는 가정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9AB20-C059-E955-D1BA-EF19C46E5C19}"/>
              </a:ext>
            </a:extLst>
          </p:cNvPr>
          <p:cNvSpPr txBox="1"/>
          <p:nvPr/>
        </p:nvSpPr>
        <p:spPr>
          <a:xfrm>
            <a:off x="602421" y="4886251"/>
            <a:ext cx="10274126" cy="1248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3. Manifold </a:t>
            </a:r>
            <a:r>
              <a:rPr lang="ko-KR" altLang="en-US" sz="2000" dirty="0"/>
              <a:t>가정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고차원의 입력 데이터가 저차원의 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특정한 구조</a:t>
            </a:r>
            <a:r>
              <a:rPr lang="en-US" altLang="ko-KR" sz="2000" dirty="0"/>
              <a:t>(manifold)</a:t>
            </a:r>
            <a:r>
              <a:rPr lang="ko-KR" altLang="en-US" sz="2000" dirty="0"/>
              <a:t>를 따라 놓여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9D26C01-E47B-F98D-EDA6-B80219D8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397" y="1395773"/>
            <a:ext cx="2884760" cy="24128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9B0C49-9497-CD39-D186-EE5453DAF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391" y="3916032"/>
            <a:ext cx="2704771" cy="2663665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8FDE096-CA97-4DDB-B375-5914C034272E}"/>
              </a:ext>
            </a:extLst>
          </p:cNvPr>
          <p:cNvCxnSpPr/>
          <p:nvPr/>
        </p:nvCxnSpPr>
        <p:spPr>
          <a:xfrm flipV="1">
            <a:off x="5518484" y="2743200"/>
            <a:ext cx="2065907" cy="1379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FEBA1B-CD66-448A-B099-210A0E6EB3B7}"/>
              </a:ext>
            </a:extLst>
          </p:cNvPr>
          <p:cNvCxnSpPr>
            <a:cxnSpLocks/>
          </p:cNvCxnSpPr>
          <p:nvPr/>
        </p:nvCxnSpPr>
        <p:spPr>
          <a:xfrm flipV="1">
            <a:off x="5069305" y="5510525"/>
            <a:ext cx="2425092" cy="6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01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284650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Main method of</a:t>
            </a:r>
            <a:r>
              <a:rPr lang="ko-KR" altLang="en-US" dirty="0"/>
              <a:t> </a:t>
            </a:r>
            <a:r>
              <a:rPr lang="en-US" altLang="ko-KR" dirty="0"/>
              <a:t>SSL</a:t>
            </a:r>
            <a:r>
              <a:rPr lang="ko-KR" alt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59F8B-3E91-C7D9-56AC-2BC29ABFECF9}"/>
              </a:ext>
            </a:extLst>
          </p:cNvPr>
          <p:cNvSpPr txBox="1"/>
          <p:nvPr/>
        </p:nvSpPr>
        <p:spPr>
          <a:xfrm>
            <a:off x="401454" y="1804216"/>
            <a:ext cx="4980232" cy="36936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marL="457200" indent="-457200">
              <a:buAutoNum type="arabicPeriod"/>
            </a:pPr>
            <a:r>
              <a:rPr lang="en-US" altLang="ko-KR" sz="2000" dirty="0"/>
              <a:t>Consistency regularization</a:t>
            </a:r>
          </a:p>
          <a:p>
            <a:r>
              <a:rPr lang="en-US" altLang="ko-KR" sz="1800" dirty="0"/>
              <a:t>1). </a:t>
            </a:r>
            <a:r>
              <a:rPr lang="ko-KR" altLang="en-US" sz="1800" dirty="0"/>
              <a:t>아이디어 </a:t>
            </a:r>
            <a:r>
              <a:rPr lang="en-US" altLang="ko-KR" sz="1800" dirty="0"/>
              <a:t>: </a:t>
            </a:r>
            <a:r>
              <a:rPr lang="ko-KR" altLang="en-US" sz="1800" dirty="0"/>
              <a:t>모델의 </a:t>
            </a:r>
            <a:r>
              <a:rPr lang="en-US" altLang="ko-KR" sz="1800" dirty="0"/>
              <a:t>Input</a:t>
            </a:r>
            <a:r>
              <a:rPr lang="ko-KR" altLang="en-US" sz="1800" dirty="0"/>
              <a:t>에 변형이 가해져도 모델의 결과는 일정하게 유지돼야 한다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2). </a:t>
            </a:r>
            <a:r>
              <a:rPr lang="ko-KR" altLang="en-US" sz="1800" dirty="0" err="1"/>
              <a:t>활용안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r>
              <a:rPr lang="en-US" altLang="ko-KR" sz="1800" dirty="0"/>
              <a:t> (1) Unlabeled </a:t>
            </a:r>
            <a:r>
              <a:rPr lang="ko-KR" altLang="en-US" sz="1800" dirty="0"/>
              <a:t>데이터에 대해 </a:t>
            </a:r>
            <a:r>
              <a:rPr lang="en-US" altLang="ko-KR" sz="1800" dirty="0"/>
              <a:t>Data augmentation</a:t>
            </a:r>
            <a:r>
              <a:rPr lang="ko-KR" altLang="en-US" sz="1800" dirty="0"/>
              <a:t>을 한 것들은 동일한 </a:t>
            </a:r>
            <a:r>
              <a:rPr lang="en-US" altLang="ko-KR" sz="1800" dirty="0"/>
              <a:t>Class classify</a:t>
            </a:r>
            <a:r>
              <a:rPr lang="ko-KR" altLang="en-US" sz="1800" dirty="0"/>
              <a:t>를 적용한다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 (2) Permutation</a:t>
            </a:r>
            <a:r>
              <a:rPr lang="ko-KR" altLang="en-US" sz="1800" dirty="0"/>
              <a:t>과 같이 그림의 위치 등을 바꾼 것을 적용한 것도 동일한 성능을 내야 한다</a:t>
            </a:r>
            <a:r>
              <a:rPr lang="en-US" altLang="ko-KR" sz="18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301210" y="5757087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-&gt; </a:t>
            </a:r>
            <a:r>
              <a:rPr lang="ko-KR" altLang="en-US" sz="1800" dirty="0"/>
              <a:t>적은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데이터를 </a:t>
            </a:r>
            <a:r>
              <a:rPr lang="ko-KR" altLang="en-US" sz="1800" dirty="0" err="1"/>
              <a:t>확장시켜</a:t>
            </a:r>
            <a:r>
              <a:rPr lang="ko-KR" altLang="en-US" sz="1800" dirty="0"/>
              <a:t> 충분한 양의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를 확보할 수 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최초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들이 데이터셋의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반영하지 못한 경우 학습에 </a:t>
            </a:r>
            <a:r>
              <a:rPr lang="en-US" altLang="ko-KR" sz="1800" dirty="0"/>
              <a:t>Bias</a:t>
            </a:r>
            <a:r>
              <a:rPr lang="ko-KR" altLang="en-US" sz="1800" dirty="0"/>
              <a:t>를 가질 수 있다</a:t>
            </a:r>
            <a:r>
              <a:rPr lang="en-US" altLang="ko-KR" sz="1800" dirty="0"/>
              <a:t>.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893E94-33AF-7AF3-8000-08BF39B8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653" y="1133722"/>
            <a:ext cx="5638655" cy="44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0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050237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Main method of</a:t>
            </a:r>
            <a:r>
              <a:rPr lang="ko-KR" altLang="en-US" dirty="0"/>
              <a:t> </a:t>
            </a:r>
            <a:r>
              <a:rPr lang="en-US" altLang="ko-KR" dirty="0"/>
              <a:t>SSL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E84A3-9F8B-D0F6-0C51-866B764A9869}"/>
              </a:ext>
            </a:extLst>
          </p:cNvPr>
          <p:cNvSpPr txBox="1"/>
          <p:nvPr/>
        </p:nvSpPr>
        <p:spPr>
          <a:xfrm>
            <a:off x="285750" y="1310020"/>
            <a:ext cx="8825329" cy="54941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2. Pseudo</a:t>
            </a:r>
            <a:r>
              <a:rPr lang="ko-KR" altLang="en-US" sz="2000" dirty="0"/>
              <a:t> </a:t>
            </a:r>
            <a:r>
              <a:rPr lang="en-US" altLang="ko-KR" sz="2000" dirty="0"/>
              <a:t>labeling</a:t>
            </a:r>
          </a:p>
          <a:p>
            <a:r>
              <a:rPr lang="en-US" altLang="ko-KR" sz="1800" dirty="0"/>
              <a:t>1).</a:t>
            </a:r>
            <a:r>
              <a:rPr lang="ko-KR" altLang="en-US" sz="1800" dirty="0"/>
              <a:t>아이디어 </a:t>
            </a:r>
            <a:r>
              <a:rPr lang="en-US" altLang="ko-KR" sz="1800" dirty="0"/>
              <a:t>: </a:t>
            </a:r>
            <a:r>
              <a:rPr lang="ko-KR" altLang="en-US" sz="1800" dirty="0"/>
              <a:t>신뢰도가 높은 값에 대해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을 부여한다면 전체 데이터 셋이 </a:t>
            </a:r>
            <a:r>
              <a:rPr lang="en-US" altLang="ko-KR" sz="1800" dirty="0"/>
              <a:t>Labeling </a:t>
            </a:r>
            <a:r>
              <a:rPr lang="ko-KR" altLang="en-US" sz="1800" dirty="0"/>
              <a:t>되었을 때와 결과와 크게 다르지 않을 것이다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2).</a:t>
            </a:r>
            <a:r>
              <a:rPr lang="ko-KR" altLang="en-US" sz="1800" dirty="0"/>
              <a:t>주요 문제점 </a:t>
            </a:r>
            <a:r>
              <a:rPr lang="en-US" altLang="ko-KR" sz="1800" dirty="0"/>
              <a:t>: Confirmation bias(</a:t>
            </a:r>
            <a:r>
              <a:rPr lang="ko-KR" altLang="en-US" sz="1800" dirty="0"/>
              <a:t>확증 편향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 * </a:t>
            </a:r>
            <a:r>
              <a:rPr lang="ko-KR" altLang="en-US" sz="1800" dirty="0"/>
              <a:t>잘못된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은 모델 학습 전반에 오차가 생기도록 한다</a:t>
            </a:r>
            <a:r>
              <a:rPr lang="en-US" altLang="ko-KR" sz="1800" dirty="0"/>
              <a:t>. </a:t>
            </a:r>
            <a:r>
              <a:rPr lang="ko-KR" altLang="en-US" sz="1800" dirty="0"/>
              <a:t>모델의 오차는 다시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 부여에 오차를 만들어 낸다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3).</a:t>
            </a:r>
            <a:r>
              <a:rPr lang="ko-KR" altLang="en-US" sz="1800" dirty="0" err="1"/>
              <a:t>활용안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/>
              <a:t>(1). </a:t>
            </a:r>
            <a:r>
              <a:rPr lang="ko-KR" altLang="en-US" sz="1800" dirty="0"/>
              <a:t>모델 </a:t>
            </a:r>
            <a:r>
              <a:rPr lang="en-US" altLang="ko-KR" sz="1800" dirty="0"/>
              <a:t>Fine tuning</a:t>
            </a:r>
            <a:r>
              <a:rPr lang="ko-KR" altLang="en-US" sz="1800" dirty="0"/>
              <a:t>에만 사용한 후 제거</a:t>
            </a:r>
            <a:endParaRPr lang="en-US" altLang="ko-KR" sz="1800" dirty="0"/>
          </a:p>
          <a:p>
            <a:r>
              <a:rPr lang="en-US" altLang="ko-KR" sz="1800" dirty="0"/>
              <a:t>(2). Threshold</a:t>
            </a:r>
            <a:r>
              <a:rPr lang="ko-KR" altLang="en-US" sz="1800" dirty="0"/>
              <a:t>를 설정하여 일정 이상의 신뢰도를 가진 값에만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을 부여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-&gt; Pseudo labeling</a:t>
            </a:r>
            <a:r>
              <a:rPr lang="ko-KR" altLang="en-US" sz="1800" dirty="0"/>
              <a:t> 여부는 모델의 성능에 달려있다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하지만 </a:t>
            </a:r>
            <a:r>
              <a:rPr lang="en-US" altLang="ko-KR" sz="1800" dirty="0"/>
              <a:t>Label</a:t>
            </a:r>
            <a:r>
              <a:rPr lang="ko-KR" altLang="en-US" sz="1800" dirty="0"/>
              <a:t>이 적어 </a:t>
            </a:r>
            <a:r>
              <a:rPr lang="en-US" altLang="ko-KR" sz="1800" dirty="0"/>
              <a:t>Model</a:t>
            </a:r>
            <a:r>
              <a:rPr lang="ko-KR" altLang="en-US" sz="1800" dirty="0"/>
              <a:t>의 성능을 보장해줄 수 없을 때 </a:t>
            </a:r>
            <a:r>
              <a:rPr lang="en-US" altLang="ko-KR" sz="1800" dirty="0"/>
              <a:t>Bias</a:t>
            </a:r>
            <a:r>
              <a:rPr lang="ko-KR" altLang="en-US" sz="1800" dirty="0"/>
              <a:t>가 발생할 수 있다</a:t>
            </a:r>
            <a:r>
              <a:rPr lang="en-US" altLang="ko-KR" sz="18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7DCB09-1548-403C-03DB-4E30A835D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079" y="1274672"/>
            <a:ext cx="3366671" cy="45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Active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602421" y="1037638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Active learning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D5EEF9-0036-42B2-89F9-C6B27A748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9146"/>
            <a:ext cx="5389353" cy="3148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BF149D-71F9-4B43-AB3A-BCBFCA590A92}"/>
              </a:ext>
            </a:extLst>
          </p:cNvPr>
          <p:cNvSpPr txBox="1"/>
          <p:nvPr/>
        </p:nvSpPr>
        <p:spPr>
          <a:xfrm>
            <a:off x="468811" y="1587920"/>
            <a:ext cx="11589579" cy="50940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많은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Data</a:t>
            </a:r>
            <a:r>
              <a:rPr lang="ko-KR" altLang="en-US" sz="1800" dirty="0"/>
              <a:t>에서 중요한 데이터를 선별함으로써 </a:t>
            </a:r>
            <a:endParaRPr lang="en-US" altLang="ko-KR" sz="1800" dirty="0"/>
          </a:p>
          <a:p>
            <a:r>
              <a:rPr lang="ko-KR" altLang="en-US" sz="1800" dirty="0"/>
              <a:t>적은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로 모델의 성능을 충족시킨다</a:t>
            </a:r>
            <a:r>
              <a:rPr lang="en-US" altLang="ko-KR" sz="1800" dirty="0"/>
              <a:t>. 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Active</a:t>
            </a:r>
            <a:r>
              <a:rPr lang="ko-KR" altLang="en-US" sz="1800" dirty="0"/>
              <a:t> </a:t>
            </a:r>
            <a:r>
              <a:rPr lang="en-US" altLang="ko-KR" sz="1800" dirty="0"/>
              <a:t>learning</a:t>
            </a:r>
            <a:r>
              <a:rPr lang="ko-KR" altLang="en-US" sz="1800" dirty="0"/>
              <a:t>의 유형은 크게 </a:t>
            </a:r>
            <a:r>
              <a:rPr lang="en-US" altLang="ko-KR" sz="1800" dirty="0"/>
              <a:t>3</a:t>
            </a:r>
            <a:r>
              <a:rPr lang="ko-KR" altLang="en-US" sz="1800" dirty="0"/>
              <a:t>가지다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en-US" altLang="ko-KR" sz="1800" dirty="0"/>
              <a:t>Membership</a:t>
            </a:r>
            <a:r>
              <a:rPr lang="ko-KR" altLang="en-US" sz="1800" dirty="0"/>
              <a:t> </a:t>
            </a:r>
            <a:r>
              <a:rPr lang="en-US" altLang="ko-KR" sz="1800" dirty="0"/>
              <a:t>Query</a:t>
            </a:r>
            <a:r>
              <a:rPr lang="ko-KR" altLang="en-US" sz="1800" dirty="0"/>
              <a:t> </a:t>
            </a:r>
            <a:r>
              <a:rPr lang="en-US" altLang="ko-KR" sz="1800" dirty="0"/>
              <a:t>Synthesis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모델이</a:t>
            </a:r>
            <a:r>
              <a:rPr lang="en-US" altLang="ko-KR" sz="1800" dirty="0"/>
              <a:t> </a:t>
            </a:r>
            <a:r>
              <a:rPr lang="ko-KR" altLang="en-US" sz="1800" dirty="0"/>
              <a:t>레이블링 요청할 데이터를 생성</a:t>
            </a:r>
            <a:endParaRPr lang="en-US" altLang="ko-KR" sz="1800" dirty="0"/>
          </a:p>
          <a:p>
            <a:r>
              <a:rPr lang="en-US" altLang="ko-KR" sz="1800" dirty="0"/>
              <a:t>2.</a:t>
            </a:r>
            <a:r>
              <a:rPr lang="ko-KR" altLang="en-US" sz="1800" dirty="0"/>
              <a:t> </a:t>
            </a:r>
            <a:r>
              <a:rPr lang="en-US" altLang="ko-KR" sz="1800" dirty="0"/>
              <a:t>Stream-based Selective sampling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/>
              <a:t>새로운</a:t>
            </a:r>
            <a:r>
              <a:rPr lang="en-US" altLang="ko-KR" sz="1800" dirty="0"/>
              <a:t> </a:t>
            </a:r>
            <a:r>
              <a:rPr lang="ko-KR" altLang="en-US" sz="1800" dirty="0"/>
              <a:t>샘플에 대해서 레이블링이 필요한지 판단</a:t>
            </a:r>
            <a:endParaRPr lang="en-US" altLang="ko-KR" sz="1800" dirty="0"/>
          </a:p>
          <a:p>
            <a:r>
              <a:rPr lang="en-US" altLang="ko-KR" sz="1800" dirty="0"/>
              <a:t>3. Pool-based sampling 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/>
              <a:t>주어진 데이터 셋에서 중요한 데이터를 선별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r>
              <a:rPr lang="ko-KR" altLang="en-US" sz="1800" dirty="0"/>
              <a:t>대부분의 </a:t>
            </a:r>
            <a:r>
              <a:rPr lang="en-US" altLang="ko-KR" sz="1800" dirty="0"/>
              <a:t>Active learning</a:t>
            </a:r>
            <a:r>
              <a:rPr lang="ko-KR" altLang="en-US" sz="1800" dirty="0"/>
              <a:t>은 </a:t>
            </a:r>
            <a:r>
              <a:rPr lang="en-US" altLang="ko-KR" sz="1800" dirty="0"/>
              <a:t>Pool-based sampling </a:t>
            </a:r>
            <a:r>
              <a:rPr lang="ko-KR" altLang="en-US" sz="1800" dirty="0"/>
              <a:t>이며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이번 연구에서도 </a:t>
            </a:r>
            <a:r>
              <a:rPr lang="en-US" altLang="ko-KR" sz="1800" dirty="0"/>
              <a:t>Pool-based sampling</a:t>
            </a:r>
            <a:r>
              <a:rPr lang="ko-KR" altLang="en-US" sz="1800" dirty="0"/>
              <a:t>을 다룬다</a:t>
            </a:r>
            <a:r>
              <a:rPr lang="en-US" altLang="ko-KR" sz="18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4854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3BCB914-F6C0-46E9-820E-2268D32A6F53}"/>
              </a:ext>
            </a:extLst>
          </p:cNvPr>
          <p:cNvSpPr txBox="1"/>
          <p:nvPr/>
        </p:nvSpPr>
        <p:spPr>
          <a:xfrm>
            <a:off x="468812" y="2017819"/>
            <a:ext cx="11589579" cy="47339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marL="342900" indent="-342900">
              <a:buAutoNum type="arabicPeriod"/>
            </a:pPr>
            <a:r>
              <a:rPr lang="en-US" altLang="ko-KR" sz="1800" dirty="0"/>
              <a:t>Uncertainty-based approach 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데이터 별로 </a:t>
            </a:r>
            <a:r>
              <a:rPr lang="en-US" altLang="ko-KR" sz="1800" dirty="0"/>
              <a:t>Uncertainty</a:t>
            </a:r>
            <a:r>
              <a:rPr lang="ko-KR" altLang="en-US" sz="1800" dirty="0"/>
              <a:t>를 측정하여 가장 높은 데이터 선별</a:t>
            </a:r>
            <a:endParaRPr lang="en-US" altLang="ko-KR" sz="1800" dirty="0"/>
          </a:p>
          <a:p>
            <a:r>
              <a:rPr lang="ko-KR" altLang="en-US" sz="1800" dirty="0"/>
              <a:t>단점 </a:t>
            </a:r>
            <a:r>
              <a:rPr lang="en-US" altLang="ko-KR" sz="1800" dirty="0"/>
              <a:t>: Sampling bias, not represent about dataset</a:t>
            </a:r>
          </a:p>
          <a:p>
            <a:endParaRPr lang="en-US" altLang="ko-KR" sz="1800" dirty="0"/>
          </a:p>
          <a:p>
            <a:r>
              <a:rPr lang="en-US" altLang="ko-KR" sz="1800" dirty="0"/>
              <a:t>2. Diversity-based approach </a:t>
            </a:r>
          </a:p>
          <a:p>
            <a:r>
              <a:rPr lang="en-US" altLang="ko-KR" sz="1800" dirty="0"/>
              <a:t>- </a:t>
            </a:r>
            <a:r>
              <a:rPr lang="ko-KR" altLang="en-US" sz="1800" dirty="0"/>
              <a:t>데이터셋의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보장할 수 있는 데이터 선별</a:t>
            </a:r>
            <a:endParaRPr lang="en-US" altLang="ko-KR" sz="1800" dirty="0"/>
          </a:p>
          <a:p>
            <a:r>
              <a:rPr lang="ko-KR" altLang="en-US" sz="1800" dirty="0"/>
              <a:t>단점 </a:t>
            </a:r>
            <a:r>
              <a:rPr lang="en-US" altLang="ko-KR" sz="1800" dirty="0"/>
              <a:t>: may lead to labeling cost</a:t>
            </a:r>
          </a:p>
          <a:p>
            <a:endParaRPr lang="en-US" altLang="ko-KR" sz="1800" dirty="0"/>
          </a:p>
          <a:p>
            <a:r>
              <a:rPr lang="en-US" altLang="ko-KR" sz="1800" dirty="0"/>
              <a:t>3.Expected-based approach 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/>
              <a:t>데이터 선별 전후로 변화한 모델 성능 </a:t>
            </a:r>
            <a:r>
              <a:rPr lang="ko-KR" altLang="en-US" sz="1800" dirty="0" err="1"/>
              <a:t>기댓값</a:t>
            </a:r>
            <a:r>
              <a:rPr lang="en-US" altLang="ko-KR" sz="1800" dirty="0"/>
              <a:t>(Expect)</a:t>
            </a:r>
            <a:r>
              <a:rPr lang="ko-KR" altLang="en-US" sz="1800" dirty="0"/>
              <a:t>을 기준으로 데이터 선별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r>
              <a:rPr lang="ko-KR" altLang="en-US" sz="1800" dirty="0"/>
              <a:t>이 중에서 </a:t>
            </a:r>
            <a:r>
              <a:rPr lang="en-US" altLang="ko-KR" sz="1800" dirty="0"/>
              <a:t>Dataset</a:t>
            </a:r>
            <a:r>
              <a:rPr lang="ko-KR" altLang="en-US" sz="1800" dirty="0"/>
              <a:t>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보장하기 위해 </a:t>
            </a:r>
            <a:endParaRPr lang="en-US" altLang="ko-KR" sz="1800" dirty="0"/>
          </a:p>
          <a:p>
            <a:r>
              <a:rPr lang="en-US" altLang="ko-KR" sz="1800" dirty="0"/>
              <a:t>Diversity-based approach</a:t>
            </a:r>
            <a:r>
              <a:rPr lang="ko-KR" altLang="en-US" sz="1800" dirty="0"/>
              <a:t>를 적용하며</a:t>
            </a:r>
            <a:r>
              <a:rPr lang="en-US" altLang="ko-KR" sz="1800" dirty="0"/>
              <a:t>, </a:t>
            </a:r>
            <a:r>
              <a:rPr lang="ko-KR" altLang="en-US" sz="1800" dirty="0"/>
              <a:t>대표적으로 </a:t>
            </a:r>
            <a:r>
              <a:rPr lang="en-US" altLang="ko-KR" sz="1800" dirty="0"/>
              <a:t>Coreset </a:t>
            </a:r>
            <a:r>
              <a:rPr lang="ko-KR" altLang="en-US" sz="1800" dirty="0"/>
              <a:t>이 있다</a:t>
            </a:r>
            <a:r>
              <a:rPr lang="en-US" altLang="ko-KR" sz="1800" dirty="0"/>
              <a:t>.  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Active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Acquisition Strategy of Active learning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FDE52-BEA6-46BE-AC33-E3D28A81FB98}"/>
              </a:ext>
            </a:extLst>
          </p:cNvPr>
          <p:cNvSpPr txBox="1"/>
          <p:nvPr/>
        </p:nvSpPr>
        <p:spPr>
          <a:xfrm>
            <a:off x="468812" y="1706492"/>
            <a:ext cx="11589579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데이터를 선별하는 방법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3575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BCB914-F6C0-46E9-820E-2268D32A6F53}"/>
                  </a:ext>
                </a:extLst>
              </p:cNvPr>
              <p:cNvSpPr txBox="1"/>
              <p:nvPr/>
            </p:nvSpPr>
            <p:spPr>
              <a:xfrm>
                <a:off x="301210" y="1744558"/>
                <a:ext cx="11589579" cy="509402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en-US" sz="1800" dirty="0"/>
                  <a:t>주어진 </a:t>
                </a:r>
                <a:r>
                  <a:rPr lang="en-US" altLang="ko-KR" sz="1800" dirty="0"/>
                  <a:t>Batch size b</a:t>
                </a:r>
                <a:r>
                  <a:rPr lang="ko-KR" altLang="en-US" sz="1800" dirty="0"/>
                  <a:t>개로 전체 데이터를 덮을 수 있는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을 구성할 때 </a:t>
                </a:r>
                <a:endParaRPr lang="en-US" altLang="ko-KR" sz="1800" dirty="0"/>
              </a:p>
              <a:p>
                <a:r>
                  <a:rPr lang="ko-KR" altLang="en-US" sz="1800" dirty="0"/>
                  <a:t>최소한의 반지름</a:t>
                </a:r>
                <a:r>
                  <a:rPr lang="en-US" altLang="ko-KR" sz="1800" dirty="0"/>
                  <a:t>(threshold)</a:t>
                </a:r>
                <a:r>
                  <a:rPr lang="ko-KR" altLang="en-US" sz="1800" dirty="0"/>
                  <a:t>를 가지도록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하는 방법이다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의 특성</a:t>
                </a:r>
                <a:endParaRPr lang="en-US" altLang="ko-KR" sz="1800" dirty="0"/>
              </a:p>
              <a:p>
                <a:pPr marL="342900" indent="-342900">
                  <a:buAutoNum type="arabicPeriod"/>
                </a:pPr>
                <a:r>
                  <a:rPr lang="ko-KR" altLang="en-US" sz="1800" dirty="0"/>
                  <a:t>전체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데이터 셋을 활용했을 때와 </a:t>
                </a:r>
                <a:r>
                  <a:rPr lang="en-US" altLang="ko-KR" sz="1800" dirty="0"/>
                  <a:t>Sampling Data</a:t>
                </a:r>
                <a:r>
                  <a:rPr lang="ko-KR" altLang="en-US" sz="1800" dirty="0"/>
                  <a:t>만을 </a:t>
                </a:r>
                <a:endParaRPr lang="en-US" altLang="ko-KR" sz="1800" dirty="0"/>
              </a:p>
              <a:p>
                <a:r>
                  <a:rPr lang="ko-KR" altLang="en-US" sz="1800" dirty="0"/>
                  <a:t>활용했을 때의 성능 차이를 최소화한다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2. Sampling </a:t>
                </a:r>
                <a:r>
                  <a:rPr lang="ko-KR" altLang="en-US" sz="1800" dirty="0"/>
                  <a:t>된 데이터들은 최소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이상의 간격을 가진다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각 데이터들은 데이터의 밀집 정도에 무관하게 넓게 퍼져 있어 </a:t>
                </a:r>
                <a:endParaRPr lang="en-US" altLang="ko-KR" sz="1800" dirty="0"/>
              </a:p>
              <a:p>
                <a:r>
                  <a:rPr lang="ko-KR" altLang="en-US" sz="1800" dirty="0"/>
                  <a:t>전반적인 데이터 셋을 반영하여</a:t>
                </a:r>
                <a:r>
                  <a:rPr lang="en-US" altLang="ko-KR" sz="1800" dirty="0"/>
                  <a:t> Diversity</a:t>
                </a:r>
                <a:r>
                  <a:rPr lang="ko-KR" altLang="en-US" sz="1800" dirty="0"/>
                  <a:t>를 보장한다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eriod" startAt="3"/>
                </a:pPr>
                <a:r>
                  <a:rPr lang="ko-KR" altLang="en-US" sz="1800" dirty="0"/>
                  <a:t>사전에 선별된 데이터들을 제외하고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하여 이번의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과 별개의 결과를 가진다</a:t>
                </a:r>
                <a:r>
                  <a:rPr lang="en-US" altLang="ko-KR" sz="18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800" dirty="0"/>
                  <a:t>다른 </a:t>
                </a:r>
                <a:r>
                  <a:rPr lang="en-US" altLang="ko-KR" sz="1800" dirty="0"/>
                  <a:t>Active learning </a:t>
                </a:r>
                <a:r>
                  <a:rPr lang="ko-KR" altLang="en-US" sz="1800" dirty="0"/>
                  <a:t>방법들은 유사한 값만 계속해서 선정하곤 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모델의 성능에 의존하지 않으면서 데이터셋의 </a:t>
                </a:r>
                <a:r>
                  <a:rPr lang="en-US" altLang="ko-KR" sz="1800" dirty="0"/>
                  <a:t>Diversity</a:t>
                </a:r>
                <a:r>
                  <a:rPr lang="ko-KR" altLang="en-US" sz="1800" dirty="0"/>
                  <a:t>를 반영하는 </a:t>
                </a:r>
                <a:r>
                  <a:rPr lang="en-US" altLang="ko-KR" sz="1800" dirty="0"/>
                  <a:t>Data</a:t>
                </a:r>
                <a:r>
                  <a:rPr lang="ko-KR" altLang="en-US" sz="1800" dirty="0"/>
                  <a:t>들을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할 수 있다</a:t>
                </a:r>
                <a:r>
                  <a:rPr lang="en-US" altLang="ko-KR" sz="1800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BCB914-F6C0-46E9-820E-2268D32A6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744558"/>
                <a:ext cx="11589579" cy="5094023"/>
              </a:xfrm>
              <a:prstGeom prst="rect">
                <a:avLst/>
              </a:prstGeom>
              <a:blipFill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Coreset Selection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Coreset Selection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0422ED-6B75-4959-A9CA-79FDF4FFF9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44301" y="2607262"/>
            <a:ext cx="39052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4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Coreset Selection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Coreset Selection not depend on model’s performance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301210" y="5781616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Coreset loss term</a:t>
            </a:r>
            <a:r>
              <a:rPr lang="ko-KR" altLang="en-US" sz="1800" dirty="0"/>
              <a:t>은 수학적인 과정을 거쳐</a:t>
            </a:r>
            <a:r>
              <a:rPr lang="en-US" altLang="ko-KR" sz="1800" dirty="0"/>
              <a:t>, Subgraph </a:t>
            </a:r>
            <a:r>
              <a:rPr lang="ko-KR" altLang="en-US" sz="1800" dirty="0"/>
              <a:t>들의 반지름의 크기로 </a:t>
            </a:r>
            <a:r>
              <a:rPr lang="en-US" altLang="ko-KR" sz="1800" dirty="0"/>
              <a:t>Upper bound </a:t>
            </a:r>
            <a:r>
              <a:rPr lang="ko-KR" altLang="en-US" sz="1800" dirty="0"/>
              <a:t>된다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즉</a:t>
            </a:r>
            <a:r>
              <a:rPr lang="en-US" altLang="ko-KR" sz="1800" dirty="0"/>
              <a:t>, Subgraph</a:t>
            </a:r>
            <a:r>
              <a:rPr lang="ko-KR" altLang="en-US" sz="1800" dirty="0"/>
              <a:t>의 반지름의 크기를 최소로 만드는 것은 </a:t>
            </a:r>
            <a:r>
              <a:rPr lang="ko-KR" altLang="en-US" sz="1800" dirty="0" err="1"/>
              <a:t>기대값을</a:t>
            </a:r>
            <a:r>
              <a:rPr lang="ko-KR" altLang="en-US" sz="1800" dirty="0"/>
              <a:t> 최대화하는 것과 동일한 효과를 가지게 된다</a:t>
            </a:r>
            <a:r>
              <a:rPr lang="en-US" altLang="ko-KR" sz="1800" dirty="0"/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719F16-B619-4C44-865C-4E7B55C71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11" y="2343183"/>
            <a:ext cx="5861480" cy="33107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95D6E4-175E-4423-836E-1AFB0AEFB567}"/>
              </a:ext>
            </a:extLst>
          </p:cNvPr>
          <p:cNvSpPr txBox="1"/>
          <p:nvPr/>
        </p:nvSpPr>
        <p:spPr>
          <a:xfrm>
            <a:off x="468812" y="1707748"/>
            <a:ext cx="11589579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Coreset</a:t>
            </a:r>
            <a:r>
              <a:rPr lang="ko-KR" altLang="en-US" sz="1800" dirty="0"/>
              <a:t>의 목적은 </a:t>
            </a:r>
            <a:r>
              <a:rPr lang="en-US" altLang="ko-KR" sz="1800" dirty="0"/>
              <a:t>Loss </a:t>
            </a:r>
            <a:r>
              <a:rPr lang="ko-KR" altLang="en-US" sz="1800" dirty="0"/>
              <a:t>값을 최소로 만들어 </a:t>
            </a:r>
            <a:r>
              <a:rPr lang="ko-KR" altLang="en-US" sz="1800" dirty="0" err="1"/>
              <a:t>기대값을</a:t>
            </a:r>
            <a:r>
              <a:rPr lang="ko-KR" altLang="en-US" sz="1800" dirty="0"/>
              <a:t> 최대화하는 데이터셋을 선별하는 것이다</a:t>
            </a:r>
            <a:r>
              <a:rPr lang="en-US" altLang="ko-KR" sz="1800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D7CB70-D7B7-47F4-912B-A0666E0B1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762" y="2180129"/>
            <a:ext cx="3038475" cy="723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A26212-1076-4281-BE43-DF26627A2D19}"/>
              </a:ext>
            </a:extLst>
          </p:cNvPr>
          <p:cNvSpPr txBox="1"/>
          <p:nvPr/>
        </p:nvSpPr>
        <p:spPr>
          <a:xfrm>
            <a:off x="468812" y="2645023"/>
            <a:ext cx="11589579" cy="431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위의 </a:t>
            </a:r>
            <a:r>
              <a:rPr lang="ko-KR" altLang="en-US" sz="1800" dirty="0" err="1"/>
              <a:t>기대값</a:t>
            </a:r>
            <a:r>
              <a:rPr lang="ko-KR" altLang="en-US" sz="1800" dirty="0"/>
              <a:t> 식은 아래와 같이 재정의 할 수 있다</a:t>
            </a:r>
            <a:r>
              <a:rPr lang="en-US" altLang="ko-KR" sz="1800" dirty="0"/>
              <a:t>.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22B58D-C226-4FBE-8B9D-1480BE8B0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78" y="3122801"/>
            <a:ext cx="4710520" cy="12579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66621C-F672-4C16-BA81-E3D60A3C1BF0}"/>
              </a:ext>
            </a:extLst>
          </p:cNvPr>
          <p:cNvSpPr txBox="1"/>
          <p:nvPr/>
        </p:nvSpPr>
        <p:spPr>
          <a:xfrm>
            <a:off x="200300" y="4376064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이 때 </a:t>
            </a:r>
            <a:r>
              <a:rPr lang="en-US" altLang="ko-KR" sz="1800" dirty="0"/>
              <a:t>CNN</a:t>
            </a:r>
            <a:r>
              <a:rPr lang="ko-KR" altLang="en-US" sz="1800" dirty="0"/>
              <a:t>의 뛰어난 성능으로 </a:t>
            </a:r>
            <a:r>
              <a:rPr lang="en-US" altLang="ko-KR" sz="1800" dirty="0"/>
              <a:t>Generalization Error</a:t>
            </a:r>
            <a:r>
              <a:rPr lang="ko-KR" altLang="en-US" sz="1800" dirty="0"/>
              <a:t>와 </a:t>
            </a:r>
            <a:endParaRPr lang="en-US" altLang="ko-KR" sz="1800" dirty="0"/>
          </a:p>
          <a:p>
            <a:r>
              <a:rPr lang="en-US" altLang="ko-KR" sz="1800" dirty="0"/>
              <a:t>Training Error</a:t>
            </a:r>
            <a:r>
              <a:rPr lang="ko-KR" altLang="en-US" sz="1800" dirty="0"/>
              <a:t>가 </a:t>
            </a:r>
            <a:r>
              <a:rPr lang="en-US" altLang="ko-KR" sz="1800" dirty="0"/>
              <a:t>0</a:t>
            </a:r>
            <a:r>
              <a:rPr lang="ko-KR" altLang="en-US" sz="1800" dirty="0"/>
              <a:t>이 된다고 가정하자</a:t>
            </a:r>
            <a:r>
              <a:rPr lang="en-US" altLang="ko-KR" sz="1800" dirty="0"/>
              <a:t>.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2652399-09E6-41EA-BC9C-10CD6E707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01" y="5184645"/>
            <a:ext cx="6172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5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/>
              <p:nvPr/>
            </p:nvSpPr>
            <p:spPr>
              <a:xfrm>
                <a:off x="301210" y="1904127"/>
                <a:ext cx="11589579" cy="36725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en-US" sz="1800" dirty="0"/>
                  <a:t>모든 데이터를 </a:t>
                </a:r>
                <a:r>
                  <a:rPr lang="en-US" altLang="ko-KR" sz="1800" dirty="0"/>
                  <a:t>Cover </a:t>
                </a:r>
                <a:r>
                  <a:rPr lang="ko-KR" altLang="en-US" sz="1800" dirty="0"/>
                  <a:t>하면서 반지름을 최소로 만드는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들을 </a:t>
                </a:r>
                <a:endParaRPr lang="en-US" altLang="ko-KR" sz="1800" dirty="0"/>
              </a:p>
              <a:p>
                <a:r>
                  <a:rPr lang="ko-KR" altLang="en-US" sz="1800" dirty="0"/>
                  <a:t>만드는 방법은 </a:t>
                </a:r>
                <a:r>
                  <a:rPr lang="en-US" altLang="ko-KR" sz="1800" dirty="0"/>
                  <a:t>K-Center-Greedy </a:t>
                </a:r>
                <a:r>
                  <a:rPr lang="ko-KR" altLang="en-US" sz="1800" dirty="0"/>
                  <a:t>알고리즘과 동일하다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K-center greedy </a:t>
                </a:r>
                <a:r>
                  <a:rPr lang="ko-KR" altLang="en-US" sz="1800" dirty="0"/>
                  <a:t>알고리즘은 각 선택한 중점 들과의 </a:t>
                </a:r>
                <a:endParaRPr lang="en-US" altLang="ko-KR" sz="1800" dirty="0"/>
              </a:p>
              <a:p>
                <a:r>
                  <a:rPr lang="ko-KR" altLang="en-US" sz="1800" dirty="0"/>
                  <a:t>거리가 가장 먼 점을 새로운 중점으로 선택하는 방법이다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이때 </a:t>
                </a:r>
                <a:r>
                  <a:rPr lang="en-US" altLang="ko-KR" sz="1800" dirty="0"/>
                  <a:t>K-center greedy </a:t>
                </a:r>
                <a:r>
                  <a:rPr lang="ko-KR" altLang="en-US" sz="1800" dirty="0"/>
                  <a:t>알고리즘은 데이터 사이의 거리를 </a:t>
                </a:r>
                <a:endParaRPr lang="en-US" altLang="ko-KR" sz="1800" dirty="0"/>
              </a:p>
              <a:p>
                <a:r>
                  <a:rPr lang="ko-KR" altLang="en-US" sz="1800" dirty="0"/>
                  <a:t>계산할 수 있을 때 적용 가능하다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또한 각 </a:t>
                </a:r>
                <a:r>
                  <a:rPr lang="en-US" altLang="ko-KR" sz="1800" dirty="0"/>
                  <a:t>Sampling </a:t>
                </a:r>
                <a:r>
                  <a:rPr lang="ko-KR" altLang="en-US" sz="1800" dirty="0"/>
                  <a:t>데이터들을 </a:t>
                </a:r>
                <a14:m>
                  <m:oMath xmlns:m="http://schemas.openxmlformats.org/officeDocument/2006/math"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최소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이상의 간격을 두고 </a:t>
                </a:r>
                <a:endParaRPr lang="en-US" altLang="ko-KR" sz="1800" dirty="0"/>
              </a:p>
              <a:p>
                <a:r>
                  <a:rPr lang="en-US" altLang="ko-KR" sz="1800" dirty="0"/>
                  <a:t>Sampling</a:t>
                </a:r>
                <a:r>
                  <a:rPr lang="ko-KR" altLang="en-US" sz="1800" dirty="0"/>
                  <a:t> 되기 때문에 데이터 셋 전반에 걸쳐 선정된다</a:t>
                </a:r>
                <a:r>
                  <a:rPr lang="en-US" altLang="ko-KR" sz="1800" dirty="0"/>
                  <a:t>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904127"/>
                <a:ext cx="11589579" cy="3672544"/>
              </a:xfrm>
              <a:prstGeom prst="rect">
                <a:avLst/>
              </a:prstGeom>
              <a:blipFill>
                <a:blip r:embed="rId3"/>
                <a:stretch>
                  <a:fillRect l="-421" b="-1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Coreset Selection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Sampling with Coreset Selection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301210" y="5987252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따라서 </a:t>
            </a:r>
            <a:r>
              <a:rPr lang="en-US" altLang="ko-KR" sz="1800" dirty="0"/>
              <a:t>Coreset Selection </a:t>
            </a:r>
            <a:r>
              <a:rPr lang="ko-KR" altLang="en-US" sz="1800" dirty="0"/>
              <a:t>방식은 모델의 성능에 기대지 않고 </a:t>
            </a:r>
            <a:endParaRPr lang="en-US" altLang="ko-KR" sz="1800" dirty="0"/>
          </a:p>
          <a:p>
            <a:r>
              <a:rPr lang="ko-KR" altLang="en-US" sz="1800" dirty="0"/>
              <a:t>데이터셋의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을 반영하는 데이터들을 </a:t>
            </a:r>
            <a:r>
              <a:rPr lang="en-US" altLang="ko-KR" sz="1800" dirty="0"/>
              <a:t>Sampling</a:t>
            </a:r>
            <a:r>
              <a:rPr lang="ko-KR" altLang="en-US" sz="1800" dirty="0"/>
              <a:t>할 수 있다</a:t>
            </a:r>
            <a:r>
              <a:rPr lang="en-US" altLang="ko-KR" sz="1800" dirty="0"/>
              <a:t>.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62205CB-078D-44C7-80D3-870E3E1F9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722" y="2709250"/>
            <a:ext cx="5553067" cy="22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64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340291" y="1907505"/>
            <a:ext cx="5527790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3.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3917641" y="3722192"/>
            <a:ext cx="4373090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Pseudo labeling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Prevent Confirmation bias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Choose proper batch size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78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Pseudo labeling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Pseudo labeling(1)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6AD4D-A5E2-1ED4-EC8D-20ECEF8BD6DD}"/>
              </a:ext>
            </a:extLst>
          </p:cNvPr>
          <p:cNvSpPr txBox="1"/>
          <p:nvPr/>
        </p:nvSpPr>
        <p:spPr>
          <a:xfrm>
            <a:off x="301210" y="5591373"/>
            <a:ext cx="11589579" cy="791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Coreset selection </a:t>
            </a:r>
            <a:r>
              <a:rPr lang="ko-KR" altLang="en-US" sz="1800" dirty="0"/>
              <a:t>간 생성되는 </a:t>
            </a:r>
            <a:r>
              <a:rPr lang="en-US" altLang="ko-KR" sz="1800" dirty="0"/>
              <a:t>Sampling Data</a:t>
            </a:r>
            <a:r>
              <a:rPr lang="ko-KR" altLang="en-US" sz="1800" dirty="0"/>
              <a:t>를 중점으로 삼는 </a:t>
            </a:r>
            <a:r>
              <a:rPr lang="en-US" altLang="ko-KR" sz="1800" dirty="0"/>
              <a:t>subgraph</a:t>
            </a:r>
            <a:r>
              <a:rPr lang="ko-KR" altLang="en-US" sz="1800" dirty="0"/>
              <a:t> 들은 유사한 </a:t>
            </a:r>
            <a:r>
              <a:rPr lang="en-US" altLang="ko-KR" sz="1800" dirty="0"/>
              <a:t>Class</a:t>
            </a:r>
            <a:r>
              <a:rPr lang="ko-KR" altLang="en-US" sz="1800" dirty="0"/>
              <a:t>를 가질 것이다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즉</a:t>
            </a:r>
            <a:r>
              <a:rPr lang="en-US" altLang="ko-KR" sz="1800" dirty="0"/>
              <a:t>, Subgraph</a:t>
            </a:r>
            <a:r>
              <a:rPr lang="ko-KR" altLang="en-US" sz="1800" dirty="0"/>
              <a:t>의 중점은 </a:t>
            </a:r>
            <a:r>
              <a:rPr lang="en-US" altLang="ko-KR" sz="1800" dirty="0"/>
              <a:t>subgraph</a:t>
            </a:r>
            <a:r>
              <a:rPr lang="ko-KR" altLang="en-US" sz="1800" dirty="0"/>
              <a:t>에 속한 데이터들을 대표할 수 있다</a:t>
            </a:r>
            <a:r>
              <a:rPr lang="en-US" altLang="ko-KR" sz="1800" dirty="0"/>
              <a:t>.  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A9913-82D3-4519-B333-2CE0C5C662CC}"/>
              </a:ext>
            </a:extLst>
          </p:cNvPr>
          <p:cNvSpPr txBox="1"/>
          <p:nvPr/>
        </p:nvSpPr>
        <p:spPr>
          <a:xfrm>
            <a:off x="301210" y="2049561"/>
            <a:ext cx="11589579" cy="15119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신뢰도가 높은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Data</a:t>
            </a:r>
            <a:r>
              <a:rPr lang="ko-KR" altLang="en-US" sz="1800" dirty="0"/>
              <a:t>에 대해 </a:t>
            </a:r>
            <a:r>
              <a:rPr lang="en-US" altLang="ko-KR" sz="1800" dirty="0"/>
              <a:t>pseudo labeling</a:t>
            </a:r>
            <a:r>
              <a:rPr lang="ko-KR" altLang="en-US" sz="1800" dirty="0"/>
              <a:t>을 부여한다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일반적으로 모델의 성능에</a:t>
            </a:r>
            <a:r>
              <a:rPr lang="en-US" altLang="ko-KR" sz="1800" dirty="0"/>
              <a:t> </a:t>
            </a:r>
            <a:r>
              <a:rPr lang="ko-KR" altLang="en-US" sz="1800" dirty="0"/>
              <a:t>의거하지만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그러지 않고도 </a:t>
            </a:r>
            <a:r>
              <a:rPr lang="en-US" altLang="ko-KR" sz="1800" dirty="0"/>
              <a:t>SSL</a:t>
            </a:r>
            <a:r>
              <a:rPr lang="ko-KR" altLang="en-US" sz="1800" dirty="0"/>
              <a:t>의 가정에 의해 신뢰도 높은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데이터를 구할 수 있다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0256-8AD7-44AB-94C0-23DC271486C7}"/>
              </a:ext>
            </a:extLst>
          </p:cNvPr>
          <p:cNvSpPr txBox="1"/>
          <p:nvPr/>
        </p:nvSpPr>
        <p:spPr>
          <a:xfrm>
            <a:off x="301210" y="4198455"/>
            <a:ext cx="10274126" cy="11518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Assumption of SSL</a:t>
            </a:r>
          </a:p>
          <a:p>
            <a:r>
              <a:rPr lang="en-US" altLang="ko-KR" sz="1800" dirty="0"/>
              <a:t>1. Smoothness </a:t>
            </a:r>
            <a:r>
              <a:rPr lang="ko-KR" altLang="en-US" sz="1800" dirty="0"/>
              <a:t>가정 </a:t>
            </a:r>
            <a:endParaRPr lang="en-US" altLang="ko-KR" sz="1800" dirty="0"/>
          </a:p>
          <a:p>
            <a:pPr marL="342900" indent="-342900">
              <a:buFontTx/>
              <a:buChar char="-"/>
            </a:pPr>
            <a:r>
              <a:rPr lang="ko-KR" altLang="en-US" sz="1800" dirty="0"/>
              <a:t>확률 밀도가 높은 지역의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</a:t>
            </a:r>
            <a:r>
              <a:rPr lang="en-US" altLang="ko-KR" sz="1800" dirty="0"/>
              <a:t>x1, x2</a:t>
            </a:r>
            <a:r>
              <a:rPr lang="ko-KR" altLang="en-US" sz="1800" dirty="0"/>
              <a:t>가 가깝다면</a:t>
            </a:r>
            <a:r>
              <a:rPr lang="en-US" altLang="ko-KR" sz="1800" dirty="0"/>
              <a:t>, </a:t>
            </a:r>
            <a:r>
              <a:rPr lang="ko-KR" altLang="en-US" sz="1800" dirty="0"/>
              <a:t>각각에 연관된 </a:t>
            </a:r>
            <a:r>
              <a:rPr lang="en-US" altLang="ko-KR" sz="1800" dirty="0"/>
              <a:t>label y1,</a:t>
            </a:r>
            <a:r>
              <a:rPr lang="ko-KR" altLang="en-US" sz="1800" dirty="0"/>
              <a:t> </a:t>
            </a:r>
            <a:r>
              <a:rPr lang="en-US" altLang="ko-KR" sz="1800" dirty="0"/>
              <a:t>y2</a:t>
            </a:r>
            <a:r>
              <a:rPr lang="ko-KR" altLang="en-US" sz="1800" dirty="0"/>
              <a:t>도 그래야 한다</a:t>
            </a:r>
            <a:r>
              <a:rPr lang="en-US" altLang="ko-KR" sz="18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FC1DAC-96BF-43B3-B838-1E8BED0D5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377" y="1904135"/>
            <a:ext cx="2931971" cy="29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3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상자 13">
            <a:extLst>
              <a:ext uri="{FF2B5EF4-FFF2-40B4-BE49-F238E27FC236}">
                <a16:creationId xmlns:a16="http://schemas.microsoft.com/office/drawing/2014/main" id="{67E808BD-D13E-4F45-B00F-958C47D3A460}"/>
              </a:ext>
            </a:extLst>
          </p:cNvPr>
          <p:cNvSpPr txBox="1"/>
          <p:nvPr/>
        </p:nvSpPr>
        <p:spPr>
          <a:xfrm>
            <a:off x="705853" y="533952"/>
            <a:ext cx="340383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32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F233EBB-007D-4490-A1B0-7BFC4482EC78}"/>
              </a:ext>
            </a:extLst>
          </p:cNvPr>
          <p:cNvGrpSpPr/>
          <p:nvPr/>
        </p:nvGrpSpPr>
        <p:grpSpPr>
          <a:xfrm>
            <a:off x="1136763" y="2148368"/>
            <a:ext cx="3723113" cy="1336520"/>
            <a:chOff x="6935788" y="3030717"/>
            <a:chExt cx="3723113" cy="13365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95A7B-268B-4060-9236-FB6D582C1C49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1. Problem Definition  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659D68-A98C-4309-9A15-127AA5FBBC5A}"/>
                </a:ext>
              </a:extLst>
            </p:cNvPr>
            <p:cNvSpPr txBox="1"/>
            <p:nvPr/>
          </p:nvSpPr>
          <p:spPr>
            <a:xfrm>
              <a:off x="7216896" y="3575482"/>
              <a:ext cx="2730059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Back</a:t>
              </a:r>
              <a:r>
                <a:rPr lang="ko-KR" altLang="en-US" dirty="0">
                  <a:solidFill>
                    <a:srgbClr val="00286F"/>
                  </a:solidFill>
                </a:rPr>
                <a:t> </a:t>
              </a:r>
              <a:r>
                <a:rPr lang="en-US" altLang="ko-KR" dirty="0">
                  <a:solidFill>
                    <a:srgbClr val="00286F"/>
                  </a:solidFill>
                </a:rPr>
                <a:t>ground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Problem definition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5EEF01E-54EC-45AB-AA6A-6FCCA93A77E8}"/>
              </a:ext>
            </a:extLst>
          </p:cNvPr>
          <p:cNvGrpSpPr/>
          <p:nvPr/>
        </p:nvGrpSpPr>
        <p:grpSpPr>
          <a:xfrm>
            <a:off x="5839186" y="2107350"/>
            <a:ext cx="3723113" cy="1696619"/>
            <a:chOff x="6935788" y="3030717"/>
            <a:chExt cx="3723113" cy="169661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26E38B-4CA8-4549-BA9F-0D514E4D059C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3. Method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1E975C-3F12-40BA-B55E-CAAB6D52D427}"/>
                </a:ext>
              </a:extLst>
            </p:cNvPr>
            <p:cNvSpPr txBox="1"/>
            <p:nvPr/>
          </p:nvSpPr>
          <p:spPr>
            <a:xfrm>
              <a:off x="7148240" y="3575482"/>
              <a:ext cx="3275968" cy="1151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Pseudo labeling method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Choose adjust batch size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Prevent Confirmation bias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4DA7C2B-7000-4EC9-B60B-23F3B9FED15B}"/>
              </a:ext>
            </a:extLst>
          </p:cNvPr>
          <p:cNvGrpSpPr/>
          <p:nvPr/>
        </p:nvGrpSpPr>
        <p:grpSpPr>
          <a:xfrm>
            <a:off x="1153383" y="4029653"/>
            <a:ext cx="3723113" cy="1336520"/>
            <a:chOff x="6935788" y="3030717"/>
            <a:chExt cx="3723113" cy="133652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C533DF-14A7-471A-B3C1-FD88CD77F92F}"/>
                </a:ext>
              </a:extLst>
            </p:cNvPr>
            <p:cNvSpPr txBox="1"/>
            <p:nvPr/>
          </p:nvSpPr>
          <p:spPr>
            <a:xfrm>
              <a:off x="6935788" y="3030717"/>
              <a:ext cx="3723113" cy="5447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2. Related Works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BDF67-5DC3-4502-9733-234274BE1490}"/>
                </a:ext>
              </a:extLst>
            </p:cNvPr>
            <p:cNvSpPr txBox="1"/>
            <p:nvPr/>
          </p:nvSpPr>
          <p:spPr>
            <a:xfrm>
              <a:off x="7134429" y="3575482"/>
              <a:ext cx="3193823" cy="791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Semi-supervised learning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Active learning - Coreset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A8E512-5E9F-5BBC-CEBB-D573231403C1}"/>
              </a:ext>
            </a:extLst>
          </p:cNvPr>
          <p:cNvGrpSpPr/>
          <p:nvPr/>
        </p:nvGrpSpPr>
        <p:grpSpPr>
          <a:xfrm>
            <a:off x="5828066" y="4029653"/>
            <a:ext cx="4502062" cy="1665105"/>
            <a:chOff x="6935788" y="3043316"/>
            <a:chExt cx="4502062" cy="16651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60E071-2DBA-3ED7-216E-74298E9A090A}"/>
                </a:ext>
              </a:extLst>
            </p:cNvPr>
            <p:cNvSpPr txBox="1"/>
            <p:nvPr/>
          </p:nvSpPr>
          <p:spPr>
            <a:xfrm>
              <a:off x="6935788" y="3043316"/>
              <a:ext cx="3723113" cy="5195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dirty="0">
                  <a:solidFill>
                    <a:srgbClr val="00286F"/>
                  </a:solidFill>
                </a:rPr>
                <a:t>4. Additional application</a:t>
              </a:r>
              <a:endParaRPr lang="ko-KR" altLang="en-US" dirty="0">
                <a:solidFill>
                  <a:srgbClr val="00286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585F3E-854B-20EF-CDA1-64A435A0D5AA}"/>
                </a:ext>
              </a:extLst>
            </p:cNvPr>
            <p:cNvSpPr txBox="1"/>
            <p:nvPr/>
          </p:nvSpPr>
          <p:spPr>
            <a:xfrm>
              <a:off x="7159360" y="3575482"/>
              <a:ext cx="4278490" cy="113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Class prediction by subgraph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 dirty="0">
                  <a:solidFill>
                    <a:srgbClr val="00286F"/>
                  </a:solidFill>
                </a:rPr>
                <a:t>Dimension reduction by representation learning 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C51FEA-7B10-BA74-56C8-DC4B0E20361B}"/>
              </a:ext>
            </a:extLst>
          </p:cNvPr>
          <p:cNvSpPr txBox="1"/>
          <p:nvPr/>
        </p:nvSpPr>
        <p:spPr>
          <a:xfrm>
            <a:off x="5839186" y="5741457"/>
            <a:ext cx="3723113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>
                <a:solidFill>
                  <a:srgbClr val="00286F"/>
                </a:solidFill>
              </a:rPr>
              <a:t>5. Expected result</a:t>
            </a:r>
            <a:endParaRPr lang="ko-KR" altLang="en-US" dirty="0">
              <a:solidFill>
                <a:srgbClr val="0028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2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Pseudo labeling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Pseudo labeling(2)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FF97AD-DE7D-4808-AFF6-C4FBA7B091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615440"/>
            <a:ext cx="4251959" cy="3307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970473"/>
                <a:ext cx="11589579" cy="43927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en-US" sz="1800" dirty="0"/>
                  <a:t>주어진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를 통해 </a:t>
                </a:r>
                <a:r>
                  <a:rPr lang="en-US" altLang="ko-KR" sz="1800" dirty="0"/>
                  <a:t>Active selection</a:t>
                </a:r>
                <a:r>
                  <a:rPr lang="ko-KR" altLang="en-US" sz="1800" dirty="0"/>
                  <a:t>을 통해 형성한</a:t>
                </a:r>
                <a:endParaRPr lang="en-US" altLang="ko-KR" sz="1800" dirty="0"/>
              </a:p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들이 데이터 셋들을 촘촘하게 덮을 수 있을 정도로 </a:t>
                </a:r>
                <a:endParaRPr lang="en-US" altLang="ko-KR" sz="1800" dirty="0"/>
              </a:p>
              <a:p>
                <a:r>
                  <a:rPr lang="ko-KR" altLang="en-US" sz="1800" dirty="0"/>
                  <a:t>충분히 작은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를 가졌다고 가정하자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r>
                  <a:rPr lang="ko-KR" altLang="en-US" sz="1800" dirty="0"/>
                  <a:t>한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 중점의 </a:t>
                </a:r>
                <a:r>
                  <a:rPr lang="en-US" altLang="ko-KR" sz="1800" dirty="0"/>
                  <a:t>Labeling</a:t>
                </a:r>
                <a:r>
                  <a:rPr lang="ko-KR" altLang="en-US" sz="1800" dirty="0"/>
                  <a:t>이 주변에 있는 </a:t>
                </a:r>
                <a:endParaRPr lang="en-US" altLang="ko-KR" sz="1800" dirty="0"/>
              </a:p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들의 </a:t>
                </a:r>
                <a:r>
                  <a:rPr lang="en-US" altLang="ko-KR" sz="1800" dirty="0"/>
                  <a:t>Labeling</a:t>
                </a:r>
                <a:r>
                  <a:rPr lang="ko-KR" altLang="en-US" sz="1800" dirty="0"/>
                  <a:t>과 같을 경우</a:t>
                </a:r>
                <a:r>
                  <a:rPr lang="en-US" altLang="ko-KR" sz="1800" dirty="0"/>
                  <a:t>, </a:t>
                </a:r>
              </a:p>
              <a:p>
                <a:r>
                  <a:rPr lang="ko-KR" altLang="en-US" sz="1800" dirty="0"/>
                  <a:t>해당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는 특정 클래스 데이터 분포의 중심부에 위치하며</a:t>
                </a:r>
                <a:r>
                  <a:rPr lang="en-US" altLang="ko-KR" sz="1800" dirty="0"/>
                  <a:t>,</a:t>
                </a:r>
              </a:p>
              <a:p>
                <a:r>
                  <a:rPr lang="ko-KR" altLang="en-US" sz="1800" dirty="0"/>
                  <a:t>반대로 다를 경우 주변부에 위치할 것이라고 기하적 관점에서 유추해볼 수 있다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즉</a:t>
                </a:r>
                <a:r>
                  <a:rPr lang="en-US" altLang="ko-KR" sz="1800" dirty="0"/>
                  <a:t>, Subgraph </a:t>
                </a:r>
                <a:r>
                  <a:rPr lang="ko-KR" altLang="en-US" sz="1800" dirty="0"/>
                  <a:t>간의 기하적 관계를 통해 각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들이 </a:t>
                </a:r>
                <a:endParaRPr lang="en-US" altLang="ko-KR" sz="1800" dirty="0"/>
              </a:p>
              <a:p>
                <a:r>
                  <a:rPr lang="ko-KR" altLang="en-US" sz="1800" dirty="0"/>
                  <a:t>클래스별 데이터 분포 간 어디에 위치해 있는지 유추할 수 있다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이는 중심부에 위치한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들의 </a:t>
                </a:r>
                <a:r>
                  <a:rPr lang="en-US" altLang="ko-KR" sz="1800" dirty="0"/>
                  <a:t>Data</a:t>
                </a:r>
                <a:r>
                  <a:rPr lang="ko-KR" altLang="en-US" sz="1800" dirty="0"/>
                  <a:t>에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대해 높은 신뢰도로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부여가 가능해진다</a:t>
                </a:r>
                <a:r>
                  <a:rPr lang="en-US" altLang="ko-KR" sz="1800" dirty="0"/>
                  <a:t>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970473"/>
                <a:ext cx="11589579" cy="4392741"/>
              </a:xfrm>
              <a:prstGeom prst="rect">
                <a:avLst/>
              </a:prstGeom>
              <a:blipFill>
                <a:blip r:embed="rId4"/>
                <a:stretch>
                  <a:fillRect l="-421" b="-18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44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790424"/>
                <a:ext cx="11589579" cy="583313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방법에서 가장 주의해야할 것이 </a:t>
                </a:r>
                <a:r>
                  <a:rPr lang="en-US" altLang="ko-KR" sz="1800" dirty="0"/>
                  <a:t>Confirmation bias</a:t>
                </a:r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현 방안에서 </a:t>
                </a:r>
                <a:r>
                  <a:rPr lang="en-US" altLang="ko-KR" sz="1800" dirty="0"/>
                  <a:t>Confirmation bias</a:t>
                </a:r>
                <a:r>
                  <a:rPr lang="ko-KR" altLang="en-US" sz="1800" dirty="0"/>
                  <a:t>를 피하기 위해 아래 방법을 사용한다</a:t>
                </a:r>
                <a:r>
                  <a:rPr lang="en-US" altLang="ko-KR" sz="1800" dirty="0"/>
                  <a:t>. 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반지름을 줄이기 위해 적절한 양의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를 선택한다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- Subgraph</a:t>
                </a:r>
                <a:r>
                  <a:rPr lang="ko-KR" altLang="en-US" sz="1800" dirty="0"/>
                  <a:t>가 촘촘해 질수록 주변부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중심부를 명확히 구분할 수 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- </a:t>
                </a:r>
                <a:r>
                  <a:rPr lang="ko-KR" altLang="ko-KR" sz="1800" dirty="0"/>
                  <a:t>특정 </a:t>
                </a:r>
                <a:r>
                  <a:rPr lang="en-US" altLang="ko-KR" sz="1800" dirty="0"/>
                  <a:t>Minor </a:t>
                </a:r>
                <a:r>
                  <a:rPr lang="ko-KR" altLang="ko-KR" sz="1800" dirty="0"/>
                  <a:t>클래스 데이터가 분포한 영역이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ko-KR" sz="1800" dirty="0"/>
                  <a:t>보다 작다면</a:t>
                </a:r>
                <a:r>
                  <a:rPr lang="en-US" altLang="ko-KR" sz="1800" dirty="0"/>
                  <a:t>, </a:t>
                </a:r>
              </a:p>
              <a:p>
                <a:r>
                  <a:rPr lang="en-US" altLang="ko-KR" sz="1800" dirty="0"/>
                  <a:t>    </a:t>
                </a:r>
                <a:r>
                  <a:rPr lang="ko-KR" altLang="ko-KR" sz="1800" dirty="0"/>
                  <a:t>단일 </a:t>
                </a:r>
                <a:r>
                  <a:rPr lang="en-US" altLang="ko-KR" sz="1800" dirty="0"/>
                  <a:t>subgraph </a:t>
                </a:r>
                <a:r>
                  <a:rPr lang="ko-KR" altLang="ko-KR" sz="1800" dirty="0"/>
                  <a:t>안에 모두 포함되어 아예 고려를 못하는 경우가 생긴다</a:t>
                </a:r>
                <a:r>
                  <a:rPr lang="en-US" altLang="ko-KR" sz="1800" dirty="0"/>
                  <a:t>.</a:t>
                </a:r>
                <a:endParaRPr lang="en-US" altLang="ko-KR" sz="1400" dirty="0"/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2. Pseudo Labeling</a:t>
                </a:r>
                <a:r>
                  <a:rPr lang="ko-KR" altLang="en-US" sz="1800" dirty="0"/>
                  <a:t>은 모델의 </a:t>
                </a:r>
                <a:r>
                  <a:rPr lang="en-US" altLang="ko-KR" sz="1800" dirty="0"/>
                  <a:t>Fine Tuning</a:t>
                </a:r>
                <a:r>
                  <a:rPr lang="ko-KR" altLang="en-US" sz="1800" dirty="0"/>
                  <a:t>에 한정적으로 사용한다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3. SSL</a:t>
                </a:r>
                <a:r>
                  <a:rPr lang="ko-KR" altLang="en-US" sz="1800" dirty="0"/>
                  <a:t>의</a:t>
                </a:r>
                <a:r>
                  <a:rPr lang="en-US" altLang="ko-KR" sz="1800" dirty="0"/>
                  <a:t> Low-density(</a:t>
                </a:r>
                <a:r>
                  <a:rPr lang="ko-KR" altLang="en-US" sz="1800" dirty="0"/>
                  <a:t>모델의 결정 경계가 데이터의 확률 밀도가 높은 곳을 지나지 않는다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를 기반으로 </a:t>
                </a:r>
                <a:endParaRPr lang="en-US" altLang="ko-KR" sz="1800" dirty="0"/>
              </a:p>
              <a:p>
                <a:r>
                  <a:rPr lang="ko-KR" altLang="en-US" sz="1800" dirty="0"/>
                  <a:t>각</a:t>
                </a:r>
                <a:r>
                  <a:rPr lang="en-US" altLang="ko-KR" sz="1800" dirty="0"/>
                  <a:t> subgraph</a:t>
                </a:r>
                <a:r>
                  <a:rPr lang="ko-KR" altLang="en-US" sz="1800" dirty="0"/>
                  <a:t>의 밀도를 제한 요건으로서 함께 고려한다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*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밀도는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 내의 </a:t>
                </a:r>
                <a:r>
                  <a:rPr lang="en-US" altLang="ko-KR" sz="1800" dirty="0"/>
                  <a:t>Data</a:t>
                </a:r>
                <a:r>
                  <a:rPr lang="ko-KR" altLang="en-US" sz="1800" dirty="0"/>
                  <a:t>의 개수로 계산 가능하다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 </a:t>
                </a:r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790424"/>
                <a:ext cx="11589579" cy="5833135"/>
              </a:xfrm>
              <a:prstGeom prst="rect">
                <a:avLst/>
              </a:prstGeom>
              <a:blipFill>
                <a:blip r:embed="rId3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Prevent confirmation bias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Prevent confirmation bias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86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745062"/>
                <a:ext cx="11589579" cy="511293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기하적 관점을 통한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부여의 신뢰도는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반지름에 달려있다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반지름의 크기는 주어진 </a:t>
                </a:r>
                <a:r>
                  <a:rPr lang="en-US" altLang="ko-KR" sz="1800" dirty="0"/>
                  <a:t>Sampling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에 의해 결정된다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한편으로</a:t>
                </a:r>
                <a:r>
                  <a:rPr lang="en-US" altLang="ko-KR" sz="1800" dirty="0"/>
                  <a:t> Sampling Batch size</a:t>
                </a:r>
                <a:r>
                  <a:rPr lang="ko-KR" altLang="en-US" sz="1800" dirty="0"/>
                  <a:t>가 커지면 동시에 </a:t>
                </a:r>
                <a:r>
                  <a:rPr lang="en-US" altLang="ko-KR" sz="1800" dirty="0"/>
                  <a:t>Labeling Cost</a:t>
                </a:r>
                <a:r>
                  <a:rPr lang="ko-KR" altLang="en-US" sz="1800" dirty="0"/>
                  <a:t>가 증가한다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는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신뢰도와 </a:t>
                </a:r>
                <a:r>
                  <a:rPr lang="en-US" altLang="ko-KR" sz="1800" dirty="0"/>
                  <a:t>Trade off </a:t>
                </a:r>
                <a:r>
                  <a:rPr lang="ko-KR" altLang="en-US" sz="1800" dirty="0"/>
                  <a:t>관계를 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적정한 </a:t>
                </a:r>
                <a:r>
                  <a:rPr lang="en-US" altLang="ko-KR" sz="1800" dirty="0"/>
                  <a:t>Sampling batch size</a:t>
                </a:r>
                <a:r>
                  <a:rPr lang="ko-KR" altLang="en-US" sz="1800" dirty="0"/>
                  <a:t>를 고를 가이드라인이 필요하다</a:t>
                </a:r>
                <a:r>
                  <a:rPr lang="en-US" altLang="ko-KR" sz="1800" dirty="0"/>
                  <a:t>.  </a:t>
                </a:r>
              </a:p>
              <a:p>
                <a:endParaRPr lang="en-US" altLang="ko-KR" sz="1600" dirty="0"/>
              </a:p>
              <a:p>
                <a:r>
                  <a:rPr lang="en-US" altLang="ko-KR" sz="1800" dirty="0"/>
                  <a:t>Pseudo labeling </a:t>
                </a:r>
                <a:r>
                  <a:rPr lang="ko-KR" altLang="ko-KR" sz="1800" dirty="0"/>
                  <a:t>간 가장 피해야할 문제는 </a:t>
                </a:r>
                <a:r>
                  <a:rPr lang="en-US" altLang="ko-KR" sz="1800" dirty="0"/>
                  <a:t>confirmation bias</a:t>
                </a:r>
                <a:r>
                  <a:rPr lang="ko-KR" altLang="ko-KR" sz="1800" dirty="0"/>
                  <a:t>이다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ko-KR" sz="1800" dirty="0"/>
                  <a:t>따라서 </a:t>
                </a:r>
                <a:r>
                  <a:rPr lang="en-US" altLang="ko-KR" sz="1800" dirty="0"/>
                  <a:t>Labelling cost</a:t>
                </a:r>
                <a:r>
                  <a:rPr lang="ko-KR" altLang="ko-KR" sz="1800" dirty="0"/>
                  <a:t>를 많이 들여 생기는 문제보다</a:t>
                </a:r>
                <a:r>
                  <a:rPr lang="en-US" altLang="ko-KR" sz="1800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반지름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ko-KR" sz="1800" dirty="0"/>
                  <a:t>가 커서 </a:t>
                </a:r>
                <a:r>
                  <a:rPr lang="en-US" altLang="ko-KR" sz="1800" dirty="0"/>
                  <a:t>pseudo label</a:t>
                </a:r>
                <a:r>
                  <a:rPr lang="ko-KR" altLang="ko-KR" sz="1800" dirty="0"/>
                  <a:t>을 잘못 부여하는 것을 피하는 데 </a:t>
                </a:r>
                <a:r>
                  <a:rPr lang="ko-KR" altLang="en-US" sz="1800" dirty="0"/>
                  <a:t>우선순위를 두겠다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2000" dirty="0"/>
              </a:p>
              <a:p>
                <a:r>
                  <a:rPr lang="ko-KR" altLang="en-US" sz="1800" dirty="0"/>
                  <a:t>한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에 속하는 데이터의 개수가 많을 수록 </a:t>
                </a:r>
                <a:r>
                  <a:rPr lang="en-US" altLang="ko-KR" sz="1800" dirty="0"/>
                  <a:t>Confirmation bias </a:t>
                </a:r>
                <a:r>
                  <a:rPr lang="ko-KR" altLang="en-US" sz="1800" dirty="0"/>
                  <a:t>확률이 증가한다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한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속하는 데이터의 개수</a:t>
                </a:r>
                <a:r>
                  <a:rPr lang="en-US" altLang="ko-KR" sz="1800" dirty="0"/>
                  <a:t>(M)</a:t>
                </a:r>
                <a:r>
                  <a:rPr lang="ko-KR" altLang="en-US" sz="1800" dirty="0"/>
                  <a:t>가 일정 이상 넘지 않도록 규제하겠다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745062"/>
                <a:ext cx="11589579" cy="5112938"/>
              </a:xfrm>
              <a:prstGeom prst="rect">
                <a:avLst/>
              </a:prstGeom>
              <a:blipFill>
                <a:blip r:embed="rId3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Choose proper batch size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212392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choose proper batch size (1)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32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2520080"/>
                <a:ext cx="11589579" cy="32935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en-US" sz="1800" dirty="0"/>
                  <a:t>임의의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로 </a:t>
                </a:r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을 수행하여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들을 형성한다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이후 가장 밀도가 높은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데이터들에 한정하여 다시 </a:t>
                </a:r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을 수행한다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이때 각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에 </a:t>
                </a:r>
                <a:r>
                  <a:rPr lang="en-US" altLang="ko-KR" sz="1800" dirty="0"/>
                  <a:t>M</a:t>
                </a:r>
                <a:r>
                  <a:rPr lang="ko-KR" altLang="en-US" sz="1800" dirty="0"/>
                  <a:t>개 이하로 데이터가 들어가도록 하는 반지름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’ </a:t>
                </a:r>
                <a:r>
                  <a:rPr lang="ko-KR" altLang="en-US" sz="1800" dirty="0"/>
                  <a:t>값을 찾는다</a:t>
                </a:r>
                <a:r>
                  <a:rPr lang="en-US" altLang="ko-KR" sz="1800" dirty="0"/>
                  <a:t>,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’</a:t>
                </a:r>
                <a:r>
                  <a:rPr lang="ko-KR" altLang="en-US" sz="1800" dirty="0"/>
                  <a:t>은 가장 밀도가 높았던 </a:t>
                </a:r>
                <a:r>
                  <a:rPr lang="en-US" altLang="ko-KR" sz="1800" dirty="0"/>
                  <a:t>subgraph </a:t>
                </a:r>
                <a:r>
                  <a:rPr lang="ko-KR" altLang="en-US" sz="1800" dirty="0"/>
                  <a:t>에서 데이터의 개수를 </a:t>
                </a:r>
                <a:r>
                  <a:rPr lang="en-US" altLang="ko-KR" sz="1800" dirty="0"/>
                  <a:t>M</a:t>
                </a:r>
                <a:r>
                  <a:rPr lang="ko-KR" altLang="en-US" sz="1800" dirty="0"/>
                  <a:t>개로 줄였다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따라서 전체 데이터 셋에 적용할 때 모든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들이 포함하는 데이터의 수를 </a:t>
                </a:r>
                <a:r>
                  <a:rPr lang="en-US" altLang="ko-KR" sz="1800" dirty="0"/>
                  <a:t>M</a:t>
                </a:r>
                <a:r>
                  <a:rPr lang="ko-KR" altLang="en-US" sz="1800" dirty="0"/>
                  <a:t>개 이하로 보장할 수 있다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2520080"/>
                <a:ext cx="11589579" cy="3293530"/>
              </a:xfrm>
              <a:prstGeom prst="rect">
                <a:avLst/>
              </a:prstGeom>
              <a:blipFill>
                <a:blip r:embed="rId3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Choose adjust batch size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choose adjust batch size (2)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892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4515D2D-1AA5-40CF-8108-50A5DEAD17C4}"/>
              </a:ext>
            </a:extLst>
          </p:cNvPr>
          <p:cNvGrpSpPr/>
          <p:nvPr/>
        </p:nvGrpSpPr>
        <p:grpSpPr>
          <a:xfrm>
            <a:off x="8746268" y="4377453"/>
            <a:ext cx="2479769" cy="2315609"/>
            <a:chOff x="5770490" y="1920241"/>
            <a:chExt cx="2479769" cy="2315609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7CCC0687-5B46-452D-A504-DD27F0D3DFEA}"/>
                </a:ext>
              </a:extLst>
            </p:cNvPr>
            <p:cNvSpPr/>
            <p:nvPr/>
          </p:nvSpPr>
          <p:spPr>
            <a:xfrm>
              <a:off x="6706642" y="2021992"/>
              <a:ext cx="608559" cy="545005"/>
            </a:xfrm>
            <a:custGeom>
              <a:avLst/>
              <a:gdLst>
                <a:gd name="connsiteX0" fmla="*/ 335447 w 608559"/>
                <a:gd name="connsiteY0" fmla="*/ 0 h 545005"/>
                <a:gd name="connsiteX1" fmla="*/ 339792 w 608559"/>
                <a:gd name="connsiteY1" fmla="*/ 2359 h 545005"/>
                <a:gd name="connsiteX2" fmla="*/ 608559 w 608559"/>
                <a:gd name="connsiteY2" fmla="*/ 507849 h 545005"/>
                <a:gd name="connsiteX3" fmla="*/ 604814 w 608559"/>
                <a:gd name="connsiteY3" fmla="*/ 545005 h 545005"/>
                <a:gd name="connsiteX4" fmla="*/ 535572 w 608559"/>
                <a:gd name="connsiteY4" fmla="*/ 507422 h 545005"/>
                <a:gd name="connsiteX5" fmla="*/ 298288 w 608559"/>
                <a:gd name="connsiteY5" fmla="*/ 459517 h 545005"/>
                <a:gd name="connsiteX6" fmla="*/ 61004 w 608559"/>
                <a:gd name="connsiteY6" fmla="*/ 507422 h 545005"/>
                <a:gd name="connsiteX7" fmla="*/ 7929 w 608559"/>
                <a:gd name="connsiteY7" fmla="*/ 536230 h 545005"/>
                <a:gd name="connsiteX8" fmla="*/ 0 w 608559"/>
                <a:gd name="connsiteY8" fmla="*/ 531926 h 545005"/>
                <a:gd name="connsiteX9" fmla="*/ 11344 w 608559"/>
                <a:gd name="connsiteY9" fmla="*/ 419392 h 545005"/>
                <a:gd name="connsiteX10" fmla="*/ 267726 w 608559"/>
                <a:gd name="connsiteY10" fmla="*/ 36758 h 545005"/>
                <a:gd name="connsiteX11" fmla="*/ 335447 w 608559"/>
                <a:gd name="connsiteY11" fmla="*/ 0 h 54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559" h="545005">
                  <a:moveTo>
                    <a:pt x="335447" y="0"/>
                  </a:moveTo>
                  <a:lnTo>
                    <a:pt x="339792" y="2359"/>
                  </a:lnTo>
                  <a:cubicBezTo>
                    <a:pt x="501947" y="111908"/>
                    <a:pt x="608559" y="297428"/>
                    <a:pt x="608559" y="507849"/>
                  </a:cubicBezTo>
                  <a:lnTo>
                    <a:pt x="604814" y="545005"/>
                  </a:lnTo>
                  <a:lnTo>
                    <a:pt x="535572" y="507422"/>
                  </a:lnTo>
                  <a:cubicBezTo>
                    <a:pt x="462641" y="476575"/>
                    <a:pt x="382456" y="459517"/>
                    <a:pt x="298288" y="459517"/>
                  </a:cubicBezTo>
                  <a:cubicBezTo>
                    <a:pt x="214120" y="459517"/>
                    <a:pt x="133936" y="476575"/>
                    <a:pt x="61004" y="507422"/>
                  </a:cubicBezTo>
                  <a:lnTo>
                    <a:pt x="7929" y="536230"/>
                  </a:lnTo>
                  <a:lnTo>
                    <a:pt x="0" y="531926"/>
                  </a:lnTo>
                  <a:lnTo>
                    <a:pt x="11344" y="419392"/>
                  </a:lnTo>
                  <a:cubicBezTo>
                    <a:pt x="43826" y="260658"/>
                    <a:pt x="138002" y="124398"/>
                    <a:pt x="267726" y="36758"/>
                  </a:cubicBezTo>
                  <a:lnTo>
                    <a:pt x="335447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EFD7599D-769B-4C97-8B6B-3FD9E855F373}"/>
                </a:ext>
              </a:extLst>
            </p:cNvPr>
            <p:cNvSpPr/>
            <p:nvPr/>
          </p:nvSpPr>
          <p:spPr>
            <a:xfrm>
              <a:off x="6096099" y="2457560"/>
              <a:ext cx="610543" cy="596393"/>
            </a:xfrm>
            <a:custGeom>
              <a:avLst/>
              <a:gdLst>
                <a:gd name="connsiteX0" fmla="*/ 283991 w 610543"/>
                <a:gd name="connsiteY0" fmla="*/ 0 h 596393"/>
                <a:gd name="connsiteX1" fmla="*/ 521275 w 610543"/>
                <a:gd name="connsiteY1" fmla="*/ 47905 h 596393"/>
                <a:gd name="connsiteX2" fmla="*/ 610543 w 610543"/>
                <a:gd name="connsiteY2" fmla="*/ 96358 h 596393"/>
                <a:gd name="connsiteX3" fmla="*/ 609625 w 610543"/>
                <a:gd name="connsiteY3" fmla="*/ 105465 h 596393"/>
                <a:gd name="connsiteX4" fmla="*/ 567998 w 610543"/>
                <a:gd name="connsiteY4" fmla="*/ 128059 h 596393"/>
                <a:gd name="connsiteX5" fmla="*/ 311616 w 610543"/>
                <a:gd name="connsiteY5" fmla="*/ 510693 h 596393"/>
                <a:gd name="connsiteX6" fmla="*/ 302976 w 610543"/>
                <a:gd name="connsiteY6" fmla="*/ 596393 h 596393"/>
                <a:gd name="connsiteX7" fmla="*/ 268669 w 610543"/>
                <a:gd name="connsiteY7" fmla="*/ 577771 h 596393"/>
                <a:gd name="connsiteX8" fmla="*/ 12287 w 610543"/>
                <a:gd name="connsiteY8" fmla="*/ 195137 h 596393"/>
                <a:gd name="connsiteX9" fmla="*/ 0 w 610543"/>
                <a:gd name="connsiteY9" fmla="*/ 73257 h 596393"/>
                <a:gd name="connsiteX10" fmla="*/ 46707 w 610543"/>
                <a:gd name="connsiteY10" fmla="*/ 47905 h 596393"/>
                <a:gd name="connsiteX11" fmla="*/ 283991 w 610543"/>
                <a:gd name="connsiteY11" fmla="*/ 0 h 59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0543" h="596393">
                  <a:moveTo>
                    <a:pt x="283991" y="0"/>
                  </a:moveTo>
                  <a:cubicBezTo>
                    <a:pt x="368159" y="0"/>
                    <a:pt x="448343" y="17058"/>
                    <a:pt x="521275" y="47905"/>
                  </a:cubicBezTo>
                  <a:lnTo>
                    <a:pt x="610543" y="96358"/>
                  </a:lnTo>
                  <a:lnTo>
                    <a:pt x="609625" y="105465"/>
                  </a:lnTo>
                  <a:lnTo>
                    <a:pt x="567998" y="128059"/>
                  </a:lnTo>
                  <a:cubicBezTo>
                    <a:pt x="438274" y="215699"/>
                    <a:pt x="344097" y="351959"/>
                    <a:pt x="311616" y="510693"/>
                  </a:cubicBezTo>
                  <a:lnTo>
                    <a:pt x="302976" y="596393"/>
                  </a:lnTo>
                  <a:lnTo>
                    <a:pt x="268669" y="577771"/>
                  </a:lnTo>
                  <a:cubicBezTo>
                    <a:pt x="138945" y="490131"/>
                    <a:pt x="44768" y="353871"/>
                    <a:pt x="12287" y="195137"/>
                  </a:cubicBezTo>
                  <a:lnTo>
                    <a:pt x="0" y="73257"/>
                  </a:lnTo>
                  <a:lnTo>
                    <a:pt x="46707" y="47905"/>
                  </a:lnTo>
                  <a:cubicBezTo>
                    <a:pt x="119638" y="17058"/>
                    <a:pt x="199823" y="0"/>
                    <a:pt x="283991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64A256F2-14AD-4C7C-B3D9-054845100D21}"/>
                </a:ext>
              </a:extLst>
            </p:cNvPr>
            <p:cNvSpPr/>
            <p:nvPr/>
          </p:nvSpPr>
          <p:spPr>
            <a:xfrm>
              <a:off x="7328810" y="2488039"/>
              <a:ext cx="595990" cy="604284"/>
            </a:xfrm>
            <a:custGeom>
              <a:avLst/>
              <a:gdLst>
                <a:gd name="connsiteX0" fmla="*/ 311849 w 595990"/>
                <a:gd name="connsiteY0" fmla="*/ 0 h 604284"/>
                <a:gd name="connsiteX1" fmla="*/ 549133 w 595990"/>
                <a:gd name="connsiteY1" fmla="*/ 47905 h 604284"/>
                <a:gd name="connsiteX2" fmla="*/ 595685 w 595990"/>
                <a:gd name="connsiteY2" fmla="*/ 73173 h 604284"/>
                <a:gd name="connsiteX3" fmla="*/ 595990 w 595990"/>
                <a:gd name="connsiteY3" fmla="*/ 76200 h 604284"/>
                <a:gd name="connsiteX4" fmla="*/ 327223 w 595990"/>
                <a:gd name="connsiteY4" fmla="*/ 581690 h 604284"/>
                <a:gd name="connsiteX5" fmla="*/ 285597 w 595990"/>
                <a:gd name="connsiteY5" fmla="*/ 604284 h 604284"/>
                <a:gd name="connsiteX6" fmla="*/ 285719 w 595990"/>
                <a:gd name="connsiteY6" fmla="*/ 603069 h 604284"/>
                <a:gd name="connsiteX7" fmla="*/ 16952 w 595990"/>
                <a:gd name="connsiteY7" fmla="*/ 97579 h 604284"/>
                <a:gd name="connsiteX8" fmla="*/ 0 w 595990"/>
                <a:gd name="connsiteY8" fmla="*/ 88378 h 604284"/>
                <a:gd name="connsiteX9" fmla="*/ 74565 w 595990"/>
                <a:gd name="connsiteY9" fmla="*/ 47905 h 604284"/>
                <a:gd name="connsiteX10" fmla="*/ 311849 w 595990"/>
                <a:gd name="connsiteY10" fmla="*/ 0 h 60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990" h="604284">
                  <a:moveTo>
                    <a:pt x="311849" y="0"/>
                  </a:moveTo>
                  <a:cubicBezTo>
                    <a:pt x="396017" y="0"/>
                    <a:pt x="476202" y="17058"/>
                    <a:pt x="549133" y="47905"/>
                  </a:cubicBezTo>
                  <a:lnTo>
                    <a:pt x="595685" y="73173"/>
                  </a:lnTo>
                  <a:lnTo>
                    <a:pt x="595990" y="76200"/>
                  </a:lnTo>
                  <a:cubicBezTo>
                    <a:pt x="595990" y="286620"/>
                    <a:pt x="489378" y="472140"/>
                    <a:pt x="327223" y="581690"/>
                  </a:cubicBezTo>
                  <a:lnTo>
                    <a:pt x="285597" y="604284"/>
                  </a:lnTo>
                  <a:lnTo>
                    <a:pt x="285719" y="603069"/>
                  </a:lnTo>
                  <a:cubicBezTo>
                    <a:pt x="285719" y="392648"/>
                    <a:pt x="179107" y="207128"/>
                    <a:pt x="16952" y="97579"/>
                  </a:cubicBezTo>
                  <a:lnTo>
                    <a:pt x="0" y="88378"/>
                  </a:lnTo>
                  <a:lnTo>
                    <a:pt x="74565" y="47905"/>
                  </a:lnTo>
                  <a:cubicBezTo>
                    <a:pt x="147497" y="17058"/>
                    <a:pt x="227681" y="0"/>
                    <a:pt x="31184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886EB774-4C55-4D79-B981-A224446FC86B}"/>
                </a:ext>
              </a:extLst>
            </p:cNvPr>
            <p:cNvSpPr/>
            <p:nvPr/>
          </p:nvSpPr>
          <p:spPr>
            <a:xfrm>
              <a:off x="6705601" y="2558222"/>
              <a:ext cx="283991" cy="513867"/>
            </a:xfrm>
            <a:custGeom>
              <a:avLst/>
              <a:gdLst>
                <a:gd name="connsiteX0" fmla="*/ 8970 w 283991"/>
                <a:gd name="connsiteY0" fmla="*/ 0 h 513867"/>
                <a:gd name="connsiteX1" fmla="*/ 15322 w 283991"/>
                <a:gd name="connsiteY1" fmla="*/ 3448 h 513867"/>
                <a:gd name="connsiteX2" fmla="*/ 271704 w 283991"/>
                <a:gd name="connsiteY2" fmla="*/ 386082 h 513867"/>
                <a:gd name="connsiteX3" fmla="*/ 283991 w 283991"/>
                <a:gd name="connsiteY3" fmla="*/ 507962 h 513867"/>
                <a:gd name="connsiteX4" fmla="*/ 273113 w 283991"/>
                <a:gd name="connsiteY4" fmla="*/ 513867 h 513867"/>
                <a:gd name="connsiteX5" fmla="*/ 268767 w 283991"/>
                <a:gd name="connsiteY5" fmla="*/ 511508 h 513867"/>
                <a:gd name="connsiteX6" fmla="*/ 0 w 283991"/>
                <a:gd name="connsiteY6" fmla="*/ 6018 h 513867"/>
                <a:gd name="connsiteX7" fmla="*/ 123 w 283991"/>
                <a:gd name="connsiteY7" fmla="*/ 4803 h 513867"/>
                <a:gd name="connsiteX8" fmla="*/ 8970 w 283991"/>
                <a:gd name="connsiteY8" fmla="*/ 0 h 51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91" h="513867">
                  <a:moveTo>
                    <a:pt x="8970" y="0"/>
                  </a:moveTo>
                  <a:lnTo>
                    <a:pt x="15322" y="3448"/>
                  </a:lnTo>
                  <a:cubicBezTo>
                    <a:pt x="145046" y="91088"/>
                    <a:pt x="239223" y="227348"/>
                    <a:pt x="271704" y="386082"/>
                  </a:cubicBezTo>
                  <a:lnTo>
                    <a:pt x="283991" y="507962"/>
                  </a:lnTo>
                  <a:lnTo>
                    <a:pt x="273113" y="513867"/>
                  </a:lnTo>
                  <a:lnTo>
                    <a:pt x="268767" y="511508"/>
                  </a:lnTo>
                  <a:cubicBezTo>
                    <a:pt x="106612" y="401958"/>
                    <a:pt x="0" y="216438"/>
                    <a:pt x="0" y="6018"/>
                  </a:cubicBezTo>
                  <a:lnTo>
                    <a:pt x="123" y="4803"/>
                  </a:lnTo>
                  <a:lnTo>
                    <a:pt x="897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FF4DE547-7FAB-4C90-8CE4-D01718AC6C89}"/>
                </a:ext>
              </a:extLst>
            </p:cNvPr>
            <p:cNvSpPr/>
            <p:nvPr/>
          </p:nvSpPr>
          <p:spPr>
            <a:xfrm>
              <a:off x="7309446" y="2566996"/>
              <a:ext cx="19365" cy="19932"/>
            </a:xfrm>
            <a:custGeom>
              <a:avLst/>
              <a:gdLst>
                <a:gd name="connsiteX0" fmla="*/ 2010 w 19365"/>
                <a:gd name="connsiteY0" fmla="*/ 0 h 19932"/>
                <a:gd name="connsiteX1" fmla="*/ 19365 w 19365"/>
                <a:gd name="connsiteY1" fmla="*/ 9421 h 19932"/>
                <a:gd name="connsiteX2" fmla="*/ 0 w 19365"/>
                <a:gd name="connsiteY2" fmla="*/ 19932 h 19932"/>
                <a:gd name="connsiteX3" fmla="*/ 2010 w 19365"/>
                <a:gd name="connsiteY3" fmla="*/ 0 h 1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5" h="19932">
                  <a:moveTo>
                    <a:pt x="2010" y="0"/>
                  </a:moveTo>
                  <a:lnTo>
                    <a:pt x="19365" y="9421"/>
                  </a:lnTo>
                  <a:lnTo>
                    <a:pt x="0" y="19932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84651EA-B3B9-4206-A7DC-3BCE1207722C}"/>
                </a:ext>
              </a:extLst>
            </p:cNvPr>
            <p:cNvSpPr/>
            <p:nvPr/>
          </p:nvSpPr>
          <p:spPr>
            <a:xfrm>
              <a:off x="7036815" y="2586929"/>
              <a:ext cx="272631" cy="453623"/>
            </a:xfrm>
            <a:custGeom>
              <a:avLst/>
              <a:gdLst>
                <a:gd name="connsiteX0" fmla="*/ 272631 w 272631"/>
                <a:gd name="connsiteY0" fmla="*/ 0 h 453623"/>
                <a:gd name="connsiteX1" fmla="*/ 266001 w 272631"/>
                <a:gd name="connsiteY1" fmla="*/ 65768 h 453623"/>
                <a:gd name="connsiteX2" fmla="*/ 9619 w 272631"/>
                <a:gd name="connsiteY2" fmla="*/ 448402 h 453623"/>
                <a:gd name="connsiteX3" fmla="*/ 0 w 272631"/>
                <a:gd name="connsiteY3" fmla="*/ 453623 h 453623"/>
                <a:gd name="connsiteX4" fmla="*/ 6630 w 272631"/>
                <a:gd name="connsiteY4" fmla="*/ 387855 h 453623"/>
                <a:gd name="connsiteX5" fmla="*/ 263012 w 272631"/>
                <a:gd name="connsiteY5" fmla="*/ 5221 h 453623"/>
                <a:gd name="connsiteX6" fmla="*/ 272631 w 272631"/>
                <a:gd name="connsiteY6" fmla="*/ 0 h 45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31" h="453623">
                  <a:moveTo>
                    <a:pt x="272631" y="0"/>
                  </a:moveTo>
                  <a:lnTo>
                    <a:pt x="266001" y="65768"/>
                  </a:lnTo>
                  <a:cubicBezTo>
                    <a:pt x="233520" y="224502"/>
                    <a:pt x="139343" y="360762"/>
                    <a:pt x="9619" y="448402"/>
                  </a:cubicBezTo>
                  <a:lnTo>
                    <a:pt x="0" y="453623"/>
                  </a:lnTo>
                  <a:lnTo>
                    <a:pt x="6630" y="387855"/>
                  </a:lnTo>
                  <a:cubicBezTo>
                    <a:pt x="39112" y="229121"/>
                    <a:pt x="133288" y="92861"/>
                    <a:pt x="263012" y="5221"/>
                  </a:cubicBezTo>
                  <a:lnTo>
                    <a:pt x="27263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16EB78EA-1D0E-4038-B58C-2681A69B3A3D}"/>
                </a:ext>
              </a:extLst>
            </p:cNvPr>
            <p:cNvSpPr/>
            <p:nvPr/>
          </p:nvSpPr>
          <p:spPr>
            <a:xfrm>
              <a:off x="7031059" y="3009683"/>
              <a:ext cx="578914" cy="164157"/>
            </a:xfrm>
            <a:custGeom>
              <a:avLst/>
              <a:gdLst>
                <a:gd name="connsiteX0" fmla="*/ 273199 w 578914"/>
                <a:gd name="connsiteY0" fmla="*/ 0 h 164157"/>
                <a:gd name="connsiteX1" fmla="*/ 510483 w 578914"/>
                <a:gd name="connsiteY1" fmla="*/ 47905 h 164157"/>
                <a:gd name="connsiteX2" fmla="*/ 578914 w 578914"/>
                <a:gd name="connsiteY2" fmla="*/ 85048 h 164157"/>
                <a:gd name="connsiteX3" fmla="*/ 521425 w 578914"/>
                <a:gd name="connsiteY3" fmla="*/ 116252 h 164157"/>
                <a:gd name="connsiteX4" fmla="*/ 284141 w 578914"/>
                <a:gd name="connsiteY4" fmla="*/ 164157 h 164157"/>
                <a:gd name="connsiteX5" fmla="*/ 46857 w 578914"/>
                <a:gd name="connsiteY5" fmla="*/ 116252 h 164157"/>
                <a:gd name="connsiteX6" fmla="*/ 305 w 578914"/>
                <a:gd name="connsiteY6" fmla="*/ 90984 h 164157"/>
                <a:gd name="connsiteX7" fmla="*/ 0 w 578914"/>
                <a:gd name="connsiteY7" fmla="*/ 87957 h 164157"/>
                <a:gd name="connsiteX8" fmla="*/ 2193 w 578914"/>
                <a:gd name="connsiteY8" fmla="*/ 66209 h 164157"/>
                <a:gd name="connsiteX9" fmla="*/ 35915 w 578914"/>
                <a:gd name="connsiteY9" fmla="*/ 47905 h 164157"/>
                <a:gd name="connsiteX10" fmla="*/ 273199 w 578914"/>
                <a:gd name="connsiteY10" fmla="*/ 0 h 16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8914" h="164157">
                  <a:moveTo>
                    <a:pt x="273199" y="0"/>
                  </a:moveTo>
                  <a:cubicBezTo>
                    <a:pt x="357367" y="0"/>
                    <a:pt x="437552" y="17058"/>
                    <a:pt x="510483" y="47905"/>
                  </a:cubicBezTo>
                  <a:lnTo>
                    <a:pt x="578914" y="85048"/>
                  </a:lnTo>
                  <a:lnTo>
                    <a:pt x="521425" y="116252"/>
                  </a:lnTo>
                  <a:cubicBezTo>
                    <a:pt x="448494" y="147099"/>
                    <a:pt x="368309" y="164157"/>
                    <a:pt x="284141" y="164157"/>
                  </a:cubicBezTo>
                  <a:cubicBezTo>
                    <a:pt x="199973" y="164157"/>
                    <a:pt x="119789" y="147099"/>
                    <a:pt x="46857" y="116252"/>
                  </a:cubicBezTo>
                  <a:lnTo>
                    <a:pt x="305" y="90984"/>
                  </a:lnTo>
                  <a:lnTo>
                    <a:pt x="0" y="87957"/>
                  </a:lnTo>
                  <a:lnTo>
                    <a:pt x="2193" y="66209"/>
                  </a:lnTo>
                  <a:lnTo>
                    <a:pt x="35915" y="47905"/>
                  </a:lnTo>
                  <a:cubicBezTo>
                    <a:pt x="108847" y="17058"/>
                    <a:pt x="189031" y="0"/>
                    <a:pt x="27319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52BBC7FB-D68B-47AC-BA36-1CCE64D4904C}"/>
                </a:ext>
              </a:extLst>
            </p:cNvPr>
            <p:cNvSpPr/>
            <p:nvPr/>
          </p:nvSpPr>
          <p:spPr>
            <a:xfrm>
              <a:off x="6443462" y="3016650"/>
              <a:ext cx="524276" cy="122791"/>
            </a:xfrm>
            <a:custGeom>
              <a:avLst/>
              <a:gdLst>
                <a:gd name="connsiteX0" fmla="*/ 262138 w 524276"/>
                <a:gd name="connsiteY0" fmla="*/ 0 h 122791"/>
                <a:gd name="connsiteX1" fmla="*/ 499422 w 524276"/>
                <a:gd name="connsiteY1" fmla="*/ 47905 h 122791"/>
                <a:gd name="connsiteX2" fmla="*/ 524276 w 524276"/>
                <a:gd name="connsiteY2" fmla="*/ 61396 h 122791"/>
                <a:gd name="connsiteX3" fmla="*/ 499422 w 524276"/>
                <a:gd name="connsiteY3" fmla="*/ 74886 h 122791"/>
                <a:gd name="connsiteX4" fmla="*/ 262138 w 524276"/>
                <a:gd name="connsiteY4" fmla="*/ 122791 h 122791"/>
                <a:gd name="connsiteX5" fmla="*/ 24854 w 524276"/>
                <a:gd name="connsiteY5" fmla="*/ 74886 h 122791"/>
                <a:gd name="connsiteX6" fmla="*/ 0 w 524276"/>
                <a:gd name="connsiteY6" fmla="*/ 61396 h 122791"/>
                <a:gd name="connsiteX7" fmla="*/ 24854 w 524276"/>
                <a:gd name="connsiteY7" fmla="*/ 47905 h 122791"/>
                <a:gd name="connsiteX8" fmla="*/ 262138 w 524276"/>
                <a:gd name="connsiteY8" fmla="*/ 0 h 12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4276" h="122791">
                  <a:moveTo>
                    <a:pt x="262138" y="0"/>
                  </a:moveTo>
                  <a:cubicBezTo>
                    <a:pt x="346306" y="0"/>
                    <a:pt x="426491" y="17058"/>
                    <a:pt x="499422" y="47905"/>
                  </a:cubicBezTo>
                  <a:lnTo>
                    <a:pt x="524276" y="61396"/>
                  </a:lnTo>
                  <a:lnTo>
                    <a:pt x="499422" y="74886"/>
                  </a:lnTo>
                  <a:cubicBezTo>
                    <a:pt x="426491" y="105733"/>
                    <a:pt x="346306" y="122791"/>
                    <a:pt x="262138" y="122791"/>
                  </a:cubicBezTo>
                  <a:cubicBezTo>
                    <a:pt x="177970" y="122791"/>
                    <a:pt x="97785" y="105733"/>
                    <a:pt x="24854" y="74886"/>
                  </a:cubicBezTo>
                  <a:lnTo>
                    <a:pt x="0" y="61396"/>
                  </a:lnTo>
                  <a:lnTo>
                    <a:pt x="24854" y="47905"/>
                  </a:lnTo>
                  <a:cubicBezTo>
                    <a:pt x="97785" y="17058"/>
                    <a:pt x="177970" y="0"/>
                    <a:pt x="26213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2E06876-9C2C-4038-8EEE-C184BCCF5634}"/>
                </a:ext>
              </a:extLst>
            </p:cNvPr>
            <p:cNvSpPr/>
            <p:nvPr/>
          </p:nvSpPr>
          <p:spPr>
            <a:xfrm>
              <a:off x="6988650" y="3040551"/>
              <a:ext cx="48165" cy="48240"/>
            </a:xfrm>
            <a:custGeom>
              <a:avLst/>
              <a:gdLst>
                <a:gd name="connsiteX0" fmla="*/ 48165 w 48165"/>
                <a:gd name="connsiteY0" fmla="*/ 0 h 48240"/>
                <a:gd name="connsiteX1" fmla="*/ 44603 w 48165"/>
                <a:gd name="connsiteY1" fmla="*/ 35340 h 48240"/>
                <a:gd name="connsiteX2" fmla="*/ 20837 w 48165"/>
                <a:gd name="connsiteY2" fmla="*/ 48240 h 48240"/>
                <a:gd name="connsiteX3" fmla="*/ 0 w 48165"/>
                <a:gd name="connsiteY3" fmla="*/ 36930 h 48240"/>
                <a:gd name="connsiteX4" fmla="*/ 1040 w 48165"/>
                <a:gd name="connsiteY4" fmla="*/ 26608 h 48240"/>
                <a:gd name="connsiteX5" fmla="*/ 942 w 48165"/>
                <a:gd name="connsiteY5" fmla="*/ 25632 h 48240"/>
                <a:gd name="connsiteX6" fmla="*/ 48165 w 48165"/>
                <a:gd name="connsiteY6" fmla="*/ 0 h 4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65" h="48240">
                  <a:moveTo>
                    <a:pt x="48165" y="0"/>
                  </a:moveTo>
                  <a:lnTo>
                    <a:pt x="44603" y="35340"/>
                  </a:lnTo>
                  <a:lnTo>
                    <a:pt x="20837" y="48240"/>
                  </a:lnTo>
                  <a:lnTo>
                    <a:pt x="0" y="36930"/>
                  </a:lnTo>
                  <a:lnTo>
                    <a:pt x="1040" y="26608"/>
                  </a:lnTo>
                  <a:lnTo>
                    <a:pt x="942" y="25632"/>
                  </a:lnTo>
                  <a:lnTo>
                    <a:pt x="4816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D06161D-10D0-455F-8FFA-9C61CCCD4117}"/>
                </a:ext>
              </a:extLst>
            </p:cNvPr>
            <p:cNvSpPr/>
            <p:nvPr/>
          </p:nvSpPr>
          <p:spPr>
            <a:xfrm>
              <a:off x="6395330" y="3053953"/>
              <a:ext cx="48133" cy="49541"/>
            </a:xfrm>
            <a:custGeom>
              <a:avLst/>
              <a:gdLst>
                <a:gd name="connsiteX0" fmla="*/ 3745 w 48133"/>
                <a:gd name="connsiteY0" fmla="*/ 0 h 49541"/>
                <a:gd name="connsiteX1" fmla="*/ 48133 w 48133"/>
                <a:gd name="connsiteY1" fmla="*/ 24093 h 49541"/>
                <a:gd name="connsiteX2" fmla="*/ 1248 w 48133"/>
                <a:gd name="connsiteY2" fmla="*/ 49541 h 49541"/>
                <a:gd name="connsiteX3" fmla="*/ 0 w 48133"/>
                <a:gd name="connsiteY3" fmla="*/ 37156 h 49541"/>
                <a:gd name="connsiteX4" fmla="*/ 3745 w 48133"/>
                <a:gd name="connsiteY4" fmla="*/ 0 h 4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33" h="49541">
                  <a:moveTo>
                    <a:pt x="3745" y="0"/>
                  </a:moveTo>
                  <a:lnTo>
                    <a:pt x="48133" y="24093"/>
                  </a:lnTo>
                  <a:lnTo>
                    <a:pt x="1248" y="49541"/>
                  </a:lnTo>
                  <a:lnTo>
                    <a:pt x="0" y="37156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D958579-6ED2-4F4F-BF2F-146E7FBFD707}"/>
                </a:ext>
              </a:extLst>
            </p:cNvPr>
            <p:cNvSpPr/>
            <p:nvPr/>
          </p:nvSpPr>
          <p:spPr>
            <a:xfrm>
              <a:off x="6967739" y="3072088"/>
              <a:ext cx="20911" cy="16688"/>
            </a:xfrm>
            <a:custGeom>
              <a:avLst/>
              <a:gdLst>
                <a:gd name="connsiteX0" fmla="*/ 10975 w 20911"/>
                <a:gd name="connsiteY0" fmla="*/ 0 h 16688"/>
                <a:gd name="connsiteX1" fmla="*/ 20911 w 20911"/>
                <a:gd name="connsiteY1" fmla="*/ 5393 h 16688"/>
                <a:gd name="connsiteX2" fmla="*/ 19772 w 20911"/>
                <a:gd name="connsiteY2" fmla="*/ 16688 h 16688"/>
                <a:gd name="connsiteX3" fmla="*/ 0 w 20911"/>
                <a:gd name="connsiteY3" fmla="*/ 5957 h 16688"/>
                <a:gd name="connsiteX4" fmla="*/ 10975 w 20911"/>
                <a:gd name="connsiteY4" fmla="*/ 0 h 1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1" h="16688">
                  <a:moveTo>
                    <a:pt x="10975" y="0"/>
                  </a:moveTo>
                  <a:lnTo>
                    <a:pt x="20911" y="5393"/>
                  </a:lnTo>
                  <a:lnTo>
                    <a:pt x="19772" y="16688"/>
                  </a:lnTo>
                  <a:lnTo>
                    <a:pt x="0" y="5957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E3772B09-E0C0-4560-AA39-30B080450D2C}"/>
                </a:ext>
              </a:extLst>
            </p:cNvPr>
            <p:cNvSpPr/>
            <p:nvPr/>
          </p:nvSpPr>
          <p:spPr>
            <a:xfrm>
              <a:off x="6986237" y="3088777"/>
              <a:ext cx="12275" cy="12635"/>
            </a:xfrm>
            <a:custGeom>
              <a:avLst/>
              <a:gdLst>
                <a:gd name="connsiteX0" fmla="*/ 1274 w 12275"/>
                <a:gd name="connsiteY0" fmla="*/ 0 h 12635"/>
                <a:gd name="connsiteX1" fmla="*/ 12275 w 12275"/>
                <a:gd name="connsiteY1" fmla="*/ 5972 h 12635"/>
                <a:gd name="connsiteX2" fmla="*/ 0 w 12275"/>
                <a:gd name="connsiteY2" fmla="*/ 12635 h 12635"/>
                <a:gd name="connsiteX3" fmla="*/ 1274 w 12275"/>
                <a:gd name="connsiteY3" fmla="*/ 0 h 12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75" h="12635">
                  <a:moveTo>
                    <a:pt x="1274" y="0"/>
                  </a:moveTo>
                  <a:lnTo>
                    <a:pt x="12275" y="5972"/>
                  </a:lnTo>
                  <a:lnTo>
                    <a:pt x="0" y="12635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0F898DAB-9E0D-417C-89C7-8924293ADA72}"/>
                </a:ext>
              </a:extLst>
            </p:cNvPr>
            <p:cNvSpPr/>
            <p:nvPr/>
          </p:nvSpPr>
          <p:spPr>
            <a:xfrm>
              <a:off x="6998511" y="3088792"/>
              <a:ext cx="34124" cy="24479"/>
            </a:xfrm>
            <a:custGeom>
              <a:avLst/>
              <a:gdLst>
                <a:gd name="connsiteX0" fmla="*/ 10975 w 34124"/>
                <a:gd name="connsiteY0" fmla="*/ 0 h 24479"/>
                <a:gd name="connsiteX1" fmla="*/ 32853 w 34124"/>
                <a:gd name="connsiteY1" fmla="*/ 11875 h 24479"/>
                <a:gd name="connsiteX2" fmla="*/ 34124 w 34124"/>
                <a:gd name="connsiteY2" fmla="*/ 24479 h 24479"/>
                <a:gd name="connsiteX3" fmla="*/ 0 w 34124"/>
                <a:gd name="connsiteY3" fmla="*/ 5957 h 24479"/>
                <a:gd name="connsiteX4" fmla="*/ 10975 w 34124"/>
                <a:gd name="connsiteY4" fmla="*/ 0 h 2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24" h="24479">
                  <a:moveTo>
                    <a:pt x="10975" y="0"/>
                  </a:moveTo>
                  <a:lnTo>
                    <a:pt x="32853" y="11875"/>
                  </a:lnTo>
                  <a:lnTo>
                    <a:pt x="34124" y="24479"/>
                  </a:lnTo>
                  <a:lnTo>
                    <a:pt x="0" y="5957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35B7C72-5F8D-4C4B-98D8-83D0C0337422}"/>
                </a:ext>
              </a:extLst>
            </p:cNvPr>
            <p:cNvSpPr/>
            <p:nvPr/>
          </p:nvSpPr>
          <p:spPr>
            <a:xfrm>
              <a:off x="7609973" y="3092323"/>
              <a:ext cx="4434" cy="4564"/>
            </a:xfrm>
            <a:custGeom>
              <a:avLst/>
              <a:gdLst>
                <a:gd name="connsiteX0" fmla="*/ 4434 w 4434"/>
                <a:gd name="connsiteY0" fmla="*/ 0 h 4564"/>
                <a:gd name="connsiteX1" fmla="*/ 3974 w 4434"/>
                <a:gd name="connsiteY1" fmla="*/ 4564 h 4564"/>
                <a:gd name="connsiteX2" fmla="*/ 0 w 4434"/>
                <a:gd name="connsiteY2" fmla="*/ 2407 h 4564"/>
                <a:gd name="connsiteX3" fmla="*/ 4434 w 4434"/>
                <a:gd name="connsiteY3" fmla="*/ 0 h 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4" h="4564">
                  <a:moveTo>
                    <a:pt x="4434" y="0"/>
                  </a:moveTo>
                  <a:lnTo>
                    <a:pt x="3974" y="4564"/>
                  </a:lnTo>
                  <a:lnTo>
                    <a:pt x="0" y="2407"/>
                  </a:lnTo>
                  <a:lnTo>
                    <a:pt x="443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C29B4C60-337A-49AA-9B9E-3AF9132430F9}"/>
                </a:ext>
              </a:extLst>
            </p:cNvPr>
            <p:cNvSpPr/>
            <p:nvPr/>
          </p:nvSpPr>
          <p:spPr>
            <a:xfrm>
              <a:off x="7316778" y="3096887"/>
              <a:ext cx="597080" cy="610352"/>
            </a:xfrm>
            <a:custGeom>
              <a:avLst/>
              <a:gdLst>
                <a:gd name="connsiteX0" fmla="*/ 297169 w 597080"/>
                <a:gd name="connsiteY0" fmla="*/ 0 h 610352"/>
                <a:gd name="connsiteX1" fmla="*/ 328313 w 597080"/>
                <a:gd name="connsiteY1" fmla="*/ 16905 h 610352"/>
                <a:gd name="connsiteX2" fmla="*/ 597080 w 597080"/>
                <a:gd name="connsiteY2" fmla="*/ 522395 h 610352"/>
                <a:gd name="connsiteX3" fmla="*/ 594888 w 597080"/>
                <a:gd name="connsiteY3" fmla="*/ 544143 h 610352"/>
                <a:gd name="connsiteX4" fmla="*/ 561165 w 597080"/>
                <a:gd name="connsiteY4" fmla="*/ 562447 h 610352"/>
                <a:gd name="connsiteX5" fmla="*/ 323881 w 597080"/>
                <a:gd name="connsiteY5" fmla="*/ 610352 h 610352"/>
                <a:gd name="connsiteX6" fmla="*/ 86597 w 597080"/>
                <a:gd name="connsiteY6" fmla="*/ 562447 h 610352"/>
                <a:gd name="connsiteX7" fmla="*/ 0 w 597080"/>
                <a:gd name="connsiteY7" fmla="*/ 515443 h 610352"/>
                <a:gd name="connsiteX8" fmla="*/ 28984 w 597080"/>
                <a:gd name="connsiteY8" fmla="*/ 499711 h 610352"/>
                <a:gd name="connsiteX9" fmla="*/ 285366 w 597080"/>
                <a:gd name="connsiteY9" fmla="*/ 117077 h 610352"/>
                <a:gd name="connsiteX10" fmla="*/ 297169 w 597080"/>
                <a:gd name="connsiteY10" fmla="*/ 0 h 61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7080" h="610352">
                  <a:moveTo>
                    <a:pt x="297169" y="0"/>
                  </a:moveTo>
                  <a:lnTo>
                    <a:pt x="328313" y="16905"/>
                  </a:lnTo>
                  <a:cubicBezTo>
                    <a:pt x="490468" y="126455"/>
                    <a:pt x="597080" y="311975"/>
                    <a:pt x="597080" y="522395"/>
                  </a:cubicBezTo>
                  <a:lnTo>
                    <a:pt x="594888" y="544143"/>
                  </a:lnTo>
                  <a:lnTo>
                    <a:pt x="561165" y="562447"/>
                  </a:lnTo>
                  <a:cubicBezTo>
                    <a:pt x="488234" y="593294"/>
                    <a:pt x="408049" y="610352"/>
                    <a:pt x="323881" y="610352"/>
                  </a:cubicBezTo>
                  <a:cubicBezTo>
                    <a:pt x="239713" y="610352"/>
                    <a:pt x="159529" y="593294"/>
                    <a:pt x="86597" y="562447"/>
                  </a:cubicBezTo>
                  <a:lnTo>
                    <a:pt x="0" y="515443"/>
                  </a:lnTo>
                  <a:lnTo>
                    <a:pt x="28984" y="499711"/>
                  </a:lnTo>
                  <a:cubicBezTo>
                    <a:pt x="158708" y="412071"/>
                    <a:pt x="252885" y="275811"/>
                    <a:pt x="285366" y="117077"/>
                  </a:cubicBezTo>
                  <a:lnTo>
                    <a:pt x="29716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0934E0FF-8117-48C5-B730-BEFEE5EE2531}"/>
                </a:ext>
              </a:extLst>
            </p:cNvPr>
            <p:cNvSpPr/>
            <p:nvPr/>
          </p:nvSpPr>
          <p:spPr>
            <a:xfrm>
              <a:off x="6698112" y="3101411"/>
              <a:ext cx="288125" cy="483620"/>
            </a:xfrm>
            <a:custGeom>
              <a:avLst/>
              <a:gdLst>
                <a:gd name="connsiteX0" fmla="*/ 288125 w 288125"/>
                <a:gd name="connsiteY0" fmla="*/ 0 h 483620"/>
                <a:gd name="connsiteX1" fmla="*/ 279193 w 288125"/>
                <a:gd name="connsiteY1" fmla="*/ 88604 h 483620"/>
                <a:gd name="connsiteX2" fmla="*/ 22811 w 288125"/>
                <a:gd name="connsiteY2" fmla="*/ 471238 h 483620"/>
                <a:gd name="connsiteX3" fmla="*/ 0 w 288125"/>
                <a:gd name="connsiteY3" fmla="*/ 483620 h 483620"/>
                <a:gd name="connsiteX4" fmla="*/ 8932 w 288125"/>
                <a:gd name="connsiteY4" fmla="*/ 395015 h 483620"/>
                <a:gd name="connsiteX5" fmla="*/ 265314 w 288125"/>
                <a:gd name="connsiteY5" fmla="*/ 12381 h 483620"/>
                <a:gd name="connsiteX6" fmla="*/ 288125 w 288125"/>
                <a:gd name="connsiteY6" fmla="*/ 0 h 48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125" h="483620">
                  <a:moveTo>
                    <a:pt x="288125" y="0"/>
                  </a:moveTo>
                  <a:lnTo>
                    <a:pt x="279193" y="88604"/>
                  </a:lnTo>
                  <a:cubicBezTo>
                    <a:pt x="246712" y="247338"/>
                    <a:pt x="152535" y="383598"/>
                    <a:pt x="22811" y="471238"/>
                  </a:cubicBezTo>
                  <a:lnTo>
                    <a:pt x="0" y="483620"/>
                  </a:lnTo>
                  <a:lnTo>
                    <a:pt x="8932" y="395015"/>
                  </a:lnTo>
                  <a:cubicBezTo>
                    <a:pt x="41414" y="236281"/>
                    <a:pt x="135590" y="100021"/>
                    <a:pt x="265314" y="12381"/>
                  </a:cubicBezTo>
                  <a:lnTo>
                    <a:pt x="28812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CFACF1E1-0918-4277-833C-A8C42B9B4C50}"/>
                </a:ext>
              </a:extLst>
            </p:cNvPr>
            <p:cNvSpPr/>
            <p:nvPr/>
          </p:nvSpPr>
          <p:spPr>
            <a:xfrm>
              <a:off x="6098180" y="3103493"/>
              <a:ext cx="572269" cy="573266"/>
            </a:xfrm>
            <a:custGeom>
              <a:avLst/>
              <a:gdLst>
                <a:gd name="connsiteX0" fmla="*/ 298398 w 572269"/>
                <a:gd name="connsiteY0" fmla="*/ 0 h 573266"/>
                <a:gd name="connsiteX1" fmla="*/ 309535 w 572269"/>
                <a:gd name="connsiteY1" fmla="*/ 110471 h 573266"/>
                <a:gd name="connsiteX2" fmla="*/ 565917 w 572269"/>
                <a:gd name="connsiteY2" fmla="*/ 493105 h 573266"/>
                <a:gd name="connsiteX3" fmla="*/ 572269 w 572269"/>
                <a:gd name="connsiteY3" fmla="*/ 496553 h 573266"/>
                <a:gd name="connsiteX4" fmla="*/ 519194 w 572269"/>
                <a:gd name="connsiteY4" fmla="*/ 525361 h 573266"/>
                <a:gd name="connsiteX5" fmla="*/ 281910 w 572269"/>
                <a:gd name="connsiteY5" fmla="*/ 573266 h 573266"/>
                <a:gd name="connsiteX6" fmla="*/ 44626 w 572269"/>
                <a:gd name="connsiteY6" fmla="*/ 525361 h 573266"/>
                <a:gd name="connsiteX7" fmla="*/ 0 w 572269"/>
                <a:gd name="connsiteY7" fmla="*/ 501139 h 573266"/>
                <a:gd name="connsiteX8" fmla="*/ 10206 w 572269"/>
                <a:gd name="connsiteY8" fmla="*/ 399900 h 573266"/>
                <a:gd name="connsiteX9" fmla="*/ 266588 w 572269"/>
                <a:gd name="connsiteY9" fmla="*/ 17266 h 573266"/>
                <a:gd name="connsiteX10" fmla="*/ 298398 w 572269"/>
                <a:gd name="connsiteY10" fmla="*/ 0 h 57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2269" h="573266">
                  <a:moveTo>
                    <a:pt x="298398" y="0"/>
                  </a:moveTo>
                  <a:lnTo>
                    <a:pt x="309535" y="110471"/>
                  </a:lnTo>
                  <a:cubicBezTo>
                    <a:pt x="342016" y="269205"/>
                    <a:pt x="436193" y="405465"/>
                    <a:pt x="565917" y="493105"/>
                  </a:cubicBezTo>
                  <a:lnTo>
                    <a:pt x="572269" y="496553"/>
                  </a:lnTo>
                  <a:lnTo>
                    <a:pt x="519194" y="525361"/>
                  </a:lnTo>
                  <a:cubicBezTo>
                    <a:pt x="446262" y="556208"/>
                    <a:pt x="366078" y="573266"/>
                    <a:pt x="281910" y="573266"/>
                  </a:cubicBezTo>
                  <a:cubicBezTo>
                    <a:pt x="197742" y="573266"/>
                    <a:pt x="117557" y="556208"/>
                    <a:pt x="44626" y="525361"/>
                  </a:cubicBezTo>
                  <a:lnTo>
                    <a:pt x="0" y="501139"/>
                  </a:lnTo>
                  <a:lnTo>
                    <a:pt x="10206" y="399900"/>
                  </a:lnTo>
                  <a:cubicBezTo>
                    <a:pt x="42687" y="241166"/>
                    <a:pt x="136864" y="104906"/>
                    <a:pt x="266588" y="17266"/>
                  </a:cubicBezTo>
                  <a:lnTo>
                    <a:pt x="29839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058ADACB-FFDA-4FE3-898D-474BDC82EB78}"/>
                </a:ext>
              </a:extLst>
            </p:cNvPr>
            <p:cNvSpPr/>
            <p:nvPr/>
          </p:nvSpPr>
          <p:spPr>
            <a:xfrm>
              <a:off x="7032635" y="3113271"/>
              <a:ext cx="280990" cy="497349"/>
            </a:xfrm>
            <a:custGeom>
              <a:avLst/>
              <a:gdLst>
                <a:gd name="connsiteX0" fmla="*/ 0 w 280990"/>
                <a:gd name="connsiteY0" fmla="*/ 0 h 497349"/>
                <a:gd name="connsiteX1" fmla="*/ 13798 w 280990"/>
                <a:gd name="connsiteY1" fmla="*/ 7489 h 497349"/>
                <a:gd name="connsiteX2" fmla="*/ 270180 w 280990"/>
                <a:gd name="connsiteY2" fmla="*/ 390123 h 497349"/>
                <a:gd name="connsiteX3" fmla="*/ 280990 w 280990"/>
                <a:gd name="connsiteY3" fmla="*/ 497349 h 497349"/>
                <a:gd name="connsiteX4" fmla="*/ 267191 w 280990"/>
                <a:gd name="connsiteY4" fmla="*/ 489859 h 497349"/>
                <a:gd name="connsiteX5" fmla="*/ 10809 w 280990"/>
                <a:gd name="connsiteY5" fmla="*/ 107225 h 497349"/>
                <a:gd name="connsiteX6" fmla="*/ 0 w 280990"/>
                <a:gd name="connsiteY6" fmla="*/ 0 h 49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90" h="497349">
                  <a:moveTo>
                    <a:pt x="0" y="0"/>
                  </a:moveTo>
                  <a:lnTo>
                    <a:pt x="13798" y="7489"/>
                  </a:lnTo>
                  <a:cubicBezTo>
                    <a:pt x="143522" y="95129"/>
                    <a:pt x="237699" y="231389"/>
                    <a:pt x="270180" y="390123"/>
                  </a:cubicBezTo>
                  <a:lnTo>
                    <a:pt x="280990" y="497349"/>
                  </a:lnTo>
                  <a:lnTo>
                    <a:pt x="267191" y="489859"/>
                  </a:lnTo>
                  <a:cubicBezTo>
                    <a:pt x="137467" y="402219"/>
                    <a:pt x="43291" y="265959"/>
                    <a:pt x="10809" y="1072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0244B156-6A79-4EFC-9F1D-443590F37D21}"/>
                </a:ext>
              </a:extLst>
            </p:cNvPr>
            <p:cNvSpPr/>
            <p:nvPr/>
          </p:nvSpPr>
          <p:spPr>
            <a:xfrm>
              <a:off x="6670449" y="3585031"/>
              <a:ext cx="27663" cy="28472"/>
            </a:xfrm>
            <a:custGeom>
              <a:avLst/>
              <a:gdLst>
                <a:gd name="connsiteX0" fmla="*/ 27663 w 27663"/>
                <a:gd name="connsiteY0" fmla="*/ 0 h 28472"/>
                <a:gd name="connsiteX1" fmla="*/ 24793 w 27663"/>
                <a:gd name="connsiteY1" fmla="*/ 28472 h 28472"/>
                <a:gd name="connsiteX2" fmla="*/ 0 w 27663"/>
                <a:gd name="connsiteY2" fmla="*/ 15015 h 28472"/>
                <a:gd name="connsiteX3" fmla="*/ 27663 w 27663"/>
                <a:gd name="connsiteY3" fmla="*/ 0 h 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63" h="28472">
                  <a:moveTo>
                    <a:pt x="27663" y="0"/>
                  </a:moveTo>
                  <a:lnTo>
                    <a:pt x="24793" y="28472"/>
                  </a:lnTo>
                  <a:lnTo>
                    <a:pt x="0" y="15015"/>
                  </a:lnTo>
                  <a:lnTo>
                    <a:pt x="27663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F9A4C4D0-36BB-4464-B696-1774FBECDCD2}"/>
                </a:ext>
              </a:extLst>
            </p:cNvPr>
            <p:cNvSpPr/>
            <p:nvPr/>
          </p:nvSpPr>
          <p:spPr>
            <a:xfrm>
              <a:off x="7313626" y="3610620"/>
              <a:ext cx="3153" cy="3245"/>
            </a:xfrm>
            <a:custGeom>
              <a:avLst/>
              <a:gdLst>
                <a:gd name="connsiteX0" fmla="*/ 0 w 3153"/>
                <a:gd name="connsiteY0" fmla="*/ 0 h 3245"/>
                <a:gd name="connsiteX1" fmla="*/ 3153 w 3153"/>
                <a:gd name="connsiteY1" fmla="*/ 1711 h 3245"/>
                <a:gd name="connsiteX2" fmla="*/ 327 w 3153"/>
                <a:gd name="connsiteY2" fmla="*/ 3245 h 3245"/>
                <a:gd name="connsiteX3" fmla="*/ 0 w 3153"/>
                <a:gd name="connsiteY3" fmla="*/ 0 h 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3" h="3245">
                  <a:moveTo>
                    <a:pt x="0" y="0"/>
                  </a:moveTo>
                  <a:lnTo>
                    <a:pt x="3153" y="1711"/>
                  </a:lnTo>
                  <a:lnTo>
                    <a:pt x="327" y="3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9F16DE08-E97D-4200-B10A-D1232F0FB577}"/>
                </a:ext>
              </a:extLst>
            </p:cNvPr>
            <p:cNvSpPr/>
            <p:nvPr/>
          </p:nvSpPr>
          <p:spPr>
            <a:xfrm>
              <a:off x="6694658" y="3613503"/>
              <a:ext cx="620542" cy="537280"/>
            </a:xfrm>
            <a:custGeom>
              <a:avLst/>
              <a:gdLst>
                <a:gd name="connsiteX0" fmla="*/ 583 w 620542"/>
                <a:gd name="connsiteY0" fmla="*/ 0 h 537280"/>
                <a:gd name="connsiteX1" fmla="*/ 72987 w 620542"/>
                <a:gd name="connsiteY1" fmla="*/ 39300 h 537280"/>
                <a:gd name="connsiteX2" fmla="*/ 310271 w 620542"/>
                <a:gd name="connsiteY2" fmla="*/ 87205 h 537280"/>
                <a:gd name="connsiteX3" fmla="*/ 547555 w 620542"/>
                <a:gd name="connsiteY3" fmla="*/ 39300 h 537280"/>
                <a:gd name="connsiteX4" fmla="*/ 619294 w 620542"/>
                <a:gd name="connsiteY4" fmla="*/ 361 h 537280"/>
                <a:gd name="connsiteX5" fmla="*/ 620542 w 620542"/>
                <a:gd name="connsiteY5" fmla="*/ 12746 h 537280"/>
                <a:gd name="connsiteX6" fmla="*/ 351775 w 620542"/>
                <a:gd name="connsiteY6" fmla="*/ 518236 h 537280"/>
                <a:gd name="connsiteX7" fmla="*/ 316689 w 620542"/>
                <a:gd name="connsiteY7" fmla="*/ 537280 h 537280"/>
                <a:gd name="connsiteX8" fmla="*/ 268767 w 620542"/>
                <a:gd name="connsiteY8" fmla="*/ 511269 h 537280"/>
                <a:gd name="connsiteX9" fmla="*/ 0 w 620542"/>
                <a:gd name="connsiteY9" fmla="*/ 5779 h 537280"/>
                <a:gd name="connsiteX10" fmla="*/ 583 w 620542"/>
                <a:gd name="connsiteY10" fmla="*/ 0 h 5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0542" h="537280">
                  <a:moveTo>
                    <a:pt x="583" y="0"/>
                  </a:moveTo>
                  <a:lnTo>
                    <a:pt x="72987" y="39300"/>
                  </a:lnTo>
                  <a:cubicBezTo>
                    <a:pt x="145919" y="70147"/>
                    <a:pt x="226103" y="87205"/>
                    <a:pt x="310271" y="87205"/>
                  </a:cubicBezTo>
                  <a:cubicBezTo>
                    <a:pt x="394439" y="87205"/>
                    <a:pt x="474624" y="70147"/>
                    <a:pt x="547555" y="39300"/>
                  </a:cubicBezTo>
                  <a:lnTo>
                    <a:pt x="619294" y="361"/>
                  </a:lnTo>
                  <a:lnTo>
                    <a:pt x="620542" y="12746"/>
                  </a:lnTo>
                  <a:cubicBezTo>
                    <a:pt x="620542" y="223167"/>
                    <a:pt x="513930" y="408687"/>
                    <a:pt x="351775" y="518236"/>
                  </a:cubicBezTo>
                  <a:lnTo>
                    <a:pt x="316689" y="537280"/>
                  </a:lnTo>
                  <a:lnTo>
                    <a:pt x="268767" y="511269"/>
                  </a:lnTo>
                  <a:cubicBezTo>
                    <a:pt x="106612" y="401720"/>
                    <a:pt x="0" y="216200"/>
                    <a:pt x="0" y="5779"/>
                  </a:cubicBezTo>
                  <a:lnTo>
                    <a:pt x="583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2580750-5943-4263-8AA5-9FFBFDE0E224}"/>
                </a:ext>
              </a:extLst>
            </p:cNvPr>
            <p:cNvSpPr/>
            <p:nvPr/>
          </p:nvSpPr>
          <p:spPr>
            <a:xfrm>
              <a:off x="6096000" y="1920241"/>
              <a:ext cx="946088" cy="633677"/>
            </a:xfrm>
            <a:custGeom>
              <a:avLst/>
              <a:gdLst>
                <a:gd name="connsiteX0" fmla="*/ 609600 w 946088"/>
                <a:gd name="connsiteY0" fmla="*/ 0 h 633677"/>
                <a:gd name="connsiteX1" fmla="*/ 846884 w 946088"/>
                <a:gd name="connsiteY1" fmla="*/ 47905 h 633677"/>
                <a:gd name="connsiteX2" fmla="*/ 946088 w 946088"/>
                <a:gd name="connsiteY2" fmla="*/ 101751 h 633677"/>
                <a:gd name="connsiteX3" fmla="*/ 878367 w 946088"/>
                <a:gd name="connsiteY3" fmla="*/ 138509 h 633677"/>
                <a:gd name="connsiteX4" fmla="*/ 621985 w 946088"/>
                <a:gd name="connsiteY4" fmla="*/ 521143 h 633677"/>
                <a:gd name="connsiteX5" fmla="*/ 610641 w 946088"/>
                <a:gd name="connsiteY5" fmla="*/ 633677 h 633677"/>
                <a:gd name="connsiteX6" fmla="*/ 521373 w 946088"/>
                <a:gd name="connsiteY6" fmla="*/ 585224 h 633677"/>
                <a:gd name="connsiteX7" fmla="*/ 284089 w 946088"/>
                <a:gd name="connsiteY7" fmla="*/ 537319 h 633677"/>
                <a:gd name="connsiteX8" fmla="*/ 46805 w 946088"/>
                <a:gd name="connsiteY8" fmla="*/ 585224 h 633677"/>
                <a:gd name="connsiteX9" fmla="*/ 98 w 946088"/>
                <a:gd name="connsiteY9" fmla="*/ 610576 h 633677"/>
                <a:gd name="connsiteX10" fmla="*/ 0 w 946088"/>
                <a:gd name="connsiteY10" fmla="*/ 609600 h 633677"/>
                <a:gd name="connsiteX11" fmla="*/ 609600 w 946088"/>
                <a:gd name="connsiteY11" fmla="*/ 0 h 63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6088" h="633677">
                  <a:moveTo>
                    <a:pt x="609600" y="0"/>
                  </a:moveTo>
                  <a:cubicBezTo>
                    <a:pt x="693768" y="0"/>
                    <a:pt x="773953" y="17058"/>
                    <a:pt x="846884" y="47905"/>
                  </a:cubicBezTo>
                  <a:lnTo>
                    <a:pt x="946088" y="101751"/>
                  </a:lnTo>
                  <a:lnTo>
                    <a:pt x="878367" y="138509"/>
                  </a:lnTo>
                  <a:cubicBezTo>
                    <a:pt x="748643" y="226149"/>
                    <a:pt x="654467" y="362409"/>
                    <a:pt x="621985" y="521143"/>
                  </a:cubicBezTo>
                  <a:lnTo>
                    <a:pt x="610641" y="633677"/>
                  </a:lnTo>
                  <a:lnTo>
                    <a:pt x="521373" y="585224"/>
                  </a:lnTo>
                  <a:cubicBezTo>
                    <a:pt x="448441" y="554377"/>
                    <a:pt x="368257" y="537319"/>
                    <a:pt x="284089" y="537319"/>
                  </a:cubicBezTo>
                  <a:cubicBezTo>
                    <a:pt x="199921" y="537319"/>
                    <a:pt x="119736" y="554377"/>
                    <a:pt x="46805" y="585224"/>
                  </a:cubicBezTo>
                  <a:lnTo>
                    <a:pt x="98" y="610576"/>
                  </a:lnTo>
                  <a:lnTo>
                    <a:pt x="0" y="609600"/>
                  </a:lnTo>
                  <a:cubicBezTo>
                    <a:pt x="0" y="272927"/>
                    <a:pt x="272927" y="0"/>
                    <a:pt x="6096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C1F8917-7755-4B53-A37A-CA63E7777B6E}"/>
                </a:ext>
              </a:extLst>
            </p:cNvPr>
            <p:cNvSpPr/>
            <p:nvPr/>
          </p:nvSpPr>
          <p:spPr>
            <a:xfrm>
              <a:off x="7042089" y="1954639"/>
              <a:ext cx="882407" cy="621778"/>
            </a:xfrm>
            <a:custGeom>
              <a:avLst/>
              <a:gdLst>
                <a:gd name="connsiteX0" fmla="*/ 273112 w 882407"/>
                <a:gd name="connsiteY0" fmla="*/ 0 h 621778"/>
                <a:gd name="connsiteX1" fmla="*/ 870327 w 882407"/>
                <a:gd name="connsiteY1" fmla="*/ 486744 h 621778"/>
                <a:gd name="connsiteX2" fmla="*/ 882407 w 882407"/>
                <a:gd name="connsiteY2" fmla="*/ 606573 h 621778"/>
                <a:gd name="connsiteX3" fmla="*/ 835855 w 882407"/>
                <a:gd name="connsiteY3" fmla="*/ 581305 h 621778"/>
                <a:gd name="connsiteX4" fmla="*/ 598571 w 882407"/>
                <a:gd name="connsiteY4" fmla="*/ 533400 h 621778"/>
                <a:gd name="connsiteX5" fmla="*/ 361287 w 882407"/>
                <a:gd name="connsiteY5" fmla="*/ 581305 h 621778"/>
                <a:gd name="connsiteX6" fmla="*/ 286722 w 882407"/>
                <a:gd name="connsiteY6" fmla="*/ 621778 h 621778"/>
                <a:gd name="connsiteX7" fmla="*/ 269367 w 882407"/>
                <a:gd name="connsiteY7" fmla="*/ 612357 h 621778"/>
                <a:gd name="connsiteX8" fmla="*/ 273112 w 882407"/>
                <a:gd name="connsiteY8" fmla="*/ 575201 h 621778"/>
                <a:gd name="connsiteX9" fmla="*/ 4345 w 882407"/>
                <a:gd name="connsiteY9" fmla="*/ 69711 h 621778"/>
                <a:gd name="connsiteX10" fmla="*/ 0 w 882407"/>
                <a:gd name="connsiteY10" fmla="*/ 67352 h 621778"/>
                <a:gd name="connsiteX11" fmla="*/ 35828 w 882407"/>
                <a:gd name="connsiteY11" fmla="*/ 47905 h 621778"/>
                <a:gd name="connsiteX12" fmla="*/ 273112 w 882407"/>
                <a:gd name="connsiteY12" fmla="*/ 0 h 62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2407" h="621778">
                  <a:moveTo>
                    <a:pt x="273112" y="0"/>
                  </a:moveTo>
                  <a:cubicBezTo>
                    <a:pt x="567701" y="0"/>
                    <a:pt x="813484" y="208960"/>
                    <a:pt x="870327" y="486744"/>
                  </a:cubicBezTo>
                  <a:lnTo>
                    <a:pt x="882407" y="606573"/>
                  </a:lnTo>
                  <a:lnTo>
                    <a:pt x="835855" y="581305"/>
                  </a:lnTo>
                  <a:cubicBezTo>
                    <a:pt x="762924" y="550458"/>
                    <a:pt x="682739" y="533400"/>
                    <a:pt x="598571" y="533400"/>
                  </a:cubicBezTo>
                  <a:cubicBezTo>
                    <a:pt x="514403" y="533400"/>
                    <a:pt x="434219" y="550458"/>
                    <a:pt x="361287" y="581305"/>
                  </a:cubicBezTo>
                  <a:lnTo>
                    <a:pt x="286722" y="621778"/>
                  </a:lnTo>
                  <a:lnTo>
                    <a:pt x="269367" y="612357"/>
                  </a:lnTo>
                  <a:lnTo>
                    <a:pt x="273112" y="575201"/>
                  </a:lnTo>
                  <a:cubicBezTo>
                    <a:pt x="273112" y="364780"/>
                    <a:pt x="166500" y="179260"/>
                    <a:pt x="4345" y="69711"/>
                  </a:cubicBezTo>
                  <a:lnTo>
                    <a:pt x="0" y="67352"/>
                  </a:lnTo>
                  <a:lnTo>
                    <a:pt x="35828" y="47905"/>
                  </a:lnTo>
                  <a:cubicBezTo>
                    <a:pt x="108760" y="17058"/>
                    <a:pt x="188944" y="0"/>
                    <a:pt x="273112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73B8EFFB-9D67-4DF7-8600-080B5486E877}"/>
                </a:ext>
              </a:extLst>
            </p:cNvPr>
            <p:cNvSpPr/>
            <p:nvPr/>
          </p:nvSpPr>
          <p:spPr>
            <a:xfrm>
              <a:off x="6714571" y="2481509"/>
              <a:ext cx="596885" cy="584675"/>
            </a:xfrm>
            <a:custGeom>
              <a:avLst/>
              <a:gdLst>
                <a:gd name="connsiteX0" fmla="*/ 290359 w 596885"/>
                <a:gd name="connsiteY0" fmla="*/ 0 h 584675"/>
                <a:gd name="connsiteX1" fmla="*/ 527643 w 596885"/>
                <a:gd name="connsiteY1" fmla="*/ 47905 h 584675"/>
                <a:gd name="connsiteX2" fmla="*/ 596885 w 596885"/>
                <a:gd name="connsiteY2" fmla="*/ 85488 h 584675"/>
                <a:gd name="connsiteX3" fmla="*/ 594875 w 596885"/>
                <a:gd name="connsiteY3" fmla="*/ 105420 h 584675"/>
                <a:gd name="connsiteX4" fmla="*/ 585256 w 596885"/>
                <a:gd name="connsiteY4" fmla="*/ 110641 h 584675"/>
                <a:gd name="connsiteX5" fmla="*/ 328874 w 596885"/>
                <a:gd name="connsiteY5" fmla="*/ 493275 h 584675"/>
                <a:gd name="connsiteX6" fmla="*/ 322244 w 596885"/>
                <a:gd name="connsiteY6" fmla="*/ 559043 h 584675"/>
                <a:gd name="connsiteX7" fmla="*/ 275021 w 596885"/>
                <a:gd name="connsiteY7" fmla="*/ 584675 h 584675"/>
                <a:gd name="connsiteX8" fmla="*/ 262734 w 596885"/>
                <a:gd name="connsiteY8" fmla="*/ 462795 h 584675"/>
                <a:gd name="connsiteX9" fmla="*/ 6352 w 596885"/>
                <a:gd name="connsiteY9" fmla="*/ 80161 h 584675"/>
                <a:gd name="connsiteX10" fmla="*/ 0 w 596885"/>
                <a:gd name="connsiteY10" fmla="*/ 76713 h 584675"/>
                <a:gd name="connsiteX11" fmla="*/ 53075 w 596885"/>
                <a:gd name="connsiteY11" fmla="*/ 47905 h 584675"/>
                <a:gd name="connsiteX12" fmla="*/ 290359 w 596885"/>
                <a:gd name="connsiteY12" fmla="*/ 0 h 58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6885" h="584675">
                  <a:moveTo>
                    <a:pt x="290359" y="0"/>
                  </a:moveTo>
                  <a:cubicBezTo>
                    <a:pt x="374527" y="0"/>
                    <a:pt x="454712" y="17058"/>
                    <a:pt x="527643" y="47905"/>
                  </a:cubicBezTo>
                  <a:lnTo>
                    <a:pt x="596885" y="85488"/>
                  </a:lnTo>
                  <a:lnTo>
                    <a:pt x="594875" y="105420"/>
                  </a:lnTo>
                  <a:lnTo>
                    <a:pt x="585256" y="110641"/>
                  </a:lnTo>
                  <a:cubicBezTo>
                    <a:pt x="455532" y="198281"/>
                    <a:pt x="361356" y="334541"/>
                    <a:pt x="328874" y="493275"/>
                  </a:cubicBezTo>
                  <a:lnTo>
                    <a:pt x="322244" y="559043"/>
                  </a:lnTo>
                  <a:lnTo>
                    <a:pt x="275021" y="584675"/>
                  </a:lnTo>
                  <a:lnTo>
                    <a:pt x="262734" y="462795"/>
                  </a:lnTo>
                  <a:cubicBezTo>
                    <a:pt x="230253" y="304061"/>
                    <a:pt x="136076" y="167801"/>
                    <a:pt x="6352" y="80161"/>
                  </a:cubicBezTo>
                  <a:lnTo>
                    <a:pt x="0" y="76713"/>
                  </a:lnTo>
                  <a:lnTo>
                    <a:pt x="53075" y="47905"/>
                  </a:lnTo>
                  <a:cubicBezTo>
                    <a:pt x="126007" y="17058"/>
                    <a:pt x="206191" y="0"/>
                    <a:pt x="29035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E5AB172-F4C6-4B95-96CE-E3551E19A769}"/>
                </a:ext>
              </a:extLst>
            </p:cNvPr>
            <p:cNvSpPr/>
            <p:nvPr/>
          </p:nvSpPr>
          <p:spPr>
            <a:xfrm>
              <a:off x="5770490" y="2530816"/>
              <a:ext cx="628585" cy="1073816"/>
            </a:xfrm>
            <a:custGeom>
              <a:avLst/>
              <a:gdLst>
                <a:gd name="connsiteX0" fmla="*/ 325609 w 628585"/>
                <a:gd name="connsiteY0" fmla="*/ 0 h 1073816"/>
                <a:gd name="connsiteX1" fmla="*/ 337896 w 628585"/>
                <a:gd name="connsiteY1" fmla="*/ 121880 h 1073816"/>
                <a:gd name="connsiteX2" fmla="*/ 594278 w 628585"/>
                <a:gd name="connsiteY2" fmla="*/ 504514 h 1073816"/>
                <a:gd name="connsiteX3" fmla="*/ 628585 w 628585"/>
                <a:gd name="connsiteY3" fmla="*/ 523136 h 1073816"/>
                <a:gd name="connsiteX4" fmla="*/ 624840 w 628585"/>
                <a:gd name="connsiteY4" fmla="*/ 560292 h 1073816"/>
                <a:gd name="connsiteX5" fmla="*/ 626088 w 628585"/>
                <a:gd name="connsiteY5" fmla="*/ 572677 h 1073816"/>
                <a:gd name="connsiteX6" fmla="*/ 594278 w 628585"/>
                <a:gd name="connsiteY6" fmla="*/ 589943 h 1073816"/>
                <a:gd name="connsiteX7" fmla="*/ 337896 w 628585"/>
                <a:gd name="connsiteY7" fmla="*/ 972577 h 1073816"/>
                <a:gd name="connsiteX8" fmla="*/ 327690 w 628585"/>
                <a:gd name="connsiteY8" fmla="*/ 1073816 h 1073816"/>
                <a:gd name="connsiteX9" fmla="*/ 268767 w 628585"/>
                <a:gd name="connsiteY9" fmla="*/ 1041833 h 1073816"/>
                <a:gd name="connsiteX10" fmla="*/ 0 w 628585"/>
                <a:gd name="connsiteY10" fmla="*/ 536343 h 1073816"/>
                <a:gd name="connsiteX11" fmla="*/ 268767 w 628585"/>
                <a:gd name="connsiteY11" fmla="*/ 30853 h 1073816"/>
                <a:gd name="connsiteX12" fmla="*/ 325609 w 628585"/>
                <a:gd name="connsiteY12" fmla="*/ 0 h 107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8585" h="1073816">
                  <a:moveTo>
                    <a:pt x="325609" y="0"/>
                  </a:moveTo>
                  <a:lnTo>
                    <a:pt x="337896" y="121880"/>
                  </a:lnTo>
                  <a:cubicBezTo>
                    <a:pt x="370377" y="280614"/>
                    <a:pt x="464554" y="416874"/>
                    <a:pt x="594278" y="504514"/>
                  </a:cubicBezTo>
                  <a:lnTo>
                    <a:pt x="628585" y="523136"/>
                  </a:lnTo>
                  <a:lnTo>
                    <a:pt x="624840" y="560292"/>
                  </a:lnTo>
                  <a:lnTo>
                    <a:pt x="626088" y="572677"/>
                  </a:lnTo>
                  <a:lnTo>
                    <a:pt x="594278" y="589943"/>
                  </a:lnTo>
                  <a:cubicBezTo>
                    <a:pt x="464554" y="677583"/>
                    <a:pt x="370377" y="813843"/>
                    <a:pt x="337896" y="972577"/>
                  </a:cubicBezTo>
                  <a:lnTo>
                    <a:pt x="327690" y="1073816"/>
                  </a:lnTo>
                  <a:lnTo>
                    <a:pt x="268767" y="1041833"/>
                  </a:lnTo>
                  <a:cubicBezTo>
                    <a:pt x="106612" y="932284"/>
                    <a:pt x="0" y="746764"/>
                    <a:pt x="0" y="536343"/>
                  </a:cubicBezTo>
                  <a:cubicBezTo>
                    <a:pt x="0" y="325922"/>
                    <a:pt x="106612" y="140402"/>
                    <a:pt x="268767" y="30853"/>
                  </a:cubicBezTo>
                  <a:lnTo>
                    <a:pt x="32560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64DFA9FA-21CB-450F-877D-3FABC434C086}"/>
                </a:ext>
              </a:extLst>
            </p:cNvPr>
            <p:cNvSpPr/>
            <p:nvPr/>
          </p:nvSpPr>
          <p:spPr>
            <a:xfrm>
              <a:off x="6705724" y="2553918"/>
              <a:ext cx="8847" cy="9107"/>
            </a:xfrm>
            <a:custGeom>
              <a:avLst/>
              <a:gdLst>
                <a:gd name="connsiteX0" fmla="*/ 918 w 8847"/>
                <a:gd name="connsiteY0" fmla="*/ 0 h 9107"/>
                <a:gd name="connsiteX1" fmla="*/ 8847 w 8847"/>
                <a:gd name="connsiteY1" fmla="*/ 4304 h 9107"/>
                <a:gd name="connsiteX2" fmla="*/ 0 w 8847"/>
                <a:gd name="connsiteY2" fmla="*/ 9107 h 9107"/>
                <a:gd name="connsiteX3" fmla="*/ 918 w 8847"/>
                <a:gd name="connsiteY3" fmla="*/ 0 h 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7" h="9107">
                  <a:moveTo>
                    <a:pt x="918" y="0"/>
                  </a:moveTo>
                  <a:lnTo>
                    <a:pt x="8847" y="4304"/>
                  </a:lnTo>
                  <a:lnTo>
                    <a:pt x="0" y="9107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7356430F-83AE-4ECE-828F-4385959EA070}"/>
                </a:ext>
              </a:extLst>
            </p:cNvPr>
            <p:cNvSpPr/>
            <p:nvPr/>
          </p:nvSpPr>
          <p:spPr>
            <a:xfrm>
              <a:off x="7613947" y="2561212"/>
              <a:ext cx="636312" cy="1079818"/>
            </a:xfrm>
            <a:custGeom>
              <a:avLst/>
              <a:gdLst>
                <a:gd name="connsiteX0" fmla="*/ 310548 w 636312"/>
                <a:gd name="connsiteY0" fmla="*/ 0 h 1079818"/>
                <a:gd name="connsiteX1" fmla="*/ 367545 w 636312"/>
                <a:gd name="connsiteY1" fmla="*/ 30937 h 1079818"/>
                <a:gd name="connsiteX2" fmla="*/ 636312 w 636312"/>
                <a:gd name="connsiteY2" fmla="*/ 536427 h 1079818"/>
                <a:gd name="connsiteX3" fmla="*/ 367545 w 636312"/>
                <a:gd name="connsiteY3" fmla="*/ 1041917 h 1079818"/>
                <a:gd name="connsiteX4" fmla="*/ 297719 w 636312"/>
                <a:gd name="connsiteY4" fmla="*/ 1079818 h 1079818"/>
                <a:gd name="connsiteX5" fmla="*/ 299911 w 636312"/>
                <a:gd name="connsiteY5" fmla="*/ 1058070 h 1079818"/>
                <a:gd name="connsiteX6" fmla="*/ 31144 w 636312"/>
                <a:gd name="connsiteY6" fmla="*/ 552580 h 1079818"/>
                <a:gd name="connsiteX7" fmla="*/ 0 w 636312"/>
                <a:gd name="connsiteY7" fmla="*/ 535675 h 1079818"/>
                <a:gd name="connsiteX8" fmla="*/ 460 w 636312"/>
                <a:gd name="connsiteY8" fmla="*/ 531111 h 1079818"/>
                <a:gd name="connsiteX9" fmla="*/ 42086 w 636312"/>
                <a:gd name="connsiteY9" fmla="*/ 508517 h 1079818"/>
                <a:gd name="connsiteX10" fmla="*/ 310853 w 636312"/>
                <a:gd name="connsiteY10" fmla="*/ 3027 h 1079818"/>
                <a:gd name="connsiteX11" fmla="*/ 310548 w 636312"/>
                <a:gd name="connsiteY11" fmla="*/ 0 h 107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312" h="1079818">
                  <a:moveTo>
                    <a:pt x="310548" y="0"/>
                  </a:moveTo>
                  <a:lnTo>
                    <a:pt x="367545" y="30937"/>
                  </a:lnTo>
                  <a:cubicBezTo>
                    <a:pt x="529700" y="140486"/>
                    <a:pt x="636312" y="326006"/>
                    <a:pt x="636312" y="536427"/>
                  </a:cubicBezTo>
                  <a:cubicBezTo>
                    <a:pt x="636312" y="746848"/>
                    <a:pt x="529700" y="932368"/>
                    <a:pt x="367545" y="1041917"/>
                  </a:cubicBezTo>
                  <a:lnTo>
                    <a:pt x="297719" y="1079818"/>
                  </a:lnTo>
                  <a:lnTo>
                    <a:pt x="299911" y="1058070"/>
                  </a:lnTo>
                  <a:cubicBezTo>
                    <a:pt x="299911" y="847650"/>
                    <a:pt x="193299" y="662130"/>
                    <a:pt x="31144" y="552580"/>
                  </a:cubicBezTo>
                  <a:lnTo>
                    <a:pt x="0" y="535675"/>
                  </a:lnTo>
                  <a:lnTo>
                    <a:pt x="460" y="531111"/>
                  </a:lnTo>
                  <a:lnTo>
                    <a:pt x="42086" y="508517"/>
                  </a:lnTo>
                  <a:cubicBezTo>
                    <a:pt x="204241" y="398967"/>
                    <a:pt x="310853" y="213447"/>
                    <a:pt x="310853" y="3027"/>
                  </a:cubicBezTo>
                  <a:lnTo>
                    <a:pt x="31054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C03A38C-77A7-4CD2-99CE-151F293355DA}"/>
                </a:ext>
              </a:extLst>
            </p:cNvPr>
            <p:cNvSpPr/>
            <p:nvPr/>
          </p:nvSpPr>
          <p:spPr>
            <a:xfrm>
              <a:off x="6399075" y="2563025"/>
              <a:ext cx="579639" cy="515021"/>
            </a:xfrm>
            <a:custGeom>
              <a:avLst/>
              <a:gdLst>
                <a:gd name="connsiteX0" fmla="*/ 306649 w 579639"/>
                <a:gd name="connsiteY0" fmla="*/ 0 h 515021"/>
                <a:gd name="connsiteX1" fmla="*/ 306526 w 579639"/>
                <a:gd name="connsiteY1" fmla="*/ 1215 h 515021"/>
                <a:gd name="connsiteX2" fmla="*/ 575293 w 579639"/>
                <a:gd name="connsiteY2" fmla="*/ 506705 h 515021"/>
                <a:gd name="connsiteX3" fmla="*/ 579639 w 579639"/>
                <a:gd name="connsiteY3" fmla="*/ 509064 h 515021"/>
                <a:gd name="connsiteX4" fmla="*/ 568664 w 579639"/>
                <a:gd name="connsiteY4" fmla="*/ 515021 h 515021"/>
                <a:gd name="connsiteX5" fmla="*/ 543810 w 579639"/>
                <a:gd name="connsiteY5" fmla="*/ 501530 h 515021"/>
                <a:gd name="connsiteX6" fmla="*/ 306526 w 579639"/>
                <a:gd name="connsiteY6" fmla="*/ 453625 h 515021"/>
                <a:gd name="connsiteX7" fmla="*/ 69242 w 579639"/>
                <a:gd name="connsiteY7" fmla="*/ 501530 h 515021"/>
                <a:gd name="connsiteX8" fmla="*/ 44388 w 579639"/>
                <a:gd name="connsiteY8" fmla="*/ 515021 h 515021"/>
                <a:gd name="connsiteX9" fmla="*/ 0 w 579639"/>
                <a:gd name="connsiteY9" fmla="*/ 490928 h 515021"/>
                <a:gd name="connsiteX10" fmla="*/ 8640 w 579639"/>
                <a:gd name="connsiteY10" fmla="*/ 405228 h 515021"/>
                <a:gd name="connsiteX11" fmla="*/ 265022 w 579639"/>
                <a:gd name="connsiteY11" fmla="*/ 22594 h 515021"/>
                <a:gd name="connsiteX12" fmla="*/ 306649 w 579639"/>
                <a:gd name="connsiteY12" fmla="*/ 0 h 51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9639" h="515021">
                  <a:moveTo>
                    <a:pt x="306649" y="0"/>
                  </a:moveTo>
                  <a:lnTo>
                    <a:pt x="306526" y="1215"/>
                  </a:lnTo>
                  <a:cubicBezTo>
                    <a:pt x="306526" y="211635"/>
                    <a:pt x="413138" y="397155"/>
                    <a:pt x="575293" y="506705"/>
                  </a:cubicBezTo>
                  <a:lnTo>
                    <a:pt x="579639" y="509064"/>
                  </a:lnTo>
                  <a:lnTo>
                    <a:pt x="568664" y="515021"/>
                  </a:lnTo>
                  <a:lnTo>
                    <a:pt x="543810" y="501530"/>
                  </a:lnTo>
                  <a:cubicBezTo>
                    <a:pt x="470879" y="470683"/>
                    <a:pt x="390694" y="453625"/>
                    <a:pt x="306526" y="453625"/>
                  </a:cubicBezTo>
                  <a:cubicBezTo>
                    <a:pt x="222358" y="453625"/>
                    <a:pt x="142173" y="470683"/>
                    <a:pt x="69242" y="501530"/>
                  </a:cubicBezTo>
                  <a:lnTo>
                    <a:pt x="44388" y="515021"/>
                  </a:lnTo>
                  <a:lnTo>
                    <a:pt x="0" y="490928"/>
                  </a:lnTo>
                  <a:lnTo>
                    <a:pt x="8640" y="405228"/>
                  </a:lnTo>
                  <a:cubicBezTo>
                    <a:pt x="41121" y="246494"/>
                    <a:pt x="135298" y="110234"/>
                    <a:pt x="265022" y="22594"/>
                  </a:cubicBezTo>
                  <a:lnTo>
                    <a:pt x="30664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856D4748-FA71-4893-AF45-AF2C0ECC0485}"/>
                </a:ext>
              </a:extLst>
            </p:cNvPr>
            <p:cNvSpPr/>
            <p:nvPr/>
          </p:nvSpPr>
          <p:spPr>
            <a:xfrm>
              <a:off x="7033253" y="2576418"/>
              <a:ext cx="581277" cy="518313"/>
            </a:xfrm>
            <a:custGeom>
              <a:avLst/>
              <a:gdLst>
                <a:gd name="connsiteX0" fmla="*/ 295558 w 581277"/>
                <a:gd name="connsiteY0" fmla="*/ 0 h 518313"/>
                <a:gd name="connsiteX1" fmla="*/ 312510 w 581277"/>
                <a:gd name="connsiteY1" fmla="*/ 9201 h 518313"/>
                <a:gd name="connsiteX2" fmla="*/ 581277 w 581277"/>
                <a:gd name="connsiteY2" fmla="*/ 514691 h 518313"/>
                <a:gd name="connsiteX3" fmla="*/ 581155 w 581277"/>
                <a:gd name="connsiteY3" fmla="*/ 515906 h 518313"/>
                <a:gd name="connsiteX4" fmla="*/ 576721 w 581277"/>
                <a:gd name="connsiteY4" fmla="*/ 518313 h 518313"/>
                <a:gd name="connsiteX5" fmla="*/ 508290 w 581277"/>
                <a:gd name="connsiteY5" fmla="*/ 481170 h 518313"/>
                <a:gd name="connsiteX6" fmla="*/ 271006 w 581277"/>
                <a:gd name="connsiteY6" fmla="*/ 433265 h 518313"/>
                <a:gd name="connsiteX7" fmla="*/ 33722 w 581277"/>
                <a:gd name="connsiteY7" fmla="*/ 481170 h 518313"/>
                <a:gd name="connsiteX8" fmla="*/ 0 w 581277"/>
                <a:gd name="connsiteY8" fmla="*/ 499474 h 518313"/>
                <a:gd name="connsiteX9" fmla="*/ 3562 w 581277"/>
                <a:gd name="connsiteY9" fmla="*/ 464134 h 518313"/>
                <a:gd name="connsiteX10" fmla="*/ 13181 w 581277"/>
                <a:gd name="connsiteY10" fmla="*/ 458913 h 518313"/>
                <a:gd name="connsiteX11" fmla="*/ 269563 w 581277"/>
                <a:gd name="connsiteY11" fmla="*/ 76279 h 518313"/>
                <a:gd name="connsiteX12" fmla="*/ 276193 w 581277"/>
                <a:gd name="connsiteY12" fmla="*/ 10511 h 518313"/>
                <a:gd name="connsiteX13" fmla="*/ 295558 w 581277"/>
                <a:gd name="connsiteY13" fmla="*/ 0 h 51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277" h="518313">
                  <a:moveTo>
                    <a:pt x="295558" y="0"/>
                  </a:moveTo>
                  <a:lnTo>
                    <a:pt x="312510" y="9201"/>
                  </a:lnTo>
                  <a:cubicBezTo>
                    <a:pt x="474665" y="118750"/>
                    <a:pt x="581277" y="304270"/>
                    <a:pt x="581277" y="514691"/>
                  </a:cubicBezTo>
                  <a:lnTo>
                    <a:pt x="581155" y="515906"/>
                  </a:lnTo>
                  <a:lnTo>
                    <a:pt x="576721" y="518313"/>
                  </a:lnTo>
                  <a:lnTo>
                    <a:pt x="508290" y="481170"/>
                  </a:lnTo>
                  <a:cubicBezTo>
                    <a:pt x="435359" y="450323"/>
                    <a:pt x="355174" y="433265"/>
                    <a:pt x="271006" y="433265"/>
                  </a:cubicBezTo>
                  <a:cubicBezTo>
                    <a:pt x="186838" y="433265"/>
                    <a:pt x="106654" y="450323"/>
                    <a:pt x="33722" y="481170"/>
                  </a:cubicBezTo>
                  <a:lnTo>
                    <a:pt x="0" y="499474"/>
                  </a:lnTo>
                  <a:lnTo>
                    <a:pt x="3562" y="464134"/>
                  </a:lnTo>
                  <a:lnTo>
                    <a:pt x="13181" y="458913"/>
                  </a:lnTo>
                  <a:cubicBezTo>
                    <a:pt x="142905" y="371273"/>
                    <a:pt x="237082" y="235013"/>
                    <a:pt x="269563" y="76279"/>
                  </a:cubicBezTo>
                  <a:lnTo>
                    <a:pt x="276193" y="10511"/>
                  </a:lnTo>
                  <a:lnTo>
                    <a:pt x="29555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5FC3F01-821C-443D-A754-F1D86738BF73}"/>
                </a:ext>
              </a:extLst>
            </p:cNvPr>
            <p:cNvSpPr/>
            <p:nvPr/>
          </p:nvSpPr>
          <p:spPr>
            <a:xfrm>
              <a:off x="6978713" y="3066183"/>
              <a:ext cx="10976" cy="11298"/>
            </a:xfrm>
            <a:custGeom>
              <a:avLst/>
              <a:gdLst>
                <a:gd name="connsiteX0" fmla="*/ 10878 w 10976"/>
                <a:gd name="connsiteY0" fmla="*/ 0 h 11298"/>
                <a:gd name="connsiteX1" fmla="*/ 10976 w 10976"/>
                <a:gd name="connsiteY1" fmla="*/ 976 h 11298"/>
                <a:gd name="connsiteX2" fmla="*/ 9936 w 10976"/>
                <a:gd name="connsiteY2" fmla="*/ 11298 h 11298"/>
                <a:gd name="connsiteX3" fmla="*/ 0 w 10976"/>
                <a:gd name="connsiteY3" fmla="*/ 5905 h 11298"/>
                <a:gd name="connsiteX4" fmla="*/ 10878 w 10976"/>
                <a:gd name="connsiteY4" fmla="*/ 0 h 1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6" h="11298">
                  <a:moveTo>
                    <a:pt x="10878" y="0"/>
                  </a:moveTo>
                  <a:lnTo>
                    <a:pt x="10976" y="976"/>
                  </a:lnTo>
                  <a:lnTo>
                    <a:pt x="9936" y="11298"/>
                  </a:lnTo>
                  <a:lnTo>
                    <a:pt x="0" y="5905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71577314-9EC8-4937-A6EA-354F9D9B9788}"/>
                </a:ext>
              </a:extLst>
            </p:cNvPr>
            <p:cNvSpPr/>
            <p:nvPr/>
          </p:nvSpPr>
          <p:spPr>
            <a:xfrm>
              <a:off x="7009486" y="3075892"/>
              <a:ext cx="23766" cy="24775"/>
            </a:xfrm>
            <a:custGeom>
              <a:avLst/>
              <a:gdLst>
                <a:gd name="connsiteX0" fmla="*/ 23766 w 23766"/>
                <a:gd name="connsiteY0" fmla="*/ 0 h 24775"/>
                <a:gd name="connsiteX1" fmla="*/ 21573 w 23766"/>
                <a:gd name="connsiteY1" fmla="*/ 21748 h 24775"/>
                <a:gd name="connsiteX2" fmla="*/ 21878 w 23766"/>
                <a:gd name="connsiteY2" fmla="*/ 24775 h 24775"/>
                <a:gd name="connsiteX3" fmla="*/ 0 w 23766"/>
                <a:gd name="connsiteY3" fmla="*/ 12900 h 24775"/>
                <a:gd name="connsiteX4" fmla="*/ 23766 w 23766"/>
                <a:gd name="connsiteY4" fmla="*/ 0 h 2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6" h="24775">
                  <a:moveTo>
                    <a:pt x="23766" y="0"/>
                  </a:moveTo>
                  <a:lnTo>
                    <a:pt x="21573" y="21748"/>
                  </a:lnTo>
                  <a:lnTo>
                    <a:pt x="21878" y="24775"/>
                  </a:lnTo>
                  <a:lnTo>
                    <a:pt x="0" y="12900"/>
                  </a:lnTo>
                  <a:lnTo>
                    <a:pt x="23766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8AAB7FD-7BCE-4F52-B54D-2A9CE2EAE077}"/>
                </a:ext>
              </a:extLst>
            </p:cNvPr>
            <p:cNvSpPr/>
            <p:nvPr/>
          </p:nvSpPr>
          <p:spPr>
            <a:xfrm>
              <a:off x="6987510" y="3077482"/>
              <a:ext cx="21976" cy="17267"/>
            </a:xfrm>
            <a:custGeom>
              <a:avLst/>
              <a:gdLst>
                <a:gd name="connsiteX0" fmla="*/ 1139 w 21976"/>
                <a:gd name="connsiteY0" fmla="*/ 0 h 17267"/>
                <a:gd name="connsiteX1" fmla="*/ 21976 w 21976"/>
                <a:gd name="connsiteY1" fmla="*/ 11310 h 17267"/>
                <a:gd name="connsiteX2" fmla="*/ 11001 w 21976"/>
                <a:gd name="connsiteY2" fmla="*/ 17267 h 17267"/>
                <a:gd name="connsiteX3" fmla="*/ 0 w 21976"/>
                <a:gd name="connsiteY3" fmla="*/ 11295 h 17267"/>
                <a:gd name="connsiteX4" fmla="*/ 1139 w 21976"/>
                <a:gd name="connsiteY4" fmla="*/ 0 h 1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6" h="17267">
                  <a:moveTo>
                    <a:pt x="1139" y="0"/>
                  </a:moveTo>
                  <a:lnTo>
                    <a:pt x="21976" y="11310"/>
                  </a:lnTo>
                  <a:lnTo>
                    <a:pt x="11001" y="17267"/>
                  </a:lnTo>
                  <a:lnTo>
                    <a:pt x="0" y="11295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C6E481A9-29F1-4669-A02C-A87EFCD87503}"/>
                </a:ext>
              </a:extLst>
            </p:cNvPr>
            <p:cNvSpPr/>
            <p:nvPr/>
          </p:nvSpPr>
          <p:spPr>
            <a:xfrm>
              <a:off x="6396578" y="3078046"/>
              <a:ext cx="590933" cy="522001"/>
            </a:xfrm>
            <a:custGeom>
              <a:avLst/>
              <a:gdLst>
                <a:gd name="connsiteX0" fmla="*/ 46885 w 590933"/>
                <a:gd name="connsiteY0" fmla="*/ 0 h 522001"/>
                <a:gd name="connsiteX1" fmla="*/ 71739 w 590933"/>
                <a:gd name="connsiteY1" fmla="*/ 13490 h 522001"/>
                <a:gd name="connsiteX2" fmla="*/ 309023 w 590933"/>
                <a:gd name="connsiteY2" fmla="*/ 61395 h 522001"/>
                <a:gd name="connsiteX3" fmla="*/ 546307 w 590933"/>
                <a:gd name="connsiteY3" fmla="*/ 13490 h 522001"/>
                <a:gd name="connsiteX4" fmla="*/ 571161 w 590933"/>
                <a:gd name="connsiteY4" fmla="*/ 0 h 522001"/>
                <a:gd name="connsiteX5" fmla="*/ 590933 w 590933"/>
                <a:gd name="connsiteY5" fmla="*/ 10731 h 522001"/>
                <a:gd name="connsiteX6" fmla="*/ 589659 w 590933"/>
                <a:gd name="connsiteY6" fmla="*/ 23366 h 522001"/>
                <a:gd name="connsiteX7" fmla="*/ 566848 w 590933"/>
                <a:gd name="connsiteY7" fmla="*/ 35747 h 522001"/>
                <a:gd name="connsiteX8" fmla="*/ 310466 w 590933"/>
                <a:gd name="connsiteY8" fmla="*/ 418381 h 522001"/>
                <a:gd name="connsiteX9" fmla="*/ 301534 w 590933"/>
                <a:gd name="connsiteY9" fmla="*/ 506986 h 522001"/>
                <a:gd name="connsiteX10" fmla="*/ 273871 w 590933"/>
                <a:gd name="connsiteY10" fmla="*/ 522001 h 522001"/>
                <a:gd name="connsiteX11" fmla="*/ 267519 w 590933"/>
                <a:gd name="connsiteY11" fmla="*/ 518553 h 522001"/>
                <a:gd name="connsiteX12" fmla="*/ 11137 w 590933"/>
                <a:gd name="connsiteY12" fmla="*/ 135919 h 522001"/>
                <a:gd name="connsiteX13" fmla="*/ 0 w 590933"/>
                <a:gd name="connsiteY13" fmla="*/ 25448 h 522001"/>
                <a:gd name="connsiteX14" fmla="*/ 46885 w 590933"/>
                <a:gd name="connsiteY14" fmla="*/ 0 h 52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0933" h="522001">
                  <a:moveTo>
                    <a:pt x="46885" y="0"/>
                  </a:moveTo>
                  <a:lnTo>
                    <a:pt x="71739" y="13490"/>
                  </a:lnTo>
                  <a:cubicBezTo>
                    <a:pt x="144670" y="44337"/>
                    <a:pt x="224855" y="61395"/>
                    <a:pt x="309023" y="61395"/>
                  </a:cubicBezTo>
                  <a:cubicBezTo>
                    <a:pt x="393191" y="61395"/>
                    <a:pt x="473376" y="44337"/>
                    <a:pt x="546307" y="13490"/>
                  </a:cubicBezTo>
                  <a:lnTo>
                    <a:pt x="571161" y="0"/>
                  </a:lnTo>
                  <a:lnTo>
                    <a:pt x="590933" y="10731"/>
                  </a:lnTo>
                  <a:lnTo>
                    <a:pt x="589659" y="23366"/>
                  </a:lnTo>
                  <a:lnTo>
                    <a:pt x="566848" y="35747"/>
                  </a:lnTo>
                  <a:cubicBezTo>
                    <a:pt x="437124" y="123387"/>
                    <a:pt x="342948" y="259647"/>
                    <a:pt x="310466" y="418381"/>
                  </a:cubicBezTo>
                  <a:lnTo>
                    <a:pt x="301534" y="506986"/>
                  </a:lnTo>
                  <a:lnTo>
                    <a:pt x="273871" y="522001"/>
                  </a:lnTo>
                  <a:lnTo>
                    <a:pt x="267519" y="518553"/>
                  </a:lnTo>
                  <a:cubicBezTo>
                    <a:pt x="137795" y="430913"/>
                    <a:pt x="43618" y="294653"/>
                    <a:pt x="11137" y="135919"/>
                  </a:cubicBezTo>
                  <a:lnTo>
                    <a:pt x="0" y="25448"/>
                  </a:lnTo>
                  <a:lnTo>
                    <a:pt x="4688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034B1877-BC54-47B6-9D95-E6E772619C96}"/>
                </a:ext>
              </a:extLst>
            </p:cNvPr>
            <p:cNvSpPr/>
            <p:nvPr/>
          </p:nvSpPr>
          <p:spPr>
            <a:xfrm>
              <a:off x="7031365" y="3094730"/>
              <a:ext cx="582583" cy="517600"/>
            </a:xfrm>
            <a:custGeom>
              <a:avLst/>
              <a:gdLst>
                <a:gd name="connsiteX0" fmla="*/ 578609 w 582583"/>
                <a:gd name="connsiteY0" fmla="*/ 0 h 517600"/>
                <a:gd name="connsiteX1" fmla="*/ 582583 w 582583"/>
                <a:gd name="connsiteY1" fmla="*/ 2157 h 517600"/>
                <a:gd name="connsiteX2" fmla="*/ 570780 w 582583"/>
                <a:gd name="connsiteY2" fmla="*/ 119234 h 517600"/>
                <a:gd name="connsiteX3" fmla="*/ 314398 w 582583"/>
                <a:gd name="connsiteY3" fmla="*/ 501868 h 517600"/>
                <a:gd name="connsiteX4" fmla="*/ 285414 w 582583"/>
                <a:gd name="connsiteY4" fmla="*/ 517600 h 517600"/>
                <a:gd name="connsiteX5" fmla="*/ 282261 w 582583"/>
                <a:gd name="connsiteY5" fmla="*/ 515889 h 517600"/>
                <a:gd name="connsiteX6" fmla="*/ 271451 w 582583"/>
                <a:gd name="connsiteY6" fmla="*/ 408663 h 517600"/>
                <a:gd name="connsiteX7" fmla="*/ 15069 w 582583"/>
                <a:gd name="connsiteY7" fmla="*/ 26029 h 517600"/>
                <a:gd name="connsiteX8" fmla="*/ 1271 w 582583"/>
                <a:gd name="connsiteY8" fmla="*/ 18540 h 517600"/>
                <a:gd name="connsiteX9" fmla="*/ 0 w 582583"/>
                <a:gd name="connsiteY9" fmla="*/ 5936 h 517600"/>
                <a:gd name="connsiteX10" fmla="*/ 46552 w 582583"/>
                <a:gd name="connsiteY10" fmla="*/ 31204 h 517600"/>
                <a:gd name="connsiteX11" fmla="*/ 283836 w 582583"/>
                <a:gd name="connsiteY11" fmla="*/ 79109 h 517600"/>
                <a:gd name="connsiteX12" fmla="*/ 521120 w 582583"/>
                <a:gd name="connsiteY12" fmla="*/ 31204 h 517600"/>
                <a:gd name="connsiteX13" fmla="*/ 578609 w 582583"/>
                <a:gd name="connsiteY13" fmla="*/ 0 h 5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583" h="517600">
                  <a:moveTo>
                    <a:pt x="578609" y="0"/>
                  </a:moveTo>
                  <a:lnTo>
                    <a:pt x="582583" y="2157"/>
                  </a:lnTo>
                  <a:lnTo>
                    <a:pt x="570780" y="119234"/>
                  </a:lnTo>
                  <a:cubicBezTo>
                    <a:pt x="538299" y="277968"/>
                    <a:pt x="444122" y="414228"/>
                    <a:pt x="314398" y="501868"/>
                  </a:cubicBezTo>
                  <a:lnTo>
                    <a:pt x="285414" y="517600"/>
                  </a:lnTo>
                  <a:lnTo>
                    <a:pt x="282261" y="515889"/>
                  </a:lnTo>
                  <a:lnTo>
                    <a:pt x="271451" y="408663"/>
                  </a:lnTo>
                  <a:cubicBezTo>
                    <a:pt x="238970" y="249929"/>
                    <a:pt x="144793" y="113669"/>
                    <a:pt x="15069" y="26029"/>
                  </a:cubicBezTo>
                  <a:lnTo>
                    <a:pt x="1271" y="18540"/>
                  </a:lnTo>
                  <a:lnTo>
                    <a:pt x="0" y="5936"/>
                  </a:lnTo>
                  <a:lnTo>
                    <a:pt x="46552" y="31204"/>
                  </a:lnTo>
                  <a:cubicBezTo>
                    <a:pt x="119484" y="62051"/>
                    <a:pt x="199668" y="79109"/>
                    <a:pt x="283836" y="79109"/>
                  </a:cubicBezTo>
                  <a:cubicBezTo>
                    <a:pt x="368004" y="79109"/>
                    <a:pt x="448189" y="62051"/>
                    <a:pt x="521120" y="31204"/>
                  </a:cubicBezTo>
                  <a:lnTo>
                    <a:pt x="57860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F35E7196-A441-4D31-B0E4-D597BD690C12}"/>
                </a:ext>
              </a:extLst>
            </p:cNvPr>
            <p:cNvSpPr/>
            <p:nvPr/>
          </p:nvSpPr>
          <p:spPr>
            <a:xfrm>
              <a:off x="6695242" y="3094748"/>
              <a:ext cx="618711" cy="605960"/>
            </a:xfrm>
            <a:custGeom>
              <a:avLst/>
              <a:gdLst>
                <a:gd name="connsiteX0" fmla="*/ 303270 w 618711"/>
                <a:gd name="connsiteY0" fmla="*/ 0 h 605960"/>
                <a:gd name="connsiteX1" fmla="*/ 337394 w 618711"/>
                <a:gd name="connsiteY1" fmla="*/ 18522 h 605960"/>
                <a:gd name="connsiteX2" fmla="*/ 348203 w 618711"/>
                <a:gd name="connsiteY2" fmla="*/ 125747 h 605960"/>
                <a:gd name="connsiteX3" fmla="*/ 604585 w 618711"/>
                <a:gd name="connsiteY3" fmla="*/ 508381 h 605960"/>
                <a:gd name="connsiteX4" fmla="*/ 618384 w 618711"/>
                <a:gd name="connsiteY4" fmla="*/ 515871 h 605960"/>
                <a:gd name="connsiteX5" fmla="*/ 618711 w 618711"/>
                <a:gd name="connsiteY5" fmla="*/ 519116 h 605960"/>
                <a:gd name="connsiteX6" fmla="*/ 546972 w 618711"/>
                <a:gd name="connsiteY6" fmla="*/ 558055 h 605960"/>
                <a:gd name="connsiteX7" fmla="*/ 309688 w 618711"/>
                <a:gd name="connsiteY7" fmla="*/ 605960 h 605960"/>
                <a:gd name="connsiteX8" fmla="*/ 72404 w 618711"/>
                <a:gd name="connsiteY8" fmla="*/ 558055 h 605960"/>
                <a:gd name="connsiteX9" fmla="*/ 0 w 618711"/>
                <a:gd name="connsiteY9" fmla="*/ 518755 h 605960"/>
                <a:gd name="connsiteX10" fmla="*/ 2870 w 618711"/>
                <a:gd name="connsiteY10" fmla="*/ 490283 h 605960"/>
                <a:gd name="connsiteX11" fmla="*/ 25681 w 618711"/>
                <a:gd name="connsiteY11" fmla="*/ 477901 h 605960"/>
                <a:gd name="connsiteX12" fmla="*/ 282063 w 618711"/>
                <a:gd name="connsiteY12" fmla="*/ 95267 h 605960"/>
                <a:gd name="connsiteX13" fmla="*/ 290995 w 618711"/>
                <a:gd name="connsiteY13" fmla="*/ 6663 h 605960"/>
                <a:gd name="connsiteX14" fmla="*/ 303270 w 618711"/>
                <a:gd name="connsiteY14" fmla="*/ 0 h 60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8711" h="605960">
                  <a:moveTo>
                    <a:pt x="303270" y="0"/>
                  </a:moveTo>
                  <a:lnTo>
                    <a:pt x="337394" y="18522"/>
                  </a:lnTo>
                  <a:lnTo>
                    <a:pt x="348203" y="125747"/>
                  </a:lnTo>
                  <a:cubicBezTo>
                    <a:pt x="380685" y="284481"/>
                    <a:pt x="474861" y="420741"/>
                    <a:pt x="604585" y="508381"/>
                  </a:cubicBezTo>
                  <a:lnTo>
                    <a:pt x="618384" y="515871"/>
                  </a:lnTo>
                  <a:lnTo>
                    <a:pt x="618711" y="519116"/>
                  </a:lnTo>
                  <a:lnTo>
                    <a:pt x="546972" y="558055"/>
                  </a:lnTo>
                  <a:cubicBezTo>
                    <a:pt x="474041" y="588902"/>
                    <a:pt x="393856" y="605960"/>
                    <a:pt x="309688" y="605960"/>
                  </a:cubicBezTo>
                  <a:cubicBezTo>
                    <a:pt x="225520" y="605960"/>
                    <a:pt x="145336" y="588902"/>
                    <a:pt x="72404" y="558055"/>
                  </a:cubicBezTo>
                  <a:lnTo>
                    <a:pt x="0" y="518755"/>
                  </a:lnTo>
                  <a:lnTo>
                    <a:pt x="2870" y="490283"/>
                  </a:lnTo>
                  <a:lnTo>
                    <a:pt x="25681" y="477901"/>
                  </a:lnTo>
                  <a:cubicBezTo>
                    <a:pt x="155405" y="390261"/>
                    <a:pt x="249582" y="254001"/>
                    <a:pt x="282063" y="95267"/>
                  </a:cubicBezTo>
                  <a:lnTo>
                    <a:pt x="290995" y="6663"/>
                  </a:lnTo>
                  <a:lnTo>
                    <a:pt x="30327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863EC02E-915D-4B41-837E-66B01EDCB4C4}"/>
                </a:ext>
              </a:extLst>
            </p:cNvPr>
            <p:cNvSpPr/>
            <p:nvPr/>
          </p:nvSpPr>
          <p:spPr>
            <a:xfrm>
              <a:off x="6096001" y="3600047"/>
              <a:ext cx="915347" cy="635803"/>
            </a:xfrm>
            <a:custGeom>
              <a:avLst/>
              <a:gdLst>
                <a:gd name="connsiteX0" fmla="*/ 574448 w 915347"/>
                <a:gd name="connsiteY0" fmla="*/ 0 h 635803"/>
                <a:gd name="connsiteX1" fmla="*/ 599241 w 915347"/>
                <a:gd name="connsiteY1" fmla="*/ 13457 h 635803"/>
                <a:gd name="connsiteX2" fmla="*/ 598658 w 915347"/>
                <a:gd name="connsiteY2" fmla="*/ 19236 h 635803"/>
                <a:gd name="connsiteX3" fmla="*/ 867425 w 915347"/>
                <a:gd name="connsiteY3" fmla="*/ 524726 h 635803"/>
                <a:gd name="connsiteX4" fmla="*/ 915347 w 915347"/>
                <a:gd name="connsiteY4" fmla="*/ 550737 h 635803"/>
                <a:gd name="connsiteX5" fmla="*/ 846884 w 915347"/>
                <a:gd name="connsiteY5" fmla="*/ 587898 h 635803"/>
                <a:gd name="connsiteX6" fmla="*/ 609600 w 915347"/>
                <a:gd name="connsiteY6" fmla="*/ 635803 h 635803"/>
                <a:gd name="connsiteX7" fmla="*/ 0 w 915347"/>
                <a:gd name="connsiteY7" fmla="*/ 26203 h 635803"/>
                <a:gd name="connsiteX8" fmla="*/ 2179 w 915347"/>
                <a:gd name="connsiteY8" fmla="*/ 4586 h 635803"/>
                <a:gd name="connsiteX9" fmla="*/ 46805 w 915347"/>
                <a:gd name="connsiteY9" fmla="*/ 28808 h 635803"/>
                <a:gd name="connsiteX10" fmla="*/ 284089 w 915347"/>
                <a:gd name="connsiteY10" fmla="*/ 76713 h 635803"/>
                <a:gd name="connsiteX11" fmla="*/ 521373 w 915347"/>
                <a:gd name="connsiteY11" fmla="*/ 28808 h 635803"/>
                <a:gd name="connsiteX12" fmla="*/ 574448 w 915347"/>
                <a:gd name="connsiteY12" fmla="*/ 0 h 63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5347" h="635803">
                  <a:moveTo>
                    <a:pt x="574448" y="0"/>
                  </a:moveTo>
                  <a:lnTo>
                    <a:pt x="599241" y="13457"/>
                  </a:lnTo>
                  <a:lnTo>
                    <a:pt x="598658" y="19236"/>
                  </a:lnTo>
                  <a:cubicBezTo>
                    <a:pt x="598658" y="229657"/>
                    <a:pt x="705270" y="415177"/>
                    <a:pt x="867425" y="524726"/>
                  </a:cubicBezTo>
                  <a:lnTo>
                    <a:pt x="915347" y="550737"/>
                  </a:lnTo>
                  <a:lnTo>
                    <a:pt x="846884" y="587898"/>
                  </a:lnTo>
                  <a:cubicBezTo>
                    <a:pt x="773953" y="618745"/>
                    <a:pt x="693768" y="635803"/>
                    <a:pt x="609600" y="635803"/>
                  </a:cubicBezTo>
                  <a:cubicBezTo>
                    <a:pt x="272927" y="635803"/>
                    <a:pt x="0" y="362876"/>
                    <a:pt x="0" y="26203"/>
                  </a:cubicBezTo>
                  <a:lnTo>
                    <a:pt x="2179" y="4586"/>
                  </a:lnTo>
                  <a:lnTo>
                    <a:pt x="46805" y="28808"/>
                  </a:lnTo>
                  <a:cubicBezTo>
                    <a:pt x="119736" y="59655"/>
                    <a:pt x="199921" y="76713"/>
                    <a:pt x="284089" y="76713"/>
                  </a:cubicBezTo>
                  <a:cubicBezTo>
                    <a:pt x="368257" y="76713"/>
                    <a:pt x="448441" y="59655"/>
                    <a:pt x="521373" y="28808"/>
                  </a:cubicBezTo>
                  <a:lnTo>
                    <a:pt x="57444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F8B6546B-22C3-4E72-B851-BD37FC4EA28B}"/>
                </a:ext>
              </a:extLst>
            </p:cNvPr>
            <p:cNvSpPr/>
            <p:nvPr/>
          </p:nvSpPr>
          <p:spPr>
            <a:xfrm>
              <a:off x="7011348" y="3612330"/>
              <a:ext cx="900319" cy="616552"/>
            </a:xfrm>
            <a:custGeom>
              <a:avLst/>
              <a:gdLst>
                <a:gd name="connsiteX0" fmla="*/ 305431 w 900319"/>
                <a:gd name="connsiteY0" fmla="*/ 0 h 616552"/>
                <a:gd name="connsiteX1" fmla="*/ 392028 w 900319"/>
                <a:gd name="connsiteY1" fmla="*/ 47004 h 616552"/>
                <a:gd name="connsiteX2" fmla="*/ 629312 w 900319"/>
                <a:gd name="connsiteY2" fmla="*/ 94909 h 616552"/>
                <a:gd name="connsiteX3" fmla="*/ 866596 w 900319"/>
                <a:gd name="connsiteY3" fmla="*/ 47004 h 616552"/>
                <a:gd name="connsiteX4" fmla="*/ 900319 w 900319"/>
                <a:gd name="connsiteY4" fmla="*/ 28700 h 616552"/>
                <a:gd name="connsiteX5" fmla="*/ 890126 w 900319"/>
                <a:gd name="connsiteY5" fmla="*/ 129808 h 616552"/>
                <a:gd name="connsiteX6" fmla="*/ 292911 w 900319"/>
                <a:gd name="connsiteY6" fmla="*/ 616552 h 616552"/>
                <a:gd name="connsiteX7" fmla="*/ 55627 w 900319"/>
                <a:gd name="connsiteY7" fmla="*/ 568647 h 616552"/>
                <a:gd name="connsiteX8" fmla="*/ 0 w 900319"/>
                <a:gd name="connsiteY8" fmla="*/ 538453 h 616552"/>
                <a:gd name="connsiteX9" fmla="*/ 35086 w 900319"/>
                <a:gd name="connsiteY9" fmla="*/ 519409 h 616552"/>
                <a:gd name="connsiteX10" fmla="*/ 303853 w 900319"/>
                <a:gd name="connsiteY10" fmla="*/ 13919 h 616552"/>
                <a:gd name="connsiteX11" fmla="*/ 302605 w 900319"/>
                <a:gd name="connsiteY11" fmla="*/ 1534 h 616552"/>
                <a:gd name="connsiteX12" fmla="*/ 305431 w 900319"/>
                <a:gd name="connsiteY12" fmla="*/ 0 h 61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319" h="616552">
                  <a:moveTo>
                    <a:pt x="305431" y="0"/>
                  </a:moveTo>
                  <a:lnTo>
                    <a:pt x="392028" y="47004"/>
                  </a:lnTo>
                  <a:cubicBezTo>
                    <a:pt x="464960" y="77851"/>
                    <a:pt x="545144" y="94909"/>
                    <a:pt x="629312" y="94909"/>
                  </a:cubicBezTo>
                  <a:cubicBezTo>
                    <a:pt x="713480" y="94909"/>
                    <a:pt x="793665" y="77851"/>
                    <a:pt x="866596" y="47004"/>
                  </a:cubicBezTo>
                  <a:lnTo>
                    <a:pt x="900319" y="28700"/>
                  </a:lnTo>
                  <a:lnTo>
                    <a:pt x="890126" y="129808"/>
                  </a:lnTo>
                  <a:cubicBezTo>
                    <a:pt x="833283" y="407592"/>
                    <a:pt x="587500" y="616552"/>
                    <a:pt x="292911" y="616552"/>
                  </a:cubicBezTo>
                  <a:cubicBezTo>
                    <a:pt x="208743" y="616552"/>
                    <a:pt x="128559" y="599494"/>
                    <a:pt x="55627" y="568647"/>
                  </a:cubicBezTo>
                  <a:lnTo>
                    <a:pt x="0" y="538453"/>
                  </a:lnTo>
                  <a:lnTo>
                    <a:pt x="35086" y="519409"/>
                  </a:lnTo>
                  <a:cubicBezTo>
                    <a:pt x="197241" y="409860"/>
                    <a:pt x="303853" y="224340"/>
                    <a:pt x="303853" y="13919"/>
                  </a:cubicBezTo>
                  <a:lnTo>
                    <a:pt x="302605" y="1534"/>
                  </a:lnTo>
                  <a:lnTo>
                    <a:pt x="30543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BA960C6-A7ED-4188-85B7-B2DC5CA75917}"/>
                </a:ext>
              </a:extLst>
            </p:cNvPr>
            <p:cNvSpPr/>
            <p:nvPr/>
          </p:nvSpPr>
          <p:spPr>
            <a:xfrm>
              <a:off x="6973233" y="305176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08A9899-9453-4D5B-AB1D-FAD31E1C6354}"/>
                </a:ext>
              </a:extLst>
            </p:cNvPr>
            <p:cNvSpPr/>
            <p:nvPr/>
          </p:nvSpPr>
          <p:spPr>
            <a:xfrm>
              <a:off x="6684211" y="253378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2EA3C61-CDC6-4661-B9A0-E95666988254}"/>
                </a:ext>
              </a:extLst>
            </p:cNvPr>
            <p:cNvSpPr/>
            <p:nvPr/>
          </p:nvSpPr>
          <p:spPr>
            <a:xfrm>
              <a:off x="6377244" y="306517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0182A56-01E3-40A3-81E3-C26B6BD31CAB}"/>
                </a:ext>
              </a:extLst>
            </p:cNvPr>
            <p:cNvSpPr/>
            <p:nvPr/>
          </p:nvSpPr>
          <p:spPr>
            <a:xfrm>
              <a:off x="6667634" y="358444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848550E-3593-44C4-8E58-48CB975D6ED0}"/>
                </a:ext>
              </a:extLst>
            </p:cNvPr>
            <p:cNvSpPr/>
            <p:nvPr/>
          </p:nvSpPr>
          <p:spPr>
            <a:xfrm>
              <a:off x="7278080" y="358444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4E2B22BD-A3CC-46C6-981F-5AA063CEA008}"/>
                </a:ext>
              </a:extLst>
            </p:cNvPr>
            <p:cNvSpPr/>
            <p:nvPr/>
          </p:nvSpPr>
          <p:spPr>
            <a:xfrm>
              <a:off x="7597080" y="305053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8C742070-8510-45A8-A2F8-B6F4896E4EDE}"/>
                </a:ext>
              </a:extLst>
            </p:cNvPr>
            <p:cNvSpPr/>
            <p:nvPr/>
          </p:nvSpPr>
          <p:spPr>
            <a:xfrm>
              <a:off x="7292274" y="2547384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696046"/>
                <a:ext cx="11589579" cy="505208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넓이를 통해서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Bound</a:t>
                </a:r>
                <a:r>
                  <a:rPr lang="ko-KR" altLang="en-US" sz="1800" dirty="0"/>
                  <a:t>를 형성할 수 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최초 </a:t>
                </a:r>
                <a:r>
                  <a:rPr lang="en-US" altLang="ko-KR" sz="1800" dirty="0"/>
                  <a:t>Active learning </a:t>
                </a:r>
                <a:r>
                  <a:rPr lang="ko-KR" altLang="en-US" sz="1800" dirty="0"/>
                  <a:t>간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가 </a:t>
                </a:r>
                <a:r>
                  <a:rPr lang="en-US" altLang="ko-KR" sz="1800" dirty="0"/>
                  <a:t>n1, </a:t>
                </a:r>
                <a:r>
                  <a:rPr lang="ko-KR" altLang="en-US" sz="1800" dirty="0"/>
                  <a:t>반지름이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1800" dirty="0"/>
                  <a:t>때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들의 넓이 </a:t>
                </a:r>
                <a:r>
                  <a:rPr lang="en-US" altLang="ko-KR" sz="1800" dirty="0"/>
                  <a:t>S1</a:t>
                </a:r>
                <a:r>
                  <a:rPr lang="ko-KR" altLang="en-US" sz="1800" dirty="0"/>
                  <a:t>은</a:t>
                </a:r>
                <a:endParaRPr lang="en-US" altLang="ko-KR" sz="1800" dirty="0"/>
              </a:p>
              <a:p>
                <a:r>
                  <a:rPr lang="ko-KR" altLang="en-US" sz="1800" dirty="0"/>
                  <a:t>각</a:t>
                </a:r>
                <a:r>
                  <a:rPr lang="en-US" altLang="ko-KR" sz="1800" dirty="0"/>
                  <a:t> Subgraph</a:t>
                </a:r>
                <a:r>
                  <a:rPr lang="ko-KR" altLang="en-US" sz="1800" dirty="0"/>
                  <a:t>들이 겹치는 영역이 없을 때가 최대이며</a:t>
                </a:r>
                <a:r>
                  <a:rPr lang="en-US" altLang="ko-KR" sz="1800" dirty="0"/>
                  <a:t>, </a:t>
                </a:r>
              </a:p>
              <a:p>
                <a:r>
                  <a:rPr lang="ko-KR" altLang="en-US" sz="1800" dirty="0"/>
                  <a:t>각 </a:t>
                </a:r>
                <a:r>
                  <a:rPr lang="en-US" altLang="ko-KR" sz="1800" dirty="0"/>
                  <a:t>sampling Data </a:t>
                </a:r>
                <a:r>
                  <a:rPr lang="ko-KR" altLang="en-US" sz="1800" dirty="0"/>
                  <a:t>간의 간격이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800" dirty="0"/>
                  <a:t>로 통일 될 때 최소가 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4∗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+11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&lt;S&lt;= n1 *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   [∗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&lt;3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성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립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장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작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r>
                  <a:rPr lang="ko-KR" altLang="en-US" sz="1800" dirty="0"/>
                  <a:t>이때 반지름을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sz="1800" dirty="0"/>
                  <a:t>으로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그리고 이를 충족하는 </a:t>
                </a:r>
                <a:r>
                  <a:rPr lang="en-US" altLang="ko-KR" sz="1800" dirty="0"/>
                  <a:t>Batch size n2</a:t>
                </a:r>
                <a:r>
                  <a:rPr lang="ko-KR" altLang="en-US" sz="1800" dirty="0"/>
                  <a:t>를 대입하면 아래 식이 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4∗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+11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&lt;S&lt;= n2 *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dirty="0"/>
              </a:p>
              <a:p>
                <a:r>
                  <a:rPr lang="ko-KR" altLang="en-US" sz="1800" dirty="0"/>
                  <a:t>이때 넓이는 동일하고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에 대한 값을 모두 다 알고 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적정 </a:t>
                </a:r>
                <a:r>
                  <a:rPr lang="en-US" altLang="ko-KR" sz="1800" dirty="0"/>
                  <a:t>Batch size n2</a:t>
                </a:r>
                <a:r>
                  <a:rPr lang="ko-KR" altLang="en-US" sz="1800" dirty="0"/>
                  <a:t>에 대한 </a:t>
                </a:r>
                <a:r>
                  <a:rPr lang="en-US" altLang="ko-KR" sz="1800" dirty="0"/>
                  <a:t>bound </a:t>
                </a:r>
                <a:r>
                  <a:rPr lang="ko-KR" altLang="en-US" sz="1800" dirty="0"/>
                  <a:t>식을 구할 수 있다</a:t>
                </a:r>
                <a:r>
                  <a:rPr lang="en-US" altLang="ko-KR" sz="1800" dirty="0"/>
                  <a:t>. </a:t>
                </a:r>
                <a:br>
                  <a:rPr lang="en-US" altLang="ko-KR" sz="1800" dirty="0"/>
                </a:br>
                <a:r>
                  <a:rPr lang="en-US" altLang="ko-KR" sz="1800" dirty="0"/>
                  <a:t> n2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4∗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+11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1800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den>
                        </m:f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696046"/>
                <a:ext cx="11589579" cy="5052089"/>
              </a:xfrm>
              <a:prstGeom prst="rect">
                <a:avLst/>
              </a:prstGeom>
              <a:blipFill>
                <a:blip r:embed="rId3"/>
                <a:stretch>
                  <a:fillRect l="-421" b="-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Choose adjust batch size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choose adjust batch size (3) 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01B2D8-6F65-492A-99FA-119845D508E2}"/>
              </a:ext>
            </a:extLst>
          </p:cNvPr>
          <p:cNvGrpSpPr/>
          <p:nvPr/>
        </p:nvGrpSpPr>
        <p:grpSpPr>
          <a:xfrm>
            <a:off x="8505981" y="1155838"/>
            <a:ext cx="3005800" cy="2959976"/>
            <a:chOff x="676529" y="1645920"/>
            <a:chExt cx="3625348" cy="3570079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1538136-44EB-46C6-AFD7-8513ABAE7869}"/>
                </a:ext>
              </a:extLst>
            </p:cNvPr>
            <p:cNvSpPr/>
            <p:nvPr/>
          </p:nvSpPr>
          <p:spPr>
            <a:xfrm>
              <a:off x="1082040" y="184404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7D721F2-A5B5-4FDC-A78B-E2D2AAC00DF5}"/>
                </a:ext>
              </a:extLst>
            </p:cNvPr>
            <p:cNvSpPr/>
            <p:nvPr/>
          </p:nvSpPr>
          <p:spPr>
            <a:xfrm>
              <a:off x="1665510" y="241183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BCCB5ED-1948-4164-B89C-51EFB6B1E0D4}"/>
                </a:ext>
              </a:extLst>
            </p:cNvPr>
            <p:cNvSpPr/>
            <p:nvPr/>
          </p:nvSpPr>
          <p:spPr>
            <a:xfrm>
              <a:off x="2301240" y="164592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49A3000-36F5-4783-8D4E-6D9F7CC9AD9C}"/>
                </a:ext>
              </a:extLst>
            </p:cNvPr>
            <p:cNvSpPr/>
            <p:nvPr/>
          </p:nvSpPr>
          <p:spPr>
            <a:xfrm>
              <a:off x="2884710" y="221371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9A74574-ECA6-45DD-97EE-5830D3952C57}"/>
                </a:ext>
              </a:extLst>
            </p:cNvPr>
            <p:cNvSpPr/>
            <p:nvPr/>
          </p:nvSpPr>
          <p:spPr>
            <a:xfrm>
              <a:off x="1878320" y="281940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FA57A87-602E-4A6A-B20E-59801927C546}"/>
                </a:ext>
              </a:extLst>
            </p:cNvPr>
            <p:cNvSpPr/>
            <p:nvPr/>
          </p:nvSpPr>
          <p:spPr>
            <a:xfrm>
              <a:off x="2461790" y="338719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0128233-86D0-4B46-A3F9-EE55C6730AB3}"/>
                </a:ext>
              </a:extLst>
            </p:cNvPr>
            <p:cNvSpPr/>
            <p:nvPr/>
          </p:nvSpPr>
          <p:spPr>
            <a:xfrm>
              <a:off x="3082677" y="2575560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3569D7B-4867-4362-846A-EB928F8A3BF4}"/>
                </a:ext>
              </a:extLst>
            </p:cNvPr>
            <p:cNvSpPr/>
            <p:nvPr/>
          </p:nvSpPr>
          <p:spPr>
            <a:xfrm>
              <a:off x="3666147" y="314335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86B051B-7FC7-44DB-BCDA-FF8CD7CF307B}"/>
                </a:ext>
              </a:extLst>
            </p:cNvPr>
            <p:cNvSpPr/>
            <p:nvPr/>
          </p:nvSpPr>
          <p:spPr>
            <a:xfrm>
              <a:off x="676529" y="3035372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E305496-30E6-4DD1-8E08-476FC42F9A28}"/>
                </a:ext>
              </a:extLst>
            </p:cNvPr>
            <p:cNvSpPr/>
            <p:nvPr/>
          </p:nvSpPr>
          <p:spPr>
            <a:xfrm>
              <a:off x="1259999" y="3603171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402BFBD-BF7B-4FEC-A10E-A9F5545E767D}"/>
                </a:ext>
              </a:extLst>
            </p:cNvPr>
            <p:cNvSpPr/>
            <p:nvPr/>
          </p:nvSpPr>
          <p:spPr>
            <a:xfrm>
              <a:off x="1484249" y="3996799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0086A1E-931B-4142-A397-436985DFF19F}"/>
                </a:ext>
              </a:extLst>
            </p:cNvPr>
            <p:cNvSpPr/>
            <p:nvPr/>
          </p:nvSpPr>
          <p:spPr>
            <a:xfrm>
              <a:off x="2067719" y="4564598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F0A182A-0E55-4A92-BE82-35BCB05C6B5C}"/>
                </a:ext>
              </a:extLst>
            </p:cNvPr>
            <p:cNvSpPr/>
            <p:nvPr/>
          </p:nvSpPr>
          <p:spPr>
            <a:xfrm>
              <a:off x="2675156" y="3751652"/>
              <a:ext cx="12192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A2F4734-A71E-46A2-8DDE-B418ABED5CE9}"/>
                </a:ext>
              </a:extLst>
            </p:cNvPr>
            <p:cNvSpPr/>
            <p:nvPr/>
          </p:nvSpPr>
          <p:spPr>
            <a:xfrm>
              <a:off x="3258626" y="4319451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047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3. Method – Choose proper batch size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017183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How to choose adjust batch size (4)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31E6ED-9D8D-9853-2E17-1BCDB748A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300" y="1276966"/>
            <a:ext cx="2303781" cy="21235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/>
              <p:nvPr/>
            </p:nvSpPr>
            <p:spPr>
              <a:xfrm>
                <a:off x="301210" y="1357436"/>
                <a:ext cx="11589579" cy="52837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600" dirty="0"/>
                  <a:t>Subgraph</a:t>
                </a:r>
                <a:r>
                  <a:rPr lang="ko-KR" altLang="en-US" sz="1600" dirty="0"/>
                  <a:t>가 겹쳐 전체 넓이가 최소일 때를 구하자</a:t>
                </a:r>
                <a:r>
                  <a:rPr lang="en-US" altLang="ko-KR" sz="1600" dirty="0"/>
                  <a:t>. </a:t>
                </a:r>
              </a:p>
              <a:p>
                <a:r>
                  <a:rPr lang="en-US" altLang="ko-KR" sz="1600" dirty="0"/>
                  <a:t>Subgraph</a:t>
                </a:r>
                <a:r>
                  <a:rPr lang="ko-KR" altLang="en-US" sz="1600" dirty="0"/>
                  <a:t>의 중점이 서로 반지름 크기만큼의 간격을 가질 때 넓이가 최소가 된다</a:t>
                </a:r>
                <a:r>
                  <a:rPr lang="en-US" altLang="ko-KR" sz="1600" dirty="0"/>
                  <a:t>.</a:t>
                </a:r>
              </a:p>
              <a:p>
                <a:r>
                  <a:rPr lang="ko-KR" altLang="en-US" sz="1600" dirty="0"/>
                  <a:t>또한 원의 겹치는 부분을 최대화할 때 원의 중점들이 육각형의 모양으로 점차 확장된다</a:t>
                </a:r>
                <a:r>
                  <a:rPr lang="en-US" altLang="ko-KR" sz="1600" dirty="0"/>
                  <a:t>. </a:t>
                </a:r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그리고 새롭게 원이 추가될 때마다 새로운 육각형을 만드냐</a:t>
                </a:r>
                <a:r>
                  <a:rPr lang="en-US" altLang="ko-KR" sz="1600" dirty="0"/>
                  <a:t>(a), </a:t>
                </a:r>
              </a:p>
              <a:p>
                <a:r>
                  <a:rPr lang="ko-KR" altLang="en-US" sz="1600" dirty="0"/>
                  <a:t>변 부분을 추가하느냐</a:t>
                </a:r>
                <a:r>
                  <a:rPr lang="en-US" altLang="ko-KR" sz="1600" dirty="0"/>
                  <a:t>(b), </a:t>
                </a:r>
                <a:r>
                  <a:rPr lang="ko-KR" altLang="en-US" sz="1600" dirty="0"/>
                  <a:t>꼭지점인가</a:t>
                </a:r>
                <a:r>
                  <a:rPr lang="en-US" altLang="ko-KR" sz="1600" dirty="0"/>
                  <a:t>(c), </a:t>
                </a:r>
                <a:r>
                  <a:rPr lang="ko-KR" altLang="en-US" sz="1600" dirty="0"/>
                  <a:t>육각형의 마지막 조각이냐</a:t>
                </a:r>
                <a:r>
                  <a:rPr lang="en-US" altLang="ko-KR" sz="1600" dirty="0"/>
                  <a:t>(d)</a:t>
                </a:r>
                <a:r>
                  <a:rPr lang="ko-KR" altLang="en-US" sz="1600" dirty="0"/>
                  <a:t>에 따라 </a:t>
                </a:r>
                <a:endParaRPr lang="en-US" altLang="ko-KR" sz="1600" dirty="0"/>
              </a:p>
              <a:p>
                <a:r>
                  <a:rPr lang="ko-KR" altLang="en-US" sz="1600" dirty="0"/>
                  <a:t>추가되는 넓이가 달라진다</a:t>
                </a:r>
                <a:r>
                  <a:rPr lang="en-US" altLang="ko-KR" sz="1600" dirty="0"/>
                  <a:t>.</a:t>
                </a:r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육각형의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변의 길이를 </a:t>
                </a:r>
                <a:r>
                  <a:rPr lang="en-US" altLang="ko-KR" sz="1600" dirty="0"/>
                  <a:t>K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라고 할 때</a:t>
                </a:r>
                <a:r>
                  <a:rPr lang="en-US" altLang="ko-KR" sz="1600" dirty="0"/>
                  <a:t>, </a:t>
                </a:r>
              </a:p>
              <a:p>
                <a:r>
                  <a:rPr lang="en-US" altLang="ko-KR" sz="1600" dirty="0"/>
                  <a:t>K </a:t>
                </a:r>
                <a:r>
                  <a:rPr lang="ko-KR" altLang="en-US" sz="1600" dirty="0"/>
                  <a:t>번</a:t>
                </a:r>
                <a14:m>
                  <m:oMath xmlns:m="http://schemas.openxmlformats.org/officeDocument/2006/math">
                    <m:r>
                      <a:rPr lang="ko-KR" altLang="en-US" sz="1600" b="0" i="1" dirty="0">
                        <a:latin typeface="Cambria Math" panose="02040503050406030204" pitchFamily="18" charset="0"/>
                      </a:rPr>
                      <m:t>째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육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각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형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만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들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필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요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원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개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600" dirty="0"/>
                  <a:t>다</a:t>
                </a:r>
                <a:r>
                  <a:rPr lang="en-US" altLang="ko-KR" sz="1600" dirty="0"/>
                  <a:t>. </a:t>
                </a:r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총 </a:t>
                </a:r>
                <a:r>
                  <a:rPr lang="en-US" altLang="ko-KR" sz="1600" dirty="0"/>
                  <a:t>batch size</a:t>
                </a:r>
                <a:r>
                  <a:rPr lang="ko-KR" altLang="en-US" sz="1600" dirty="0"/>
                  <a:t>를 </a:t>
                </a:r>
                <a:r>
                  <a:rPr lang="en-US" altLang="ko-KR" sz="1600" dirty="0"/>
                  <a:t>n( &gt;1),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K</a:t>
                </a:r>
                <a:r>
                  <a:rPr lang="ko-KR" altLang="en-US" sz="1600" dirty="0"/>
                  <a:t>번째 육각형을 만들고 있다고 할 때 </a:t>
                </a:r>
                <a:endParaRPr lang="en-US" altLang="ko-KR" sz="1600" dirty="0"/>
              </a:p>
              <a:p>
                <a:r>
                  <a:rPr lang="ko-KR" altLang="en-US" sz="1600" dirty="0"/>
                  <a:t>총 넓이는 첫번째 원 </a:t>
                </a:r>
                <a:r>
                  <a:rPr lang="en-US" altLang="ko-KR" sz="1600" dirty="0"/>
                  <a:t>+ k-1 </a:t>
                </a:r>
                <a:r>
                  <a:rPr lang="ko-KR" altLang="en-US" sz="1600" dirty="0"/>
                  <a:t>번째 육각형의 넓이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그 외 추가한 것의 넓이 합이 된다 </a:t>
                </a:r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 1+  </m:t>
                    </m:r>
                    <m:nary>
                      <m:naryPr>
                        <m:chr m:val="∑"/>
                        <m:ctrlPr>
                          <a:rPr lang="pt-BR" altLang="ko-K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sz="16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sz="160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1600" dirty="0"/>
                          <m:t>[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a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+ (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k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−2)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b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 + 5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c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 + 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d</m:t>
                        </m:r>
                        <m:r>
                          <m:rPr>
                            <m:nor/>
                          </m:rPr>
                          <a:rPr lang="en-US" altLang="ko-KR" sz="1600" dirty="0"/>
                          <m:t>] + </m:t>
                        </m:r>
                      </m:e>
                    </m:nary>
                  </m:oMath>
                </a14:m>
                <a:r>
                  <a:rPr lang="en-US" altLang="ko-KR" sz="1600" dirty="0"/>
                  <a:t>a(if m&gt;=1) + mod(m-1,k)</a:t>
                </a:r>
                <a:r>
                  <a:rPr lang="ko-KR" altLang="en-US" sz="1600" dirty="0"/>
                  <a:t>의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몫</a:t>
                </a:r>
                <a:r>
                  <a:rPr lang="en-US" altLang="ko-KR" sz="1600" dirty="0"/>
                  <a:t> * [(k-2)b + c] + mod(m-1,k)</a:t>
                </a:r>
                <a:r>
                  <a:rPr lang="ko-KR" altLang="en-US" sz="1600" dirty="0"/>
                  <a:t>의 나머지 </a:t>
                </a:r>
                <a:r>
                  <a:rPr lang="en-US" altLang="ko-KR" sz="1600" dirty="0"/>
                  <a:t>* b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/>
                  <a:t>m = </a:t>
                </a:r>
                <a14:m>
                  <m:oMath xmlns:m="http://schemas.openxmlformats.org/officeDocument/2006/math">
                    <m:r>
                      <a:rPr lang="en-US" altLang="ko-KR" sz="1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10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ko-KR" sz="1100" dirty="0"/>
                  <a:t>. K-1</a:t>
                </a:r>
                <a:r>
                  <a:rPr lang="ko-KR" altLang="en-US" sz="1100" dirty="0"/>
                  <a:t>번째 육각형 만들고 남은 횟수 </a:t>
                </a:r>
                <a:endParaRPr lang="en-US" altLang="ko-KR" sz="1100" dirty="0"/>
              </a:p>
              <a:p>
                <a:r>
                  <a:rPr lang="ko-KR" altLang="en-US" sz="1200" dirty="0"/>
                  <a:t>지금으로 </a:t>
                </a:r>
                <a:r>
                  <a:rPr lang="en-US" altLang="ko-KR" sz="1200" dirty="0"/>
                  <a:t>k-1</a:t>
                </a:r>
                <a:r>
                  <a:rPr lang="ko-KR" altLang="en-US" sz="1200" dirty="0"/>
                  <a:t>번째 육각형의 넓이</a:t>
                </a:r>
                <a:r>
                  <a:rPr lang="en-US" altLang="ko-KR" sz="12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4∗</m:t>
                            </m:r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+11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200" dirty="0"/>
                  <a:t>) </a:t>
                </a:r>
                <a:r>
                  <a:rPr lang="ko-KR" altLang="en-US" sz="1200" dirty="0"/>
                  <a:t>로 근사하겠다</a:t>
                </a:r>
                <a:r>
                  <a:rPr lang="en-US" altLang="ko-KR" sz="12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417CA8-B872-4DD5-886E-AE707A1D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357436"/>
                <a:ext cx="11589579" cy="5283754"/>
              </a:xfrm>
              <a:prstGeom prst="rect">
                <a:avLst/>
              </a:prstGeom>
              <a:blipFill>
                <a:blip r:embed="rId4"/>
                <a:stretch>
                  <a:fillRect l="-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6" name="그림 115">
            <a:extLst>
              <a:ext uri="{FF2B5EF4-FFF2-40B4-BE49-F238E27FC236}">
                <a16:creationId xmlns:a16="http://schemas.microsoft.com/office/drawing/2014/main" id="{543B96D6-71F4-58F3-83E7-BC37E10DC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293" y="3568500"/>
            <a:ext cx="33051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06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2400300" y="1928504"/>
            <a:ext cx="6467781" cy="804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4. Additional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3917641" y="3722192"/>
            <a:ext cx="4373090" cy="115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Class prediction by subgraph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Dimension reduction by representation learning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9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88" y="278303"/>
            <a:ext cx="9272337" cy="695575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추가 방안 </a:t>
            </a:r>
            <a:r>
              <a:rPr lang="en-US" altLang="ko-KR" dirty="0"/>
              <a:t>– Class prediction by subgraph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Class prediction by subgraph (1)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D9BD81-C0CC-438A-BF9C-AE69CE805D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465" y="1853773"/>
            <a:ext cx="4258873" cy="4113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/>
              <p:nvPr/>
            </p:nvSpPr>
            <p:spPr>
              <a:xfrm>
                <a:off x="301210" y="1792067"/>
                <a:ext cx="11589579" cy="475284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을 </a:t>
                </a:r>
                <a:r>
                  <a:rPr lang="ko-KR" altLang="en-US" sz="1800" dirty="0" err="1"/>
                  <a:t>다회차</a:t>
                </a:r>
                <a:r>
                  <a:rPr lang="ko-KR" altLang="en-US" sz="1800" dirty="0"/>
                  <a:t> 진행 할 경우</a:t>
                </a:r>
                <a:endParaRPr lang="en-US" altLang="ko-KR" sz="1800" dirty="0"/>
              </a:p>
              <a:p>
                <a:r>
                  <a:rPr lang="ko-KR" altLang="en-US" sz="1800" dirty="0"/>
                  <a:t>모델에 의존하지 않고 </a:t>
                </a:r>
                <a:r>
                  <a:rPr lang="en-US" altLang="ko-KR" sz="1800" dirty="0"/>
                  <a:t>Pseudo Labeling</a:t>
                </a:r>
                <a:r>
                  <a:rPr lang="ko-KR" altLang="en-US" sz="1800" dirty="0"/>
                  <a:t>이 가능하다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Coreset selection</a:t>
                </a:r>
                <a:r>
                  <a:rPr lang="ko-KR" altLang="en-US" sz="1800" dirty="0"/>
                  <a:t>이 반복됨에 따라 새로운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들이 형성된다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매번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들은 모든 </a:t>
                </a:r>
                <a:r>
                  <a:rPr lang="en-US" altLang="ko-KR" sz="1800" dirty="0"/>
                  <a:t>Dataset</a:t>
                </a:r>
                <a:r>
                  <a:rPr lang="ko-KR" altLang="en-US" sz="1800" dirty="0"/>
                  <a:t>을 다뤄야 하기 때문에 </a:t>
                </a:r>
                <a:endParaRPr lang="en-US" altLang="ko-KR" sz="1800" dirty="0"/>
              </a:p>
              <a:p>
                <a:r>
                  <a:rPr lang="ko-KR" altLang="en-US" sz="1800" dirty="0"/>
                  <a:t>모든 </a:t>
                </a:r>
                <a:r>
                  <a:rPr lang="en-US" altLang="ko-KR" sz="1800" dirty="0"/>
                  <a:t>Unlabeled Data</a:t>
                </a:r>
                <a:r>
                  <a:rPr lang="ko-KR" altLang="en-US" sz="1800" dirty="0"/>
                  <a:t>들은 다수의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안에 속하게 된다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이때 각 </a:t>
                </a:r>
                <a:r>
                  <a:rPr lang="en-US" altLang="ko-KR" sz="1800" dirty="0" err="1"/>
                  <a:t>Unlabel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데이터들은 특정 </a:t>
                </a:r>
                <a:r>
                  <a:rPr lang="en-US" altLang="ko-KR" sz="1800" dirty="0"/>
                  <a:t>Label</a:t>
                </a:r>
                <a:r>
                  <a:rPr lang="ko-KR" altLang="en-US" sz="1800" dirty="0"/>
                  <a:t>을 가진 </a:t>
                </a:r>
                <a:endParaRPr lang="en-US" altLang="ko-KR" sz="1800" dirty="0"/>
              </a:p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에 많이 속할 수록 동일한 </a:t>
                </a:r>
                <a:r>
                  <a:rPr lang="en-US" altLang="ko-KR" sz="1800" dirty="0"/>
                  <a:t>Label</a:t>
                </a:r>
                <a:r>
                  <a:rPr lang="ko-KR" altLang="en-US" sz="1800" dirty="0"/>
                  <a:t>을 가질 확률이 높아질 것이다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또한 이때 각</a:t>
                </a:r>
                <a:r>
                  <a:rPr lang="en-US" altLang="ko-KR" sz="1800" dirty="0"/>
                  <a:t> subgraph</a:t>
                </a:r>
                <a:r>
                  <a:rPr lang="ko-KR" altLang="en-US" sz="1800" dirty="0"/>
                  <a:t>들의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800" dirty="0"/>
                  <a:t>에 비례하여 확률이 높아질 것이다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모든 </a:t>
                </a:r>
                <a:r>
                  <a:rPr lang="en-US" altLang="ko-KR" sz="1800" dirty="0" err="1"/>
                  <a:t>Unlabel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데이터에 대해 </a:t>
                </a:r>
                <a:endParaRPr lang="en-US" altLang="ko-KR" sz="1800" dirty="0"/>
              </a:p>
              <a:p>
                <a:r>
                  <a:rPr lang="ko-KR" altLang="en-US" sz="1800" dirty="0"/>
                  <a:t>특정 클래스의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에 속한 횟수와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800" dirty="0"/>
                  <a:t>을 통해 모델 성능과 별개로 </a:t>
                </a:r>
                <a:r>
                  <a:rPr lang="en-US" altLang="ko-KR" sz="1800" dirty="0"/>
                  <a:t>Class </a:t>
                </a:r>
                <a:r>
                  <a:rPr lang="ko-KR" altLang="en-US" sz="1800" dirty="0"/>
                  <a:t>예측이 가능해진다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 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10" y="1792067"/>
                <a:ext cx="11589579" cy="4752840"/>
              </a:xfrm>
              <a:prstGeom prst="rect">
                <a:avLst/>
              </a:prstGeom>
              <a:blipFill>
                <a:blip r:embed="rId4"/>
                <a:stretch>
                  <a:fillRect l="-421" b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921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273A5F-5F3C-4CEF-BC9A-2AC00277A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571" y="1093893"/>
            <a:ext cx="4762500" cy="382905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88" y="278303"/>
            <a:ext cx="9272337" cy="695575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추가 방안 </a:t>
            </a:r>
            <a:r>
              <a:rPr lang="en-US" altLang="ko-KR" dirty="0"/>
              <a:t>– Class prediction by subgraph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Class prediction by subgraph (2)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/>
              <p:nvPr/>
            </p:nvSpPr>
            <p:spPr>
              <a:xfrm>
                <a:off x="208548" y="1766831"/>
                <a:ext cx="11682242" cy="51437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중첩을 통한 </a:t>
                </a:r>
                <a:r>
                  <a:rPr lang="en-US" altLang="ko-KR" sz="1800" dirty="0"/>
                  <a:t>Pseudo labeling</a:t>
                </a:r>
                <a:r>
                  <a:rPr lang="ko-KR" altLang="en-US" sz="1800" dirty="0"/>
                  <a:t>은 </a:t>
                </a:r>
                <a:endParaRPr lang="en-US" altLang="ko-KR" sz="1800" dirty="0"/>
              </a:p>
              <a:p>
                <a:r>
                  <a:rPr lang="ko-KR" altLang="en-US" sz="1800" dirty="0"/>
                  <a:t>앞서 특정 클래스 데이터 분포의 경계부로 유추되는 데이터에 한정한다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이를 통해 최초 </a:t>
                </a:r>
                <a:r>
                  <a:rPr lang="en-US" altLang="ko-KR" sz="1800" dirty="0"/>
                  <a:t>Batch size</a:t>
                </a:r>
                <a:r>
                  <a:rPr lang="ko-KR" altLang="en-US" sz="1800" dirty="0"/>
                  <a:t>를 그대로 적용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또는 줄여도 </a:t>
                </a:r>
                <a:endParaRPr lang="en-US" altLang="ko-KR" sz="1800" dirty="0"/>
              </a:p>
              <a:p>
                <a:r>
                  <a:rPr lang="ko-KR" altLang="en-US" sz="1800" dirty="0"/>
                  <a:t>보다 작은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sz="1800" dirty="0"/>
                  <a:t>을 가진 </a:t>
                </a:r>
                <a:r>
                  <a:rPr lang="en-US" altLang="ko-KR" sz="1800" dirty="0"/>
                  <a:t>subgraph </a:t>
                </a:r>
                <a:r>
                  <a:rPr lang="ko-KR" altLang="en-US" sz="1800" dirty="0"/>
                  <a:t>들을 만들 수 있게 한다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단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충분한 횟수의 </a:t>
                </a:r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의 중첩이 생기기 전엔 </a:t>
                </a:r>
                <a:endParaRPr lang="en-US" altLang="ko-KR" sz="1800" dirty="0"/>
              </a:p>
              <a:p>
                <a:r>
                  <a:rPr lang="en-US" altLang="ko-KR" sz="1800" dirty="0"/>
                  <a:t>Class Prediction</a:t>
                </a:r>
                <a:r>
                  <a:rPr lang="ko-KR" altLang="en-US" sz="1800" dirty="0"/>
                  <a:t>의 오차가 생길 확률이 크다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허용 오차율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도</m:t>
                    </m:r>
                  </m:oMath>
                </a14:m>
                <a:r>
                  <a:rPr lang="ko-KR" altLang="en-US" sz="1800" dirty="0"/>
                  <a:t>입하여 특정 클래스일 확률이 </a:t>
                </a:r>
                <a:endParaRPr lang="en-US" altLang="ko-KR" sz="1800" dirty="0"/>
              </a:p>
              <a:p>
                <a:r>
                  <a:rPr lang="en-US" altLang="ko-KR" sz="1800" dirty="0"/>
                  <a:t>1-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sz="1800" dirty="0"/>
                  <a:t>다 클 경우에만 </a:t>
                </a:r>
                <a:r>
                  <a:rPr lang="en-US" altLang="ko-KR" sz="1800" dirty="0"/>
                  <a:t>Pseudo labeling</a:t>
                </a:r>
                <a:r>
                  <a:rPr lang="ko-KR" altLang="en-US" sz="1800" dirty="0"/>
                  <a:t>을 부여한다</a:t>
                </a:r>
                <a:r>
                  <a:rPr lang="en-US" altLang="ko-KR" sz="1800" dirty="0"/>
                  <a:t>. 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동시에 확정적으로 특정 </a:t>
                </a:r>
                <a:r>
                  <a:rPr lang="en-US" altLang="ko-KR" sz="1800" dirty="0"/>
                  <a:t>Class</a:t>
                </a:r>
                <a:r>
                  <a:rPr lang="ko-KR" altLang="en-US" sz="1800" dirty="0"/>
                  <a:t>로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할 경우  </a:t>
                </a:r>
                <a:r>
                  <a:rPr lang="en-US" altLang="ko-KR" sz="1800" dirty="0"/>
                  <a:t>Confirmation bias</a:t>
                </a:r>
                <a:r>
                  <a:rPr lang="ko-KR" altLang="en-US" sz="1800" dirty="0"/>
                  <a:t>가 발생할 수 있다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en-US" sz="1800" dirty="0"/>
                  <a:t>따라서 </a:t>
                </a:r>
                <a:r>
                  <a:rPr lang="en-US" altLang="ko-KR" sz="1800" dirty="0"/>
                  <a:t>Mix up</a:t>
                </a:r>
                <a:r>
                  <a:rPr lang="ko-KR" altLang="en-US" sz="1800" dirty="0"/>
                  <a:t> 방법을 적용하여 매번 </a:t>
                </a:r>
                <a:r>
                  <a:rPr lang="en-US" altLang="ko-KR" sz="1800" dirty="0"/>
                  <a:t>Stochastic(</a:t>
                </a:r>
                <a:r>
                  <a:rPr lang="ko-KR" altLang="en-US" sz="1800" dirty="0"/>
                  <a:t>확률적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하게 </a:t>
                </a:r>
                <a:r>
                  <a:rPr lang="en-US" altLang="ko-KR" sz="1800" dirty="0"/>
                  <a:t>Pseudo labeling</a:t>
                </a:r>
                <a:r>
                  <a:rPr lang="ko-KR" altLang="en-US" sz="1800" dirty="0"/>
                  <a:t>을 부여한다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Subgraph</a:t>
                </a:r>
                <a:r>
                  <a:rPr lang="ko-KR" altLang="en-US" sz="1800" dirty="0"/>
                  <a:t>을 통한 </a:t>
                </a:r>
                <a:r>
                  <a:rPr lang="en-US" altLang="ko-KR" sz="1800" dirty="0"/>
                  <a:t>Class Prediction</a:t>
                </a:r>
                <a:r>
                  <a:rPr lang="ko-KR" altLang="en-US" sz="1800" dirty="0"/>
                  <a:t>이 일정 이상 신뢰도를 보장할 수 있을 때 </a:t>
                </a:r>
                <a:endParaRPr lang="en-US" altLang="ko-KR" sz="1800" dirty="0"/>
              </a:p>
              <a:p>
                <a:r>
                  <a:rPr lang="ko-KR" altLang="en-US" sz="1800" dirty="0"/>
                  <a:t>모델을 통한 </a:t>
                </a:r>
                <a:r>
                  <a:rPr lang="en-US" altLang="ko-KR" sz="1800" dirty="0"/>
                  <a:t>Prediction</a:t>
                </a:r>
                <a:r>
                  <a:rPr lang="ko-KR" altLang="en-US" sz="1800" dirty="0"/>
                  <a:t>과 함께 고려하여 정확도를 올린다</a:t>
                </a:r>
                <a:r>
                  <a:rPr lang="en-US" altLang="ko-KR" sz="1800" dirty="0"/>
                  <a:t>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8" y="1766831"/>
                <a:ext cx="11682242" cy="5143716"/>
              </a:xfrm>
              <a:prstGeom prst="rect">
                <a:avLst/>
              </a:prstGeom>
              <a:blipFill>
                <a:blip r:embed="rId4"/>
                <a:stretch>
                  <a:fillRect l="-417" b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0F45824-A1BA-456F-AAB0-1776C8FBC2CD}"/>
              </a:ext>
            </a:extLst>
          </p:cNvPr>
          <p:cNvSpPr txBox="1"/>
          <p:nvPr/>
        </p:nvSpPr>
        <p:spPr>
          <a:xfrm>
            <a:off x="208548" y="7392985"/>
            <a:ext cx="11682242" cy="22321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Check</a:t>
            </a:r>
            <a:r>
              <a:rPr lang="ko-KR" altLang="en-US" sz="1800" dirty="0"/>
              <a:t> </a:t>
            </a:r>
            <a:r>
              <a:rPr lang="en-US" altLang="ko-KR" sz="1800" dirty="0"/>
              <a:t>–</a:t>
            </a:r>
            <a:r>
              <a:rPr lang="ko-KR" altLang="en-US" sz="1800" dirty="0"/>
              <a:t> </a:t>
            </a:r>
            <a:r>
              <a:rPr lang="en-US" altLang="ko-KR" sz="1800" dirty="0"/>
              <a:t>Subgraph</a:t>
            </a:r>
            <a:r>
              <a:rPr lang="ko-KR" altLang="en-US" sz="1800" dirty="0"/>
              <a:t>을 통한 </a:t>
            </a:r>
            <a:r>
              <a:rPr lang="en-US" altLang="ko-KR" sz="1800" dirty="0"/>
              <a:t>Prediction </a:t>
            </a:r>
            <a:r>
              <a:rPr lang="ko-KR" altLang="en-US" sz="1800" dirty="0"/>
              <a:t>과 모델의 예측이 달라지는 값들에 대해 우선적으로 </a:t>
            </a:r>
            <a:r>
              <a:rPr lang="en-US" altLang="ko-KR" sz="1800" dirty="0"/>
              <a:t>Sampling </a:t>
            </a:r>
            <a:r>
              <a:rPr lang="ko-KR" altLang="en-US" sz="1800" dirty="0"/>
              <a:t>및 </a:t>
            </a:r>
            <a:r>
              <a:rPr lang="en-US" altLang="ko-KR" sz="1800" dirty="0"/>
              <a:t>Labeling </a:t>
            </a:r>
            <a:r>
              <a:rPr lang="ko-KR" altLang="en-US" sz="1800" dirty="0"/>
              <a:t>하면 </a:t>
            </a:r>
            <a:endParaRPr lang="en-US" altLang="ko-KR" sz="1800" dirty="0"/>
          </a:p>
          <a:p>
            <a:r>
              <a:rPr lang="ko-KR" altLang="en-US" sz="1800" dirty="0"/>
              <a:t>요건 정보 가치가 높은 데이터들 샘플링 하는 게 되겠네 </a:t>
            </a:r>
            <a:endParaRPr lang="en-US" altLang="ko-KR" sz="1800" dirty="0"/>
          </a:p>
          <a:p>
            <a:r>
              <a:rPr lang="ko-KR" altLang="en-US" sz="1800" dirty="0"/>
              <a:t>뭔가 둘의 예측을 더 활용할 방안이 있을 것 같은데 말이지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+ </a:t>
            </a:r>
            <a:r>
              <a:rPr lang="ko-KR" altLang="en-US" sz="1800" dirty="0"/>
              <a:t>이 방식은 데이터가 새로 들어왔을 때에도 적용 가능</a:t>
            </a:r>
            <a:r>
              <a:rPr lang="en-US" altLang="ko-KR" sz="1800" dirty="0"/>
              <a:t>. </a:t>
            </a:r>
            <a:r>
              <a:rPr lang="ko-KR" altLang="en-US" sz="1800" dirty="0"/>
              <a:t>매번 </a:t>
            </a:r>
            <a:r>
              <a:rPr lang="en-US" altLang="ko-KR" sz="1800" dirty="0"/>
              <a:t>Active learning </a:t>
            </a:r>
            <a:r>
              <a:rPr lang="ko-KR" altLang="en-US" sz="1800" dirty="0"/>
              <a:t>했을 때의 중점과 반지름을 기억했다가 </a:t>
            </a:r>
            <a:endParaRPr lang="en-US" altLang="ko-KR" sz="1800" dirty="0"/>
          </a:p>
          <a:p>
            <a:r>
              <a:rPr lang="ko-KR" altLang="en-US" sz="1800" dirty="0"/>
              <a:t>각 중점 간의 거리를 재면 어디 </a:t>
            </a:r>
            <a:r>
              <a:rPr lang="en-US" altLang="ko-KR" sz="1800" dirty="0"/>
              <a:t>subgraph</a:t>
            </a:r>
            <a:r>
              <a:rPr lang="ko-KR" altLang="en-US" sz="1800" dirty="0"/>
              <a:t>에 속했는지 유추 가능함</a:t>
            </a:r>
            <a:r>
              <a:rPr lang="en-US" altLang="ko-KR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5205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88" y="278303"/>
            <a:ext cx="9272337" cy="695575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추가 방안 </a:t>
            </a:r>
            <a:r>
              <a:rPr lang="en-US" altLang="ko-KR" dirty="0"/>
              <a:t>– Dimension reduction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Problem of Distance-based approach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A9913-82D3-4519-B333-2CE0C5C662CC}"/>
              </a:ext>
            </a:extLst>
          </p:cNvPr>
          <p:cNvSpPr txBox="1"/>
          <p:nvPr/>
        </p:nvSpPr>
        <p:spPr>
          <a:xfrm>
            <a:off x="301210" y="1744558"/>
            <a:ext cx="11589579" cy="5112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본</a:t>
            </a:r>
            <a:r>
              <a:rPr lang="en-US" altLang="ko-KR" sz="1800" dirty="0"/>
              <a:t> </a:t>
            </a:r>
            <a:r>
              <a:rPr lang="ko-KR" altLang="en-US" sz="1800" dirty="0"/>
              <a:t>연구는 </a:t>
            </a:r>
            <a:r>
              <a:rPr lang="en-US" altLang="ko-KR" sz="1800" dirty="0"/>
              <a:t>SSL</a:t>
            </a:r>
            <a:r>
              <a:rPr lang="ko-KR" altLang="en-US" sz="1800" dirty="0"/>
              <a:t>의 </a:t>
            </a:r>
            <a:r>
              <a:rPr lang="en-US" altLang="ko-KR" sz="1800" dirty="0"/>
              <a:t>Smoothness</a:t>
            </a:r>
            <a:r>
              <a:rPr lang="ko-KR" altLang="en-US" sz="1800" dirty="0"/>
              <a:t> 및 </a:t>
            </a:r>
            <a:r>
              <a:rPr lang="en-US" altLang="ko-KR" sz="1800" dirty="0"/>
              <a:t>Low density </a:t>
            </a:r>
            <a:r>
              <a:rPr lang="ko-KR" altLang="en-US" sz="1800" dirty="0"/>
              <a:t>가정에 의거하여 </a:t>
            </a:r>
            <a:endParaRPr lang="en-US" altLang="ko-KR" sz="1800" dirty="0"/>
          </a:p>
          <a:p>
            <a:r>
              <a:rPr lang="en-US" altLang="ko-KR" sz="1800" dirty="0"/>
              <a:t>Subgraph</a:t>
            </a:r>
            <a:r>
              <a:rPr lang="ko-KR" altLang="en-US" sz="1800" dirty="0"/>
              <a:t>에 속해 있는가</a:t>
            </a:r>
            <a:r>
              <a:rPr lang="en-US" altLang="ko-KR" sz="1800" dirty="0"/>
              <a:t>, </a:t>
            </a:r>
            <a:r>
              <a:rPr lang="ko-KR" altLang="en-US" sz="1800" dirty="0"/>
              <a:t>즉 데이터 간의 </a:t>
            </a:r>
            <a:r>
              <a:rPr lang="en-US" altLang="ko-KR" sz="1800" dirty="0"/>
              <a:t>Distance</a:t>
            </a:r>
            <a:r>
              <a:rPr lang="ko-KR" altLang="en-US" sz="1800" dirty="0"/>
              <a:t>을 기반으로 </a:t>
            </a:r>
            <a:r>
              <a:rPr lang="en-US" altLang="ko-KR" sz="1800" dirty="0"/>
              <a:t>Class Prediction</a:t>
            </a:r>
            <a:r>
              <a:rPr lang="ko-KR" altLang="en-US" sz="1800" dirty="0"/>
              <a:t>을 하고 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따라서 본 방법은 </a:t>
            </a:r>
            <a:r>
              <a:rPr lang="en-US" altLang="ko-KR" sz="1800" dirty="0"/>
              <a:t>Distance-based approach</a:t>
            </a:r>
            <a:r>
              <a:rPr lang="ko-KR" altLang="en-US" sz="1800" dirty="0"/>
              <a:t>가 가지고 있는 단점을 그래도 물려 받는다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일례로 고차원</a:t>
            </a:r>
            <a:r>
              <a:rPr lang="en-US" altLang="ko-KR" sz="1800" dirty="0"/>
              <a:t>, </a:t>
            </a:r>
            <a:r>
              <a:rPr lang="ko-KR" altLang="en-US" sz="1800" dirty="0"/>
              <a:t>그리고 데이터셋의 규모가 클 경우 계산양이 크게 늘어난다</a:t>
            </a:r>
            <a:r>
              <a:rPr lang="en-US" altLang="ko-KR" sz="1800" dirty="0"/>
              <a:t>.  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또한 클래스 간 특징이 유사하여 데이터 간의 거리가 비슷할 경우 </a:t>
            </a:r>
            <a:endParaRPr lang="en-US" altLang="ko-KR" sz="1800" dirty="0"/>
          </a:p>
          <a:p>
            <a:r>
              <a:rPr lang="en-US" altLang="ko-KR" sz="1800" dirty="0"/>
              <a:t>Subgraph</a:t>
            </a:r>
            <a:r>
              <a:rPr lang="ko-KR" altLang="en-US" sz="1800" dirty="0"/>
              <a:t>을 통한 </a:t>
            </a:r>
            <a:r>
              <a:rPr lang="en-US" altLang="ko-KR" sz="1800" dirty="0"/>
              <a:t>Class prediction</a:t>
            </a:r>
            <a:r>
              <a:rPr lang="ko-KR" altLang="en-US" sz="1800" dirty="0"/>
              <a:t>의 성능은 악화된다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이에 </a:t>
            </a:r>
            <a:r>
              <a:rPr lang="en-US" altLang="ko-KR" sz="1800" dirty="0"/>
              <a:t>Dimension reduction </a:t>
            </a:r>
            <a:r>
              <a:rPr lang="ko-KR" altLang="en-US" sz="1800" dirty="0"/>
              <a:t>및 클래스간 밀집도 향상을 위해 </a:t>
            </a:r>
            <a:r>
              <a:rPr lang="en-US" altLang="ko-KR" sz="1800" dirty="0"/>
              <a:t>Representation </a:t>
            </a:r>
            <a:r>
              <a:rPr lang="en-US" altLang="ko-KR" sz="1800" dirty="0" err="1"/>
              <a:t>learnin</a:t>
            </a:r>
            <a:r>
              <a:rPr lang="ko-KR" altLang="en-US" sz="1800" dirty="0"/>
              <a:t>을 도입한다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클래스간 차이는 </a:t>
            </a:r>
            <a:r>
              <a:rPr lang="en-US" altLang="ko-KR" sz="1800" dirty="0"/>
              <a:t>Conditional autoencoder</a:t>
            </a:r>
            <a:r>
              <a:rPr lang="ko-KR" altLang="en-US" sz="1800" dirty="0"/>
              <a:t>을 통해 확대시킬 수 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이번 연구간에는 </a:t>
            </a:r>
            <a:r>
              <a:rPr lang="en-US" altLang="ko-KR" sz="1800" dirty="0"/>
              <a:t>CNN, autoencoder, conditional auto encoder </a:t>
            </a:r>
            <a:r>
              <a:rPr lang="ko-KR" altLang="en-US" sz="1800" dirty="0"/>
              <a:t>등의 </a:t>
            </a:r>
            <a:endParaRPr lang="en-US" altLang="ko-KR" sz="1800" dirty="0"/>
          </a:p>
          <a:p>
            <a:r>
              <a:rPr lang="en-US" altLang="ko-KR" sz="1800" dirty="0"/>
              <a:t>representation</a:t>
            </a:r>
            <a:r>
              <a:rPr lang="ko-KR" altLang="en-US" sz="1800" dirty="0"/>
              <a:t> </a:t>
            </a:r>
            <a:r>
              <a:rPr lang="en-US" altLang="ko-KR" sz="1800" dirty="0"/>
              <a:t>learning</a:t>
            </a:r>
            <a:r>
              <a:rPr lang="ko-KR" altLang="en-US" sz="1800" dirty="0"/>
              <a:t>을 적용하여 효과를 확인할 것이다</a:t>
            </a:r>
            <a:r>
              <a:rPr lang="en-US" altLang="ko-KR" sz="1800" dirty="0"/>
              <a:t>.  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7103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444564" y="1907505"/>
            <a:ext cx="5319243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</a:rPr>
              <a:t>1. Problem  Definition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4739157" y="3722192"/>
            <a:ext cx="2730059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Back ground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Problem definition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60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340291" y="1928504"/>
            <a:ext cx="5527790" cy="804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5. Expected result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01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88" y="278303"/>
            <a:ext cx="9272337" cy="695575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예상 효과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39A00-667F-4FC1-961E-A48277A4E624}"/>
              </a:ext>
            </a:extLst>
          </p:cNvPr>
          <p:cNvSpPr txBox="1"/>
          <p:nvPr/>
        </p:nvSpPr>
        <p:spPr>
          <a:xfrm>
            <a:off x="385899" y="1199793"/>
            <a:ext cx="10274126" cy="5447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예상 효과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/>
              <p:nvPr/>
            </p:nvSpPr>
            <p:spPr>
              <a:xfrm>
                <a:off x="385899" y="1847415"/>
                <a:ext cx="11589579" cy="43738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ko-KR"/>
                </a:defPPr>
                <a:lvl1pPr>
                  <a:lnSpc>
                    <a:spcPct val="130000"/>
                  </a:lnSpc>
                  <a:defRPr sz="2400">
                    <a:solidFill>
                      <a:srgbClr val="181818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defRPr>
                </a:lvl1pPr>
              </a:lstStyle>
              <a:p>
                <a:r>
                  <a:rPr lang="ko-KR" altLang="ko-KR" sz="1800" dirty="0"/>
                  <a:t>본 방식은</a:t>
                </a:r>
                <a:r>
                  <a:rPr lang="en-US" altLang="ko-KR" sz="1800" dirty="0"/>
                  <a:t> Coreset</a:t>
                </a:r>
                <a:r>
                  <a:rPr lang="ko-KR" altLang="ko-KR" sz="1800" dirty="0"/>
                  <a:t>의 </a:t>
                </a:r>
                <a:r>
                  <a:rPr lang="en-US" altLang="ko-KR" sz="1800" dirty="0"/>
                  <a:t>Subgraph</a:t>
                </a:r>
                <a:r>
                  <a:rPr lang="ko-KR" altLang="ko-KR" sz="1800" dirty="0"/>
                  <a:t>를 기하적인 관점에서 활용하여 각 클래스의 주변부와 중심부를 구분한다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ko-KR" sz="1800" dirty="0"/>
                  <a:t>그리고 클래스의 중심부에 대해서 한번에 </a:t>
                </a:r>
                <a:r>
                  <a:rPr lang="en-US" altLang="ko-KR" sz="1800" dirty="0"/>
                  <a:t>pseudo labeling</a:t>
                </a:r>
                <a:r>
                  <a:rPr lang="ko-KR" altLang="ko-KR" sz="1800" dirty="0"/>
                  <a:t>을 부여한다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ko-KR" altLang="ko-KR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클래스의 종류가 적어 </a:t>
                </a:r>
                <a:r>
                  <a:rPr lang="ko-KR" altLang="ko-KR" sz="1800" dirty="0"/>
                  <a:t> 클래스 </a:t>
                </a:r>
                <a:r>
                  <a:rPr lang="ko-KR" altLang="en-US" sz="1800" dirty="0"/>
                  <a:t>별</a:t>
                </a:r>
                <a:r>
                  <a:rPr lang="ko-KR" altLang="ko-KR" sz="1800" dirty="0"/>
                  <a:t> 밀도가 높은 데이터에 대해 높은 효율의 </a:t>
                </a:r>
                <a:r>
                  <a:rPr lang="en-US" altLang="ko-KR" sz="1800" dirty="0"/>
                  <a:t>pseudo labeling </a:t>
                </a:r>
                <a:r>
                  <a:rPr lang="ko-KR" altLang="en-US" sz="1800" dirty="0"/>
                  <a:t>및 </a:t>
                </a:r>
                <a:r>
                  <a:rPr lang="en-US" altLang="ko-KR" sz="1800" dirty="0"/>
                  <a:t>Class Prediction</a:t>
                </a:r>
                <a:r>
                  <a:rPr lang="ko-KR" altLang="en-US" sz="1800" dirty="0"/>
                  <a:t>이 가능할 것이다</a:t>
                </a:r>
                <a:r>
                  <a:rPr lang="en-US" altLang="ko-KR" sz="1800" dirty="0"/>
                  <a:t>.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또한 초기의 </a:t>
                </a:r>
                <a:r>
                  <a:rPr lang="en-US" altLang="ko-KR" sz="1800" dirty="0"/>
                  <a:t>Class prediction</a:t>
                </a:r>
                <a:r>
                  <a:rPr lang="ko-KR" altLang="en-US" sz="1800" dirty="0"/>
                  <a:t>은 모델의 </a:t>
                </a:r>
                <a:r>
                  <a:rPr lang="en-US" altLang="ko-KR" sz="1800" dirty="0"/>
                  <a:t>Fine tuning</a:t>
                </a:r>
                <a:r>
                  <a:rPr lang="ko-KR" altLang="en-US" sz="1800" dirty="0"/>
                  <a:t>에 한정적으로 사용한다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또한 </a:t>
                </a:r>
                <a:r>
                  <a:rPr lang="ko-KR" altLang="ko-KR" sz="1800" dirty="0"/>
                  <a:t>각 데이터 별로 속했던</a:t>
                </a:r>
                <a:r>
                  <a:rPr lang="en-US" altLang="ko-KR" sz="1800" dirty="0"/>
                  <a:t> subgraph </a:t>
                </a:r>
                <a:r>
                  <a:rPr lang="ko-KR" altLang="ko-KR" sz="1800" dirty="0"/>
                  <a:t>중점의 클래스와 반지름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ko-KR" sz="1800" dirty="0"/>
                  <a:t>을 같이 고려하며</a:t>
                </a:r>
                <a:r>
                  <a:rPr lang="en-US" altLang="ko-KR" sz="1800" dirty="0"/>
                  <a:t> Mix up augmentation</a:t>
                </a:r>
                <a:r>
                  <a:rPr lang="ko-KR" altLang="ko-KR" sz="1800" dirty="0"/>
                  <a:t>을 통해 </a:t>
                </a:r>
                <a:r>
                  <a:rPr lang="en-US" altLang="ko-KR" sz="1800" dirty="0"/>
                  <a:t>soft labeling</a:t>
                </a:r>
                <a:r>
                  <a:rPr lang="ko-KR" altLang="ko-KR" sz="1800" dirty="0"/>
                  <a:t>을 한다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이로써 </a:t>
                </a:r>
                <a:r>
                  <a:rPr lang="en-US" altLang="ko-KR" sz="1800" dirty="0"/>
                  <a:t>confirmation bias</a:t>
                </a:r>
                <a:r>
                  <a:rPr lang="ko-KR" altLang="ko-KR" sz="1800" dirty="0"/>
                  <a:t>를 </a:t>
                </a:r>
                <a:r>
                  <a:rPr lang="ko-KR" altLang="en-US" sz="1800" dirty="0"/>
                  <a:t>예방할 수 있을 것이다</a:t>
                </a:r>
                <a:r>
                  <a:rPr lang="en-US" altLang="ko-KR" sz="1800" dirty="0"/>
                  <a:t>. 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마지막으로 본 방식의 장점은 활용도가 높다는 점이다</a:t>
                </a:r>
                <a:r>
                  <a:rPr lang="en-US" altLang="ko-KR" sz="1800" dirty="0"/>
                  <a:t>. </a:t>
                </a:r>
              </a:p>
              <a:p>
                <a:r>
                  <a:rPr lang="en-US" altLang="ko-KR" sz="1800" dirty="0"/>
                  <a:t>SSL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Smoothness</a:t>
                </a:r>
                <a:r>
                  <a:rPr lang="ko-KR" altLang="en-US" sz="1800" dirty="0"/>
                  <a:t> 및 </a:t>
                </a:r>
                <a:r>
                  <a:rPr lang="en-US" altLang="ko-KR" sz="1800" dirty="0"/>
                  <a:t>Low density </a:t>
                </a:r>
                <a:r>
                  <a:rPr lang="ko-KR" altLang="en-US" sz="1800" dirty="0"/>
                  <a:t>가정을 적용할 수 있는 모든 데이터 셋에 활용 가능하다</a:t>
                </a:r>
                <a:r>
                  <a:rPr lang="en-US" altLang="ko-KR" sz="1800" dirty="0"/>
                  <a:t>.</a:t>
                </a:r>
              </a:p>
              <a:p>
                <a:r>
                  <a:rPr lang="ko-KR" altLang="en-US" sz="1800" dirty="0"/>
                  <a:t>더불어 </a:t>
                </a:r>
                <a:r>
                  <a:rPr lang="en-US" altLang="ko-KR" sz="1800" dirty="0"/>
                  <a:t>Representation learning </a:t>
                </a:r>
                <a:r>
                  <a:rPr lang="ko-KR" altLang="en-US" sz="1800" dirty="0"/>
                  <a:t>과의 </a:t>
                </a:r>
                <a:r>
                  <a:rPr lang="en-US" altLang="ko-KR" sz="1800" dirty="0"/>
                  <a:t>SSL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Consistency </a:t>
                </a:r>
                <a:r>
                  <a:rPr lang="ko-KR" altLang="en-US" sz="1800" dirty="0"/>
                  <a:t>방법을 병렬적으로 적용 가능하다</a:t>
                </a:r>
                <a:r>
                  <a:rPr lang="en-US" altLang="ko-KR" sz="1800" dirty="0"/>
                  <a:t>.  </a:t>
                </a:r>
                <a:endParaRPr lang="ko-KR" altLang="ko-KR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DA9913-82D3-4519-B333-2CE0C5C6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9" y="1847415"/>
                <a:ext cx="11589579" cy="4373826"/>
              </a:xfrm>
              <a:prstGeom prst="rect">
                <a:avLst/>
              </a:prstGeom>
              <a:blipFill>
                <a:blip r:embed="rId3"/>
                <a:stretch>
                  <a:fillRect l="-421" b="-16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321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1BC02B-9935-4A11-87D3-5C9500CE3C5C}"/>
              </a:ext>
            </a:extLst>
          </p:cNvPr>
          <p:cNvSpPr txBox="1"/>
          <p:nvPr/>
        </p:nvSpPr>
        <p:spPr>
          <a:xfrm>
            <a:off x="1224255" y="1756802"/>
            <a:ext cx="7515225" cy="9217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l"/>
            <a:r>
              <a:rPr lang="ko-KR" altLang="en-US" dirty="0"/>
              <a:t>감사합니다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16FA4F-7687-4061-85F9-EA6BFF31CEAC}"/>
              </a:ext>
            </a:extLst>
          </p:cNvPr>
          <p:cNvGrpSpPr/>
          <p:nvPr/>
        </p:nvGrpSpPr>
        <p:grpSpPr>
          <a:xfrm>
            <a:off x="1224255" y="2884541"/>
            <a:ext cx="3918618" cy="1088917"/>
            <a:chOff x="1139523" y="5056820"/>
            <a:chExt cx="3918618" cy="10889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F05799-2D53-47ED-AA67-1484375BC442}"/>
                </a:ext>
              </a:extLst>
            </p:cNvPr>
            <p:cNvSpPr txBox="1"/>
            <p:nvPr/>
          </p:nvSpPr>
          <p:spPr>
            <a:xfrm>
              <a:off x="1139523" y="5714080"/>
              <a:ext cx="2709105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rgbClr val="181818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석사 재학 강현구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A1FC49-96CA-4955-90E3-3EFD4025D5AA}"/>
                </a:ext>
              </a:extLst>
            </p:cNvPr>
            <p:cNvSpPr txBox="1"/>
            <p:nvPr/>
          </p:nvSpPr>
          <p:spPr>
            <a:xfrm>
              <a:off x="1139523" y="5056820"/>
              <a:ext cx="3918618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ko-KR" altLang="en-US" sz="1800" dirty="0">
                  <a:solidFill>
                    <a:schemeClr val="bg1"/>
                  </a:solidFill>
                </a:rPr>
                <a:t>카이스트 </a:t>
              </a:r>
              <a:r>
                <a:rPr lang="ko-KR" altLang="en-US" sz="1800" dirty="0" err="1">
                  <a:solidFill>
                    <a:schemeClr val="bg1"/>
                  </a:solidFill>
                </a:rPr>
                <a:t>데이터사이언스</a:t>
              </a:r>
              <a:r>
                <a:rPr lang="ko-KR" altLang="en-US" sz="1800" dirty="0">
                  <a:solidFill>
                    <a:schemeClr val="bg1"/>
                  </a:solidFill>
                </a:rPr>
                <a:t> 대학원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846F7E-888F-415B-95BC-FBE91D80A9BC}"/>
                </a:ext>
              </a:extLst>
            </p:cNvPr>
            <p:cNvSpPr txBox="1"/>
            <p:nvPr/>
          </p:nvSpPr>
          <p:spPr>
            <a:xfrm>
              <a:off x="1139523" y="5385450"/>
              <a:ext cx="3143114" cy="43165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defRPr>
              </a:lvl1pPr>
            </a:lstStyle>
            <a:p>
              <a:r>
                <a:rPr lang="en-US" altLang="ko-KR" sz="1800" dirty="0">
                  <a:solidFill>
                    <a:schemeClr val="bg1"/>
                  </a:solidFill>
                </a:rPr>
                <a:t>20224314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696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타원 66">
            <a:extLst>
              <a:ext uri="{FF2B5EF4-FFF2-40B4-BE49-F238E27FC236}">
                <a16:creationId xmlns:a16="http://schemas.microsoft.com/office/drawing/2014/main" id="{7633B75E-FED0-83CD-4F52-BA8BC70FF070}"/>
              </a:ext>
            </a:extLst>
          </p:cNvPr>
          <p:cNvSpPr/>
          <p:nvPr/>
        </p:nvSpPr>
        <p:spPr>
          <a:xfrm>
            <a:off x="9602321" y="1412392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9BA4A638-9354-41F4-8844-C91C48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675380D-FDEA-4F22-AA64-64B194478062}"/>
              </a:ext>
            </a:extLst>
          </p:cNvPr>
          <p:cNvSpPr/>
          <p:nvPr/>
        </p:nvSpPr>
        <p:spPr>
          <a:xfrm>
            <a:off x="1082040" y="1844040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71ED721-F806-4F58-A40C-CC2B8800EB2F}"/>
              </a:ext>
            </a:extLst>
          </p:cNvPr>
          <p:cNvSpPr/>
          <p:nvPr/>
        </p:nvSpPr>
        <p:spPr>
          <a:xfrm>
            <a:off x="1665510" y="2411839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692BA87-022B-45E2-A3F9-E25622805DC8}"/>
              </a:ext>
            </a:extLst>
          </p:cNvPr>
          <p:cNvSpPr/>
          <p:nvPr/>
        </p:nvSpPr>
        <p:spPr>
          <a:xfrm>
            <a:off x="2301240" y="1645920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EC6CC4B-AD28-4530-A65F-546705DEFABF}"/>
              </a:ext>
            </a:extLst>
          </p:cNvPr>
          <p:cNvSpPr/>
          <p:nvPr/>
        </p:nvSpPr>
        <p:spPr>
          <a:xfrm>
            <a:off x="2884710" y="2213719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E2F4CD8-E3A1-48C9-8666-C0C9974D4F6D}"/>
              </a:ext>
            </a:extLst>
          </p:cNvPr>
          <p:cNvSpPr/>
          <p:nvPr/>
        </p:nvSpPr>
        <p:spPr>
          <a:xfrm>
            <a:off x="1878320" y="2819400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FD50E22-E076-4CE1-A7A3-C355932D1B9C}"/>
              </a:ext>
            </a:extLst>
          </p:cNvPr>
          <p:cNvSpPr/>
          <p:nvPr/>
        </p:nvSpPr>
        <p:spPr>
          <a:xfrm>
            <a:off x="2461790" y="3387199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A08D761-6F8B-43BE-A912-811C6D9F660F}"/>
              </a:ext>
            </a:extLst>
          </p:cNvPr>
          <p:cNvSpPr/>
          <p:nvPr/>
        </p:nvSpPr>
        <p:spPr>
          <a:xfrm>
            <a:off x="3082677" y="2575560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015F9CD-7D2C-404E-9A9E-D9D2EC5542C8}"/>
              </a:ext>
            </a:extLst>
          </p:cNvPr>
          <p:cNvSpPr/>
          <p:nvPr/>
        </p:nvSpPr>
        <p:spPr>
          <a:xfrm>
            <a:off x="3666147" y="3143359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6F38F6C-6AFE-4AEE-AC71-34F1A467A345}"/>
              </a:ext>
            </a:extLst>
          </p:cNvPr>
          <p:cNvSpPr/>
          <p:nvPr/>
        </p:nvSpPr>
        <p:spPr>
          <a:xfrm>
            <a:off x="676529" y="3035372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C5FC66F-301E-4500-B758-8A6659FA0AD2}"/>
              </a:ext>
            </a:extLst>
          </p:cNvPr>
          <p:cNvSpPr/>
          <p:nvPr/>
        </p:nvSpPr>
        <p:spPr>
          <a:xfrm>
            <a:off x="1259999" y="3603171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6CD60F1-4E5F-49EC-9CDB-70A79A7DC180}"/>
              </a:ext>
            </a:extLst>
          </p:cNvPr>
          <p:cNvSpPr/>
          <p:nvPr/>
        </p:nvSpPr>
        <p:spPr>
          <a:xfrm>
            <a:off x="1484249" y="399679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E5A6713-C969-48A8-ABCF-53803A12E72F}"/>
              </a:ext>
            </a:extLst>
          </p:cNvPr>
          <p:cNvSpPr/>
          <p:nvPr/>
        </p:nvSpPr>
        <p:spPr>
          <a:xfrm>
            <a:off x="2067719" y="4564598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E3ED110-3E7E-4932-8E0F-26285478753F}"/>
              </a:ext>
            </a:extLst>
          </p:cNvPr>
          <p:cNvSpPr/>
          <p:nvPr/>
        </p:nvSpPr>
        <p:spPr>
          <a:xfrm>
            <a:off x="2675156" y="3751652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F239E18-DC54-4F0B-9DA8-15D312A1C61E}"/>
              </a:ext>
            </a:extLst>
          </p:cNvPr>
          <p:cNvSpPr/>
          <p:nvPr/>
        </p:nvSpPr>
        <p:spPr>
          <a:xfrm>
            <a:off x="3258626" y="4319451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DA22870-E4A4-4396-1A05-1DD1AC4369E7}"/>
              </a:ext>
            </a:extLst>
          </p:cNvPr>
          <p:cNvSpPr/>
          <p:nvPr/>
        </p:nvSpPr>
        <p:spPr>
          <a:xfrm>
            <a:off x="10252507" y="5070371"/>
            <a:ext cx="69669" cy="69669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9B3F2A1-7E7C-4F56-9693-1CB800E07639}"/>
              </a:ext>
            </a:extLst>
          </p:cNvPr>
          <p:cNvSpPr/>
          <p:nvPr/>
        </p:nvSpPr>
        <p:spPr>
          <a:xfrm>
            <a:off x="9565249" y="2481508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ED5C4BC-7C92-44AC-8E8A-658D4586D437}"/>
              </a:ext>
            </a:extLst>
          </p:cNvPr>
          <p:cNvSpPr/>
          <p:nvPr/>
        </p:nvSpPr>
        <p:spPr>
          <a:xfrm>
            <a:off x="10200979" y="248803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AA3062E-8928-4F34-B4DE-DA6977B2BE97}"/>
              </a:ext>
            </a:extLst>
          </p:cNvPr>
          <p:cNvSpPr/>
          <p:nvPr/>
        </p:nvSpPr>
        <p:spPr>
          <a:xfrm>
            <a:off x="9875520" y="195463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536FD59-3FF5-4B95-B55B-1819AC79213D}"/>
              </a:ext>
            </a:extLst>
          </p:cNvPr>
          <p:cNvSpPr/>
          <p:nvPr/>
        </p:nvSpPr>
        <p:spPr>
          <a:xfrm>
            <a:off x="9265920" y="1920240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CFC9333-65EA-4AE6-9988-0C0AF4CA8A22}"/>
              </a:ext>
            </a:extLst>
          </p:cNvPr>
          <p:cNvSpPr/>
          <p:nvPr/>
        </p:nvSpPr>
        <p:spPr>
          <a:xfrm>
            <a:off x="8940409" y="245755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5FE2504-FA01-485A-B0D8-2F22E604387D}"/>
              </a:ext>
            </a:extLst>
          </p:cNvPr>
          <p:cNvSpPr/>
          <p:nvPr/>
        </p:nvSpPr>
        <p:spPr>
          <a:xfrm>
            <a:off x="9265920" y="3016649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0A658C6-BCE5-4E07-8B70-8F5CA140A91F}"/>
              </a:ext>
            </a:extLst>
          </p:cNvPr>
          <p:cNvSpPr/>
          <p:nvPr/>
        </p:nvSpPr>
        <p:spPr>
          <a:xfrm>
            <a:off x="9864578" y="3009682"/>
            <a:ext cx="1219200" cy="1219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E5F54C-F4AC-4FB4-8558-2018AFA80EB2}"/>
              </a:ext>
            </a:extLst>
          </p:cNvPr>
          <p:cNvGrpSpPr/>
          <p:nvPr/>
        </p:nvGrpSpPr>
        <p:grpSpPr>
          <a:xfrm>
            <a:off x="4931780" y="2254549"/>
            <a:ext cx="2479769" cy="2315609"/>
            <a:chOff x="5770490" y="1920241"/>
            <a:chExt cx="2479769" cy="2315609"/>
          </a:xfrm>
        </p:grpSpPr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64137E85-316D-4943-8C32-89EBFEDB9EEE}"/>
                </a:ext>
              </a:extLst>
            </p:cNvPr>
            <p:cNvSpPr/>
            <p:nvPr/>
          </p:nvSpPr>
          <p:spPr>
            <a:xfrm>
              <a:off x="6706642" y="2021992"/>
              <a:ext cx="608559" cy="545005"/>
            </a:xfrm>
            <a:custGeom>
              <a:avLst/>
              <a:gdLst>
                <a:gd name="connsiteX0" fmla="*/ 335447 w 608559"/>
                <a:gd name="connsiteY0" fmla="*/ 0 h 545005"/>
                <a:gd name="connsiteX1" fmla="*/ 339792 w 608559"/>
                <a:gd name="connsiteY1" fmla="*/ 2359 h 545005"/>
                <a:gd name="connsiteX2" fmla="*/ 608559 w 608559"/>
                <a:gd name="connsiteY2" fmla="*/ 507849 h 545005"/>
                <a:gd name="connsiteX3" fmla="*/ 604814 w 608559"/>
                <a:gd name="connsiteY3" fmla="*/ 545005 h 545005"/>
                <a:gd name="connsiteX4" fmla="*/ 535572 w 608559"/>
                <a:gd name="connsiteY4" fmla="*/ 507422 h 545005"/>
                <a:gd name="connsiteX5" fmla="*/ 298288 w 608559"/>
                <a:gd name="connsiteY5" fmla="*/ 459517 h 545005"/>
                <a:gd name="connsiteX6" fmla="*/ 61004 w 608559"/>
                <a:gd name="connsiteY6" fmla="*/ 507422 h 545005"/>
                <a:gd name="connsiteX7" fmla="*/ 7929 w 608559"/>
                <a:gd name="connsiteY7" fmla="*/ 536230 h 545005"/>
                <a:gd name="connsiteX8" fmla="*/ 0 w 608559"/>
                <a:gd name="connsiteY8" fmla="*/ 531926 h 545005"/>
                <a:gd name="connsiteX9" fmla="*/ 11344 w 608559"/>
                <a:gd name="connsiteY9" fmla="*/ 419392 h 545005"/>
                <a:gd name="connsiteX10" fmla="*/ 267726 w 608559"/>
                <a:gd name="connsiteY10" fmla="*/ 36758 h 545005"/>
                <a:gd name="connsiteX11" fmla="*/ 335447 w 608559"/>
                <a:gd name="connsiteY11" fmla="*/ 0 h 54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559" h="545005">
                  <a:moveTo>
                    <a:pt x="335447" y="0"/>
                  </a:moveTo>
                  <a:lnTo>
                    <a:pt x="339792" y="2359"/>
                  </a:lnTo>
                  <a:cubicBezTo>
                    <a:pt x="501947" y="111908"/>
                    <a:pt x="608559" y="297428"/>
                    <a:pt x="608559" y="507849"/>
                  </a:cubicBezTo>
                  <a:lnTo>
                    <a:pt x="604814" y="545005"/>
                  </a:lnTo>
                  <a:lnTo>
                    <a:pt x="535572" y="507422"/>
                  </a:lnTo>
                  <a:cubicBezTo>
                    <a:pt x="462641" y="476575"/>
                    <a:pt x="382456" y="459517"/>
                    <a:pt x="298288" y="459517"/>
                  </a:cubicBezTo>
                  <a:cubicBezTo>
                    <a:pt x="214120" y="459517"/>
                    <a:pt x="133936" y="476575"/>
                    <a:pt x="61004" y="507422"/>
                  </a:cubicBezTo>
                  <a:lnTo>
                    <a:pt x="7929" y="536230"/>
                  </a:lnTo>
                  <a:lnTo>
                    <a:pt x="0" y="531926"/>
                  </a:lnTo>
                  <a:lnTo>
                    <a:pt x="11344" y="419392"/>
                  </a:lnTo>
                  <a:cubicBezTo>
                    <a:pt x="43826" y="260658"/>
                    <a:pt x="138002" y="124398"/>
                    <a:pt x="267726" y="36758"/>
                  </a:cubicBezTo>
                  <a:lnTo>
                    <a:pt x="335447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2D6001A6-0B4A-4C32-8F8C-35B6E3C53775}"/>
                </a:ext>
              </a:extLst>
            </p:cNvPr>
            <p:cNvSpPr/>
            <p:nvPr/>
          </p:nvSpPr>
          <p:spPr>
            <a:xfrm>
              <a:off x="6096099" y="2457560"/>
              <a:ext cx="610543" cy="596393"/>
            </a:xfrm>
            <a:custGeom>
              <a:avLst/>
              <a:gdLst>
                <a:gd name="connsiteX0" fmla="*/ 283991 w 610543"/>
                <a:gd name="connsiteY0" fmla="*/ 0 h 596393"/>
                <a:gd name="connsiteX1" fmla="*/ 521275 w 610543"/>
                <a:gd name="connsiteY1" fmla="*/ 47905 h 596393"/>
                <a:gd name="connsiteX2" fmla="*/ 610543 w 610543"/>
                <a:gd name="connsiteY2" fmla="*/ 96358 h 596393"/>
                <a:gd name="connsiteX3" fmla="*/ 609625 w 610543"/>
                <a:gd name="connsiteY3" fmla="*/ 105465 h 596393"/>
                <a:gd name="connsiteX4" fmla="*/ 567998 w 610543"/>
                <a:gd name="connsiteY4" fmla="*/ 128059 h 596393"/>
                <a:gd name="connsiteX5" fmla="*/ 311616 w 610543"/>
                <a:gd name="connsiteY5" fmla="*/ 510693 h 596393"/>
                <a:gd name="connsiteX6" fmla="*/ 302976 w 610543"/>
                <a:gd name="connsiteY6" fmla="*/ 596393 h 596393"/>
                <a:gd name="connsiteX7" fmla="*/ 268669 w 610543"/>
                <a:gd name="connsiteY7" fmla="*/ 577771 h 596393"/>
                <a:gd name="connsiteX8" fmla="*/ 12287 w 610543"/>
                <a:gd name="connsiteY8" fmla="*/ 195137 h 596393"/>
                <a:gd name="connsiteX9" fmla="*/ 0 w 610543"/>
                <a:gd name="connsiteY9" fmla="*/ 73257 h 596393"/>
                <a:gd name="connsiteX10" fmla="*/ 46707 w 610543"/>
                <a:gd name="connsiteY10" fmla="*/ 47905 h 596393"/>
                <a:gd name="connsiteX11" fmla="*/ 283991 w 610543"/>
                <a:gd name="connsiteY11" fmla="*/ 0 h 59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0543" h="596393">
                  <a:moveTo>
                    <a:pt x="283991" y="0"/>
                  </a:moveTo>
                  <a:cubicBezTo>
                    <a:pt x="368159" y="0"/>
                    <a:pt x="448343" y="17058"/>
                    <a:pt x="521275" y="47905"/>
                  </a:cubicBezTo>
                  <a:lnTo>
                    <a:pt x="610543" y="96358"/>
                  </a:lnTo>
                  <a:lnTo>
                    <a:pt x="609625" y="105465"/>
                  </a:lnTo>
                  <a:lnTo>
                    <a:pt x="567998" y="128059"/>
                  </a:lnTo>
                  <a:cubicBezTo>
                    <a:pt x="438274" y="215699"/>
                    <a:pt x="344097" y="351959"/>
                    <a:pt x="311616" y="510693"/>
                  </a:cubicBezTo>
                  <a:lnTo>
                    <a:pt x="302976" y="596393"/>
                  </a:lnTo>
                  <a:lnTo>
                    <a:pt x="268669" y="577771"/>
                  </a:lnTo>
                  <a:cubicBezTo>
                    <a:pt x="138945" y="490131"/>
                    <a:pt x="44768" y="353871"/>
                    <a:pt x="12287" y="195137"/>
                  </a:cubicBezTo>
                  <a:lnTo>
                    <a:pt x="0" y="73257"/>
                  </a:lnTo>
                  <a:lnTo>
                    <a:pt x="46707" y="47905"/>
                  </a:lnTo>
                  <a:cubicBezTo>
                    <a:pt x="119638" y="17058"/>
                    <a:pt x="199823" y="0"/>
                    <a:pt x="283991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C5147D2D-4868-45FE-AE2B-02973B8B4294}"/>
                </a:ext>
              </a:extLst>
            </p:cNvPr>
            <p:cNvSpPr/>
            <p:nvPr/>
          </p:nvSpPr>
          <p:spPr>
            <a:xfrm>
              <a:off x="7328810" y="2488039"/>
              <a:ext cx="595990" cy="604284"/>
            </a:xfrm>
            <a:custGeom>
              <a:avLst/>
              <a:gdLst>
                <a:gd name="connsiteX0" fmla="*/ 311849 w 595990"/>
                <a:gd name="connsiteY0" fmla="*/ 0 h 604284"/>
                <a:gd name="connsiteX1" fmla="*/ 549133 w 595990"/>
                <a:gd name="connsiteY1" fmla="*/ 47905 h 604284"/>
                <a:gd name="connsiteX2" fmla="*/ 595685 w 595990"/>
                <a:gd name="connsiteY2" fmla="*/ 73173 h 604284"/>
                <a:gd name="connsiteX3" fmla="*/ 595990 w 595990"/>
                <a:gd name="connsiteY3" fmla="*/ 76200 h 604284"/>
                <a:gd name="connsiteX4" fmla="*/ 327223 w 595990"/>
                <a:gd name="connsiteY4" fmla="*/ 581690 h 604284"/>
                <a:gd name="connsiteX5" fmla="*/ 285597 w 595990"/>
                <a:gd name="connsiteY5" fmla="*/ 604284 h 604284"/>
                <a:gd name="connsiteX6" fmla="*/ 285719 w 595990"/>
                <a:gd name="connsiteY6" fmla="*/ 603069 h 604284"/>
                <a:gd name="connsiteX7" fmla="*/ 16952 w 595990"/>
                <a:gd name="connsiteY7" fmla="*/ 97579 h 604284"/>
                <a:gd name="connsiteX8" fmla="*/ 0 w 595990"/>
                <a:gd name="connsiteY8" fmla="*/ 88378 h 604284"/>
                <a:gd name="connsiteX9" fmla="*/ 74565 w 595990"/>
                <a:gd name="connsiteY9" fmla="*/ 47905 h 604284"/>
                <a:gd name="connsiteX10" fmla="*/ 311849 w 595990"/>
                <a:gd name="connsiteY10" fmla="*/ 0 h 60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5990" h="604284">
                  <a:moveTo>
                    <a:pt x="311849" y="0"/>
                  </a:moveTo>
                  <a:cubicBezTo>
                    <a:pt x="396017" y="0"/>
                    <a:pt x="476202" y="17058"/>
                    <a:pt x="549133" y="47905"/>
                  </a:cubicBezTo>
                  <a:lnTo>
                    <a:pt x="595685" y="73173"/>
                  </a:lnTo>
                  <a:lnTo>
                    <a:pt x="595990" y="76200"/>
                  </a:lnTo>
                  <a:cubicBezTo>
                    <a:pt x="595990" y="286620"/>
                    <a:pt x="489378" y="472140"/>
                    <a:pt x="327223" y="581690"/>
                  </a:cubicBezTo>
                  <a:lnTo>
                    <a:pt x="285597" y="604284"/>
                  </a:lnTo>
                  <a:lnTo>
                    <a:pt x="285719" y="603069"/>
                  </a:lnTo>
                  <a:cubicBezTo>
                    <a:pt x="285719" y="392648"/>
                    <a:pt x="179107" y="207128"/>
                    <a:pt x="16952" y="97579"/>
                  </a:cubicBezTo>
                  <a:lnTo>
                    <a:pt x="0" y="88378"/>
                  </a:lnTo>
                  <a:lnTo>
                    <a:pt x="74565" y="47905"/>
                  </a:lnTo>
                  <a:cubicBezTo>
                    <a:pt x="147497" y="17058"/>
                    <a:pt x="227681" y="0"/>
                    <a:pt x="31184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FBE428E2-16B4-45E5-9334-D64FCAA927F8}"/>
                </a:ext>
              </a:extLst>
            </p:cNvPr>
            <p:cNvSpPr/>
            <p:nvPr/>
          </p:nvSpPr>
          <p:spPr>
            <a:xfrm>
              <a:off x="6705601" y="2558222"/>
              <a:ext cx="283991" cy="513867"/>
            </a:xfrm>
            <a:custGeom>
              <a:avLst/>
              <a:gdLst>
                <a:gd name="connsiteX0" fmla="*/ 8970 w 283991"/>
                <a:gd name="connsiteY0" fmla="*/ 0 h 513867"/>
                <a:gd name="connsiteX1" fmla="*/ 15322 w 283991"/>
                <a:gd name="connsiteY1" fmla="*/ 3448 h 513867"/>
                <a:gd name="connsiteX2" fmla="*/ 271704 w 283991"/>
                <a:gd name="connsiteY2" fmla="*/ 386082 h 513867"/>
                <a:gd name="connsiteX3" fmla="*/ 283991 w 283991"/>
                <a:gd name="connsiteY3" fmla="*/ 507962 h 513867"/>
                <a:gd name="connsiteX4" fmla="*/ 273113 w 283991"/>
                <a:gd name="connsiteY4" fmla="*/ 513867 h 513867"/>
                <a:gd name="connsiteX5" fmla="*/ 268767 w 283991"/>
                <a:gd name="connsiteY5" fmla="*/ 511508 h 513867"/>
                <a:gd name="connsiteX6" fmla="*/ 0 w 283991"/>
                <a:gd name="connsiteY6" fmla="*/ 6018 h 513867"/>
                <a:gd name="connsiteX7" fmla="*/ 123 w 283991"/>
                <a:gd name="connsiteY7" fmla="*/ 4803 h 513867"/>
                <a:gd name="connsiteX8" fmla="*/ 8970 w 283991"/>
                <a:gd name="connsiteY8" fmla="*/ 0 h 51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991" h="513867">
                  <a:moveTo>
                    <a:pt x="8970" y="0"/>
                  </a:moveTo>
                  <a:lnTo>
                    <a:pt x="15322" y="3448"/>
                  </a:lnTo>
                  <a:cubicBezTo>
                    <a:pt x="145046" y="91088"/>
                    <a:pt x="239223" y="227348"/>
                    <a:pt x="271704" y="386082"/>
                  </a:cubicBezTo>
                  <a:lnTo>
                    <a:pt x="283991" y="507962"/>
                  </a:lnTo>
                  <a:lnTo>
                    <a:pt x="273113" y="513867"/>
                  </a:lnTo>
                  <a:lnTo>
                    <a:pt x="268767" y="511508"/>
                  </a:lnTo>
                  <a:cubicBezTo>
                    <a:pt x="106612" y="401958"/>
                    <a:pt x="0" y="216438"/>
                    <a:pt x="0" y="6018"/>
                  </a:cubicBezTo>
                  <a:lnTo>
                    <a:pt x="123" y="4803"/>
                  </a:lnTo>
                  <a:lnTo>
                    <a:pt x="897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B788C8E7-8C54-4B2A-B10A-11B1EF86A44D}"/>
                </a:ext>
              </a:extLst>
            </p:cNvPr>
            <p:cNvSpPr/>
            <p:nvPr/>
          </p:nvSpPr>
          <p:spPr>
            <a:xfrm>
              <a:off x="7309446" y="2566996"/>
              <a:ext cx="19365" cy="19932"/>
            </a:xfrm>
            <a:custGeom>
              <a:avLst/>
              <a:gdLst>
                <a:gd name="connsiteX0" fmla="*/ 2010 w 19365"/>
                <a:gd name="connsiteY0" fmla="*/ 0 h 19932"/>
                <a:gd name="connsiteX1" fmla="*/ 19365 w 19365"/>
                <a:gd name="connsiteY1" fmla="*/ 9421 h 19932"/>
                <a:gd name="connsiteX2" fmla="*/ 0 w 19365"/>
                <a:gd name="connsiteY2" fmla="*/ 19932 h 19932"/>
                <a:gd name="connsiteX3" fmla="*/ 2010 w 19365"/>
                <a:gd name="connsiteY3" fmla="*/ 0 h 1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5" h="19932">
                  <a:moveTo>
                    <a:pt x="2010" y="0"/>
                  </a:moveTo>
                  <a:lnTo>
                    <a:pt x="19365" y="9421"/>
                  </a:lnTo>
                  <a:lnTo>
                    <a:pt x="0" y="19932"/>
                  </a:lnTo>
                  <a:lnTo>
                    <a:pt x="201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A0033BEC-5758-4289-AD03-2D4086FA431C}"/>
                </a:ext>
              </a:extLst>
            </p:cNvPr>
            <p:cNvSpPr/>
            <p:nvPr/>
          </p:nvSpPr>
          <p:spPr>
            <a:xfrm>
              <a:off x="7036815" y="2586929"/>
              <a:ext cx="272631" cy="453623"/>
            </a:xfrm>
            <a:custGeom>
              <a:avLst/>
              <a:gdLst>
                <a:gd name="connsiteX0" fmla="*/ 272631 w 272631"/>
                <a:gd name="connsiteY0" fmla="*/ 0 h 453623"/>
                <a:gd name="connsiteX1" fmla="*/ 266001 w 272631"/>
                <a:gd name="connsiteY1" fmla="*/ 65768 h 453623"/>
                <a:gd name="connsiteX2" fmla="*/ 9619 w 272631"/>
                <a:gd name="connsiteY2" fmla="*/ 448402 h 453623"/>
                <a:gd name="connsiteX3" fmla="*/ 0 w 272631"/>
                <a:gd name="connsiteY3" fmla="*/ 453623 h 453623"/>
                <a:gd name="connsiteX4" fmla="*/ 6630 w 272631"/>
                <a:gd name="connsiteY4" fmla="*/ 387855 h 453623"/>
                <a:gd name="connsiteX5" fmla="*/ 263012 w 272631"/>
                <a:gd name="connsiteY5" fmla="*/ 5221 h 453623"/>
                <a:gd name="connsiteX6" fmla="*/ 272631 w 272631"/>
                <a:gd name="connsiteY6" fmla="*/ 0 h 453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31" h="453623">
                  <a:moveTo>
                    <a:pt x="272631" y="0"/>
                  </a:moveTo>
                  <a:lnTo>
                    <a:pt x="266001" y="65768"/>
                  </a:lnTo>
                  <a:cubicBezTo>
                    <a:pt x="233520" y="224502"/>
                    <a:pt x="139343" y="360762"/>
                    <a:pt x="9619" y="448402"/>
                  </a:cubicBezTo>
                  <a:lnTo>
                    <a:pt x="0" y="453623"/>
                  </a:lnTo>
                  <a:lnTo>
                    <a:pt x="6630" y="387855"/>
                  </a:lnTo>
                  <a:cubicBezTo>
                    <a:pt x="39112" y="229121"/>
                    <a:pt x="133288" y="92861"/>
                    <a:pt x="263012" y="5221"/>
                  </a:cubicBezTo>
                  <a:lnTo>
                    <a:pt x="27263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6E6E5164-9049-45BF-8B60-D3EF409B45AD}"/>
                </a:ext>
              </a:extLst>
            </p:cNvPr>
            <p:cNvSpPr/>
            <p:nvPr/>
          </p:nvSpPr>
          <p:spPr>
            <a:xfrm>
              <a:off x="7031059" y="3009683"/>
              <a:ext cx="578914" cy="164157"/>
            </a:xfrm>
            <a:custGeom>
              <a:avLst/>
              <a:gdLst>
                <a:gd name="connsiteX0" fmla="*/ 273199 w 578914"/>
                <a:gd name="connsiteY0" fmla="*/ 0 h 164157"/>
                <a:gd name="connsiteX1" fmla="*/ 510483 w 578914"/>
                <a:gd name="connsiteY1" fmla="*/ 47905 h 164157"/>
                <a:gd name="connsiteX2" fmla="*/ 578914 w 578914"/>
                <a:gd name="connsiteY2" fmla="*/ 85048 h 164157"/>
                <a:gd name="connsiteX3" fmla="*/ 521425 w 578914"/>
                <a:gd name="connsiteY3" fmla="*/ 116252 h 164157"/>
                <a:gd name="connsiteX4" fmla="*/ 284141 w 578914"/>
                <a:gd name="connsiteY4" fmla="*/ 164157 h 164157"/>
                <a:gd name="connsiteX5" fmla="*/ 46857 w 578914"/>
                <a:gd name="connsiteY5" fmla="*/ 116252 h 164157"/>
                <a:gd name="connsiteX6" fmla="*/ 305 w 578914"/>
                <a:gd name="connsiteY6" fmla="*/ 90984 h 164157"/>
                <a:gd name="connsiteX7" fmla="*/ 0 w 578914"/>
                <a:gd name="connsiteY7" fmla="*/ 87957 h 164157"/>
                <a:gd name="connsiteX8" fmla="*/ 2193 w 578914"/>
                <a:gd name="connsiteY8" fmla="*/ 66209 h 164157"/>
                <a:gd name="connsiteX9" fmla="*/ 35915 w 578914"/>
                <a:gd name="connsiteY9" fmla="*/ 47905 h 164157"/>
                <a:gd name="connsiteX10" fmla="*/ 273199 w 578914"/>
                <a:gd name="connsiteY10" fmla="*/ 0 h 164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8914" h="164157">
                  <a:moveTo>
                    <a:pt x="273199" y="0"/>
                  </a:moveTo>
                  <a:cubicBezTo>
                    <a:pt x="357367" y="0"/>
                    <a:pt x="437552" y="17058"/>
                    <a:pt x="510483" y="47905"/>
                  </a:cubicBezTo>
                  <a:lnTo>
                    <a:pt x="578914" y="85048"/>
                  </a:lnTo>
                  <a:lnTo>
                    <a:pt x="521425" y="116252"/>
                  </a:lnTo>
                  <a:cubicBezTo>
                    <a:pt x="448494" y="147099"/>
                    <a:pt x="368309" y="164157"/>
                    <a:pt x="284141" y="164157"/>
                  </a:cubicBezTo>
                  <a:cubicBezTo>
                    <a:pt x="199973" y="164157"/>
                    <a:pt x="119789" y="147099"/>
                    <a:pt x="46857" y="116252"/>
                  </a:cubicBezTo>
                  <a:lnTo>
                    <a:pt x="305" y="90984"/>
                  </a:lnTo>
                  <a:lnTo>
                    <a:pt x="0" y="87957"/>
                  </a:lnTo>
                  <a:lnTo>
                    <a:pt x="2193" y="66209"/>
                  </a:lnTo>
                  <a:lnTo>
                    <a:pt x="35915" y="47905"/>
                  </a:lnTo>
                  <a:cubicBezTo>
                    <a:pt x="108847" y="17058"/>
                    <a:pt x="189031" y="0"/>
                    <a:pt x="27319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A4AFF75D-34B0-4B1F-AD16-9DB91A49CA37}"/>
                </a:ext>
              </a:extLst>
            </p:cNvPr>
            <p:cNvSpPr/>
            <p:nvPr/>
          </p:nvSpPr>
          <p:spPr>
            <a:xfrm>
              <a:off x="6443462" y="3016650"/>
              <a:ext cx="524276" cy="122791"/>
            </a:xfrm>
            <a:custGeom>
              <a:avLst/>
              <a:gdLst>
                <a:gd name="connsiteX0" fmla="*/ 262138 w 524276"/>
                <a:gd name="connsiteY0" fmla="*/ 0 h 122791"/>
                <a:gd name="connsiteX1" fmla="*/ 499422 w 524276"/>
                <a:gd name="connsiteY1" fmla="*/ 47905 h 122791"/>
                <a:gd name="connsiteX2" fmla="*/ 524276 w 524276"/>
                <a:gd name="connsiteY2" fmla="*/ 61396 h 122791"/>
                <a:gd name="connsiteX3" fmla="*/ 499422 w 524276"/>
                <a:gd name="connsiteY3" fmla="*/ 74886 h 122791"/>
                <a:gd name="connsiteX4" fmla="*/ 262138 w 524276"/>
                <a:gd name="connsiteY4" fmla="*/ 122791 h 122791"/>
                <a:gd name="connsiteX5" fmla="*/ 24854 w 524276"/>
                <a:gd name="connsiteY5" fmla="*/ 74886 h 122791"/>
                <a:gd name="connsiteX6" fmla="*/ 0 w 524276"/>
                <a:gd name="connsiteY6" fmla="*/ 61396 h 122791"/>
                <a:gd name="connsiteX7" fmla="*/ 24854 w 524276"/>
                <a:gd name="connsiteY7" fmla="*/ 47905 h 122791"/>
                <a:gd name="connsiteX8" fmla="*/ 262138 w 524276"/>
                <a:gd name="connsiteY8" fmla="*/ 0 h 12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4276" h="122791">
                  <a:moveTo>
                    <a:pt x="262138" y="0"/>
                  </a:moveTo>
                  <a:cubicBezTo>
                    <a:pt x="346306" y="0"/>
                    <a:pt x="426491" y="17058"/>
                    <a:pt x="499422" y="47905"/>
                  </a:cubicBezTo>
                  <a:lnTo>
                    <a:pt x="524276" y="61396"/>
                  </a:lnTo>
                  <a:lnTo>
                    <a:pt x="499422" y="74886"/>
                  </a:lnTo>
                  <a:cubicBezTo>
                    <a:pt x="426491" y="105733"/>
                    <a:pt x="346306" y="122791"/>
                    <a:pt x="262138" y="122791"/>
                  </a:cubicBezTo>
                  <a:cubicBezTo>
                    <a:pt x="177970" y="122791"/>
                    <a:pt x="97785" y="105733"/>
                    <a:pt x="24854" y="74886"/>
                  </a:cubicBezTo>
                  <a:lnTo>
                    <a:pt x="0" y="61396"/>
                  </a:lnTo>
                  <a:lnTo>
                    <a:pt x="24854" y="47905"/>
                  </a:lnTo>
                  <a:cubicBezTo>
                    <a:pt x="97785" y="17058"/>
                    <a:pt x="177970" y="0"/>
                    <a:pt x="262138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54365468-DF4B-42E3-B584-5D558F6684EE}"/>
                </a:ext>
              </a:extLst>
            </p:cNvPr>
            <p:cNvSpPr/>
            <p:nvPr/>
          </p:nvSpPr>
          <p:spPr>
            <a:xfrm>
              <a:off x="6988650" y="3040551"/>
              <a:ext cx="48165" cy="48240"/>
            </a:xfrm>
            <a:custGeom>
              <a:avLst/>
              <a:gdLst>
                <a:gd name="connsiteX0" fmla="*/ 48165 w 48165"/>
                <a:gd name="connsiteY0" fmla="*/ 0 h 48240"/>
                <a:gd name="connsiteX1" fmla="*/ 44603 w 48165"/>
                <a:gd name="connsiteY1" fmla="*/ 35340 h 48240"/>
                <a:gd name="connsiteX2" fmla="*/ 20837 w 48165"/>
                <a:gd name="connsiteY2" fmla="*/ 48240 h 48240"/>
                <a:gd name="connsiteX3" fmla="*/ 0 w 48165"/>
                <a:gd name="connsiteY3" fmla="*/ 36930 h 48240"/>
                <a:gd name="connsiteX4" fmla="*/ 1040 w 48165"/>
                <a:gd name="connsiteY4" fmla="*/ 26608 h 48240"/>
                <a:gd name="connsiteX5" fmla="*/ 942 w 48165"/>
                <a:gd name="connsiteY5" fmla="*/ 25632 h 48240"/>
                <a:gd name="connsiteX6" fmla="*/ 48165 w 48165"/>
                <a:gd name="connsiteY6" fmla="*/ 0 h 48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65" h="48240">
                  <a:moveTo>
                    <a:pt x="48165" y="0"/>
                  </a:moveTo>
                  <a:lnTo>
                    <a:pt x="44603" y="35340"/>
                  </a:lnTo>
                  <a:lnTo>
                    <a:pt x="20837" y="48240"/>
                  </a:lnTo>
                  <a:lnTo>
                    <a:pt x="0" y="36930"/>
                  </a:lnTo>
                  <a:lnTo>
                    <a:pt x="1040" y="26608"/>
                  </a:lnTo>
                  <a:lnTo>
                    <a:pt x="942" y="25632"/>
                  </a:lnTo>
                  <a:lnTo>
                    <a:pt x="4816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92741968-9416-4AC7-897E-E19E87231392}"/>
                </a:ext>
              </a:extLst>
            </p:cNvPr>
            <p:cNvSpPr/>
            <p:nvPr/>
          </p:nvSpPr>
          <p:spPr>
            <a:xfrm>
              <a:off x="6395330" y="3053953"/>
              <a:ext cx="48133" cy="49541"/>
            </a:xfrm>
            <a:custGeom>
              <a:avLst/>
              <a:gdLst>
                <a:gd name="connsiteX0" fmla="*/ 3745 w 48133"/>
                <a:gd name="connsiteY0" fmla="*/ 0 h 49541"/>
                <a:gd name="connsiteX1" fmla="*/ 48133 w 48133"/>
                <a:gd name="connsiteY1" fmla="*/ 24093 h 49541"/>
                <a:gd name="connsiteX2" fmla="*/ 1248 w 48133"/>
                <a:gd name="connsiteY2" fmla="*/ 49541 h 49541"/>
                <a:gd name="connsiteX3" fmla="*/ 0 w 48133"/>
                <a:gd name="connsiteY3" fmla="*/ 37156 h 49541"/>
                <a:gd name="connsiteX4" fmla="*/ 3745 w 48133"/>
                <a:gd name="connsiteY4" fmla="*/ 0 h 49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33" h="49541">
                  <a:moveTo>
                    <a:pt x="3745" y="0"/>
                  </a:moveTo>
                  <a:lnTo>
                    <a:pt x="48133" y="24093"/>
                  </a:lnTo>
                  <a:lnTo>
                    <a:pt x="1248" y="49541"/>
                  </a:lnTo>
                  <a:lnTo>
                    <a:pt x="0" y="37156"/>
                  </a:lnTo>
                  <a:lnTo>
                    <a:pt x="374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903DF028-5E85-478B-B493-0CA84CBAB30A}"/>
                </a:ext>
              </a:extLst>
            </p:cNvPr>
            <p:cNvSpPr/>
            <p:nvPr/>
          </p:nvSpPr>
          <p:spPr>
            <a:xfrm>
              <a:off x="6967739" y="3072088"/>
              <a:ext cx="20911" cy="16688"/>
            </a:xfrm>
            <a:custGeom>
              <a:avLst/>
              <a:gdLst>
                <a:gd name="connsiteX0" fmla="*/ 10975 w 20911"/>
                <a:gd name="connsiteY0" fmla="*/ 0 h 16688"/>
                <a:gd name="connsiteX1" fmla="*/ 20911 w 20911"/>
                <a:gd name="connsiteY1" fmla="*/ 5393 h 16688"/>
                <a:gd name="connsiteX2" fmla="*/ 19772 w 20911"/>
                <a:gd name="connsiteY2" fmla="*/ 16688 h 16688"/>
                <a:gd name="connsiteX3" fmla="*/ 0 w 20911"/>
                <a:gd name="connsiteY3" fmla="*/ 5957 h 16688"/>
                <a:gd name="connsiteX4" fmla="*/ 10975 w 20911"/>
                <a:gd name="connsiteY4" fmla="*/ 0 h 1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1" h="16688">
                  <a:moveTo>
                    <a:pt x="10975" y="0"/>
                  </a:moveTo>
                  <a:lnTo>
                    <a:pt x="20911" y="5393"/>
                  </a:lnTo>
                  <a:lnTo>
                    <a:pt x="19772" y="16688"/>
                  </a:lnTo>
                  <a:lnTo>
                    <a:pt x="0" y="5957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FCF4A07A-D744-41CA-8BF2-339CCDFC605D}"/>
                </a:ext>
              </a:extLst>
            </p:cNvPr>
            <p:cNvSpPr/>
            <p:nvPr/>
          </p:nvSpPr>
          <p:spPr>
            <a:xfrm>
              <a:off x="6986237" y="3088777"/>
              <a:ext cx="12275" cy="12635"/>
            </a:xfrm>
            <a:custGeom>
              <a:avLst/>
              <a:gdLst>
                <a:gd name="connsiteX0" fmla="*/ 1274 w 12275"/>
                <a:gd name="connsiteY0" fmla="*/ 0 h 12635"/>
                <a:gd name="connsiteX1" fmla="*/ 12275 w 12275"/>
                <a:gd name="connsiteY1" fmla="*/ 5972 h 12635"/>
                <a:gd name="connsiteX2" fmla="*/ 0 w 12275"/>
                <a:gd name="connsiteY2" fmla="*/ 12635 h 12635"/>
                <a:gd name="connsiteX3" fmla="*/ 1274 w 12275"/>
                <a:gd name="connsiteY3" fmla="*/ 0 h 12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75" h="12635">
                  <a:moveTo>
                    <a:pt x="1274" y="0"/>
                  </a:moveTo>
                  <a:lnTo>
                    <a:pt x="12275" y="5972"/>
                  </a:lnTo>
                  <a:lnTo>
                    <a:pt x="0" y="12635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B1D8BF10-BA3A-4E76-ABA2-5D1C553AF0A3}"/>
                </a:ext>
              </a:extLst>
            </p:cNvPr>
            <p:cNvSpPr/>
            <p:nvPr/>
          </p:nvSpPr>
          <p:spPr>
            <a:xfrm>
              <a:off x="6998511" y="3088792"/>
              <a:ext cx="34124" cy="24479"/>
            </a:xfrm>
            <a:custGeom>
              <a:avLst/>
              <a:gdLst>
                <a:gd name="connsiteX0" fmla="*/ 10975 w 34124"/>
                <a:gd name="connsiteY0" fmla="*/ 0 h 24479"/>
                <a:gd name="connsiteX1" fmla="*/ 32853 w 34124"/>
                <a:gd name="connsiteY1" fmla="*/ 11875 h 24479"/>
                <a:gd name="connsiteX2" fmla="*/ 34124 w 34124"/>
                <a:gd name="connsiteY2" fmla="*/ 24479 h 24479"/>
                <a:gd name="connsiteX3" fmla="*/ 0 w 34124"/>
                <a:gd name="connsiteY3" fmla="*/ 5957 h 24479"/>
                <a:gd name="connsiteX4" fmla="*/ 10975 w 34124"/>
                <a:gd name="connsiteY4" fmla="*/ 0 h 2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24" h="24479">
                  <a:moveTo>
                    <a:pt x="10975" y="0"/>
                  </a:moveTo>
                  <a:lnTo>
                    <a:pt x="32853" y="11875"/>
                  </a:lnTo>
                  <a:lnTo>
                    <a:pt x="34124" y="24479"/>
                  </a:lnTo>
                  <a:lnTo>
                    <a:pt x="0" y="5957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217C6356-7025-4221-8E67-55282142744F}"/>
                </a:ext>
              </a:extLst>
            </p:cNvPr>
            <p:cNvSpPr/>
            <p:nvPr/>
          </p:nvSpPr>
          <p:spPr>
            <a:xfrm>
              <a:off x="7609973" y="3092323"/>
              <a:ext cx="4434" cy="4564"/>
            </a:xfrm>
            <a:custGeom>
              <a:avLst/>
              <a:gdLst>
                <a:gd name="connsiteX0" fmla="*/ 4434 w 4434"/>
                <a:gd name="connsiteY0" fmla="*/ 0 h 4564"/>
                <a:gd name="connsiteX1" fmla="*/ 3974 w 4434"/>
                <a:gd name="connsiteY1" fmla="*/ 4564 h 4564"/>
                <a:gd name="connsiteX2" fmla="*/ 0 w 4434"/>
                <a:gd name="connsiteY2" fmla="*/ 2407 h 4564"/>
                <a:gd name="connsiteX3" fmla="*/ 4434 w 4434"/>
                <a:gd name="connsiteY3" fmla="*/ 0 h 4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4" h="4564">
                  <a:moveTo>
                    <a:pt x="4434" y="0"/>
                  </a:moveTo>
                  <a:lnTo>
                    <a:pt x="3974" y="4564"/>
                  </a:lnTo>
                  <a:lnTo>
                    <a:pt x="0" y="2407"/>
                  </a:lnTo>
                  <a:lnTo>
                    <a:pt x="4434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1F744758-70AF-47C4-A033-69FA1B1B7663}"/>
                </a:ext>
              </a:extLst>
            </p:cNvPr>
            <p:cNvSpPr/>
            <p:nvPr/>
          </p:nvSpPr>
          <p:spPr>
            <a:xfrm>
              <a:off x="7316778" y="3096887"/>
              <a:ext cx="597080" cy="610352"/>
            </a:xfrm>
            <a:custGeom>
              <a:avLst/>
              <a:gdLst>
                <a:gd name="connsiteX0" fmla="*/ 297169 w 597080"/>
                <a:gd name="connsiteY0" fmla="*/ 0 h 610352"/>
                <a:gd name="connsiteX1" fmla="*/ 328313 w 597080"/>
                <a:gd name="connsiteY1" fmla="*/ 16905 h 610352"/>
                <a:gd name="connsiteX2" fmla="*/ 597080 w 597080"/>
                <a:gd name="connsiteY2" fmla="*/ 522395 h 610352"/>
                <a:gd name="connsiteX3" fmla="*/ 594888 w 597080"/>
                <a:gd name="connsiteY3" fmla="*/ 544143 h 610352"/>
                <a:gd name="connsiteX4" fmla="*/ 561165 w 597080"/>
                <a:gd name="connsiteY4" fmla="*/ 562447 h 610352"/>
                <a:gd name="connsiteX5" fmla="*/ 323881 w 597080"/>
                <a:gd name="connsiteY5" fmla="*/ 610352 h 610352"/>
                <a:gd name="connsiteX6" fmla="*/ 86597 w 597080"/>
                <a:gd name="connsiteY6" fmla="*/ 562447 h 610352"/>
                <a:gd name="connsiteX7" fmla="*/ 0 w 597080"/>
                <a:gd name="connsiteY7" fmla="*/ 515443 h 610352"/>
                <a:gd name="connsiteX8" fmla="*/ 28984 w 597080"/>
                <a:gd name="connsiteY8" fmla="*/ 499711 h 610352"/>
                <a:gd name="connsiteX9" fmla="*/ 285366 w 597080"/>
                <a:gd name="connsiteY9" fmla="*/ 117077 h 610352"/>
                <a:gd name="connsiteX10" fmla="*/ 297169 w 597080"/>
                <a:gd name="connsiteY10" fmla="*/ 0 h 61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7080" h="610352">
                  <a:moveTo>
                    <a:pt x="297169" y="0"/>
                  </a:moveTo>
                  <a:lnTo>
                    <a:pt x="328313" y="16905"/>
                  </a:lnTo>
                  <a:cubicBezTo>
                    <a:pt x="490468" y="126455"/>
                    <a:pt x="597080" y="311975"/>
                    <a:pt x="597080" y="522395"/>
                  </a:cubicBezTo>
                  <a:lnTo>
                    <a:pt x="594888" y="544143"/>
                  </a:lnTo>
                  <a:lnTo>
                    <a:pt x="561165" y="562447"/>
                  </a:lnTo>
                  <a:cubicBezTo>
                    <a:pt x="488234" y="593294"/>
                    <a:pt x="408049" y="610352"/>
                    <a:pt x="323881" y="610352"/>
                  </a:cubicBezTo>
                  <a:cubicBezTo>
                    <a:pt x="239713" y="610352"/>
                    <a:pt x="159529" y="593294"/>
                    <a:pt x="86597" y="562447"/>
                  </a:cubicBezTo>
                  <a:lnTo>
                    <a:pt x="0" y="515443"/>
                  </a:lnTo>
                  <a:lnTo>
                    <a:pt x="28984" y="499711"/>
                  </a:lnTo>
                  <a:cubicBezTo>
                    <a:pt x="158708" y="412071"/>
                    <a:pt x="252885" y="275811"/>
                    <a:pt x="285366" y="117077"/>
                  </a:cubicBezTo>
                  <a:lnTo>
                    <a:pt x="29716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DBC80F8D-FE50-4F6E-9321-45509A001938}"/>
                </a:ext>
              </a:extLst>
            </p:cNvPr>
            <p:cNvSpPr/>
            <p:nvPr/>
          </p:nvSpPr>
          <p:spPr>
            <a:xfrm>
              <a:off x="6698112" y="3101411"/>
              <a:ext cx="288125" cy="483620"/>
            </a:xfrm>
            <a:custGeom>
              <a:avLst/>
              <a:gdLst>
                <a:gd name="connsiteX0" fmla="*/ 288125 w 288125"/>
                <a:gd name="connsiteY0" fmla="*/ 0 h 483620"/>
                <a:gd name="connsiteX1" fmla="*/ 279193 w 288125"/>
                <a:gd name="connsiteY1" fmla="*/ 88604 h 483620"/>
                <a:gd name="connsiteX2" fmla="*/ 22811 w 288125"/>
                <a:gd name="connsiteY2" fmla="*/ 471238 h 483620"/>
                <a:gd name="connsiteX3" fmla="*/ 0 w 288125"/>
                <a:gd name="connsiteY3" fmla="*/ 483620 h 483620"/>
                <a:gd name="connsiteX4" fmla="*/ 8932 w 288125"/>
                <a:gd name="connsiteY4" fmla="*/ 395015 h 483620"/>
                <a:gd name="connsiteX5" fmla="*/ 265314 w 288125"/>
                <a:gd name="connsiteY5" fmla="*/ 12381 h 483620"/>
                <a:gd name="connsiteX6" fmla="*/ 288125 w 288125"/>
                <a:gd name="connsiteY6" fmla="*/ 0 h 48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125" h="483620">
                  <a:moveTo>
                    <a:pt x="288125" y="0"/>
                  </a:moveTo>
                  <a:lnTo>
                    <a:pt x="279193" y="88604"/>
                  </a:lnTo>
                  <a:cubicBezTo>
                    <a:pt x="246712" y="247338"/>
                    <a:pt x="152535" y="383598"/>
                    <a:pt x="22811" y="471238"/>
                  </a:cubicBezTo>
                  <a:lnTo>
                    <a:pt x="0" y="483620"/>
                  </a:lnTo>
                  <a:lnTo>
                    <a:pt x="8932" y="395015"/>
                  </a:lnTo>
                  <a:cubicBezTo>
                    <a:pt x="41414" y="236281"/>
                    <a:pt x="135590" y="100021"/>
                    <a:pt x="265314" y="12381"/>
                  </a:cubicBezTo>
                  <a:lnTo>
                    <a:pt x="28812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1EA04D3-113B-4FA0-AAB8-7FF8A769D1A2}"/>
                </a:ext>
              </a:extLst>
            </p:cNvPr>
            <p:cNvSpPr/>
            <p:nvPr/>
          </p:nvSpPr>
          <p:spPr>
            <a:xfrm>
              <a:off x="6098180" y="3103493"/>
              <a:ext cx="572269" cy="573266"/>
            </a:xfrm>
            <a:custGeom>
              <a:avLst/>
              <a:gdLst>
                <a:gd name="connsiteX0" fmla="*/ 298398 w 572269"/>
                <a:gd name="connsiteY0" fmla="*/ 0 h 573266"/>
                <a:gd name="connsiteX1" fmla="*/ 309535 w 572269"/>
                <a:gd name="connsiteY1" fmla="*/ 110471 h 573266"/>
                <a:gd name="connsiteX2" fmla="*/ 565917 w 572269"/>
                <a:gd name="connsiteY2" fmla="*/ 493105 h 573266"/>
                <a:gd name="connsiteX3" fmla="*/ 572269 w 572269"/>
                <a:gd name="connsiteY3" fmla="*/ 496553 h 573266"/>
                <a:gd name="connsiteX4" fmla="*/ 519194 w 572269"/>
                <a:gd name="connsiteY4" fmla="*/ 525361 h 573266"/>
                <a:gd name="connsiteX5" fmla="*/ 281910 w 572269"/>
                <a:gd name="connsiteY5" fmla="*/ 573266 h 573266"/>
                <a:gd name="connsiteX6" fmla="*/ 44626 w 572269"/>
                <a:gd name="connsiteY6" fmla="*/ 525361 h 573266"/>
                <a:gd name="connsiteX7" fmla="*/ 0 w 572269"/>
                <a:gd name="connsiteY7" fmla="*/ 501139 h 573266"/>
                <a:gd name="connsiteX8" fmla="*/ 10206 w 572269"/>
                <a:gd name="connsiteY8" fmla="*/ 399900 h 573266"/>
                <a:gd name="connsiteX9" fmla="*/ 266588 w 572269"/>
                <a:gd name="connsiteY9" fmla="*/ 17266 h 573266"/>
                <a:gd name="connsiteX10" fmla="*/ 298398 w 572269"/>
                <a:gd name="connsiteY10" fmla="*/ 0 h 57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2269" h="573266">
                  <a:moveTo>
                    <a:pt x="298398" y="0"/>
                  </a:moveTo>
                  <a:lnTo>
                    <a:pt x="309535" y="110471"/>
                  </a:lnTo>
                  <a:cubicBezTo>
                    <a:pt x="342016" y="269205"/>
                    <a:pt x="436193" y="405465"/>
                    <a:pt x="565917" y="493105"/>
                  </a:cubicBezTo>
                  <a:lnTo>
                    <a:pt x="572269" y="496553"/>
                  </a:lnTo>
                  <a:lnTo>
                    <a:pt x="519194" y="525361"/>
                  </a:lnTo>
                  <a:cubicBezTo>
                    <a:pt x="446262" y="556208"/>
                    <a:pt x="366078" y="573266"/>
                    <a:pt x="281910" y="573266"/>
                  </a:cubicBezTo>
                  <a:cubicBezTo>
                    <a:pt x="197742" y="573266"/>
                    <a:pt x="117557" y="556208"/>
                    <a:pt x="44626" y="525361"/>
                  </a:cubicBezTo>
                  <a:lnTo>
                    <a:pt x="0" y="501139"/>
                  </a:lnTo>
                  <a:lnTo>
                    <a:pt x="10206" y="399900"/>
                  </a:lnTo>
                  <a:cubicBezTo>
                    <a:pt x="42687" y="241166"/>
                    <a:pt x="136864" y="104906"/>
                    <a:pt x="266588" y="17266"/>
                  </a:cubicBezTo>
                  <a:lnTo>
                    <a:pt x="29839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D21B94C2-3BE6-4F61-860F-222DF08A6CB7}"/>
                </a:ext>
              </a:extLst>
            </p:cNvPr>
            <p:cNvSpPr/>
            <p:nvPr/>
          </p:nvSpPr>
          <p:spPr>
            <a:xfrm>
              <a:off x="7032635" y="3113271"/>
              <a:ext cx="280990" cy="497349"/>
            </a:xfrm>
            <a:custGeom>
              <a:avLst/>
              <a:gdLst>
                <a:gd name="connsiteX0" fmla="*/ 0 w 280990"/>
                <a:gd name="connsiteY0" fmla="*/ 0 h 497349"/>
                <a:gd name="connsiteX1" fmla="*/ 13798 w 280990"/>
                <a:gd name="connsiteY1" fmla="*/ 7489 h 497349"/>
                <a:gd name="connsiteX2" fmla="*/ 270180 w 280990"/>
                <a:gd name="connsiteY2" fmla="*/ 390123 h 497349"/>
                <a:gd name="connsiteX3" fmla="*/ 280990 w 280990"/>
                <a:gd name="connsiteY3" fmla="*/ 497349 h 497349"/>
                <a:gd name="connsiteX4" fmla="*/ 267191 w 280990"/>
                <a:gd name="connsiteY4" fmla="*/ 489859 h 497349"/>
                <a:gd name="connsiteX5" fmla="*/ 10809 w 280990"/>
                <a:gd name="connsiteY5" fmla="*/ 107225 h 497349"/>
                <a:gd name="connsiteX6" fmla="*/ 0 w 280990"/>
                <a:gd name="connsiteY6" fmla="*/ 0 h 49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90" h="497349">
                  <a:moveTo>
                    <a:pt x="0" y="0"/>
                  </a:moveTo>
                  <a:lnTo>
                    <a:pt x="13798" y="7489"/>
                  </a:lnTo>
                  <a:cubicBezTo>
                    <a:pt x="143522" y="95129"/>
                    <a:pt x="237699" y="231389"/>
                    <a:pt x="270180" y="390123"/>
                  </a:cubicBezTo>
                  <a:lnTo>
                    <a:pt x="280990" y="497349"/>
                  </a:lnTo>
                  <a:lnTo>
                    <a:pt x="267191" y="489859"/>
                  </a:lnTo>
                  <a:cubicBezTo>
                    <a:pt x="137467" y="402219"/>
                    <a:pt x="43291" y="265959"/>
                    <a:pt x="10809" y="1072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ED5A7832-21F0-4D73-946C-10C63A25E6FB}"/>
                </a:ext>
              </a:extLst>
            </p:cNvPr>
            <p:cNvSpPr/>
            <p:nvPr/>
          </p:nvSpPr>
          <p:spPr>
            <a:xfrm>
              <a:off x="6670449" y="3585031"/>
              <a:ext cx="27663" cy="28472"/>
            </a:xfrm>
            <a:custGeom>
              <a:avLst/>
              <a:gdLst>
                <a:gd name="connsiteX0" fmla="*/ 27663 w 27663"/>
                <a:gd name="connsiteY0" fmla="*/ 0 h 28472"/>
                <a:gd name="connsiteX1" fmla="*/ 24793 w 27663"/>
                <a:gd name="connsiteY1" fmla="*/ 28472 h 28472"/>
                <a:gd name="connsiteX2" fmla="*/ 0 w 27663"/>
                <a:gd name="connsiteY2" fmla="*/ 15015 h 28472"/>
                <a:gd name="connsiteX3" fmla="*/ 27663 w 27663"/>
                <a:gd name="connsiteY3" fmla="*/ 0 h 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63" h="28472">
                  <a:moveTo>
                    <a:pt x="27663" y="0"/>
                  </a:moveTo>
                  <a:lnTo>
                    <a:pt x="24793" y="28472"/>
                  </a:lnTo>
                  <a:lnTo>
                    <a:pt x="0" y="15015"/>
                  </a:lnTo>
                  <a:lnTo>
                    <a:pt x="27663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8913F48D-D026-4785-A196-796709D86857}"/>
                </a:ext>
              </a:extLst>
            </p:cNvPr>
            <p:cNvSpPr/>
            <p:nvPr/>
          </p:nvSpPr>
          <p:spPr>
            <a:xfrm>
              <a:off x="7313626" y="3610620"/>
              <a:ext cx="3153" cy="3245"/>
            </a:xfrm>
            <a:custGeom>
              <a:avLst/>
              <a:gdLst>
                <a:gd name="connsiteX0" fmla="*/ 0 w 3153"/>
                <a:gd name="connsiteY0" fmla="*/ 0 h 3245"/>
                <a:gd name="connsiteX1" fmla="*/ 3153 w 3153"/>
                <a:gd name="connsiteY1" fmla="*/ 1711 h 3245"/>
                <a:gd name="connsiteX2" fmla="*/ 327 w 3153"/>
                <a:gd name="connsiteY2" fmla="*/ 3245 h 3245"/>
                <a:gd name="connsiteX3" fmla="*/ 0 w 3153"/>
                <a:gd name="connsiteY3" fmla="*/ 0 h 3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3" h="3245">
                  <a:moveTo>
                    <a:pt x="0" y="0"/>
                  </a:moveTo>
                  <a:lnTo>
                    <a:pt x="3153" y="1711"/>
                  </a:lnTo>
                  <a:lnTo>
                    <a:pt x="327" y="3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69D8A3DF-286F-49A7-B15A-CE0F372E3669}"/>
                </a:ext>
              </a:extLst>
            </p:cNvPr>
            <p:cNvSpPr/>
            <p:nvPr/>
          </p:nvSpPr>
          <p:spPr>
            <a:xfrm>
              <a:off x="6694658" y="3613503"/>
              <a:ext cx="620542" cy="537280"/>
            </a:xfrm>
            <a:custGeom>
              <a:avLst/>
              <a:gdLst>
                <a:gd name="connsiteX0" fmla="*/ 583 w 620542"/>
                <a:gd name="connsiteY0" fmla="*/ 0 h 537280"/>
                <a:gd name="connsiteX1" fmla="*/ 72987 w 620542"/>
                <a:gd name="connsiteY1" fmla="*/ 39300 h 537280"/>
                <a:gd name="connsiteX2" fmla="*/ 310271 w 620542"/>
                <a:gd name="connsiteY2" fmla="*/ 87205 h 537280"/>
                <a:gd name="connsiteX3" fmla="*/ 547555 w 620542"/>
                <a:gd name="connsiteY3" fmla="*/ 39300 h 537280"/>
                <a:gd name="connsiteX4" fmla="*/ 619294 w 620542"/>
                <a:gd name="connsiteY4" fmla="*/ 361 h 537280"/>
                <a:gd name="connsiteX5" fmla="*/ 620542 w 620542"/>
                <a:gd name="connsiteY5" fmla="*/ 12746 h 537280"/>
                <a:gd name="connsiteX6" fmla="*/ 351775 w 620542"/>
                <a:gd name="connsiteY6" fmla="*/ 518236 h 537280"/>
                <a:gd name="connsiteX7" fmla="*/ 316689 w 620542"/>
                <a:gd name="connsiteY7" fmla="*/ 537280 h 537280"/>
                <a:gd name="connsiteX8" fmla="*/ 268767 w 620542"/>
                <a:gd name="connsiteY8" fmla="*/ 511269 h 537280"/>
                <a:gd name="connsiteX9" fmla="*/ 0 w 620542"/>
                <a:gd name="connsiteY9" fmla="*/ 5779 h 537280"/>
                <a:gd name="connsiteX10" fmla="*/ 583 w 620542"/>
                <a:gd name="connsiteY10" fmla="*/ 0 h 5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0542" h="537280">
                  <a:moveTo>
                    <a:pt x="583" y="0"/>
                  </a:moveTo>
                  <a:lnTo>
                    <a:pt x="72987" y="39300"/>
                  </a:lnTo>
                  <a:cubicBezTo>
                    <a:pt x="145919" y="70147"/>
                    <a:pt x="226103" y="87205"/>
                    <a:pt x="310271" y="87205"/>
                  </a:cubicBezTo>
                  <a:cubicBezTo>
                    <a:pt x="394439" y="87205"/>
                    <a:pt x="474624" y="70147"/>
                    <a:pt x="547555" y="39300"/>
                  </a:cubicBezTo>
                  <a:lnTo>
                    <a:pt x="619294" y="361"/>
                  </a:lnTo>
                  <a:lnTo>
                    <a:pt x="620542" y="12746"/>
                  </a:lnTo>
                  <a:cubicBezTo>
                    <a:pt x="620542" y="223167"/>
                    <a:pt x="513930" y="408687"/>
                    <a:pt x="351775" y="518236"/>
                  </a:cubicBezTo>
                  <a:lnTo>
                    <a:pt x="316689" y="537280"/>
                  </a:lnTo>
                  <a:lnTo>
                    <a:pt x="268767" y="511269"/>
                  </a:lnTo>
                  <a:cubicBezTo>
                    <a:pt x="106612" y="401720"/>
                    <a:pt x="0" y="216200"/>
                    <a:pt x="0" y="5779"/>
                  </a:cubicBezTo>
                  <a:lnTo>
                    <a:pt x="583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F5DEB66E-CBBB-4EAD-8DF2-CB6D6E65C480}"/>
                </a:ext>
              </a:extLst>
            </p:cNvPr>
            <p:cNvSpPr/>
            <p:nvPr/>
          </p:nvSpPr>
          <p:spPr>
            <a:xfrm>
              <a:off x="6096000" y="1920241"/>
              <a:ext cx="946088" cy="633677"/>
            </a:xfrm>
            <a:custGeom>
              <a:avLst/>
              <a:gdLst>
                <a:gd name="connsiteX0" fmla="*/ 609600 w 946088"/>
                <a:gd name="connsiteY0" fmla="*/ 0 h 633677"/>
                <a:gd name="connsiteX1" fmla="*/ 846884 w 946088"/>
                <a:gd name="connsiteY1" fmla="*/ 47905 h 633677"/>
                <a:gd name="connsiteX2" fmla="*/ 946088 w 946088"/>
                <a:gd name="connsiteY2" fmla="*/ 101751 h 633677"/>
                <a:gd name="connsiteX3" fmla="*/ 878367 w 946088"/>
                <a:gd name="connsiteY3" fmla="*/ 138509 h 633677"/>
                <a:gd name="connsiteX4" fmla="*/ 621985 w 946088"/>
                <a:gd name="connsiteY4" fmla="*/ 521143 h 633677"/>
                <a:gd name="connsiteX5" fmla="*/ 610641 w 946088"/>
                <a:gd name="connsiteY5" fmla="*/ 633677 h 633677"/>
                <a:gd name="connsiteX6" fmla="*/ 521373 w 946088"/>
                <a:gd name="connsiteY6" fmla="*/ 585224 h 633677"/>
                <a:gd name="connsiteX7" fmla="*/ 284089 w 946088"/>
                <a:gd name="connsiteY7" fmla="*/ 537319 h 633677"/>
                <a:gd name="connsiteX8" fmla="*/ 46805 w 946088"/>
                <a:gd name="connsiteY8" fmla="*/ 585224 h 633677"/>
                <a:gd name="connsiteX9" fmla="*/ 98 w 946088"/>
                <a:gd name="connsiteY9" fmla="*/ 610576 h 633677"/>
                <a:gd name="connsiteX10" fmla="*/ 0 w 946088"/>
                <a:gd name="connsiteY10" fmla="*/ 609600 h 633677"/>
                <a:gd name="connsiteX11" fmla="*/ 609600 w 946088"/>
                <a:gd name="connsiteY11" fmla="*/ 0 h 63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6088" h="633677">
                  <a:moveTo>
                    <a:pt x="609600" y="0"/>
                  </a:moveTo>
                  <a:cubicBezTo>
                    <a:pt x="693768" y="0"/>
                    <a:pt x="773953" y="17058"/>
                    <a:pt x="846884" y="47905"/>
                  </a:cubicBezTo>
                  <a:lnTo>
                    <a:pt x="946088" y="101751"/>
                  </a:lnTo>
                  <a:lnTo>
                    <a:pt x="878367" y="138509"/>
                  </a:lnTo>
                  <a:cubicBezTo>
                    <a:pt x="748643" y="226149"/>
                    <a:pt x="654467" y="362409"/>
                    <a:pt x="621985" y="521143"/>
                  </a:cubicBezTo>
                  <a:lnTo>
                    <a:pt x="610641" y="633677"/>
                  </a:lnTo>
                  <a:lnTo>
                    <a:pt x="521373" y="585224"/>
                  </a:lnTo>
                  <a:cubicBezTo>
                    <a:pt x="448441" y="554377"/>
                    <a:pt x="368257" y="537319"/>
                    <a:pt x="284089" y="537319"/>
                  </a:cubicBezTo>
                  <a:cubicBezTo>
                    <a:pt x="199921" y="537319"/>
                    <a:pt x="119736" y="554377"/>
                    <a:pt x="46805" y="585224"/>
                  </a:cubicBezTo>
                  <a:lnTo>
                    <a:pt x="98" y="610576"/>
                  </a:lnTo>
                  <a:lnTo>
                    <a:pt x="0" y="609600"/>
                  </a:lnTo>
                  <a:cubicBezTo>
                    <a:pt x="0" y="272927"/>
                    <a:pt x="272927" y="0"/>
                    <a:pt x="6096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896F4B53-9896-4CCD-B861-8718CF5C12BB}"/>
                </a:ext>
              </a:extLst>
            </p:cNvPr>
            <p:cNvSpPr/>
            <p:nvPr/>
          </p:nvSpPr>
          <p:spPr>
            <a:xfrm>
              <a:off x="7042089" y="1954639"/>
              <a:ext cx="882407" cy="621778"/>
            </a:xfrm>
            <a:custGeom>
              <a:avLst/>
              <a:gdLst>
                <a:gd name="connsiteX0" fmla="*/ 273112 w 882407"/>
                <a:gd name="connsiteY0" fmla="*/ 0 h 621778"/>
                <a:gd name="connsiteX1" fmla="*/ 870327 w 882407"/>
                <a:gd name="connsiteY1" fmla="*/ 486744 h 621778"/>
                <a:gd name="connsiteX2" fmla="*/ 882407 w 882407"/>
                <a:gd name="connsiteY2" fmla="*/ 606573 h 621778"/>
                <a:gd name="connsiteX3" fmla="*/ 835855 w 882407"/>
                <a:gd name="connsiteY3" fmla="*/ 581305 h 621778"/>
                <a:gd name="connsiteX4" fmla="*/ 598571 w 882407"/>
                <a:gd name="connsiteY4" fmla="*/ 533400 h 621778"/>
                <a:gd name="connsiteX5" fmla="*/ 361287 w 882407"/>
                <a:gd name="connsiteY5" fmla="*/ 581305 h 621778"/>
                <a:gd name="connsiteX6" fmla="*/ 286722 w 882407"/>
                <a:gd name="connsiteY6" fmla="*/ 621778 h 621778"/>
                <a:gd name="connsiteX7" fmla="*/ 269367 w 882407"/>
                <a:gd name="connsiteY7" fmla="*/ 612357 h 621778"/>
                <a:gd name="connsiteX8" fmla="*/ 273112 w 882407"/>
                <a:gd name="connsiteY8" fmla="*/ 575201 h 621778"/>
                <a:gd name="connsiteX9" fmla="*/ 4345 w 882407"/>
                <a:gd name="connsiteY9" fmla="*/ 69711 h 621778"/>
                <a:gd name="connsiteX10" fmla="*/ 0 w 882407"/>
                <a:gd name="connsiteY10" fmla="*/ 67352 h 621778"/>
                <a:gd name="connsiteX11" fmla="*/ 35828 w 882407"/>
                <a:gd name="connsiteY11" fmla="*/ 47905 h 621778"/>
                <a:gd name="connsiteX12" fmla="*/ 273112 w 882407"/>
                <a:gd name="connsiteY12" fmla="*/ 0 h 62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2407" h="621778">
                  <a:moveTo>
                    <a:pt x="273112" y="0"/>
                  </a:moveTo>
                  <a:cubicBezTo>
                    <a:pt x="567701" y="0"/>
                    <a:pt x="813484" y="208960"/>
                    <a:pt x="870327" y="486744"/>
                  </a:cubicBezTo>
                  <a:lnTo>
                    <a:pt x="882407" y="606573"/>
                  </a:lnTo>
                  <a:lnTo>
                    <a:pt x="835855" y="581305"/>
                  </a:lnTo>
                  <a:cubicBezTo>
                    <a:pt x="762924" y="550458"/>
                    <a:pt x="682739" y="533400"/>
                    <a:pt x="598571" y="533400"/>
                  </a:cubicBezTo>
                  <a:cubicBezTo>
                    <a:pt x="514403" y="533400"/>
                    <a:pt x="434219" y="550458"/>
                    <a:pt x="361287" y="581305"/>
                  </a:cubicBezTo>
                  <a:lnTo>
                    <a:pt x="286722" y="621778"/>
                  </a:lnTo>
                  <a:lnTo>
                    <a:pt x="269367" y="612357"/>
                  </a:lnTo>
                  <a:lnTo>
                    <a:pt x="273112" y="575201"/>
                  </a:lnTo>
                  <a:cubicBezTo>
                    <a:pt x="273112" y="364780"/>
                    <a:pt x="166500" y="179260"/>
                    <a:pt x="4345" y="69711"/>
                  </a:cubicBezTo>
                  <a:lnTo>
                    <a:pt x="0" y="67352"/>
                  </a:lnTo>
                  <a:lnTo>
                    <a:pt x="35828" y="47905"/>
                  </a:lnTo>
                  <a:cubicBezTo>
                    <a:pt x="108760" y="17058"/>
                    <a:pt x="188944" y="0"/>
                    <a:pt x="273112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4D538F49-24D5-4C4A-8642-1ADC057B058E}"/>
                </a:ext>
              </a:extLst>
            </p:cNvPr>
            <p:cNvSpPr/>
            <p:nvPr/>
          </p:nvSpPr>
          <p:spPr>
            <a:xfrm>
              <a:off x="6714571" y="2481509"/>
              <a:ext cx="596885" cy="584675"/>
            </a:xfrm>
            <a:custGeom>
              <a:avLst/>
              <a:gdLst>
                <a:gd name="connsiteX0" fmla="*/ 290359 w 596885"/>
                <a:gd name="connsiteY0" fmla="*/ 0 h 584675"/>
                <a:gd name="connsiteX1" fmla="*/ 527643 w 596885"/>
                <a:gd name="connsiteY1" fmla="*/ 47905 h 584675"/>
                <a:gd name="connsiteX2" fmla="*/ 596885 w 596885"/>
                <a:gd name="connsiteY2" fmla="*/ 85488 h 584675"/>
                <a:gd name="connsiteX3" fmla="*/ 594875 w 596885"/>
                <a:gd name="connsiteY3" fmla="*/ 105420 h 584675"/>
                <a:gd name="connsiteX4" fmla="*/ 585256 w 596885"/>
                <a:gd name="connsiteY4" fmla="*/ 110641 h 584675"/>
                <a:gd name="connsiteX5" fmla="*/ 328874 w 596885"/>
                <a:gd name="connsiteY5" fmla="*/ 493275 h 584675"/>
                <a:gd name="connsiteX6" fmla="*/ 322244 w 596885"/>
                <a:gd name="connsiteY6" fmla="*/ 559043 h 584675"/>
                <a:gd name="connsiteX7" fmla="*/ 275021 w 596885"/>
                <a:gd name="connsiteY7" fmla="*/ 584675 h 584675"/>
                <a:gd name="connsiteX8" fmla="*/ 262734 w 596885"/>
                <a:gd name="connsiteY8" fmla="*/ 462795 h 584675"/>
                <a:gd name="connsiteX9" fmla="*/ 6352 w 596885"/>
                <a:gd name="connsiteY9" fmla="*/ 80161 h 584675"/>
                <a:gd name="connsiteX10" fmla="*/ 0 w 596885"/>
                <a:gd name="connsiteY10" fmla="*/ 76713 h 584675"/>
                <a:gd name="connsiteX11" fmla="*/ 53075 w 596885"/>
                <a:gd name="connsiteY11" fmla="*/ 47905 h 584675"/>
                <a:gd name="connsiteX12" fmla="*/ 290359 w 596885"/>
                <a:gd name="connsiteY12" fmla="*/ 0 h 584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6885" h="584675">
                  <a:moveTo>
                    <a:pt x="290359" y="0"/>
                  </a:moveTo>
                  <a:cubicBezTo>
                    <a:pt x="374527" y="0"/>
                    <a:pt x="454712" y="17058"/>
                    <a:pt x="527643" y="47905"/>
                  </a:cubicBezTo>
                  <a:lnTo>
                    <a:pt x="596885" y="85488"/>
                  </a:lnTo>
                  <a:lnTo>
                    <a:pt x="594875" y="105420"/>
                  </a:lnTo>
                  <a:lnTo>
                    <a:pt x="585256" y="110641"/>
                  </a:lnTo>
                  <a:cubicBezTo>
                    <a:pt x="455532" y="198281"/>
                    <a:pt x="361356" y="334541"/>
                    <a:pt x="328874" y="493275"/>
                  </a:cubicBezTo>
                  <a:lnTo>
                    <a:pt x="322244" y="559043"/>
                  </a:lnTo>
                  <a:lnTo>
                    <a:pt x="275021" y="584675"/>
                  </a:lnTo>
                  <a:lnTo>
                    <a:pt x="262734" y="462795"/>
                  </a:lnTo>
                  <a:cubicBezTo>
                    <a:pt x="230253" y="304061"/>
                    <a:pt x="136076" y="167801"/>
                    <a:pt x="6352" y="80161"/>
                  </a:cubicBezTo>
                  <a:lnTo>
                    <a:pt x="0" y="76713"/>
                  </a:lnTo>
                  <a:lnTo>
                    <a:pt x="53075" y="47905"/>
                  </a:lnTo>
                  <a:cubicBezTo>
                    <a:pt x="126007" y="17058"/>
                    <a:pt x="206191" y="0"/>
                    <a:pt x="290359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5B12FD21-F2DA-4130-A1E9-42EE8F77463B}"/>
                </a:ext>
              </a:extLst>
            </p:cNvPr>
            <p:cNvSpPr/>
            <p:nvPr/>
          </p:nvSpPr>
          <p:spPr>
            <a:xfrm>
              <a:off x="5770490" y="2530816"/>
              <a:ext cx="628585" cy="1073816"/>
            </a:xfrm>
            <a:custGeom>
              <a:avLst/>
              <a:gdLst>
                <a:gd name="connsiteX0" fmla="*/ 325609 w 628585"/>
                <a:gd name="connsiteY0" fmla="*/ 0 h 1073816"/>
                <a:gd name="connsiteX1" fmla="*/ 337896 w 628585"/>
                <a:gd name="connsiteY1" fmla="*/ 121880 h 1073816"/>
                <a:gd name="connsiteX2" fmla="*/ 594278 w 628585"/>
                <a:gd name="connsiteY2" fmla="*/ 504514 h 1073816"/>
                <a:gd name="connsiteX3" fmla="*/ 628585 w 628585"/>
                <a:gd name="connsiteY3" fmla="*/ 523136 h 1073816"/>
                <a:gd name="connsiteX4" fmla="*/ 624840 w 628585"/>
                <a:gd name="connsiteY4" fmla="*/ 560292 h 1073816"/>
                <a:gd name="connsiteX5" fmla="*/ 626088 w 628585"/>
                <a:gd name="connsiteY5" fmla="*/ 572677 h 1073816"/>
                <a:gd name="connsiteX6" fmla="*/ 594278 w 628585"/>
                <a:gd name="connsiteY6" fmla="*/ 589943 h 1073816"/>
                <a:gd name="connsiteX7" fmla="*/ 337896 w 628585"/>
                <a:gd name="connsiteY7" fmla="*/ 972577 h 1073816"/>
                <a:gd name="connsiteX8" fmla="*/ 327690 w 628585"/>
                <a:gd name="connsiteY8" fmla="*/ 1073816 h 1073816"/>
                <a:gd name="connsiteX9" fmla="*/ 268767 w 628585"/>
                <a:gd name="connsiteY9" fmla="*/ 1041833 h 1073816"/>
                <a:gd name="connsiteX10" fmla="*/ 0 w 628585"/>
                <a:gd name="connsiteY10" fmla="*/ 536343 h 1073816"/>
                <a:gd name="connsiteX11" fmla="*/ 268767 w 628585"/>
                <a:gd name="connsiteY11" fmla="*/ 30853 h 1073816"/>
                <a:gd name="connsiteX12" fmla="*/ 325609 w 628585"/>
                <a:gd name="connsiteY12" fmla="*/ 0 h 1073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8585" h="1073816">
                  <a:moveTo>
                    <a:pt x="325609" y="0"/>
                  </a:moveTo>
                  <a:lnTo>
                    <a:pt x="337896" y="121880"/>
                  </a:lnTo>
                  <a:cubicBezTo>
                    <a:pt x="370377" y="280614"/>
                    <a:pt x="464554" y="416874"/>
                    <a:pt x="594278" y="504514"/>
                  </a:cubicBezTo>
                  <a:lnTo>
                    <a:pt x="628585" y="523136"/>
                  </a:lnTo>
                  <a:lnTo>
                    <a:pt x="624840" y="560292"/>
                  </a:lnTo>
                  <a:lnTo>
                    <a:pt x="626088" y="572677"/>
                  </a:lnTo>
                  <a:lnTo>
                    <a:pt x="594278" y="589943"/>
                  </a:lnTo>
                  <a:cubicBezTo>
                    <a:pt x="464554" y="677583"/>
                    <a:pt x="370377" y="813843"/>
                    <a:pt x="337896" y="972577"/>
                  </a:cubicBezTo>
                  <a:lnTo>
                    <a:pt x="327690" y="1073816"/>
                  </a:lnTo>
                  <a:lnTo>
                    <a:pt x="268767" y="1041833"/>
                  </a:lnTo>
                  <a:cubicBezTo>
                    <a:pt x="106612" y="932284"/>
                    <a:pt x="0" y="746764"/>
                    <a:pt x="0" y="536343"/>
                  </a:cubicBezTo>
                  <a:cubicBezTo>
                    <a:pt x="0" y="325922"/>
                    <a:pt x="106612" y="140402"/>
                    <a:pt x="268767" y="30853"/>
                  </a:cubicBezTo>
                  <a:lnTo>
                    <a:pt x="32560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20BAB9A5-7DD2-4E47-BE95-4FE9F80C674A}"/>
                </a:ext>
              </a:extLst>
            </p:cNvPr>
            <p:cNvSpPr/>
            <p:nvPr/>
          </p:nvSpPr>
          <p:spPr>
            <a:xfrm>
              <a:off x="6705724" y="2553918"/>
              <a:ext cx="8847" cy="9107"/>
            </a:xfrm>
            <a:custGeom>
              <a:avLst/>
              <a:gdLst>
                <a:gd name="connsiteX0" fmla="*/ 918 w 8847"/>
                <a:gd name="connsiteY0" fmla="*/ 0 h 9107"/>
                <a:gd name="connsiteX1" fmla="*/ 8847 w 8847"/>
                <a:gd name="connsiteY1" fmla="*/ 4304 h 9107"/>
                <a:gd name="connsiteX2" fmla="*/ 0 w 8847"/>
                <a:gd name="connsiteY2" fmla="*/ 9107 h 9107"/>
                <a:gd name="connsiteX3" fmla="*/ 918 w 8847"/>
                <a:gd name="connsiteY3" fmla="*/ 0 h 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7" h="9107">
                  <a:moveTo>
                    <a:pt x="918" y="0"/>
                  </a:moveTo>
                  <a:lnTo>
                    <a:pt x="8847" y="4304"/>
                  </a:lnTo>
                  <a:lnTo>
                    <a:pt x="0" y="9107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6CDBF106-5414-4D4B-97E4-3060B9308D91}"/>
                </a:ext>
              </a:extLst>
            </p:cNvPr>
            <p:cNvSpPr/>
            <p:nvPr/>
          </p:nvSpPr>
          <p:spPr>
            <a:xfrm>
              <a:off x="7613947" y="2561212"/>
              <a:ext cx="636312" cy="1079818"/>
            </a:xfrm>
            <a:custGeom>
              <a:avLst/>
              <a:gdLst>
                <a:gd name="connsiteX0" fmla="*/ 310548 w 636312"/>
                <a:gd name="connsiteY0" fmla="*/ 0 h 1079818"/>
                <a:gd name="connsiteX1" fmla="*/ 367545 w 636312"/>
                <a:gd name="connsiteY1" fmla="*/ 30937 h 1079818"/>
                <a:gd name="connsiteX2" fmla="*/ 636312 w 636312"/>
                <a:gd name="connsiteY2" fmla="*/ 536427 h 1079818"/>
                <a:gd name="connsiteX3" fmla="*/ 367545 w 636312"/>
                <a:gd name="connsiteY3" fmla="*/ 1041917 h 1079818"/>
                <a:gd name="connsiteX4" fmla="*/ 297719 w 636312"/>
                <a:gd name="connsiteY4" fmla="*/ 1079818 h 1079818"/>
                <a:gd name="connsiteX5" fmla="*/ 299911 w 636312"/>
                <a:gd name="connsiteY5" fmla="*/ 1058070 h 1079818"/>
                <a:gd name="connsiteX6" fmla="*/ 31144 w 636312"/>
                <a:gd name="connsiteY6" fmla="*/ 552580 h 1079818"/>
                <a:gd name="connsiteX7" fmla="*/ 0 w 636312"/>
                <a:gd name="connsiteY7" fmla="*/ 535675 h 1079818"/>
                <a:gd name="connsiteX8" fmla="*/ 460 w 636312"/>
                <a:gd name="connsiteY8" fmla="*/ 531111 h 1079818"/>
                <a:gd name="connsiteX9" fmla="*/ 42086 w 636312"/>
                <a:gd name="connsiteY9" fmla="*/ 508517 h 1079818"/>
                <a:gd name="connsiteX10" fmla="*/ 310853 w 636312"/>
                <a:gd name="connsiteY10" fmla="*/ 3027 h 1079818"/>
                <a:gd name="connsiteX11" fmla="*/ 310548 w 636312"/>
                <a:gd name="connsiteY11" fmla="*/ 0 h 107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6312" h="1079818">
                  <a:moveTo>
                    <a:pt x="310548" y="0"/>
                  </a:moveTo>
                  <a:lnTo>
                    <a:pt x="367545" y="30937"/>
                  </a:lnTo>
                  <a:cubicBezTo>
                    <a:pt x="529700" y="140486"/>
                    <a:pt x="636312" y="326006"/>
                    <a:pt x="636312" y="536427"/>
                  </a:cubicBezTo>
                  <a:cubicBezTo>
                    <a:pt x="636312" y="746848"/>
                    <a:pt x="529700" y="932368"/>
                    <a:pt x="367545" y="1041917"/>
                  </a:cubicBezTo>
                  <a:lnTo>
                    <a:pt x="297719" y="1079818"/>
                  </a:lnTo>
                  <a:lnTo>
                    <a:pt x="299911" y="1058070"/>
                  </a:lnTo>
                  <a:cubicBezTo>
                    <a:pt x="299911" y="847650"/>
                    <a:pt x="193299" y="662130"/>
                    <a:pt x="31144" y="552580"/>
                  </a:cubicBezTo>
                  <a:lnTo>
                    <a:pt x="0" y="535675"/>
                  </a:lnTo>
                  <a:lnTo>
                    <a:pt x="460" y="531111"/>
                  </a:lnTo>
                  <a:lnTo>
                    <a:pt x="42086" y="508517"/>
                  </a:lnTo>
                  <a:cubicBezTo>
                    <a:pt x="204241" y="398967"/>
                    <a:pt x="310853" y="213447"/>
                    <a:pt x="310853" y="3027"/>
                  </a:cubicBezTo>
                  <a:lnTo>
                    <a:pt x="31054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9EA4B260-BBDD-4F9C-9D49-134822C7BF33}"/>
                </a:ext>
              </a:extLst>
            </p:cNvPr>
            <p:cNvSpPr/>
            <p:nvPr/>
          </p:nvSpPr>
          <p:spPr>
            <a:xfrm>
              <a:off x="6399075" y="2563025"/>
              <a:ext cx="579639" cy="515021"/>
            </a:xfrm>
            <a:custGeom>
              <a:avLst/>
              <a:gdLst>
                <a:gd name="connsiteX0" fmla="*/ 306649 w 579639"/>
                <a:gd name="connsiteY0" fmla="*/ 0 h 515021"/>
                <a:gd name="connsiteX1" fmla="*/ 306526 w 579639"/>
                <a:gd name="connsiteY1" fmla="*/ 1215 h 515021"/>
                <a:gd name="connsiteX2" fmla="*/ 575293 w 579639"/>
                <a:gd name="connsiteY2" fmla="*/ 506705 h 515021"/>
                <a:gd name="connsiteX3" fmla="*/ 579639 w 579639"/>
                <a:gd name="connsiteY3" fmla="*/ 509064 h 515021"/>
                <a:gd name="connsiteX4" fmla="*/ 568664 w 579639"/>
                <a:gd name="connsiteY4" fmla="*/ 515021 h 515021"/>
                <a:gd name="connsiteX5" fmla="*/ 543810 w 579639"/>
                <a:gd name="connsiteY5" fmla="*/ 501530 h 515021"/>
                <a:gd name="connsiteX6" fmla="*/ 306526 w 579639"/>
                <a:gd name="connsiteY6" fmla="*/ 453625 h 515021"/>
                <a:gd name="connsiteX7" fmla="*/ 69242 w 579639"/>
                <a:gd name="connsiteY7" fmla="*/ 501530 h 515021"/>
                <a:gd name="connsiteX8" fmla="*/ 44388 w 579639"/>
                <a:gd name="connsiteY8" fmla="*/ 515021 h 515021"/>
                <a:gd name="connsiteX9" fmla="*/ 0 w 579639"/>
                <a:gd name="connsiteY9" fmla="*/ 490928 h 515021"/>
                <a:gd name="connsiteX10" fmla="*/ 8640 w 579639"/>
                <a:gd name="connsiteY10" fmla="*/ 405228 h 515021"/>
                <a:gd name="connsiteX11" fmla="*/ 265022 w 579639"/>
                <a:gd name="connsiteY11" fmla="*/ 22594 h 515021"/>
                <a:gd name="connsiteX12" fmla="*/ 306649 w 579639"/>
                <a:gd name="connsiteY12" fmla="*/ 0 h 51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9639" h="515021">
                  <a:moveTo>
                    <a:pt x="306649" y="0"/>
                  </a:moveTo>
                  <a:lnTo>
                    <a:pt x="306526" y="1215"/>
                  </a:lnTo>
                  <a:cubicBezTo>
                    <a:pt x="306526" y="211635"/>
                    <a:pt x="413138" y="397155"/>
                    <a:pt x="575293" y="506705"/>
                  </a:cubicBezTo>
                  <a:lnTo>
                    <a:pt x="579639" y="509064"/>
                  </a:lnTo>
                  <a:lnTo>
                    <a:pt x="568664" y="515021"/>
                  </a:lnTo>
                  <a:lnTo>
                    <a:pt x="543810" y="501530"/>
                  </a:lnTo>
                  <a:cubicBezTo>
                    <a:pt x="470879" y="470683"/>
                    <a:pt x="390694" y="453625"/>
                    <a:pt x="306526" y="453625"/>
                  </a:cubicBezTo>
                  <a:cubicBezTo>
                    <a:pt x="222358" y="453625"/>
                    <a:pt x="142173" y="470683"/>
                    <a:pt x="69242" y="501530"/>
                  </a:cubicBezTo>
                  <a:lnTo>
                    <a:pt x="44388" y="515021"/>
                  </a:lnTo>
                  <a:lnTo>
                    <a:pt x="0" y="490928"/>
                  </a:lnTo>
                  <a:lnTo>
                    <a:pt x="8640" y="405228"/>
                  </a:lnTo>
                  <a:cubicBezTo>
                    <a:pt x="41121" y="246494"/>
                    <a:pt x="135298" y="110234"/>
                    <a:pt x="265022" y="22594"/>
                  </a:cubicBezTo>
                  <a:lnTo>
                    <a:pt x="30664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AE3D279F-C5E9-40CB-8D29-91132C2E419C}"/>
                </a:ext>
              </a:extLst>
            </p:cNvPr>
            <p:cNvSpPr/>
            <p:nvPr/>
          </p:nvSpPr>
          <p:spPr>
            <a:xfrm>
              <a:off x="7033253" y="2576418"/>
              <a:ext cx="581277" cy="518313"/>
            </a:xfrm>
            <a:custGeom>
              <a:avLst/>
              <a:gdLst>
                <a:gd name="connsiteX0" fmla="*/ 295558 w 581277"/>
                <a:gd name="connsiteY0" fmla="*/ 0 h 518313"/>
                <a:gd name="connsiteX1" fmla="*/ 312510 w 581277"/>
                <a:gd name="connsiteY1" fmla="*/ 9201 h 518313"/>
                <a:gd name="connsiteX2" fmla="*/ 581277 w 581277"/>
                <a:gd name="connsiteY2" fmla="*/ 514691 h 518313"/>
                <a:gd name="connsiteX3" fmla="*/ 581155 w 581277"/>
                <a:gd name="connsiteY3" fmla="*/ 515906 h 518313"/>
                <a:gd name="connsiteX4" fmla="*/ 576721 w 581277"/>
                <a:gd name="connsiteY4" fmla="*/ 518313 h 518313"/>
                <a:gd name="connsiteX5" fmla="*/ 508290 w 581277"/>
                <a:gd name="connsiteY5" fmla="*/ 481170 h 518313"/>
                <a:gd name="connsiteX6" fmla="*/ 271006 w 581277"/>
                <a:gd name="connsiteY6" fmla="*/ 433265 h 518313"/>
                <a:gd name="connsiteX7" fmla="*/ 33722 w 581277"/>
                <a:gd name="connsiteY7" fmla="*/ 481170 h 518313"/>
                <a:gd name="connsiteX8" fmla="*/ 0 w 581277"/>
                <a:gd name="connsiteY8" fmla="*/ 499474 h 518313"/>
                <a:gd name="connsiteX9" fmla="*/ 3562 w 581277"/>
                <a:gd name="connsiteY9" fmla="*/ 464134 h 518313"/>
                <a:gd name="connsiteX10" fmla="*/ 13181 w 581277"/>
                <a:gd name="connsiteY10" fmla="*/ 458913 h 518313"/>
                <a:gd name="connsiteX11" fmla="*/ 269563 w 581277"/>
                <a:gd name="connsiteY11" fmla="*/ 76279 h 518313"/>
                <a:gd name="connsiteX12" fmla="*/ 276193 w 581277"/>
                <a:gd name="connsiteY12" fmla="*/ 10511 h 518313"/>
                <a:gd name="connsiteX13" fmla="*/ 295558 w 581277"/>
                <a:gd name="connsiteY13" fmla="*/ 0 h 51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1277" h="518313">
                  <a:moveTo>
                    <a:pt x="295558" y="0"/>
                  </a:moveTo>
                  <a:lnTo>
                    <a:pt x="312510" y="9201"/>
                  </a:lnTo>
                  <a:cubicBezTo>
                    <a:pt x="474665" y="118750"/>
                    <a:pt x="581277" y="304270"/>
                    <a:pt x="581277" y="514691"/>
                  </a:cubicBezTo>
                  <a:lnTo>
                    <a:pt x="581155" y="515906"/>
                  </a:lnTo>
                  <a:lnTo>
                    <a:pt x="576721" y="518313"/>
                  </a:lnTo>
                  <a:lnTo>
                    <a:pt x="508290" y="481170"/>
                  </a:lnTo>
                  <a:cubicBezTo>
                    <a:pt x="435359" y="450323"/>
                    <a:pt x="355174" y="433265"/>
                    <a:pt x="271006" y="433265"/>
                  </a:cubicBezTo>
                  <a:cubicBezTo>
                    <a:pt x="186838" y="433265"/>
                    <a:pt x="106654" y="450323"/>
                    <a:pt x="33722" y="481170"/>
                  </a:cubicBezTo>
                  <a:lnTo>
                    <a:pt x="0" y="499474"/>
                  </a:lnTo>
                  <a:lnTo>
                    <a:pt x="3562" y="464134"/>
                  </a:lnTo>
                  <a:lnTo>
                    <a:pt x="13181" y="458913"/>
                  </a:lnTo>
                  <a:cubicBezTo>
                    <a:pt x="142905" y="371273"/>
                    <a:pt x="237082" y="235013"/>
                    <a:pt x="269563" y="76279"/>
                  </a:cubicBezTo>
                  <a:lnTo>
                    <a:pt x="276193" y="10511"/>
                  </a:lnTo>
                  <a:lnTo>
                    <a:pt x="29555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A0F9440D-6839-4590-9D29-3F74D8A788A8}"/>
                </a:ext>
              </a:extLst>
            </p:cNvPr>
            <p:cNvSpPr/>
            <p:nvPr/>
          </p:nvSpPr>
          <p:spPr>
            <a:xfrm>
              <a:off x="6978713" y="3066183"/>
              <a:ext cx="10976" cy="11298"/>
            </a:xfrm>
            <a:custGeom>
              <a:avLst/>
              <a:gdLst>
                <a:gd name="connsiteX0" fmla="*/ 10878 w 10976"/>
                <a:gd name="connsiteY0" fmla="*/ 0 h 11298"/>
                <a:gd name="connsiteX1" fmla="*/ 10976 w 10976"/>
                <a:gd name="connsiteY1" fmla="*/ 976 h 11298"/>
                <a:gd name="connsiteX2" fmla="*/ 9936 w 10976"/>
                <a:gd name="connsiteY2" fmla="*/ 11298 h 11298"/>
                <a:gd name="connsiteX3" fmla="*/ 0 w 10976"/>
                <a:gd name="connsiteY3" fmla="*/ 5905 h 11298"/>
                <a:gd name="connsiteX4" fmla="*/ 10878 w 10976"/>
                <a:gd name="connsiteY4" fmla="*/ 0 h 1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76" h="11298">
                  <a:moveTo>
                    <a:pt x="10878" y="0"/>
                  </a:moveTo>
                  <a:lnTo>
                    <a:pt x="10976" y="976"/>
                  </a:lnTo>
                  <a:lnTo>
                    <a:pt x="9936" y="11298"/>
                  </a:lnTo>
                  <a:lnTo>
                    <a:pt x="0" y="5905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1776D6A5-A2D8-43AE-B75A-EE0467CC7821}"/>
                </a:ext>
              </a:extLst>
            </p:cNvPr>
            <p:cNvSpPr/>
            <p:nvPr/>
          </p:nvSpPr>
          <p:spPr>
            <a:xfrm>
              <a:off x="7009486" y="3075892"/>
              <a:ext cx="23766" cy="24775"/>
            </a:xfrm>
            <a:custGeom>
              <a:avLst/>
              <a:gdLst>
                <a:gd name="connsiteX0" fmla="*/ 23766 w 23766"/>
                <a:gd name="connsiteY0" fmla="*/ 0 h 24775"/>
                <a:gd name="connsiteX1" fmla="*/ 21573 w 23766"/>
                <a:gd name="connsiteY1" fmla="*/ 21748 h 24775"/>
                <a:gd name="connsiteX2" fmla="*/ 21878 w 23766"/>
                <a:gd name="connsiteY2" fmla="*/ 24775 h 24775"/>
                <a:gd name="connsiteX3" fmla="*/ 0 w 23766"/>
                <a:gd name="connsiteY3" fmla="*/ 12900 h 24775"/>
                <a:gd name="connsiteX4" fmla="*/ 23766 w 23766"/>
                <a:gd name="connsiteY4" fmla="*/ 0 h 2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6" h="24775">
                  <a:moveTo>
                    <a:pt x="23766" y="0"/>
                  </a:moveTo>
                  <a:lnTo>
                    <a:pt x="21573" y="21748"/>
                  </a:lnTo>
                  <a:lnTo>
                    <a:pt x="21878" y="24775"/>
                  </a:lnTo>
                  <a:lnTo>
                    <a:pt x="0" y="12900"/>
                  </a:lnTo>
                  <a:lnTo>
                    <a:pt x="23766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AA247001-2329-4AE7-BA22-7149B86DC35D}"/>
                </a:ext>
              </a:extLst>
            </p:cNvPr>
            <p:cNvSpPr/>
            <p:nvPr/>
          </p:nvSpPr>
          <p:spPr>
            <a:xfrm>
              <a:off x="6987510" y="3077482"/>
              <a:ext cx="21976" cy="17267"/>
            </a:xfrm>
            <a:custGeom>
              <a:avLst/>
              <a:gdLst>
                <a:gd name="connsiteX0" fmla="*/ 1139 w 21976"/>
                <a:gd name="connsiteY0" fmla="*/ 0 h 17267"/>
                <a:gd name="connsiteX1" fmla="*/ 21976 w 21976"/>
                <a:gd name="connsiteY1" fmla="*/ 11310 h 17267"/>
                <a:gd name="connsiteX2" fmla="*/ 11001 w 21976"/>
                <a:gd name="connsiteY2" fmla="*/ 17267 h 17267"/>
                <a:gd name="connsiteX3" fmla="*/ 0 w 21976"/>
                <a:gd name="connsiteY3" fmla="*/ 11295 h 17267"/>
                <a:gd name="connsiteX4" fmla="*/ 1139 w 21976"/>
                <a:gd name="connsiteY4" fmla="*/ 0 h 1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6" h="17267">
                  <a:moveTo>
                    <a:pt x="1139" y="0"/>
                  </a:moveTo>
                  <a:lnTo>
                    <a:pt x="21976" y="11310"/>
                  </a:lnTo>
                  <a:lnTo>
                    <a:pt x="11001" y="17267"/>
                  </a:lnTo>
                  <a:lnTo>
                    <a:pt x="0" y="11295"/>
                  </a:lnTo>
                  <a:lnTo>
                    <a:pt x="113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F34B5FA3-8B2A-4EBD-AE27-B48E2B03B70E}"/>
                </a:ext>
              </a:extLst>
            </p:cNvPr>
            <p:cNvSpPr/>
            <p:nvPr/>
          </p:nvSpPr>
          <p:spPr>
            <a:xfrm>
              <a:off x="6396578" y="3078046"/>
              <a:ext cx="590933" cy="522001"/>
            </a:xfrm>
            <a:custGeom>
              <a:avLst/>
              <a:gdLst>
                <a:gd name="connsiteX0" fmla="*/ 46885 w 590933"/>
                <a:gd name="connsiteY0" fmla="*/ 0 h 522001"/>
                <a:gd name="connsiteX1" fmla="*/ 71739 w 590933"/>
                <a:gd name="connsiteY1" fmla="*/ 13490 h 522001"/>
                <a:gd name="connsiteX2" fmla="*/ 309023 w 590933"/>
                <a:gd name="connsiteY2" fmla="*/ 61395 h 522001"/>
                <a:gd name="connsiteX3" fmla="*/ 546307 w 590933"/>
                <a:gd name="connsiteY3" fmla="*/ 13490 h 522001"/>
                <a:gd name="connsiteX4" fmla="*/ 571161 w 590933"/>
                <a:gd name="connsiteY4" fmla="*/ 0 h 522001"/>
                <a:gd name="connsiteX5" fmla="*/ 590933 w 590933"/>
                <a:gd name="connsiteY5" fmla="*/ 10731 h 522001"/>
                <a:gd name="connsiteX6" fmla="*/ 589659 w 590933"/>
                <a:gd name="connsiteY6" fmla="*/ 23366 h 522001"/>
                <a:gd name="connsiteX7" fmla="*/ 566848 w 590933"/>
                <a:gd name="connsiteY7" fmla="*/ 35747 h 522001"/>
                <a:gd name="connsiteX8" fmla="*/ 310466 w 590933"/>
                <a:gd name="connsiteY8" fmla="*/ 418381 h 522001"/>
                <a:gd name="connsiteX9" fmla="*/ 301534 w 590933"/>
                <a:gd name="connsiteY9" fmla="*/ 506986 h 522001"/>
                <a:gd name="connsiteX10" fmla="*/ 273871 w 590933"/>
                <a:gd name="connsiteY10" fmla="*/ 522001 h 522001"/>
                <a:gd name="connsiteX11" fmla="*/ 267519 w 590933"/>
                <a:gd name="connsiteY11" fmla="*/ 518553 h 522001"/>
                <a:gd name="connsiteX12" fmla="*/ 11137 w 590933"/>
                <a:gd name="connsiteY12" fmla="*/ 135919 h 522001"/>
                <a:gd name="connsiteX13" fmla="*/ 0 w 590933"/>
                <a:gd name="connsiteY13" fmla="*/ 25448 h 522001"/>
                <a:gd name="connsiteX14" fmla="*/ 46885 w 590933"/>
                <a:gd name="connsiteY14" fmla="*/ 0 h 52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0933" h="522001">
                  <a:moveTo>
                    <a:pt x="46885" y="0"/>
                  </a:moveTo>
                  <a:lnTo>
                    <a:pt x="71739" y="13490"/>
                  </a:lnTo>
                  <a:cubicBezTo>
                    <a:pt x="144670" y="44337"/>
                    <a:pt x="224855" y="61395"/>
                    <a:pt x="309023" y="61395"/>
                  </a:cubicBezTo>
                  <a:cubicBezTo>
                    <a:pt x="393191" y="61395"/>
                    <a:pt x="473376" y="44337"/>
                    <a:pt x="546307" y="13490"/>
                  </a:cubicBezTo>
                  <a:lnTo>
                    <a:pt x="571161" y="0"/>
                  </a:lnTo>
                  <a:lnTo>
                    <a:pt x="590933" y="10731"/>
                  </a:lnTo>
                  <a:lnTo>
                    <a:pt x="589659" y="23366"/>
                  </a:lnTo>
                  <a:lnTo>
                    <a:pt x="566848" y="35747"/>
                  </a:lnTo>
                  <a:cubicBezTo>
                    <a:pt x="437124" y="123387"/>
                    <a:pt x="342948" y="259647"/>
                    <a:pt x="310466" y="418381"/>
                  </a:cubicBezTo>
                  <a:lnTo>
                    <a:pt x="301534" y="506986"/>
                  </a:lnTo>
                  <a:lnTo>
                    <a:pt x="273871" y="522001"/>
                  </a:lnTo>
                  <a:lnTo>
                    <a:pt x="267519" y="518553"/>
                  </a:lnTo>
                  <a:cubicBezTo>
                    <a:pt x="137795" y="430913"/>
                    <a:pt x="43618" y="294653"/>
                    <a:pt x="11137" y="135919"/>
                  </a:cubicBezTo>
                  <a:lnTo>
                    <a:pt x="0" y="25448"/>
                  </a:lnTo>
                  <a:lnTo>
                    <a:pt x="46885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2488288E-3D99-4E6C-9B67-2B7766974A87}"/>
                </a:ext>
              </a:extLst>
            </p:cNvPr>
            <p:cNvSpPr/>
            <p:nvPr/>
          </p:nvSpPr>
          <p:spPr>
            <a:xfrm>
              <a:off x="7031365" y="3094730"/>
              <a:ext cx="582583" cy="517600"/>
            </a:xfrm>
            <a:custGeom>
              <a:avLst/>
              <a:gdLst>
                <a:gd name="connsiteX0" fmla="*/ 578609 w 582583"/>
                <a:gd name="connsiteY0" fmla="*/ 0 h 517600"/>
                <a:gd name="connsiteX1" fmla="*/ 582583 w 582583"/>
                <a:gd name="connsiteY1" fmla="*/ 2157 h 517600"/>
                <a:gd name="connsiteX2" fmla="*/ 570780 w 582583"/>
                <a:gd name="connsiteY2" fmla="*/ 119234 h 517600"/>
                <a:gd name="connsiteX3" fmla="*/ 314398 w 582583"/>
                <a:gd name="connsiteY3" fmla="*/ 501868 h 517600"/>
                <a:gd name="connsiteX4" fmla="*/ 285414 w 582583"/>
                <a:gd name="connsiteY4" fmla="*/ 517600 h 517600"/>
                <a:gd name="connsiteX5" fmla="*/ 282261 w 582583"/>
                <a:gd name="connsiteY5" fmla="*/ 515889 h 517600"/>
                <a:gd name="connsiteX6" fmla="*/ 271451 w 582583"/>
                <a:gd name="connsiteY6" fmla="*/ 408663 h 517600"/>
                <a:gd name="connsiteX7" fmla="*/ 15069 w 582583"/>
                <a:gd name="connsiteY7" fmla="*/ 26029 h 517600"/>
                <a:gd name="connsiteX8" fmla="*/ 1271 w 582583"/>
                <a:gd name="connsiteY8" fmla="*/ 18540 h 517600"/>
                <a:gd name="connsiteX9" fmla="*/ 0 w 582583"/>
                <a:gd name="connsiteY9" fmla="*/ 5936 h 517600"/>
                <a:gd name="connsiteX10" fmla="*/ 46552 w 582583"/>
                <a:gd name="connsiteY10" fmla="*/ 31204 h 517600"/>
                <a:gd name="connsiteX11" fmla="*/ 283836 w 582583"/>
                <a:gd name="connsiteY11" fmla="*/ 79109 h 517600"/>
                <a:gd name="connsiteX12" fmla="*/ 521120 w 582583"/>
                <a:gd name="connsiteY12" fmla="*/ 31204 h 517600"/>
                <a:gd name="connsiteX13" fmla="*/ 578609 w 582583"/>
                <a:gd name="connsiteY13" fmla="*/ 0 h 51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583" h="517600">
                  <a:moveTo>
                    <a:pt x="578609" y="0"/>
                  </a:moveTo>
                  <a:lnTo>
                    <a:pt x="582583" y="2157"/>
                  </a:lnTo>
                  <a:lnTo>
                    <a:pt x="570780" y="119234"/>
                  </a:lnTo>
                  <a:cubicBezTo>
                    <a:pt x="538299" y="277968"/>
                    <a:pt x="444122" y="414228"/>
                    <a:pt x="314398" y="501868"/>
                  </a:cubicBezTo>
                  <a:lnTo>
                    <a:pt x="285414" y="517600"/>
                  </a:lnTo>
                  <a:lnTo>
                    <a:pt x="282261" y="515889"/>
                  </a:lnTo>
                  <a:lnTo>
                    <a:pt x="271451" y="408663"/>
                  </a:lnTo>
                  <a:cubicBezTo>
                    <a:pt x="238970" y="249929"/>
                    <a:pt x="144793" y="113669"/>
                    <a:pt x="15069" y="26029"/>
                  </a:cubicBezTo>
                  <a:lnTo>
                    <a:pt x="1271" y="18540"/>
                  </a:lnTo>
                  <a:lnTo>
                    <a:pt x="0" y="5936"/>
                  </a:lnTo>
                  <a:lnTo>
                    <a:pt x="46552" y="31204"/>
                  </a:lnTo>
                  <a:cubicBezTo>
                    <a:pt x="119484" y="62051"/>
                    <a:pt x="199668" y="79109"/>
                    <a:pt x="283836" y="79109"/>
                  </a:cubicBezTo>
                  <a:cubicBezTo>
                    <a:pt x="368004" y="79109"/>
                    <a:pt x="448189" y="62051"/>
                    <a:pt x="521120" y="31204"/>
                  </a:cubicBezTo>
                  <a:lnTo>
                    <a:pt x="578609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DD778098-8839-4C73-A0A7-5B5B888929D8}"/>
                </a:ext>
              </a:extLst>
            </p:cNvPr>
            <p:cNvSpPr/>
            <p:nvPr/>
          </p:nvSpPr>
          <p:spPr>
            <a:xfrm>
              <a:off x="6695242" y="3094748"/>
              <a:ext cx="618711" cy="605960"/>
            </a:xfrm>
            <a:custGeom>
              <a:avLst/>
              <a:gdLst>
                <a:gd name="connsiteX0" fmla="*/ 303270 w 618711"/>
                <a:gd name="connsiteY0" fmla="*/ 0 h 605960"/>
                <a:gd name="connsiteX1" fmla="*/ 337394 w 618711"/>
                <a:gd name="connsiteY1" fmla="*/ 18522 h 605960"/>
                <a:gd name="connsiteX2" fmla="*/ 348203 w 618711"/>
                <a:gd name="connsiteY2" fmla="*/ 125747 h 605960"/>
                <a:gd name="connsiteX3" fmla="*/ 604585 w 618711"/>
                <a:gd name="connsiteY3" fmla="*/ 508381 h 605960"/>
                <a:gd name="connsiteX4" fmla="*/ 618384 w 618711"/>
                <a:gd name="connsiteY4" fmla="*/ 515871 h 605960"/>
                <a:gd name="connsiteX5" fmla="*/ 618711 w 618711"/>
                <a:gd name="connsiteY5" fmla="*/ 519116 h 605960"/>
                <a:gd name="connsiteX6" fmla="*/ 546972 w 618711"/>
                <a:gd name="connsiteY6" fmla="*/ 558055 h 605960"/>
                <a:gd name="connsiteX7" fmla="*/ 309688 w 618711"/>
                <a:gd name="connsiteY7" fmla="*/ 605960 h 605960"/>
                <a:gd name="connsiteX8" fmla="*/ 72404 w 618711"/>
                <a:gd name="connsiteY8" fmla="*/ 558055 h 605960"/>
                <a:gd name="connsiteX9" fmla="*/ 0 w 618711"/>
                <a:gd name="connsiteY9" fmla="*/ 518755 h 605960"/>
                <a:gd name="connsiteX10" fmla="*/ 2870 w 618711"/>
                <a:gd name="connsiteY10" fmla="*/ 490283 h 605960"/>
                <a:gd name="connsiteX11" fmla="*/ 25681 w 618711"/>
                <a:gd name="connsiteY11" fmla="*/ 477901 h 605960"/>
                <a:gd name="connsiteX12" fmla="*/ 282063 w 618711"/>
                <a:gd name="connsiteY12" fmla="*/ 95267 h 605960"/>
                <a:gd name="connsiteX13" fmla="*/ 290995 w 618711"/>
                <a:gd name="connsiteY13" fmla="*/ 6663 h 605960"/>
                <a:gd name="connsiteX14" fmla="*/ 303270 w 618711"/>
                <a:gd name="connsiteY14" fmla="*/ 0 h 60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8711" h="605960">
                  <a:moveTo>
                    <a:pt x="303270" y="0"/>
                  </a:moveTo>
                  <a:lnTo>
                    <a:pt x="337394" y="18522"/>
                  </a:lnTo>
                  <a:lnTo>
                    <a:pt x="348203" y="125747"/>
                  </a:lnTo>
                  <a:cubicBezTo>
                    <a:pt x="380685" y="284481"/>
                    <a:pt x="474861" y="420741"/>
                    <a:pt x="604585" y="508381"/>
                  </a:cubicBezTo>
                  <a:lnTo>
                    <a:pt x="618384" y="515871"/>
                  </a:lnTo>
                  <a:lnTo>
                    <a:pt x="618711" y="519116"/>
                  </a:lnTo>
                  <a:lnTo>
                    <a:pt x="546972" y="558055"/>
                  </a:lnTo>
                  <a:cubicBezTo>
                    <a:pt x="474041" y="588902"/>
                    <a:pt x="393856" y="605960"/>
                    <a:pt x="309688" y="605960"/>
                  </a:cubicBezTo>
                  <a:cubicBezTo>
                    <a:pt x="225520" y="605960"/>
                    <a:pt x="145336" y="588902"/>
                    <a:pt x="72404" y="558055"/>
                  </a:cubicBezTo>
                  <a:lnTo>
                    <a:pt x="0" y="518755"/>
                  </a:lnTo>
                  <a:lnTo>
                    <a:pt x="2870" y="490283"/>
                  </a:lnTo>
                  <a:lnTo>
                    <a:pt x="25681" y="477901"/>
                  </a:lnTo>
                  <a:cubicBezTo>
                    <a:pt x="155405" y="390261"/>
                    <a:pt x="249582" y="254001"/>
                    <a:pt x="282063" y="95267"/>
                  </a:cubicBezTo>
                  <a:lnTo>
                    <a:pt x="290995" y="6663"/>
                  </a:lnTo>
                  <a:lnTo>
                    <a:pt x="30327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0D442194-AD6A-4388-B4E1-EB980EE0137B}"/>
                </a:ext>
              </a:extLst>
            </p:cNvPr>
            <p:cNvSpPr/>
            <p:nvPr/>
          </p:nvSpPr>
          <p:spPr>
            <a:xfrm>
              <a:off x="6096001" y="3600047"/>
              <a:ext cx="915347" cy="635803"/>
            </a:xfrm>
            <a:custGeom>
              <a:avLst/>
              <a:gdLst>
                <a:gd name="connsiteX0" fmla="*/ 574448 w 915347"/>
                <a:gd name="connsiteY0" fmla="*/ 0 h 635803"/>
                <a:gd name="connsiteX1" fmla="*/ 599241 w 915347"/>
                <a:gd name="connsiteY1" fmla="*/ 13457 h 635803"/>
                <a:gd name="connsiteX2" fmla="*/ 598658 w 915347"/>
                <a:gd name="connsiteY2" fmla="*/ 19236 h 635803"/>
                <a:gd name="connsiteX3" fmla="*/ 867425 w 915347"/>
                <a:gd name="connsiteY3" fmla="*/ 524726 h 635803"/>
                <a:gd name="connsiteX4" fmla="*/ 915347 w 915347"/>
                <a:gd name="connsiteY4" fmla="*/ 550737 h 635803"/>
                <a:gd name="connsiteX5" fmla="*/ 846884 w 915347"/>
                <a:gd name="connsiteY5" fmla="*/ 587898 h 635803"/>
                <a:gd name="connsiteX6" fmla="*/ 609600 w 915347"/>
                <a:gd name="connsiteY6" fmla="*/ 635803 h 635803"/>
                <a:gd name="connsiteX7" fmla="*/ 0 w 915347"/>
                <a:gd name="connsiteY7" fmla="*/ 26203 h 635803"/>
                <a:gd name="connsiteX8" fmla="*/ 2179 w 915347"/>
                <a:gd name="connsiteY8" fmla="*/ 4586 h 635803"/>
                <a:gd name="connsiteX9" fmla="*/ 46805 w 915347"/>
                <a:gd name="connsiteY9" fmla="*/ 28808 h 635803"/>
                <a:gd name="connsiteX10" fmla="*/ 284089 w 915347"/>
                <a:gd name="connsiteY10" fmla="*/ 76713 h 635803"/>
                <a:gd name="connsiteX11" fmla="*/ 521373 w 915347"/>
                <a:gd name="connsiteY11" fmla="*/ 28808 h 635803"/>
                <a:gd name="connsiteX12" fmla="*/ 574448 w 915347"/>
                <a:gd name="connsiteY12" fmla="*/ 0 h 63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5347" h="635803">
                  <a:moveTo>
                    <a:pt x="574448" y="0"/>
                  </a:moveTo>
                  <a:lnTo>
                    <a:pt x="599241" y="13457"/>
                  </a:lnTo>
                  <a:lnTo>
                    <a:pt x="598658" y="19236"/>
                  </a:lnTo>
                  <a:cubicBezTo>
                    <a:pt x="598658" y="229657"/>
                    <a:pt x="705270" y="415177"/>
                    <a:pt x="867425" y="524726"/>
                  </a:cubicBezTo>
                  <a:lnTo>
                    <a:pt x="915347" y="550737"/>
                  </a:lnTo>
                  <a:lnTo>
                    <a:pt x="846884" y="587898"/>
                  </a:lnTo>
                  <a:cubicBezTo>
                    <a:pt x="773953" y="618745"/>
                    <a:pt x="693768" y="635803"/>
                    <a:pt x="609600" y="635803"/>
                  </a:cubicBezTo>
                  <a:cubicBezTo>
                    <a:pt x="272927" y="635803"/>
                    <a:pt x="0" y="362876"/>
                    <a:pt x="0" y="26203"/>
                  </a:cubicBezTo>
                  <a:lnTo>
                    <a:pt x="2179" y="4586"/>
                  </a:lnTo>
                  <a:lnTo>
                    <a:pt x="46805" y="28808"/>
                  </a:lnTo>
                  <a:cubicBezTo>
                    <a:pt x="119736" y="59655"/>
                    <a:pt x="199921" y="76713"/>
                    <a:pt x="284089" y="76713"/>
                  </a:cubicBezTo>
                  <a:cubicBezTo>
                    <a:pt x="368257" y="76713"/>
                    <a:pt x="448441" y="59655"/>
                    <a:pt x="521373" y="28808"/>
                  </a:cubicBezTo>
                  <a:lnTo>
                    <a:pt x="574448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9B8596FB-9B0C-4672-8A0B-ABA7052E0CBA}"/>
                </a:ext>
              </a:extLst>
            </p:cNvPr>
            <p:cNvSpPr/>
            <p:nvPr/>
          </p:nvSpPr>
          <p:spPr>
            <a:xfrm>
              <a:off x="7011348" y="3612330"/>
              <a:ext cx="900319" cy="616552"/>
            </a:xfrm>
            <a:custGeom>
              <a:avLst/>
              <a:gdLst>
                <a:gd name="connsiteX0" fmla="*/ 305431 w 900319"/>
                <a:gd name="connsiteY0" fmla="*/ 0 h 616552"/>
                <a:gd name="connsiteX1" fmla="*/ 392028 w 900319"/>
                <a:gd name="connsiteY1" fmla="*/ 47004 h 616552"/>
                <a:gd name="connsiteX2" fmla="*/ 629312 w 900319"/>
                <a:gd name="connsiteY2" fmla="*/ 94909 h 616552"/>
                <a:gd name="connsiteX3" fmla="*/ 866596 w 900319"/>
                <a:gd name="connsiteY3" fmla="*/ 47004 h 616552"/>
                <a:gd name="connsiteX4" fmla="*/ 900319 w 900319"/>
                <a:gd name="connsiteY4" fmla="*/ 28700 h 616552"/>
                <a:gd name="connsiteX5" fmla="*/ 890126 w 900319"/>
                <a:gd name="connsiteY5" fmla="*/ 129808 h 616552"/>
                <a:gd name="connsiteX6" fmla="*/ 292911 w 900319"/>
                <a:gd name="connsiteY6" fmla="*/ 616552 h 616552"/>
                <a:gd name="connsiteX7" fmla="*/ 55627 w 900319"/>
                <a:gd name="connsiteY7" fmla="*/ 568647 h 616552"/>
                <a:gd name="connsiteX8" fmla="*/ 0 w 900319"/>
                <a:gd name="connsiteY8" fmla="*/ 538453 h 616552"/>
                <a:gd name="connsiteX9" fmla="*/ 35086 w 900319"/>
                <a:gd name="connsiteY9" fmla="*/ 519409 h 616552"/>
                <a:gd name="connsiteX10" fmla="*/ 303853 w 900319"/>
                <a:gd name="connsiteY10" fmla="*/ 13919 h 616552"/>
                <a:gd name="connsiteX11" fmla="*/ 302605 w 900319"/>
                <a:gd name="connsiteY11" fmla="*/ 1534 h 616552"/>
                <a:gd name="connsiteX12" fmla="*/ 305431 w 900319"/>
                <a:gd name="connsiteY12" fmla="*/ 0 h 61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319" h="616552">
                  <a:moveTo>
                    <a:pt x="305431" y="0"/>
                  </a:moveTo>
                  <a:lnTo>
                    <a:pt x="392028" y="47004"/>
                  </a:lnTo>
                  <a:cubicBezTo>
                    <a:pt x="464960" y="77851"/>
                    <a:pt x="545144" y="94909"/>
                    <a:pt x="629312" y="94909"/>
                  </a:cubicBezTo>
                  <a:cubicBezTo>
                    <a:pt x="713480" y="94909"/>
                    <a:pt x="793665" y="77851"/>
                    <a:pt x="866596" y="47004"/>
                  </a:cubicBezTo>
                  <a:lnTo>
                    <a:pt x="900319" y="28700"/>
                  </a:lnTo>
                  <a:lnTo>
                    <a:pt x="890126" y="129808"/>
                  </a:lnTo>
                  <a:cubicBezTo>
                    <a:pt x="833283" y="407592"/>
                    <a:pt x="587500" y="616552"/>
                    <a:pt x="292911" y="616552"/>
                  </a:cubicBezTo>
                  <a:cubicBezTo>
                    <a:pt x="208743" y="616552"/>
                    <a:pt x="128559" y="599494"/>
                    <a:pt x="55627" y="568647"/>
                  </a:cubicBezTo>
                  <a:lnTo>
                    <a:pt x="0" y="538453"/>
                  </a:lnTo>
                  <a:lnTo>
                    <a:pt x="35086" y="519409"/>
                  </a:lnTo>
                  <a:cubicBezTo>
                    <a:pt x="197241" y="409860"/>
                    <a:pt x="303853" y="224340"/>
                    <a:pt x="303853" y="13919"/>
                  </a:cubicBezTo>
                  <a:lnTo>
                    <a:pt x="302605" y="1534"/>
                  </a:lnTo>
                  <a:lnTo>
                    <a:pt x="30543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B3B7C88B-208D-4C70-8DE1-F2D937849D13}"/>
                </a:ext>
              </a:extLst>
            </p:cNvPr>
            <p:cNvSpPr/>
            <p:nvPr/>
          </p:nvSpPr>
          <p:spPr>
            <a:xfrm>
              <a:off x="6973233" y="305176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52BFE7C-470C-4374-9CD9-489FFD970CEC}"/>
                </a:ext>
              </a:extLst>
            </p:cNvPr>
            <p:cNvSpPr/>
            <p:nvPr/>
          </p:nvSpPr>
          <p:spPr>
            <a:xfrm>
              <a:off x="6684211" y="2533789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56627261-FD5B-48F4-9B4A-70F83EF6129F}"/>
                </a:ext>
              </a:extLst>
            </p:cNvPr>
            <p:cNvSpPr/>
            <p:nvPr/>
          </p:nvSpPr>
          <p:spPr>
            <a:xfrm>
              <a:off x="6377244" y="306517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D1E32FC-BF11-437E-9207-CDCB79FC4530}"/>
                </a:ext>
              </a:extLst>
            </p:cNvPr>
            <p:cNvSpPr/>
            <p:nvPr/>
          </p:nvSpPr>
          <p:spPr>
            <a:xfrm>
              <a:off x="6667634" y="358444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588754F-60BB-4D7F-B0A5-E4898EFD88AB}"/>
                </a:ext>
              </a:extLst>
            </p:cNvPr>
            <p:cNvSpPr/>
            <p:nvPr/>
          </p:nvSpPr>
          <p:spPr>
            <a:xfrm>
              <a:off x="7278080" y="358444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78E19228-25CB-4B18-88A7-81B134DD95F2}"/>
                </a:ext>
              </a:extLst>
            </p:cNvPr>
            <p:cNvSpPr/>
            <p:nvPr/>
          </p:nvSpPr>
          <p:spPr>
            <a:xfrm>
              <a:off x="7597080" y="3050537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B92F0F3-017D-4915-A1B0-2C5990D565C6}"/>
                </a:ext>
              </a:extLst>
            </p:cNvPr>
            <p:cNvSpPr/>
            <p:nvPr/>
          </p:nvSpPr>
          <p:spPr>
            <a:xfrm>
              <a:off x="7292274" y="2547384"/>
              <a:ext cx="69669" cy="6966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3332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A10BA96D-D8A6-A28E-ADDE-FE18AA79D1D0}"/>
              </a:ext>
            </a:extLst>
          </p:cNvPr>
          <p:cNvSpPr/>
          <p:nvPr/>
        </p:nvSpPr>
        <p:spPr>
          <a:xfrm>
            <a:off x="875416" y="2064619"/>
            <a:ext cx="609686" cy="611430"/>
          </a:xfrm>
          <a:custGeom>
            <a:avLst/>
            <a:gdLst>
              <a:gd name="connsiteX0" fmla="*/ 273199 w 609686"/>
              <a:gd name="connsiteY0" fmla="*/ 0 h 611430"/>
              <a:gd name="connsiteX1" fmla="*/ 510483 w 609686"/>
              <a:gd name="connsiteY1" fmla="*/ 47905 h 611430"/>
              <a:gd name="connsiteX2" fmla="*/ 609686 w 609686"/>
              <a:gd name="connsiteY2" fmla="*/ 101751 h 611430"/>
              <a:gd name="connsiteX3" fmla="*/ 541966 w 609686"/>
              <a:gd name="connsiteY3" fmla="*/ 138509 h 611430"/>
              <a:gd name="connsiteX4" fmla="*/ 285584 w 609686"/>
              <a:gd name="connsiteY4" fmla="*/ 521143 h 611430"/>
              <a:gd name="connsiteX5" fmla="*/ 276482 w 609686"/>
              <a:gd name="connsiteY5" fmla="*/ 611430 h 611430"/>
              <a:gd name="connsiteX6" fmla="*/ 268767 w 609686"/>
              <a:gd name="connsiteY6" fmla="*/ 607242 h 611430"/>
              <a:gd name="connsiteX7" fmla="*/ 0 w 609686"/>
              <a:gd name="connsiteY7" fmla="*/ 101752 h 611430"/>
              <a:gd name="connsiteX8" fmla="*/ 3664 w 609686"/>
              <a:gd name="connsiteY8" fmla="*/ 65411 h 611430"/>
              <a:gd name="connsiteX9" fmla="*/ 35915 w 609686"/>
              <a:gd name="connsiteY9" fmla="*/ 47905 h 611430"/>
              <a:gd name="connsiteX10" fmla="*/ 273199 w 609686"/>
              <a:gd name="connsiteY10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9686" h="611430">
                <a:moveTo>
                  <a:pt x="273199" y="0"/>
                </a:moveTo>
                <a:cubicBezTo>
                  <a:pt x="357367" y="0"/>
                  <a:pt x="437551" y="17058"/>
                  <a:pt x="510483" y="47905"/>
                </a:cubicBezTo>
                <a:lnTo>
                  <a:pt x="609686" y="101751"/>
                </a:lnTo>
                <a:lnTo>
                  <a:pt x="541966" y="138509"/>
                </a:lnTo>
                <a:cubicBezTo>
                  <a:pt x="412242" y="226149"/>
                  <a:pt x="318066" y="362409"/>
                  <a:pt x="285584" y="521143"/>
                </a:cubicBezTo>
                <a:lnTo>
                  <a:pt x="276482" y="611430"/>
                </a:lnTo>
                <a:lnTo>
                  <a:pt x="268767" y="607242"/>
                </a:lnTo>
                <a:cubicBezTo>
                  <a:pt x="106612" y="497693"/>
                  <a:pt x="0" y="312173"/>
                  <a:pt x="0" y="101752"/>
                </a:cubicBezTo>
                <a:lnTo>
                  <a:pt x="3664" y="65411"/>
                </a:lnTo>
                <a:lnTo>
                  <a:pt x="35915" y="47905"/>
                </a:lnTo>
                <a:cubicBezTo>
                  <a:pt x="108847" y="17058"/>
                  <a:pt x="189031" y="0"/>
                  <a:pt x="27319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8430A995-8109-80C6-C042-0029E21EEB3C}"/>
              </a:ext>
            </a:extLst>
          </p:cNvPr>
          <p:cNvSpPr/>
          <p:nvPr/>
        </p:nvSpPr>
        <p:spPr>
          <a:xfrm>
            <a:off x="1485103" y="2099018"/>
            <a:ext cx="606231" cy="611542"/>
          </a:xfrm>
          <a:custGeom>
            <a:avLst/>
            <a:gdLst>
              <a:gd name="connsiteX0" fmla="*/ 273113 w 606231"/>
              <a:gd name="connsiteY0" fmla="*/ 0 h 611542"/>
              <a:gd name="connsiteX1" fmla="*/ 510397 w 606231"/>
              <a:gd name="connsiteY1" fmla="*/ 47905 h 611542"/>
              <a:gd name="connsiteX2" fmla="*/ 606231 w 606231"/>
              <a:gd name="connsiteY2" fmla="*/ 99922 h 611542"/>
              <a:gd name="connsiteX3" fmla="*/ 597129 w 606231"/>
              <a:gd name="connsiteY3" fmla="*/ 190209 h 611542"/>
              <a:gd name="connsiteX4" fmla="*/ 340747 w 606231"/>
              <a:gd name="connsiteY4" fmla="*/ 572843 h 611542"/>
              <a:gd name="connsiteX5" fmla="*/ 269450 w 606231"/>
              <a:gd name="connsiteY5" fmla="*/ 611542 h 611542"/>
              <a:gd name="connsiteX6" fmla="*/ 273113 w 606231"/>
              <a:gd name="connsiteY6" fmla="*/ 575201 h 611542"/>
              <a:gd name="connsiteX7" fmla="*/ 4346 w 606231"/>
              <a:gd name="connsiteY7" fmla="*/ 69711 h 611542"/>
              <a:gd name="connsiteX8" fmla="*/ 0 w 606231"/>
              <a:gd name="connsiteY8" fmla="*/ 67352 h 611542"/>
              <a:gd name="connsiteX9" fmla="*/ 35829 w 606231"/>
              <a:gd name="connsiteY9" fmla="*/ 47905 h 611542"/>
              <a:gd name="connsiteX10" fmla="*/ 273113 w 606231"/>
              <a:gd name="connsiteY10" fmla="*/ 0 h 61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6231" h="611542">
                <a:moveTo>
                  <a:pt x="273113" y="0"/>
                </a:moveTo>
                <a:cubicBezTo>
                  <a:pt x="357281" y="0"/>
                  <a:pt x="437465" y="17058"/>
                  <a:pt x="510397" y="47905"/>
                </a:cubicBezTo>
                <a:lnTo>
                  <a:pt x="606231" y="99922"/>
                </a:lnTo>
                <a:lnTo>
                  <a:pt x="597129" y="190209"/>
                </a:lnTo>
                <a:cubicBezTo>
                  <a:pt x="564648" y="348943"/>
                  <a:pt x="470471" y="485203"/>
                  <a:pt x="340747" y="572843"/>
                </a:cubicBezTo>
                <a:lnTo>
                  <a:pt x="269450" y="611542"/>
                </a:lnTo>
                <a:lnTo>
                  <a:pt x="273113" y="575201"/>
                </a:lnTo>
                <a:cubicBezTo>
                  <a:pt x="273113" y="364781"/>
                  <a:pt x="166501" y="179261"/>
                  <a:pt x="4346" y="69711"/>
                </a:cubicBezTo>
                <a:lnTo>
                  <a:pt x="0" y="67352"/>
                </a:lnTo>
                <a:lnTo>
                  <a:pt x="35829" y="47905"/>
                </a:lnTo>
                <a:cubicBezTo>
                  <a:pt x="108761" y="17058"/>
                  <a:pt x="188945" y="0"/>
                  <a:pt x="273113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474D93ED-85ED-7D36-C4D6-3E46E22A6D06}"/>
              </a:ext>
            </a:extLst>
          </p:cNvPr>
          <p:cNvSpPr/>
          <p:nvPr/>
        </p:nvSpPr>
        <p:spPr>
          <a:xfrm>
            <a:off x="539114" y="2601939"/>
            <a:ext cx="610543" cy="596393"/>
          </a:xfrm>
          <a:custGeom>
            <a:avLst/>
            <a:gdLst>
              <a:gd name="connsiteX0" fmla="*/ 283991 w 610543"/>
              <a:gd name="connsiteY0" fmla="*/ 0 h 596393"/>
              <a:gd name="connsiteX1" fmla="*/ 521275 w 610543"/>
              <a:gd name="connsiteY1" fmla="*/ 47905 h 596393"/>
              <a:gd name="connsiteX2" fmla="*/ 610543 w 610543"/>
              <a:gd name="connsiteY2" fmla="*/ 96358 h 596393"/>
              <a:gd name="connsiteX3" fmla="*/ 609625 w 610543"/>
              <a:gd name="connsiteY3" fmla="*/ 105465 h 596393"/>
              <a:gd name="connsiteX4" fmla="*/ 567998 w 610543"/>
              <a:gd name="connsiteY4" fmla="*/ 128059 h 596393"/>
              <a:gd name="connsiteX5" fmla="*/ 311616 w 610543"/>
              <a:gd name="connsiteY5" fmla="*/ 510693 h 596393"/>
              <a:gd name="connsiteX6" fmla="*/ 302977 w 610543"/>
              <a:gd name="connsiteY6" fmla="*/ 596393 h 596393"/>
              <a:gd name="connsiteX7" fmla="*/ 268669 w 610543"/>
              <a:gd name="connsiteY7" fmla="*/ 577771 h 596393"/>
              <a:gd name="connsiteX8" fmla="*/ 12287 w 610543"/>
              <a:gd name="connsiteY8" fmla="*/ 195137 h 596393"/>
              <a:gd name="connsiteX9" fmla="*/ 0 w 610543"/>
              <a:gd name="connsiteY9" fmla="*/ 73257 h 596393"/>
              <a:gd name="connsiteX10" fmla="*/ 46707 w 610543"/>
              <a:gd name="connsiteY10" fmla="*/ 47905 h 596393"/>
              <a:gd name="connsiteX11" fmla="*/ 283991 w 610543"/>
              <a:gd name="connsiteY11" fmla="*/ 0 h 596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0543" h="596393">
                <a:moveTo>
                  <a:pt x="283991" y="0"/>
                </a:moveTo>
                <a:cubicBezTo>
                  <a:pt x="368159" y="0"/>
                  <a:pt x="448343" y="17058"/>
                  <a:pt x="521275" y="47905"/>
                </a:cubicBezTo>
                <a:lnTo>
                  <a:pt x="610543" y="96358"/>
                </a:lnTo>
                <a:lnTo>
                  <a:pt x="609625" y="105465"/>
                </a:lnTo>
                <a:lnTo>
                  <a:pt x="567998" y="128059"/>
                </a:lnTo>
                <a:cubicBezTo>
                  <a:pt x="438274" y="215699"/>
                  <a:pt x="344098" y="351959"/>
                  <a:pt x="311616" y="510693"/>
                </a:cubicBezTo>
                <a:lnTo>
                  <a:pt x="302977" y="596393"/>
                </a:lnTo>
                <a:lnTo>
                  <a:pt x="268669" y="577771"/>
                </a:lnTo>
                <a:cubicBezTo>
                  <a:pt x="138945" y="490131"/>
                  <a:pt x="44769" y="353871"/>
                  <a:pt x="12287" y="195137"/>
                </a:cubicBezTo>
                <a:lnTo>
                  <a:pt x="0" y="73257"/>
                </a:lnTo>
                <a:lnTo>
                  <a:pt x="46707" y="47905"/>
                </a:lnTo>
                <a:cubicBezTo>
                  <a:pt x="119639" y="17058"/>
                  <a:pt x="199823" y="0"/>
                  <a:pt x="283991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FE0C26BA-A424-D499-1593-ED64E6A4926A}"/>
              </a:ext>
            </a:extLst>
          </p:cNvPr>
          <p:cNvSpPr/>
          <p:nvPr/>
        </p:nvSpPr>
        <p:spPr>
          <a:xfrm>
            <a:off x="1179200" y="2625887"/>
            <a:ext cx="574560" cy="150084"/>
          </a:xfrm>
          <a:custGeom>
            <a:avLst/>
            <a:gdLst>
              <a:gd name="connsiteX0" fmla="*/ 268744 w 574560"/>
              <a:gd name="connsiteY0" fmla="*/ 0 h 150084"/>
              <a:gd name="connsiteX1" fmla="*/ 506028 w 574560"/>
              <a:gd name="connsiteY1" fmla="*/ 47905 h 150084"/>
              <a:gd name="connsiteX2" fmla="*/ 574560 w 574560"/>
              <a:gd name="connsiteY2" fmla="*/ 85103 h 150084"/>
              <a:gd name="connsiteX3" fmla="*/ 543100 w 574560"/>
              <a:gd name="connsiteY3" fmla="*/ 102179 h 150084"/>
              <a:gd name="connsiteX4" fmla="*/ 305816 w 574560"/>
              <a:gd name="connsiteY4" fmla="*/ 150084 h 150084"/>
              <a:gd name="connsiteX5" fmla="*/ 68532 w 574560"/>
              <a:gd name="connsiteY5" fmla="*/ 102179 h 150084"/>
              <a:gd name="connsiteX6" fmla="*/ 0 w 574560"/>
              <a:gd name="connsiteY6" fmla="*/ 64981 h 150084"/>
              <a:gd name="connsiteX7" fmla="*/ 31460 w 574560"/>
              <a:gd name="connsiteY7" fmla="*/ 47905 h 150084"/>
              <a:gd name="connsiteX8" fmla="*/ 268744 w 574560"/>
              <a:gd name="connsiteY8" fmla="*/ 0 h 1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4560" h="150084">
                <a:moveTo>
                  <a:pt x="268744" y="0"/>
                </a:moveTo>
                <a:cubicBezTo>
                  <a:pt x="352912" y="0"/>
                  <a:pt x="433096" y="17058"/>
                  <a:pt x="506028" y="47905"/>
                </a:cubicBezTo>
                <a:lnTo>
                  <a:pt x="574560" y="85103"/>
                </a:lnTo>
                <a:lnTo>
                  <a:pt x="543100" y="102179"/>
                </a:lnTo>
                <a:cubicBezTo>
                  <a:pt x="470168" y="133026"/>
                  <a:pt x="389984" y="150084"/>
                  <a:pt x="305816" y="150084"/>
                </a:cubicBezTo>
                <a:cubicBezTo>
                  <a:pt x="221648" y="150084"/>
                  <a:pt x="141464" y="133026"/>
                  <a:pt x="68532" y="102179"/>
                </a:cubicBezTo>
                <a:lnTo>
                  <a:pt x="0" y="64981"/>
                </a:lnTo>
                <a:lnTo>
                  <a:pt x="31460" y="47905"/>
                </a:lnTo>
                <a:cubicBezTo>
                  <a:pt x="104392" y="17058"/>
                  <a:pt x="184576" y="0"/>
                  <a:pt x="26874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D72459EE-C40E-B205-469F-F3117612448B}"/>
              </a:ext>
            </a:extLst>
          </p:cNvPr>
          <p:cNvSpPr/>
          <p:nvPr/>
        </p:nvSpPr>
        <p:spPr>
          <a:xfrm>
            <a:off x="1771825" y="2632418"/>
            <a:ext cx="595990" cy="604284"/>
          </a:xfrm>
          <a:custGeom>
            <a:avLst/>
            <a:gdLst>
              <a:gd name="connsiteX0" fmla="*/ 311849 w 595990"/>
              <a:gd name="connsiteY0" fmla="*/ 0 h 604284"/>
              <a:gd name="connsiteX1" fmla="*/ 549133 w 595990"/>
              <a:gd name="connsiteY1" fmla="*/ 47905 h 604284"/>
              <a:gd name="connsiteX2" fmla="*/ 595685 w 595990"/>
              <a:gd name="connsiteY2" fmla="*/ 73173 h 604284"/>
              <a:gd name="connsiteX3" fmla="*/ 595990 w 595990"/>
              <a:gd name="connsiteY3" fmla="*/ 76200 h 604284"/>
              <a:gd name="connsiteX4" fmla="*/ 327223 w 595990"/>
              <a:gd name="connsiteY4" fmla="*/ 581690 h 604284"/>
              <a:gd name="connsiteX5" fmla="*/ 285597 w 595990"/>
              <a:gd name="connsiteY5" fmla="*/ 604284 h 604284"/>
              <a:gd name="connsiteX6" fmla="*/ 285719 w 595990"/>
              <a:gd name="connsiteY6" fmla="*/ 603069 h 604284"/>
              <a:gd name="connsiteX7" fmla="*/ 16952 w 595990"/>
              <a:gd name="connsiteY7" fmla="*/ 97579 h 604284"/>
              <a:gd name="connsiteX8" fmla="*/ 0 w 595990"/>
              <a:gd name="connsiteY8" fmla="*/ 88378 h 604284"/>
              <a:gd name="connsiteX9" fmla="*/ 74565 w 595990"/>
              <a:gd name="connsiteY9" fmla="*/ 47905 h 604284"/>
              <a:gd name="connsiteX10" fmla="*/ 311849 w 595990"/>
              <a:gd name="connsiteY10" fmla="*/ 0 h 604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5990" h="604284">
                <a:moveTo>
                  <a:pt x="311849" y="0"/>
                </a:moveTo>
                <a:cubicBezTo>
                  <a:pt x="396017" y="0"/>
                  <a:pt x="476202" y="17058"/>
                  <a:pt x="549133" y="47905"/>
                </a:cubicBezTo>
                <a:lnTo>
                  <a:pt x="595685" y="73173"/>
                </a:lnTo>
                <a:lnTo>
                  <a:pt x="595990" y="76200"/>
                </a:lnTo>
                <a:cubicBezTo>
                  <a:pt x="595990" y="286621"/>
                  <a:pt x="489378" y="472141"/>
                  <a:pt x="327223" y="581690"/>
                </a:cubicBezTo>
                <a:lnTo>
                  <a:pt x="285597" y="604284"/>
                </a:lnTo>
                <a:lnTo>
                  <a:pt x="285719" y="603069"/>
                </a:lnTo>
                <a:cubicBezTo>
                  <a:pt x="285719" y="392649"/>
                  <a:pt x="179107" y="207129"/>
                  <a:pt x="16952" y="97579"/>
                </a:cubicBezTo>
                <a:lnTo>
                  <a:pt x="0" y="88378"/>
                </a:lnTo>
                <a:lnTo>
                  <a:pt x="74565" y="47905"/>
                </a:lnTo>
                <a:cubicBezTo>
                  <a:pt x="147497" y="17058"/>
                  <a:pt x="227681" y="0"/>
                  <a:pt x="31184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0664BAF0-80C2-969D-7435-D793A4136FD3}"/>
              </a:ext>
            </a:extLst>
          </p:cNvPr>
          <p:cNvSpPr/>
          <p:nvPr/>
        </p:nvSpPr>
        <p:spPr>
          <a:xfrm>
            <a:off x="1149656" y="2676050"/>
            <a:ext cx="29544" cy="26551"/>
          </a:xfrm>
          <a:custGeom>
            <a:avLst/>
            <a:gdLst>
              <a:gd name="connsiteX0" fmla="*/ 2242 w 29544"/>
              <a:gd name="connsiteY0" fmla="*/ 0 h 26551"/>
              <a:gd name="connsiteX1" fmla="*/ 29544 w 29544"/>
              <a:gd name="connsiteY1" fmla="*/ 14819 h 26551"/>
              <a:gd name="connsiteX2" fmla="*/ 7929 w 29544"/>
              <a:gd name="connsiteY2" fmla="*/ 26551 h 26551"/>
              <a:gd name="connsiteX3" fmla="*/ 0 w 29544"/>
              <a:gd name="connsiteY3" fmla="*/ 22247 h 26551"/>
              <a:gd name="connsiteX4" fmla="*/ 2242 w 29544"/>
              <a:gd name="connsiteY4" fmla="*/ 0 h 2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44" h="26551">
                <a:moveTo>
                  <a:pt x="2242" y="0"/>
                </a:moveTo>
                <a:lnTo>
                  <a:pt x="29544" y="14819"/>
                </a:lnTo>
                <a:lnTo>
                  <a:pt x="7929" y="26551"/>
                </a:lnTo>
                <a:lnTo>
                  <a:pt x="0" y="22247"/>
                </a:lnTo>
                <a:lnTo>
                  <a:pt x="224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39D0CB75-88EA-D776-8AAA-091DF0903F54}"/>
              </a:ext>
            </a:extLst>
          </p:cNvPr>
          <p:cNvSpPr/>
          <p:nvPr/>
        </p:nvSpPr>
        <p:spPr>
          <a:xfrm>
            <a:off x="1148616" y="2702601"/>
            <a:ext cx="283991" cy="513867"/>
          </a:xfrm>
          <a:custGeom>
            <a:avLst/>
            <a:gdLst>
              <a:gd name="connsiteX0" fmla="*/ 8970 w 283991"/>
              <a:gd name="connsiteY0" fmla="*/ 0 h 513867"/>
              <a:gd name="connsiteX1" fmla="*/ 15322 w 283991"/>
              <a:gd name="connsiteY1" fmla="*/ 3448 h 513867"/>
              <a:gd name="connsiteX2" fmla="*/ 271704 w 283991"/>
              <a:gd name="connsiteY2" fmla="*/ 386082 h 513867"/>
              <a:gd name="connsiteX3" fmla="*/ 283991 w 283991"/>
              <a:gd name="connsiteY3" fmla="*/ 507962 h 513867"/>
              <a:gd name="connsiteX4" fmla="*/ 273113 w 283991"/>
              <a:gd name="connsiteY4" fmla="*/ 513867 h 513867"/>
              <a:gd name="connsiteX5" fmla="*/ 268767 w 283991"/>
              <a:gd name="connsiteY5" fmla="*/ 511508 h 513867"/>
              <a:gd name="connsiteX6" fmla="*/ 0 w 283991"/>
              <a:gd name="connsiteY6" fmla="*/ 6018 h 513867"/>
              <a:gd name="connsiteX7" fmla="*/ 123 w 283991"/>
              <a:gd name="connsiteY7" fmla="*/ 4803 h 513867"/>
              <a:gd name="connsiteX8" fmla="*/ 8970 w 283991"/>
              <a:gd name="connsiteY8" fmla="*/ 0 h 51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991" h="513867">
                <a:moveTo>
                  <a:pt x="8970" y="0"/>
                </a:moveTo>
                <a:lnTo>
                  <a:pt x="15322" y="3448"/>
                </a:lnTo>
                <a:cubicBezTo>
                  <a:pt x="145046" y="91088"/>
                  <a:pt x="239223" y="227348"/>
                  <a:pt x="271704" y="386082"/>
                </a:cubicBezTo>
                <a:lnTo>
                  <a:pt x="283991" y="507962"/>
                </a:lnTo>
                <a:lnTo>
                  <a:pt x="273113" y="513867"/>
                </a:lnTo>
                <a:lnTo>
                  <a:pt x="268767" y="511508"/>
                </a:lnTo>
                <a:cubicBezTo>
                  <a:pt x="106612" y="401959"/>
                  <a:pt x="0" y="216439"/>
                  <a:pt x="0" y="6018"/>
                </a:cubicBezTo>
                <a:lnTo>
                  <a:pt x="123" y="4803"/>
                </a:lnTo>
                <a:lnTo>
                  <a:pt x="897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D606307C-90DB-BCBB-C76D-3E119B6F9345}"/>
              </a:ext>
            </a:extLst>
          </p:cNvPr>
          <p:cNvSpPr/>
          <p:nvPr/>
        </p:nvSpPr>
        <p:spPr>
          <a:xfrm>
            <a:off x="1753760" y="2710561"/>
            <a:ext cx="792" cy="815"/>
          </a:xfrm>
          <a:custGeom>
            <a:avLst/>
            <a:gdLst>
              <a:gd name="connsiteX0" fmla="*/ 792 w 792"/>
              <a:gd name="connsiteY0" fmla="*/ 0 h 815"/>
              <a:gd name="connsiteX1" fmla="*/ 709 w 792"/>
              <a:gd name="connsiteY1" fmla="*/ 815 h 815"/>
              <a:gd name="connsiteX2" fmla="*/ 0 w 792"/>
              <a:gd name="connsiteY2" fmla="*/ 430 h 815"/>
              <a:gd name="connsiteX3" fmla="*/ 792 w 792"/>
              <a:gd name="connsiteY3" fmla="*/ 0 h 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" h="815">
                <a:moveTo>
                  <a:pt x="792" y="0"/>
                </a:moveTo>
                <a:lnTo>
                  <a:pt x="709" y="815"/>
                </a:lnTo>
                <a:lnTo>
                  <a:pt x="0" y="430"/>
                </a:lnTo>
                <a:lnTo>
                  <a:pt x="79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8CDA7C49-7FD7-63C2-1951-EFE4B396FF90}"/>
              </a:ext>
            </a:extLst>
          </p:cNvPr>
          <p:cNvSpPr/>
          <p:nvPr/>
        </p:nvSpPr>
        <p:spPr>
          <a:xfrm>
            <a:off x="1752461" y="2711375"/>
            <a:ext cx="19365" cy="19932"/>
          </a:xfrm>
          <a:custGeom>
            <a:avLst/>
            <a:gdLst>
              <a:gd name="connsiteX0" fmla="*/ 2009 w 19365"/>
              <a:gd name="connsiteY0" fmla="*/ 0 h 19932"/>
              <a:gd name="connsiteX1" fmla="*/ 19365 w 19365"/>
              <a:gd name="connsiteY1" fmla="*/ 9421 h 19932"/>
              <a:gd name="connsiteX2" fmla="*/ 0 w 19365"/>
              <a:gd name="connsiteY2" fmla="*/ 19932 h 19932"/>
              <a:gd name="connsiteX3" fmla="*/ 2009 w 19365"/>
              <a:gd name="connsiteY3" fmla="*/ 0 h 1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65" h="19932">
                <a:moveTo>
                  <a:pt x="2009" y="0"/>
                </a:moveTo>
                <a:lnTo>
                  <a:pt x="19365" y="9421"/>
                </a:lnTo>
                <a:lnTo>
                  <a:pt x="0" y="19932"/>
                </a:lnTo>
                <a:lnTo>
                  <a:pt x="200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DDB058C7-9459-7C07-0E05-0908724D4B9E}"/>
              </a:ext>
            </a:extLst>
          </p:cNvPr>
          <p:cNvSpPr/>
          <p:nvPr/>
        </p:nvSpPr>
        <p:spPr>
          <a:xfrm>
            <a:off x="1479830" y="2731308"/>
            <a:ext cx="272631" cy="453623"/>
          </a:xfrm>
          <a:custGeom>
            <a:avLst/>
            <a:gdLst>
              <a:gd name="connsiteX0" fmla="*/ 272631 w 272631"/>
              <a:gd name="connsiteY0" fmla="*/ 0 h 453623"/>
              <a:gd name="connsiteX1" fmla="*/ 266001 w 272631"/>
              <a:gd name="connsiteY1" fmla="*/ 65768 h 453623"/>
              <a:gd name="connsiteX2" fmla="*/ 9619 w 272631"/>
              <a:gd name="connsiteY2" fmla="*/ 448402 h 453623"/>
              <a:gd name="connsiteX3" fmla="*/ 0 w 272631"/>
              <a:gd name="connsiteY3" fmla="*/ 453623 h 453623"/>
              <a:gd name="connsiteX4" fmla="*/ 6630 w 272631"/>
              <a:gd name="connsiteY4" fmla="*/ 387855 h 453623"/>
              <a:gd name="connsiteX5" fmla="*/ 263012 w 272631"/>
              <a:gd name="connsiteY5" fmla="*/ 5221 h 453623"/>
              <a:gd name="connsiteX6" fmla="*/ 272631 w 272631"/>
              <a:gd name="connsiteY6" fmla="*/ 0 h 45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631" h="453623">
                <a:moveTo>
                  <a:pt x="272631" y="0"/>
                </a:moveTo>
                <a:lnTo>
                  <a:pt x="266001" y="65768"/>
                </a:lnTo>
                <a:cubicBezTo>
                  <a:pt x="233520" y="224502"/>
                  <a:pt x="139343" y="360762"/>
                  <a:pt x="9619" y="448402"/>
                </a:cubicBezTo>
                <a:lnTo>
                  <a:pt x="0" y="453623"/>
                </a:lnTo>
                <a:lnTo>
                  <a:pt x="6630" y="387855"/>
                </a:lnTo>
                <a:cubicBezTo>
                  <a:pt x="39112" y="229121"/>
                  <a:pt x="133288" y="92861"/>
                  <a:pt x="263012" y="5221"/>
                </a:cubicBezTo>
                <a:lnTo>
                  <a:pt x="27263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46DF07BC-F63D-2DBA-33A7-96677E578661}"/>
              </a:ext>
            </a:extLst>
          </p:cNvPr>
          <p:cNvSpPr/>
          <p:nvPr/>
        </p:nvSpPr>
        <p:spPr>
          <a:xfrm>
            <a:off x="1474075" y="3154062"/>
            <a:ext cx="578913" cy="164157"/>
          </a:xfrm>
          <a:custGeom>
            <a:avLst/>
            <a:gdLst>
              <a:gd name="connsiteX0" fmla="*/ 273199 w 578913"/>
              <a:gd name="connsiteY0" fmla="*/ 0 h 164157"/>
              <a:gd name="connsiteX1" fmla="*/ 510483 w 578913"/>
              <a:gd name="connsiteY1" fmla="*/ 47905 h 164157"/>
              <a:gd name="connsiteX2" fmla="*/ 578913 w 578913"/>
              <a:gd name="connsiteY2" fmla="*/ 85048 h 164157"/>
              <a:gd name="connsiteX3" fmla="*/ 521425 w 578913"/>
              <a:gd name="connsiteY3" fmla="*/ 116252 h 164157"/>
              <a:gd name="connsiteX4" fmla="*/ 284141 w 578913"/>
              <a:gd name="connsiteY4" fmla="*/ 164157 h 164157"/>
              <a:gd name="connsiteX5" fmla="*/ 46857 w 578913"/>
              <a:gd name="connsiteY5" fmla="*/ 116252 h 164157"/>
              <a:gd name="connsiteX6" fmla="*/ 305 w 578913"/>
              <a:gd name="connsiteY6" fmla="*/ 90984 h 164157"/>
              <a:gd name="connsiteX7" fmla="*/ 0 w 578913"/>
              <a:gd name="connsiteY7" fmla="*/ 87957 h 164157"/>
              <a:gd name="connsiteX8" fmla="*/ 2192 w 578913"/>
              <a:gd name="connsiteY8" fmla="*/ 66209 h 164157"/>
              <a:gd name="connsiteX9" fmla="*/ 35915 w 578913"/>
              <a:gd name="connsiteY9" fmla="*/ 47905 h 164157"/>
              <a:gd name="connsiteX10" fmla="*/ 273199 w 578913"/>
              <a:gd name="connsiteY10" fmla="*/ 0 h 16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8913" h="164157">
                <a:moveTo>
                  <a:pt x="273199" y="0"/>
                </a:moveTo>
                <a:cubicBezTo>
                  <a:pt x="357367" y="0"/>
                  <a:pt x="437551" y="17058"/>
                  <a:pt x="510483" y="47905"/>
                </a:cubicBezTo>
                <a:lnTo>
                  <a:pt x="578913" y="85048"/>
                </a:lnTo>
                <a:lnTo>
                  <a:pt x="521425" y="116252"/>
                </a:lnTo>
                <a:cubicBezTo>
                  <a:pt x="448493" y="147099"/>
                  <a:pt x="368309" y="164157"/>
                  <a:pt x="284141" y="164157"/>
                </a:cubicBezTo>
                <a:cubicBezTo>
                  <a:pt x="199973" y="164157"/>
                  <a:pt x="119789" y="147099"/>
                  <a:pt x="46857" y="116252"/>
                </a:cubicBezTo>
                <a:lnTo>
                  <a:pt x="305" y="90984"/>
                </a:lnTo>
                <a:lnTo>
                  <a:pt x="0" y="87957"/>
                </a:lnTo>
                <a:lnTo>
                  <a:pt x="2192" y="66209"/>
                </a:lnTo>
                <a:lnTo>
                  <a:pt x="35915" y="47905"/>
                </a:lnTo>
                <a:cubicBezTo>
                  <a:pt x="108847" y="17058"/>
                  <a:pt x="189031" y="0"/>
                  <a:pt x="27319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0A9C9E32-B68F-4C7F-9E78-9CB6F3E160B0}"/>
              </a:ext>
            </a:extLst>
          </p:cNvPr>
          <p:cNvSpPr/>
          <p:nvPr/>
        </p:nvSpPr>
        <p:spPr>
          <a:xfrm>
            <a:off x="886477" y="3161029"/>
            <a:ext cx="524276" cy="122791"/>
          </a:xfrm>
          <a:custGeom>
            <a:avLst/>
            <a:gdLst>
              <a:gd name="connsiteX0" fmla="*/ 262138 w 524276"/>
              <a:gd name="connsiteY0" fmla="*/ 0 h 122791"/>
              <a:gd name="connsiteX1" fmla="*/ 499422 w 524276"/>
              <a:gd name="connsiteY1" fmla="*/ 47905 h 122791"/>
              <a:gd name="connsiteX2" fmla="*/ 524276 w 524276"/>
              <a:gd name="connsiteY2" fmla="*/ 61396 h 122791"/>
              <a:gd name="connsiteX3" fmla="*/ 499422 w 524276"/>
              <a:gd name="connsiteY3" fmla="*/ 74886 h 122791"/>
              <a:gd name="connsiteX4" fmla="*/ 262138 w 524276"/>
              <a:gd name="connsiteY4" fmla="*/ 122791 h 122791"/>
              <a:gd name="connsiteX5" fmla="*/ 24854 w 524276"/>
              <a:gd name="connsiteY5" fmla="*/ 74886 h 122791"/>
              <a:gd name="connsiteX6" fmla="*/ 0 w 524276"/>
              <a:gd name="connsiteY6" fmla="*/ 61396 h 122791"/>
              <a:gd name="connsiteX7" fmla="*/ 24854 w 524276"/>
              <a:gd name="connsiteY7" fmla="*/ 47905 h 122791"/>
              <a:gd name="connsiteX8" fmla="*/ 262138 w 524276"/>
              <a:gd name="connsiteY8" fmla="*/ 0 h 12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276" h="122791">
                <a:moveTo>
                  <a:pt x="262138" y="0"/>
                </a:moveTo>
                <a:cubicBezTo>
                  <a:pt x="346306" y="0"/>
                  <a:pt x="426490" y="17058"/>
                  <a:pt x="499422" y="47905"/>
                </a:cubicBezTo>
                <a:lnTo>
                  <a:pt x="524276" y="61396"/>
                </a:lnTo>
                <a:lnTo>
                  <a:pt x="499422" y="74886"/>
                </a:lnTo>
                <a:cubicBezTo>
                  <a:pt x="426490" y="105733"/>
                  <a:pt x="346306" y="122791"/>
                  <a:pt x="262138" y="122791"/>
                </a:cubicBezTo>
                <a:cubicBezTo>
                  <a:pt x="177970" y="122791"/>
                  <a:pt x="97786" y="105733"/>
                  <a:pt x="24854" y="74886"/>
                </a:cubicBezTo>
                <a:lnTo>
                  <a:pt x="0" y="61396"/>
                </a:lnTo>
                <a:lnTo>
                  <a:pt x="24854" y="47905"/>
                </a:lnTo>
                <a:cubicBezTo>
                  <a:pt x="97786" y="17058"/>
                  <a:pt x="177970" y="0"/>
                  <a:pt x="262138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5576E9DF-B7FF-BBFB-63F3-3F75461A9E43}"/>
              </a:ext>
            </a:extLst>
          </p:cNvPr>
          <p:cNvSpPr/>
          <p:nvPr/>
        </p:nvSpPr>
        <p:spPr>
          <a:xfrm>
            <a:off x="1431665" y="3184930"/>
            <a:ext cx="48165" cy="48240"/>
          </a:xfrm>
          <a:custGeom>
            <a:avLst/>
            <a:gdLst>
              <a:gd name="connsiteX0" fmla="*/ 48165 w 48165"/>
              <a:gd name="connsiteY0" fmla="*/ 0 h 48240"/>
              <a:gd name="connsiteX1" fmla="*/ 44602 w 48165"/>
              <a:gd name="connsiteY1" fmla="*/ 35340 h 48240"/>
              <a:gd name="connsiteX2" fmla="*/ 20837 w 48165"/>
              <a:gd name="connsiteY2" fmla="*/ 48240 h 48240"/>
              <a:gd name="connsiteX3" fmla="*/ 0 w 48165"/>
              <a:gd name="connsiteY3" fmla="*/ 36930 h 48240"/>
              <a:gd name="connsiteX4" fmla="*/ 1040 w 48165"/>
              <a:gd name="connsiteY4" fmla="*/ 26608 h 48240"/>
              <a:gd name="connsiteX5" fmla="*/ 942 w 48165"/>
              <a:gd name="connsiteY5" fmla="*/ 25632 h 48240"/>
              <a:gd name="connsiteX6" fmla="*/ 48165 w 48165"/>
              <a:gd name="connsiteY6" fmla="*/ 0 h 4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65" h="48240">
                <a:moveTo>
                  <a:pt x="48165" y="0"/>
                </a:moveTo>
                <a:lnTo>
                  <a:pt x="44602" y="35340"/>
                </a:lnTo>
                <a:lnTo>
                  <a:pt x="20837" y="48240"/>
                </a:lnTo>
                <a:lnTo>
                  <a:pt x="0" y="36930"/>
                </a:lnTo>
                <a:lnTo>
                  <a:pt x="1040" y="26608"/>
                </a:lnTo>
                <a:lnTo>
                  <a:pt x="942" y="25632"/>
                </a:lnTo>
                <a:lnTo>
                  <a:pt x="4816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90D1FCDF-B0AC-D689-0A00-F6F13AD946E5}"/>
              </a:ext>
            </a:extLst>
          </p:cNvPr>
          <p:cNvSpPr/>
          <p:nvPr/>
        </p:nvSpPr>
        <p:spPr>
          <a:xfrm>
            <a:off x="838345" y="3198332"/>
            <a:ext cx="48133" cy="49541"/>
          </a:xfrm>
          <a:custGeom>
            <a:avLst/>
            <a:gdLst>
              <a:gd name="connsiteX0" fmla="*/ 3746 w 48133"/>
              <a:gd name="connsiteY0" fmla="*/ 0 h 49541"/>
              <a:gd name="connsiteX1" fmla="*/ 48133 w 48133"/>
              <a:gd name="connsiteY1" fmla="*/ 24093 h 49541"/>
              <a:gd name="connsiteX2" fmla="*/ 1248 w 48133"/>
              <a:gd name="connsiteY2" fmla="*/ 49541 h 49541"/>
              <a:gd name="connsiteX3" fmla="*/ 0 w 48133"/>
              <a:gd name="connsiteY3" fmla="*/ 37156 h 49541"/>
              <a:gd name="connsiteX4" fmla="*/ 3746 w 48133"/>
              <a:gd name="connsiteY4" fmla="*/ 0 h 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3" h="49541">
                <a:moveTo>
                  <a:pt x="3746" y="0"/>
                </a:moveTo>
                <a:lnTo>
                  <a:pt x="48133" y="24093"/>
                </a:lnTo>
                <a:lnTo>
                  <a:pt x="1248" y="49541"/>
                </a:lnTo>
                <a:lnTo>
                  <a:pt x="0" y="37156"/>
                </a:lnTo>
                <a:lnTo>
                  <a:pt x="374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4AFE5506-7CB3-BB3D-F6F6-7B6F90B0E10F}"/>
              </a:ext>
            </a:extLst>
          </p:cNvPr>
          <p:cNvSpPr/>
          <p:nvPr/>
        </p:nvSpPr>
        <p:spPr>
          <a:xfrm>
            <a:off x="1410754" y="3216467"/>
            <a:ext cx="20911" cy="16688"/>
          </a:xfrm>
          <a:custGeom>
            <a:avLst/>
            <a:gdLst>
              <a:gd name="connsiteX0" fmla="*/ 10975 w 20911"/>
              <a:gd name="connsiteY0" fmla="*/ 0 h 16688"/>
              <a:gd name="connsiteX1" fmla="*/ 20911 w 20911"/>
              <a:gd name="connsiteY1" fmla="*/ 5393 h 16688"/>
              <a:gd name="connsiteX2" fmla="*/ 19772 w 20911"/>
              <a:gd name="connsiteY2" fmla="*/ 16688 h 16688"/>
              <a:gd name="connsiteX3" fmla="*/ 0 w 20911"/>
              <a:gd name="connsiteY3" fmla="*/ 5957 h 16688"/>
              <a:gd name="connsiteX4" fmla="*/ 10975 w 20911"/>
              <a:gd name="connsiteY4" fmla="*/ 0 h 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1" h="16688">
                <a:moveTo>
                  <a:pt x="10975" y="0"/>
                </a:moveTo>
                <a:lnTo>
                  <a:pt x="20911" y="5393"/>
                </a:lnTo>
                <a:lnTo>
                  <a:pt x="19772" y="16688"/>
                </a:lnTo>
                <a:lnTo>
                  <a:pt x="0" y="5957"/>
                </a:lnTo>
                <a:lnTo>
                  <a:pt x="1097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7E93A627-83DE-570D-2373-1E503AFCC6FB}"/>
              </a:ext>
            </a:extLst>
          </p:cNvPr>
          <p:cNvSpPr/>
          <p:nvPr/>
        </p:nvSpPr>
        <p:spPr>
          <a:xfrm>
            <a:off x="1429252" y="3233156"/>
            <a:ext cx="12275" cy="12635"/>
          </a:xfrm>
          <a:custGeom>
            <a:avLst/>
            <a:gdLst>
              <a:gd name="connsiteX0" fmla="*/ 1274 w 12275"/>
              <a:gd name="connsiteY0" fmla="*/ 0 h 12635"/>
              <a:gd name="connsiteX1" fmla="*/ 12275 w 12275"/>
              <a:gd name="connsiteY1" fmla="*/ 5972 h 12635"/>
              <a:gd name="connsiteX2" fmla="*/ 0 w 12275"/>
              <a:gd name="connsiteY2" fmla="*/ 12635 h 12635"/>
              <a:gd name="connsiteX3" fmla="*/ 1274 w 12275"/>
              <a:gd name="connsiteY3" fmla="*/ 0 h 1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5" h="12635">
                <a:moveTo>
                  <a:pt x="1274" y="0"/>
                </a:moveTo>
                <a:lnTo>
                  <a:pt x="12275" y="5972"/>
                </a:lnTo>
                <a:lnTo>
                  <a:pt x="0" y="12635"/>
                </a:lnTo>
                <a:lnTo>
                  <a:pt x="127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95C081EE-5CCD-1A73-ED04-3392356E875A}"/>
              </a:ext>
            </a:extLst>
          </p:cNvPr>
          <p:cNvSpPr/>
          <p:nvPr/>
        </p:nvSpPr>
        <p:spPr>
          <a:xfrm>
            <a:off x="1441526" y="3233171"/>
            <a:ext cx="34124" cy="24479"/>
          </a:xfrm>
          <a:custGeom>
            <a:avLst/>
            <a:gdLst>
              <a:gd name="connsiteX0" fmla="*/ 10975 w 34124"/>
              <a:gd name="connsiteY0" fmla="*/ 0 h 24479"/>
              <a:gd name="connsiteX1" fmla="*/ 32853 w 34124"/>
              <a:gd name="connsiteY1" fmla="*/ 11875 h 24479"/>
              <a:gd name="connsiteX2" fmla="*/ 34124 w 34124"/>
              <a:gd name="connsiteY2" fmla="*/ 24479 h 24479"/>
              <a:gd name="connsiteX3" fmla="*/ 0 w 34124"/>
              <a:gd name="connsiteY3" fmla="*/ 5957 h 24479"/>
              <a:gd name="connsiteX4" fmla="*/ 10975 w 34124"/>
              <a:gd name="connsiteY4" fmla="*/ 0 h 2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24" h="24479">
                <a:moveTo>
                  <a:pt x="10975" y="0"/>
                </a:moveTo>
                <a:lnTo>
                  <a:pt x="32853" y="11875"/>
                </a:lnTo>
                <a:lnTo>
                  <a:pt x="34124" y="24479"/>
                </a:lnTo>
                <a:lnTo>
                  <a:pt x="0" y="5957"/>
                </a:lnTo>
                <a:lnTo>
                  <a:pt x="1097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D70ED845-9EE1-44BB-850A-0778B6686AB6}"/>
              </a:ext>
            </a:extLst>
          </p:cNvPr>
          <p:cNvSpPr/>
          <p:nvPr/>
        </p:nvSpPr>
        <p:spPr>
          <a:xfrm>
            <a:off x="2052988" y="3236702"/>
            <a:ext cx="4435" cy="4564"/>
          </a:xfrm>
          <a:custGeom>
            <a:avLst/>
            <a:gdLst>
              <a:gd name="connsiteX0" fmla="*/ 4435 w 4435"/>
              <a:gd name="connsiteY0" fmla="*/ 0 h 4564"/>
              <a:gd name="connsiteX1" fmla="*/ 3974 w 4435"/>
              <a:gd name="connsiteY1" fmla="*/ 4564 h 4564"/>
              <a:gd name="connsiteX2" fmla="*/ 0 w 4435"/>
              <a:gd name="connsiteY2" fmla="*/ 2407 h 4564"/>
              <a:gd name="connsiteX3" fmla="*/ 4435 w 4435"/>
              <a:gd name="connsiteY3" fmla="*/ 0 h 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5" h="4564">
                <a:moveTo>
                  <a:pt x="4435" y="0"/>
                </a:moveTo>
                <a:lnTo>
                  <a:pt x="3974" y="4564"/>
                </a:lnTo>
                <a:lnTo>
                  <a:pt x="0" y="2407"/>
                </a:lnTo>
                <a:lnTo>
                  <a:pt x="443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279AD22B-3D0F-0122-4594-754B95728DEA}"/>
              </a:ext>
            </a:extLst>
          </p:cNvPr>
          <p:cNvSpPr/>
          <p:nvPr/>
        </p:nvSpPr>
        <p:spPr>
          <a:xfrm>
            <a:off x="1759793" y="3241266"/>
            <a:ext cx="597080" cy="610352"/>
          </a:xfrm>
          <a:custGeom>
            <a:avLst/>
            <a:gdLst>
              <a:gd name="connsiteX0" fmla="*/ 297168 w 597080"/>
              <a:gd name="connsiteY0" fmla="*/ 0 h 610352"/>
              <a:gd name="connsiteX1" fmla="*/ 328313 w 597080"/>
              <a:gd name="connsiteY1" fmla="*/ 16905 h 610352"/>
              <a:gd name="connsiteX2" fmla="*/ 597080 w 597080"/>
              <a:gd name="connsiteY2" fmla="*/ 522395 h 610352"/>
              <a:gd name="connsiteX3" fmla="*/ 594888 w 597080"/>
              <a:gd name="connsiteY3" fmla="*/ 544143 h 610352"/>
              <a:gd name="connsiteX4" fmla="*/ 561165 w 597080"/>
              <a:gd name="connsiteY4" fmla="*/ 562447 h 610352"/>
              <a:gd name="connsiteX5" fmla="*/ 323881 w 597080"/>
              <a:gd name="connsiteY5" fmla="*/ 610352 h 610352"/>
              <a:gd name="connsiteX6" fmla="*/ 86597 w 597080"/>
              <a:gd name="connsiteY6" fmla="*/ 562447 h 610352"/>
              <a:gd name="connsiteX7" fmla="*/ 0 w 597080"/>
              <a:gd name="connsiteY7" fmla="*/ 515443 h 610352"/>
              <a:gd name="connsiteX8" fmla="*/ 28984 w 597080"/>
              <a:gd name="connsiteY8" fmla="*/ 499711 h 610352"/>
              <a:gd name="connsiteX9" fmla="*/ 285366 w 597080"/>
              <a:gd name="connsiteY9" fmla="*/ 117077 h 610352"/>
              <a:gd name="connsiteX10" fmla="*/ 297168 w 597080"/>
              <a:gd name="connsiteY10" fmla="*/ 0 h 61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080" h="610352">
                <a:moveTo>
                  <a:pt x="297168" y="0"/>
                </a:moveTo>
                <a:lnTo>
                  <a:pt x="328313" y="16905"/>
                </a:lnTo>
                <a:cubicBezTo>
                  <a:pt x="490468" y="126455"/>
                  <a:pt x="597080" y="311975"/>
                  <a:pt x="597080" y="522395"/>
                </a:cubicBezTo>
                <a:lnTo>
                  <a:pt x="594888" y="544143"/>
                </a:lnTo>
                <a:lnTo>
                  <a:pt x="561165" y="562447"/>
                </a:lnTo>
                <a:cubicBezTo>
                  <a:pt x="488234" y="593294"/>
                  <a:pt x="408049" y="610352"/>
                  <a:pt x="323881" y="610352"/>
                </a:cubicBezTo>
                <a:cubicBezTo>
                  <a:pt x="239713" y="610352"/>
                  <a:pt x="159529" y="593294"/>
                  <a:pt x="86597" y="562447"/>
                </a:cubicBezTo>
                <a:lnTo>
                  <a:pt x="0" y="515443"/>
                </a:lnTo>
                <a:lnTo>
                  <a:pt x="28984" y="499711"/>
                </a:lnTo>
                <a:cubicBezTo>
                  <a:pt x="158708" y="412071"/>
                  <a:pt x="252885" y="275811"/>
                  <a:pt x="285366" y="117077"/>
                </a:cubicBezTo>
                <a:lnTo>
                  <a:pt x="29716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A90E6571-F528-FEF4-8EF2-67B38B230B80}"/>
              </a:ext>
            </a:extLst>
          </p:cNvPr>
          <p:cNvSpPr/>
          <p:nvPr/>
        </p:nvSpPr>
        <p:spPr>
          <a:xfrm>
            <a:off x="1141127" y="3245790"/>
            <a:ext cx="288125" cy="483620"/>
          </a:xfrm>
          <a:custGeom>
            <a:avLst/>
            <a:gdLst>
              <a:gd name="connsiteX0" fmla="*/ 288125 w 288125"/>
              <a:gd name="connsiteY0" fmla="*/ 0 h 483620"/>
              <a:gd name="connsiteX1" fmla="*/ 279193 w 288125"/>
              <a:gd name="connsiteY1" fmla="*/ 88604 h 483620"/>
              <a:gd name="connsiteX2" fmla="*/ 22811 w 288125"/>
              <a:gd name="connsiteY2" fmla="*/ 471238 h 483620"/>
              <a:gd name="connsiteX3" fmla="*/ 0 w 288125"/>
              <a:gd name="connsiteY3" fmla="*/ 483620 h 483620"/>
              <a:gd name="connsiteX4" fmla="*/ 8932 w 288125"/>
              <a:gd name="connsiteY4" fmla="*/ 395015 h 483620"/>
              <a:gd name="connsiteX5" fmla="*/ 265314 w 288125"/>
              <a:gd name="connsiteY5" fmla="*/ 12381 h 483620"/>
              <a:gd name="connsiteX6" fmla="*/ 288125 w 288125"/>
              <a:gd name="connsiteY6" fmla="*/ 0 h 48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125" h="483620">
                <a:moveTo>
                  <a:pt x="288125" y="0"/>
                </a:moveTo>
                <a:lnTo>
                  <a:pt x="279193" y="88604"/>
                </a:lnTo>
                <a:cubicBezTo>
                  <a:pt x="246712" y="247338"/>
                  <a:pt x="152535" y="383598"/>
                  <a:pt x="22811" y="471238"/>
                </a:cubicBezTo>
                <a:lnTo>
                  <a:pt x="0" y="483620"/>
                </a:lnTo>
                <a:lnTo>
                  <a:pt x="8932" y="395015"/>
                </a:lnTo>
                <a:cubicBezTo>
                  <a:pt x="41414" y="236281"/>
                  <a:pt x="135590" y="100021"/>
                  <a:pt x="265314" y="12381"/>
                </a:cubicBezTo>
                <a:lnTo>
                  <a:pt x="28812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4AD83646-BC4A-2BBB-45AE-9535299E66EF}"/>
              </a:ext>
            </a:extLst>
          </p:cNvPr>
          <p:cNvSpPr/>
          <p:nvPr/>
        </p:nvSpPr>
        <p:spPr>
          <a:xfrm>
            <a:off x="541195" y="3247872"/>
            <a:ext cx="572269" cy="573266"/>
          </a:xfrm>
          <a:custGeom>
            <a:avLst/>
            <a:gdLst>
              <a:gd name="connsiteX0" fmla="*/ 298398 w 572269"/>
              <a:gd name="connsiteY0" fmla="*/ 0 h 573266"/>
              <a:gd name="connsiteX1" fmla="*/ 309535 w 572269"/>
              <a:gd name="connsiteY1" fmla="*/ 110471 h 573266"/>
              <a:gd name="connsiteX2" fmla="*/ 565917 w 572269"/>
              <a:gd name="connsiteY2" fmla="*/ 493105 h 573266"/>
              <a:gd name="connsiteX3" fmla="*/ 572269 w 572269"/>
              <a:gd name="connsiteY3" fmla="*/ 496553 h 573266"/>
              <a:gd name="connsiteX4" fmla="*/ 519194 w 572269"/>
              <a:gd name="connsiteY4" fmla="*/ 525361 h 573266"/>
              <a:gd name="connsiteX5" fmla="*/ 281910 w 572269"/>
              <a:gd name="connsiteY5" fmla="*/ 573266 h 573266"/>
              <a:gd name="connsiteX6" fmla="*/ 44626 w 572269"/>
              <a:gd name="connsiteY6" fmla="*/ 525361 h 573266"/>
              <a:gd name="connsiteX7" fmla="*/ 0 w 572269"/>
              <a:gd name="connsiteY7" fmla="*/ 501139 h 573266"/>
              <a:gd name="connsiteX8" fmla="*/ 10206 w 572269"/>
              <a:gd name="connsiteY8" fmla="*/ 399900 h 573266"/>
              <a:gd name="connsiteX9" fmla="*/ 266588 w 572269"/>
              <a:gd name="connsiteY9" fmla="*/ 17266 h 573266"/>
              <a:gd name="connsiteX10" fmla="*/ 298398 w 572269"/>
              <a:gd name="connsiteY10" fmla="*/ 0 h 57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2269" h="573266">
                <a:moveTo>
                  <a:pt x="298398" y="0"/>
                </a:moveTo>
                <a:lnTo>
                  <a:pt x="309535" y="110471"/>
                </a:lnTo>
                <a:cubicBezTo>
                  <a:pt x="342017" y="269205"/>
                  <a:pt x="436193" y="405465"/>
                  <a:pt x="565917" y="493105"/>
                </a:cubicBezTo>
                <a:lnTo>
                  <a:pt x="572269" y="496553"/>
                </a:lnTo>
                <a:lnTo>
                  <a:pt x="519194" y="525361"/>
                </a:lnTo>
                <a:cubicBezTo>
                  <a:pt x="446262" y="556208"/>
                  <a:pt x="366078" y="573266"/>
                  <a:pt x="281910" y="573266"/>
                </a:cubicBezTo>
                <a:cubicBezTo>
                  <a:pt x="197742" y="573266"/>
                  <a:pt x="117558" y="556208"/>
                  <a:pt x="44626" y="525361"/>
                </a:cubicBezTo>
                <a:lnTo>
                  <a:pt x="0" y="501139"/>
                </a:lnTo>
                <a:lnTo>
                  <a:pt x="10206" y="399900"/>
                </a:lnTo>
                <a:cubicBezTo>
                  <a:pt x="42688" y="241166"/>
                  <a:pt x="136864" y="104906"/>
                  <a:pt x="266588" y="17266"/>
                </a:cubicBezTo>
                <a:lnTo>
                  <a:pt x="29839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CA0B6958-2C2F-0F91-D694-B64F4000FD7D}"/>
              </a:ext>
            </a:extLst>
          </p:cNvPr>
          <p:cNvSpPr/>
          <p:nvPr/>
        </p:nvSpPr>
        <p:spPr>
          <a:xfrm>
            <a:off x="1475651" y="3257650"/>
            <a:ext cx="280989" cy="497349"/>
          </a:xfrm>
          <a:custGeom>
            <a:avLst/>
            <a:gdLst>
              <a:gd name="connsiteX0" fmla="*/ 0 w 280989"/>
              <a:gd name="connsiteY0" fmla="*/ 0 h 497349"/>
              <a:gd name="connsiteX1" fmla="*/ 13798 w 280989"/>
              <a:gd name="connsiteY1" fmla="*/ 7489 h 497349"/>
              <a:gd name="connsiteX2" fmla="*/ 270180 w 280989"/>
              <a:gd name="connsiteY2" fmla="*/ 390123 h 497349"/>
              <a:gd name="connsiteX3" fmla="*/ 280989 w 280989"/>
              <a:gd name="connsiteY3" fmla="*/ 497349 h 497349"/>
              <a:gd name="connsiteX4" fmla="*/ 267191 w 280989"/>
              <a:gd name="connsiteY4" fmla="*/ 489859 h 497349"/>
              <a:gd name="connsiteX5" fmla="*/ 10809 w 280989"/>
              <a:gd name="connsiteY5" fmla="*/ 107225 h 497349"/>
              <a:gd name="connsiteX6" fmla="*/ 0 w 280989"/>
              <a:gd name="connsiteY6" fmla="*/ 0 h 49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9" h="497349">
                <a:moveTo>
                  <a:pt x="0" y="0"/>
                </a:moveTo>
                <a:lnTo>
                  <a:pt x="13798" y="7489"/>
                </a:lnTo>
                <a:cubicBezTo>
                  <a:pt x="143522" y="95129"/>
                  <a:pt x="237699" y="231389"/>
                  <a:pt x="270180" y="390123"/>
                </a:cubicBezTo>
                <a:lnTo>
                  <a:pt x="280989" y="497349"/>
                </a:lnTo>
                <a:lnTo>
                  <a:pt x="267191" y="489859"/>
                </a:lnTo>
                <a:cubicBezTo>
                  <a:pt x="137467" y="402219"/>
                  <a:pt x="43291" y="265959"/>
                  <a:pt x="10809" y="1072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18896047-B91A-1F9F-7BB9-206DFDD55FD8}"/>
              </a:ext>
            </a:extLst>
          </p:cNvPr>
          <p:cNvSpPr/>
          <p:nvPr/>
        </p:nvSpPr>
        <p:spPr>
          <a:xfrm>
            <a:off x="1113464" y="3729410"/>
            <a:ext cx="27663" cy="28472"/>
          </a:xfrm>
          <a:custGeom>
            <a:avLst/>
            <a:gdLst>
              <a:gd name="connsiteX0" fmla="*/ 27663 w 27663"/>
              <a:gd name="connsiteY0" fmla="*/ 0 h 28472"/>
              <a:gd name="connsiteX1" fmla="*/ 24793 w 27663"/>
              <a:gd name="connsiteY1" fmla="*/ 28472 h 28472"/>
              <a:gd name="connsiteX2" fmla="*/ 0 w 27663"/>
              <a:gd name="connsiteY2" fmla="*/ 15015 h 28472"/>
              <a:gd name="connsiteX3" fmla="*/ 27663 w 27663"/>
              <a:gd name="connsiteY3" fmla="*/ 0 h 2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63" h="28472">
                <a:moveTo>
                  <a:pt x="27663" y="0"/>
                </a:moveTo>
                <a:lnTo>
                  <a:pt x="24793" y="28472"/>
                </a:lnTo>
                <a:lnTo>
                  <a:pt x="0" y="15015"/>
                </a:lnTo>
                <a:lnTo>
                  <a:pt x="27663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7B5C1AE-7FF1-8805-F12D-6978B9777B6E}"/>
              </a:ext>
            </a:extLst>
          </p:cNvPr>
          <p:cNvSpPr/>
          <p:nvPr/>
        </p:nvSpPr>
        <p:spPr>
          <a:xfrm>
            <a:off x="1756639" y="3754999"/>
            <a:ext cx="3154" cy="3245"/>
          </a:xfrm>
          <a:custGeom>
            <a:avLst/>
            <a:gdLst>
              <a:gd name="connsiteX0" fmla="*/ 0 w 3154"/>
              <a:gd name="connsiteY0" fmla="*/ 0 h 3245"/>
              <a:gd name="connsiteX1" fmla="*/ 3154 w 3154"/>
              <a:gd name="connsiteY1" fmla="*/ 1711 h 3245"/>
              <a:gd name="connsiteX2" fmla="*/ 328 w 3154"/>
              <a:gd name="connsiteY2" fmla="*/ 3245 h 3245"/>
              <a:gd name="connsiteX3" fmla="*/ 0 w 3154"/>
              <a:gd name="connsiteY3" fmla="*/ 0 h 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" h="3245">
                <a:moveTo>
                  <a:pt x="0" y="0"/>
                </a:moveTo>
                <a:lnTo>
                  <a:pt x="3154" y="1711"/>
                </a:lnTo>
                <a:lnTo>
                  <a:pt x="328" y="32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95CF3735-995F-790B-56F3-C0AA764CF70A}"/>
              </a:ext>
            </a:extLst>
          </p:cNvPr>
          <p:cNvSpPr/>
          <p:nvPr/>
        </p:nvSpPr>
        <p:spPr>
          <a:xfrm>
            <a:off x="1137673" y="3757883"/>
            <a:ext cx="620542" cy="537281"/>
          </a:xfrm>
          <a:custGeom>
            <a:avLst/>
            <a:gdLst>
              <a:gd name="connsiteX0" fmla="*/ 583 w 620542"/>
              <a:gd name="connsiteY0" fmla="*/ 0 h 537281"/>
              <a:gd name="connsiteX1" fmla="*/ 72987 w 620542"/>
              <a:gd name="connsiteY1" fmla="*/ 39300 h 537281"/>
              <a:gd name="connsiteX2" fmla="*/ 310271 w 620542"/>
              <a:gd name="connsiteY2" fmla="*/ 87205 h 537281"/>
              <a:gd name="connsiteX3" fmla="*/ 547555 w 620542"/>
              <a:gd name="connsiteY3" fmla="*/ 39300 h 537281"/>
              <a:gd name="connsiteX4" fmla="*/ 619294 w 620542"/>
              <a:gd name="connsiteY4" fmla="*/ 361 h 537281"/>
              <a:gd name="connsiteX5" fmla="*/ 620542 w 620542"/>
              <a:gd name="connsiteY5" fmla="*/ 12746 h 537281"/>
              <a:gd name="connsiteX6" fmla="*/ 351775 w 620542"/>
              <a:gd name="connsiteY6" fmla="*/ 518236 h 537281"/>
              <a:gd name="connsiteX7" fmla="*/ 316689 w 620542"/>
              <a:gd name="connsiteY7" fmla="*/ 537281 h 537281"/>
              <a:gd name="connsiteX8" fmla="*/ 268767 w 620542"/>
              <a:gd name="connsiteY8" fmla="*/ 511269 h 537281"/>
              <a:gd name="connsiteX9" fmla="*/ 0 w 620542"/>
              <a:gd name="connsiteY9" fmla="*/ 5779 h 537281"/>
              <a:gd name="connsiteX10" fmla="*/ 583 w 620542"/>
              <a:gd name="connsiteY10" fmla="*/ 0 h 53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542" h="537281">
                <a:moveTo>
                  <a:pt x="583" y="0"/>
                </a:moveTo>
                <a:lnTo>
                  <a:pt x="72987" y="39300"/>
                </a:lnTo>
                <a:cubicBezTo>
                  <a:pt x="145919" y="70147"/>
                  <a:pt x="226103" y="87205"/>
                  <a:pt x="310271" y="87205"/>
                </a:cubicBezTo>
                <a:cubicBezTo>
                  <a:pt x="394439" y="87205"/>
                  <a:pt x="474623" y="70147"/>
                  <a:pt x="547555" y="39300"/>
                </a:cubicBezTo>
                <a:lnTo>
                  <a:pt x="619294" y="361"/>
                </a:lnTo>
                <a:lnTo>
                  <a:pt x="620542" y="12746"/>
                </a:lnTo>
                <a:cubicBezTo>
                  <a:pt x="620542" y="223167"/>
                  <a:pt x="513930" y="408687"/>
                  <a:pt x="351775" y="518236"/>
                </a:cubicBezTo>
                <a:lnTo>
                  <a:pt x="316689" y="537281"/>
                </a:lnTo>
                <a:lnTo>
                  <a:pt x="268767" y="511269"/>
                </a:lnTo>
                <a:cubicBezTo>
                  <a:pt x="106612" y="401720"/>
                  <a:pt x="0" y="216200"/>
                  <a:pt x="0" y="5779"/>
                </a:cubicBezTo>
                <a:lnTo>
                  <a:pt x="583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F78C787-CED5-BCB1-3C23-FC5FE6476145}"/>
              </a:ext>
            </a:extLst>
          </p:cNvPr>
          <p:cNvSpPr/>
          <p:nvPr/>
        </p:nvSpPr>
        <p:spPr>
          <a:xfrm>
            <a:off x="879080" y="1556772"/>
            <a:ext cx="1215536" cy="642169"/>
          </a:xfrm>
          <a:custGeom>
            <a:avLst/>
            <a:gdLst>
              <a:gd name="connsiteX0" fmla="*/ 605936 w 1215536"/>
              <a:gd name="connsiteY0" fmla="*/ 0 h 642169"/>
              <a:gd name="connsiteX1" fmla="*/ 1215536 w 1215536"/>
              <a:gd name="connsiteY1" fmla="*/ 609600 h 642169"/>
              <a:gd name="connsiteX2" fmla="*/ 1212253 w 1215536"/>
              <a:gd name="connsiteY2" fmla="*/ 642169 h 642169"/>
              <a:gd name="connsiteX3" fmla="*/ 1116419 w 1215536"/>
              <a:gd name="connsiteY3" fmla="*/ 590152 h 642169"/>
              <a:gd name="connsiteX4" fmla="*/ 879135 w 1215536"/>
              <a:gd name="connsiteY4" fmla="*/ 542247 h 642169"/>
              <a:gd name="connsiteX5" fmla="*/ 641851 w 1215536"/>
              <a:gd name="connsiteY5" fmla="*/ 590152 h 642169"/>
              <a:gd name="connsiteX6" fmla="*/ 606022 w 1215536"/>
              <a:gd name="connsiteY6" fmla="*/ 609599 h 642169"/>
              <a:gd name="connsiteX7" fmla="*/ 506819 w 1215536"/>
              <a:gd name="connsiteY7" fmla="*/ 555753 h 642169"/>
              <a:gd name="connsiteX8" fmla="*/ 269535 w 1215536"/>
              <a:gd name="connsiteY8" fmla="*/ 507848 h 642169"/>
              <a:gd name="connsiteX9" fmla="*/ 32251 w 1215536"/>
              <a:gd name="connsiteY9" fmla="*/ 555753 h 642169"/>
              <a:gd name="connsiteX10" fmla="*/ 0 w 1215536"/>
              <a:gd name="connsiteY10" fmla="*/ 573259 h 642169"/>
              <a:gd name="connsiteX11" fmla="*/ 8721 w 1215536"/>
              <a:gd name="connsiteY11" fmla="*/ 486744 h 642169"/>
              <a:gd name="connsiteX12" fmla="*/ 605936 w 1215536"/>
              <a:gd name="connsiteY12" fmla="*/ 0 h 64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5536" h="642169">
                <a:moveTo>
                  <a:pt x="605936" y="0"/>
                </a:moveTo>
                <a:cubicBezTo>
                  <a:pt x="942609" y="0"/>
                  <a:pt x="1215536" y="272927"/>
                  <a:pt x="1215536" y="609600"/>
                </a:cubicBezTo>
                <a:lnTo>
                  <a:pt x="1212253" y="642169"/>
                </a:lnTo>
                <a:lnTo>
                  <a:pt x="1116419" y="590152"/>
                </a:lnTo>
                <a:cubicBezTo>
                  <a:pt x="1043487" y="559305"/>
                  <a:pt x="963303" y="542247"/>
                  <a:pt x="879135" y="542247"/>
                </a:cubicBezTo>
                <a:cubicBezTo>
                  <a:pt x="794967" y="542247"/>
                  <a:pt x="714783" y="559305"/>
                  <a:pt x="641851" y="590152"/>
                </a:cubicBezTo>
                <a:lnTo>
                  <a:pt x="606022" y="609599"/>
                </a:lnTo>
                <a:lnTo>
                  <a:pt x="506819" y="555753"/>
                </a:lnTo>
                <a:cubicBezTo>
                  <a:pt x="433887" y="524906"/>
                  <a:pt x="353703" y="507848"/>
                  <a:pt x="269535" y="507848"/>
                </a:cubicBezTo>
                <a:cubicBezTo>
                  <a:pt x="185367" y="507848"/>
                  <a:pt x="105183" y="524906"/>
                  <a:pt x="32251" y="555753"/>
                </a:cubicBezTo>
                <a:lnTo>
                  <a:pt x="0" y="573259"/>
                </a:lnTo>
                <a:lnTo>
                  <a:pt x="8721" y="486744"/>
                </a:lnTo>
                <a:cubicBezTo>
                  <a:pt x="65564" y="208960"/>
                  <a:pt x="311347" y="0"/>
                  <a:pt x="605936" y="0"/>
                </a:cubicBezTo>
                <a:close/>
              </a:path>
            </a:pathLst>
          </a:custGeom>
          <a:pattFill prst="ltHorz">
            <a:fgClr>
              <a:srgbClr val="FF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5B8ADBA7-321A-059C-57A4-527C2944375C}"/>
              </a:ext>
            </a:extLst>
          </p:cNvPr>
          <p:cNvSpPr/>
          <p:nvPr/>
        </p:nvSpPr>
        <p:spPr>
          <a:xfrm>
            <a:off x="539016" y="2130030"/>
            <a:ext cx="612883" cy="568266"/>
          </a:xfrm>
          <a:custGeom>
            <a:avLst/>
            <a:gdLst>
              <a:gd name="connsiteX0" fmla="*/ 340065 w 612883"/>
              <a:gd name="connsiteY0" fmla="*/ 0 h 568266"/>
              <a:gd name="connsiteX1" fmla="*/ 336401 w 612883"/>
              <a:gd name="connsiteY1" fmla="*/ 36341 h 568266"/>
              <a:gd name="connsiteX2" fmla="*/ 605168 w 612883"/>
              <a:gd name="connsiteY2" fmla="*/ 541831 h 568266"/>
              <a:gd name="connsiteX3" fmla="*/ 612883 w 612883"/>
              <a:gd name="connsiteY3" fmla="*/ 546019 h 568266"/>
              <a:gd name="connsiteX4" fmla="*/ 610641 w 612883"/>
              <a:gd name="connsiteY4" fmla="*/ 568266 h 568266"/>
              <a:gd name="connsiteX5" fmla="*/ 521373 w 612883"/>
              <a:gd name="connsiteY5" fmla="*/ 519813 h 568266"/>
              <a:gd name="connsiteX6" fmla="*/ 284089 w 612883"/>
              <a:gd name="connsiteY6" fmla="*/ 471908 h 568266"/>
              <a:gd name="connsiteX7" fmla="*/ 46805 w 612883"/>
              <a:gd name="connsiteY7" fmla="*/ 519813 h 568266"/>
              <a:gd name="connsiteX8" fmla="*/ 98 w 612883"/>
              <a:gd name="connsiteY8" fmla="*/ 545165 h 568266"/>
              <a:gd name="connsiteX9" fmla="*/ 0 w 612883"/>
              <a:gd name="connsiteY9" fmla="*/ 544189 h 568266"/>
              <a:gd name="connsiteX10" fmla="*/ 268767 w 612883"/>
              <a:gd name="connsiteY10" fmla="*/ 38699 h 568266"/>
              <a:gd name="connsiteX11" fmla="*/ 340065 w 612883"/>
              <a:gd name="connsiteY11" fmla="*/ 0 h 56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883" h="568266">
                <a:moveTo>
                  <a:pt x="340065" y="0"/>
                </a:moveTo>
                <a:lnTo>
                  <a:pt x="336401" y="36341"/>
                </a:lnTo>
                <a:cubicBezTo>
                  <a:pt x="336401" y="246762"/>
                  <a:pt x="443013" y="432282"/>
                  <a:pt x="605168" y="541831"/>
                </a:cubicBezTo>
                <a:lnTo>
                  <a:pt x="612883" y="546019"/>
                </a:lnTo>
                <a:lnTo>
                  <a:pt x="610641" y="568266"/>
                </a:lnTo>
                <a:lnTo>
                  <a:pt x="521373" y="519813"/>
                </a:lnTo>
                <a:cubicBezTo>
                  <a:pt x="448441" y="488966"/>
                  <a:pt x="368257" y="471908"/>
                  <a:pt x="284089" y="471908"/>
                </a:cubicBezTo>
                <a:cubicBezTo>
                  <a:pt x="199921" y="471908"/>
                  <a:pt x="119737" y="488966"/>
                  <a:pt x="46805" y="519813"/>
                </a:cubicBezTo>
                <a:lnTo>
                  <a:pt x="98" y="545165"/>
                </a:lnTo>
                <a:lnTo>
                  <a:pt x="0" y="544189"/>
                </a:lnTo>
                <a:cubicBezTo>
                  <a:pt x="0" y="333769"/>
                  <a:pt x="106612" y="148249"/>
                  <a:pt x="268767" y="38699"/>
                </a:cubicBezTo>
                <a:lnTo>
                  <a:pt x="34006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DA3DCF85-C9F0-C1D7-E627-2C0A251FF185}"/>
              </a:ext>
            </a:extLst>
          </p:cNvPr>
          <p:cNvSpPr/>
          <p:nvPr/>
        </p:nvSpPr>
        <p:spPr>
          <a:xfrm>
            <a:off x="1151899" y="2166370"/>
            <a:ext cx="606317" cy="544620"/>
          </a:xfrm>
          <a:custGeom>
            <a:avLst/>
            <a:gdLst>
              <a:gd name="connsiteX0" fmla="*/ 333204 w 606317"/>
              <a:gd name="connsiteY0" fmla="*/ 0 h 544620"/>
              <a:gd name="connsiteX1" fmla="*/ 337550 w 606317"/>
              <a:gd name="connsiteY1" fmla="*/ 2359 h 544620"/>
              <a:gd name="connsiteX2" fmla="*/ 606317 w 606317"/>
              <a:gd name="connsiteY2" fmla="*/ 507849 h 544620"/>
              <a:gd name="connsiteX3" fmla="*/ 602654 w 606317"/>
              <a:gd name="connsiteY3" fmla="*/ 544190 h 544620"/>
              <a:gd name="connsiteX4" fmla="*/ 601862 w 606317"/>
              <a:gd name="connsiteY4" fmla="*/ 544620 h 544620"/>
              <a:gd name="connsiteX5" fmla="*/ 533330 w 606317"/>
              <a:gd name="connsiteY5" fmla="*/ 507422 h 544620"/>
              <a:gd name="connsiteX6" fmla="*/ 296046 w 606317"/>
              <a:gd name="connsiteY6" fmla="*/ 459517 h 544620"/>
              <a:gd name="connsiteX7" fmla="*/ 58762 w 606317"/>
              <a:gd name="connsiteY7" fmla="*/ 507422 h 544620"/>
              <a:gd name="connsiteX8" fmla="*/ 27302 w 606317"/>
              <a:gd name="connsiteY8" fmla="*/ 524498 h 544620"/>
              <a:gd name="connsiteX9" fmla="*/ 0 w 606317"/>
              <a:gd name="connsiteY9" fmla="*/ 509679 h 544620"/>
              <a:gd name="connsiteX10" fmla="*/ 9102 w 606317"/>
              <a:gd name="connsiteY10" fmla="*/ 419392 h 544620"/>
              <a:gd name="connsiteX11" fmla="*/ 265484 w 606317"/>
              <a:gd name="connsiteY11" fmla="*/ 36758 h 544620"/>
              <a:gd name="connsiteX12" fmla="*/ 333204 w 606317"/>
              <a:gd name="connsiteY12" fmla="*/ 0 h 54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317" h="544620">
                <a:moveTo>
                  <a:pt x="333204" y="0"/>
                </a:moveTo>
                <a:lnTo>
                  <a:pt x="337550" y="2359"/>
                </a:lnTo>
                <a:cubicBezTo>
                  <a:pt x="499705" y="111909"/>
                  <a:pt x="606317" y="297429"/>
                  <a:pt x="606317" y="507849"/>
                </a:cubicBezTo>
                <a:lnTo>
                  <a:pt x="602654" y="544190"/>
                </a:lnTo>
                <a:lnTo>
                  <a:pt x="601862" y="544620"/>
                </a:lnTo>
                <a:lnTo>
                  <a:pt x="533330" y="507422"/>
                </a:lnTo>
                <a:cubicBezTo>
                  <a:pt x="460398" y="476575"/>
                  <a:pt x="380214" y="459517"/>
                  <a:pt x="296046" y="459517"/>
                </a:cubicBezTo>
                <a:cubicBezTo>
                  <a:pt x="211878" y="459517"/>
                  <a:pt x="131694" y="476575"/>
                  <a:pt x="58762" y="507422"/>
                </a:cubicBezTo>
                <a:lnTo>
                  <a:pt x="27302" y="524498"/>
                </a:lnTo>
                <a:lnTo>
                  <a:pt x="0" y="509679"/>
                </a:lnTo>
                <a:lnTo>
                  <a:pt x="9102" y="419392"/>
                </a:lnTo>
                <a:cubicBezTo>
                  <a:pt x="41584" y="260658"/>
                  <a:pt x="135760" y="124398"/>
                  <a:pt x="265484" y="36758"/>
                </a:cubicBezTo>
                <a:lnTo>
                  <a:pt x="33320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C1C3249-4784-7937-BC31-6AB2824CD972}"/>
              </a:ext>
            </a:extLst>
          </p:cNvPr>
          <p:cNvSpPr/>
          <p:nvPr/>
        </p:nvSpPr>
        <p:spPr>
          <a:xfrm>
            <a:off x="1754470" y="2198940"/>
            <a:ext cx="613041" cy="521856"/>
          </a:xfrm>
          <a:custGeom>
            <a:avLst/>
            <a:gdLst>
              <a:gd name="connsiteX0" fmla="*/ 336864 w 613041"/>
              <a:gd name="connsiteY0" fmla="*/ 0 h 521856"/>
              <a:gd name="connsiteX1" fmla="*/ 344579 w 613041"/>
              <a:gd name="connsiteY1" fmla="*/ 4188 h 521856"/>
              <a:gd name="connsiteX2" fmla="*/ 600961 w 613041"/>
              <a:gd name="connsiteY2" fmla="*/ 386822 h 521856"/>
              <a:gd name="connsiteX3" fmla="*/ 613041 w 613041"/>
              <a:gd name="connsiteY3" fmla="*/ 506651 h 521856"/>
              <a:gd name="connsiteX4" fmla="*/ 566489 w 613041"/>
              <a:gd name="connsiteY4" fmla="*/ 481383 h 521856"/>
              <a:gd name="connsiteX5" fmla="*/ 329205 w 613041"/>
              <a:gd name="connsiteY5" fmla="*/ 433478 h 521856"/>
              <a:gd name="connsiteX6" fmla="*/ 91921 w 613041"/>
              <a:gd name="connsiteY6" fmla="*/ 481383 h 521856"/>
              <a:gd name="connsiteX7" fmla="*/ 17356 w 613041"/>
              <a:gd name="connsiteY7" fmla="*/ 521856 h 521856"/>
              <a:gd name="connsiteX8" fmla="*/ 0 w 613041"/>
              <a:gd name="connsiteY8" fmla="*/ 512435 h 521856"/>
              <a:gd name="connsiteX9" fmla="*/ 83 w 613041"/>
              <a:gd name="connsiteY9" fmla="*/ 511620 h 521856"/>
              <a:gd name="connsiteX10" fmla="*/ 71380 w 613041"/>
              <a:gd name="connsiteY10" fmla="*/ 472921 h 521856"/>
              <a:gd name="connsiteX11" fmla="*/ 327762 w 613041"/>
              <a:gd name="connsiteY11" fmla="*/ 90287 h 521856"/>
              <a:gd name="connsiteX12" fmla="*/ 336864 w 613041"/>
              <a:gd name="connsiteY12" fmla="*/ 0 h 52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3041" h="521856">
                <a:moveTo>
                  <a:pt x="336864" y="0"/>
                </a:moveTo>
                <a:lnTo>
                  <a:pt x="344579" y="4188"/>
                </a:lnTo>
                <a:cubicBezTo>
                  <a:pt x="474303" y="91828"/>
                  <a:pt x="568480" y="228088"/>
                  <a:pt x="600961" y="386822"/>
                </a:cubicBezTo>
                <a:lnTo>
                  <a:pt x="613041" y="506651"/>
                </a:lnTo>
                <a:lnTo>
                  <a:pt x="566489" y="481383"/>
                </a:lnTo>
                <a:cubicBezTo>
                  <a:pt x="493558" y="450536"/>
                  <a:pt x="413373" y="433478"/>
                  <a:pt x="329205" y="433478"/>
                </a:cubicBezTo>
                <a:cubicBezTo>
                  <a:pt x="245037" y="433478"/>
                  <a:pt x="164853" y="450536"/>
                  <a:pt x="91921" y="481383"/>
                </a:cubicBezTo>
                <a:lnTo>
                  <a:pt x="17356" y="521856"/>
                </a:lnTo>
                <a:lnTo>
                  <a:pt x="0" y="512435"/>
                </a:lnTo>
                <a:lnTo>
                  <a:pt x="83" y="511620"/>
                </a:lnTo>
                <a:lnTo>
                  <a:pt x="71380" y="472921"/>
                </a:lnTo>
                <a:cubicBezTo>
                  <a:pt x="201104" y="385281"/>
                  <a:pt x="295281" y="249021"/>
                  <a:pt x="327762" y="90287"/>
                </a:cubicBezTo>
                <a:lnTo>
                  <a:pt x="33686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67BBA64E-F45E-81FE-49FD-C74A2E798D20}"/>
              </a:ext>
            </a:extLst>
          </p:cNvPr>
          <p:cNvSpPr/>
          <p:nvPr/>
        </p:nvSpPr>
        <p:spPr>
          <a:xfrm>
            <a:off x="213504" y="2675195"/>
            <a:ext cx="628586" cy="1073816"/>
          </a:xfrm>
          <a:custGeom>
            <a:avLst/>
            <a:gdLst>
              <a:gd name="connsiteX0" fmla="*/ 325609 w 628586"/>
              <a:gd name="connsiteY0" fmla="*/ 0 h 1073816"/>
              <a:gd name="connsiteX1" fmla="*/ 337896 w 628586"/>
              <a:gd name="connsiteY1" fmla="*/ 121880 h 1073816"/>
              <a:gd name="connsiteX2" fmla="*/ 594278 w 628586"/>
              <a:gd name="connsiteY2" fmla="*/ 504514 h 1073816"/>
              <a:gd name="connsiteX3" fmla="*/ 628586 w 628586"/>
              <a:gd name="connsiteY3" fmla="*/ 523136 h 1073816"/>
              <a:gd name="connsiteX4" fmla="*/ 624840 w 628586"/>
              <a:gd name="connsiteY4" fmla="*/ 560292 h 1073816"/>
              <a:gd name="connsiteX5" fmla="*/ 626088 w 628586"/>
              <a:gd name="connsiteY5" fmla="*/ 572677 h 1073816"/>
              <a:gd name="connsiteX6" fmla="*/ 594278 w 628586"/>
              <a:gd name="connsiteY6" fmla="*/ 589943 h 1073816"/>
              <a:gd name="connsiteX7" fmla="*/ 337896 w 628586"/>
              <a:gd name="connsiteY7" fmla="*/ 972577 h 1073816"/>
              <a:gd name="connsiteX8" fmla="*/ 327690 w 628586"/>
              <a:gd name="connsiteY8" fmla="*/ 1073816 h 1073816"/>
              <a:gd name="connsiteX9" fmla="*/ 268767 w 628586"/>
              <a:gd name="connsiteY9" fmla="*/ 1041833 h 1073816"/>
              <a:gd name="connsiteX10" fmla="*/ 0 w 628586"/>
              <a:gd name="connsiteY10" fmla="*/ 536343 h 1073816"/>
              <a:gd name="connsiteX11" fmla="*/ 268767 w 628586"/>
              <a:gd name="connsiteY11" fmla="*/ 30853 h 1073816"/>
              <a:gd name="connsiteX12" fmla="*/ 325609 w 628586"/>
              <a:gd name="connsiteY12" fmla="*/ 0 h 107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8586" h="1073816">
                <a:moveTo>
                  <a:pt x="325609" y="0"/>
                </a:moveTo>
                <a:lnTo>
                  <a:pt x="337896" y="121880"/>
                </a:lnTo>
                <a:cubicBezTo>
                  <a:pt x="370378" y="280614"/>
                  <a:pt x="464554" y="416874"/>
                  <a:pt x="594278" y="504514"/>
                </a:cubicBezTo>
                <a:lnTo>
                  <a:pt x="628586" y="523136"/>
                </a:lnTo>
                <a:lnTo>
                  <a:pt x="624840" y="560292"/>
                </a:lnTo>
                <a:lnTo>
                  <a:pt x="626088" y="572677"/>
                </a:lnTo>
                <a:lnTo>
                  <a:pt x="594278" y="589943"/>
                </a:lnTo>
                <a:cubicBezTo>
                  <a:pt x="464554" y="677583"/>
                  <a:pt x="370378" y="813843"/>
                  <a:pt x="337896" y="972577"/>
                </a:cubicBezTo>
                <a:lnTo>
                  <a:pt x="327690" y="1073816"/>
                </a:lnTo>
                <a:lnTo>
                  <a:pt x="268767" y="1041833"/>
                </a:lnTo>
                <a:cubicBezTo>
                  <a:pt x="106612" y="932284"/>
                  <a:pt x="0" y="746764"/>
                  <a:pt x="0" y="536343"/>
                </a:cubicBezTo>
                <a:cubicBezTo>
                  <a:pt x="0" y="325923"/>
                  <a:pt x="106612" y="140403"/>
                  <a:pt x="268767" y="30853"/>
                </a:cubicBezTo>
                <a:lnTo>
                  <a:pt x="32560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E4F498E-B434-9BF8-D92D-F832573F3668}"/>
              </a:ext>
            </a:extLst>
          </p:cNvPr>
          <p:cNvSpPr/>
          <p:nvPr/>
        </p:nvSpPr>
        <p:spPr>
          <a:xfrm>
            <a:off x="1157585" y="2690868"/>
            <a:ext cx="596884" cy="519694"/>
          </a:xfrm>
          <a:custGeom>
            <a:avLst/>
            <a:gdLst>
              <a:gd name="connsiteX0" fmla="*/ 21615 w 596884"/>
              <a:gd name="connsiteY0" fmla="*/ 0 h 519694"/>
              <a:gd name="connsiteX1" fmla="*/ 90147 w 596884"/>
              <a:gd name="connsiteY1" fmla="*/ 37198 h 519694"/>
              <a:gd name="connsiteX2" fmla="*/ 327431 w 596884"/>
              <a:gd name="connsiteY2" fmla="*/ 85103 h 519694"/>
              <a:gd name="connsiteX3" fmla="*/ 564715 w 596884"/>
              <a:gd name="connsiteY3" fmla="*/ 37198 h 519694"/>
              <a:gd name="connsiteX4" fmla="*/ 596175 w 596884"/>
              <a:gd name="connsiteY4" fmla="*/ 20122 h 519694"/>
              <a:gd name="connsiteX5" fmla="*/ 596884 w 596884"/>
              <a:gd name="connsiteY5" fmla="*/ 20507 h 519694"/>
              <a:gd name="connsiteX6" fmla="*/ 594875 w 596884"/>
              <a:gd name="connsiteY6" fmla="*/ 40439 h 519694"/>
              <a:gd name="connsiteX7" fmla="*/ 585256 w 596884"/>
              <a:gd name="connsiteY7" fmla="*/ 45660 h 519694"/>
              <a:gd name="connsiteX8" fmla="*/ 328874 w 596884"/>
              <a:gd name="connsiteY8" fmla="*/ 428294 h 519694"/>
              <a:gd name="connsiteX9" fmla="*/ 322244 w 596884"/>
              <a:gd name="connsiteY9" fmla="*/ 494062 h 519694"/>
              <a:gd name="connsiteX10" fmla="*/ 275021 w 596884"/>
              <a:gd name="connsiteY10" fmla="*/ 519694 h 519694"/>
              <a:gd name="connsiteX11" fmla="*/ 262734 w 596884"/>
              <a:gd name="connsiteY11" fmla="*/ 397814 h 519694"/>
              <a:gd name="connsiteX12" fmla="*/ 6352 w 596884"/>
              <a:gd name="connsiteY12" fmla="*/ 15180 h 519694"/>
              <a:gd name="connsiteX13" fmla="*/ 0 w 596884"/>
              <a:gd name="connsiteY13" fmla="*/ 11732 h 519694"/>
              <a:gd name="connsiteX14" fmla="*/ 21615 w 596884"/>
              <a:gd name="connsiteY14" fmla="*/ 0 h 519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6884" h="519694">
                <a:moveTo>
                  <a:pt x="21615" y="0"/>
                </a:moveTo>
                <a:lnTo>
                  <a:pt x="90147" y="37198"/>
                </a:lnTo>
                <a:cubicBezTo>
                  <a:pt x="163079" y="68045"/>
                  <a:pt x="243263" y="85103"/>
                  <a:pt x="327431" y="85103"/>
                </a:cubicBezTo>
                <a:cubicBezTo>
                  <a:pt x="411599" y="85103"/>
                  <a:pt x="491783" y="68045"/>
                  <a:pt x="564715" y="37198"/>
                </a:cubicBezTo>
                <a:lnTo>
                  <a:pt x="596175" y="20122"/>
                </a:lnTo>
                <a:lnTo>
                  <a:pt x="596884" y="20507"/>
                </a:lnTo>
                <a:lnTo>
                  <a:pt x="594875" y="40439"/>
                </a:lnTo>
                <a:lnTo>
                  <a:pt x="585256" y="45660"/>
                </a:lnTo>
                <a:cubicBezTo>
                  <a:pt x="455532" y="133300"/>
                  <a:pt x="361356" y="269560"/>
                  <a:pt x="328874" y="428294"/>
                </a:cubicBezTo>
                <a:lnTo>
                  <a:pt x="322244" y="494062"/>
                </a:lnTo>
                <a:lnTo>
                  <a:pt x="275021" y="519694"/>
                </a:lnTo>
                <a:lnTo>
                  <a:pt x="262734" y="397814"/>
                </a:lnTo>
                <a:cubicBezTo>
                  <a:pt x="230253" y="239080"/>
                  <a:pt x="136076" y="102820"/>
                  <a:pt x="6352" y="15180"/>
                </a:cubicBezTo>
                <a:lnTo>
                  <a:pt x="0" y="11732"/>
                </a:lnTo>
                <a:lnTo>
                  <a:pt x="2161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061B325-0135-4841-944B-390AD4210C42}"/>
              </a:ext>
            </a:extLst>
          </p:cNvPr>
          <p:cNvSpPr/>
          <p:nvPr/>
        </p:nvSpPr>
        <p:spPr>
          <a:xfrm>
            <a:off x="1148739" y="2698297"/>
            <a:ext cx="8847" cy="9107"/>
          </a:xfrm>
          <a:custGeom>
            <a:avLst/>
            <a:gdLst>
              <a:gd name="connsiteX0" fmla="*/ 918 w 8847"/>
              <a:gd name="connsiteY0" fmla="*/ 0 h 9107"/>
              <a:gd name="connsiteX1" fmla="*/ 8847 w 8847"/>
              <a:gd name="connsiteY1" fmla="*/ 4304 h 9107"/>
              <a:gd name="connsiteX2" fmla="*/ 0 w 8847"/>
              <a:gd name="connsiteY2" fmla="*/ 9107 h 9107"/>
              <a:gd name="connsiteX3" fmla="*/ 918 w 8847"/>
              <a:gd name="connsiteY3" fmla="*/ 0 h 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7" h="9107">
                <a:moveTo>
                  <a:pt x="918" y="0"/>
                </a:moveTo>
                <a:lnTo>
                  <a:pt x="8847" y="4304"/>
                </a:lnTo>
                <a:lnTo>
                  <a:pt x="0" y="9107"/>
                </a:lnTo>
                <a:lnTo>
                  <a:pt x="91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EC921A6-54FA-048B-2D67-DE5D36E158CE}"/>
              </a:ext>
            </a:extLst>
          </p:cNvPr>
          <p:cNvSpPr/>
          <p:nvPr/>
        </p:nvSpPr>
        <p:spPr>
          <a:xfrm>
            <a:off x="2056962" y="2705591"/>
            <a:ext cx="636313" cy="1079818"/>
          </a:xfrm>
          <a:custGeom>
            <a:avLst/>
            <a:gdLst>
              <a:gd name="connsiteX0" fmla="*/ 310549 w 636313"/>
              <a:gd name="connsiteY0" fmla="*/ 0 h 1079818"/>
              <a:gd name="connsiteX1" fmla="*/ 367546 w 636313"/>
              <a:gd name="connsiteY1" fmla="*/ 30937 h 1079818"/>
              <a:gd name="connsiteX2" fmla="*/ 636313 w 636313"/>
              <a:gd name="connsiteY2" fmla="*/ 536427 h 1079818"/>
              <a:gd name="connsiteX3" fmla="*/ 367546 w 636313"/>
              <a:gd name="connsiteY3" fmla="*/ 1041917 h 1079818"/>
              <a:gd name="connsiteX4" fmla="*/ 297720 w 636313"/>
              <a:gd name="connsiteY4" fmla="*/ 1079818 h 1079818"/>
              <a:gd name="connsiteX5" fmla="*/ 299912 w 636313"/>
              <a:gd name="connsiteY5" fmla="*/ 1058070 h 1079818"/>
              <a:gd name="connsiteX6" fmla="*/ 31145 w 636313"/>
              <a:gd name="connsiteY6" fmla="*/ 552580 h 1079818"/>
              <a:gd name="connsiteX7" fmla="*/ 0 w 636313"/>
              <a:gd name="connsiteY7" fmla="*/ 535675 h 1079818"/>
              <a:gd name="connsiteX8" fmla="*/ 461 w 636313"/>
              <a:gd name="connsiteY8" fmla="*/ 531111 h 1079818"/>
              <a:gd name="connsiteX9" fmla="*/ 42087 w 636313"/>
              <a:gd name="connsiteY9" fmla="*/ 508517 h 1079818"/>
              <a:gd name="connsiteX10" fmla="*/ 310854 w 636313"/>
              <a:gd name="connsiteY10" fmla="*/ 3027 h 1079818"/>
              <a:gd name="connsiteX11" fmla="*/ 310549 w 636313"/>
              <a:gd name="connsiteY11" fmla="*/ 0 h 107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36313" h="1079818">
                <a:moveTo>
                  <a:pt x="310549" y="0"/>
                </a:moveTo>
                <a:lnTo>
                  <a:pt x="367546" y="30937"/>
                </a:lnTo>
                <a:cubicBezTo>
                  <a:pt x="529701" y="140487"/>
                  <a:pt x="636313" y="326007"/>
                  <a:pt x="636313" y="536427"/>
                </a:cubicBezTo>
                <a:cubicBezTo>
                  <a:pt x="636313" y="746848"/>
                  <a:pt x="529701" y="932368"/>
                  <a:pt x="367546" y="1041917"/>
                </a:cubicBezTo>
                <a:lnTo>
                  <a:pt x="297720" y="1079818"/>
                </a:lnTo>
                <a:lnTo>
                  <a:pt x="299912" y="1058070"/>
                </a:lnTo>
                <a:cubicBezTo>
                  <a:pt x="299912" y="847650"/>
                  <a:pt x="193300" y="662130"/>
                  <a:pt x="31145" y="552580"/>
                </a:cubicBezTo>
                <a:lnTo>
                  <a:pt x="0" y="535675"/>
                </a:lnTo>
                <a:lnTo>
                  <a:pt x="461" y="531111"/>
                </a:lnTo>
                <a:lnTo>
                  <a:pt x="42087" y="508517"/>
                </a:lnTo>
                <a:cubicBezTo>
                  <a:pt x="204242" y="398968"/>
                  <a:pt x="310854" y="213448"/>
                  <a:pt x="310854" y="3027"/>
                </a:cubicBezTo>
                <a:lnTo>
                  <a:pt x="31054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6E41938-A124-6F78-389B-9B2AA5066100}"/>
              </a:ext>
            </a:extLst>
          </p:cNvPr>
          <p:cNvSpPr/>
          <p:nvPr/>
        </p:nvSpPr>
        <p:spPr>
          <a:xfrm>
            <a:off x="842090" y="2707404"/>
            <a:ext cx="579638" cy="515021"/>
          </a:xfrm>
          <a:custGeom>
            <a:avLst/>
            <a:gdLst>
              <a:gd name="connsiteX0" fmla="*/ 306648 w 579638"/>
              <a:gd name="connsiteY0" fmla="*/ 0 h 515021"/>
              <a:gd name="connsiteX1" fmla="*/ 306525 w 579638"/>
              <a:gd name="connsiteY1" fmla="*/ 1215 h 515021"/>
              <a:gd name="connsiteX2" fmla="*/ 575292 w 579638"/>
              <a:gd name="connsiteY2" fmla="*/ 506705 h 515021"/>
              <a:gd name="connsiteX3" fmla="*/ 579638 w 579638"/>
              <a:gd name="connsiteY3" fmla="*/ 509064 h 515021"/>
              <a:gd name="connsiteX4" fmla="*/ 568663 w 579638"/>
              <a:gd name="connsiteY4" fmla="*/ 515021 h 515021"/>
              <a:gd name="connsiteX5" fmla="*/ 543809 w 579638"/>
              <a:gd name="connsiteY5" fmla="*/ 501530 h 515021"/>
              <a:gd name="connsiteX6" fmla="*/ 306525 w 579638"/>
              <a:gd name="connsiteY6" fmla="*/ 453625 h 515021"/>
              <a:gd name="connsiteX7" fmla="*/ 69241 w 579638"/>
              <a:gd name="connsiteY7" fmla="*/ 501530 h 515021"/>
              <a:gd name="connsiteX8" fmla="*/ 44387 w 579638"/>
              <a:gd name="connsiteY8" fmla="*/ 515021 h 515021"/>
              <a:gd name="connsiteX9" fmla="*/ 0 w 579638"/>
              <a:gd name="connsiteY9" fmla="*/ 490928 h 515021"/>
              <a:gd name="connsiteX10" fmla="*/ 8639 w 579638"/>
              <a:gd name="connsiteY10" fmla="*/ 405228 h 515021"/>
              <a:gd name="connsiteX11" fmla="*/ 265021 w 579638"/>
              <a:gd name="connsiteY11" fmla="*/ 22594 h 515021"/>
              <a:gd name="connsiteX12" fmla="*/ 306648 w 579638"/>
              <a:gd name="connsiteY12" fmla="*/ 0 h 51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9638" h="515021">
                <a:moveTo>
                  <a:pt x="306648" y="0"/>
                </a:moveTo>
                <a:lnTo>
                  <a:pt x="306525" y="1215"/>
                </a:lnTo>
                <a:cubicBezTo>
                  <a:pt x="306525" y="211636"/>
                  <a:pt x="413137" y="397156"/>
                  <a:pt x="575292" y="506705"/>
                </a:cubicBezTo>
                <a:lnTo>
                  <a:pt x="579638" y="509064"/>
                </a:lnTo>
                <a:lnTo>
                  <a:pt x="568663" y="515021"/>
                </a:lnTo>
                <a:lnTo>
                  <a:pt x="543809" y="501530"/>
                </a:lnTo>
                <a:cubicBezTo>
                  <a:pt x="470877" y="470683"/>
                  <a:pt x="390693" y="453625"/>
                  <a:pt x="306525" y="453625"/>
                </a:cubicBezTo>
                <a:cubicBezTo>
                  <a:pt x="222357" y="453625"/>
                  <a:pt x="142173" y="470683"/>
                  <a:pt x="69241" y="501530"/>
                </a:cubicBezTo>
                <a:lnTo>
                  <a:pt x="44387" y="515021"/>
                </a:lnTo>
                <a:lnTo>
                  <a:pt x="0" y="490928"/>
                </a:lnTo>
                <a:lnTo>
                  <a:pt x="8639" y="405228"/>
                </a:lnTo>
                <a:cubicBezTo>
                  <a:pt x="41121" y="246494"/>
                  <a:pt x="135297" y="110234"/>
                  <a:pt x="265021" y="22594"/>
                </a:cubicBezTo>
                <a:lnTo>
                  <a:pt x="30664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EA2EA7F-EEB3-20F6-58F7-8E70FC229BEB}"/>
              </a:ext>
            </a:extLst>
          </p:cNvPr>
          <p:cNvSpPr/>
          <p:nvPr/>
        </p:nvSpPr>
        <p:spPr>
          <a:xfrm>
            <a:off x="1476266" y="2720797"/>
            <a:ext cx="581278" cy="518313"/>
          </a:xfrm>
          <a:custGeom>
            <a:avLst/>
            <a:gdLst>
              <a:gd name="connsiteX0" fmla="*/ 295559 w 581278"/>
              <a:gd name="connsiteY0" fmla="*/ 0 h 518313"/>
              <a:gd name="connsiteX1" fmla="*/ 312511 w 581278"/>
              <a:gd name="connsiteY1" fmla="*/ 9201 h 518313"/>
              <a:gd name="connsiteX2" fmla="*/ 581278 w 581278"/>
              <a:gd name="connsiteY2" fmla="*/ 514691 h 518313"/>
              <a:gd name="connsiteX3" fmla="*/ 581156 w 581278"/>
              <a:gd name="connsiteY3" fmla="*/ 515906 h 518313"/>
              <a:gd name="connsiteX4" fmla="*/ 576721 w 581278"/>
              <a:gd name="connsiteY4" fmla="*/ 518313 h 518313"/>
              <a:gd name="connsiteX5" fmla="*/ 508291 w 581278"/>
              <a:gd name="connsiteY5" fmla="*/ 481170 h 518313"/>
              <a:gd name="connsiteX6" fmla="*/ 271007 w 581278"/>
              <a:gd name="connsiteY6" fmla="*/ 433265 h 518313"/>
              <a:gd name="connsiteX7" fmla="*/ 33723 w 581278"/>
              <a:gd name="connsiteY7" fmla="*/ 481170 h 518313"/>
              <a:gd name="connsiteX8" fmla="*/ 0 w 581278"/>
              <a:gd name="connsiteY8" fmla="*/ 499474 h 518313"/>
              <a:gd name="connsiteX9" fmla="*/ 3563 w 581278"/>
              <a:gd name="connsiteY9" fmla="*/ 464134 h 518313"/>
              <a:gd name="connsiteX10" fmla="*/ 13182 w 581278"/>
              <a:gd name="connsiteY10" fmla="*/ 458913 h 518313"/>
              <a:gd name="connsiteX11" fmla="*/ 269564 w 581278"/>
              <a:gd name="connsiteY11" fmla="*/ 76279 h 518313"/>
              <a:gd name="connsiteX12" fmla="*/ 276194 w 581278"/>
              <a:gd name="connsiteY12" fmla="*/ 10511 h 518313"/>
              <a:gd name="connsiteX13" fmla="*/ 295559 w 581278"/>
              <a:gd name="connsiteY13" fmla="*/ 0 h 5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1278" h="518313">
                <a:moveTo>
                  <a:pt x="295559" y="0"/>
                </a:moveTo>
                <a:lnTo>
                  <a:pt x="312511" y="9201"/>
                </a:lnTo>
                <a:cubicBezTo>
                  <a:pt x="474666" y="118751"/>
                  <a:pt x="581278" y="304271"/>
                  <a:pt x="581278" y="514691"/>
                </a:cubicBezTo>
                <a:lnTo>
                  <a:pt x="581156" y="515906"/>
                </a:lnTo>
                <a:lnTo>
                  <a:pt x="576721" y="518313"/>
                </a:lnTo>
                <a:lnTo>
                  <a:pt x="508291" y="481170"/>
                </a:lnTo>
                <a:cubicBezTo>
                  <a:pt x="435359" y="450323"/>
                  <a:pt x="355175" y="433265"/>
                  <a:pt x="271007" y="433265"/>
                </a:cubicBezTo>
                <a:cubicBezTo>
                  <a:pt x="186839" y="433265"/>
                  <a:pt x="106655" y="450323"/>
                  <a:pt x="33723" y="481170"/>
                </a:cubicBezTo>
                <a:lnTo>
                  <a:pt x="0" y="499474"/>
                </a:lnTo>
                <a:lnTo>
                  <a:pt x="3563" y="464134"/>
                </a:lnTo>
                <a:lnTo>
                  <a:pt x="13182" y="458913"/>
                </a:lnTo>
                <a:cubicBezTo>
                  <a:pt x="142906" y="371273"/>
                  <a:pt x="237083" y="235013"/>
                  <a:pt x="269564" y="76279"/>
                </a:cubicBezTo>
                <a:lnTo>
                  <a:pt x="276194" y="10511"/>
                </a:lnTo>
                <a:lnTo>
                  <a:pt x="29555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59D5E59B-B24D-8DBB-6FDC-EEFF82E2DDC2}"/>
              </a:ext>
            </a:extLst>
          </p:cNvPr>
          <p:cNvSpPr/>
          <p:nvPr/>
        </p:nvSpPr>
        <p:spPr>
          <a:xfrm>
            <a:off x="1421728" y="3210562"/>
            <a:ext cx="10976" cy="11298"/>
          </a:xfrm>
          <a:custGeom>
            <a:avLst/>
            <a:gdLst>
              <a:gd name="connsiteX0" fmla="*/ 10878 w 10976"/>
              <a:gd name="connsiteY0" fmla="*/ 0 h 11298"/>
              <a:gd name="connsiteX1" fmla="*/ 10976 w 10976"/>
              <a:gd name="connsiteY1" fmla="*/ 976 h 11298"/>
              <a:gd name="connsiteX2" fmla="*/ 9936 w 10976"/>
              <a:gd name="connsiteY2" fmla="*/ 11298 h 11298"/>
              <a:gd name="connsiteX3" fmla="*/ 0 w 10976"/>
              <a:gd name="connsiteY3" fmla="*/ 5905 h 11298"/>
              <a:gd name="connsiteX4" fmla="*/ 10878 w 10976"/>
              <a:gd name="connsiteY4" fmla="*/ 0 h 1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6" h="11298">
                <a:moveTo>
                  <a:pt x="10878" y="0"/>
                </a:moveTo>
                <a:lnTo>
                  <a:pt x="10976" y="976"/>
                </a:lnTo>
                <a:lnTo>
                  <a:pt x="9936" y="11298"/>
                </a:lnTo>
                <a:lnTo>
                  <a:pt x="0" y="5905"/>
                </a:lnTo>
                <a:lnTo>
                  <a:pt x="1087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4107C11-5C8D-0DAD-79F6-F66D62278845}"/>
              </a:ext>
            </a:extLst>
          </p:cNvPr>
          <p:cNvSpPr/>
          <p:nvPr/>
        </p:nvSpPr>
        <p:spPr>
          <a:xfrm>
            <a:off x="1452502" y="3220271"/>
            <a:ext cx="23765" cy="24775"/>
          </a:xfrm>
          <a:custGeom>
            <a:avLst/>
            <a:gdLst>
              <a:gd name="connsiteX0" fmla="*/ 23765 w 23765"/>
              <a:gd name="connsiteY0" fmla="*/ 0 h 24775"/>
              <a:gd name="connsiteX1" fmla="*/ 21573 w 23765"/>
              <a:gd name="connsiteY1" fmla="*/ 21748 h 24775"/>
              <a:gd name="connsiteX2" fmla="*/ 21878 w 23765"/>
              <a:gd name="connsiteY2" fmla="*/ 24775 h 24775"/>
              <a:gd name="connsiteX3" fmla="*/ 0 w 23765"/>
              <a:gd name="connsiteY3" fmla="*/ 12900 h 24775"/>
              <a:gd name="connsiteX4" fmla="*/ 23765 w 23765"/>
              <a:gd name="connsiteY4" fmla="*/ 0 h 2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5" h="24775">
                <a:moveTo>
                  <a:pt x="23765" y="0"/>
                </a:moveTo>
                <a:lnTo>
                  <a:pt x="21573" y="21748"/>
                </a:lnTo>
                <a:lnTo>
                  <a:pt x="21878" y="24775"/>
                </a:lnTo>
                <a:lnTo>
                  <a:pt x="0" y="12900"/>
                </a:lnTo>
                <a:lnTo>
                  <a:pt x="2376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60FB1A8-7B70-B8ED-9165-0D2DF627703F}"/>
              </a:ext>
            </a:extLst>
          </p:cNvPr>
          <p:cNvSpPr/>
          <p:nvPr/>
        </p:nvSpPr>
        <p:spPr>
          <a:xfrm>
            <a:off x="1430525" y="3221861"/>
            <a:ext cx="21976" cy="17267"/>
          </a:xfrm>
          <a:custGeom>
            <a:avLst/>
            <a:gdLst>
              <a:gd name="connsiteX0" fmla="*/ 1139 w 21976"/>
              <a:gd name="connsiteY0" fmla="*/ 0 h 17267"/>
              <a:gd name="connsiteX1" fmla="*/ 21976 w 21976"/>
              <a:gd name="connsiteY1" fmla="*/ 11310 h 17267"/>
              <a:gd name="connsiteX2" fmla="*/ 11001 w 21976"/>
              <a:gd name="connsiteY2" fmla="*/ 17267 h 17267"/>
              <a:gd name="connsiteX3" fmla="*/ 0 w 21976"/>
              <a:gd name="connsiteY3" fmla="*/ 11295 h 17267"/>
              <a:gd name="connsiteX4" fmla="*/ 1139 w 21976"/>
              <a:gd name="connsiteY4" fmla="*/ 0 h 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6" h="17267">
                <a:moveTo>
                  <a:pt x="1139" y="0"/>
                </a:moveTo>
                <a:lnTo>
                  <a:pt x="21976" y="11310"/>
                </a:lnTo>
                <a:lnTo>
                  <a:pt x="11001" y="17267"/>
                </a:lnTo>
                <a:lnTo>
                  <a:pt x="0" y="11295"/>
                </a:lnTo>
                <a:lnTo>
                  <a:pt x="113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0B0A258-FCCC-4A26-49EA-EDFFC8712928}"/>
              </a:ext>
            </a:extLst>
          </p:cNvPr>
          <p:cNvSpPr/>
          <p:nvPr/>
        </p:nvSpPr>
        <p:spPr>
          <a:xfrm>
            <a:off x="839593" y="3222425"/>
            <a:ext cx="590933" cy="522001"/>
          </a:xfrm>
          <a:custGeom>
            <a:avLst/>
            <a:gdLst>
              <a:gd name="connsiteX0" fmla="*/ 46885 w 590933"/>
              <a:gd name="connsiteY0" fmla="*/ 0 h 522001"/>
              <a:gd name="connsiteX1" fmla="*/ 71739 w 590933"/>
              <a:gd name="connsiteY1" fmla="*/ 13490 h 522001"/>
              <a:gd name="connsiteX2" fmla="*/ 309023 w 590933"/>
              <a:gd name="connsiteY2" fmla="*/ 61395 h 522001"/>
              <a:gd name="connsiteX3" fmla="*/ 546307 w 590933"/>
              <a:gd name="connsiteY3" fmla="*/ 13490 h 522001"/>
              <a:gd name="connsiteX4" fmla="*/ 571161 w 590933"/>
              <a:gd name="connsiteY4" fmla="*/ 0 h 522001"/>
              <a:gd name="connsiteX5" fmla="*/ 590933 w 590933"/>
              <a:gd name="connsiteY5" fmla="*/ 10731 h 522001"/>
              <a:gd name="connsiteX6" fmla="*/ 589659 w 590933"/>
              <a:gd name="connsiteY6" fmla="*/ 23366 h 522001"/>
              <a:gd name="connsiteX7" fmla="*/ 566848 w 590933"/>
              <a:gd name="connsiteY7" fmla="*/ 35747 h 522001"/>
              <a:gd name="connsiteX8" fmla="*/ 310466 w 590933"/>
              <a:gd name="connsiteY8" fmla="*/ 418381 h 522001"/>
              <a:gd name="connsiteX9" fmla="*/ 301534 w 590933"/>
              <a:gd name="connsiteY9" fmla="*/ 506986 h 522001"/>
              <a:gd name="connsiteX10" fmla="*/ 273871 w 590933"/>
              <a:gd name="connsiteY10" fmla="*/ 522001 h 522001"/>
              <a:gd name="connsiteX11" fmla="*/ 267519 w 590933"/>
              <a:gd name="connsiteY11" fmla="*/ 518553 h 522001"/>
              <a:gd name="connsiteX12" fmla="*/ 11137 w 590933"/>
              <a:gd name="connsiteY12" fmla="*/ 135919 h 522001"/>
              <a:gd name="connsiteX13" fmla="*/ 0 w 590933"/>
              <a:gd name="connsiteY13" fmla="*/ 25448 h 522001"/>
              <a:gd name="connsiteX14" fmla="*/ 46885 w 590933"/>
              <a:gd name="connsiteY14" fmla="*/ 0 h 52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933" h="522001">
                <a:moveTo>
                  <a:pt x="46885" y="0"/>
                </a:moveTo>
                <a:lnTo>
                  <a:pt x="71739" y="13490"/>
                </a:lnTo>
                <a:cubicBezTo>
                  <a:pt x="144671" y="44337"/>
                  <a:pt x="224855" y="61395"/>
                  <a:pt x="309023" y="61395"/>
                </a:cubicBezTo>
                <a:cubicBezTo>
                  <a:pt x="393191" y="61395"/>
                  <a:pt x="473375" y="44337"/>
                  <a:pt x="546307" y="13490"/>
                </a:cubicBezTo>
                <a:lnTo>
                  <a:pt x="571161" y="0"/>
                </a:lnTo>
                <a:lnTo>
                  <a:pt x="590933" y="10731"/>
                </a:lnTo>
                <a:lnTo>
                  <a:pt x="589659" y="23366"/>
                </a:lnTo>
                <a:lnTo>
                  <a:pt x="566848" y="35747"/>
                </a:lnTo>
                <a:cubicBezTo>
                  <a:pt x="437124" y="123387"/>
                  <a:pt x="342948" y="259647"/>
                  <a:pt x="310466" y="418381"/>
                </a:cubicBezTo>
                <a:lnTo>
                  <a:pt x="301534" y="506986"/>
                </a:lnTo>
                <a:lnTo>
                  <a:pt x="273871" y="522001"/>
                </a:lnTo>
                <a:lnTo>
                  <a:pt x="267519" y="518553"/>
                </a:lnTo>
                <a:cubicBezTo>
                  <a:pt x="137795" y="430913"/>
                  <a:pt x="43619" y="294653"/>
                  <a:pt x="11137" y="135919"/>
                </a:cubicBezTo>
                <a:lnTo>
                  <a:pt x="0" y="25448"/>
                </a:lnTo>
                <a:lnTo>
                  <a:pt x="4688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0194C840-6746-83B8-64F7-676EE502EF6F}"/>
              </a:ext>
            </a:extLst>
          </p:cNvPr>
          <p:cNvSpPr/>
          <p:nvPr/>
        </p:nvSpPr>
        <p:spPr>
          <a:xfrm>
            <a:off x="1474379" y="3239109"/>
            <a:ext cx="582582" cy="517600"/>
          </a:xfrm>
          <a:custGeom>
            <a:avLst/>
            <a:gdLst>
              <a:gd name="connsiteX0" fmla="*/ 578608 w 582582"/>
              <a:gd name="connsiteY0" fmla="*/ 0 h 517600"/>
              <a:gd name="connsiteX1" fmla="*/ 582582 w 582582"/>
              <a:gd name="connsiteY1" fmla="*/ 2157 h 517600"/>
              <a:gd name="connsiteX2" fmla="*/ 570780 w 582582"/>
              <a:gd name="connsiteY2" fmla="*/ 119234 h 517600"/>
              <a:gd name="connsiteX3" fmla="*/ 314398 w 582582"/>
              <a:gd name="connsiteY3" fmla="*/ 501868 h 517600"/>
              <a:gd name="connsiteX4" fmla="*/ 285414 w 582582"/>
              <a:gd name="connsiteY4" fmla="*/ 517600 h 517600"/>
              <a:gd name="connsiteX5" fmla="*/ 282260 w 582582"/>
              <a:gd name="connsiteY5" fmla="*/ 515889 h 517600"/>
              <a:gd name="connsiteX6" fmla="*/ 271451 w 582582"/>
              <a:gd name="connsiteY6" fmla="*/ 408663 h 517600"/>
              <a:gd name="connsiteX7" fmla="*/ 15069 w 582582"/>
              <a:gd name="connsiteY7" fmla="*/ 26029 h 517600"/>
              <a:gd name="connsiteX8" fmla="*/ 1271 w 582582"/>
              <a:gd name="connsiteY8" fmla="*/ 18540 h 517600"/>
              <a:gd name="connsiteX9" fmla="*/ 0 w 582582"/>
              <a:gd name="connsiteY9" fmla="*/ 5936 h 517600"/>
              <a:gd name="connsiteX10" fmla="*/ 46552 w 582582"/>
              <a:gd name="connsiteY10" fmla="*/ 31204 h 517600"/>
              <a:gd name="connsiteX11" fmla="*/ 283836 w 582582"/>
              <a:gd name="connsiteY11" fmla="*/ 79109 h 517600"/>
              <a:gd name="connsiteX12" fmla="*/ 521120 w 582582"/>
              <a:gd name="connsiteY12" fmla="*/ 31204 h 517600"/>
              <a:gd name="connsiteX13" fmla="*/ 578608 w 582582"/>
              <a:gd name="connsiteY13" fmla="*/ 0 h 5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2582" h="517600">
                <a:moveTo>
                  <a:pt x="578608" y="0"/>
                </a:moveTo>
                <a:lnTo>
                  <a:pt x="582582" y="2157"/>
                </a:lnTo>
                <a:lnTo>
                  <a:pt x="570780" y="119234"/>
                </a:lnTo>
                <a:cubicBezTo>
                  <a:pt x="538299" y="277968"/>
                  <a:pt x="444122" y="414228"/>
                  <a:pt x="314398" y="501868"/>
                </a:cubicBezTo>
                <a:lnTo>
                  <a:pt x="285414" y="517600"/>
                </a:lnTo>
                <a:lnTo>
                  <a:pt x="282260" y="515889"/>
                </a:lnTo>
                <a:lnTo>
                  <a:pt x="271451" y="408663"/>
                </a:lnTo>
                <a:cubicBezTo>
                  <a:pt x="238970" y="249929"/>
                  <a:pt x="144793" y="113669"/>
                  <a:pt x="15069" y="26029"/>
                </a:cubicBezTo>
                <a:lnTo>
                  <a:pt x="1271" y="18540"/>
                </a:lnTo>
                <a:lnTo>
                  <a:pt x="0" y="5936"/>
                </a:lnTo>
                <a:lnTo>
                  <a:pt x="46552" y="31204"/>
                </a:lnTo>
                <a:cubicBezTo>
                  <a:pt x="119484" y="62051"/>
                  <a:pt x="199668" y="79109"/>
                  <a:pt x="283836" y="79109"/>
                </a:cubicBezTo>
                <a:cubicBezTo>
                  <a:pt x="368004" y="79109"/>
                  <a:pt x="448188" y="62051"/>
                  <a:pt x="521120" y="31204"/>
                </a:cubicBezTo>
                <a:lnTo>
                  <a:pt x="57860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68F153D-102D-03B2-88AB-FBC93BD26371}"/>
              </a:ext>
            </a:extLst>
          </p:cNvPr>
          <p:cNvSpPr/>
          <p:nvPr/>
        </p:nvSpPr>
        <p:spPr>
          <a:xfrm>
            <a:off x="1138257" y="3239127"/>
            <a:ext cx="618711" cy="605960"/>
          </a:xfrm>
          <a:custGeom>
            <a:avLst/>
            <a:gdLst>
              <a:gd name="connsiteX0" fmla="*/ 303270 w 618711"/>
              <a:gd name="connsiteY0" fmla="*/ 0 h 605960"/>
              <a:gd name="connsiteX1" fmla="*/ 337394 w 618711"/>
              <a:gd name="connsiteY1" fmla="*/ 18522 h 605960"/>
              <a:gd name="connsiteX2" fmla="*/ 348203 w 618711"/>
              <a:gd name="connsiteY2" fmla="*/ 125747 h 605960"/>
              <a:gd name="connsiteX3" fmla="*/ 604585 w 618711"/>
              <a:gd name="connsiteY3" fmla="*/ 508381 h 605960"/>
              <a:gd name="connsiteX4" fmla="*/ 618383 w 618711"/>
              <a:gd name="connsiteY4" fmla="*/ 515871 h 605960"/>
              <a:gd name="connsiteX5" fmla="*/ 618711 w 618711"/>
              <a:gd name="connsiteY5" fmla="*/ 519116 h 605960"/>
              <a:gd name="connsiteX6" fmla="*/ 546972 w 618711"/>
              <a:gd name="connsiteY6" fmla="*/ 558055 h 605960"/>
              <a:gd name="connsiteX7" fmla="*/ 309688 w 618711"/>
              <a:gd name="connsiteY7" fmla="*/ 605960 h 605960"/>
              <a:gd name="connsiteX8" fmla="*/ 72404 w 618711"/>
              <a:gd name="connsiteY8" fmla="*/ 558055 h 605960"/>
              <a:gd name="connsiteX9" fmla="*/ 0 w 618711"/>
              <a:gd name="connsiteY9" fmla="*/ 518755 h 605960"/>
              <a:gd name="connsiteX10" fmla="*/ 2870 w 618711"/>
              <a:gd name="connsiteY10" fmla="*/ 490283 h 605960"/>
              <a:gd name="connsiteX11" fmla="*/ 25681 w 618711"/>
              <a:gd name="connsiteY11" fmla="*/ 477901 h 605960"/>
              <a:gd name="connsiteX12" fmla="*/ 282063 w 618711"/>
              <a:gd name="connsiteY12" fmla="*/ 95267 h 605960"/>
              <a:gd name="connsiteX13" fmla="*/ 290995 w 618711"/>
              <a:gd name="connsiteY13" fmla="*/ 6663 h 605960"/>
              <a:gd name="connsiteX14" fmla="*/ 303270 w 618711"/>
              <a:gd name="connsiteY14" fmla="*/ 0 h 60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8711" h="605960">
                <a:moveTo>
                  <a:pt x="303270" y="0"/>
                </a:moveTo>
                <a:lnTo>
                  <a:pt x="337394" y="18522"/>
                </a:lnTo>
                <a:lnTo>
                  <a:pt x="348203" y="125747"/>
                </a:lnTo>
                <a:cubicBezTo>
                  <a:pt x="380685" y="284481"/>
                  <a:pt x="474861" y="420741"/>
                  <a:pt x="604585" y="508381"/>
                </a:cubicBezTo>
                <a:lnTo>
                  <a:pt x="618383" y="515871"/>
                </a:lnTo>
                <a:lnTo>
                  <a:pt x="618711" y="519116"/>
                </a:lnTo>
                <a:lnTo>
                  <a:pt x="546972" y="558055"/>
                </a:lnTo>
                <a:cubicBezTo>
                  <a:pt x="474040" y="588902"/>
                  <a:pt x="393856" y="605960"/>
                  <a:pt x="309688" y="605960"/>
                </a:cubicBezTo>
                <a:cubicBezTo>
                  <a:pt x="225520" y="605960"/>
                  <a:pt x="145336" y="588902"/>
                  <a:pt x="72404" y="558055"/>
                </a:cubicBezTo>
                <a:lnTo>
                  <a:pt x="0" y="518755"/>
                </a:lnTo>
                <a:lnTo>
                  <a:pt x="2870" y="490283"/>
                </a:lnTo>
                <a:lnTo>
                  <a:pt x="25681" y="477901"/>
                </a:lnTo>
                <a:cubicBezTo>
                  <a:pt x="155405" y="390261"/>
                  <a:pt x="249582" y="254001"/>
                  <a:pt x="282063" y="95267"/>
                </a:cubicBezTo>
                <a:lnTo>
                  <a:pt x="290995" y="6663"/>
                </a:lnTo>
                <a:lnTo>
                  <a:pt x="30327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3138A30-B142-00DF-FAD7-C99EE75423BB}"/>
              </a:ext>
            </a:extLst>
          </p:cNvPr>
          <p:cNvSpPr/>
          <p:nvPr/>
        </p:nvSpPr>
        <p:spPr>
          <a:xfrm>
            <a:off x="539016" y="3744426"/>
            <a:ext cx="915347" cy="635803"/>
          </a:xfrm>
          <a:custGeom>
            <a:avLst/>
            <a:gdLst>
              <a:gd name="connsiteX0" fmla="*/ 574448 w 915347"/>
              <a:gd name="connsiteY0" fmla="*/ 0 h 635803"/>
              <a:gd name="connsiteX1" fmla="*/ 599241 w 915347"/>
              <a:gd name="connsiteY1" fmla="*/ 13457 h 635803"/>
              <a:gd name="connsiteX2" fmla="*/ 598658 w 915347"/>
              <a:gd name="connsiteY2" fmla="*/ 19236 h 635803"/>
              <a:gd name="connsiteX3" fmla="*/ 867425 w 915347"/>
              <a:gd name="connsiteY3" fmla="*/ 524726 h 635803"/>
              <a:gd name="connsiteX4" fmla="*/ 915347 w 915347"/>
              <a:gd name="connsiteY4" fmla="*/ 550738 h 635803"/>
              <a:gd name="connsiteX5" fmla="*/ 846884 w 915347"/>
              <a:gd name="connsiteY5" fmla="*/ 587898 h 635803"/>
              <a:gd name="connsiteX6" fmla="*/ 609600 w 915347"/>
              <a:gd name="connsiteY6" fmla="*/ 635803 h 635803"/>
              <a:gd name="connsiteX7" fmla="*/ 0 w 915347"/>
              <a:gd name="connsiteY7" fmla="*/ 26203 h 635803"/>
              <a:gd name="connsiteX8" fmla="*/ 2179 w 915347"/>
              <a:gd name="connsiteY8" fmla="*/ 4586 h 635803"/>
              <a:gd name="connsiteX9" fmla="*/ 46805 w 915347"/>
              <a:gd name="connsiteY9" fmla="*/ 28808 h 635803"/>
              <a:gd name="connsiteX10" fmla="*/ 284089 w 915347"/>
              <a:gd name="connsiteY10" fmla="*/ 76713 h 635803"/>
              <a:gd name="connsiteX11" fmla="*/ 521373 w 915347"/>
              <a:gd name="connsiteY11" fmla="*/ 28808 h 635803"/>
              <a:gd name="connsiteX12" fmla="*/ 574448 w 915347"/>
              <a:gd name="connsiteY12" fmla="*/ 0 h 635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5347" h="635803">
                <a:moveTo>
                  <a:pt x="574448" y="0"/>
                </a:moveTo>
                <a:lnTo>
                  <a:pt x="599241" y="13457"/>
                </a:lnTo>
                <a:lnTo>
                  <a:pt x="598658" y="19236"/>
                </a:lnTo>
                <a:cubicBezTo>
                  <a:pt x="598658" y="229657"/>
                  <a:pt x="705270" y="415177"/>
                  <a:pt x="867425" y="524726"/>
                </a:cubicBezTo>
                <a:lnTo>
                  <a:pt x="915347" y="550738"/>
                </a:lnTo>
                <a:lnTo>
                  <a:pt x="846884" y="587898"/>
                </a:lnTo>
                <a:cubicBezTo>
                  <a:pt x="773952" y="618745"/>
                  <a:pt x="693768" y="635803"/>
                  <a:pt x="609600" y="635803"/>
                </a:cubicBezTo>
                <a:cubicBezTo>
                  <a:pt x="272927" y="635803"/>
                  <a:pt x="0" y="362876"/>
                  <a:pt x="0" y="26203"/>
                </a:cubicBezTo>
                <a:lnTo>
                  <a:pt x="2179" y="4586"/>
                </a:lnTo>
                <a:lnTo>
                  <a:pt x="46805" y="28808"/>
                </a:lnTo>
                <a:cubicBezTo>
                  <a:pt x="119737" y="59655"/>
                  <a:pt x="199921" y="76713"/>
                  <a:pt x="284089" y="76713"/>
                </a:cubicBezTo>
                <a:cubicBezTo>
                  <a:pt x="368257" y="76713"/>
                  <a:pt x="448441" y="59655"/>
                  <a:pt x="521373" y="28808"/>
                </a:cubicBezTo>
                <a:lnTo>
                  <a:pt x="57444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215888EF-6841-E1A0-73ED-C8C2FCA51CBD}"/>
              </a:ext>
            </a:extLst>
          </p:cNvPr>
          <p:cNvSpPr/>
          <p:nvPr/>
        </p:nvSpPr>
        <p:spPr>
          <a:xfrm>
            <a:off x="1454363" y="3756709"/>
            <a:ext cx="900319" cy="616552"/>
          </a:xfrm>
          <a:custGeom>
            <a:avLst/>
            <a:gdLst>
              <a:gd name="connsiteX0" fmla="*/ 305431 w 900319"/>
              <a:gd name="connsiteY0" fmla="*/ 0 h 616552"/>
              <a:gd name="connsiteX1" fmla="*/ 392028 w 900319"/>
              <a:gd name="connsiteY1" fmla="*/ 47004 h 616552"/>
              <a:gd name="connsiteX2" fmla="*/ 629312 w 900319"/>
              <a:gd name="connsiteY2" fmla="*/ 94909 h 616552"/>
              <a:gd name="connsiteX3" fmla="*/ 866596 w 900319"/>
              <a:gd name="connsiteY3" fmla="*/ 47004 h 616552"/>
              <a:gd name="connsiteX4" fmla="*/ 900319 w 900319"/>
              <a:gd name="connsiteY4" fmla="*/ 28700 h 616552"/>
              <a:gd name="connsiteX5" fmla="*/ 890126 w 900319"/>
              <a:gd name="connsiteY5" fmla="*/ 129808 h 616552"/>
              <a:gd name="connsiteX6" fmla="*/ 292911 w 900319"/>
              <a:gd name="connsiteY6" fmla="*/ 616552 h 616552"/>
              <a:gd name="connsiteX7" fmla="*/ 55627 w 900319"/>
              <a:gd name="connsiteY7" fmla="*/ 568647 h 616552"/>
              <a:gd name="connsiteX8" fmla="*/ 0 w 900319"/>
              <a:gd name="connsiteY8" fmla="*/ 538454 h 616552"/>
              <a:gd name="connsiteX9" fmla="*/ 35086 w 900319"/>
              <a:gd name="connsiteY9" fmla="*/ 519409 h 616552"/>
              <a:gd name="connsiteX10" fmla="*/ 303853 w 900319"/>
              <a:gd name="connsiteY10" fmla="*/ 13919 h 616552"/>
              <a:gd name="connsiteX11" fmla="*/ 302605 w 900319"/>
              <a:gd name="connsiteY11" fmla="*/ 1534 h 616552"/>
              <a:gd name="connsiteX12" fmla="*/ 305431 w 900319"/>
              <a:gd name="connsiteY12" fmla="*/ 0 h 61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0319" h="616552">
                <a:moveTo>
                  <a:pt x="305431" y="0"/>
                </a:moveTo>
                <a:lnTo>
                  <a:pt x="392028" y="47004"/>
                </a:lnTo>
                <a:cubicBezTo>
                  <a:pt x="464960" y="77851"/>
                  <a:pt x="545144" y="94909"/>
                  <a:pt x="629312" y="94909"/>
                </a:cubicBezTo>
                <a:cubicBezTo>
                  <a:pt x="713480" y="94909"/>
                  <a:pt x="793665" y="77851"/>
                  <a:pt x="866596" y="47004"/>
                </a:cubicBezTo>
                <a:lnTo>
                  <a:pt x="900319" y="28700"/>
                </a:lnTo>
                <a:lnTo>
                  <a:pt x="890126" y="129808"/>
                </a:lnTo>
                <a:cubicBezTo>
                  <a:pt x="833283" y="407592"/>
                  <a:pt x="587500" y="616552"/>
                  <a:pt x="292911" y="616552"/>
                </a:cubicBezTo>
                <a:cubicBezTo>
                  <a:pt x="208743" y="616552"/>
                  <a:pt x="128559" y="599494"/>
                  <a:pt x="55627" y="568647"/>
                </a:cubicBezTo>
                <a:lnTo>
                  <a:pt x="0" y="538454"/>
                </a:lnTo>
                <a:lnTo>
                  <a:pt x="35086" y="519409"/>
                </a:lnTo>
                <a:cubicBezTo>
                  <a:pt x="197241" y="409860"/>
                  <a:pt x="303853" y="224340"/>
                  <a:pt x="303853" y="13919"/>
                </a:cubicBezTo>
                <a:lnTo>
                  <a:pt x="302605" y="1534"/>
                </a:lnTo>
                <a:lnTo>
                  <a:pt x="30543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9BA4A638-9354-41F4-8844-C91C4827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제목을 입력하세요</a:t>
            </a:r>
          </a:p>
        </p:txBody>
      </p:sp>
      <p:sp>
        <p:nvSpPr>
          <p:cNvPr id="417" name="자유형: 도형 416">
            <a:extLst>
              <a:ext uri="{FF2B5EF4-FFF2-40B4-BE49-F238E27FC236}">
                <a16:creationId xmlns:a16="http://schemas.microsoft.com/office/drawing/2014/main" id="{835EE20D-0FA9-3960-FECD-B86B5B269546}"/>
              </a:ext>
            </a:extLst>
          </p:cNvPr>
          <p:cNvSpPr/>
          <p:nvPr/>
        </p:nvSpPr>
        <p:spPr>
          <a:xfrm>
            <a:off x="4613239" y="1573673"/>
            <a:ext cx="593806" cy="519710"/>
          </a:xfrm>
          <a:custGeom>
            <a:avLst/>
            <a:gdLst>
              <a:gd name="connsiteX0" fmla="*/ 303790 w 593806"/>
              <a:gd name="connsiteY0" fmla="*/ 0 h 519710"/>
              <a:gd name="connsiteX1" fmla="*/ 325039 w 593806"/>
              <a:gd name="connsiteY1" fmla="*/ 11534 h 519710"/>
              <a:gd name="connsiteX2" fmla="*/ 593806 w 593806"/>
              <a:gd name="connsiteY2" fmla="*/ 517024 h 519710"/>
              <a:gd name="connsiteX3" fmla="*/ 593535 w 593806"/>
              <a:gd name="connsiteY3" fmla="*/ 519710 h 519710"/>
              <a:gd name="connsiteX4" fmla="*/ 506819 w 593806"/>
              <a:gd name="connsiteY4" fmla="*/ 472642 h 519710"/>
              <a:gd name="connsiteX5" fmla="*/ 269535 w 593806"/>
              <a:gd name="connsiteY5" fmla="*/ 424737 h 519710"/>
              <a:gd name="connsiteX6" fmla="*/ 32251 w 593806"/>
              <a:gd name="connsiteY6" fmla="*/ 472642 h 519710"/>
              <a:gd name="connsiteX7" fmla="*/ 0 w 593806"/>
              <a:gd name="connsiteY7" fmla="*/ 490148 h 519710"/>
              <a:gd name="connsiteX8" fmla="*/ 8721 w 593806"/>
              <a:gd name="connsiteY8" fmla="*/ 403633 h 519710"/>
              <a:gd name="connsiteX9" fmla="*/ 265103 w 593806"/>
              <a:gd name="connsiteY9" fmla="*/ 20999 h 519710"/>
              <a:gd name="connsiteX10" fmla="*/ 303790 w 593806"/>
              <a:gd name="connsiteY10" fmla="*/ 0 h 51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3806" h="519710">
                <a:moveTo>
                  <a:pt x="303790" y="0"/>
                </a:moveTo>
                <a:lnTo>
                  <a:pt x="325039" y="11534"/>
                </a:lnTo>
                <a:cubicBezTo>
                  <a:pt x="487194" y="121084"/>
                  <a:pt x="593806" y="306603"/>
                  <a:pt x="593806" y="517024"/>
                </a:cubicBezTo>
                <a:lnTo>
                  <a:pt x="593535" y="519710"/>
                </a:lnTo>
                <a:lnTo>
                  <a:pt x="506819" y="472642"/>
                </a:lnTo>
                <a:cubicBezTo>
                  <a:pt x="433887" y="441795"/>
                  <a:pt x="353703" y="424737"/>
                  <a:pt x="269535" y="424737"/>
                </a:cubicBezTo>
                <a:cubicBezTo>
                  <a:pt x="185367" y="424737"/>
                  <a:pt x="105183" y="441795"/>
                  <a:pt x="32251" y="472642"/>
                </a:cubicBezTo>
                <a:lnTo>
                  <a:pt x="0" y="490148"/>
                </a:lnTo>
                <a:lnTo>
                  <a:pt x="8721" y="403633"/>
                </a:lnTo>
                <a:cubicBezTo>
                  <a:pt x="41203" y="244899"/>
                  <a:pt x="135379" y="108639"/>
                  <a:pt x="265103" y="20999"/>
                </a:cubicBezTo>
                <a:lnTo>
                  <a:pt x="303790" y="0"/>
                </a:lnTo>
                <a:close/>
              </a:path>
            </a:pathLst>
          </a:custGeom>
          <a:pattFill prst="ltHorz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6" name="자유형: 도형 415">
            <a:extLst>
              <a:ext uri="{FF2B5EF4-FFF2-40B4-BE49-F238E27FC236}">
                <a16:creationId xmlns:a16="http://schemas.microsoft.com/office/drawing/2014/main" id="{98F60E06-A138-E9BA-D7CC-C3B9C2743241}"/>
              </a:ext>
            </a:extLst>
          </p:cNvPr>
          <p:cNvSpPr/>
          <p:nvPr/>
        </p:nvSpPr>
        <p:spPr>
          <a:xfrm>
            <a:off x="5223433" y="1595187"/>
            <a:ext cx="605342" cy="537545"/>
          </a:xfrm>
          <a:custGeom>
            <a:avLst/>
            <a:gdLst>
              <a:gd name="connsiteX0" fmla="*/ 337198 w 605342"/>
              <a:gd name="connsiteY0" fmla="*/ 0 h 537545"/>
              <a:gd name="connsiteX1" fmla="*/ 426794 w 605342"/>
              <a:gd name="connsiteY1" fmla="*/ 73924 h 537545"/>
              <a:gd name="connsiteX2" fmla="*/ 605342 w 605342"/>
              <a:gd name="connsiteY2" fmla="*/ 504976 h 537545"/>
              <a:gd name="connsiteX3" fmla="*/ 602059 w 605342"/>
              <a:gd name="connsiteY3" fmla="*/ 537545 h 537545"/>
              <a:gd name="connsiteX4" fmla="*/ 506225 w 605342"/>
              <a:gd name="connsiteY4" fmla="*/ 485528 h 537545"/>
              <a:gd name="connsiteX5" fmla="*/ 268941 w 605342"/>
              <a:gd name="connsiteY5" fmla="*/ 437623 h 537545"/>
              <a:gd name="connsiteX6" fmla="*/ 31657 w 605342"/>
              <a:gd name="connsiteY6" fmla="*/ 485528 h 537545"/>
              <a:gd name="connsiteX7" fmla="*/ 0 w 605342"/>
              <a:gd name="connsiteY7" fmla="*/ 502711 h 537545"/>
              <a:gd name="connsiteX8" fmla="*/ 8127 w 605342"/>
              <a:gd name="connsiteY8" fmla="*/ 422089 h 537545"/>
              <a:gd name="connsiteX9" fmla="*/ 264509 w 605342"/>
              <a:gd name="connsiteY9" fmla="*/ 39455 h 537545"/>
              <a:gd name="connsiteX10" fmla="*/ 337198 w 605342"/>
              <a:gd name="connsiteY10" fmla="*/ 0 h 53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5342" h="537545">
                <a:moveTo>
                  <a:pt x="337198" y="0"/>
                </a:moveTo>
                <a:lnTo>
                  <a:pt x="426794" y="73924"/>
                </a:lnTo>
                <a:cubicBezTo>
                  <a:pt x="537110" y="184240"/>
                  <a:pt x="605342" y="336640"/>
                  <a:pt x="605342" y="504976"/>
                </a:cubicBezTo>
                <a:lnTo>
                  <a:pt x="602059" y="537545"/>
                </a:lnTo>
                <a:lnTo>
                  <a:pt x="506225" y="485528"/>
                </a:lnTo>
                <a:cubicBezTo>
                  <a:pt x="433293" y="454681"/>
                  <a:pt x="353109" y="437623"/>
                  <a:pt x="268941" y="437623"/>
                </a:cubicBezTo>
                <a:cubicBezTo>
                  <a:pt x="184773" y="437623"/>
                  <a:pt x="104589" y="454681"/>
                  <a:pt x="31657" y="485528"/>
                </a:cubicBezTo>
                <a:lnTo>
                  <a:pt x="0" y="502711"/>
                </a:lnTo>
                <a:lnTo>
                  <a:pt x="8127" y="422089"/>
                </a:lnTo>
                <a:cubicBezTo>
                  <a:pt x="40609" y="263355"/>
                  <a:pt x="134785" y="127095"/>
                  <a:pt x="264509" y="39455"/>
                </a:cubicBezTo>
                <a:lnTo>
                  <a:pt x="337198" y="0"/>
                </a:lnTo>
                <a:close/>
              </a:path>
            </a:pathLst>
          </a:custGeom>
          <a:pattFill prst="ltVert">
            <a:fgClr>
              <a:srgbClr val="FFC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5" name="자유형: 도형 414">
            <a:extLst>
              <a:ext uri="{FF2B5EF4-FFF2-40B4-BE49-F238E27FC236}">
                <a16:creationId xmlns:a16="http://schemas.microsoft.com/office/drawing/2014/main" id="{0C091AEC-2BD8-FA42-4CAD-8C89924E18B3}"/>
              </a:ext>
            </a:extLst>
          </p:cNvPr>
          <p:cNvSpPr/>
          <p:nvPr/>
        </p:nvSpPr>
        <p:spPr>
          <a:xfrm>
            <a:off x="4273445" y="2063822"/>
            <a:ext cx="612612" cy="565097"/>
          </a:xfrm>
          <a:custGeom>
            <a:avLst/>
            <a:gdLst>
              <a:gd name="connsiteX0" fmla="*/ 339794 w 612612"/>
              <a:gd name="connsiteY0" fmla="*/ 0 h 565097"/>
              <a:gd name="connsiteX1" fmla="*/ 336130 w 612612"/>
              <a:gd name="connsiteY1" fmla="*/ 36341 h 565097"/>
              <a:gd name="connsiteX2" fmla="*/ 604897 w 612612"/>
              <a:gd name="connsiteY2" fmla="*/ 541831 h 565097"/>
              <a:gd name="connsiteX3" fmla="*/ 612612 w 612612"/>
              <a:gd name="connsiteY3" fmla="*/ 546019 h 565097"/>
              <a:gd name="connsiteX4" fmla="*/ 611045 w 612612"/>
              <a:gd name="connsiteY4" fmla="*/ 561561 h 565097"/>
              <a:gd name="connsiteX5" fmla="*/ 604531 w 612612"/>
              <a:gd name="connsiteY5" fmla="*/ 565097 h 565097"/>
              <a:gd name="connsiteX6" fmla="*/ 521102 w 612612"/>
              <a:gd name="connsiteY6" fmla="*/ 519813 h 565097"/>
              <a:gd name="connsiteX7" fmla="*/ 283818 w 612612"/>
              <a:gd name="connsiteY7" fmla="*/ 471908 h 565097"/>
              <a:gd name="connsiteX8" fmla="*/ 46534 w 612612"/>
              <a:gd name="connsiteY8" fmla="*/ 519813 h 565097"/>
              <a:gd name="connsiteX9" fmla="*/ 3287 w 612612"/>
              <a:gd name="connsiteY9" fmla="*/ 543287 h 565097"/>
              <a:gd name="connsiteX10" fmla="*/ 0 w 612612"/>
              <a:gd name="connsiteY10" fmla="*/ 541503 h 565097"/>
              <a:gd name="connsiteX11" fmla="*/ 12114 w 612612"/>
              <a:gd name="connsiteY11" fmla="*/ 421333 h 565097"/>
              <a:gd name="connsiteX12" fmla="*/ 268496 w 612612"/>
              <a:gd name="connsiteY12" fmla="*/ 38699 h 565097"/>
              <a:gd name="connsiteX13" fmla="*/ 339794 w 612612"/>
              <a:gd name="connsiteY13" fmla="*/ 0 h 56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12612" h="565097">
                <a:moveTo>
                  <a:pt x="339794" y="0"/>
                </a:moveTo>
                <a:lnTo>
                  <a:pt x="336130" y="36341"/>
                </a:lnTo>
                <a:cubicBezTo>
                  <a:pt x="336130" y="246762"/>
                  <a:pt x="442742" y="432282"/>
                  <a:pt x="604897" y="541831"/>
                </a:cubicBezTo>
                <a:lnTo>
                  <a:pt x="612612" y="546019"/>
                </a:lnTo>
                <a:lnTo>
                  <a:pt x="611045" y="561561"/>
                </a:lnTo>
                <a:lnTo>
                  <a:pt x="604531" y="565097"/>
                </a:lnTo>
                <a:lnTo>
                  <a:pt x="521102" y="519813"/>
                </a:lnTo>
                <a:cubicBezTo>
                  <a:pt x="448170" y="488966"/>
                  <a:pt x="367986" y="471908"/>
                  <a:pt x="283818" y="471908"/>
                </a:cubicBezTo>
                <a:cubicBezTo>
                  <a:pt x="199650" y="471908"/>
                  <a:pt x="119466" y="488966"/>
                  <a:pt x="46534" y="519813"/>
                </a:cubicBezTo>
                <a:lnTo>
                  <a:pt x="3287" y="543287"/>
                </a:lnTo>
                <a:lnTo>
                  <a:pt x="0" y="541503"/>
                </a:lnTo>
                <a:lnTo>
                  <a:pt x="12114" y="421333"/>
                </a:lnTo>
                <a:cubicBezTo>
                  <a:pt x="44596" y="262599"/>
                  <a:pt x="138772" y="126339"/>
                  <a:pt x="268496" y="38699"/>
                </a:cubicBezTo>
                <a:lnTo>
                  <a:pt x="33979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4" name="자유형: 도형 413">
            <a:extLst>
              <a:ext uri="{FF2B5EF4-FFF2-40B4-BE49-F238E27FC236}">
                <a16:creationId xmlns:a16="http://schemas.microsoft.com/office/drawing/2014/main" id="{7C8F2277-16EE-556B-BCE9-E4346222FB5A}"/>
              </a:ext>
            </a:extLst>
          </p:cNvPr>
          <p:cNvSpPr/>
          <p:nvPr/>
        </p:nvSpPr>
        <p:spPr>
          <a:xfrm>
            <a:off x="5205329" y="2093384"/>
            <a:ext cx="13932" cy="14341"/>
          </a:xfrm>
          <a:custGeom>
            <a:avLst/>
            <a:gdLst>
              <a:gd name="connsiteX0" fmla="*/ 1445 w 13932"/>
              <a:gd name="connsiteY0" fmla="*/ 0 h 14341"/>
              <a:gd name="connsiteX1" fmla="*/ 13932 w 13932"/>
              <a:gd name="connsiteY1" fmla="*/ 6778 h 14341"/>
              <a:gd name="connsiteX2" fmla="*/ 0 w 13932"/>
              <a:gd name="connsiteY2" fmla="*/ 14341 h 14341"/>
              <a:gd name="connsiteX3" fmla="*/ 1445 w 13932"/>
              <a:gd name="connsiteY3" fmla="*/ 0 h 1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32" h="14341">
                <a:moveTo>
                  <a:pt x="1445" y="0"/>
                </a:moveTo>
                <a:lnTo>
                  <a:pt x="13932" y="6778"/>
                </a:lnTo>
                <a:lnTo>
                  <a:pt x="0" y="14341"/>
                </a:lnTo>
                <a:lnTo>
                  <a:pt x="144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3" name="자유형: 도형 412">
            <a:extLst>
              <a:ext uri="{FF2B5EF4-FFF2-40B4-BE49-F238E27FC236}">
                <a16:creationId xmlns:a16="http://schemas.microsoft.com/office/drawing/2014/main" id="{598F5114-1E82-E2C0-7373-B9C50B03022D}"/>
              </a:ext>
            </a:extLst>
          </p:cNvPr>
          <p:cNvSpPr/>
          <p:nvPr/>
        </p:nvSpPr>
        <p:spPr>
          <a:xfrm>
            <a:off x="5219261" y="2097897"/>
            <a:ext cx="4172" cy="4294"/>
          </a:xfrm>
          <a:custGeom>
            <a:avLst/>
            <a:gdLst>
              <a:gd name="connsiteX0" fmla="*/ 4172 w 4172"/>
              <a:gd name="connsiteY0" fmla="*/ 0 h 4294"/>
              <a:gd name="connsiteX1" fmla="*/ 3739 w 4172"/>
              <a:gd name="connsiteY1" fmla="*/ 4294 h 4294"/>
              <a:gd name="connsiteX2" fmla="*/ 0 w 4172"/>
              <a:gd name="connsiteY2" fmla="*/ 2264 h 4294"/>
              <a:gd name="connsiteX3" fmla="*/ 4172 w 4172"/>
              <a:gd name="connsiteY3" fmla="*/ 0 h 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2" h="4294">
                <a:moveTo>
                  <a:pt x="4172" y="0"/>
                </a:moveTo>
                <a:lnTo>
                  <a:pt x="3739" y="4294"/>
                </a:lnTo>
                <a:lnTo>
                  <a:pt x="0" y="2264"/>
                </a:lnTo>
                <a:lnTo>
                  <a:pt x="417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2" name="자유형: 도형 411">
            <a:extLst>
              <a:ext uri="{FF2B5EF4-FFF2-40B4-BE49-F238E27FC236}">
                <a16:creationId xmlns:a16="http://schemas.microsoft.com/office/drawing/2014/main" id="{234E75C4-EF16-7774-2B17-3F39C9B05D3A}"/>
              </a:ext>
            </a:extLst>
          </p:cNvPr>
          <p:cNvSpPr/>
          <p:nvPr/>
        </p:nvSpPr>
        <p:spPr>
          <a:xfrm>
            <a:off x="5219176" y="2102191"/>
            <a:ext cx="273199" cy="542590"/>
          </a:xfrm>
          <a:custGeom>
            <a:avLst/>
            <a:gdLst>
              <a:gd name="connsiteX0" fmla="*/ 3825 w 273199"/>
              <a:gd name="connsiteY0" fmla="*/ 0 h 542590"/>
              <a:gd name="connsiteX1" fmla="*/ 4432 w 273199"/>
              <a:gd name="connsiteY1" fmla="*/ 329 h 542590"/>
              <a:gd name="connsiteX2" fmla="*/ 273199 w 273199"/>
              <a:gd name="connsiteY2" fmla="*/ 505819 h 542590"/>
              <a:gd name="connsiteX3" fmla="*/ 269535 w 273199"/>
              <a:gd name="connsiteY3" fmla="*/ 542160 h 542590"/>
              <a:gd name="connsiteX4" fmla="*/ 268744 w 273199"/>
              <a:gd name="connsiteY4" fmla="*/ 542590 h 542590"/>
              <a:gd name="connsiteX5" fmla="*/ 265836 w 273199"/>
              <a:gd name="connsiteY5" fmla="*/ 541012 h 542590"/>
              <a:gd name="connsiteX6" fmla="*/ 178548 w 273199"/>
              <a:gd name="connsiteY6" fmla="*/ 468992 h 542590"/>
              <a:gd name="connsiteX7" fmla="*/ 0 w 273199"/>
              <a:gd name="connsiteY7" fmla="*/ 37940 h 542590"/>
              <a:gd name="connsiteX8" fmla="*/ 3825 w 273199"/>
              <a:gd name="connsiteY8" fmla="*/ 0 h 54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199" h="542590">
                <a:moveTo>
                  <a:pt x="3825" y="0"/>
                </a:moveTo>
                <a:lnTo>
                  <a:pt x="4432" y="329"/>
                </a:lnTo>
                <a:cubicBezTo>
                  <a:pt x="166587" y="109879"/>
                  <a:pt x="273199" y="295399"/>
                  <a:pt x="273199" y="505819"/>
                </a:cubicBezTo>
                <a:lnTo>
                  <a:pt x="269535" y="542160"/>
                </a:lnTo>
                <a:lnTo>
                  <a:pt x="268744" y="542590"/>
                </a:lnTo>
                <a:lnTo>
                  <a:pt x="265836" y="541012"/>
                </a:lnTo>
                <a:lnTo>
                  <a:pt x="178548" y="468992"/>
                </a:lnTo>
                <a:cubicBezTo>
                  <a:pt x="68232" y="358677"/>
                  <a:pt x="0" y="206277"/>
                  <a:pt x="0" y="37940"/>
                </a:cubicBezTo>
                <a:lnTo>
                  <a:pt x="382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1" name="자유형: 도형 410">
            <a:extLst>
              <a:ext uri="{FF2B5EF4-FFF2-40B4-BE49-F238E27FC236}">
                <a16:creationId xmlns:a16="http://schemas.microsoft.com/office/drawing/2014/main" id="{CD0EE4BF-AA11-687F-C569-C2FA6848DF42}"/>
              </a:ext>
            </a:extLst>
          </p:cNvPr>
          <p:cNvSpPr/>
          <p:nvPr/>
        </p:nvSpPr>
        <p:spPr>
          <a:xfrm>
            <a:off x="4886057" y="2107724"/>
            <a:ext cx="319272" cy="509462"/>
          </a:xfrm>
          <a:custGeom>
            <a:avLst/>
            <a:gdLst>
              <a:gd name="connsiteX0" fmla="*/ 319272 w 319272"/>
              <a:gd name="connsiteY0" fmla="*/ 0 h 509462"/>
              <a:gd name="connsiteX1" fmla="*/ 308603 w 319272"/>
              <a:gd name="connsiteY1" fmla="*/ 105829 h 509462"/>
              <a:gd name="connsiteX2" fmla="*/ 52221 w 319272"/>
              <a:gd name="connsiteY2" fmla="*/ 488463 h 509462"/>
              <a:gd name="connsiteX3" fmla="*/ 13534 w 319272"/>
              <a:gd name="connsiteY3" fmla="*/ 509462 h 509462"/>
              <a:gd name="connsiteX4" fmla="*/ 0 w 319272"/>
              <a:gd name="connsiteY4" fmla="*/ 502116 h 509462"/>
              <a:gd name="connsiteX5" fmla="*/ 9102 w 319272"/>
              <a:gd name="connsiteY5" fmla="*/ 411829 h 509462"/>
              <a:gd name="connsiteX6" fmla="*/ 265484 w 319272"/>
              <a:gd name="connsiteY6" fmla="*/ 29195 h 509462"/>
              <a:gd name="connsiteX7" fmla="*/ 319272 w 319272"/>
              <a:gd name="connsiteY7" fmla="*/ 0 h 50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272" h="509462">
                <a:moveTo>
                  <a:pt x="319272" y="0"/>
                </a:moveTo>
                <a:lnTo>
                  <a:pt x="308603" y="105829"/>
                </a:lnTo>
                <a:cubicBezTo>
                  <a:pt x="276121" y="264563"/>
                  <a:pt x="181945" y="400823"/>
                  <a:pt x="52221" y="488463"/>
                </a:cubicBezTo>
                <a:lnTo>
                  <a:pt x="13534" y="509462"/>
                </a:lnTo>
                <a:lnTo>
                  <a:pt x="0" y="502116"/>
                </a:lnTo>
                <a:lnTo>
                  <a:pt x="9102" y="411829"/>
                </a:lnTo>
                <a:cubicBezTo>
                  <a:pt x="41584" y="253095"/>
                  <a:pt x="135760" y="116835"/>
                  <a:pt x="265484" y="29195"/>
                </a:cubicBezTo>
                <a:lnTo>
                  <a:pt x="31927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0" name="자유형: 도형 409">
            <a:extLst>
              <a:ext uri="{FF2B5EF4-FFF2-40B4-BE49-F238E27FC236}">
                <a16:creationId xmlns:a16="http://schemas.microsoft.com/office/drawing/2014/main" id="{D957CFEA-DE77-B058-6044-C9B1E61E70B1}"/>
              </a:ext>
            </a:extLst>
          </p:cNvPr>
          <p:cNvSpPr/>
          <p:nvPr/>
        </p:nvSpPr>
        <p:spPr>
          <a:xfrm>
            <a:off x="5488629" y="2132731"/>
            <a:ext cx="613041" cy="521856"/>
          </a:xfrm>
          <a:custGeom>
            <a:avLst/>
            <a:gdLst>
              <a:gd name="connsiteX0" fmla="*/ 336864 w 613041"/>
              <a:gd name="connsiteY0" fmla="*/ 0 h 521856"/>
              <a:gd name="connsiteX1" fmla="*/ 344579 w 613041"/>
              <a:gd name="connsiteY1" fmla="*/ 4188 h 521856"/>
              <a:gd name="connsiteX2" fmla="*/ 600961 w 613041"/>
              <a:gd name="connsiteY2" fmla="*/ 386822 h 521856"/>
              <a:gd name="connsiteX3" fmla="*/ 613041 w 613041"/>
              <a:gd name="connsiteY3" fmla="*/ 506651 h 521856"/>
              <a:gd name="connsiteX4" fmla="*/ 566489 w 613041"/>
              <a:gd name="connsiteY4" fmla="*/ 481383 h 521856"/>
              <a:gd name="connsiteX5" fmla="*/ 329205 w 613041"/>
              <a:gd name="connsiteY5" fmla="*/ 433478 h 521856"/>
              <a:gd name="connsiteX6" fmla="*/ 91921 w 613041"/>
              <a:gd name="connsiteY6" fmla="*/ 481383 h 521856"/>
              <a:gd name="connsiteX7" fmla="*/ 17356 w 613041"/>
              <a:gd name="connsiteY7" fmla="*/ 521856 h 521856"/>
              <a:gd name="connsiteX8" fmla="*/ 0 w 613041"/>
              <a:gd name="connsiteY8" fmla="*/ 512435 h 521856"/>
              <a:gd name="connsiteX9" fmla="*/ 82 w 613041"/>
              <a:gd name="connsiteY9" fmla="*/ 511620 h 521856"/>
              <a:gd name="connsiteX10" fmla="*/ 71380 w 613041"/>
              <a:gd name="connsiteY10" fmla="*/ 472921 h 521856"/>
              <a:gd name="connsiteX11" fmla="*/ 327762 w 613041"/>
              <a:gd name="connsiteY11" fmla="*/ 90287 h 521856"/>
              <a:gd name="connsiteX12" fmla="*/ 336864 w 613041"/>
              <a:gd name="connsiteY12" fmla="*/ 0 h 52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3041" h="521856">
                <a:moveTo>
                  <a:pt x="336864" y="0"/>
                </a:moveTo>
                <a:lnTo>
                  <a:pt x="344579" y="4188"/>
                </a:lnTo>
                <a:cubicBezTo>
                  <a:pt x="474303" y="91828"/>
                  <a:pt x="568479" y="228088"/>
                  <a:pt x="600961" y="386822"/>
                </a:cubicBezTo>
                <a:lnTo>
                  <a:pt x="613041" y="506651"/>
                </a:lnTo>
                <a:lnTo>
                  <a:pt x="566489" y="481383"/>
                </a:lnTo>
                <a:cubicBezTo>
                  <a:pt x="493557" y="450536"/>
                  <a:pt x="413373" y="433478"/>
                  <a:pt x="329205" y="433478"/>
                </a:cubicBezTo>
                <a:cubicBezTo>
                  <a:pt x="245037" y="433478"/>
                  <a:pt x="164853" y="450536"/>
                  <a:pt x="91921" y="481383"/>
                </a:cubicBezTo>
                <a:lnTo>
                  <a:pt x="17356" y="521856"/>
                </a:lnTo>
                <a:lnTo>
                  <a:pt x="0" y="512435"/>
                </a:lnTo>
                <a:lnTo>
                  <a:pt x="82" y="511620"/>
                </a:lnTo>
                <a:lnTo>
                  <a:pt x="71380" y="472921"/>
                </a:lnTo>
                <a:cubicBezTo>
                  <a:pt x="201104" y="385281"/>
                  <a:pt x="295280" y="249021"/>
                  <a:pt x="327762" y="90287"/>
                </a:cubicBezTo>
                <a:lnTo>
                  <a:pt x="33686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9" name="자유형: 도형 408">
            <a:extLst>
              <a:ext uri="{FF2B5EF4-FFF2-40B4-BE49-F238E27FC236}">
                <a16:creationId xmlns:a16="http://schemas.microsoft.com/office/drawing/2014/main" id="{3331019F-3AAF-DC29-9868-B68EBF85ABB2}"/>
              </a:ext>
            </a:extLst>
          </p:cNvPr>
          <p:cNvSpPr/>
          <p:nvPr/>
        </p:nvSpPr>
        <p:spPr>
          <a:xfrm>
            <a:off x="4913359" y="2559678"/>
            <a:ext cx="573960" cy="150084"/>
          </a:xfrm>
          <a:custGeom>
            <a:avLst/>
            <a:gdLst>
              <a:gd name="connsiteX0" fmla="*/ 268744 w 573960"/>
              <a:gd name="connsiteY0" fmla="*/ 0 h 150084"/>
              <a:gd name="connsiteX1" fmla="*/ 506028 w 573960"/>
              <a:gd name="connsiteY1" fmla="*/ 47905 h 150084"/>
              <a:gd name="connsiteX2" fmla="*/ 571652 w 573960"/>
              <a:gd name="connsiteY2" fmla="*/ 83525 h 150084"/>
              <a:gd name="connsiteX3" fmla="*/ 573960 w 573960"/>
              <a:gd name="connsiteY3" fmla="*/ 85429 h 150084"/>
              <a:gd name="connsiteX4" fmla="*/ 543100 w 573960"/>
              <a:gd name="connsiteY4" fmla="*/ 102179 h 150084"/>
              <a:gd name="connsiteX5" fmla="*/ 305816 w 573960"/>
              <a:gd name="connsiteY5" fmla="*/ 150084 h 150084"/>
              <a:gd name="connsiteX6" fmla="*/ 68532 w 573960"/>
              <a:gd name="connsiteY6" fmla="*/ 102179 h 150084"/>
              <a:gd name="connsiteX7" fmla="*/ 0 w 573960"/>
              <a:gd name="connsiteY7" fmla="*/ 64981 h 150084"/>
              <a:gd name="connsiteX8" fmla="*/ 31460 w 573960"/>
              <a:gd name="connsiteY8" fmla="*/ 47905 h 150084"/>
              <a:gd name="connsiteX9" fmla="*/ 268744 w 573960"/>
              <a:gd name="connsiteY9" fmla="*/ 0 h 1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960" h="150084">
                <a:moveTo>
                  <a:pt x="268744" y="0"/>
                </a:moveTo>
                <a:cubicBezTo>
                  <a:pt x="352912" y="0"/>
                  <a:pt x="433096" y="17058"/>
                  <a:pt x="506028" y="47905"/>
                </a:cubicBezTo>
                <a:lnTo>
                  <a:pt x="571652" y="83525"/>
                </a:lnTo>
                <a:lnTo>
                  <a:pt x="573960" y="85429"/>
                </a:lnTo>
                <a:lnTo>
                  <a:pt x="543100" y="102179"/>
                </a:lnTo>
                <a:cubicBezTo>
                  <a:pt x="470168" y="133026"/>
                  <a:pt x="389984" y="150084"/>
                  <a:pt x="305816" y="150084"/>
                </a:cubicBezTo>
                <a:cubicBezTo>
                  <a:pt x="221648" y="150084"/>
                  <a:pt x="141464" y="133026"/>
                  <a:pt x="68532" y="102179"/>
                </a:cubicBezTo>
                <a:lnTo>
                  <a:pt x="0" y="64981"/>
                </a:lnTo>
                <a:lnTo>
                  <a:pt x="31460" y="47905"/>
                </a:lnTo>
                <a:cubicBezTo>
                  <a:pt x="104392" y="17058"/>
                  <a:pt x="184576" y="0"/>
                  <a:pt x="26874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8" name="자유형: 도형 407">
            <a:extLst>
              <a:ext uri="{FF2B5EF4-FFF2-40B4-BE49-F238E27FC236}">
                <a16:creationId xmlns:a16="http://schemas.microsoft.com/office/drawing/2014/main" id="{4DD6B375-B838-345B-3273-25F6A157AFA9}"/>
              </a:ext>
            </a:extLst>
          </p:cNvPr>
          <p:cNvSpPr/>
          <p:nvPr/>
        </p:nvSpPr>
        <p:spPr>
          <a:xfrm>
            <a:off x="4273273" y="2607108"/>
            <a:ext cx="610543" cy="525014"/>
          </a:xfrm>
          <a:custGeom>
            <a:avLst/>
            <a:gdLst>
              <a:gd name="connsiteX0" fmla="*/ 3460 w 610543"/>
              <a:gd name="connsiteY0" fmla="*/ 0 h 525014"/>
              <a:gd name="connsiteX1" fmla="*/ 86889 w 610543"/>
              <a:gd name="connsiteY1" fmla="*/ 45284 h 525014"/>
              <a:gd name="connsiteX2" fmla="*/ 324173 w 610543"/>
              <a:gd name="connsiteY2" fmla="*/ 93189 h 525014"/>
              <a:gd name="connsiteX3" fmla="*/ 561457 w 610543"/>
              <a:gd name="connsiteY3" fmla="*/ 45284 h 525014"/>
              <a:gd name="connsiteX4" fmla="*/ 604704 w 610543"/>
              <a:gd name="connsiteY4" fmla="*/ 21810 h 525014"/>
              <a:gd name="connsiteX5" fmla="*/ 610543 w 610543"/>
              <a:gd name="connsiteY5" fmla="*/ 24979 h 525014"/>
              <a:gd name="connsiteX6" fmla="*/ 609625 w 610543"/>
              <a:gd name="connsiteY6" fmla="*/ 34086 h 525014"/>
              <a:gd name="connsiteX7" fmla="*/ 567998 w 610543"/>
              <a:gd name="connsiteY7" fmla="*/ 56680 h 525014"/>
              <a:gd name="connsiteX8" fmla="*/ 311616 w 610543"/>
              <a:gd name="connsiteY8" fmla="*/ 439314 h 525014"/>
              <a:gd name="connsiteX9" fmla="*/ 302977 w 610543"/>
              <a:gd name="connsiteY9" fmla="*/ 525014 h 525014"/>
              <a:gd name="connsiteX10" fmla="*/ 268669 w 610543"/>
              <a:gd name="connsiteY10" fmla="*/ 506392 h 525014"/>
              <a:gd name="connsiteX11" fmla="*/ 12287 w 610543"/>
              <a:gd name="connsiteY11" fmla="*/ 123758 h 525014"/>
              <a:gd name="connsiteX12" fmla="*/ 0 w 610543"/>
              <a:gd name="connsiteY12" fmla="*/ 1878 h 525014"/>
              <a:gd name="connsiteX13" fmla="*/ 3460 w 610543"/>
              <a:gd name="connsiteY13" fmla="*/ 0 h 52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10543" h="525014">
                <a:moveTo>
                  <a:pt x="3460" y="0"/>
                </a:moveTo>
                <a:lnTo>
                  <a:pt x="86889" y="45284"/>
                </a:lnTo>
                <a:cubicBezTo>
                  <a:pt x="159821" y="76131"/>
                  <a:pt x="240005" y="93189"/>
                  <a:pt x="324173" y="93189"/>
                </a:cubicBezTo>
                <a:cubicBezTo>
                  <a:pt x="408341" y="93189"/>
                  <a:pt x="488525" y="76131"/>
                  <a:pt x="561457" y="45284"/>
                </a:cubicBezTo>
                <a:lnTo>
                  <a:pt x="604704" y="21810"/>
                </a:lnTo>
                <a:lnTo>
                  <a:pt x="610543" y="24979"/>
                </a:lnTo>
                <a:lnTo>
                  <a:pt x="609625" y="34086"/>
                </a:lnTo>
                <a:lnTo>
                  <a:pt x="567998" y="56680"/>
                </a:lnTo>
                <a:cubicBezTo>
                  <a:pt x="438274" y="144320"/>
                  <a:pt x="344098" y="280580"/>
                  <a:pt x="311616" y="439314"/>
                </a:cubicBezTo>
                <a:lnTo>
                  <a:pt x="302977" y="525014"/>
                </a:lnTo>
                <a:lnTo>
                  <a:pt x="268669" y="506392"/>
                </a:lnTo>
                <a:cubicBezTo>
                  <a:pt x="138945" y="418752"/>
                  <a:pt x="44769" y="282492"/>
                  <a:pt x="12287" y="123758"/>
                </a:cubicBezTo>
                <a:lnTo>
                  <a:pt x="0" y="1878"/>
                </a:lnTo>
                <a:lnTo>
                  <a:pt x="346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7" name="자유형: 도형 406">
            <a:extLst>
              <a:ext uri="{FF2B5EF4-FFF2-40B4-BE49-F238E27FC236}">
                <a16:creationId xmlns:a16="http://schemas.microsoft.com/office/drawing/2014/main" id="{8B43EB48-4E28-3FAD-BCB8-8D4A857EDF74}"/>
              </a:ext>
            </a:extLst>
          </p:cNvPr>
          <p:cNvSpPr/>
          <p:nvPr/>
        </p:nvSpPr>
        <p:spPr>
          <a:xfrm>
            <a:off x="4883815" y="2617187"/>
            <a:ext cx="29544" cy="19205"/>
          </a:xfrm>
          <a:custGeom>
            <a:avLst/>
            <a:gdLst>
              <a:gd name="connsiteX0" fmla="*/ 15776 w 29544"/>
              <a:gd name="connsiteY0" fmla="*/ 0 h 19205"/>
              <a:gd name="connsiteX1" fmla="*/ 29544 w 29544"/>
              <a:gd name="connsiteY1" fmla="*/ 7473 h 19205"/>
              <a:gd name="connsiteX2" fmla="*/ 7929 w 29544"/>
              <a:gd name="connsiteY2" fmla="*/ 19205 h 19205"/>
              <a:gd name="connsiteX3" fmla="*/ 0 w 29544"/>
              <a:gd name="connsiteY3" fmla="*/ 14901 h 19205"/>
              <a:gd name="connsiteX4" fmla="*/ 675 w 29544"/>
              <a:gd name="connsiteY4" fmla="*/ 8196 h 19205"/>
              <a:gd name="connsiteX5" fmla="*/ 15776 w 29544"/>
              <a:gd name="connsiteY5" fmla="*/ 0 h 1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44" h="19205">
                <a:moveTo>
                  <a:pt x="15776" y="0"/>
                </a:moveTo>
                <a:lnTo>
                  <a:pt x="29544" y="7473"/>
                </a:lnTo>
                <a:lnTo>
                  <a:pt x="7929" y="19205"/>
                </a:lnTo>
                <a:lnTo>
                  <a:pt x="0" y="14901"/>
                </a:lnTo>
                <a:lnTo>
                  <a:pt x="675" y="8196"/>
                </a:lnTo>
                <a:lnTo>
                  <a:pt x="1577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6" name="자유형: 도형 405">
            <a:extLst>
              <a:ext uri="{FF2B5EF4-FFF2-40B4-BE49-F238E27FC236}">
                <a16:creationId xmlns:a16="http://schemas.microsoft.com/office/drawing/2014/main" id="{4C83BEAF-3576-FA9A-0C94-B8DF2882BC1C}"/>
              </a:ext>
            </a:extLst>
          </p:cNvPr>
          <p:cNvSpPr/>
          <p:nvPr/>
        </p:nvSpPr>
        <p:spPr>
          <a:xfrm>
            <a:off x="4882775" y="2636392"/>
            <a:ext cx="283991" cy="513867"/>
          </a:xfrm>
          <a:custGeom>
            <a:avLst/>
            <a:gdLst>
              <a:gd name="connsiteX0" fmla="*/ 8970 w 283991"/>
              <a:gd name="connsiteY0" fmla="*/ 0 h 513867"/>
              <a:gd name="connsiteX1" fmla="*/ 15322 w 283991"/>
              <a:gd name="connsiteY1" fmla="*/ 3448 h 513867"/>
              <a:gd name="connsiteX2" fmla="*/ 271704 w 283991"/>
              <a:gd name="connsiteY2" fmla="*/ 386082 h 513867"/>
              <a:gd name="connsiteX3" fmla="*/ 283991 w 283991"/>
              <a:gd name="connsiteY3" fmla="*/ 507962 h 513867"/>
              <a:gd name="connsiteX4" fmla="*/ 273113 w 283991"/>
              <a:gd name="connsiteY4" fmla="*/ 513867 h 513867"/>
              <a:gd name="connsiteX5" fmla="*/ 268767 w 283991"/>
              <a:gd name="connsiteY5" fmla="*/ 511508 h 513867"/>
              <a:gd name="connsiteX6" fmla="*/ 0 w 283991"/>
              <a:gd name="connsiteY6" fmla="*/ 6018 h 513867"/>
              <a:gd name="connsiteX7" fmla="*/ 123 w 283991"/>
              <a:gd name="connsiteY7" fmla="*/ 4803 h 513867"/>
              <a:gd name="connsiteX8" fmla="*/ 8970 w 283991"/>
              <a:gd name="connsiteY8" fmla="*/ 0 h 51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3991" h="513867">
                <a:moveTo>
                  <a:pt x="8970" y="0"/>
                </a:moveTo>
                <a:lnTo>
                  <a:pt x="15322" y="3448"/>
                </a:lnTo>
                <a:cubicBezTo>
                  <a:pt x="145046" y="91088"/>
                  <a:pt x="239222" y="227348"/>
                  <a:pt x="271704" y="386082"/>
                </a:cubicBezTo>
                <a:lnTo>
                  <a:pt x="283991" y="507962"/>
                </a:lnTo>
                <a:lnTo>
                  <a:pt x="273113" y="513867"/>
                </a:lnTo>
                <a:lnTo>
                  <a:pt x="268767" y="511508"/>
                </a:lnTo>
                <a:cubicBezTo>
                  <a:pt x="106612" y="401959"/>
                  <a:pt x="0" y="216439"/>
                  <a:pt x="0" y="6018"/>
                </a:cubicBezTo>
                <a:lnTo>
                  <a:pt x="123" y="4803"/>
                </a:lnTo>
                <a:lnTo>
                  <a:pt x="897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5" name="자유형: 도형 404">
            <a:extLst>
              <a:ext uri="{FF2B5EF4-FFF2-40B4-BE49-F238E27FC236}">
                <a16:creationId xmlns:a16="http://schemas.microsoft.com/office/drawing/2014/main" id="{873C5EA6-4D19-55A6-255F-C74708E3F92B}"/>
              </a:ext>
            </a:extLst>
          </p:cNvPr>
          <p:cNvSpPr/>
          <p:nvPr/>
        </p:nvSpPr>
        <p:spPr>
          <a:xfrm>
            <a:off x="6097716" y="2639383"/>
            <a:ext cx="43670" cy="45261"/>
          </a:xfrm>
          <a:custGeom>
            <a:avLst/>
            <a:gdLst>
              <a:gd name="connsiteX0" fmla="*/ 3953 w 43670"/>
              <a:gd name="connsiteY0" fmla="*/ 0 h 45261"/>
              <a:gd name="connsiteX1" fmla="*/ 43670 w 43670"/>
              <a:gd name="connsiteY1" fmla="*/ 21558 h 45261"/>
              <a:gd name="connsiteX2" fmla="*/ 0 w 43670"/>
              <a:gd name="connsiteY2" fmla="*/ 45261 h 45261"/>
              <a:gd name="connsiteX3" fmla="*/ 4258 w 43670"/>
              <a:gd name="connsiteY3" fmla="*/ 3027 h 45261"/>
              <a:gd name="connsiteX4" fmla="*/ 3953 w 43670"/>
              <a:gd name="connsiteY4" fmla="*/ 0 h 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70" h="45261">
                <a:moveTo>
                  <a:pt x="3953" y="0"/>
                </a:moveTo>
                <a:lnTo>
                  <a:pt x="43670" y="21558"/>
                </a:lnTo>
                <a:lnTo>
                  <a:pt x="0" y="45261"/>
                </a:lnTo>
                <a:lnTo>
                  <a:pt x="4258" y="3027"/>
                </a:lnTo>
                <a:lnTo>
                  <a:pt x="3953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4" name="자유형: 도형 403">
            <a:extLst>
              <a:ext uri="{FF2B5EF4-FFF2-40B4-BE49-F238E27FC236}">
                <a16:creationId xmlns:a16="http://schemas.microsoft.com/office/drawing/2014/main" id="{DD24724C-A1EF-8C00-4324-32E7D8E9F6D4}"/>
              </a:ext>
            </a:extLst>
          </p:cNvPr>
          <p:cNvSpPr/>
          <p:nvPr/>
        </p:nvSpPr>
        <p:spPr>
          <a:xfrm>
            <a:off x="5487320" y="2644781"/>
            <a:ext cx="1309" cy="1170"/>
          </a:xfrm>
          <a:custGeom>
            <a:avLst/>
            <a:gdLst>
              <a:gd name="connsiteX0" fmla="*/ 600 w 1309"/>
              <a:gd name="connsiteY0" fmla="*/ 0 h 1170"/>
              <a:gd name="connsiteX1" fmla="*/ 1309 w 1309"/>
              <a:gd name="connsiteY1" fmla="*/ 385 h 1170"/>
              <a:gd name="connsiteX2" fmla="*/ 1230 w 1309"/>
              <a:gd name="connsiteY2" fmla="*/ 1170 h 1170"/>
              <a:gd name="connsiteX3" fmla="*/ 623 w 1309"/>
              <a:gd name="connsiteY3" fmla="*/ 840 h 1170"/>
              <a:gd name="connsiteX4" fmla="*/ 0 w 1309"/>
              <a:gd name="connsiteY4" fmla="*/ 326 h 1170"/>
              <a:gd name="connsiteX5" fmla="*/ 600 w 1309"/>
              <a:gd name="connsiteY5" fmla="*/ 0 h 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9" h="1170">
                <a:moveTo>
                  <a:pt x="600" y="0"/>
                </a:moveTo>
                <a:lnTo>
                  <a:pt x="1309" y="385"/>
                </a:lnTo>
                <a:lnTo>
                  <a:pt x="1230" y="1170"/>
                </a:lnTo>
                <a:lnTo>
                  <a:pt x="623" y="840"/>
                </a:lnTo>
                <a:lnTo>
                  <a:pt x="0" y="326"/>
                </a:lnTo>
                <a:lnTo>
                  <a:pt x="60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3" name="자유형: 도형 402">
            <a:extLst>
              <a:ext uri="{FF2B5EF4-FFF2-40B4-BE49-F238E27FC236}">
                <a16:creationId xmlns:a16="http://schemas.microsoft.com/office/drawing/2014/main" id="{660120A9-074F-0665-326C-E3CB2A217024}"/>
              </a:ext>
            </a:extLst>
          </p:cNvPr>
          <p:cNvSpPr/>
          <p:nvPr/>
        </p:nvSpPr>
        <p:spPr>
          <a:xfrm>
            <a:off x="5486620" y="2645952"/>
            <a:ext cx="18603" cy="19147"/>
          </a:xfrm>
          <a:custGeom>
            <a:avLst/>
            <a:gdLst>
              <a:gd name="connsiteX0" fmla="*/ 1930 w 18603"/>
              <a:gd name="connsiteY0" fmla="*/ 0 h 19147"/>
              <a:gd name="connsiteX1" fmla="*/ 18603 w 18603"/>
              <a:gd name="connsiteY1" fmla="*/ 9050 h 19147"/>
              <a:gd name="connsiteX2" fmla="*/ 0 w 18603"/>
              <a:gd name="connsiteY2" fmla="*/ 19147 h 19147"/>
              <a:gd name="connsiteX3" fmla="*/ 1930 w 18603"/>
              <a:gd name="connsiteY3" fmla="*/ 0 h 19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03" h="19147">
                <a:moveTo>
                  <a:pt x="1930" y="0"/>
                </a:moveTo>
                <a:lnTo>
                  <a:pt x="18603" y="9050"/>
                </a:lnTo>
                <a:lnTo>
                  <a:pt x="0" y="19147"/>
                </a:lnTo>
                <a:lnTo>
                  <a:pt x="193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2" name="자유형: 도형 401">
            <a:extLst>
              <a:ext uri="{FF2B5EF4-FFF2-40B4-BE49-F238E27FC236}">
                <a16:creationId xmlns:a16="http://schemas.microsoft.com/office/drawing/2014/main" id="{1768D160-51C5-385C-EC12-C2DCE7291E8E}"/>
              </a:ext>
            </a:extLst>
          </p:cNvPr>
          <p:cNvSpPr/>
          <p:nvPr/>
        </p:nvSpPr>
        <p:spPr>
          <a:xfrm>
            <a:off x="5505223" y="2654588"/>
            <a:ext cx="20645" cy="11619"/>
          </a:xfrm>
          <a:custGeom>
            <a:avLst/>
            <a:gdLst>
              <a:gd name="connsiteX0" fmla="*/ 762 w 20645"/>
              <a:gd name="connsiteY0" fmla="*/ 0 h 11619"/>
              <a:gd name="connsiteX1" fmla="*/ 17714 w 20645"/>
              <a:gd name="connsiteY1" fmla="*/ 9201 h 11619"/>
              <a:gd name="connsiteX2" fmla="*/ 20645 w 20645"/>
              <a:gd name="connsiteY2" fmla="*/ 11619 h 11619"/>
              <a:gd name="connsiteX3" fmla="*/ 0 w 20645"/>
              <a:gd name="connsiteY3" fmla="*/ 414 h 11619"/>
              <a:gd name="connsiteX4" fmla="*/ 762 w 20645"/>
              <a:gd name="connsiteY4" fmla="*/ 0 h 1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5" h="11619">
                <a:moveTo>
                  <a:pt x="762" y="0"/>
                </a:moveTo>
                <a:lnTo>
                  <a:pt x="17714" y="9201"/>
                </a:lnTo>
                <a:lnTo>
                  <a:pt x="20645" y="11619"/>
                </a:lnTo>
                <a:lnTo>
                  <a:pt x="0" y="414"/>
                </a:lnTo>
                <a:lnTo>
                  <a:pt x="762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1" name="자유형: 도형 400">
            <a:extLst>
              <a:ext uri="{FF2B5EF4-FFF2-40B4-BE49-F238E27FC236}">
                <a16:creationId xmlns:a16="http://schemas.microsoft.com/office/drawing/2014/main" id="{F0CBE51D-521A-D9C1-87DE-B288C4A087F4}"/>
              </a:ext>
            </a:extLst>
          </p:cNvPr>
          <p:cNvSpPr/>
          <p:nvPr/>
        </p:nvSpPr>
        <p:spPr>
          <a:xfrm>
            <a:off x="5213989" y="2665099"/>
            <a:ext cx="272631" cy="453623"/>
          </a:xfrm>
          <a:custGeom>
            <a:avLst/>
            <a:gdLst>
              <a:gd name="connsiteX0" fmla="*/ 272631 w 272631"/>
              <a:gd name="connsiteY0" fmla="*/ 0 h 453623"/>
              <a:gd name="connsiteX1" fmla="*/ 266001 w 272631"/>
              <a:gd name="connsiteY1" fmla="*/ 65768 h 453623"/>
              <a:gd name="connsiteX2" fmla="*/ 9619 w 272631"/>
              <a:gd name="connsiteY2" fmla="*/ 448402 h 453623"/>
              <a:gd name="connsiteX3" fmla="*/ 0 w 272631"/>
              <a:gd name="connsiteY3" fmla="*/ 453623 h 453623"/>
              <a:gd name="connsiteX4" fmla="*/ 6630 w 272631"/>
              <a:gd name="connsiteY4" fmla="*/ 387855 h 453623"/>
              <a:gd name="connsiteX5" fmla="*/ 263012 w 272631"/>
              <a:gd name="connsiteY5" fmla="*/ 5221 h 453623"/>
              <a:gd name="connsiteX6" fmla="*/ 272631 w 272631"/>
              <a:gd name="connsiteY6" fmla="*/ 0 h 45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631" h="453623">
                <a:moveTo>
                  <a:pt x="272631" y="0"/>
                </a:moveTo>
                <a:lnTo>
                  <a:pt x="266001" y="65768"/>
                </a:lnTo>
                <a:cubicBezTo>
                  <a:pt x="233519" y="224502"/>
                  <a:pt x="139343" y="360762"/>
                  <a:pt x="9619" y="448402"/>
                </a:cubicBezTo>
                <a:lnTo>
                  <a:pt x="0" y="453623"/>
                </a:lnTo>
                <a:lnTo>
                  <a:pt x="6630" y="387855"/>
                </a:lnTo>
                <a:cubicBezTo>
                  <a:pt x="39112" y="229121"/>
                  <a:pt x="133288" y="92861"/>
                  <a:pt x="263012" y="5221"/>
                </a:cubicBezTo>
                <a:lnTo>
                  <a:pt x="27263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0" name="자유형: 도형 399">
            <a:extLst>
              <a:ext uri="{FF2B5EF4-FFF2-40B4-BE49-F238E27FC236}">
                <a16:creationId xmlns:a16="http://schemas.microsoft.com/office/drawing/2014/main" id="{3D932631-250E-904B-4283-9440752F96BF}"/>
              </a:ext>
            </a:extLst>
          </p:cNvPr>
          <p:cNvSpPr/>
          <p:nvPr/>
        </p:nvSpPr>
        <p:spPr>
          <a:xfrm>
            <a:off x="5525868" y="2666207"/>
            <a:ext cx="571849" cy="504287"/>
          </a:xfrm>
          <a:custGeom>
            <a:avLst/>
            <a:gdLst>
              <a:gd name="connsiteX0" fmla="*/ 0 w 571849"/>
              <a:gd name="connsiteY0" fmla="*/ 0 h 504287"/>
              <a:gd name="connsiteX1" fmla="*/ 65624 w 571849"/>
              <a:gd name="connsiteY1" fmla="*/ 35620 h 504287"/>
              <a:gd name="connsiteX2" fmla="*/ 302908 w 571849"/>
              <a:gd name="connsiteY2" fmla="*/ 83525 h 504287"/>
              <a:gd name="connsiteX3" fmla="*/ 540192 w 571849"/>
              <a:gd name="connsiteY3" fmla="*/ 35620 h 504287"/>
              <a:gd name="connsiteX4" fmla="*/ 571849 w 571849"/>
              <a:gd name="connsiteY4" fmla="*/ 18437 h 504287"/>
              <a:gd name="connsiteX5" fmla="*/ 563722 w 571849"/>
              <a:gd name="connsiteY5" fmla="*/ 99059 h 504287"/>
              <a:gd name="connsiteX6" fmla="*/ 307340 w 571849"/>
              <a:gd name="connsiteY6" fmla="*/ 481693 h 504287"/>
              <a:gd name="connsiteX7" fmla="*/ 265713 w 571849"/>
              <a:gd name="connsiteY7" fmla="*/ 504287 h 504287"/>
              <a:gd name="connsiteX8" fmla="*/ 265836 w 571849"/>
              <a:gd name="connsiteY8" fmla="*/ 503072 h 504287"/>
              <a:gd name="connsiteX9" fmla="*/ 87288 w 571849"/>
              <a:gd name="connsiteY9" fmla="*/ 72020 h 504287"/>
              <a:gd name="connsiteX10" fmla="*/ 0 w 571849"/>
              <a:gd name="connsiteY10" fmla="*/ 0 h 50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1849" h="504287">
                <a:moveTo>
                  <a:pt x="0" y="0"/>
                </a:moveTo>
                <a:lnTo>
                  <a:pt x="65624" y="35620"/>
                </a:lnTo>
                <a:cubicBezTo>
                  <a:pt x="138556" y="66467"/>
                  <a:pt x="218740" y="83525"/>
                  <a:pt x="302908" y="83525"/>
                </a:cubicBezTo>
                <a:cubicBezTo>
                  <a:pt x="387076" y="83525"/>
                  <a:pt x="467260" y="66467"/>
                  <a:pt x="540192" y="35620"/>
                </a:cubicBezTo>
                <a:lnTo>
                  <a:pt x="571849" y="18437"/>
                </a:lnTo>
                <a:lnTo>
                  <a:pt x="563722" y="99059"/>
                </a:lnTo>
                <a:cubicBezTo>
                  <a:pt x="531240" y="257793"/>
                  <a:pt x="437064" y="394053"/>
                  <a:pt x="307340" y="481693"/>
                </a:cubicBezTo>
                <a:lnTo>
                  <a:pt x="265713" y="504287"/>
                </a:lnTo>
                <a:lnTo>
                  <a:pt x="265836" y="503072"/>
                </a:lnTo>
                <a:cubicBezTo>
                  <a:pt x="265836" y="334736"/>
                  <a:pt x="197604" y="182336"/>
                  <a:pt x="87288" y="7202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9" name="자유형: 도형 398">
            <a:extLst>
              <a:ext uri="{FF2B5EF4-FFF2-40B4-BE49-F238E27FC236}">
                <a16:creationId xmlns:a16="http://schemas.microsoft.com/office/drawing/2014/main" id="{1D2180AB-7F8A-DE7C-9DED-90ABBB0A7955}"/>
              </a:ext>
            </a:extLst>
          </p:cNvPr>
          <p:cNvSpPr/>
          <p:nvPr/>
        </p:nvSpPr>
        <p:spPr>
          <a:xfrm>
            <a:off x="5208234" y="3087853"/>
            <a:ext cx="578913" cy="164157"/>
          </a:xfrm>
          <a:custGeom>
            <a:avLst/>
            <a:gdLst>
              <a:gd name="connsiteX0" fmla="*/ 273199 w 578913"/>
              <a:gd name="connsiteY0" fmla="*/ 0 h 164157"/>
              <a:gd name="connsiteX1" fmla="*/ 510483 w 578913"/>
              <a:gd name="connsiteY1" fmla="*/ 47905 h 164157"/>
              <a:gd name="connsiteX2" fmla="*/ 578913 w 578913"/>
              <a:gd name="connsiteY2" fmla="*/ 85048 h 164157"/>
              <a:gd name="connsiteX3" fmla="*/ 521425 w 578913"/>
              <a:gd name="connsiteY3" fmla="*/ 116252 h 164157"/>
              <a:gd name="connsiteX4" fmla="*/ 284141 w 578913"/>
              <a:gd name="connsiteY4" fmla="*/ 164157 h 164157"/>
              <a:gd name="connsiteX5" fmla="*/ 46857 w 578913"/>
              <a:gd name="connsiteY5" fmla="*/ 116252 h 164157"/>
              <a:gd name="connsiteX6" fmla="*/ 305 w 578913"/>
              <a:gd name="connsiteY6" fmla="*/ 90984 h 164157"/>
              <a:gd name="connsiteX7" fmla="*/ 0 w 578913"/>
              <a:gd name="connsiteY7" fmla="*/ 87957 h 164157"/>
              <a:gd name="connsiteX8" fmla="*/ 2192 w 578913"/>
              <a:gd name="connsiteY8" fmla="*/ 66209 h 164157"/>
              <a:gd name="connsiteX9" fmla="*/ 35915 w 578913"/>
              <a:gd name="connsiteY9" fmla="*/ 47905 h 164157"/>
              <a:gd name="connsiteX10" fmla="*/ 273199 w 578913"/>
              <a:gd name="connsiteY10" fmla="*/ 0 h 16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8913" h="164157">
                <a:moveTo>
                  <a:pt x="273199" y="0"/>
                </a:moveTo>
                <a:cubicBezTo>
                  <a:pt x="357367" y="0"/>
                  <a:pt x="437551" y="17058"/>
                  <a:pt x="510483" y="47905"/>
                </a:cubicBezTo>
                <a:lnTo>
                  <a:pt x="578913" y="85048"/>
                </a:lnTo>
                <a:lnTo>
                  <a:pt x="521425" y="116252"/>
                </a:lnTo>
                <a:cubicBezTo>
                  <a:pt x="448493" y="147099"/>
                  <a:pt x="368309" y="164157"/>
                  <a:pt x="284141" y="164157"/>
                </a:cubicBezTo>
                <a:cubicBezTo>
                  <a:pt x="199973" y="164157"/>
                  <a:pt x="119789" y="147099"/>
                  <a:pt x="46857" y="116252"/>
                </a:cubicBezTo>
                <a:lnTo>
                  <a:pt x="305" y="90984"/>
                </a:lnTo>
                <a:lnTo>
                  <a:pt x="0" y="87957"/>
                </a:lnTo>
                <a:lnTo>
                  <a:pt x="2192" y="66209"/>
                </a:lnTo>
                <a:lnTo>
                  <a:pt x="35915" y="47905"/>
                </a:lnTo>
                <a:cubicBezTo>
                  <a:pt x="108847" y="17058"/>
                  <a:pt x="189031" y="0"/>
                  <a:pt x="27319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8" name="자유형: 도형 397">
            <a:extLst>
              <a:ext uri="{FF2B5EF4-FFF2-40B4-BE49-F238E27FC236}">
                <a16:creationId xmlns:a16="http://schemas.microsoft.com/office/drawing/2014/main" id="{947E1EC6-BAC9-D528-0060-4801D152B0F8}"/>
              </a:ext>
            </a:extLst>
          </p:cNvPr>
          <p:cNvSpPr/>
          <p:nvPr/>
        </p:nvSpPr>
        <p:spPr>
          <a:xfrm>
            <a:off x="4620636" y="3094820"/>
            <a:ext cx="524276" cy="122791"/>
          </a:xfrm>
          <a:custGeom>
            <a:avLst/>
            <a:gdLst>
              <a:gd name="connsiteX0" fmla="*/ 262138 w 524276"/>
              <a:gd name="connsiteY0" fmla="*/ 0 h 122791"/>
              <a:gd name="connsiteX1" fmla="*/ 499422 w 524276"/>
              <a:gd name="connsiteY1" fmla="*/ 47905 h 122791"/>
              <a:gd name="connsiteX2" fmla="*/ 524276 w 524276"/>
              <a:gd name="connsiteY2" fmla="*/ 61396 h 122791"/>
              <a:gd name="connsiteX3" fmla="*/ 499422 w 524276"/>
              <a:gd name="connsiteY3" fmla="*/ 74886 h 122791"/>
              <a:gd name="connsiteX4" fmla="*/ 262138 w 524276"/>
              <a:gd name="connsiteY4" fmla="*/ 122791 h 122791"/>
              <a:gd name="connsiteX5" fmla="*/ 24854 w 524276"/>
              <a:gd name="connsiteY5" fmla="*/ 74886 h 122791"/>
              <a:gd name="connsiteX6" fmla="*/ 0 w 524276"/>
              <a:gd name="connsiteY6" fmla="*/ 61396 h 122791"/>
              <a:gd name="connsiteX7" fmla="*/ 24854 w 524276"/>
              <a:gd name="connsiteY7" fmla="*/ 47905 h 122791"/>
              <a:gd name="connsiteX8" fmla="*/ 262138 w 524276"/>
              <a:gd name="connsiteY8" fmla="*/ 0 h 12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276" h="122791">
                <a:moveTo>
                  <a:pt x="262138" y="0"/>
                </a:moveTo>
                <a:cubicBezTo>
                  <a:pt x="346306" y="0"/>
                  <a:pt x="426490" y="17058"/>
                  <a:pt x="499422" y="47905"/>
                </a:cubicBezTo>
                <a:lnTo>
                  <a:pt x="524276" y="61396"/>
                </a:lnTo>
                <a:lnTo>
                  <a:pt x="499422" y="74886"/>
                </a:lnTo>
                <a:cubicBezTo>
                  <a:pt x="426490" y="105733"/>
                  <a:pt x="346306" y="122791"/>
                  <a:pt x="262138" y="122791"/>
                </a:cubicBezTo>
                <a:cubicBezTo>
                  <a:pt x="177970" y="122791"/>
                  <a:pt x="97786" y="105733"/>
                  <a:pt x="24854" y="74886"/>
                </a:cubicBezTo>
                <a:lnTo>
                  <a:pt x="0" y="61396"/>
                </a:lnTo>
                <a:lnTo>
                  <a:pt x="24854" y="47905"/>
                </a:lnTo>
                <a:cubicBezTo>
                  <a:pt x="97786" y="17058"/>
                  <a:pt x="177970" y="0"/>
                  <a:pt x="262138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7" name="자유형: 도형 396">
            <a:extLst>
              <a:ext uri="{FF2B5EF4-FFF2-40B4-BE49-F238E27FC236}">
                <a16:creationId xmlns:a16="http://schemas.microsoft.com/office/drawing/2014/main" id="{1EC065E7-3C2E-7235-B100-2525E49E7102}"/>
              </a:ext>
            </a:extLst>
          </p:cNvPr>
          <p:cNvSpPr/>
          <p:nvPr/>
        </p:nvSpPr>
        <p:spPr>
          <a:xfrm>
            <a:off x="5165822" y="3118721"/>
            <a:ext cx="48166" cy="48240"/>
          </a:xfrm>
          <a:custGeom>
            <a:avLst/>
            <a:gdLst>
              <a:gd name="connsiteX0" fmla="*/ 48166 w 48166"/>
              <a:gd name="connsiteY0" fmla="*/ 0 h 48240"/>
              <a:gd name="connsiteX1" fmla="*/ 44603 w 48166"/>
              <a:gd name="connsiteY1" fmla="*/ 35340 h 48240"/>
              <a:gd name="connsiteX2" fmla="*/ 20838 w 48166"/>
              <a:gd name="connsiteY2" fmla="*/ 48240 h 48240"/>
              <a:gd name="connsiteX3" fmla="*/ 0 w 48166"/>
              <a:gd name="connsiteY3" fmla="*/ 36930 h 48240"/>
              <a:gd name="connsiteX4" fmla="*/ 1041 w 48166"/>
              <a:gd name="connsiteY4" fmla="*/ 26608 h 48240"/>
              <a:gd name="connsiteX5" fmla="*/ 943 w 48166"/>
              <a:gd name="connsiteY5" fmla="*/ 25632 h 48240"/>
              <a:gd name="connsiteX6" fmla="*/ 48166 w 48166"/>
              <a:gd name="connsiteY6" fmla="*/ 0 h 4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66" h="48240">
                <a:moveTo>
                  <a:pt x="48166" y="0"/>
                </a:moveTo>
                <a:lnTo>
                  <a:pt x="44603" y="35340"/>
                </a:lnTo>
                <a:lnTo>
                  <a:pt x="20838" y="48240"/>
                </a:lnTo>
                <a:lnTo>
                  <a:pt x="0" y="36930"/>
                </a:lnTo>
                <a:lnTo>
                  <a:pt x="1041" y="26608"/>
                </a:lnTo>
                <a:lnTo>
                  <a:pt x="943" y="25632"/>
                </a:lnTo>
                <a:lnTo>
                  <a:pt x="4816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6" name="자유형: 도형 395">
            <a:extLst>
              <a:ext uri="{FF2B5EF4-FFF2-40B4-BE49-F238E27FC236}">
                <a16:creationId xmlns:a16="http://schemas.microsoft.com/office/drawing/2014/main" id="{989D8B12-2BDC-92E6-E4B1-BFC3FC00809E}"/>
              </a:ext>
            </a:extLst>
          </p:cNvPr>
          <p:cNvSpPr/>
          <p:nvPr/>
        </p:nvSpPr>
        <p:spPr>
          <a:xfrm>
            <a:off x="4572504" y="3132123"/>
            <a:ext cx="48133" cy="49541"/>
          </a:xfrm>
          <a:custGeom>
            <a:avLst/>
            <a:gdLst>
              <a:gd name="connsiteX0" fmla="*/ 3746 w 48133"/>
              <a:gd name="connsiteY0" fmla="*/ 0 h 49541"/>
              <a:gd name="connsiteX1" fmla="*/ 48133 w 48133"/>
              <a:gd name="connsiteY1" fmla="*/ 24093 h 49541"/>
              <a:gd name="connsiteX2" fmla="*/ 1248 w 48133"/>
              <a:gd name="connsiteY2" fmla="*/ 49541 h 49541"/>
              <a:gd name="connsiteX3" fmla="*/ 0 w 48133"/>
              <a:gd name="connsiteY3" fmla="*/ 37156 h 49541"/>
              <a:gd name="connsiteX4" fmla="*/ 3746 w 48133"/>
              <a:gd name="connsiteY4" fmla="*/ 0 h 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3" h="49541">
                <a:moveTo>
                  <a:pt x="3746" y="0"/>
                </a:moveTo>
                <a:lnTo>
                  <a:pt x="48133" y="24093"/>
                </a:lnTo>
                <a:lnTo>
                  <a:pt x="1248" y="49541"/>
                </a:lnTo>
                <a:lnTo>
                  <a:pt x="0" y="37156"/>
                </a:lnTo>
                <a:lnTo>
                  <a:pt x="374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5" name="자유형: 도형 394">
            <a:extLst>
              <a:ext uri="{FF2B5EF4-FFF2-40B4-BE49-F238E27FC236}">
                <a16:creationId xmlns:a16="http://schemas.microsoft.com/office/drawing/2014/main" id="{545EA45A-035B-EF51-0D74-4547D61212AF}"/>
              </a:ext>
            </a:extLst>
          </p:cNvPr>
          <p:cNvSpPr/>
          <p:nvPr/>
        </p:nvSpPr>
        <p:spPr>
          <a:xfrm>
            <a:off x="5144912" y="3150258"/>
            <a:ext cx="20910" cy="16688"/>
          </a:xfrm>
          <a:custGeom>
            <a:avLst/>
            <a:gdLst>
              <a:gd name="connsiteX0" fmla="*/ 10975 w 20910"/>
              <a:gd name="connsiteY0" fmla="*/ 0 h 16688"/>
              <a:gd name="connsiteX1" fmla="*/ 20910 w 20910"/>
              <a:gd name="connsiteY1" fmla="*/ 5393 h 16688"/>
              <a:gd name="connsiteX2" fmla="*/ 19772 w 20910"/>
              <a:gd name="connsiteY2" fmla="*/ 16688 h 16688"/>
              <a:gd name="connsiteX3" fmla="*/ 0 w 20910"/>
              <a:gd name="connsiteY3" fmla="*/ 5957 h 16688"/>
              <a:gd name="connsiteX4" fmla="*/ 10975 w 20910"/>
              <a:gd name="connsiteY4" fmla="*/ 0 h 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0" h="16688">
                <a:moveTo>
                  <a:pt x="10975" y="0"/>
                </a:moveTo>
                <a:lnTo>
                  <a:pt x="20910" y="5393"/>
                </a:lnTo>
                <a:lnTo>
                  <a:pt x="19772" y="16688"/>
                </a:lnTo>
                <a:lnTo>
                  <a:pt x="0" y="5957"/>
                </a:lnTo>
                <a:lnTo>
                  <a:pt x="1097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4" name="자유형: 도형 393">
            <a:extLst>
              <a:ext uri="{FF2B5EF4-FFF2-40B4-BE49-F238E27FC236}">
                <a16:creationId xmlns:a16="http://schemas.microsoft.com/office/drawing/2014/main" id="{CB7AB0F9-D52F-3517-119A-AE57E10302C7}"/>
              </a:ext>
            </a:extLst>
          </p:cNvPr>
          <p:cNvSpPr/>
          <p:nvPr/>
        </p:nvSpPr>
        <p:spPr>
          <a:xfrm>
            <a:off x="5163411" y="3166947"/>
            <a:ext cx="12275" cy="12635"/>
          </a:xfrm>
          <a:custGeom>
            <a:avLst/>
            <a:gdLst>
              <a:gd name="connsiteX0" fmla="*/ 1274 w 12275"/>
              <a:gd name="connsiteY0" fmla="*/ 0 h 12635"/>
              <a:gd name="connsiteX1" fmla="*/ 12275 w 12275"/>
              <a:gd name="connsiteY1" fmla="*/ 5972 h 12635"/>
              <a:gd name="connsiteX2" fmla="*/ 0 w 12275"/>
              <a:gd name="connsiteY2" fmla="*/ 12635 h 12635"/>
              <a:gd name="connsiteX3" fmla="*/ 1274 w 12275"/>
              <a:gd name="connsiteY3" fmla="*/ 0 h 1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5" h="12635">
                <a:moveTo>
                  <a:pt x="1274" y="0"/>
                </a:moveTo>
                <a:lnTo>
                  <a:pt x="12275" y="5972"/>
                </a:lnTo>
                <a:lnTo>
                  <a:pt x="0" y="12635"/>
                </a:lnTo>
                <a:lnTo>
                  <a:pt x="127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3" name="자유형: 도형 392">
            <a:extLst>
              <a:ext uri="{FF2B5EF4-FFF2-40B4-BE49-F238E27FC236}">
                <a16:creationId xmlns:a16="http://schemas.microsoft.com/office/drawing/2014/main" id="{1C961263-525E-1906-D4AC-A3B33D019E3A}"/>
              </a:ext>
            </a:extLst>
          </p:cNvPr>
          <p:cNvSpPr/>
          <p:nvPr/>
        </p:nvSpPr>
        <p:spPr>
          <a:xfrm>
            <a:off x="5175685" y="3166962"/>
            <a:ext cx="34124" cy="24479"/>
          </a:xfrm>
          <a:custGeom>
            <a:avLst/>
            <a:gdLst>
              <a:gd name="connsiteX0" fmla="*/ 10975 w 34124"/>
              <a:gd name="connsiteY0" fmla="*/ 0 h 24479"/>
              <a:gd name="connsiteX1" fmla="*/ 32853 w 34124"/>
              <a:gd name="connsiteY1" fmla="*/ 11875 h 24479"/>
              <a:gd name="connsiteX2" fmla="*/ 34124 w 34124"/>
              <a:gd name="connsiteY2" fmla="*/ 24479 h 24479"/>
              <a:gd name="connsiteX3" fmla="*/ 0 w 34124"/>
              <a:gd name="connsiteY3" fmla="*/ 5957 h 24479"/>
              <a:gd name="connsiteX4" fmla="*/ 10975 w 34124"/>
              <a:gd name="connsiteY4" fmla="*/ 0 h 2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24" h="24479">
                <a:moveTo>
                  <a:pt x="10975" y="0"/>
                </a:moveTo>
                <a:lnTo>
                  <a:pt x="32853" y="11875"/>
                </a:lnTo>
                <a:lnTo>
                  <a:pt x="34124" y="24479"/>
                </a:lnTo>
                <a:lnTo>
                  <a:pt x="0" y="5957"/>
                </a:lnTo>
                <a:lnTo>
                  <a:pt x="1097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2" name="자유형: 도형 391">
            <a:extLst>
              <a:ext uri="{FF2B5EF4-FFF2-40B4-BE49-F238E27FC236}">
                <a16:creationId xmlns:a16="http://schemas.microsoft.com/office/drawing/2014/main" id="{B3FAB46F-9559-791A-CD55-727B8E4F013D}"/>
              </a:ext>
            </a:extLst>
          </p:cNvPr>
          <p:cNvSpPr/>
          <p:nvPr/>
        </p:nvSpPr>
        <p:spPr>
          <a:xfrm>
            <a:off x="5787146" y="3170493"/>
            <a:ext cx="4434" cy="4564"/>
          </a:xfrm>
          <a:custGeom>
            <a:avLst/>
            <a:gdLst>
              <a:gd name="connsiteX0" fmla="*/ 4434 w 4434"/>
              <a:gd name="connsiteY0" fmla="*/ 0 h 4564"/>
              <a:gd name="connsiteX1" fmla="*/ 3974 w 4434"/>
              <a:gd name="connsiteY1" fmla="*/ 4564 h 4564"/>
              <a:gd name="connsiteX2" fmla="*/ 0 w 4434"/>
              <a:gd name="connsiteY2" fmla="*/ 2407 h 4564"/>
              <a:gd name="connsiteX3" fmla="*/ 4434 w 4434"/>
              <a:gd name="connsiteY3" fmla="*/ 0 h 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4" h="4564">
                <a:moveTo>
                  <a:pt x="4434" y="0"/>
                </a:moveTo>
                <a:lnTo>
                  <a:pt x="3974" y="4564"/>
                </a:lnTo>
                <a:lnTo>
                  <a:pt x="0" y="2407"/>
                </a:lnTo>
                <a:lnTo>
                  <a:pt x="443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1" name="자유형: 도형 390">
            <a:extLst>
              <a:ext uri="{FF2B5EF4-FFF2-40B4-BE49-F238E27FC236}">
                <a16:creationId xmlns:a16="http://schemas.microsoft.com/office/drawing/2014/main" id="{C1CD6E40-EA51-0454-3E47-AE65206E1A6F}"/>
              </a:ext>
            </a:extLst>
          </p:cNvPr>
          <p:cNvSpPr/>
          <p:nvPr/>
        </p:nvSpPr>
        <p:spPr>
          <a:xfrm>
            <a:off x="5493952" y="3175057"/>
            <a:ext cx="597080" cy="610352"/>
          </a:xfrm>
          <a:custGeom>
            <a:avLst/>
            <a:gdLst>
              <a:gd name="connsiteX0" fmla="*/ 297168 w 597080"/>
              <a:gd name="connsiteY0" fmla="*/ 0 h 610352"/>
              <a:gd name="connsiteX1" fmla="*/ 328313 w 597080"/>
              <a:gd name="connsiteY1" fmla="*/ 16905 h 610352"/>
              <a:gd name="connsiteX2" fmla="*/ 597080 w 597080"/>
              <a:gd name="connsiteY2" fmla="*/ 522395 h 610352"/>
              <a:gd name="connsiteX3" fmla="*/ 594888 w 597080"/>
              <a:gd name="connsiteY3" fmla="*/ 544143 h 610352"/>
              <a:gd name="connsiteX4" fmla="*/ 561165 w 597080"/>
              <a:gd name="connsiteY4" fmla="*/ 562447 h 610352"/>
              <a:gd name="connsiteX5" fmla="*/ 323881 w 597080"/>
              <a:gd name="connsiteY5" fmla="*/ 610352 h 610352"/>
              <a:gd name="connsiteX6" fmla="*/ 86597 w 597080"/>
              <a:gd name="connsiteY6" fmla="*/ 562447 h 610352"/>
              <a:gd name="connsiteX7" fmla="*/ 0 w 597080"/>
              <a:gd name="connsiteY7" fmla="*/ 515443 h 610352"/>
              <a:gd name="connsiteX8" fmla="*/ 28984 w 597080"/>
              <a:gd name="connsiteY8" fmla="*/ 499711 h 610352"/>
              <a:gd name="connsiteX9" fmla="*/ 285366 w 597080"/>
              <a:gd name="connsiteY9" fmla="*/ 117077 h 610352"/>
              <a:gd name="connsiteX10" fmla="*/ 297168 w 597080"/>
              <a:gd name="connsiteY10" fmla="*/ 0 h 61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080" h="610352">
                <a:moveTo>
                  <a:pt x="297168" y="0"/>
                </a:moveTo>
                <a:lnTo>
                  <a:pt x="328313" y="16905"/>
                </a:lnTo>
                <a:cubicBezTo>
                  <a:pt x="490468" y="126455"/>
                  <a:pt x="597080" y="311975"/>
                  <a:pt x="597080" y="522395"/>
                </a:cubicBezTo>
                <a:lnTo>
                  <a:pt x="594888" y="544143"/>
                </a:lnTo>
                <a:lnTo>
                  <a:pt x="561165" y="562447"/>
                </a:lnTo>
                <a:cubicBezTo>
                  <a:pt x="488233" y="593294"/>
                  <a:pt x="408049" y="610352"/>
                  <a:pt x="323881" y="610352"/>
                </a:cubicBezTo>
                <a:cubicBezTo>
                  <a:pt x="239713" y="610352"/>
                  <a:pt x="159529" y="593294"/>
                  <a:pt x="86597" y="562447"/>
                </a:cubicBezTo>
                <a:lnTo>
                  <a:pt x="0" y="515443"/>
                </a:lnTo>
                <a:lnTo>
                  <a:pt x="28984" y="499711"/>
                </a:lnTo>
                <a:cubicBezTo>
                  <a:pt x="158708" y="412071"/>
                  <a:pt x="252884" y="275811"/>
                  <a:pt x="285366" y="117077"/>
                </a:cubicBezTo>
                <a:lnTo>
                  <a:pt x="29716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0" name="자유형: 도형 389">
            <a:extLst>
              <a:ext uri="{FF2B5EF4-FFF2-40B4-BE49-F238E27FC236}">
                <a16:creationId xmlns:a16="http://schemas.microsoft.com/office/drawing/2014/main" id="{8320867C-5A96-4184-83ED-60BFDC3865A5}"/>
              </a:ext>
            </a:extLst>
          </p:cNvPr>
          <p:cNvSpPr/>
          <p:nvPr/>
        </p:nvSpPr>
        <p:spPr>
          <a:xfrm>
            <a:off x="4875286" y="3179581"/>
            <a:ext cx="288125" cy="483620"/>
          </a:xfrm>
          <a:custGeom>
            <a:avLst/>
            <a:gdLst>
              <a:gd name="connsiteX0" fmla="*/ 288125 w 288125"/>
              <a:gd name="connsiteY0" fmla="*/ 0 h 483620"/>
              <a:gd name="connsiteX1" fmla="*/ 279193 w 288125"/>
              <a:gd name="connsiteY1" fmla="*/ 88604 h 483620"/>
              <a:gd name="connsiteX2" fmla="*/ 22811 w 288125"/>
              <a:gd name="connsiteY2" fmla="*/ 471238 h 483620"/>
              <a:gd name="connsiteX3" fmla="*/ 0 w 288125"/>
              <a:gd name="connsiteY3" fmla="*/ 483620 h 483620"/>
              <a:gd name="connsiteX4" fmla="*/ 8932 w 288125"/>
              <a:gd name="connsiteY4" fmla="*/ 395015 h 483620"/>
              <a:gd name="connsiteX5" fmla="*/ 265314 w 288125"/>
              <a:gd name="connsiteY5" fmla="*/ 12381 h 483620"/>
              <a:gd name="connsiteX6" fmla="*/ 288125 w 288125"/>
              <a:gd name="connsiteY6" fmla="*/ 0 h 48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125" h="483620">
                <a:moveTo>
                  <a:pt x="288125" y="0"/>
                </a:moveTo>
                <a:lnTo>
                  <a:pt x="279193" y="88604"/>
                </a:lnTo>
                <a:cubicBezTo>
                  <a:pt x="246711" y="247338"/>
                  <a:pt x="152535" y="383598"/>
                  <a:pt x="22811" y="471238"/>
                </a:cubicBezTo>
                <a:lnTo>
                  <a:pt x="0" y="483620"/>
                </a:lnTo>
                <a:lnTo>
                  <a:pt x="8932" y="395015"/>
                </a:lnTo>
                <a:cubicBezTo>
                  <a:pt x="41414" y="236281"/>
                  <a:pt x="135590" y="100021"/>
                  <a:pt x="265314" y="12381"/>
                </a:cubicBezTo>
                <a:lnTo>
                  <a:pt x="28812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9" name="자유형: 도형 388">
            <a:extLst>
              <a:ext uri="{FF2B5EF4-FFF2-40B4-BE49-F238E27FC236}">
                <a16:creationId xmlns:a16="http://schemas.microsoft.com/office/drawing/2014/main" id="{2DBC32C4-0506-604D-149E-382A8D895622}"/>
              </a:ext>
            </a:extLst>
          </p:cNvPr>
          <p:cNvSpPr/>
          <p:nvPr/>
        </p:nvSpPr>
        <p:spPr>
          <a:xfrm>
            <a:off x="4275354" y="3181663"/>
            <a:ext cx="572269" cy="573266"/>
          </a:xfrm>
          <a:custGeom>
            <a:avLst/>
            <a:gdLst>
              <a:gd name="connsiteX0" fmla="*/ 298398 w 572269"/>
              <a:gd name="connsiteY0" fmla="*/ 0 h 573266"/>
              <a:gd name="connsiteX1" fmla="*/ 309535 w 572269"/>
              <a:gd name="connsiteY1" fmla="*/ 110471 h 573266"/>
              <a:gd name="connsiteX2" fmla="*/ 565917 w 572269"/>
              <a:gd name="connsiteY2" fmla="*/ 493105 h 573266"/>
              <a:gd name="connsiteX3" fmla="*/ 572269 w 572269"/>
              <a:gd name="connsiteY3" fmla="*/ 496553 h 573266"/>
              <a:gd name="connsiteX4" fmla="*/ 519194 w 572269"/>
              <a:gd name="connsiteY4" fmla="*/ 525361 h 573266"/>
              <a:gd name="connsiteX5" fmla="*/ 281910 w 572269"/>
              <a:gd name="connsiteY5" fmla="*/ 573266 h 573266"/>
              <a:gd name="connsiteX6" fmla="*/ 44626 w 572269"/>
              <a:gd name="connsiteY6" fmla="*/ 525361 h 573266"/>
              <a:gd name="connsiteX7" fmla="*/ 0 w 572269"/>
              <a:gd name="connsiteY7" fmla="*/ 501139 h 573266"/>
              <a:gd name="connsiteX8" fmla="*/ 10206 w 572269"/>
              <a:gd name="connsiteY8" fmla="*/ 399900 h 573266"/>
              <a:gd name="connsiteX9" fmla="*/ 266588 w 572269"/>
              <a:gd name="connsiteY9" fmla="*/ 17266 h 573266"/>
              <a:gd name="connsiteX10" fmla="*/ 298398 w 572269"/>
              <a:gd name="connsiteY10" fmla="*/ 0 h 57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2269" h="573266">
                <a:moveTo>
                  <a:pt x="298398" y="0"/>
                </a:moveTo>
                <a:lnTo>
                  <a:pt x="309535" y="110471"/>
                </a:lnTo>
                <a:cubicBezTo>
                  <a:pt x="342017" y="269205"/>
                  <a:pt x="436193" y="405465"/>
                  <a:pt x="565917" y="493105"/>
                </a:cubicBezTo>
                <a:lnTo>
                  <a:pt x="572269" y="496553"/>
                </a:lnTo>
                <a:lnTo>
                  <a:pt x="519194" y="525361"/>
                </a:lnTo>
                <a:cubicBezTo>
                  <a:pt x="446262" y="556208"/>
                  <a:pt x="366078" y="573266"/>
                  <a:pt x="281910" y="573266"/>
                </a:cubicBezTo>
                <a:cubicBezTo>
                  <a:pt x="197742" y="573266"/>
                  <a:pt x="117558" y="556208"/>
                  <a:pt x="44626" y="525361"/>
                </a:cubicBezTo>
                <a:lnTo>
                  <a:pt x="0" y="501139"/>
                </a:lnTo>
                <a:lnTo>
                  <a:pt x="10206" y="399900"/>
                </a:lnTo>
                <a:cubicBezTo>
                  <a:pt x="42688" y="241166"/>
                  <a:pt x="136864" y="104906"/>
                  <a:pt x="266588" y="17266"/>
                </a:cubicBezTo>
                <a:lnTo>
                  <a:pt x="29839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8" name="자유형: 도형 387">
            <a:extLst>
              <a:ext uri="{FF2B5EF4-FFF2-40B4-BE49-F238E27FC236}">
                <a16:creationId xmlns:a16="http://schemas.microsoft.com/office/drawing/2014/main" id="{2008A48C-C51B-06A2-E0AC-0F0B79E1B895}"/>
              </a:ext>
            </a:extLst>
          </p:cNvPr>
          <p:cNvSpPr/>
          <p:nvPr/>
        </p:nvSpPr>
        <p:spPr>
          <a:xfrm>
            <a:off x="5209810" y="3191441"/>
            <a:ext cx="280989" cy="497349"/>
          </a:xfrm>
          <a:custGeom>
            <a:avLst/>
            <a:gdLst>
              <a:gd name="connsiteX0" fmla="*/ 0 w 280989"/>
              <a:gd name="connsiteY0" fmla="*/ 0 h 497349"/>
              <a:gd name="connsiteX1" fmla="*/ 13798 w 280989"/>
              <a:gd name="connsiteY1" fmla="*/ 7489 h 497349"/>
              <a:gd name="connsiteX2" fmla="*/ 270180 w 280989"/>
              <a:gd name="connsiteY2" fmla="*/ 390123 h 497349"/>
              <a:gd name="connsiteX3" fmla="*/ 280989 w 280989"/>
              <a:gd name="connsiteY3" fmla="*/ 497349 h 497349"/>
              <a:gd name="connsiteX4" fmla="*/ 267191 w 280989"/>
              <a:gd name="connsiteY4" fmla="*/ 489859 h 497349"/>
              <a:gd name="connsiteX5" fmla="*/ 10809 w 280989"/>
              <a:gd name="connsiteY5" fmla="*/ 107225 h 497349"/>
              <a:gd name="connsiteX6" fmla="*/ 0 w 280989"/>
              <a:gd name="connsiteY6" fmla="*/ 0 h 49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9" h="497349">
                <a:moveTo>
                  <a:pt x="0" y="0"/>
                </a:moveTo>
                <a:lnTo>
                  <a:pt x="13798" y="7489"/>
                </a:lnTo>
                <a:cubicBezTo>
                  <a:pt x="143522" y="95129"/>
                  <a:pt x="237698" y="231389"/>
                  <a:pt x="270180" y="390123"/>
                </a:cubicBezTo>
                <a:lnTo>
                  <a:pt x="280989" y="497349"/>
                </a:lnTo>
                <a:lnTo>
                  <a:pt x="267191" y="489859"/>
                </a:lnTo>
                <a:cubicBezTo>
                  <a:pt x="137467" y="402219"/>
                  <a:pt x="43291" y="265959"/>
                  <a:pt x="10809" y="1072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7" name="자유형: 도형 386">
            <a:extLst>
              <a:ext uri="{FF2B5EF4-FFF2-40B4-BE49-F238E27FC236}">
                <a16:creationId xmlns:a16="http://schemas.microsoft.com/office/drawing/2014/main" id="{E8159676-06CF-CADB-BD48-0268B1BE6521}"/>
              </a:ext>
            </a:extLst>
          </p:cNvPr>
          <p:cNvSpPr/>
          <p:nvPr/>
        </p:nvSpPr>
        <p:spPr>
          <a:xfrm>
            <a:off x="4847623" y="3663201"/>
            <a:ext cx="27663" cy="28472"/>
          </a:xfrm>
          <a:custGeom>
            <a:avLst/>
            <a:gdLst>
              <a:gd name="connsiteX0" fmla="*/ 27663 w 27663"/>
              <a:gd name="connsiteY0" fmla="*/ 0 h 28472"/>
              <a:gd name="connsiteX1" fmla="*/ 24793 w 27663"/>
              <a:gd name="connsiteY1" fmla="*/ 28472 h 28472"/>
              <a:gd name="connsiteX2" fmla="*/ 0 w 27663"/>
              <a:gd name="connsiteY2" fmla="*/ 15015 h 28472"/>
              <a:gd name="connsiteX3" fmla="*/ 27663 w 27663"/>
              <a:gd name="connsiteY3" fmla="*/ 0 h 2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63" h="28472">
                <a:moveTo>
                  <a:pt x="27663" y="0"/>
                </a:moveTo>
                <a:lnTo>
                  <a:pt x="24793" y="28472"/>
                </a:lnTo>
                <a:lnTo>
                  <a:pt x="0" y="15015"/>
                </a:lnTo>
                <a:lnTo>
                  <a:pt x="27663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6" name="자유형: 도형 385">
            <a:extLst>
              <a:ext uri="{FF2B5EF4-FFF2-40B4-BE49-F238E27FC236}">
                <a16:creationId xmlns:a16="http://schemas.microsoft.com/office/drawing/2014/main" id="{C18415EE-0FDA-27BD-DD69-04F4FA3666E0}"/>
              </a:ext>
            </a:extLst>
          </p:cNvPr>
          <p:cNvSpPr/>
          <p:nvPr/>
        </p:nvSpPr>
        <p:spPr>
          <a:xfrm>
            <a:off x="5490798" y="3688790"/>
            <a:ext cx="3154" cy="3245"/>
          </a:xfrm>
          <a:custGeom>
            <a:avLst/>
            <a:gdLst>
              <a:gd name="connsiteX0" fmla="*/ 0 w 3154"/>
              <a:gd name="connsiteY0" fmla="*/ 0 h 3245"/>
              <a:gd name="connsiteX1" fmla="*/ 3154 w 3154"/>
              <a:gd name="connsiteY1" fmla="*/ 1711 h 3245"/>
              <a:gd name="connsiteX2" fmla="*/ 328 w 3154"/>
              <a:gd name="connsiteY2" fmla="*/ 3245 h 3245"/>
              <a:gd name="connsiteX3" fmla="*/ 0 w 3154"/>
              <a:gd name="connsiteY3" fmla="*/ 0 h 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" h="3245">
                <a:moveTo>
                  <a:pt x="0" y="0"/>
                </a:moveTo>
                <a:lnTo>
                  <a:pt x="3154" y="1711"/>
                </a:lnTo>
                <a:lnTo>
                  <a:pt x="328" y="324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4" name="자유형: 도형 383">
            <a:extLst>
              <a:ext uri="{FF2B5EF4-FFF2-40B4-BE49-F238E27FC236}">
                <a16:creationId xmlns:a16="http://schemas.microsoft.com/office/drawing/2014/main" id="{2874FA99-FC70-7AF6-5B78-CFBF1F0762FD}"/>
              </a:ext>
            </a:extLst>
          </p:cNvPr>
          <p:cNvSpPr/>
          <p:nvPr/>
        </p:nvSpPr>
        <p:spPr>
          <a:xfrm>
            <a:off x="3987845" y="1481098"/>
            <a:ext cx="929184" cy="1124227"/>
          </a:xfrm>
          <a:custGeom>
            <a:avLst/>
            <a:gdLst>
              <a:gd name="connsiteX0" fmla="*/ 609600 w 929184"/>
              <a:gd name="connsiteY0" fmla="*/ 0 h 1124227"/>
              <a:gd name="connsiteX1" fmla="*/ 846884 w 929184"/>
              <a:gd name="connsiteY1" fmla="*/ 47905 h 1124227"/>
              <a:gd name="connsiteX2" fmla="*/ 929184 w 929184"/>
              <a:gd name="connsiteY2" fmla="*/ 92576 h 1124227"/>
              <a:gd name="connsiteX3" fmla="*/ 890497 w 929184"/>
              <a:gd name="connsiteY3" fmla="*/ 113575 h 1124227"/>
              <a:gd name="connsiteX4" fmla="*/ 634115 w 929184"/>
              <a:gd name="connsiteY4" fmla="*/ 496209 h 1124227"/>
              <a:gd name="connsiteX5" fmla="*/ 625394 w 929184"/>
              <a:gd name="connsiteY5" fmla="*/ 582724 h 1124227"/>
              <a:gd name="connsiteX6" fmla="*/ 554096 w 929184"/>
              <a:gd name="connsiteY6" fmla="*/ 621423 h 1124227"/>
              <a:gd name="connsiteX7" fmla="*/ 297714 w 929184"/>
              <a:gd name="connsiteY7" fmla="*/ 1004057 h 1124227"/>
              <a:gd name="connsiteX8" fmla="*/ 285600 w 929184"/>
              <a:gd name="connsiteY8" fmla="*/ 1124227 h 1124227"/>
              <a:gd name="connsiteX9" fmla="*/ 268767 w 929184"/>
              <a:gd name="connsiteY9" fmla="*/ 1115090 h 1124227"/>
              <a:gd name="connsiteX10" fmla="*/ 0 w 929184"/>
              <a:gd name="connsiteY10" fmla="*/ 609600 h 1124227"/>
              <a:gd name="connsiteX11" fmla="*/ 609600 w 929184"/>
              <a:gd name="connsiteY11" fmla="*/ 0 h 112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9184" h="1124227">
                <a:moveTo>
                  <a:pt x="609600" y="0"/>
                </a:moveTo>
                <a:cubicBezTo>
                  <a:pt x="693768" y="0"/>
                  <a:pt x="773952" y="17058"/>
                  <a:pt x="846884" y="47905"/>
                </a:cubicBezTo>
                <a:lnTo>
                  <a:pt x="929184" y="92576"/>
                </a:lnTo>
                <a:lnTo>
                  <a:pt x="890497" y="113575"/>
                </a:lnTo>
                <a:cubicBezTo>
                  <a:pt x="760773" y="201215"/>
                  <a:pt x="666597" y="337475"/>
                  <a:pt x="634115" y="496209"/>
                </a:cubicBezTo>
                <a:lnTo>
                  <a:pt x="625394" y="582724"/>
                </a:lnTo>
                <a:lnTo>
                  <a:pt x="554096" y="621423"/>
                </a:lnTo>
                <a:cubicBezTo>
                  <a:pt x="424372" y="709063"/>
                  <a:pt x="330196" y="845323"/>
                  <a:pt x="297714" y="1004057"/>
                </a:cubicBezTo>
                <a:lnTo>
                  <a:pt x="285600" y="1124227"/>
                </a:lnTo>
                <a:lnTo>
                  <a:pt x="268767" y="1115090"/>
                </a:lnTo>
                <a:cubicBezTo>
                  <a:pt x="106612" y="1005541"/>
                  <a:pt x="0" y="820021"/>
                  <a:pt x="0" y="609600"/>
                </a:cubicBezTo>
                <a:cubicBezTo>
                  <a:pt x="0" y="272927"/>
                  <a:pt x="272927" y="0"/>
                  <a:pt x="609600" y="0"/>
                </a:cubicBezTo>
                <a:close/>
              </a:path>
            </a:pathLst>
          </a:custGeom>
          <a:pattFill prst="ltHorz">
            <a:fgClr>
              <a:srgbClr val="C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3" name="자유형: 도형 382">
            <a:extLst>
              <a:ext uri="{FF2B5EF4-FFF2-40B4-BE49-F238E27FC236}">
                <a16:creationId xmlns:a16="http://schemas.microsoft.com/office/drawing/2014/main" id="{A8F15E3F-A513-2BDE-1748-18F0DFF9EFFA}"/>
              </a:ext>
            </a:extLst>
          </p:cNvPr>
          <p:cNvSpPr/>
          <p:nvPr/>
        </p:nvSpPr>
        <p:spPr>
          <a:xfrm>
            <a:off x="4917029" y="1490563"/>
            <a:ext cx="643602" cy="609599"/>
          </a:xfrm>
          <a:custGeom>
            <a:avLst/>
            <a:gdLst>
              <a:gd name="connsiteX0" fmla="*/ 302146 w 643602"/>
              <a:gd name="connsiteY0" fmla="*/ 0 h 609599"/>
              <a:gd name="connsiteX1" fmla="*/ 642979 w 643602"/>
              <a:gd name="connsiteY1" fmla="*/ 104110 h 609599"/>
              <a:gd name="connsiteX2" fmla="*/ 643602 w 643602"/>
              <a:gd name="connsiteY2" fmla="*/ 104624 h 609599"/>
              <a:gd name="connsiteX3" fmla="*/ 570913 w 643602"/>
              <a:gd name="connsiteY3" fmla="*/ 144079 h 609599"/>
              <a:gd name="connsiteX4" fmla="*/ 314531 w 643602"/>
              <a:gd name="connsiteY4" fmla="*/ 526713 h 609599"/>
              <a:gd name="connsiteX5" fmla="*/ 306404 w 643602"/>
              <a:gd name="connsiteY5" fmla="*/ 607335 h 609599"/>
              <a:gd name="connsiteX6" fmla="*/ 302232 w 643602"/>
              <a:gd name="connsiteY6" fmla="*/ 609599 h 609599"/>
              <a:gd name="connsiteX7" fmla="*/ 289745 w 643602"/>
              <a:gd name="connsiteY7" fmla="*/ 602821 h 609599"/>
              <a:gd name="connsiteX8" fmla="*/ 290016 w 643602"/>
              <a:gd name="connsiteY8" fmla="*/ 600135 h 609599"/>
              <a:gd name="connsiteX9" fmla="*/ 21249 w 643602"/>
              <a:gd name="connsiteY9" fmla="*/ 94645 h 609599"/>
              <a:gd name="connsiteX10" fmla="*/ 0 w 643602"/>
              <a:gd name="connsiteY10" fmla="*/ 83111 h 609599"/>
              <a:gd name="connsiteX11" fmla="*/ 64862 w 643602"/>
              <a:gd name="connsiteY11" fmla="*/ 47905 h 609599"/>
              <a:gd name="connsiteX12" fmla="*/ 302146 w 643602"/>
              <a:gd name="connsiteY12" fmla="*/ 0 h 60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3602" h="609599">
                <a:moveTo>
                  <a:pt x="302146" y="0"/>
                </a:moveTo>
                <a:cubicBezTo>
                  <a:pt x="428398" y="0"/>
                  <a:pt x="545686" y="38380"/>
                  <a:pt x="642979" y="104110"/>
                </a:cubicBezTo>
                <a:lnTo>
                  <a:pt x="643602" y="104624"/>
                </a:lnTo>
                <a:lnTo>
                  <a:pt x="570913" y="144079"/>
                </a:lnTo>
                <a:cubicBezTo>
                  <a:pt x="441189" y="231719"/>
                  <a:pt x="347013" y="367979"/>
                  <a:pt x="314531" y="526713"/>
                </a:cubicBezTo>
                <a:lnTo>
                  <a:pt x="306404" y="607335"/>
                </a:lnTo>
                <a:lnTo>
                  <a:pt x="302232" y="609599"/>
                </a:lnTo>
                <a:lnTo>
                  <a:pt x="289745" y="602821"/>
                </a:lnTo>
                <a:lnTo>
                  <a:pt x="290016" y="600135"/>
                </a:lnTo>
                <a:cubicBezTo>
                  <a:pt x="290016" y="389714"/>
                  <a:pt x="183404" y="204195"/>
                  <a:pt x="21249" y="94645"/>
                </a:cubicBezTo>
                <a:lnTo>
                  <a:pt x="0" y="83111"/>
                </a:lnTo>
                <a:lnTo>
                  <a:pt x="64862" y="47905"/>
                </a:lnTo>
                <a:cubicBezTo>
                  <a:pt x="137794" y="17058"/>
                  <a:pt x="217978" y="0"/>
                  <a:pt x="302146" y="0"/>
                </a:cubicBezTo>
                <a:close/>
              </a:path>
            </a:pathLst>
          </a:custGeom>
          <a:pattFill prst="ltVert">
            <a:fgClr>
              <a:srgbClr val="FFC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2" name="자유형: 도형 381">
            <a:extLst>
              <a:ext uri="{FF2B5EF4-FFF2-40B4-BE49-F238E27FC236}">
                <a16:creationId xmlns:a16="http://schemas.microsoft.com/office/drawing/2014/main" id="{B6ED1821-C0FC-F15C-98C1-4B68FA563504}"/>
              </a:ext>
            </a:extLst>
          </p:cNvPr>
          <p:cNvSpPr/>
          <p:nvPr/>
        </p:nvSpPr>
        <p:spPr>
          <a:xfrm>
            <a:off x="6206948" y="1568632"/>
            <a:ext cx="877744" cy="1130409"/>
          </a:xfrm>
          <a:custGeom>
            <a:avLst/>
            <a:gdLst>
              <a:gd name="connsiteX0" fmla="*/ 268144 w 877744"/>
              <a:gd name="connsiteY0" fmla="*/ 0 h 1130409"/>
              <a:gd name="connsiteX1" fmla="*/ 877744 w 877744"/>
              <a:gd name="connsiteY1" fmla="*/ 609600 h 1130409"/>
              <a:gd name="connsiteX2" fmla="*/ 608977 w 877744"/>
              <a:gd name="connsiteY2" fmla="*/ 1115090 h 1130409"/>
              <a:gd name="connsiteX3" fmla="*/ 580755 w 877744"/>
              <a:gd name="connsiteY3" fmla="*/ 1130409 h 1130409"/>
              <a:gd name="connsiteX4" fmla="*/ 541038 w 877744"/>
              <a:gd name="connsiteY4" fmla="*/ 1108851 h 1130409"/>
              <a:gd name="connsiteX5" fmla="*/ 528958 w 877744"/>
              <a:gd name="connsiteY5" fmla="*/ 989022 h 1130409"/>
              <a:gd name="connsiteX6" fmla="*/ 272576 w 877744"/>
              <a:gd name="connsiteY6" fmla="*/ 606388 h 1130409"/>
              <a:gd name="connsiteX7" fmla="*/ 264861 w 877744"/>
              <a:gd name="connsiteY7" fmla="*/ 602200 h 1130409"/>
              <a:gd name="connsiteX8" fmla="*/ 268144 w 877744"/>
              <a:gd name="connsiteY8" fmla="*/ 569631 h 1130409"/>
              <a:gd name="connsiteX9" fmla="*/ 89596 w 877744"/>
              <a:gd name="connsiteY9" fmla="*/ 138579 h 1130409"/>
              <a:gd name="connsiteX10" fmla="*/ 0 w 877744"/>
              <a:gd name="connsiteY10" fmla="*/ 64655 h 1130409"/>
              <a:gd name="connsiteX11" fmla="*/ 30860 w 877744"/>
              <a:gd name="connsiteY11" fmla="*/ 47905 h 1130409"/>
              <a:gd name="connsiteX12" fmla="*/ 268144 w 877744"/>
              <a:gd name="connsiteY12" fmla="*/ 0 h 113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7744" h="1130409">
                <a:moveTo>
                  <a:pt x="268144" y="0"/>
                </a:moveTo>
                <a:cubicBezTo>
                  <a:pt x="604817" y="0"/>
                  <a:pt x="877744" y="272927"/>
                  <a:pt x="877744" y="609600"/>
                </a:cubicBezTo>
                <a:cubicBezTo>
                  <a:pt x="877744" y="820021"/>
                  <a:pt x="771132" y="1005541"/>
                  <a:pt x="608977" y="1115090"/>
                </a:cubicBezTo>
                <a:lnTo>
                  <a:pt x="580755" y="1130409"/>
                </a:lnTo>
                <a:lnTo>
                  <a:pt x="541038" y="1108851"/>
                </a:lnTo>
                <a:lnTo>
                  <a:pt x="528958" y="989022"/>
                </a:lnTo>
                <a:cubicBezTo>
                  <a:pt x="496476" y="830288"/>
                  <a:pt x="402300" y="694028"/>
                  <a:pt x="272576" y="606388"/>
                </a:cubicBezTo>
                <a:lnTo>
                  <a:pt x="264861" y="602200"/>
                </a:lnTo>
                <a:lnTo>
                  <a:pt x="268144" y="569631"/>
                </a:lnTo>
                <a:cubicBezTo>
                  <a:pt x="268144" y="401295"/>
                  <a:pt x="199912" y="248895"/>
                  <a:pt x="89596" y="138579"/>
                </a:cubicBezTo>
                <a:lnTo>
                  <a:pt x="0" y="64655"/>
                </a:lnTo>
                <a:lnTo>
                  <a:pt x="30860" y="47905"/>
                </a:lnTo>
                <a:cubicBezTo>
                  <a:pt x="103792" y="17058"/>
                  <a:pt x="183976" y="0"/>
                  <a:pt x="268144" y="0"/>
                </a:cubicBezTo>
                <a:close/>
              </a:path>
            </a:pathLst>
          </a:custGeom>
          <a:pattFill prst="wdUpDiag">
            <a:fgClr>
              <a:srgbClr val="92D05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1" name="자유형: 도형 380">
            <a:extLst>
              <a:ext uri="{FF2B5EF4-FFF2-40B4-BE49-F238E27FC236}">
                <a16:creationId xmlns:a16="http://schemas.microsoft.com/office/drawing/2014/main" id="{7F7DBA80-B241-7ACD-7DDA-C8F96C3A496B}"/>
              </a:ext>
            </a:extLst>
          </p:cNvPr>
          <p:cNvSpPr/>
          <p:nvPr/>
        </p:nvSpPr>
        <p:spPr>
          <a:xfrm>
            <a:off x="4609576" y="1998410"/>
            <a:ext cx="597199" cy="611430"/>
          </a:xfrm>
          <a:custGeom>
            <a:avLst/>
            <a:gdLst>
              <a:gd name="connsiteX0" fmla="*/ 273199 w 597199"/>
              <a:gd name="connsiteY0" fmla="*/ 0 h 611430"/>
              <a:gd name="connsiteX1" fmla="*/ 510483 w 597199"/>
              <a:gd name="connsiteY1" fmla="*/ 47905 h 611430"/>
              <a:gd name="connsiteX2" fmla="*/ 597199 w 597199"/>
              <a:gd name="connsiteY2" fmla="*/ 94973 h 611430"/>
              <a:gd name="connsiteX3" fmla="*/ 595754 w 597199"/>
              <a:gd name="connsiteY3" fmla="*/ 109314 h 611430"/>
              <a:gd name="connsiteX4" fmla="*/ 541966 w 597199"/>
              <a:gd name="connsiteY4" fmla="*/ 138509 h 611430"/>
              <a:gd name="connsiteX5" fmla="*/ 285584 w 597199"/>
              <a:gd name="connsiteY5" fmla="*/ 521143 h 611430"/>
              <a:gd name="connsiteX6" fmla="*/ 276482 w 597199"/>
              <a:gd name="connsiteY6" fmla="*/ 611430 h 611430"/>
              <a:gd name="connsiteX7" fmla="*/ 268767 w 597199"/>
              <a:gd name="connsiteY7" fmla="*/ 607242 h 611430"/>
              <a:gd name="connsiteX8" fmla="*/ 0 w 597199"/>
              <a:gd name="connsiteY8" fmla="*/ 101752 h 611430"/>
              <a:gd name="connsiteX9" fmla="*/ 3664 w 597199"/>
              <a:gd name="connsiteY9" fmla="*/ 65411 h 611430"/>
              <a:gd name="connsiteX10" fmla="*/ 35915 w 597199"/>
              <a:gd name="connsiteY10" fmla="*/ 47905 h 611430"/>
              <a:gd name="connsiteX11" fmla="*/ 273199 w 597199"/>
              <a:gd name="connsiteY11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7199" h="611430">
                <a:moveTo>
                  <a:pt x="273199" y="0"/>
                </a:moveTo>
                <a:cubicBezTo>
                  <a:pt x="357367" y="0"/>
                  <a:pt x="437551" y="17058"/>
                  <a:pt x="510483" y="47905"/>
                </a:cubicBezTo>
                <a:lnTo>
                  <a:pt x="597199" y="94973"/>
                </a:lnTo>
                <a:lnTo>
                  <a:pt x="595754" y="109314"/>
                </a:lnTo>
                <a:lnTo>
                  <a:pt x="541966" y="138509"/>
                </a:lnTo>
                <a:cubicBezTo>
                  <a:pt x="412242" y="226149"/>
                  <a:pt x="318066" y="362409"/>
                  <a:pt x="285584" y="521143"/>
                </a:cubicBezTo>
                <a:lnTo>
                  <a:pt x="276482" y="611430"/>
                </a:lnTo>
                <a:lnTo>
                  <a:pt x="268767" y="607242"/>
                </a:lnTo>
                <a:cubicBezTo>
                  <a:pt x="106612" y="497693"/>
                  <a:pt x="0" y="312173"/>
                  <a:pt x="0" y="101752"/>
                </a:cubicBezTo>
                <a:lnTo>
                  <a:pt x="3664" y="65411"/>
                </a:lnTo>
                <a:lnTo>
                  <a:pt x="35915" y="47905"/>
                </a:lnTo>
                <a:cubicBezTo>
                  <a:pt x="108847" y="17058"/>
                  <a:pt x="189031" y="0"/>
                  <a:pt x="27319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0" name="자유형: 도형 379">
            <a:extLst>
              <a:ext uri="{FF2B5EF4-FFF2-40B4-BE49-F238E27FC236}">
                <a16:creationId xmlns:a16="http://schemas.microsoft.com/office/drawing/2014/main" id="{25FB0583-F804-70AB-5453-C4F18B4BB72A}"/>
              </a:ext>
            </a:extLst>
          </p:cNvPr>
          <p:cNvSpPr/>
          <p:nvPr/>
        </p:nvSpPr>
        <p:spPr>
          <a:xfrm>
            <a:off x="5223000" y="2032809"/>
            <a:ext cx="602492" cy="611542"/>
          </a:xfrm>
          <a:custGeom>
            <a:avLst/>
            <a:gdLst>
              <a:gd name="connsiteX0" fmla="*/ 269374 w 602492"/>
              <a:gd name="connsiteY0" fmla="*/ 0 h 611542"/>
              <a:gd name="connsiteX1" fmla="*/ 506658 w 602492"/>
              <a:gd name="connsiteY1" fmla="*/ 47905 h 611542"/>
              <a:gd name="connsiteX2" fmla="*/ 602492 w 602492"/>
              <a:gd name="connsiteY2" fmla="*/ 99922 h 611542"/>
              <a:gd name="connsiteX3" fmla="*/ 593390 w 602492"/>
              <a:gd name="connsiteY3" fmla="*/ 190209 h 611542"/>
              <a:gd name="connsiteX4" fmla="*/ 337008 w 602492"/>
              <a:gd name="connsiteY4" fmla="*/ 572843 h 611542"/>
              <a:gd name="connsiteX5" fmla="*/ 265710 w 602492"/>
              <a:gd name="connsiteY5" fmla="*/ 611542 h 611542"/>
              <a:gd name="connsiteX6" fmla="*/ 269374 w 602492"/>
              <a:gd name="connsiteY6" fmla="*/ 575201 h 611542"/>
              <a:gd name="connsiteX7" fmla="*/ 607 w 602492"/>
              <a:gd name="connsiteY7" fmla="*/ 69711 h 611542"/>
              <a:gd name="connsiteX8" fmla="*/ 0 w 602492"/>
              <a:gd name="connsiteY8" fmla="*/ 69382 h 611542"/>
              <a:gd name="connsiteX9" fmla="*/ 433 w 602492"/>
              <a:gd name="connsiteY9" fmla="*/ 65088 h 611542"/>
              <a:gd name="connsiteX10" fmla="*/ 32090 w 602492"/>
              <a:gd name="connsiteY10" fmla="*/ 47905 h 611542"/>
              <a:gd name="connsiteX11" fmla="*/ 269374 w 602492"/>
              <a:gd name="connsiteY11" fmla="*/ 0 h 61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2492" h="611542">
                <a:moveTo>
                  <a:pt x="269374" y="0"/>
                </a:moveTo>
                <a:cubicBezTo>
                  <a:pt x="353542" y="0"/>
                  <a:pt x="433726" y="17058"/>
                  <a:pt x="506658" y="47905"/>
                </a:cubicBezTo>
                <a:lnTo>
                  <a:pt x="602492" y="99922"/>
                </a:lnTo>
                <a:lnTo>
                  <a:pt x="593390" y="190209"/>
                </a:lnTo>
                <a:cubicBezTo>
                  <a:pt x="560908" y="348943"/>
                  <a:pt x="466732" y="485203"/>
                  <a:pt x="337008" y="572843"/>
                </a:cubicBezTo>
                <a:lnTo>
                  <a:pt x="265710" y="611542"/>
                </a:lnTo>
                <a:lnTo>
                  <a:pt x="269374" y="575201"/>
                </a:lnTo>
                <a:cubicBezTo>
                  <a:pt x="269374" y="364781"/>
                  <a:pt x="162762" y="179261"/>
                  <a:pt x="607" y="69711"/>
                </a:cubicBezTo>
                <a:lnTo>
                  <a:pt x="0" y="69382"/>
                </a:lnTo>
                <a:lnTo>
                  <a:pt x="433" y="65088"/>
                </a:lnTo>
                <a:lnTo>
                  <a:pt x="32090" y="47905"/>
                </a:lnTo>
                <a:cubicBezTo>
                  <a:pt x="105022" y="17058"/>
                  <a:pt x="185206" y="0"/>
                  <a:pt x="26937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9" name="자유형: 도형 378">
            <a:extLst>
              <a:ext uri="{FF2B5EF4-FFF2-40B4-BE49-F238E27FC236}">
                <a16:creationId xmlns:a16="http://schemas.microsoft.com/office/drawing/2014/main" id="{323F51DA-8798-B5C8-9D58-CCCA369A2DC6}"/>
              </a:ext>
            </a:extLst>
          </p:cNvPr>
          <p:cNvSpPr/>
          <p:nvPr/>
        </p:nvSpPr>
        <p:spPr>
          <a:xfrm>
            <a:off x="4899591" y="2100161"/>
            <a:ext cx="585420" cy="543042"/>
          </a:xfrm>
          <a:custGeom>
            <a:avLst/>
            <a:gdLst>
              <a:gd name="connsiteX0" fmla="*/ 319670 w 585420"/>
              <a:gd name="connsiteY0" fmla="*/ 0 h 543042"/>
              <a:gd name="connsiteX1" fmla="*/ 323409 w 585420"/>
              <a:gd name="connsiteY1" fmla="*/ 2030 h 543042"/>
              <a:gd name="connsiteX2" fmla="*/ 319584 w 585420"/>
              <a:gd name="connsiteY2" fmla="*/ 39970 h 543042"/>
              <a:gd name="connsiteX3" fmla="*/ 498132 w 585420"/>
              <a:gd name="connsiteY3" fmla="*/ 471022 h 543042"/>
              <a:gd name="connsiteX4" fmla="*/ 585420 w 585420"/>
              <a:gd name="connsiteY4" fmla="*/ 543042 h 543042"/>
              <a:gd name="connsiteX5" fmla="*/ 519796 w 585420"/>
              <a:gd name="connsiteY5" fmla="*/ 507422 h 543042"/>
              <a:gd name="connsiteX6" fmla="*/ 282512 w 585420"/>
              <a:gd name="connsiteY6" fmla="*/ 459517 h 543042"/>
              <a:gd name="connsiteX7" fmla="*/ 45228 w 585420"/>
              <a:gd name="connsiteY7" fmla="*/ 507422 h 543042"/>
              <a:gd name="connsiteX8" fmla="*/ 13768 w 585420"/>
              <a:gd name="connsiteY8" fmla="*/ 524498 h 543042"/>
              <a:gd name="connsiteX9" fmla="*/ 0 w 585420"/>
              <a:gd name="connsiteY9" fmla="*/ 517025 h 543042"/>
              <a:gd name="connsiteX10" fmla="*/ 38687 w 585420"/>
              <a:gd name="connsiteY10" fmla="*/ 496026 h 543042"/>
              <a:gd name="connsiteX11" fmla="*/ 295069 w 585420"/>
              <a:gd name="connsiteY11" fmla="*/ 113392 h 543042"/>
              <a:gd name="connsiteX12" fmla="*/ 305738 w 585420"/>
              <a:gd name="connsiteY12" fmla="*/ 7563 h 543042"/>
              <a:gd name="connsiteX13" fmla="*/ 319670 w 585420"/>
              <a:gd name="connsiteY13" fmla="*/ 0 h 5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5420" h="543042">
                <a:moveTo>
                  <a:pt x="319670" y="0"/>
                </a:moveTo>
                <a:lnTo>
                  <a:pt x="323409" y="2030"/>
                </a:lnTo>
                <a:lnTo>
                  <a:pt x="319584" y="39970"/>
                </a:lnTo>
                <a:cubicBezTo>
                  <a:pt x="319584" y="208307"/>
                  <a:pt x="387816" y="360707"/>
                  <a:pt x="498132" y="471022"/>
                </a:cubicBezTo>
                <a:lnTo>
                  <a:pt x="585420" y="543042"/>
                </a:lnTo>
                <a:lnTo>
                  <a:pt x="519796" y="507422"/>
                </a:lnTo>
                <a:cubicBezTo>
                  <a:pt x="446864" y="476575"/>
                  <a:pt x="366680" y="459517"/>
                  <a:pt x="282512" y="459517"/>
                </a:cubicBezTo>
                <a:cubicBezTo>
                  <a:pt x="198344" y="459517"/>
                  <a:pt x="118160" y="476575"/>
                  <a:pt x="45228" y="507422"/>
                </a:cubicBezTo>
                <a:lnTo>
                  <a:pt x="13768" y="524498"/>
                </a:lnTo>
                <a:lnTo>
                  <a:pt x="0" y="517025"/>
                </a:lnTo>
                <a:lnTo>
                  <a:pt x="38687" y="496026"/>
                </a:lnTo>
                <a:cubicBezTo>
                  <a:pt x="168411" y="408386"/>
                  <a:pt x="262587" y="272126"/>
                  <a:pt x="295069" y="113392"/>
                </a:cubicBezTo>
                <a:lnTo>
                  <a:pt x="305738" y="7563"/>
                </a:lnTo>
                <a:lnTo>
                  <a:pt x="31967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8" name="자유형: 도형 377">
            <a:extLst>
              <a:ext uri="{FF2B5EF4-FFF2-40B4-BE49-F238E27FC236}">
                <a16:creationId xmlns:a16="http://schemas.microsoft.com/office/drawing/2014/main" id="{2C0BDEE6-5A25-D0D2-AF00-2AE4C9EF0ED1}"/>
              </a:ext>
            </a:extLst>
          </p:cNvPr>
          <p:cNvSpPr/>
          <p:nvPr/>
        </p:nvSpPr>
        <p:spPr>
          <a:xfrm>
            <a:off x="4276732" y="2535729"/>
            <a:ext cx="601244" cy="164568"/>
          </a:xfrm>
          <a:custGeom>
            <a:avLst/>
            <a:gdLst>
              <a:gd name="connsiteX0" fmla="*/ 280531 w 601244"/>
              <a:gd name="connsiteY0" fmla="*/ 0 h 164568"/>
              <a:gd name="connsiteX1" fmla="*/ 517815 w 601244"/>
              <a:gd name="connsiteY1" fmla="*/ 47905 h 164568"/>
              <a:gd name="connsiteX2" fmla="*/ 601244 w 601244"/>
              <a:gd name="connsiteY2" fmla="*/ 93189 h 164568"/>
              <a:gd name="connsiteX3" fmla="*/ 557997 w 601244"/>
              <a:gd name="connsiteY3" fmla="*/ 116663 h 164568"/>
              <a:gd name="connsiteX4" fmla="*/ 320713 w 601244"/>
              <a:gd name="connsiteY4" fmla="*/ 164568 h 164568"/>
              <a:gd name="connsiteX5" fmla="*/ 83429 w 601244"/>
              <a:gd name="connsiteY5" fmla="*/ 116663 h 164568"/>
              <a:gd name="connsiteX6" fmla="*/ 0 w 601244"/>
              <a:gd name="connsiteY6" fmla="*/ 71379 h 164568"/>
              <a:gd name="connsiteX7" fmla="*/ 43247 w 601244"/>
              <a:gd name="connsiteY7" fmla="*/ 47905 h 164568"/>
              <a:gd name="connsiteX8" fmla="*/ 280531 w 601244"/>
              <a:gd name="connsiteY8" fmla="*/ 0 h 16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244" h="164568">
                <a:moveTo>
                  <a:pt x="280531" y="0"/>
                </a:moveTo>
                <a:cubicBezTo>
                  <a:pt x="364699" y="0"/>
                  <a:pt x="444883" y="17058"/>
                  <a:pt x="517815" y="47905"/>
                </a:cubicBezTo>
                <a:lnTo>
                  <a:pt x="601244" y="93189"/>
                </a:lnTo>
                <a:lnTo>
                  <a:pt x="557997" y="116663"/>
                </a:lnTo>
                <a:cubicBezTo>
                  <a:pt x="485065" y="147510"/>
                  <a:pt x="404881" y="164568"/>
                  <a:pt x="320713" y="164568"/>
                </a:cubicBezTo>
                <a:cubicBezTo>
                  <a:pt x="236545" y="164568"/>
                  <a:pt x="156361" y="147510"/>
                  <a:pt x="83429" y="116663"/>
                </a:cubicBezTo>
                <a:lnTo>
                  <a:pt x="0" y="71379"/>
                </a:lnTo>
                <a:lnTo>
                  <a:pt x="43247" y="47905"/>
                </a:lnTo>
                <a:cubicBezTo>
                  <a:pt x="116179" y="17058"/>
                  <a:pt x="196363" y="0"/>
                  <a:pt x="280531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7" name="자유형: 도형 376">
            <a:extLst>
              <a:ext uri="{FF2B5EF4-FFF2-40B4-BE49-F238E27FC236}">
                <a16:creationId xmlns:a16="http://schemas.microsoft.com/office/drawing/2014/main" id="{82B4260B-747B-A085-3395-F6BC4126CC81}"/>
              </a:ext>
            </a:extLst>
          </p:cNvPr>
          <p:cNvSpPr/>
          <p:nvPr/>
        </p:nvSpPr>
        <p:spPr>
          <a:xfrm>
            <a:off x="5505984" y="2566209"/>
            <a:ext cx="595990" cy="183522"/>
          </a:xfrm>
          <a:custGeom>
            <a:avLst/>
            <a:gdLst>
              <a:gd name="connsiteX0" fmla="*/ 311849 w 595990"/>
              <a:gd name="connsiteY0" fmla="*/ 0 h 183522"/>
              <a:gd name="connsiteX1" fmla="*/ 549133 w 595990"/>
              <a:gd name="connsiteY1" fmla="*/ 47905 h 183522"/>
              <a:gd name="connsiteX2" fmla="*/ 595685 w 595990"/>
              <a:gd name="connsiteY2" fmla="*/ 73173 h 183522"/>
              <a:gd name="connsiteX3" fmla="*/ 595990 w 595990"/>
              <a:gd name="connsiteY3" fmla="*/ 76200 h 183522"/>
              <a:gd name="connsiteX4" fmla="*/ 591732 w 595990"/>
              <a:gd name="connsiteY4" fmla="*/ 118434 h 183522"/>
              <a:gd name="connsiteX5" fmla="*/ 560075 w 595990"/>
              <a:gd name="connsiteY5" fmla="*/ 135617 h 183522"/>
              <a:gd name="connsiteX6" fmla="*/ 322791 w 595990"/>
              <a:gd name="connsiteY6" fmla="*/ 183522 h 183522"/>
              <a:gd name="connsiteX7" fmla="*/ 85507 w 595990"/>
              <a:gd name="connsiteY7" fmla="*/ 135617 h 183522"/>
              <a:gd name="connsiteX8" fmla="*/ 19883 w 595990"/>
              <a:gd name="connsiteY8" fmla="*/ 99997 h 183522"/>
              <a:gd name="connsiteX9" fmla="*/ 16952 w 595990"/>
              <a:gd name="connsiteY9" fmla="*/ 97579 h 183522"/>
              <a:gd name="connsiteX10" fmla="*/ 0 w 595990"/>
              <a:gd name="connsiteY10" fmla="*/ 88378 h 183522"/>
              <a:gd name="connsiteX11" fmla="*/ 74565 w 595990"/>
              <a:gd name="connsiteY11" fmla="*/ 47905 h 183522"/>
              <a:gd name="connsiteX12" fmla="*/ 311849 w 595990"/>
              <a:gd name="connsiteY12" fmla="*/ 0 h 18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90" h="183522">
                <a:moveTo>
                  <a:pt x="311849" y="0"/>
                </a:moveTo>
                <a:cubicBezTo>
                  <a:pt x="396017" y="0"/>
                  <a:pt x="476201" y="17058"/>
                  <a:pt x="549133" y="47905"/>
                </a:cubicBezTo>
                <a:lnTo>
                  <a:pt x="595685" y="73173"/>
                </a:lnTo>
                <a:lnTo>
                  <a:pt x="595990" y="76200"/>
                </a:lnTo>
                <a:lnTo>
                  <a:pt x="591732" y="118434"/>
                </a:lnTo>
                <a:lnTo>
                  <a:pt x="560075" y="135617"/>
                </a:lnTo>
                <a:cubicBezTo>
                  <a:pt x="487143" y="166464"/>
                  <a:pt x="406959" y="183522"/>
                  <a:pt x="322791" y="183522"/>
                </a:cubicBezTo>
                <a:cubicBezTo>
                  <a:pt x="238623" y="183522"/>
                  <a:pt x="158439" y="166464"/>
                  <a:pt x="85507" y="135617"/>
                </a:cubicBezTo>
                <a:lnTo>
                  <a:pt x="19883" y="99997"/>
                </a:lnTo>
                <a:lnTo>
                  <a:pt x="16952" y="97579"/>
                </a:lnTo>
                <a:lnTo>
                  <a:pt x="0" y="88378"/>
                </a:lnTo>
                <a:lnTo>
                  <a:pt x="74565" y="47905"/>
                </a:lnTo>
                <a:cubicBezTo>
                  <a:pt x="147497" y="17058"/>
                  <a:pt x="227681" y="0"/>
                  <a:pt x="31184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6" name="자유형: 도형 375">
            <a:extLst>
              <a:ext uri="{FF2B5EF4-FFF2-40B4-BE49-F238E27FC236}">
                <a16:creationId xmlns:a16="http://schemas.microsoft.com/office/drawing/2014/main" id="{951E78F3-5CA7-408E-248D-9A749FEB5EA6}"/>
              </a:ext>
            </a:extLst>
          </p:cNvPr>
          <p:cNvSpPr/>
          <p:nvPr/>
        </p:nvSpPr>
        <p:spPr>
          <a:xfrm>
            <a:off x="4273174" y="2605324"/>
            <a:ext cx="3558" cy="3662"/>
          </a:xfrm>
          <a:custGeom>
            <a:avLst/>
            <a:gdLst>
              <a:gd name="connsiteX0" fmla="*/ 271 w 3558"/>
              <a:gd name="connsiteY0" fmla="*/ 0 h 3662"/>
              <a:gd name="connsiteX1" fmla="*/ 3558 w 3558"/>
              <a:gd name="connsiteY1" fmla="*/ 1784 h 3662"/>
              <a:gd name="connsiteX2" fmla="*/ 98 w 3558"/>
              <a:gd name="connsiteY2" fmla="*/ 3662 h 3662"/>
              <a:gd name="connsiteX3" fmla="*/ 0 w 3558"/>
              <a:gd name="connsiteY3" fmla="*/ 2686 h 3662"/>
              <a:gd name="connsiteX4" fmla="*/ 271 w 3558"/>
              <a:gd name="connsiteY4" fmla="*/ 0 h 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8" h="3662">
                <a:moveTo>
                  <a:pt x="271" y="0"/>
                </a:moveTo>
                <a:lnTo>
                  <a:pt x="3558" y="1784"/>
                </a:lnTo>
                <a:lnTo>
                  <a:pt x="98" y="3662"/>
                </a:lnTo>
                <a:lnTo>
                  <a:pt x="0" y="2686"/>
                </a:lnTo>
                <a:lnTo>
                  <a:pt x="27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5" name="자유형: 도형 374">
            <a:extLst>
              <a:ext uri="{FF2B5EF4-FFF2-40B4-BE49-F238E27FC236}">
                <a16:creationId xmlns:a16="http://schemas.microsoft.com/office/drawing/2014/main" id="{A16B6AE8-A853-6B6B-DCCD-4AD57E8A8DA4}"/>
              </a:ext>
            </a:extLst>
          </p:cNvPr>
          <p:cNvSpPr/>
          <p:nvPr/>
        </p:nvSpPr>
        <p:spPr>
          <a:xfrm>
            <a:off x="3947663" y="2608986"/>
            <a:ext cx="628586" cy="1073816"/>
          </a:xfrm>
          <a:custGeom>
            <a:avLst/>
            <a:gdLst>
              <a:gd name="connsiteX0" fmla="*/ 325609 w 628586"/>
              <a:gd name="connsiteY0" fmla="*/ 0 h 1073816"/>
              <a:gd name="connsiteX1" fmla="*/ 337896 w 628586"/>
              <a:gd name="connsiteY1" fmla="*/ 121880 h 1073816"/>
              <a:gd name="connsiteX2" fmla="*/ 594278 w 628586"/>
              <a:gd name="connsiteY2" fmla="*/ 504514 h 1073816"/>
              <a:gd name="connsiteX3" fmla="*/ 628586 w 628586"/>
              <a:gd name="connsiteY3" fmla="*/ 523136 h 1073816"/>
              <a:gd name="connsiteX4" fmla="*/ 624840 w 628586"/>
              <a:gd name="connsiteY4" fmla="*/ 560292 h 1073816"/>
              <a:gd name="connsiteX5" fmla="*/ 626088 w 628586"/>
              <a:gd name="connsiteY5" fmla="*/ 572677 h 1073816"/>
              <a:gd name="connsiteX6" fmla="*/ 594278 w 628586"/>
              <a:gd name="connsiteY6" fmla="*/ 589943 h 1073816"/>
              <a:gd name="connsiteX7" fmla="*/ 337896 w 628586"/>
              <a:gd name="connsiteY7" fmla="*/ 972577 h 1073816"/>
              <a:gd name="connsiteX8" fmla="*/ 327690 w 628586"/>
              <a:gd name="connsiteY8" fmla="*/ 1073816 h 1073816"/>
              <a:gd name="connsiteX9" fmla="*/ 268767 w 628586"/>
              <a:gd name="connsiteY9" fmla="*/ 1041833 h 1073816"/>
              <a:gd name="connsiteX10" fmla="*/ 0 w 628586"/>
              <a:gd name="connsiteY10" fmla="*/ 536343 h 1073816"/>
              <a:gd name="connsiteX11" fmla="*/ 268767 w 628586"/>
              <a:gd name="connsiteY11" fmla="*/ 30853 h 1073816"/>
              <a:gd name="connsiteX12" fmla="*/ 325609 w 628586"/>
              <a:gd name="connsiteY12" fmla="*/ 0 h 107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8586" h="1073816">
                <a:moveTo>
                  <a:pt x="325609" y="0"/>
                </a:moveTo>
                <a:lnTo>
                  <a:pt x="337896" y="121880"/>
                </a:lnTo>
                <a:cubicBezTo>
                  <a:pt x="370378" y="280614"/>
                  <a:pt x="464554" y="416874"/>
                  <a:pt x="594278" y="504514"/>
                </a:cubicBezTo>
                <a:lnTo>
                  <a:pt x="628586" y="523136"/>
                </a:lnTo>
                <a:lnTo>
                  <a:pt x="624840" y="560292"/>
                </a:lnTo>
                <a:lnTo>
                  <a:pt x="626088" y="572677"/>
                </a:lnTo>
                <a:lnTo>
                  <a:pt x="594278" y="589943"/>
                </a:lnTo>
                <a:cubicBezTo>
                  <a:pt x="464554" y="677583"/>
                  <a:pt x="370378" y="813843"/>
                  <a:pt x="337896" y="972577"/>
                </a:cubicBezTo>
                <a:lnTo>
                  <a:pt x="327690" y="1073816"/>
                </a:lnTo>
                <a:lnTo>
                  <a:pt x="268767" y="1041833"/>
                </a:lnTo>
                <a:cubicBezTo>
                  <a:pt x="106612" y="932284"/>
                  <a:pt x="0" y="746764"/>
                  <a:pt x="0" y="536343"/>
                </a:cubicBezTo>
                <a:cubicBezTo>
                  <a:pt x="0" y="325923"/>
                  <a:pt x="106612" y="140403"/>
                  <a:pt x="268767" y="30853"/>
                </a:cubicBezTo>
                <a:lnTo>
                  <a:pt x="32560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4" name="자유형: 도형 373">
            <a:extLst>
              <a:ext uri="{FF2B5EF4-FFF2-40B4-BE49-F238E27FC236}">
                <a16:creationId xmlns:a16="http://schemas.microsoft.com/office/drawing/2014/main" id="{1C6A7686-ECE0-E4DF-C1A7-8679E46C40A4}"/>
              </a:ext>
            </a:extLst>
          </p:cNvPr>
          <p:cNvSpPr/>
          <p:nvPr/>
        </p:nvSpPr>
        <p:spPr>
          <a:xfrm>
            <a:off x="4884491" y="2609840"/>
            <a:ext cx="15101" cy="15542"/>
          </a:xfrm>
          <a:custGeom>
            <a:avLst/>
            <a:gdLst>
              <a:gd name="connsiteX0" fmla="*/ 1567 w 15101"/>
              <a:gd name="connsiteY0" fmla="*/ 0 h 15542"/>
              <a:gd name="connsiteX1" fmla="*/ 15101 w 15101"/>
              <a:gd name="connsiteY1" fmla="*/ 7346 h 15542"/>
              <a:gd name="connsiteX2" fmla="*/ 0 w 15101"/>
              <a:gd name="connsiteY2" fmla="*/ 15542 h 15542"/>
              <a:gd name="connsiteX3" fmla="*/ 1567 w 15101"/>
              <a:gd name="connsiteY3" fmla="*/ 0 h 15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" h="15542">
                <a:moveTo>
                  <a:pt x="1567" y="0"/>
                </a:moveTo>
                <a:lnTo>
                  <a:pt x="15101" y="7346"/>
                </a:lnTo>
                <a:lnTo>
                  <a:pt x="0" y="15542"/>
                </a:lnTo>
                <a:lnTo>
                  <a:pt x="1567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3" name="자유형: 도형 372">
            <a:extLst>
              <a:ext uri="{FF2B5EF4-FFF2-40B4-BE49-F238E27FC236}">
                <a16:creationId xmlns:a16="http://schemas.microsoft.com/office/drawing/2014/main" id="{06EEDF1C-D81A-2F57-B6E7-A17552ABC293}"/>
              </a:ext>
            </a:extLst>
          </p:cNvPr>
          <p:cNvSpPr/>
          <p:nvPr/>
        </p:nvSpPr>
        <p:spPr>
          <a:xfrm>
            <a:off x="4891745" y="2624659"/>
            <a:ext cx="596805" cy="519694"/>
          </a:xfrm>
          <a:custGeom>
            <a:avLst/>
            <a:gdLst>
              <a:gd name="connsiteX0" fmla="*/ 21615 w 596805"/>
              <a:gd name="connsiteY0" fmla="*/ 0 h 519694"/>
              <a:gd name="connsiteX1" fmla="*/ 90147 w 596805"/>
              <a:gd name="connsiteY1" fmla="*/ 37198 h 519694"/>
              <a:gd name="connsiteX2" fmla="*/ 327431 w 596805"/>
              <a:gd name="connsiteY2" fmla="*/ 85103 h 519694"/>
              <a:gd name="connsiteX3" fmla="*/ 564715 w 596805"/>
              <a:gd name="connsiteY3" fmla="*/ 37198 h 519694"/>
              <a:gd name="connsiteX4" fmla="*/ 595575 w 596805"/>
              <a:gd name="connsiteY4" fmla="*/ 20448 h 519694"/>
              <a:gd name="connsiteX5" fmla="*/ 596198 w 596805"/>
              <a:gd name="connsiteY5" fmla="*/ 20962 h 519694"/>
              <a:gd name="connsiteX6" fmla="*/ 596805 w 596805"/>
              <a:gd name="connsiteY6" fmla="*/ 21292 h 519694"/>
              <a:gd name="connsiteX7" fmla="*/ 594875 w 596805"/>
              <a:gd name="connsiteY7" fmla="*/ 40439 h 519694"/>
              <a:gd name="connsiteX8" fmla="*/ 585256 w 596805"/>
              <a:gd name="connsiteY8" fmla="*/ 45660 h 519694"/>
              <a:gd name="connsiteX9" fmla="*/ 328874 w 596805"/>
              <a:gd name="connsiteY9" fmla="*/ 428294 h 519694"/>
              <a:gd name="connsiteX10" fmla="*/ 322244 w 596805"/>
              <a:gd name="connsiteY10" fmla="*/ 494062 h 519694"/>
              <a:gd name="connsiteX11" fmla="*/ 275021 w 596805"/>
              <a:gd name="connsiteY11" fmla="*/ 519694 h 519694"/>
              <a:gd name="connsiteX12" fmla="*/ 262734 w 596805"/>
              <a:gd name="connsiteY12" fmla="*/ 397814 h 519694"/>
              <a:gd name="connsiteX13" fmla="*/ 6352 w 596805"/>
              <a:gd name="connsiteY13" fmla="*/ 15180 h 519694"/>
              <a:gd name="connsiteX14" fmla="*/ 0 w 596805"/>
              <a:gd name="connsiteY14" fmla="*/ 11732 h 519694"/>
              <a:gd name="connsiteX15" fmla="*/ 21615 w 596805"/>
              <a:gd name="connsiteY15" fmla="*/ 0 h 519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6805" h="519694">
                <a:moveTo>
                  <a:pt x="21615" y="0"/>
                </a:moveTo>
                <a:lnTo>
                  <a:pt x="90147" y="37198"/>
                </a:lnTo>
                <a:cubicBezTo>
                  <a:pt x="163079" y="68045"/>
                  <a:pt x="243263" y="85103"/>
                  <a:pt x="327431" y="85103"/>
                </a:cubicBezTo>
                <a:cubicBezTo>
                  <a:pt x="411599" y="85103"/>
                  <a:pt x="491783" y="68045"/>
                  <a:pt x="564715" y="37198"/>
                </a:cubicBezTo>
                <a:lnTo>
                  <a:pt x="595575" y="20448"/>
                </a:lnTo>
                <a:lnTo>
                  <a:pt x="596198" y="20962"/>
                </a:lnTo>
                <a:lnTo>
                  <a:pt x="596805" y="21292"/>
                </a:lnTo>
                <a:lnTo>
                  <a:pt x="594875" y="40439"/>
                </a:lnTo>
                <a:lnTo>
                  <a:pt x="585256" y="45660"/>
                </a:lnTo>
                <a:cubicBezTo>
                  <a:pt x="455532" y="133300"/>
                  <a:pt x="361356" y="269560"/>
                  <a:pt x="328874" y="428294"/>
                </a:cubicBezTo>
                <a:lnTo>
                  <a:pt x="322244" y="494062"/>
                </a:lnTo>
                <a:lnTo>
                  <a:pt x="275021" y="519694"/>
                </a:lnTo>
                <a:lnTo>
                  <a:pt x="262734" y="397814"/>
                </a:lnTo>
                <a:cubicBezTo>
                  <a:pt x="230252" y="239080"/>
                  <a:pt x="136076" y="102820"/>
                  <a:pt x="6352" y="15180"/>
                </a:cubicBezTo>
                <a:lnTo>
                  <a:pt x="0" y="11732"/>
                </a:lnTo>
                <a:lnTo>
                  <a:pt x="2161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2" name="자유형: 도형 371">
            <a:extLst>
              <a:ext uri="{FF2B5EF4-FFF2-40B4-BE49-F238E27FC236}">
                <a16:creationId xmlns:a16="http://schemas.microsoft.com/office/drawing/2014/main" id="{3DB76483-F15D-C820-09F8-3864B37EE209}"/>
              </a:ext>
            </a:extLst>
          </p:cNvPr>
          <p:cNvSpPr/>
          <p:nvPr/>
        </p:nvSpPr>
        <p:spPr>
          <a:xfrm>
            <a:off x="4877976" y="2625383"/>
            <a:ext cx="6514" cy="6705"/>
          </a:xfrm>
          <a:custGeom>
            <a:avLst/>
            <a:gdLst>
              <a:gd name="connsiteX0" fmla="*/ 6514 w 6514"/>
              <a:gd name="connsiteY0" fmla="*/ 0 h 6705"/>
              <a:gd name="connsiteX1" fmla="*/ 5839 w 6514"/>
              <a:gd name="connsiteY1" fmla="*/ 6705 h 6705"/>
              <a:gd name="connsiteX2" fmla="*/ 0 w 6514"/>
              <a:gd name="connsiteY2" fmla="*/ 3536 h 6705"/>
              <a:gd name="connsiteX3" fmla="*/ 6514 w 6514"/>
              <a:gd name="connsiteY3" fmla="*/ 0 h 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4" h="6705">
                <a:moveTo>
                  <a:pt x="6514" y="0"/>
                </a:moveTo>
                <a:lnTo>
                  <a:pt x="5839" y="6705"/>
                </a:lnTo>
                <a:lnTo>
                  <a:pt x="0" y="3536"/>
                </a:lnTo>
                <a:lnTo>
                  <a:pt x="651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1" name="자유형: 도형 370">
            <a:extLst>
              <a:ext uri="{FF2B5EF4-FFF2-40B4-BE49-F238E27FC236}">
                <a16:creationId xmlns:a16="http://schemas.microsoft.com/office/drawing/2014/main" id="{F6AEAEC7-5236-FBAC-69BF-551614EDBA69}"/>
              </a:ext>
            </a:extLst>
          </p:cNvPr>
          <p:cNvSpPr/>
          <p:nvPr/>
        </p:nvSpPr>
        <p:spPr>
          <a:xfrm>
            <a:off x="4882898" y="2632088"/>
            <a:ext cx="8847" cy="9107"/>
          </a:xfrm>
          <a:custGeom>
            <a:avLst/>
            <a:gdLst>
              <a:gd name="connsiteX0" fmla="*/ 918 w 8847"/>
              <a:gd name="connsiteY0" fmla="*/ 0 h 9107"/>
              <a:gd name="connsiteX1" fmla="*/ 8847 w 8847"/>
              <a:gd name="connsiteY1" fmla="*/ 4304 h 9107"/>
              <a:gd name="connsiteX2" fmla="*/ 0 w 8847"/>
              <a:gd name="connsiteY2" fmla="*/ 9107 h 9107"/>
              <a:gd name="connsiteX3" fmla="*/ 918 w 8847"/>
              <a:gd name="connsiteY3" fmla="*/ 0 h 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47" h="9107">
                <a:moveTo>
                  <a:pt x="918" y="0"/>
                </a:moveTo>
                <a:lnTo>
                  <a:pt x="8847" y="4304"/>
                </a:lnTo>
                <a:lnTo>
                  <a:pt x="0" y="9107"/>
                </a:lnTo>
                <a:lnTo>
                  <a:pt x="91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0" name="자유형: 도형 369">
            <a:extLst>
              <a:ext uri="{FF2B5EF4-FFF2-40B4-BE49-F238E27FC236}">
                <a16:creationId xmlns:a16="http://schemas.microsoft.com/office/drawing/2014/main" id="{AB1CCE00-0D7B-0D84-267B-D40694D2AE26}"/>
              </a:ext>
            </a:extLst>
          </p:cNvPr>
          <p:cNvSpPr/>
          <p:nvPr/>
        </p:nvSpPr>
        <p:spPr>
          <a:xfrm>
            <a:off x="4576249" y="2641195"/>
            <a:ext cx="579638" cy="515021"/>
          </a:xfrm>
          <a:custGeom>
            <a:avLst/>
            <a:gdLst>
              <a:gd name="connsiteX0" fmla="*/ 306648 w 579638"/>
              <a:gd name="connsiteY0" fmla="*/ 0 h 515021"/>
              <a:gd name="connsiteX1" fmla="*/ 306525 w 579638"/>
              <a:gd name="connsiteY1" fmla="*/ 1215 h 515021"/>
              <a:gd name="connsiteX2" fmla="*/ 575292 w 579638"/>
              <a:gd name="connsiteY2" fmla="*/ 506705 h 515021"/>
              <a:gd name="connsiteX3" fmla="*/ 579638 w 579638"/>
              <a:gd name="connsiteY3" fmla="*/ 509064 h 515021"/>
              <a:gd name="connsiteX4" fmla="*/ 568663 w 579638"/>
              <a:gd name="connsiteY4" fmla="*/ 515021 h 515021"/>
              <a:gd name="connsiteX5" fmla="*/ 543809 w 579638"/>
              <a:gd name="connsiteY5" fmla="*/ 501530 h 515021"/>
              <a:gd name="connsiteX6" fmla="*/ 306525 w 579638"/>
              <a:gd name="connsiteY6" fmla="*/ 453625 h 515021"/>
              <a:gd name="connsiteX7" fmla="*/ 69241 w 579638"/>
              <a:gd name="connsiteY7" fmla="*/ 501530 h 515021"/>
              <a:gd name="connsiteX8" fmla="*/ 44387 w 579638"/>
              <a:gd name="connsiteY8" fmla="*/ 515021 h 515021"/>
              <a:gd name="connsiteX9" fmla="*/ 0 w 579638"/>
              <a:gd name="connsiteY9" fmla="*/ 490928 h 515021"/>
              <a:gd name="connsiteX10" fmla="*/ 8639 w 579638"/>
              <a:gd name="connsiteY10" fmla="*/ 405228 h 515021"/>
              <a:gd name="connsiteX11" fmla="*/ 265021 w 579638"/>
              <a:gd name="connsiteY11" fmla="*/ 22594 h 515021"/>
              <a:gd name="connsiteX12" fmla="*/ 306648 w 579638"/>
              <a:gd name="connsiteY12" fmla="*/ 0 h 51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9638" h="515021">
                <a:moveTo>
                  <a:pt x="306648" y="0"/>
                </a:moveTo>
                <a:lnTo>
                  <a:pt x="306525" y="1215"/>
                </a:lnTo>
                <a:cubicBezTo>
                  <a:pt x="306525" y="211636"/>
                  <a:pt x="413137" y="397156"/>
                  <a:pt x="575292" y="506705"/>
                </a:cubicBezTo>
                <a:lnTo>
                  <a:pt x="579638" y="509064"/>
                </a:lnTo>
                <a:lnTo>
                  <a:pt x="568663" y="515021"/>
                </a:lnTo>
                <a:lnTo>
                  <a:pt x="543809" y="501530"/>
                </a:lnTo>
                <a:cubicBezTo>
                  <a:pt x="470877" y="470683"/>
                  <a:pt x="390693" y="453625"/>
                  <a:pt x="306525" y="453625"/>
                </a:cubicBezTo>
                <a:cubicBezTo>
                  <a:pt x="222357" y="453625"/>
                  <a:pt x="142173" y="470683"/>
                  <a:pt x="69241" y="501530"/>
                </a:cubicBezTo>
                <a:lnTo>
                  <a:pt x="44387" y="515021"/>
                </a:lnTo>
                <a:lnTo>
                  <a:pt x="0" y="490928"/>
                </a:lnTo>
                <a:lnTo>
                  <a:pt x="8639" y="405228"/>
                </a:lnTo>
                <a:cubicBezTo>
                  <a:pt x="41121" y="246494"/>
                  <a:pt x="135297" y="110234"/>
                  <a:pt x="265021" y="22594"/>
                </a:cubicBezTo>
                <a:lnTo>
                  <a:pt x="30664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9" name="자유형: 도형 368">
            <a:extLst>
              <a:ext uri="{FF2B5EF4-FFF2-40B4-BE49-F238E27FC236}">
                <a16:creationId xmlns:a16="http://schemas.microsoft.com/office/drawing/2014/main" id="{6E3B09D9-9B38-A4F7-3920-B1AE2ECC3A82}"/>
              </a:ext>
            </a:extLst>
          </p:cNvPr>
          <p:cNvSpPr/>
          <p:nvPr/>
        </p:nvSpPr>
        <p:spPr>
          <a:xfrm>
            <a:off x="5485011" y="2643203"/>
            <a:ext cx="2908" cy="1904"/>
          </a:xfrm>
          <a:custGeom>
            <a:avLst/>
            <a:gdLst>
              <a:gd name="connsiteX0" fmla="*/ 0 w 2908"/>
              <a:gd name="connsiteY0" fmla="*/ 0 h 1904"/>
              <a:gd name="connsiteX1" fmla="*/ 2908 w 2908"/>
              <a:gd name="connsiteY1" fmla="*/ 1578 h 1904"/>
              <a:gd name="connsiteX2" fmla="*/ 2308 w 2908"/>
              <a:gd name="connsiteY2" fmla="*/ 1904 h 1904"/>
              <a:gd name="connsiteX3" fmla="*/ 0 w 2908"/>
              <a:gd name="connsiteY3" fmla="*/ 0 h 1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8" h="1904">
                <a:moveTo>
                  <a:pt x="0" y="0"/>
                </a:moveTo>
                <a:lnTo>
                  <a:pt x="2908" y="1578"/>
                </a:lnTo>
                <a:lnTo>
                  <a:pt x="2308" y="190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8" name="자유형: 도형 367">
            <a:extLst>
              <a:ext uri="{FF2B5EF4-FFF2-40B4-BE49-F238E27FC236}">
                <a16:creationId xmlns:a16="http://schemas.microsoft.com/office/drawing/2014/main" id="{D2C39690-5636-55C4-556C-FEC86E7F05F4}"/>
              </a:ext>
            </a:extLst>
          </p:cNvPr>
          <p:cNvSpPr/>
          <p:nvPr/>
        </p:nvSpPr>
        <p:spPr>
          <a:xfrm>
            <a:off x="5487920" y="2644352"/>
            <a:ext cx="791" cy="815"/>
          </a:xfrm>
          <a:custGeom>
            <a:avLst/>
            <a:gdLst>
              <a:gd name="connsiteX0" fmla="*/ 791 w 791"/>
              <a:gd name="connsiteY0" fmla="*/ 0 h 815"/>
              <a:gd name="connsiteX1" fmla="*/ 709 w 791"/>
              <a:gd name="connsiteY1" fmla="*/ 815 h 815"/>
              <a:gd name="connsiteX2" fmla="*/ 0 w 791"/>
              <a:gd name="connsiteY2" fmla="*/ 430 h 815"/>
              <a:gd name="connsiteX3" fmla="*/ 791 w 791"/>
              <a:gd name="connsiteY3" fmla="*/ 0 h 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" h="815">
                <a:moveTo>
                  <a:pt x="791" y="0"/>
                </a:moveTo>
                <a:lnTo>
                  <a:pt x="709" y="815"/>
                </a:lnTo>
                <a:lnTo>
                  <a:pt x="0" y="430"/>
                </a:lnTo>
                <a:lnTo>
                  <a:pt x="79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7" name="자유형: 도형 366">
            <a:extLst>
              <a:ext uri="{FF2B5EF4-FFF2-40B4-BE49-F238E27FC236}">
                <a16:creationId xmlns:a16="http://schemas.microsoft.com/office/drawing/2014/main" id="{B228C673-6DCF-08D8-07F0-4B7898B75197}"/>
              </a:ext>
            </a:extLst>
          </p:cNvPr>
          <p:cNvSpPr/>
          <p:nvPr/>
        </p:nvSpPr>
        <p:spPr>
          <a:xfrm>
            <a:off x="5488550" y="2645167"/>
            <a:ext cx="17435" cy="9835"/>
          </a:xfrm>
          <a:custGeom>
            <a:avLst/>
            <a:gdLst>
              <a:gd name="connsiteX0" fmla="*/ 79 w 17435"/>
              <a:gd name="connsiteY0" fmla="*/ 0 h 9835"/>
              <a:gd name="connsiteX1" fmla="*/ 17435 w 17435"/>
              <a:gd name="connsiteY1" fmla="*/ 9421 h 9835"/>
              <a:gd name="connsiteX2" fmla="*/ 16673 w 17435"/>
              <a:gd name="connsiteY2" fmla="*/ 9835 h 9835"/>
              <a:gd name="connsiteX3" fmla="*/ 0 w 17435"/>
              <a:gd name="connsiteY3" fmla="*/ 785 h 9835"/>
              <a:gd name="connsiteX4" fmla="*/ 79 w 17435"/>
              <a:gd name="connsiteY4" fmla="*/ 0 h 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35" h="9835">
                <a:moveTo>
                  <a:pt x="79" y="0"/>
                </a:moveTo>
                <a:lnTo>
                  <a:pt x="17435" y="9421"/>
                </a:lnTo>
                <a:lnTo>
                  <a:pt x="16673" y="9835"/>
                </a:lnTo>
                <a:lnTo>
                  <a:pt x="0" y="785"/>
                </a:lnTo>
                <a:lnTo>
                  <a:pt x="7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6" name="자유형: 도형 365">
            <a:extLst>
              <a:ext uri="{FF2B5EF4-FFF2-40B4-BE49-F238E27FC236}">
                <a16:creationId xmlns:a16="http://schemas.microsoft.com/office/drawing/2014/main" id="{04CFE8EC-889F-E4DB-5923-8ED9BFFE2E6B}"/>
              </a:ext>
            </a:extLst>
          </p:cNvPr>
          <p:cNvSpPr/>
          <p:nvPr/>
        </p:nvSpPr>
        <p:spPr>
          <a:xfrm>
            <a:off x="5210425" y="2655002"/>
            <a:ext cx="581278" cy="517899"/>
          </a:xfrm>
          <a:custGeom>
            <a:avLst/>
            <a:gdLst>
              <a:gd name="connsiteX0" fmla="*/ 294797 w 581278"/>
              <a:gd name="connsiteY0" fmla="*/ 0 h 517899"/>
              <a:gd name="connsiteX1" fmla="*/ 315442 w 581278"/>
              <a:gd name="connsiteY1" fmla="*/ 11205 h 517899"/>
              <a:gd name="connsiteX2" fmla="*/ 402730 w 581278"/>
              <a:gd name="connsiteY2" fmla="*/ 83225 h 517899"/>
              <a:gd name="connsiteX3" fmla="*/ 581278 w 581278"/>
              <a:gd name="connsiteY3" fmla="*/ 514277 h 517899"/>
              <a:gd name="connsiteX4" fmla="*/ 581155 w 581278"/>
              <a:gd name="connsiteY4" fmla="*/ 515492 h 517899"/>
              <a:gd name="connsiteX5" fmla="*/ 576721 w 581278"/>
              <a:gd name="connsiteY5" fmla="*/ 517899 h 517899"/>
              <a:gd name="connsiteX6" fmla="*/ 508291 w 581278"/>
              <a:gd name="connsiteY6" fmla="*/ 480756 h 517899"/>
              <a:gd name="connsiteX7" fmla="*/ 271007 w 581278"/>
              <a:gd name="connsiteY7" fmla="*/ 432851 h 517899"/>
              <a:gd name="connsiteX8" fmla="*/ 33723 w 581278"/>
              <a:gd name="connsiteY8" fmla="*/ 480756 h 517899"/>
              <a:gd name="connsiteX9" fmla="*/ 0 w 581278"/>
              <a:gd name="connsiteY9" fmla="*/ 499060 h 517899"/>
              <a:gd name="connsiteX10" fmla="*/ 3563 w 581278"/>
              <a:gd name="connsiteY10" fmla="*/ 463720 h 517899"/>
              <a:gd name="connsiteX11" fmla="*/ 13182 w 581278"/>
              <a:gd name="connsiteY11" fmla="*/ 458499 h 517899"/>
              <a:gd name="connsiteX12" fmla="*/ 269564 w 581278"/>
              <a:gd name="connsiteY12" fmla="*/ 75865 h 517899"/>
              <a:gd name="connsiteX13" fmla="*/ 276194 w 581278"/>
              <a:gd name="connsiteY13" fmla="*/ 10097 h 517899"/>
              <a:gd name="connsiteX14" fmla="*/ 294797 w 581278"/>
              <a:gd name="connsiteY14" fmla="*/ 0 h 51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1278" h="517899">
                <a:moveTo>
                  <a:pt x="294797" y="0"/>
                </a:moveTo>
                <a:lnTo>
                  <a:pt x="315442" y="11205"/>
                </a:lnTo>
                <a:lnTo>
                  <a:pt x="402730" y="83225"/>
                </a:lnTo>
                <a:cubicBezTo>
                  <a:pt x="513046" y="193541"/>
                  <a:pt x="581278" y="345941"/>
                  <a:pt x="581278" y="514277"/>
                </a:cubicBezTo>
                <a:lnTo>
                  <a:pt x="581155" y="515492"/>
                </a:lnTo>
                <a:lnTo>
                  <a:pt x="576721" y="517899"/>
                </a:lnTo>
                <a:lnTo>
                  <a:pt x="508291" y="480756"/>
                </a:lnTo>
                <a:cubicBezTo>
                  <a:pt x="435359" y="449909"/>
                  <a:pt x="355175" y="432851"/>
                  <a:pt x="271007" y="432851"/>
                </a:cubicBezTo>
                <a:cubicBezTo>
                  <a:pt x="186839" y="432851"/>
                  <a:pt x="106655" y="449909"/>
                  <a:pt x="33723" y="480756"/>
                </a:cubicBezTo>
                <a:lnTo>
                  <a:pt x="0" y="499060"/>
                </a:lnTo>
                <a:lnTo>
                  <a:pt x="3563" y="463720"/>
                </a:lnTo>
                <a:lnTo>
                  <a:pt x="13182" y="458499"/>
                </a:lnTo>
                <a:cubicBezTo>
                  <a:pt x="142906" y="370859"/>
                  <a:pt x="237082" y="234599"/>
                  <a:pt x="269564" y="75865"/>
                </a:cubicBezTo>
                <a:lnTo>
                  <a:pt x="276194" y="10097"/>
                </a:lnTo>
                <a:lnTo>
                  <a:pt x="294797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5" name="자유형: 도형 364">
            <a:extLst>
              <a:ext uri="{FF2B5EF4-FFF2-40B4-BE49-F238E27FC236}">
                <a16:creationId xmlns:a16="http://schemas.microsoft.com/office/drawing/2014/main" id="{43AD81B1-CCF4-9E7E-71A6-D919AB8FD3AA}"/>
              </a:ext>
            </a:extLst>
          </p:cNvPr>
          <p:cNvSpPr/>
          <p:nvPr/>
        </p:nvSpPr>
        <p:spPr>
          <a:xfrm>
            <a:off x="5791121" y="2660940"/>
            <a:ext cx="636313" cy="1058260"/>
          </a:xfrm>
          <a:custGeom>
            <a:avLst/>
            <a:gdLst>
              <a:gd name="connsiteX0" fmla="*/ 350266 w 636313"/>
              <a:gd name="connsiteY0" fmla="*/ 0 h 1058260"/>
              <a:gd name="connsiteX1" fmla="*/ 367546 w 636313"/>
              <a:gd name="connsiteY1" fmla="*/ 9379 h 1058260"/>
              <a:gd name="connsiteX2" fmla="*/ 636313 w 636313"/>
              <a:gd name="connsiteY2" fmla="*/ 514869 h 1058260"/>
              <a:gd name="connsiteX3" fmla="*/ 367546 w 636313"/>
              <a:gd name="connsiteY3" fmla="*/ 1020359 h 1058260"/>
              <a:gd name="connsiteX4" fmla="*/ 297720 w 636313"/>
              <a:gd name="connsiteY4" fmla="*/ 1058260 h 1058260"/>
              <a:gd name="connsiteX5" fmla="*/ 299912 w 636313"/>
              <a:gd name="connsiteY5" fmla="*/ 1036512 h 1058260"/>
              <a:gd name="connsiteX6" fmla="*/ 31145 w 636313"/>
              <a:gd name="connsiteY6" fmla="*/ 531022 h 1058260"/>
              <a:gd name="connsiteX7" fmla="*/ 0 w 636313"/>
              <a:gd name="connsiteY7" fmla="*/ 514117 h 1058260"/>
              <a:gd name="connsiteX8" fmla="*/ 460 w 636313"/>
              <a:gd name="connsiteY8" fmla="*/ 509553 h 1058260"/>
              <a:gd name="connsiteX9" fmla="*/ 42087 w 636313"/>
              <a:gd name="connsiteY9" fmla="*/ 486959 h 1058260"/>
              <a:gd name="connsiteX10" fmla="*/ 298469 w 636313"/>
              <a:gd name="connsiteY10" fmla="*/ 104325 h 1058260"/>
              <a:gd name="connsiteX11" fmla="*/ 306596 w 636313"/>
              <a:gd name="connsiteY11" fmla="*/ 23703 h 1058260"/>
              <a:gd name="connsiteX12" fmla="*/ 350266 w 636313"/>
              <a:gd name="connsiteY12" fmla="*/ 0 h 10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6313" h="1058260">
                <a:moveTo>
                  <a:pt x="350266" y="0"/>
                </a:moveTo>
                <a:lnTo>
                  <a:pt x="367546" y="9379"/>
                </a:lnTo>
                <a:cubicBezTo>
                  <a:pt x="529701" y="118929"/>
                  <a:pt x="636313" y="304449"/>
                  <a:pt x="636313" y="514869"/>
                </a:cubicBezTo>
                <a:cubicBezTo>
                  <a:pt x="636313" y="725290"/>
                  <a:pt x="529701" y="910810"/>
                  <a:pt x="367546" y="1020359"/>
                </a:cubicBezTo>
                <a:lnTo>
                  <a:pt x="297720" y="1058260"/>
                </a:lnTo>
                <a:lnTo>
                  <a:pt x="299912" y="1036512"/>
                </a:lnTo>
                <a:cubicBezTo>
                  <a:pt x="299912" y="826092"/>
                  <a:pt x="193300" y="640572"/>
                  <a:pt x="31145" y="531022"/>
                </a:cubicBezTo>
                <a:lnTo>
                  <a:pt x="0" y="514117"/>
                </a:lnTo>
                <a:lnTo>
                  <a:pt x="460" y="509553"/>
                </a:lnTo>
                <a:lnTo>
                  <a:pt x="42087" y="486959"/>
                </a:lnTo>
                <a:cubicBezTo>
                  <a:pt x="171811" y="399319"/>
                  <a:pt x="265987" y="263059"/>
                  <a:pt x="298469" y="104325"/>
                </a:cubicBezTo>
                <a:lnTo>
                  <a:pt x="306596" y="23703"/>
                </a:lnTo>
                <a:lnTo>
                  <a:pt x="35026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4" name="자유형: 도형 363">
            <a:extLst>
              <a:ext uri="{FF2B5EF4-FFF2-40B4-BE49-F238E27FC236}">
                <a16:creationId xmlns:a16="http://schemas.microsoft.com/office/drawing/2014/main" id="{34289B28-7365-BFDB-7D69-3963C98B6701}"/>
              </a:ext>
            </a:extLst>
          </p:cNvPr>
          <p:cNvSpPr/>
          <p:nvPr/>
        </p:nvSpPr>
        <p:spPr>
          <a:xfrm>
            <a:off x="5155887" y="3144353"/>
            <a:ext cx="10976" cy="11298"/>
          </a:xfrm>
          <a:custGeom>
            <a:avLst/>
            <a:gdLst>
              <a:gd name="connsiteX0" fmla="*/ 10878 w 10976"/>
              <a:gd name="connsiteY0" fmla="*/ 0 h 11298"/>
              <a:gd name="connsiteX1" fmla="*/ 10976 w 10976"/>
              <a:gd name="connsiteY1" fmla="*/ 976 h 11298"/>
              <a:gd name="connsiteX2" fmla="*/ 9935 w 10976"/>
              <a:gd name="connsiteY2" fmla="*/ 11298 h 11298"/>
              <a:gd name="connsiteX3" fmla="*/ 0 w 10976"/>
              <a:gd name="connsiteY3" fmla="*/ 5905 h 11298"/>
              <a:gd name="connsiteX4" fmla="*/ 10878 w 10976"/>
              <a:gd name="connsiteY4" fmla="*/ 0 h 11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6" h="11298">
                <a:moveTo>
                  <a:pt x="10878" y="0"/>
                </a:moveTo>
                <a:lnTo>
                  <a:pt x="10976" y="976"/>
                </a:lnTo>
                <a:lnTo>
                  <a:pt x="9935" y="11298"/>
                </a:lnTo>
                <a:lnTo>
                  <a:pt x="0" y="5905"/>
                </a:lnTo>
                <a:lnTo>
                  <a:pt x="1087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3" name="자유형: 도형 362">
            <a:extLst>
              <a:ext uri="{FF2B5EF4-FFF2-40B4-BE49-F238E27FC236}">
                <a16:creationId xmlns:a16="http://schemas.microsoft.com/office/drawing/2014/main" id="{9B6A0435-CD53-C96B-245B-6217709EE9D9}"/>
              </a:ext>
            </a:extLst>
          </p:cNvPr>
          <p:cNvSpPr/>
          <p:nvPr/>
        </p:nvSpPr>
        <p:spPr>
          <a:xfrm>
            <a:off x="5186661" y="3154062"/>
            <a:ext cx="23765" cy="24775"/>
          </a:xfrm>
          <a:custGeom>
            <a:avLst/>
            <a:gdLst>
              <a:gd name="connsiteX0" fmla="*/ 23765 w 23765"/>
              <a:gd name="connsiteY0" fmla="*/ 0 h 24775"/>
              <a:gd name="connsiteX1" fmla="*/ 21573 w 23765"/>
              <a:gd name="connsiteY1" fmla="*/ 21748 h 24775"/>
              <a:gd name="connsiteX2" fmla="*/ 21878 w 23765"/>
              <a:gd name="connsiteY2" fmla="*/ 24775 h 24775"/>
              <a:gd name="connsiteX3" fmla="*/ 0 w 23765"/>
              <a:gd name="connsiteY3" fmla="*/ 12900 h 24775"/>
              <a:gd name="connsiteX4" fmla="*/ 23765 w 23765"/>
              <a:gd name="connsiteY4" fmla="*/ 0 h 2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5" h="24775">
                <a:moveTo>
                  <a:pt x="23765" y="0"/>
                </a:moveTo>
                <a:lnTo>
                  <a:pt x="21573" y="21748"/>
                </a:lnTo>
                <a:lnTo>
                  <a:pt x="21878" y="24775"/>
                </a:lnTo>
                <a:lnTo>
                  <a:pt x="0" y="12900"/>
                </a:lnTo>
                <a:lnTo>
                  <a:pt x="2376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2" name="자유형: 도형 361">
            <a:extLst>
              <a:ext uri="{FF2B5EF4-FFF2-40B4-BE49-F238E27FC236}">
                <a16:creationId xmlns:a16="http://schemas.microsoft.com/office/drawing/2014/main" id="{9EFB8D3F-04F3-E585-6470-4BC9898A610E}"/>
              </a:ext>
            </a:extLst>
          </p:cNvPr>
          <p:cNvSpPr/>
          <p:nvPr/>
        </p:nvSpPr>
        <p:spPr>
          <a:xfrm>
            <a:off x="5164684" y="3155652"/>
            <a:ext cx="21976" cy="17267"/>
          </a:xfrm>
          <a:custGeom>
            <a:avLst/>
            <a:gdLst>
              <a:gd name="connsiteX0" fmla="*/ 1138 w 21976"/>
              <a:gd name="connsiteY0" fmla="*/ 0 h 17267"/>
              <a:gd name="connsiteX1" fmla="*/ 21976 w 21976"/>
              <a:gd name="connsiteY1" fmla="*/ 11310 h 17267"/>
              <a:gd name="connsiteX2" fmla="*/ 11001 w 21976"/>
              <a:gd name="connsiteY2" fmla="*/ 17267 h 17267"/>
              <a:gd name="connsiteX3" fmla="*/ 0 w 21976"/>
              <a:gd name="connsiteY3" fmla="*/ 11295 h 17267"/>
              <a:gd name="connsiteX4" fmla="*/ 1138 w 21976"/>
              <a:gd name="connsiteY4" fmla="*/ 0 h 1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76" h="17267">
                <a:moveTo>
                  <a:pt x="1138" y="0"/>
                </a:moveTo>
                <a:lnTo>
                  <a:pt x="21976" y="11310"/>
                </a:lnTo>
                <a:lnTo>
                  <a:pt x="11001" y="17267"/>
                </a:lnTo>
                <a:lnTo>
                  <a:pt x="0" y="11295"/>
                </a:lnTo>
                <a:lnTo>
                  <a:pt x="113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1" name="자유형: 도형 360">
            <a:extLst>
              <a:ext uri="{FF2B5EF4-FFF2-40B4-BE49-F238E27FC236}">
                <a16:creationId xmlns:a16="http://schemas.microsoft.com/office/drawing/2014/main" id="{A5298A7D-9327-0159-2D7E-5731E4B4C298}"/>
              </a:ext>
            </a:extLst>
          </p:cNvPr>
          <p:cNvSpPr/>
          <p:nvPr/>
        </p:nvSpPr>
        <p:spPr>
          <a:xfrm>
            <a:off x="4573752" y="3156216"/>
            <a:ext cx="590933" cy="522001"/>
          </a:xfrm>
          <a:custGeom>
            <a:avLst/>
            <a:gdLst>
              <a:gd name="connsiteX0" fmla="*/ 46885 w 590933"/>
              <a:gd name="connsiteY0" fmla="*/ 0 h 522001"/>
              <a:gd name="connsiteX1" fmla="*/ 71739 w 590933"/>
              <a:gd name="connsiteY1" fmla="*/ 13490 h 522001"/>
              <a:gd name="connsiteX2" fmla="*/ 309023 w 590933"/>
              <a:gd name="connsiteY2" fmla="*/ 61395 h 522001"/>
              <a:gd name="connsiteX3" fmla="*/ 546307 w 590933"/>
              <a:gd name="connsiteY3" fmla="*/ 13490 h 522001"/>
              <a:gd name="connsiteX4" fmla="*/ 571161 w 590933"/>
              <a:gd name="connsiteY4" fmla="*/ 0 h 522001"/>
              <a:gd name="connsiteX5" fmla="*/ 590933 w 590933"/>
              <a:gd name="connsiteY5" fmla="*/ 10731 h 522001"/>
              <a:gd name="connsiteX6" fmla="*/ 589659 w 590933"/>
              <a:gd name="connsiteY6" fmla="*/ 23366 h 522001"/>
              <a:gd name="connsiteX7" fmla="*/ 566848 w 590933"/>
              <a:gd name="connsiteY7" fmla="*/ 35747 h 522001"/>
              <a:gd name="connsiteX8" fmla="*/ 310466 w 590933"/>
              <a:gd name="connsiteY8" fmla="*/ 418381 h 522001"/>
              <a:gd name="connsiteX9" fmla="*/ 301534 w 590933"/>
              <a:gd name="connsiteY9" fmla="*/ 506986 h 522001"/>
              <a:gd name="connsiteX10" fmla="*/ 273871 w 590933"/>
              <a:gd name="connsiteY10" fmla="*/ 522001 h 522001"/>
              <a:gd name="connsiteX11" fmla="*/ 267519 w 590933"/>
              <a:gd name="connsiteY11" fmla="*/ 518553 h 522001"/>
              <a:gd name="connsiteX12" fmla="*/ 11137 w 590933"/>
              <a:gd name="connsiteY12" fmla="*/ 135919 h 522001"/>
              <a:gd name="connsiteX13" fmla="*/ 0 w 590933"/>
              <a:gd name="connsiteY13" fmla="*/ 25448 h 522001"/>
              <a:gd name="connsiteX14" fmla="*/ 46885 w 590933"/>
              <a:gd name="connsiteY14" fmla="*/ 0 h 52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90933" h="522001">
                <a:moveTo>
                  <a:pt x="46885" y="0"/>
                </a:moveTo>
                <a:lnTo>
                  <a:pt x="71739" y="13490"/>
                </a:lnTo>
                <a:cubicBezTo>
                  <a:pt x="144671" y="44337"/>
                  <a:pt x="224855" y="61395"/>
                  <a:pt x="309023" y="61395"/>
                </a:cubicBezTo>
                <a:cubicBezTo>
                  <a:pt x="393191" y="61395"/>
                  <a:pt x="473375" y="44337"/>
                  <a:pt x="546307" y="13490"/>
                </a:cubicBezTo>
                <a:lnTo>
                  <a:pt x="571161" y="0"/>
                </a:lnTo>
                <a:lnTo>
                  <a:pt x="590933" y="10731"/>
                </a:lnTo>
                <a:lnTo>
                  <a:pt x="589659" y="23366"/>
                </a:lnTo>
                <a:lnTo>
                  <a:pt x="566848" y="35747"/>
                </a:lnTo>
                <a:cubicBezTo>
                  <a:pt x="437124" y="123387"/>
                  <a:pt x="342948" y="259647"/>
                  <a:pt x="310466" y="418381"/>
                </a:cubicBezTo>
                <a:lnTo>
                  <a:pt x="301534" y="506986"/>
                </a:lnTo>
                <a:lnTo>
                  <a:pt x="273871" y="522001"/>
                </a:lnTo>
                <a:lnTo>
                  <a:pt x="267519" y="518553"/>
                </a:lnTo>
                <a:cubicBezTo>
                  <a:pt x="137795" y="430913"/>
                  <a:pt x="43619" y="294653"/>
                  <a:pt x="11137" y="135919"/>
                </a:cubicBezTo>
                <a:lnTo>
                  <a:pt x="0" y="25448"/>
                </a:lnTo>
                <a:lnTo>
                  <a:pt x="46885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0" name="자유형: 도형 359">
            <a:extLst>
              <a:ext uri="{FF2B5EF4-FFF2-40B4-BE49-F238E27FC236}">
                <a16:creationId xmlns:a16="http://schemas.microsoft.com/office/drawing/2014/main" id="{2D88E95D-134E-1F3B-8116-358F8EFFC24A}"/>
              </a:ext>
            </a:extLst>
          </p:cNvPr>
          <p:cNvSpPr/>
          <p:nvPr/>
        </p:nvSpPr>
        <p:spPr>
          <a:xfrm>
            <a:off x="5208538" y="3172900"/>
            <a:ext cx="582582" cy="517600"/>
          </a:xfrm>
          <a:custGeom>
            <a:avLst/>
            <a:gdLst>
              <a:gd name="connsiteX0" fmla="*/ 578608 w 582582"/>
              <a:gd name="connsiteY0" fmla="*/ 0 h 517600"/>
              <a:gd name="connsiteX1" fmla="*/ 582582 w 582582"/>
              <a:gd name="connsiteY1" fmla="*/ 2157 h 517600"/>
              <a:gd name="connsiteX2" fmla="*/ 570780 w 582582"/>
              <a:gd name="connsiteY2" fmla="*/ 119234 h 517600"/>
              <a:gd name="connsiteX3" fmla="*/ 314398 w 582582"/>
              <a:gd name="connsiteY3" fmla="*/ 501868 h 517600"/>
              <a:gd name="connsiteX4" fmla="*/ 285414 w 582582"/>
              <a:gd name="connsiteY4" fmla="*/ 517600 h 517600"/>
              <a:gd name="connsiteX5" fmla="*/ 282260 w 582582"/>
              <a:gd name="connsiteY5" fmla="*/ 515889 h 517600"/>
              <a:gd name="connsiteX6" fmla="*/ 271451 w 582582"/>
              <a:gd name="connsiteY6" fmla="*/ 408663 h 517600"/>
              <a:gd name="connsiteX7" fmla="*/ 15069 w 582582"/>
              <a:gd name="connsiteY7" fmla="*/ 26029 h 517600"/>
              <a:gd name="connsiteX8" fmla="*/ 1271 w 582582"/>
              <a:gd name="connsiteY8" fmla="*/ 18540 h 517600"/>
              <a:gd name="connsiteX9" fmla="*/ 0 w 582582"/>
              <a:gd name="connsiteY9" fmla="*/ 5936 h 517600"/>
              <a:gd name="connsiteX10" fmla="*/ 46552 w 582582"/>
              <a:gd name="connsiteY10" fmla="*/ 31204 h 517600"/>
              <a:gd name="connsiteX11" fmla="*/ 283836 w 582582"/>
              <a:gd name="connsiteY11" fmla="*/ 79109 h 517600"/>
              <a:gd name="connsiteX12" fmla="*/ 521120 w 582582"/>
              <a:gd name="connsiteY12" fmla="*/ 31204 h 517600"/>
              <a:gd name="connsiteX13" fmla="*/ 578608 w 582582"/>
              <a:gd name="connsiteY13" fmla="*/ 0 h 5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2582" h="517600">
                <a:moveTo>
                  <a:pt x="578608" y="0"/>
                </a:moveTo>
                <a:lnTo>
                  <a:pt x="582582" y="2157"/>
                </a:lnTo>
                <a:lnTo>
                  <a:pt x="570780" y="119234"/>
                </a:lnTo>
                <a:cubicBezTo>
                  <a:pt x="538298" y="277968"/>
                  <a:pt x="444122" y="414228"/>
                  <a:pt x="314398" y="501868"/>
                </a:cubicBezTo>
                <a:lnTo>
                  <a:pt x="285414" y="517600"/>
                </a:lnTo>
                <a:lnTo>
                  <a:pt x="282260" y="515889"/>
                </a:lnTo>
                <a:lnTo>
                  <a:pt x="271451" y="408663"/>
                </a:lnTo>
                <a:cubicBezTo>
                  <a:pt x="238969" y="249929"/>
                  <a:pt x="144793" y="113669"/>
                  <a:pt x="15069" y="26029"/>
                </a:cubicBezTo>
                <a:lnTo>
                  <a:pt x="1271" y="18540"/>
                </a:lnTo>
                <a:lnTo>
                  <a:pt x="0" y="5936"/>
                </a:lnTo>
                <a:lnTo>
                  <a:pt x="46552" y="31204"/>
                </a:lnTo>
                <a:cubicBezTo>
                  <a:pt x="119484" y="62051"/>
                  <a:pt x="199668" y="79109"/>
                  <a:pt x="283836" y="79109"/>
                </a:cubicBezTo>
                <a:cubicBezTo>
                  <a:pt x="368004" y="79109"/>
                  <a:pt x="448188" y="62051"/>
                  <a:pt x="521120" y="31204"/>
                </a:cubicBezTo>
                <a:lnTo>
                  <a:pt x="57860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9" name="자유형: 도형 358">
            <a:extLst>
              <a:ext uri="{FF2B5EF4-FFF2-40B4-BE49-F238E27FC236}">
                <a16:creationId xmlns:a16="http://schemas.microsoft.com/office/drawing/2014/main" id="{305560B7-0BA5-F970-F894-16E6B9001390}"/>
              </a:ext>
            </a:extLst>
          </p:cNvPr>
          <p:cNvSpPr/>
          <p:nvPr/>
        </p:nvSpPr>
        <p:spPr>
          <a:xfrm>
            <a:off x="4872416" y="3172918"/>
            <a:ext cx="618711" cy="605960"/>
          </a:xfrm>
          <a:custGeom>
            <a:avLst/>
            <a:gdLst>
              <a:gd name="connsiteX0" fmla="*/ 303270 w 618711"/>
              <a:gd name="connsiteY0" fmla="*/ 0 h 605960"/>
              <a:gd name="connsiteX1" fmla="*/ 337394 w 618711"/>
              <a:gd name="connsiteY1" fmla="*/ 18522 h 605960"/>
              <a:gd name="connsiteX2" fmla="*/ 348203 w 618711"/>
              <a:gd name="connsiteY2" fmla="*/ 125747 h 605960"/>
              <a:gd name="connsiteX3" fmla="*/ 604585 w 618711"/>
              <a:gd name="connsiteY3" fmla="*/ 508381 h 605960"/>
              <a:gd name="connsiteX4" fmla="*/ 618383 w 618711"/>
              <a:gd name="connsiteY4" fmla="*/ 515871 h 605960"/>
              <a:gd name="connsiteX5" fmla="*/ 618711 w 618711"/>
              <a:gd name="connsiteY5" fmla="*/ 519116 h 605960"/>
              <a:gd name="connsiteX6" fmla="*/ 546972 w 618711"/>
              <a:gd name="connsiteY6" fmla="*/ 558055 h 605960"/>
              <a:gd name="connsiteX7" fmla="*/ 309688 w 618711"/>
              <a:gd name="connsiteY7" fmla="*/ 605960 h 605960"/>
              <a:gd name="connsiteX8" fmla="*/ 72404 w 618711"/>
              <a:gd name="connsiteY8" fmla="*/ 558055 h 605960"/>
              <a:gd name="connsiteX9" fmla="*/ 0 w 618711"/>
              <a:gd name="connsiteY9" fmla="*/ 518755 h 605960"/>
              <a:gd name="connsiteX10" fmla="*/ 2870 w 618711"/>
              <a:gd name="connsiteY10" fmla="*/ 490283 h 605960"/>
              <a:gd name="connsiteX11" fmla="*/ 25681 w 618711"/>
              <a:gd name="connsiteY11" fmla="*/ 477901 h 605960"/>
              <a:gd name="connsiteX12" fmla="*/ 282063 w 618711"/>
              <a:gd name="connsiteY12" fmla="*/ 95267 h 605960"/>
              <a:gd name="connsiteX13" fmla="*/ 290995 w 618711"/>
              <a:gd name="connsiteY13" fmla="*/ 6663 h 605960"/>
              <a:gd name="connsiteX14" fmla="*/ 303270 w 618711"/>
              <a:gd name="connsiteY14" fmla="*/ 0 h 60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18711" h="605960">
                <a:moveTo>
                  <a:pt x="303270" y="0"/>
                </a:moveTo>
                <a:lnTo>
                  <a:pt x="337394" y="18522"/>
                </a:lnTo>
                <a:lnTo>
                  <a:pt x="348203" y="125747"/>
                </a:lnTo>
                <a:cubicBezTo>
                  <a:pt x="380685" y="284481"/>
                  <a:pt x="474861" y="420741"/>
                  <a:pt x="604585" y="508381"/>
                </a:cubicBezTo>
                <a:lnTo>
                  <a:pt x="618383" y="515871"/>
                </a:lnTo>
                <a:lnTo>
                  <a:pt x="618711" y="519116"/>
                </a:lnTo>
                <a:lnTo>
                  <a:pt x="546972" y="558055"/>
                </a:lnTo>
                <a:cubicBezTo>
                  <a:pt x="474040" y="588902"/>
                  <a:pt x="393856" y="605960"/>
                  <a:pt x="309688" y="605960"/>
                </a:cubicBezTo>
                <a:cubicBezTo>
                  <a:pt x="225520" y="605960"/>
                  <a:pt x="145336" y="588902"/>
                  <a:pt x="72404" y="558055"/>
                </a:cubicBezTo>
                <a:lnTo>
                  <a:pt x="0" y="518755"/>
                </a:lnTo>
                <a:lnTo>
                  <a:pt x="2870" y="490283"/>
                </a:lnTo>
                <a:lnTo>
                  <a:pt x="25681" y="477901"/>
                </a:lnTo>
                <a:cubicBezTo>
                  <a:pt x="155405" y="390261"/>
                  <a:pt x="249581" y="254001"/>
                  <a:pt x="282063" y="95267"/>
                </a:cubicBezTo>
                <a:lnTo>
                  <a:pt x="290995" y="6663"/>
                </a:lnTo>
                <a:lnTo>
                  <a:pt x="30327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8" name="자유형: 도형 417">
            <a:extLst>
              <a:ext uri="{FF2B5EF4-FFF2-40B4-BE49-F238E27FC236}">
                <a16:creationId xmlns:a16="http://schemas.microsoft.com/office/drawing/2014/main" id="{378870E3-8AF2-0B02-048B-FB84AA6662DF}"/>
              </a:ext>
            </a:extLst>
          </p:cNvPr>
          <p:cNvSpPr/>
          <p:nvPr/>
        </p:nvSpPr>
        <p:spPr>
          <a:xfrm>
            <a:off x="3646467" y="2043211"/>
            <a:ext cx="612883" cy="568266"/>
          </a:xfrm>
          <a:custGeom>
            <a:avLst/>
            <a:gdLst>
              <a:gd name="connsiteX0" fmla="*/ 340064 w 612883"/>
              <a:gd name="connsiteY0" fmla="*/ 0 h 568266"/>
              <a:gd name="connsiteX1" fmla="*/ 336401 w 612883"/>
              <a:gd name="connsiteY1" fmla="*/ 36341 h 568266"/>
              <a:gd name="connsiteX2" fmla="*/ 605168 w 612883"/>
              <a:gd name="connsiteY2" fmla="*/ 541831 h 568266"/>
              <a:gd name="connsiteX3" fmla="*/ 612883 w 612883"/>
              <a:gd name="connsiteY3" fmla="*/ 546019 h 568266"/>
              <a:gd name="connsiteX4" fmla="*/ 610640 w 612883"/>
              <a:gd name="connsiteY4" fmla="*/ 568266 h 568266"/>
              <a:gd name="connsiteX5" fmla="*/ 521373 w 612883"/>
              <a:gd name="connsiteY5" fmla="*/ 519813 h 568266"/>
              <a:gd name="connsiteX6" fmla="*/ 284089 w 612883"/>
              <a:gd name="connsiteY6" fmla="*/ 471908 h 568266"/>
              <a:gd name="connsiteX7" fmla="*/ 46805 w 612883"/>
              <a:gd name="connsiteY7" fmla="*/ 519813 h 568266"/>
              <a:gd name="connsiteX8" fmla="*/ 98 w 612883"/>
              <a:gd name="connsiteY8" fmla="*/ 545165 h 568266"/>
              <a:gd name="connsiteX9" fmla="*/ 0 w 612883"/>
              <a:gd name="connsiteY9" fmla="*/ 544189 h 568266"/>
              <a:gd name="connsiteX10" fmla="*/ 268767 w 612883"/>
              <a:gd name="connsiteY10" fmla="*/ 38699 h 568266"/>
              <a:gd name="connsiteX11" fmla="*/ 340064 w 612883"/>
              <a:gd name="connsiteY11" fmla="*/ 0 h 56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883" h="568266">
                <a:moveTo>
                  <a:pt x="340064" y="0"/>
                </a:moveTo>
                <a:lnTo>
                  <a:pt x="336401" y="36341"/>
                </a:lnTo>
                <a:cubicBezTo>
                  <a:pt x="336401" y="246762"/>
                  <a:pt x="443013" y="432282"/>
                  <a:pt x="605168" y="541831"/>
                </a:cubicBezTo>
                <a:lnTo>
                  <a:pt x="612883" y="546019"/>
                </a:lnTo>
                <a:lnTo>
                  <a:pt x="610640" y="568266"/>
                </a:lnTo>
                <a:lnTo>
                  <a:pt x="521373" y="519813"/>
                </a:lnTo>
                <a:cubicBezTo>
                  <a:pt x="448441" y="488966"/>
                  <a:pt x="368257" y="471908"/>
                  <a:pt x="284089" y="471908"/>
                </a:cubicBezTo>
                <a:cubicBezTo>
                  <a:pt x="199921" y="471908"/>
                  <a:pt x="119736" y="488966"/>
                  <a:pt x="46805" y="519813"/>
                </a:cubicBezTo>
                <a:lnTo>
                  <a:pt x="98" y="545165"/>
                </a:lnTo>
                <a:lnTo>
                  <a:pt x="0" y="544189"/>
                </a:lnTo>
                <a:cubicBezTo>
                  <a:pt x="0" y="333769"/>
                  <a:pt x="106612" y="148249"/>
                  <a:pt x="268767" y="38699"/>
                </a:cubicBezTo>
                <a:lnTo>
                  <a:pt x="340064" y="0"/>
                </a:lnTo>
                <a:close/>
              </a:path>
            </a:pathLst>
          </a:custGeom>
          <a:pattFill prst="wdDnDiag">
            <a:fgClr>
              <a:srgbClr val="00206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9" name="자유형: 도형 418">
            <a:extLst>
              <a:ext uri="{FF2B5EF4-FFF2-40B4-BE49-F238E27FC236}">
                <a16:creationId xmlns:a16="http://schemas.microsoft.com/office/drawing/2014/main" id="{8AB988AF-E7C5-56C9-4781-2BBFEAB1647E}"/>
              </a:ext>
            </a:extLst>
          </p:cNvPr>
          <p:cNvSpPr/>
          <p:nvPr/>
        </p:nvSpPr>
        <p:spPr>
          <a:xfrm>
            <a:off x="3319827" y="2574168"/>
            <a:ext cx="899959" cy="1145943"/>
          </a:xfrm>
          <a:custGeom>
            <a:avLst/>
            <a:gdLst>
              <a:gd name="connsiteX0" fmla="*/ 325609 w 899959"/>
              <a:gd name="connsiteY0" fmla="*/ 0 h 1145943"/>
              <a:gd name="connsiteX1" fmla="*/ 337896 w 899959"/>
              <a:gd name="connsiteY1" fmla="*/ 121880 h 1145943"/>
              <a:gd name="connsiteX2" fmla="*/ 594278 w 899959"/>
              <a:gd name="connsiteY2" fmla="*/ 504514 h 1145943"/>
              <a:gd name="connsiteX3" fmla="*/ 628586 w 899959"/>
              <a:gd name="connsiteY3" fmla="*/ 523136 h 1145943"/>
              <a:gd name="connsiteX4" fmla="*/ 624840 w 899959"/>
              <a:gd name="connsiteY4" fmla="*/ 560292 h 1145943"/>
              <a:gd name="connsiteX5" fmla="*/ 893607 w 899959"/>
              <a:gd name="connsiteY5" fmla="*/ 1065782 h 1145943"/>
              <a:gd name="connsiteX6" fmla="*/ 899959 w 899959"/>
              <a:gd name="connsiteY6" fmla="*/ 1069230 h 1145943"/>
              <a:gd name="connsiteX7" fmla="*/ 846884 w 899959"/>
              <a:gd name="connsiteY7" fmla="*/ 1098038 h 1145943"/>
              <a:gd name="connsiteX8" fmla="*/ 609600 w 899959"/>
              <a:gd name="connsiteY8" fmla="*/ 1145943 h 1145943"/>
              <a:gd name="connsiteX9" fmla="*/ 0 w 899959"/>
              <a:gd name="connsiteY9" fmla="*/ 536343 h 1145943"/>
              <a:gd name="connsiteX10" fmla="*/ 268767 w 899959"/>
              <a:gd name="connsiteY10" fmla="*/ 30853 h 1145943"/>
              <a:gd name="connsiteX11" fmla="*/ 325609 w 899959"/>
              <a:gd name="connsiteY11" fmla="*/ 0 h 114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99959" h="1145943">
                <a:moveTo>
                  <a:pt x="325609" y="0"/>
                </a:moveTo>
                <a:lnTo>
                  <a:pt x="337896" y="121880"/>
                </a:lnTo>
                <a:cubicBezTo>
                  <a:pt x="370377" y="280614"/>
                  <a:pt x="464554" y="416875"/>
                  <a:pt x="594278" y="504514"/>
                </a:cubicBezTo>
                <a:lnTo>
                  <a:pt x="628586" y="523136"/>
                </a:lnTo>
                <a:lnTo>
                  <a:pt x="624840" y="560292"/>
                </a:lnTo>
                <a:cubicBezTo>
                  <a:pt x="624840" y="770713"/>
                  <a:pt x="731452" y="956233"/>
                  <a:pt x="893607" y="1065782"/>
                </a:cubicBezTo>
                <a:lnTo>
                  <a:pt x="899959" y="1069230"/>
                </a:lnTo>
                <a:lnTo>
                  <a:pt x="846884" y="1098038"/>
                </a:lnTo>
                <a:cubicBezTo>
                  <a:pt x="773952" y="1128885"/>
                  <a:pt x="693768" y="1145943"/>
                  <a:pt x="609600" y="1145943"/>
                </a:cubicBezTo>
                <a:cubicBezTo>
                  <a:pt x="272927" y="1145943"/>
                  <a:pt x="0" y="873016"/>
                  <a:pt x="0" y="536343"/>
                </a:cubicBezTo>
                <a:cubicBezTo>
                  <a:pt x="0" y="325923"/>
                  <a:pt x="106612" y="140403"/>
                  <a:pt x="268767" y="30853"/>
                </a:cubicBezTo>
                <a:lnTo>
                  <a:pt x="325609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0" name="자유형: 도형 419">
            <a:extLst>
              <a:ext uri="{FF2B5EF4-FFF2-40B4-BE49-F238E27FC236}">
                <a16:creationId xmlns:a16="http://schemas.microsoft.com/office/drawing/2014/main" id="{438BA115-82F9-F863-A2DD-338AEDB99D33}"/>
              </a:ext>
            </a:extLst>
          </p:cNvPr>
          <p:cNvSpPr/>
          <p:nvPr/>
        </p:nvSpPr>
        <p:spPr>
          <a:xfrm>
            <a:off x="3957016" y="3120833"/>
            <a:ext cx="593319" cy="546094"/>
          </a:xfrm>
          <a:custGeom>
            <a:avLst/>
            <a:gdLst>
              <a:gd name="connsiteX0" fmla="*/ 3746 w 593319"/>
              <a:gd name="connsiteY0" fmla="*/ 0 h 546094"/>
              <a:gd name="connsiteX1" fmla="*/ 72987 w 593319"/>
              <a:gd name="connsiteY1" fmla="*/ 37583 h 546094"/>
              <a:gd name="connsiteX2" fmla="*/ 310271 w 593319"/>
              <a:gd name="connsiteY2" fmla="*/ 85488 h 546094"/>
              <a:gd name="connsiteX3" fmla="*/ 547555 w 593319"/>
              <a:gd name="connsiteY3" fmla="*/ 37583 h 546094"/>
              <a:gd name="connsiteX4" fmla="*/ 583383 w 593319"/>
              <a:gd name="connsiteY4" fmla="*/ 18136 h 546094"/>
              <a:gd name="connsiteX5" fmla="*/ 593319 w 593319"/>
              <a:gd name="connsiteY5" fmla="*/ 23529 h 546094"/>
              <a:gd name="connsiteX6" fmla="*/ 581975 w 593319"/>
              <a:gd name="connsiteY6" fmla="*/ 136063 h 546094"/>
              <a:gd name="connsiteX7" fmla="*/ 325593 w 593319"/>
              <a:gd name="connsiteY7" fmla="*/ 518697 h 546094"/>
              <a:gd name="connsiteX8" fmla="*/ 275119 w 593319"/>
              <a:gd name="connsiteY8" fmla="*/ 546094 h 546094"/>
              <a:gd name="connsiteX9" fmla="*/ 268767 w 593319"/>
              <a:gd name="connsiteY9" fmla="*/ 542646 h 546094"/>
              <a:gd name="connsiteX10" fmla="*/ 0 w 593319"/>
              <a:gd name="connsiteY10" fmla="*/ 37156 h 546094"/>
              <a:gd name="connsiteX11" fmla="*/ 3746 w 593319"/>
              <a:gd name="connsiteY11" fmla="*/ 0 h 54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3319" h="546094">
                <a:moveTo>
                  <a:pt x="3746" y="0"/>
                </a:moveTo>
                <a:lnTo>
                  <a:pt x="72987" y="37583"/>
                </a:lnTo>
                <a:cubicBezTo>
                  <a:pt x="145918" y="68430"/>
                  <a:pt x="226103" y="85488"/>
                  <a:pt x="310271" y="85488"/>
                </a:cubicBezTo>
                <a:cubicBezTo>
                  <a:pt x="394439" y="85488"/>
                  <a:pt x="474623" y="68430"/>
                  <a:pt x="547555" y="37583"/>
                </a:cubicBezTo>
                <a:lnTo>
                  <a:pt x="583383" y="18136"/>
                </a:lnTo>
                <a:lnTo>
                  <a:pt x="593319" y="23529"/>
                </a:lnTo>
                <a:lnTo>
                  <a:pt x="581975" y="136063"/>
                </a:lnTo>
                <a:cubicBezTo>
                  <a:pt x="549493" y="294797"/>
                  <a:pt x="455317" y="431058"/>
                  <a:pt x="325593" y="518697"/>
                </a:cubicBezTo>
                <a:lnTo>
                  <a:pt x="275119" y="546094"/>
                </a:lnTo>
                <a:lnTo>
                  <a:pt x="268767" y="542646"/>
                </a:lnTo>
                <a:cubicBezTo>
                  <a:pt x="106612" y="433097"/>
                  <a:pt x="0" y="247577"/>
                  <a:pt x="0" y="37156"/>
                </a:cubicBezTo>
                <a:lnTo>
                  <a:pt x="374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1" name="자유형: 도형 420">
            <a:extLst>
              <a:ext uri="{FF2B5EF4-FFF2-40B4-BE49-F238E27FC236}">
                <a16:creationId xmlns:a16="http://schemas.microsoft.com/office/drawing/2014/main" id="{BE9077C9-462F-DEB8-D247-428F8A657299}"/>
              </a:ext>
            </a:extLst>
          </p:cNvPr>
          <p:cNvSpPr/>
          <p:nvPr/>
        </p:nvSpPr>
        <p:spPr>
          <a:xfrm>
            <a:off x="3981986" y="3057650"/>
            <a:ext cx="544140" cy="150084"/>
          </a:xfrm>
          <a:custGeom>
            <a:avLst/>
            <a:gdLst>
              <a:gd name="connsiteX0" fmla="*/ 268744 w 544140"/>
              <a:gd name="connsiteY0" fmla="*/ 0 h 150084"/>
              <a:gd name="connsiteX1" fmla="*/ 506028 w 544140"/>
              <a:gd name="connsiteY1" fmla="*/ 47905 h 150084"/>
              <a:gd name="connsiteX2" fmla="*/ 544140 w 544140"/>
              <a:gd name="connsiteY2" fmla="*/ 68592 h 150084"/>
              <a:gd name="connsiteX3" fmla="*/ 541943 w 544140"/>
              <a:gd name="connsiteY3" fmla="*/ 90385 h 150084"/>
              <a:gd name="connsiteX4" fmla="*/ 543130 w 544140"/>
              <a:gd name="connsiteY4" fmla="*/ 102163 h 150084"/>
              <a:gd name="connsiteX5" fmla="*/ 543100 w 544140"/>
              <a:gd name="connsiteY5" fmla="*/ 102179 h 150084"/>
              <a:gd name="connsiteX6" fmla="*/ 305816 w 544140"/>
              <a:gd name="connsiteY6" fmla="*/ 150084 h 150084"/>
              <a:gd name="connsiteX7" fmla="*/ 68532 w 544140"/>
              <a:gd name="connsiteY7" fmla="*/ 102179 h 150084"/>
              <a:gd name="connsiteX8" fmla="*/ 0 w 544140"/>
              <a:gd name="connsiteY8" fmla="*/ 64981 h 150084"/>
              <a:gd name="connsiteX9" fmla="*/ 31460 w 544140"/>
              <a:gd name="connsiteY9" fmla="*/ 47905 h 150084"/>
              <a:gd name="connsiteX10" fmla="*/ 268744 w 544140"/>
              <a:gd name="connsiteY10" fmla="*/ 0 h 15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4140" h="150084">
                <a:moveTo>
                  <a:pt x="268744" y="0"/>
                </a:moveTo>
                <a:cubicBezTo>
                  <a:pt x="352912" y="0"/>
                  <a:pt x="433096" y="17058"/>
                  <a:pt x="506028" y="47905"/>
                </a:cubicBezTo>
                <a:lnTo>
                  <a:pt x="544140" y="68592"/>
                </a:lnTo>
                <a:lnTo>
                  <a:pt x="541943" y="90385"/>
                </a:lnTo>
                <a:lnTo>
                  <a:pt x="543130" y="102163"/>
                </a:lnTo>
                <a:lnTo>
                  <a:pt x="543100" y="102179"/>
                </a:lnTo>
                <a:cubicBezTo>
                  <a:pt x="470168" y="133026"/>
                  <a:pt x="389984" y="150084"/>
                  <a:pt x="305816" y="150084"/>
                </a:cubicBezTo>
                <a:cubicBezTo>
                  <a:pt x="221648" y="150084"/>
                  <a:pt x="141463" y="133026"/>
                  <a:pt x="68532" y="102179"/>
                </a:cubicBezTo>
                <a:lnTo>
                  <a:pt x="0" y="64981"/>
                </a:lnTo>
                <a:lnTo>
                  <a:pt x="31460" y="47905"/>
                </a:lnTo>
                <a:cubicBezTo>
                  <a:pt x="104391" y="17058"/>
                  <a:pt x="184576" y="0"/>
                  <a:pt x="26874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2" name="자유형: 도형 421">
            <a:extLst>
              <a:ext uri="{FF2B5EF4-FFF2-40B4-BE49-F238E27FC236}">
                <a16:creationId xmlns:a16="http://schemas.microsoft.com/office/drawing/2014/main" id="{5559A8D8-841C-878F-1167-DBA9066AFE37}"/>
              </a:ext>
            </a:extLst>
          </p:cNvPr>
          <p:cNvSpPr/>
          <p:nvPr/>
        </p:nvSpPr>
        <p:spPr>
          <a:xfrm>
            <a:off x="5869317" y="1633287"/>
            <a:ext cx="605342" cy="537545"/>
          </a:xfrm>
          <a:custGeom>
            <a:avLst/>
            <a:gdLst>
              <a:gd name="connsiteX0" fmla="*/ 337198 w 605342"/>
              <a:gd name="connsiteY0" fmla="*/ 0 h 537545"/>
              <a:gd name="connsiteX1" fmla="*/ 426794 w 605342"/>
              <a:gd name="connsiteY1" fmla="*/ 73924 h 537545"/>
              <a:gd name="connsiteX2" fmla="*/ 605342 w 605342"/>
              <a:gd name="connsiteY2" fmla="*/ 504976 h 537545"/>
              <a:gd name="connsiteX3" fmla="*/ 602059 w 605342"/>
              <a:gd name="connsiteY3" fmla="*/ 537545 h 537545"/>
              <a:gd name="connsiteX4" fmla="*/ 506225 w 605342"/>
              <a:gd name="connsiteY4" fmla="*/ 485528 h 537545"/>
              <a:gd name="connsiteX5" fmla="*/ 268941 w 605342"/>
              <a:gd name="connsiteY5" fmla="*/ 437623 h 537545"/>
              <a:gd name="connsiteX6" fmla="*/ 31657 w 605342"/>
              <a:gd name="connsiteY6" fmla="*/ 485528 h 537545"/>
              <a:gd name="connsiteX7" fmla="*/ 0 w 605342"/>
              <a:gd name="connsiteY7" fmla="*/ 502711 h 537545"/>
              <a:gd name="connsiteX8" fmla="*/ 8127 w 605342"/>
              <a:gd name="connsiteY8" fmla="*/ 422089 h 537545"/>
              <a:gd name="connsiteX9" fmla="*/ 264509 w 605342"/>
              <a:gd name="connsiteY9" fmla="*/ 39455 h 537545"/>
              <a:gd name="connsiteX10" fmla="*/ 337198 w 605342"/>
              <a:gd name="connsiteY10" fmla="*/ 0 h 53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5342" h="537545">
                <a:moveTo>
                  <a:pt x="337198" y="0"/>
                </a:moveTo>
                <a:lnTo>
                  <a:pt x="426794" y="73924"/>
                </a:lnTo>
                <a:cubicBezTo>
                  <a:pt x="537110" y="184240"/>
                  <a:pt x="605342" y="336640"/>
                  <a:pt x="605342" y="504976"/>
                </a:cubicBezTo>
                <a:lnTo>
                  <a:pt x="602059" y="537545"/>
                </a:lnTo>
                <a:lnTo>
                  <a:pt x="506225" y="485528"/>
                </a:lnTo>
                <a:cubicBezTo>
                  <a:pt x="433293" y="454681"/>
                  <a:pt x="353109" y="437623"/>
                  <a:pt x="268941" y="437623"/>
                </a:cubicBezTo>
                <a:cubicBezTo>
                  <a:pt x="184773" y="437623"/>
                  <a:pt x="104589" y="454681"/>
                  <a:pt x="31657" y="485528"/>
                </a:cubicBezTo>
                <a:lnTo>
                  <a:pt x="0" y="502711"/>
                </a:lnTo>
                <a:lnTo>
                  <a:pt x="8127" y="422089"/>
                </a:lnTo>
                <a:cubicBezTo>
                  <a:pt x="40609" y="263355"/>
                  <a:pt x="134785" y="127095"/>
                  <a:pt x="264509" y="39455"/>
                </a:cubicBezTo>
                <a:lnTo>
                  <a:pt x="337198" y="0"/>
                </a:lnTo>
                <a:close/>
              </a:path>
            </a:pathLst>
          </a:custGeom>
          <a:pattFill prst="ltVert">
            <a:fgClr>
              <a:srgbClr val="FFC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3" name="자유형: 도형 422">
            <a:extLst>
              <a:ext uri="{FF2B5EF4-FFF2-40B4-BE49-F238E27FC236}">
                <a16:creationId xmlns:a16="http://schemas.microsoft.com/office/drawing/2014/main" id="{D4C0F191-D5B5-6A65-A1CF-850966671118}"/>
              </a:ext>
            </a:extLst>
          </p:cNvPr>
          <p:cNvSpPr/>
          <p:nvPr/>
        </p:nvSpPr>
        <p:spPr>
          <a:xfrm>
            <a:off x="6134513" y="2170831"/>
            <a:ext cx="613041" cy="521856"/>
          </a:xfrm>
          <a:custGeom>
            <a:avLst/>
            <a:gdLst>
              <a:gd name="connsiteX0" fmla="*/ 336864 w 613041"/>
              <a:gd name="connsiteY0" fmla="*/ 0 h 521856"/>
              <a:gd name="connsiteX1" fmla="*/ 344579 w 613041"/>
              <a:gd name="connsiteY1" fmla="*/ 4188 h 521856"/>
              <a:gd name="connsiteX2" fmla="*/ 600961 w 613041"/>
              <a:gd name="connsiteY2" fmla="*/ 386822 h 521856"/>
              <a:gd name="connsiteX3" fmla="*/ 613041 w 613041"/>
              <a:gd name="connsiteY3" fmla="*/ 506651 h 521856"/>
              <a:gd name="connsiteX4" fmla="*/ 566489 w 613041"/>
              <a:gd name="connsiteY4" fmla="*/ 481383 h 521856"/>
              <a:gd name="connsiteX5" fmla="*/ 329205 w 613041"/>
              <a:gd name="connsiteY5" fmla="*/ 433478 h 521856"/>
              <a:gd name="connsiteX6" fmla="*/ 91921 w 613041"/>
              <a:gd name="connsiteY6" fmla="*/ 481383 h 521856"/>
              <a:gd name="connsiteX7" fmla="*/ 17356 w 613041"/>
              <a:gd name="connsiteY7" fmla="*/ 521856 h 521856"/>
              <a:gd name="connsiteX8" fmla="*/ 0 w 613041"/>
              <a:gd name="connsiteY8" fmla="*/ 512435 h 521856"/>
              <a:gd name="connsiteX9" fmla="*/ 82 w 613041"/>
              <a:gd name="connsiteY9" fmla="*/ 511620 h 521856"/>
              <a:gd name="connsiteX10" fmla="*/ 71380 w 613041"/>
              <a:gd name="connsiteY10" fmla="*/ 472921 h 521856"/>
              <a:gd name="connsiteX11" fmla="*/ 327762 w 613041"/>
              <a:gd name="connsiteY11" fmla="*/ 90287 h 521856"/>
              <a:gd name="connsiteX12" fmla="*/ 336864 w 613041"/>
              <a:gd name="connsiteY12" fmla="*/ 0 h 52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3041" h="521856">
                <a:moveTo>
                  <a:pt x="336864" y="0"/>
                </a:moveTo>
                <a:lnTo>
                  <a:pt x="344579" y="4188"/>
                </a:lnTo>
                <a:cubicBezTo>
                  <a:pt x="474303" y="91828"/>
                  <a:pt x="568479" y="228088"/>
                  <a:pt x="600961" y="386822"/>
                </a:cubicBezTo>
                <a:lnTo>
                  <a:pt x="613041" y="506651"/>
                </a:lnTo>
                <a:lnTo>
                  <a:pt x="566489" y="481383"/>
                </a:lnTo>
                <a:cubicBezTo>
                  <a:pt x="493557" y="450536"/>
                  <a:pt x="413373" y="433478"/>
                  <a:pt x="329205" y="433478"/>
                </a:cubicBezTo>
                <a:cubicBezTo>
                  <a:pt x="245037" y="433478"/>
                  <a:pt x="164853" y="450536"/>
                  <a:pt x="91921" y="481383"/>
                </a:cubicBezTo>
                <a:lnTo>
                  <a:pt x="17356" y="521856"/>
                </a:lnTo>
                <a:lnTo>
                  <a:pt x="0" y="512435"/>
                </a:lnTo>
                <a:lnTo>
                  <a:pt x="82" y="511620"/>
                </a:lnTo>
                <a:lnTo>
                  <a:pt x="71380" y="472921"/>
                </a:lnTo>
                <a:cubicBezTo>
                  <a:pt x="201104" y="385281"/>
                  <a:pt x="295280" y="249021"/>
                  <a:pt x="327762" y="90287"/>
                </a:cubicBezTo>
                <a:lnTo>
                  <a:pt x="336864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4" name="자유형: 도형 423">
            <a:extLst>
              <a:ext uri="{FF2B5EF4-FFF2-40B4-BE49-F238E27FC236}">
                <a16:creationId xmlns:a16="http://schemas.microsoft.com/office/drawing/2014/main" id="{3F49E066-E476-B830-4340-69777F70ED3C}"/>
              </a:ext>
            </a:extLst>
          </p:cNvPr>
          <p:cNvSpPr/>
          <p:nvPr/>
        </p:nvSpPr>
        <p:spPr>
          <a:xfrm>
            <a:off x="5562913" y="1528663"/>
            <a:ext cx="643602" cy="609599"/>
          </a:xfrm>
          <a:custGeom>
            <a:avLst/>
            <a:gdLst>
              <a:gd name="connsiteX0" fmla="*/ 302146 w 643602"/>
              <a:gd name="connsiteY0" fmla="*/ 0 h 609599"/>
              <a:gd name="connsiteX1" fmla="*/ 642979 w 643602"/>
              <a:gd name="connsiteY1" fmla="*/ 104110 h 609599"/>
              <a:gd name="connsiteX2" fmla="*/ 643602 w 643602"/>
              <a:gd name="connsiteY2" fmla="*/ 104624 h 609599"/>
              <a:gd name="connsiteX3" fmla="*/ 570913 w 643602"/>
              <a:gd name="connsiteY3" fmla="*/ 144079 h 609599"/>
              <a:gd name="connsiteX4" fmla="*/ 314531 w 643602"/>
              <a:gd name="connsiteY4" fmla="*/ 526713 h 609599"/>
              <a:gd name="connsiteX5" fmla="*/ 306404 w 643602"/>
              <a:gd name="connsiteY5" fmla="*/ 607335 h 609599"/>
              <a:gd name="connsiteX6" fmla="*/ 302232 w 643602"/>
              <a:gd name="connsiteY6" fmla="*/ 609599 h 609599"/>
              <a:gd name="connsiteX7" fmla="*/ 289745 w 643602"/>
              <a:gd name="connsiteY7" fmla="*/ 602821 h 609599"/>
              <a:gd name="connsiteX8" fmla="*/ 290016 w 643602"/>
              <a:gd name="connsiteY8" fmla="*/ 600135 h 609599"/>
              <a:gd name="connsiteX9" fmla="*/ 21249 w 643602"/>
              <a:gd name="connsiteY9" fmla="*/ 94645 h 609599"/>
              <a:gd name="connsiteX10" fmla="*/ 0 w 643602"/>
              <a:gd name="connsiteY10" fmla="*/ 83111 h 609599"/>
              <a:gd name="connsiteX11" fmla="*/ 64862 w 643602"/>
              <a:gd name="connsiteY11" fmla="*/ 47905 h 609599"/>
              <a:gd name="connsiteX12" fmla="*/ 302146 w 643602"/>
              <a:gd name="connsiteY12" fmla="*/ 0 h 60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3602" h="609599">
                <a:moveTo>
                  <a:pt x="302146" y="0"/>
                </a:moveTo>
                <a:cubicBezTo>
                  <a:pt x="428398" y="0"/>
                  <a:pt x="545686" y="38380"/>
                  <a:pt x="642979" y="104110"/>
                </a:cubicBezTo>
                <a:lnTo>
                  <a:pt x="643602" y="104624"/>
                </a:lnTo>
                <a:lnTo>
                  <a:pt x="570913" y="144079"/>
                </a:lnTo>
                <a:cubicBezTo>
                  <a:pt x="441189" y="231719"/>
                  <a:pt x="347013" y="367979"/>
                  <a:pt x="314531" y="526713"/>
                </a:cubicBezTo>
                <a:lnTo>
                  <a:pt x="306404" y="607335"/>
                </a:lnTo>
                <a:lnTo>
                  <a:pt x="302232" y="609599"/>
                </a:lnTo>
                <a:lnTo>
                  <a:pt x="289745" y="602821"/>
                </a:lnTo>
                <a:lnTo>
                  <a:pt x="290016" y="600135"/>
                </a:lnTo>
                <a:cubicBezTo>
                  <a:pt x="290016" y="389714"/>
                  <a:pt x="183404" y="204195"/>
                  <a:pt x="21249" y="94645"/>
                </a:cubicBezTo>
                <a:lnTo>
                  <a:pt x="0" y="83111"/>
                </a:lnTo>
                <a:lnTo>
                  <a:pt x="64862" y="47905"/>
                </a:lnTo>
                <a:cubicBezTo>
                  <a:pt x="137794" y="17058"/>
                  <a:pt x="217978" y="0"/>
                  <a:pt x="302146" y="0"/>
                </a:cubicBezTo>
                <a:close/>
              </a:path>
            </a:pathLst>
          </a:custGeom>
          <a:pattFill prst="ltVert">
            <a:fgClr>
              <a:srgbClr val="FFC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5" name="자유형: 도형 424">
            <a:extLst>
              <a:ext uri="{FF2B5EF4-FFF2-40B4-BE49-F238E27FC236}">
                <a16:creationId xmlns:a16="http://schemas.microsoft.com/office/drawing/2014/main" id="{2A1053B0-8CE4-1E87-1DFE-2591FFCDADA4}"/>
              </a:ext>
            </a:extLst>
          </p:cNvPr>
          <p:cNvSpPr/>
          <p:nvPr/>
        </p:nvSpPr>
        <p:spPr>
          <a:xfrm>
            <a:off x="5843484" y="2083609"/>
            <a:ext cx="602492" cy="611542"/>
          </a:xfrm>
          <a:custGeom>
            <a:avLst/>
            <a:gdLst>
              <a:gd name="connsiteX0" fmla="*/ 269374 w 602492"/>
              <a:gd name="connsiteY0" fmla="*/ 0 h 611542"/>
              <a:gd name="connsiteX1" fmla="*/ 506658 w 602492"/>
              <a:gd name="connsiteY1" fmla="*/ 47905 h 611542"/>
              <a:gd name="connsiteX2" fmla="*/ 602492 w 602492"/>
              <a:gd name="connsiteY2" fmla="*/ 99922 h 611542"/>
              <a:gd name="connsiteX3" fmla="*/ 593390 w 602492"/>
              <a:gd name="connsiteY3" fmla="*/ 190209 h 611542"/>
              <a:gd name="connsiteX4" fmla="*/ 337008 w 602492"/>
              <a:gd name="connsiteY4" fmla="*/ 572843 h 611542"/>
              <a:gd name="connsiteX5" fmla="*/ 265710 w 602492"/>
              <a:gd name="connsiteY5" fmla="*/ 611542 h 611542"/>
              <a:gd name="connsiteX6" fmla="*/ 269374 w 602492"/>
              <a:gd name="connsiteY6" fmla="*/ 575201 h 611542"/>
              <a:gd name="connsiteX7" fmla="*/ 607 w 602492"/>
              <a:gd name="connsiteY7" fmla="*/ 69711 h 611542"/>
              <a:gd name="connsiteX8" fmla="*/ 0 w 602492"/>
              <a:gd name="connsiteY8" fmla="*/ 69382 h 611542"/>
              <a:gd name="connsiteX9" fmla="*/ 433 w 602492"/>
              <a:gd name="connsiteY9" fmla="*/ 65088 h 611542"/>
              <a:gd name="connsiteX10" fmla="*/ 32090 w 602492"/>
              <a:gd name="connsiteY10" fmla="*/ 47905 h 611542"/>
              <a:gd name="connsiteX11" fmla="*/ 269374 w 602492"/>
              <a:gd name="connsiteY11" fmla="*/ 0 h 61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2492" h="611542">
                <a:moveTo>
                  <a:pt x="269374" y="0"/>
                </a:moveTo>
                <a:cubicBezTo>
                  <a:pt x="353542" y="0"/>
                  <a:pt x="433726" y="17058"/>
                  <a:pt x="506658" y="47905"/>
                </a:cubicBezTo>
                <a:lnTo>
                  <a:pt x="602492" y="99922"/>
                </a:lnTo>
                <a:lnTo>
                  <a:pt x="593390" y="190209"/>
                </a:lnTo>
                <a:cubicBezTo>
                  <a:pt x="560908" y="348943"/>
                  <a:pt x="466732" y="485203"/>
                  <a:pt x="337008" y="572843"/>
                </a:cubicBezTo>
                <a:lnTo>
                  <a:pt x="265710" y="611542"/>
                </a:lnTo>
                <a:lnTo>
                  <a:pt x="269374" y="575201"/>
                </a:lnTo>
                <a:cubicBezTo>
                  <a:pt x="269374" y="364781"/>
                  <a:pt x="162762" y="179261"/>
                  <a:pt x="607" y="69711"/>
                </a:cubicBezTo>
                <a:lnTo>
                  <a:pt x="0" y="69382"/>
                </a:lnTo>
                <a:lnTo>
                  <a:pt x="433" y="65088"/>
                </a:lnTo>
                <a:lnTo>
                  <a:pt x="32090" y="47905"/>
                </a:lnTo>
                <a:cubicBezTo>
                  <a:pt x="105022" y="17058"/>
                  <a:pt x="185206" y="0"/>
                  <a:pt x="269374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7" name="자유형: 도형 426">
            <a:extLst>
              <a:ext uri="{FF2B5EF4-FFF2-40B4-BE49-F238E27FC236}">
                <a16:creationId xmlns:a16="http://schemas.microsoft.com/office/drawing/2014/main" id="{9C2774DC-2575-E3CB-1B80-09F4ACD0B62B}"/>
              </a:ext>
            </a:extLst>
          </p:cNvPr>
          <p:cNvSpPr/>
          <p:nvPr/>
        </p:nvSpPr>
        <p:spPr>
          <a:xfrm>
            <a:off x="6161230" y="2704307"/>
            <a:ext cx="571849" cy="504287"/>
          </a:xfrm>
          <a:custGeom>
            <a:avLst/>
            <a:gdLst>
              <a:gd name="connsiteX0" fmla="*/ 0 w 571849"/>
              <a:gd name="connsiteY0" fmla="*/ 0 h 504287"/>
              <a:gd name="connsiteX1" fmla="*/ 65624 w 571849"/>
              <a:gd name="connsiteY1" fmla="*/ 35620 h 504287"/>
              <a:gd name="connsiteX2" fmla="*/ 302908 w 571849"/>
              <a:gd name="connsiteY2" fmla="*/ 83525 h 504287"/>
              <a:gd name="connsiteX3" fmla="*/ 540192 w 571849"/>
              <a:gd name="connsiteY3" fmla="*/ 35620 h 504287"/>
              <a:gd name="connsiteX4" fmla="*/ 571849 w 571849"/>
              <a:gd name="connsiteY4" fmla="*/ 18437 h 504287"/>
              <a:gd name="connsiteX5" fmla="*/ 563722 w 571849"/>
              <a:gd name="connsiteY5" fmla="*/ 99059 h 504287"/>
              <a:gd name="connsiteX6" fmla="*/ 307340 w 571849"/>
              <a:gd name="connsiteY6" fmla="*/ 481693 h 504287"/>
              <a:gd name="connsiteX7" fmla="*/ 265713 w 571849"/>
              <a:gd name="connsiteY7" fmla="*/ 504287 h 504287"/>
              <a:gd name="connsiteX8" fmla="*/ 265836 w 571849"/>
              <a:gd name="connsiteY8" fmla="*/ 503072 h 504287"/>
              <a:gd name="connsiteX9" fmla="*/ 87288 w 571849"/>
              <a:gd name="connsiteY9" fmla="*/ 72020 h 504287"/>
              <a:gd name="connsiteX10" fmla="*/ 0 w 571849"/>
              <a:gd name="connsiteY10" fmla="*/ 0 h 50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1849" h="504287">
                <a:moveTo>
                  <a:pt x="0" y="0"/>
                </a:moveTo>
                <a:lnTo>
                  <a:pt x="65624" y="35620"/>
                </a:lnTo>
                <a:cubicBezTo>
                  <a:pt x="138556" y="66467"/>
                  <a:pt x="218740" y="83525"/>
                  <a:pt x="302908" y="83525"/>
                </a:cubicBezTo>
                <a:cubicBezTo>
                  <a:pt x="387076" y="83525"/>
                  <a:pt x="467260" y="66467"/>
                  <a:pt x="540192" y="35620"/>
                </a:cubicBezTo>
                <a:lnTo>
                  <a:pt x="571849" y="18437"/>
                </a:lnTo>
                <a:lnTo>
                  <a:pt x="563722" y="99059"/>
                </a:lnTo>
                <a:cubicBezTo>
                  <a:pt x="531240" y="257793"/>
                  <a:pt x="437064" y="394053"/>
                  <a:pt x="307340" y="481693"/>
                </a:cubicBezTo>
                <a:lnTo>
                  <a:pt x="265713" y="504287"/>
                </a:lnTo>
                <a:lnTo>
                  <a:pt x="265836" y="503072"/>
                </a:lnTo>
                <a:cubicBezTo>
                  <a:pt x="265836" y="334736"/>
                  <a:pt x="197604" y="182336"/>
                  <a:pt x="87288" y="7202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8" name="자유형: 도형 427">
            <a:extLst>
              <a:ext uri="{FF2B5EF4-FFF2-40B4-BE49-F238E27FC236}">
                <a16:creationId xmlns:a16="http://schemas.microsoft.com/office/drawing/2014/main" id="{70F0826B-1802-B633-E9B8-131999DADE57}"/>
              </a:ext>
            </a:extLst>
          </p:cNvPr>
          <p:cNvSpPr/>
          <p:nvPr/>
        </p:nvSpPr>
        <p:spPr>
          <a:xfrm>
            <a:off x="6141346" y="2604309"/>
            <a:ext cx="595990" cy="183522"/>
          </a:xfrm>
          <a:custGeom>
            <a:avLst/>
            <a:gdLst>
              <a:gd name="connsiteX0" fmla="*/ 311849 w 595990"/>
              <a:gd name="connsiteY0" fmla="*/ 0 h 183522"/>
              <a:gd name="connsiteX1" fmla="*/ 549133 w 595990"/>
              <a:gd name="connsiteY1" fmla="*/ 47905 h 183522"/>
              <a:gd name="connsiteX2" fmla="*/ 595685 w 595990"/>
              <a:gd name="connsiteY2" fmla="*/ 73173 h 183522"/>
              <a:gd name="connsiteX3" fmla="*/ 595990 w 595990"/>
              <a:gd name="connsiteY3" fmla="*/ 76200 h 183522"/>
              <a:gd name="connsiteX4" fmla="*/ 591732 w 595990"/>
              <a:gd name="connsiteY4" fmla="*/ 118434 h 183522"/>
              <a:gd name="connsiteX5" fmla="*/ 560075 w 595990"/>
              <a:gd name="connsiteY5" fmla="*/ 135617 h 183522"/>
              <a:gd name="connsiteX6" fmla="*/ 322791 w 595990"/>
              <a:gd name="connsiteY6" fmla="*/ 183522 h 183522"/>
              <a:gd name="connsiteX7" fmla="*/ 85507 w 595990"/>
              <a:gd name="connsiteY7" fmla="*/ 135617 h 183522"/>
              <a:gd name="connsiteX8" fmla="*/ 19883 w 595990"/>
              <a:gd name="connsiteY8" fmla="*/ 99997 h 183522"/>
              <a:gd name="connsiteX9" fmla="*/ 16952 w 595990"/>
              <a:gd name="connsiteY9" fmla="*/ 97579 h 183522"/>
              <a:gd name="connsiteX10" fmla="*/ 0 w 595990"/>
              <a:gd name="connsiteY10" fmla="*/ 88378 h 183522"/>
              <a:gd name="connsiteX11" fmla="*/ 74565 w 595990"/>
              <a:gd name="connsiteY11" fmla="*/ 47905 h 183522"/>
              <a:gd name="connsiteX12" fmla="*/ 311849 w 595990"/>
              <a:gd name="connsiteY12" fmla="*/ 0 h 18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90" h="183522">
                <a:moveTo>
                  <a:pt x="311849" y="0"/>
                </a:moveTo>
                <a:cubicBezTo>
                  <a:pt x="396017" y="0"/>
                  <a:pt x="476201" y="17058"/>
                  <a:pt x="549133" y="47905"/>
                </a:cubicBezTo>
                <a:lnTo>
                  <a:pt x="595685" y="73173"/>
                </a:lnTo>
                <a:lnTo>
                  <a:pt x="595990" y="76200"/>
                </a:lnTo>
                <a:lnTo>
                  <a:pt x="591732" y="118434"/>
                </a:lnTo>
                <a:lnTo>
                  <a:pt x="560075" y="135617"/>
                </a:lnTo>
                <a:cubicBezTo>
                  <a:pt x="487143" y="166464"/>
                  <a:pt x="406959" y="183522"/>
                  <a:pt x="322791" y="183522"/>
                </a:cubicBezTo>
                <a:cubicBezTo>
                  <a:pt x="238623" y="183522"/>
                  <a:pt x="158439" y="166464"/>
                  <a:pt x="85507" y="135617"/>
                </a:cubicBezTo>
                <a:lnTo>
                  <a:pt x="19883" y="99997"/>
                </a:lnTo>
                <a:lnTo>
                  <a:pt x="16952" y="97579"/>
                </a:lnTo>
                <a:lnTo>
                  <a:pt x="0" y="88378"/>
                </a:lnTo>
                <a:lnTo>
                  <a:pt x="74565" y="47905"/>
                </a:lnTo>
                <a:cubicBezTo>
                  <a:pt x="147497" y="17058"/>
                  <a:pt x="227681" y="0"/>
                  <a:pt x="311849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9" name="자유형: 도형 428">
            <a:extLst>
              <a:ext uri="{FF2B5EF4-FFF2-40B4-BE49-F238E27FC236}">
                <a16:creationId xmlns:a16="http://schemas.microsoft.com/office/drawing/2014/main" id="{4922A179-2E16-505F-2709-22A3F983F6D1}"/>
              </a:ext>
            </a:extLst>
          </p:cNvPr>
          <p:cNvSpPr/>
          <p:nvPr/>
        </p:nvSpPr>
        <p:spPr>
          <a:xfrm>
            <a:off x="6401083" y="2686340"/>
            <a:ext cx="636313" cy="1058260"/>
          </a:xfrm>
          <a:custGeom>
            <a:avLst/>
            <a:gdLst>
              <a:gd name="connsiteX0" fmla="*/ 350266 w 636313"/>
              <a:gd name="connsiteY0" fmla="*/ 0 h 1058260"/>
              <a:gd name="connsiteX1" fmla="*/ 367546 w 636313"/>
              <a:gd name="connsiteY1" fmla="*/ 9379 h 1058260"/>
              <a:gd name="connsiteX2" fmla="*/ 636313 w 636313"/>
              <a:gd name="connsiteY2" fmla="*/ 514869 h 1058260"/>
              <a:gd name="connsiteX3" fmla="*/ 367546 w 636313"/>
              <a:gd name="connsiteY3" fmla="*/ 1020359 h 1058260"/>
              <a:gd name="connsiteX4" fmla="*/ 297720 w 636313"/>
              <a:gd name="connsiteY4" fmla="*/ 1058260 h 1058260"/>
              <a:gd name="connsiteX5" fmla="*/ 299912 w 636313"/>
              <a:gd name="connsiteY5" fmla="*/ 1036512 h 1058260"/>
              <a:gd name="connsiteX6" fmla="*/ 31145 w 636313"/>
              <a:gd name="connsiteY6" fmla="*/ 531022 h 1058260"/>
              <a:gd name="connsiteX7" fmla="*/ 0 w 636313"/>
              <a:gd name="connsiteY7" fmla="*/ 514117 h 1058260"/>
              <a:gd name="connsiteX8" fmla="*/ 460 w 636313"/>
              <a:gd name="connsiteY8" fmla="*/ 509553 h 1058260"/>
              <a:gd name="connsiteX9" fmla="*/ 42087 w 636313"/>
              <a:gd name="connsiteY9" fmla="*/ 486959 h 1058260"/>
              <a:gd name="connsiteX10" fmla="*/ 298469 w 636313"/>
              <a:gd name="connsiteY10" fmla="*/ 104325 h 1058260"/>
              <a:gd name="connsiteX11" fmla="*/ 306596 w 636313"/>
              <a:gd name="connsiteY11" fmla="*/ 23703 h 1058260"/>
              <a:gd name="connsiteX12" fmla="*/ 350266 w 636313"/>
              <a:gd name="connsiteY12" fmla="*/ 0 h 10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6313" h="1058260">
                <a:moveTo>
                  <a:pt x="350266" y="0"/>
                </a:moveTo>
                <a:lnTo>
                  <a:pt x="367546" y="9379"/>
                </a:lnTo>
                <a:cubicBezTo>
                  <a:pt x="529701" y="118929"/>
                  <a:pt x="636313" y="304449"/>
                  <a:pt x="636313" y="514869"/>
                </a:cubicBezTo>
                <a:cubicBezTo>
                  <a:pt x="636313" y="725290"/>
                  <a:pt x="529701" y="910810"/>
                  <a:pt x="367546" y="1020359"/>
                </a:cubicBezTo>
                <a:lnTo>
                  <a:pt x="297720" y="1058260"/>
                </a:lnTo>
                <a:lnTo>
                  <a:pt x="299912" y="1036512"/>
                </a:lnTo>
                <a:cubicBezTo>
                  <a:pt x="299912" y="826092"/>
                  <a:pt x="193300" y="640572"/>
                  <a:pt x="31145" y="531022"/>
                </a:cubicBezTo>
                <a:lnTo>
                  <a:pt x="0" y="514117"/>
                </a:lnTo>
                <a:lnTo>
                  <a:pt x="460" y="509553"/>
                </a:lnTo>
                <a:lnTo>
                  <a:pt x="42087" y="486959"/>
                </a:lnTo>
                <a:cubicBezTo>
                  <a:pt x="171811" y="399319"/>
                  <a:pt x="265987" y="263059"/>
                  <a:pt x="298469" y="104325"/>
                </a:cubicBezTo>
                <a:lnTo>
                  <a:pt x="306596" y="23703"/>
                </a:lnTo>
                <a:lnTo>
                  <a:pt x="35026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0" name="자유형: 도형 429">
            <a:extLst>
              <a:ext uri="{FF2B5EF4-FFF2-40B4-BE49-F238E27FC236}">
                <a16:creationId xmlns:a16="http://schemas.microsoft.com/office/drawing/2014/main" id="{A2DF796F-EFD0-2E9B-9D86-7ABB462F4B0A}"/>
              </a:ext>
            </a:extLst>
          </p:cNvPr>
          <p:cNvSpPr/>
          <p:nvPr/>
        </p:nvSpPr>
        <p:spPr>
          <a:xfrm>
            <a:off x="6104119" y="3175057"/>
            <a:ext cx="597080" cy="610352"/>
          </a:xfrm>
          <a:custGeom>
            <a:avLst/>
            <a:gdLst>
              <a:gd name="connsiteX0" fmla="*/ 297168 w 597080"/>
              <a:gd name="connsiteY0" fmla="*/ 0 h 610352"/>
              <a:gd name="connsiteX1" fmla="*/ 328313 w 597080"/>
              <a:gd name="connsiteY1" fmla="*/ 16905 h 610352"/>
              <a:gd name="connsiteX2" fmla="*/ 597080 w 597080"/>
              <a:gd name="connsiteY2" fmla="*/ 522395 h 610352"/>
              <a:gd name="connsiteX3" fmla="*/ 594888 w 597080"/>
              <a:gd name="connsiteY3" fmla="*/ 544143 h 610352"/>
              <a:gd name="connsiteX4" fmla="*/ 561165 w 597080"/>
              <a:gd name="connsiteY4" fmla="*/ 562447 h 610352"/>
              <a:gd name="connsiteX5" fmla="*/ 323881 w 597080"/>
              <a:gd name="connsiteY5" fmla="*/ 610352 h 610352"/>
              <a:gd name="connsiteX6" fmla="*/ 86597 w 597080"/>
              <a:gd name="connsiteY6" fmla="*/ 562447 h 610352"/>
              <a:gd name="connsiteX7" fmla="*/ 0 w 597080"/>
              <a:gd name="connsiteY7" fmla="*/ 515443 h 610352"/>
              <a:gd name="connsiteX8" fmla="*/ 28984 w 597080"/>
              <a:gd name="connsiteY8" fmla="*/ 499711 h 610352"/>
              <a:gd name="connsiteX9" fmla="*/ 285366 w 597080"/>
              <a:gd name="connsiteY9" fmla="*/ 117077 h 610352"/>
              <a:gd name="connsiteX10" fmla="*/ 297168 w 597080"/>
              <a:gd name="connsiteY10" fmla="*/ 0 h 61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080" h="610352">
                <a:moveTo>
                  <a:pt x="297168" y="0"/>
                </a:moveTo>
                <a:lnTo>
                  <a:pt x="328313" y="16905"/>
                </a:lnTo>
                <a:cubicBezTo>
                  <a:pt x="490468" y="126455"/>
                  <a:pt x="597080" y="311975"/>
                  <a:pt x="597080" y="522395"/>
                </a:cubicBezTo>
                <a:lnTo>
                  <a:pt x="594888" y="544143"/>
                </a:lnTo>
                <a:lnTo>
                  <a:pt x="561165" y="562447"/>
                </a:lnTo>
                <a:cubicBezTo>
                  <a:pt x="488233" y="593294"/>
                  <a:pt x="408049" y="610352"/>
                  <a:pt x="323881" y="610352"/>
                </a:cubicBezTo>
                <a:cubicBezTo>
                  <a:pt x="239713" y="610352"/>
                  <a:pt x="159529" y="593294"/>
                  <a:pt x="86597" y="562447"/>
                </a:cubicBezTo>
                <a:lnTo>
                  <a:pt x="0" y="515443"/>
                </a:lnTo>
                <a:lnTo>
                  <a:pt x="28984" y="499711"/>
                </a:lnTo>
                <a:cubicBezTo>
                  <a:pt x="158708" y="412071"/>
                  <a:pt x="252884" y="275811"/>
                  <a:pt x="285366" y="117077"/>
                </a:cubicBezTo>
                <a:lnTo>
                  <a:pt x="29716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1" name="자유형: 도형 430">
            <a:extLst>
              <a:ext uri="{FF2B5EF4-FFF2-40B4-BE49-F238E27FC236}">
                <a16:creationId xmlns:a16="http://schemas.microsoft.com/office/drawing/2014/main" id="{74F90C4B-28E9-66D0-0642-426BF1381D73}"/>
              </a:ext>
            </a:extLst>
          </p:cNvPr>
          <p:cNvSpPr/>
          <p:nvPr/>
        </p:nvSpPr>
        <p:spPr>
          <a:xfrm>
            <a:off x="5818705" y="3172900"/>
            <a:ext cx="582582" cy="517600"/>
          </a:xfrm>
          <a:custGeom>
            <a:avLst/>
            <a:gdLst>
              <a:gd name="connsiteX0" fmla="*/ 578608 w 582582"/>
              <a:gd name="connsiteY0" fmla="*/ 0 h 517600"/>
              <a:gd name="connsiteX1" fmla="*/ 582582 w 582582"/>
              <a:gd name="connsiteY1" fmla="*/ 2157 h 517600"/>
              <a:gd name="connsiteX2" fmla="*/ 570780 w 582582"/>
              <a:gd name="connsiteY2" fmla="*/ 119234 h 517600"/>
              <a:gd name="connsiteX3" fmla="*/ 314398 w 582582"/>
              <a:gd name="connsiteY3" fmla="*/ 501868 h 517600"/>
              <a:gd name="connsiteX4" fmla="*/ 285414 w 582582"/>
              <a:gd name="connsiteY4" fmla="*/ 517600 h 517600"/>
              <a:gd name="connsiteX5" fmla="*/ 282260 w 582582"/>
              <a:gd name="connsiteY5" fmla="*/ 515889 h 517600"/>
              <a:gd name="connsiteX6" fmla="*/ 271451 w 582582"/>
              <a:gd name="connsiteY6" fmla="*/ 408663 h 517600"/>
              <a:gd name="connsiteX7" fmla="*/ 15069 w 582582"/>
              <a:gd name="connsiteY7" fmla="*/ 26029 h 517600"/>
              <a:gd name="connsiteX8" fmla="*/ 1271 w 582582"/>
              <a:gd name="connsiteY8" fmla="*/ 18540 h 517600"/>
              <a:gd name="connsiteX9" fmla="*/ 0 w 582582"/>
              <a:gd name="connsiteY9" fmla="*/ 5936 h 517600"/>
              <a:gd name="connsiteX10" fmla="*/ 46552 w 582582"/>
              <a:gd name="connsiteY10" fmla="*/ 31204 h 517600"/>
              <a:gd name="connsiteX11" fmla="*/ 283836 w 582582"/>
              <a:gd name="connsiteY11" fmla="*/ 79109 h 517600"/>
              <a:gd name="connsiteX12" fmla="*/ 521120 w 582582"/>
              <a:gd name="connsiteY12" fmla="*/ 31204 h 517600"/>
              <a:gd name="connsiteX13" fmla="*/ 578608 w 582582"/>
              <a:gd name="connsiteY13" fmla="*/ 0 h 5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2582" h="517600">
                <a:moveTo>
                  <a:pt x="578608" y="0"/>
                </a:moveTo>
                <a:lnTo>
                  <a:pt x="582582" y="2157"/>
                </a:lnTo>
                <a:lnTo>
                  <a:pt x="570780" y="119234"/>
                </a:lnTo>
                <a:cubicBezTo>
                  <a:pt x="538298" y="277968"/>
                  <a:pt x="444122" y="414228"/>
                  <a:pt x="314398" y="501868"/>
                </a:cubicBezTo>
                <a:lnTo>
                  <a:pt x="285414" y="517600"/>
                </a:lnTo>
                <a:lnTo>
                  <a:pt x="282260" y="515889"/>
                </a:lnTo>
                <a:lnTo>
                  <a:pt x="271451" y="408663"/>
                </a:lnTo>
                <a:cubicBezTo>
                  <a:pt x="238969" y="249929"/>
                  <a:pt x="144793" y="113669"/>
                  <a:pt x="15069" y="26029"/>
                </a:cubicBezTo>
                <a:lnTo>
                  <a:pt x="1271" y="18540"/>
                </a:lnTo>
                <a:lnTo>
                  <a:pt x="0" y="5936"/>
                </a:lnTo>
                <a:lnTo>
                  <a:pt x="46552" y="31204"/>
                </a:lnTo>
                <a:cubicBezTo>
                  <a:pt x="119484" y="62051"/>
                  <a:pt x="199668" y="79109"/>
                  <a:pt x="283836" y="79109"/>
                </a:cubicBezTo>
                <a:cubicBezTo>
                  <a:pt x="368004" y="79109"/>
                  <a:pt x="448188" y="62051"/>
                  <a:pt x="521120" y="31204"/>
                </a:cubicBezTo>
                <a:lnTo>
                  <a:pt x="578608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2" name="자유형: 도형 431">
            <a:extLst>
              <a:ext uri="{FF2B5EF4-FFF2-40B4-BE49-F238E27FC236}">
                <a16:creationId xmlns:a16="http://schemas.microsoft.com/office/drawing/2014/main" id="{F86B4B05-10EE-5F01-A86D-B87C2118C683}"/>
              </a:ext>
            </a:extLst>
          </p:cNvPr>
          <p:cNvSpPr/>
          <p:nvPr/>
        </p:nvSpPr>
        <p:spPr>
          <a:xfrm>
            <a:off x="5853355" y="3132920"/>
            <a:ext cx="524276" cy="122791"/>
          </a:xfrm>
          <a:custGeom>
            <a:avLst/>
            <a:gdLst>
              <a:gd name="connsiteX0" fmla="*/ 262138 w 524276"/>
              <a:gd name="connsiteY0" fmla="*/ 0 h 122791"/>
              <a:gd name="connsiteX1" fmla="*/ 499422 w 524276"/>
              <a:gd name="connsiteY1" fmla="*/ 47905 h 122791"/>
              <a:gd name="connsiteX2" fmla="*/ 524276 w 524276"/>
              <a:gd name="connsiteY2" fmla="*/ 61396 h 122791"/>
              <a:gd name="connsiteX3" fmla="*/ 499422 w 524276"/>
              <a:gd name="connsiteY3" fmla="*/ 74886 h 122791"/>
              <a:gd name="connsiteX4" fmla="*/ 262138 w 524276"/>
              <a:gd name="connsiteY4" fmla="*/ 122791 h 122791"/>
              <a:gd name="connsiteX5" fmla="*/ 24854 w 524276"/>
              <a:gd name="connsiteY5" fmla="*/ 74886 h 122791"/>
              <a:gd name="connsiteX6" fmla="*/ 0 w 524276"/>
              <a:gd name="connsiteY6" fmla="*/ 61396 h 122791"/>
              <a:gd name="connsiteX7" fmla="*/ 24854 w 524276"/>
              <a:gd name="connsiteY7" fmla="*/ 47905 h 122791"/>
              <a:gd name="connsiteX8" fmla="*/ 262138 w 524276"/>
              <a:gd name="connsiteY8" fmla="*/ 0 h 12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276" h="122791">
                <a:moveTo>
                  <a:pt x="262138" y="0"/>
                </a:moveTo>
                <a:cubicBezTo>
                  <a:pt x="346306" y="0"/>
                  <a:pt x="426490" y="17058"/>
                  <a:pt x="499422" y="47905"/>
                </a:cubicBezTo>
                <a:lnTo>
                  <a:pt x="524276" y="61396"/>
                </a:lnTo>
                <a:lnTo>
                  <a:pt x="499422" y="74886"/>
                </a:lnTo>
                <a:cubicBezTo>
                  <a:pt x="426490" y="105733"/>
                  <a:pt x="346306" y="122791"/>
                  <a:pt x="262138" y="122791"/>
                </a:cubicBezTo>
                <a:cubicBezTo>
                  <a:pt x="177970" y="122791"/>
                  <a:pt x="97786" y="105733"/>
                  <a:pt x="24854" y="74886"/>
                </a:cubicBezTo>
                <a:lnTo>
                  <a:pt x="0" y="61396"/>
                </a:lnTo>
                <a:lnTo>
                  <a:pt x="24854" y="47905"/>
                </a:lnTo>
                <a:cubicBezTo>
                  <a:pt x="97786" y="17058"/>
                  <a:pt x="177970" y="0"/>
                  <a:pt x="262138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9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 – Back</a:t>
            </a:r>
            <a:r>
              <a:rPr lang="ko-KR" altLang="en-US" dirty="0"/>
              <a:t> </a:t>
            </a:r>
            <a:r>
              <a:rPr lang="en-US" altLang="ko-KR" dirty="0"/>
              <a:t>ground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4A73B-C538-4936-A62B-63A4311B87B5}"/>
              </a:ext>
            </a:extLst>
          </p:cNvPr>
          <p:cNvSpPr txBox="1"/>
          <p:nvPr/>
        </p:nvSpPr>
        <p:spPr>
          <a:xfrm>
            <a:off x="891179" y="1655809"/>
            <a:ext cx="10899768" cy="448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Deep</a:t>
            </a:r>
            <a:r>
              <a:rPr lang="ko-KR" altLang="en-US" sz="2000" dirty="0"/>
              <a:t> </a:t>
            </a:r>
            <a:r>
              <a:rPr lang="en-US" altLang="ko-KR" sz="2000" dirty="0"/>
              <a:t>learning</a:t>
            </a:r>
            <a:r>
              <a:rPr lang="ko-KR" altLang="en-US" sz="2000" dirty="0"/>
              <a:t> </a:t>
            </a:r>
            <a:r>
              <a:rPr lang="en-US" altLang="ko-KR" sz="2000" dirty="0"/>
              <a:t>model</a:t>
            </a:r>
            <a:r>
              <a:rPr lang="ko-KR" altLang="en-US" sz="2000" dirty="0"/>
              <a:t> </a:t>
            </a:r>
            <a:r>
              <a:rPr lang="en-US" altLang="ko-KR" sz="2000" dirty="0"/>
              <a:t>need a lot of Labeled Data</a:t>
            </a:r>
            <a:r>
              <a:rPr lang="ko-KR" alt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6068B-A036-4419-BB90-BBD3A9CA09A0}"/>
              </a:ext>
            </a:extLst>
          </p:cNvPr>
          <p:cNvSpPr txBox="1"/>
          <p:nvPr/>
        </p:nvSpPr>
        <p:spPr>
          <a:xfrm>
            <a:off x="891179" y="2786068"/>
            <a:ext cx="10899768" cy="28489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2000" dirty="0"/>
              <a:t>이에 따라 데이터셋의 규모는 과거에 비해 대폭 커지고 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하지만 무수히 많은 양의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데이터를 </a:t>
            </a:r>
            <a:r>
              <a:rPr lang="en-US" altLang="ko-KR" sz="2000" dirty="0"/>
              <a:t>Labeling </a:t>
            </a:r>
            <a:r>
              <a:rPr lang="ko-KR" altLang="en-US" sz="2000" dirty="0"/>
              <a:t>하는 것은 비현실적이다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  <a:p>
            <a:r>
              <a:rPr lang="ko-KR" altLang="en-US" sz="2000" dirty="0"/>
              <a:t>더불어 </a:t>
            </a:r>
            <a:r>
              <a:rPr lang="ko-KR" altLang="en-US" sz="2000" dirty="0" err="1"/>
              <a:t>라벨링</a:t>
            </a:r>
            <a:r>
              <a:rPr lang="ko-KR" altLang="en-US" sz="2000" dirty="0"/>
              <a:t> 비용이 매우 높아 충분한 양의 </a:t>
            </a:r>
            <a:r>
              <a:rPr lang="en-US" altLang="ko-KR" sz="2000" dirty="0"/>
              <a:t>Labeled Data</a:t>
            </a:r>
            <a:r>
              <a:rPr lang="ko-KR" altLang="en-US" sz="2000" dirty="0"/>
              <a:t>를 못 얻는 경우가 빈번하다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이에 따라 부족한 </a:t>
            </a:r>
            <a:r>
              <a:rPr lang="en-US" altLang="ko-KR" sz="2000" dirty="0"/>
              <a:t>Label</a:t>
            </a:r>
            <a:r>
              <a:rPr lang="ko-KR" altLang="en-US" sz="2000" dirty="0"/>
              <a:t> 데이터를 보완할 방법들이 고안되고 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그 중에서도 주어진 </a:t>
            </a:r>
            <a:r>
              <a:rPr lang="en-US" altLang="ko-KR" sz="2000" dirty="0"/>
              <a:t>Label </a:t>
            </a:r>
            <a:r>
              <a:rPr lang="ko-KR" altLang="en-US" sz="2000" dirty="0"/>
              <a:t>데이터를 활용하여 보다 많은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데이터를 </a:t>
            </a:r>
            <a:endParaRPr lang="en-US" altLang="ko-KR" sz="2000" dirty="0"/>
          </a:p>
          <a:p>
            <a:r>
              <a:rPr lang="ko-KR" altLang="en-US" sz="2000" dirty="0"/>
              <a:t>모델 학습에 활용하는 </a:t>
            </a:r>
            <a:r>
              <a:rPr lang="en-US" altLang="ko-KR" sz="2000" dirty="0" err="1"/>
              <a:t>Semisupervised</a:t>
            </a:r>
            <a:r>
              <a:rPr lang="en-US" altLang="ko-KR" sz="2000" dirty="0"/>
              <a:t> Learning</a:t>
            </a:r>
            <a:r>
              <a:rPr lang="ko-KR" altLang="en-US" sz="2000" dirty="0"/>
              <a:t>의 중요성이 더욱 부각되고 있다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90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4A73B-C538-4936-A62B-63A4311B87B5}"/>
              </a:ext>
            </a:extLst>
          </p:cNvPr>
          <p:cNvSpPr txBox="1"/>
          <p:nvPr/>
        </p:nvSpPr>
        <p:spPr>
          <a:xfrm>
            <a:off x="891179" y="7665302"/>
            <a:ext cx="10899768" cy="9996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Semi-supervised learning </a:t>
            </a:r>
            <a:r>
              <a:rPr lang="ko-KR" altLang="en-US" dirty="0"/>
              <a:t>중</a:t>
            </a:r>
            <a:r>
              <a:rPr lang="en-US" altLang="ko-KR" dirty="0"/>
              <a:t> </a:t>
            </a:r>
            <a:r>
              <a:rPr lang="ko-KR" altLang="en-US" dirty="0"/>
              <a:t>한 축인 </a:t>
            </a:r>
            <a:r>
              <a:rPr lang="en-US" altLang="ko-KR" dirty="0"/>
              <a:t>Pseudo labeling </a:t>
            </a:r>
            <a:r>
              <a:rPr lang="ko-KR" altLang="en-US" dirty="0"/>
              <a:t>경우 학습 초기에 수렴하지 않는 단점이 있다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98AE1-E13B-8278-5D0F-F298D961A7EE}"/>
              </a:ext>
            </a:extLst>
          </p:cNvPr>
          <p:cNvSpPr txBox="1"/>
          <p:nvPr/>
        </p:nvSpPr>
        <p:spPr>
          <a:xfrm>
            <a:off x="236346" y="1867826"/>
            <a:ext cx="11719308" cy="40137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800" dirty="0"/>
              <a:t>기존의 </a:t>
            </a:r>
            <a:r>
              <a:rPr lang="en-US" altLang="ko-KR" sz="1800" dirty="0"/>
              <a:t>SSL</a:t>
            </a:r>
            <a:r>
              <a:rPr lang="ko-KR" altLang="en-US" sz="1800" dirty="0"/>
              <a:t> 연구들은 주어진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를 통해 모델을 학습한다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이후 학습된 모델에 의존하여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데이터를 예측 및 활용한다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en-US" altLang="ko-KR" sz="1800" dirty="0"/>
          </a:p>
          <a:p>
            <a:r>
              <a:rPr lang="en-US" altLang="ko-KR" sz="1800" dirty="0"/>
              <a:t>1. </a:t>
            </a:r>
            <a:r>
              <a:rPr lang="ko-KR" altLang="en-US" sz="1800" dirty="0"/>
              <a:t>모델을 학습하기에도 </a:t>
            </a:r>
            <a:r>
              <a:rPr lang="en-US" altLang="ko-KR" sz="1800" dirty="0"/>
              <a:t>Label</a:t>
            </a:r>
            <a:r>
              <a:rPr lang="ko-KR" altLang="en-US" sz="1800" dirty="0"/>
              <a:t> </a:t>
            </a:r>
            <a:r>
              <a:rPr lang="en-US" altLang="ko-KR" sz="1800" dirty="0"/>
              <a:t>Data</a:t>
            </a:r>
            <a:r>
              <a:rPr lang="ko-KR" altLang="en-US" sz="1800" dirty="0"/>
              <a:t>가 부족하다면 모델의 예측 성능을 보장할 수 없다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2. Label Data</a:t>
            </a:r>
            <a:r>
              <a:rPr lang="ko-KR" altLang="en-US" sz="1800" dirty="0"/>
              <a:t>가 데이터 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반영하지 못하고 특정 경우에 한정되어 있을 경우 예측이 틀릴 가능성이 높아진다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1</a:t>
            </a:r>
            <a:r>
              <a:rPr lang="ko-KR" altLang="en-US" sz="1800" dirty="0"/>
              <a:t>을 해소하는 방법 중 하나로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 셋 </a:t>
            </a:r>
            <a:r>
              <a:rPr lang="en-US" altLang="ko-KR" sz="1800" dirty="0"/>
              <a:t>Class</a:t>
            </a:r>
            <a:r>
              <a:rPr lang="ko-KR" altLang="en-US" sz="1800" dirty="0"/>
              <a:t> 별 사전 확률에 수렴하도록 규제항을 사용한다</a:t>
            </a:r>
            <a:r>
              <a:rPr lang="en-US" altLang="ko-KR" sz="1800" dirty="0"/>
              <a:t> </a:t>
            </a:r>
          </a:p>
          <a:p>
            <a:r>
              <a:rPr lang="ko-KR" altLang="en-US" sz="1800" dirty="0"/>
              <a:t>하지만 실제 현장에서 </a:t>
            </a:r>
            <a:r>
              <a:rPr lang="en-US" altLang="ko-KR" sz="1800" dirty="0"/>
              <a:t>Class</a:t>
            </a:r>
            <a:r>
              <a:rPr lang="ko-KR" altLang="en-US" sz="1800" dirty="0"/>
              <a:t>에 대한 사전 확률이 주어지는 것은 비현실적이다</a:t>
            </a:r>
            <a:r>
              <a:rPr lang="en-US" altLang="ko-KR" sz="1800" dirty="0"/>
              <a:t>.</a:t>
            </a:r>
            <a:r>
              <a:rPr lang="ko-KR" altLang="en-US" sz="1800" dirty="0"/>
              <a:t>따라서 클래스별 사전 확률을 모르는 상황 속에선 학습 모델의 예측을 신뢰할 수 없으며</a:t>
            </a:r>
            <a:r>
              <a:rPr lang="en-US" altLang="ko-KR" sz="1800" dirty="0"/>
              <a:t>, Pseudo labeling </a:t>
            </a:r>
            <a:r>
              <a:rPr lang="ko-KR" altLang="en-US" sz="1800" dirty="0"/>
              <a:t>은 오류를 내포할 확률이 크다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특히 </a:t>
            </a:r>
            <a:r>
              <a:rPr lang="en-US" altLang="ko-KR" sz="1800" dirty="0"/>
              <a:t>SSL</a:t>
            </a:r>
            <a:r>
              <a:rPr lang="ko-KR" altLang="en-US" sz="1800" dirty="0"/>
              <a:t>은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데이터에 대한 클래스 예측 결과를 재활용하기에 모델의 오차는 확장될 수 있다</a:t>
            </a:r>
            <a:r>
              <a:rPr lang="en-US" altLang="ko-KR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908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A8B19-9E82-4BCD-865B-BA82BD695772}"/>
              </a:ext>
            </a:extLst>
          </p:cNvPr>
          <p:cNvSpPr txBox="1"/>
          <p:nvPr/>
        </p:nvSpPr>
        <p:spPr>
          <a:xfrm>
            <a:off x="317870" y="1462313"/>
            <a:ext cx="11874130" cy="50940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800" dirty="0"/>
              <a:t>SSL</a:t>
            </a:r>
            <a:r>
              <a:rPr lang="ko-KR" altLang="en-US" sz="1800" dirty="0"/>
              <a:t> 학습 간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데이터가 부족하여 정확도가 낮다는 건 아래 방법으로 해소할 수 있을 것이다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1) Label Data</a:t>
            </a:r>
            <a:r>
              <a:rPr lang="ko-KR" altLang="en-US" sz="1800" dirty="0"/>
              <a:t>에 변형을 가해 동일한 클래스지만 다른 데이터를 형성하여 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를 늘린다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2)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Data</a:t>
            </a:r>
            <a:r>
              <a:rPr lang="ko-KR" altLang="en-US" sz="1800" dirty="0"/>
              <a:t>의 정보를 적극 활용한다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3) </a:t>
            </a:r>
            <a:r>
              <a:rPr lang="ko-KR" altLang="en-US" sz="1800" dirty="0"/>
              <a:t>다수의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데이터를 대표할 수 있는 데이터를 </a:t>
            </a:r>
            <a:r>
              <a:rPr lang="en-US" altLang="ko-KR" sz="1800" dirty="0"/>
              <a:t>Labeling </a:t>
            </a:r>
            <a:r>
              <a:rPr lang="ko-KR" altLang="en-US" sz="1800" dirty="0"/>
              <a:t>함으로써 다수의 데이터를 </a:t>
            </a:r>
            <a:r>
              <a:rPr lang="en-US" altLang="ko-KR" sz="1800" dirty="0"/>
              <a:t>Label </a:t>
            </a:r>
            <a:r>
              <a:rPr lang="ko-KR" altLang="en-US" sz="1800" dirty="0"/>
              <a:t>한 효과를 얻는다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이 중 </a:t>
            </a:r>
            <a:r>
              <a:rPr lang="en-US" altLang="ko-KR" sz="1800" dirty="0"/>
              <a:t>1)</a:t>
            </a:r>
            <a:r>
              <a:rPr lang="ko-KR" altLang="en-US" sz="1800" dirty="0"/>
              <a:t>의 방법으로 접근한 것이 </a:t>
            </a:r>
            <a:r>
              <a:rPr lang="en-US" altLang="ko-KR" sz="1800" dirty="0"/>
              <a:t>Consistency </a:t>
            </a:r>
            <a:r>
              <a:rPr lang="ko-KR" altLang="en-US" sz="1800" dirty="0"/>
              <a:t>방법이다</a:t>
            </a:r>
            <a:r>
              <a:rPr lang="en-US" altLang="ko-KR" sz="1800" dirty="0"/>
              <a:t>. </a:t>
            </a:r>
            <a:r>
              <a:rPr lang="ko-KR" altLang="en-US" sz="1800" dirty="0"/>
              <a:t>하지만 주어진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데이터가 데이터 셋의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반영하지 못한다면 모델을 잘못 예측할 가능성이 있다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2)</a:t>
            </a:r>
            <a:r>
              <a:rPr lang="ko-KR" altLang="en-US" sz="1800" dirty="0"/>
              <a:t>의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일부 효과가 있으나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분석에 대해 신뢰도를 갖기 위해선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데이터를 활용해야 한다</a:t>
            </a:r>
            <a:r>
              <a:rPr lang="en-US" altLang="ko-KR" sz="1800" dirty="0"/>
              <a:t>. </a:t>
            </a:r>
            <a:r>
              <a:rPr lang="ko-KR" altLang="en-US" sz="1800" dirty="0"/>
              <a:t>하지만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데이터와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데이터의 분석한 정보를 개별적으로 사용하여 효율적이지 않다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3)</a:t>
            </a:r>
            <a:r>
              <a:rPr lang="ko-KR" altLang="en-US" sz="1800" dirty="0"/>
              <a:t>의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앞서 제시한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데이터의 </a:t>
            </a:r>
            <a:r>
              <a:rPr lang="en-US" altLang="ko-KR" sz="1800" dirty="0"/>
              <a:t>Diversity</a:t>
            </a:r>
            <a:r>
              <a:rPr lang="ko-KR" altLang="en-US" sz="1800" dirty="0"/>
              <a:t>를 보장하면서도</a:t>
            </a:r>
            <a:r>
              <a:rPr lang="en-US" altLang="ko-KR" sz="1800" dirty="0"/>
              <a:t>, 2)</a:t>
            </a:r>
            <a:r>
              <a:rPr lang="ko-KR" altLang="en-US" sz="1800" dirty="0"/>
              <a:t>에 비해 </a:t>
            </a:r>
            <a:r>
              <a:rPr lang="en-US" altLang="ko-KR" sz="1800" dirty="0" err="1"/>
              <a:t>Unlabel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데이터와 </a:t>
            </a:r>
            <a:r>
              <a:rPr lang="en-US" altLang="ko-KR" sz="1800" dirty="0"/>
              <a:t>Label </a:t>
            </a:r>
            <a:r>
              <a:rPr lang="ko-KR" altLang="en-US" sz="1800" dirty="0"/>
              <a:t>데이터를 같이 고려하여 효율적이다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따라서 본 연구에서는 </a:t>
            </a:r>
            <a:r>
              <a:rPr lang="en-US" altLang="ko-KR" sz="1800" dirty="0"/>
              <a:t>3</a:t>
            </a:r>
            <a:r>
              <a:rPr lang="ko-KR" altLang="en-US" sz="1800" dirty="0"/>
              <a:t>번의 방향에 해당하는 </a:t>
            </a:r>
            <a:r>
              <a:rPr lang="en-US" altLang="ko-KR" sz="1800" dirty="0"/>
              <a:t>SSL </a:t>
            </a:r>
            <a:r>
              <a:rPr lang="ko-KR" altLang="en-US" sz="1800" dirty="0"/>
              <a:t>방안을 제언하고자 한다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이를 통해 “</a:t>
            </a:r>
            <a:r>
              <a:rPr lang="en-US" altLang="ko-KR" sz="1800" dirty="0"/>
              <a:t>Label Data</a:t>
            </a:r>
            <a:r>
              <a:rPr lang="ko-KR" altLang="en-US" sz="1800" dirty="0"/>
              <a:t>의 </a:t>
            </a:r>
            <a:r>
              <a:rPr lang="en-US" altLang="ko-KR" sz="1800" dirty="0"/>
              <a:t>Diversity </a:t>
            </a:r>
            <a:r>
              <a:rPr lang="ko-KR" altLang="en-US" sz="1800" dirty="0" err="1"/>
              <a:t>미반영</a:t>
            </a:r>
            <a:r>
              <a:rPr lang="en-US" altLang="ko-KR" sz="1800" dirty="0"/>
              <a:t>, SSL </a:t>
            </a:r>
            <a:r>
              <a:rPr lang="ko-KR" altLang="en-US" sz="1800" dirty="0"/>
              <a:t>모델 학습간 </a:t>
            </a:r>
            <a:r>
              <a:rPr lang="en-US" altLang="ko-KR" sz="1800" dirty="0"/>
              <a:t>Label Data </a:t>
            </a:r>
            <a:r>
              <a:rPr lang="ko-KR" altLang="en-US" sz="1800" dirty="0"/>
              <a:t>부족＂ 문제를 해결하겠다</a:t>
            </a:r>
            <a:r>
              <a:rPr lang="en-US" altLang="ko-KR" sz="1800" dirty="0"/>
              <a:t>. 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1929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Problem Definition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1D318-9A59-472B-B6C3-5095498DA56F}"/>
              </a:ext>
            </a:extLst>
          </p:cNvPr>
          <p:cNvSpPr txBox="1"/>
          <p:nvPr/>
        </p:nvSpPr>
        <p:spPr>
          <a:xfrm>
            <a:off x="425957" y="1354120"/>
            <a:ext cx="10899768" cy="48495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Active learning</a:t>
            </a:r>
            <a:r>
              <a:rPr lang="ko-KR" altLang="en-US" sz="2000" dirty="0"/>
              <a:t>은 정보 가치가 높은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데이터를 우선적으로 </a:t>
            </a:r>
            <a:r>
              <a:rPr lang="en-US" altLang="ko-KR" sz="2000" dirty="0"/>
              <a:t>Labeling </a:t>
            </a:r>
            <a:r>
              <a:rPr lang="ko-KR" altLang="en-US" sz="2000" dirty="0"/>
              <a:t>하여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최소한의 </a:t>
            </a:r>
            <a:r>
              <a:rPr lang="en-US" altLang="ko-KR" sz="2000" dirty="0"/>
              <a:t>Label Data</a:t>
            </a:r>
            <a:r>
              <a:rPr lang="ko-KR" altLang="en-US" sz="2000" dirty="0"/>
              <a:t>로 전체 데이터셋을 활용했을 때의 성능에 가깝게 만드는 방법이다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이때 </a:t>
            </a:r>
            <a:r>
              <a:rPr lang="en-US" altLang="ko-KR" sz="2000" dirty="0"/>
              <a:t>Active learning</a:t>
            </a:r>
            <a:r>
              <a:rPr lang="ko-KR" altLang="en-US" sz="2000" dirty="0"/>
              <a:t>으로 </a:t>
            </a:r>
            <a:r>
              <a:rPr lang="en-US" altLang="ko-KR" sz="2000" dirty="0"/>
              <a:t>Unlabeled </a:t>
            </a:r>
            <a:r>
              <a:rPr lang="ko-KR" altLang="en-US" sz="2000" dirty="0"/>
              <a:t>데이터를 선별할 때 어떤 기준을 </a:t>
            </a:r>
            <a:r>
              <a:rPr lang="ko-KR" altLang="en-US" sz="2000" dirty="0" err="1"/>
              <a:t>활용하냐에</a:t>
            </a:r>
            <a:r>
              <a:rPr lang="ko-KR" altLang="en-US" sz="2000" dirty="0"/>
              <a:t> 따라 </a:t>
            </a:r>
            <a:endParaRPr lang="en-US" altLang="ko-KR" sz="2000" dirty="0"/>
          </a:p>
          <a:p>
            <a:r>
              <a:rPr lang="en-US" altLang="ko-KR" sz="2000" dirty="0"/>
              <a:t>Sampling </a:t>
            </a:r>
            <a:r>
              <a:rPr lang="ko-KR" altLang="en-US" sz="2000" dirty="0"/>
              <a:t>데이터가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데이터셋의 정보를 반영하도록 해줄 수 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본 연구에서는 </a:t>
            </a:r>
            <a:r>
              <a:rPr lang="en-US" altLang="ko-KR" sz="2000" dirty="0"/>
              <a:t>Active learning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Label Data</a:t>
            </a:r>
            <a:r>
              <a:rPr lang="ko-KR" altLang="en-US" sz="2000" dirty="0"/>
              <a:t>가 데이터 셋의 </a:t>
            </a:r>
            <a:r>
              <a:rPr lang="en-US" altLang="ko-KR" sz="2000" dirty="0"/>
              <a:t>Diversity</a:t>
            </a:r>
            <a:r>
              <a:rPr lang="ko-KR" altLang="en-US" sz="2000" dirty="0"/>
              <a:t>를 반영하면서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동시에 다수의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Data</a:t>
            </a:r>
            <a:r>
              <a:rPr lang="ko-KR" altLang="en-US" sz="2000" dirty="0"/>
              <a:t>의 대표성을 띌 수 있도록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즉</a:t>
            </a:r>
            <a:r>
              <a:rPr lang="en-US" altLang="ko-KR" sz="2000" dirty="0"/>
              <a:t>, Active learning</a:t>
            </a:r>
            <a:r>
              <a:rPr lang="ko-KR" altLang="en-US" sz="2000" dirty="0"/>
              <a:t>을 통해 </a:t>
            </a:r>
            <a:r>
              <a:rPr lang="en-US" altLang="ko-KR" sz="2000" dirty="0" err="1"/>
              <a:t>Unlabel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데이터의 대표할 수 있는 </a:t>
            </a:r>
            <a:r>
              <a:rPr lang="en-US" altLang="ko-KR" sz="2000" dirty="0"/>
              <a:t>Data</a:t>
            </a:r>
            <a:r>
              <a:rPr lang="ko-KR" altLang="en-US" sz="2000" dirty="0"/>
              <a:t>들을 </a:t>
            </a:r>
            <a:r>
              <a:rPr lang="en-US" altLang="ko-KR" sz="2000" dirty="0"/>
              <a:t>Labeling </a:t>
            </a:r>
            <a:r>
              <a:rPr lang="ko-KR" altLang="en-US" sz="2000" dirty="0"/>
              <a:t>함으로써</a:t>
            </a:r>
            <a:r>
              <a:rPr lang="en-US" altLang="ko-KR" sz="2000" dirty="0"/>
              <a:t>, </a:t>
            </a:r>
          </a:p>
          <a:p>
            <a:r>
              <a:rPr lang="en-US" altLang="ko-KR" sz="2000" dirty="0"/>
              <a:t>SSL</a:t>
            </a:r>
            <a:r>
              <a:rPr lang="ko-KR" altLang="en-US" sz="2000" dirty="0"/>
              <a:t>의 모델 성능에 기대지 않아 모델 오류를 피함과 동시에 높은 신뢰도의 </a:t>
            </a:r>
            <a:r>
              <a:rPr lang="en-US" altLang="ko-KR" sz="2000" dirty="0"/>
              <a:t>Pseudo Labeling</a:t>
            </a:r>
            <a:r>
              <a:rPr lang="ko-KR" altLang="en-US" sz="2000" dirty="0"/>
              <a:t>이 가능해진다</a:t>
            </a:r>
            <a:r>
              <a:rPr lang="en-US" altLang="ko-KR" sz="2000" dirty="0"/>
              <a:t>. </a:t>
            </a:r>
            <a:r>
              <a:rPr lang="ko-KR" altLang="en-US" sz="2000" dirty="0"/>
              <a:t>더불어 </a:t>
            </a:r>
            <a:r>
              <a:rPr lang="en-US" altLang="ko-KR" sz="2000" dirty="0"/>
              <a:t>Label</a:t>
            </a:r>
            <a:r>
              <a:rPr lang="ko-KR" altLang="en-US" sz="2000" dirty="0"/>
              <a:t> </a:t>
            </a:r>
            <a:r>
              <a:rPr lang="en-US" altLang="ko-KR" sz="2000" dirty="0"/>
              <a:t>Data</a:t>
            </a:r>
            <a:r>
              <a:rPr lang="ko-KR" altLang="en-US" sz="2000" dirty="0"/>
              <a:t>가 데이터 셋의 </a:t>
            </a:r>
            <a:r>
              <a:rPr lang="en-US" altLang="ko-KR" sz="2000" dirty="0"/>
              <a:t>Diversity</a:t>
            </a:r>
            <a:r>
              <a:rPr lang="ko-KR" altLang="en-US" sz="2000" dirty="0"/>
              <a:t>를 포함하여 </a:t>
            </a:r>
            <a:r>
              <a:rPr lang="en-US" altLang="ko-KR" sz="2000" dirty="0"/>
              <a:t>Sampling bias</a:t>
            </a:r>
            <a:r>
              <a:rPr lang="ko-KR" altLang="en-US" sz="2000" dirty="0"/>
              <a:t>을 방지한다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07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7D743-86A9-4348-9C4D-1D8A284A2A6A}"/>
              </a:ext>
            </a:extLst>
          </p:cNvPr>
          <p:cNvSpPr txBox="1"/>
          <p:nvPr/>
        </p:nvSpPr>
        <p:spPr>
          <a:xfrm>
            <a:off x="3340291" y="1907505"/>
            <a:ext cx="5527790" cy="8463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2. Related 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6F76-6000-4317-A3AE-510EAA9281B3}"/>
              </a:ext>
            </a:extLst>
          </p:cNvPr>
          <p:cNvSpPr txBox="1"/>
          <p:nvPr/>
        </p:nvSpPr>
        <p:spPr>
          <a:xfrm>
            <a:off x="3917641" y="3722192"/>
            <a:ext cx="4373090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Semi-supervised learning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bg1"/>
                </a:solidFill>
              </a:rPr>
              <a:t>Active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learning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Coreset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3160A2-771B-414E-93EB-4B91A1CE7EB0}"/>
              </a:ext>
            </a:extLst>
          </p:cNvPr>
          <p:cNvCxnSpPr>
            <a:cxnSpLocks/>
          </p:cNvCxnSpPr>
          <p:nvPr/>
        </p:nvCxnSpPr>
        <p:spPr>
          <a:xfrm>
            <a:off x="4739157" y="3316407"/>
            <a:ext cx="26106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C6D239B-7BC4-4C4E-805F-13E0D051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968" y="278303"/>
            <a:ext cx="8115913" cy="695575"/>
          </a:xfrm>
        </p:spPr>
        <p:txBody>
          <a:bodyPr/>
          <a:lstStyle/>
          <a:p>
            <a:r>
              <a:rPr lang="en-US" altLang="ko-KR" dirty="0"/>
              <a:t>2. Related work – </a:t>
            </a:r>
            <a:r>
              <a:rPr lang="en-US" altLang="ko-KR" dirty="0" err="1"/>
              <a:t>Semisupervised</a:t>
            </a:r>
            <a:r>
              <a:rPr lang="en-US" altLang="ko-KR" dirty="0"/>
              <a:t> learning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59F8B-3E91-C7D9-56AC-2BC29ABFECF9}"/>
              </a:ext>
            </a:extLst>
          </p:cNvPr>
          <p:cNvSpPr txBox="1"/>
          <p:nvPr/>
        </p:nvSpPr>
        <p:spPr>
          <a:xfrm>
            <a:off x="602421" y="4400822"/>
            <a:ext cx="10274126" cy="448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Supervised learning</a:t>
            </a:r>
            <a:r>
              <a:rPr lang="ko-KR" altLang="en-US" sz="2000" dirty="0"/>
              <a:t>은 </a:t>
            </a:r>
            <a:r>
              <a:rPr lang="en-US" altLang="ko-KR" sz="2000" dirty="0"/>
              <a:t>Labeling cost</a:t>
            </a:r>
            <a:r>
              <a:rPr lang="ko-KR" altLang="en-US" sz="2000" dirty="0"/>
              <a:t>로 비싼 영역에는 적용하기 어렵다는 단점이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2FE6B-2C09-86FF-E9D1-382F7BA54310}"/>
              </a:ext>
            </a:extLst>
          </p:cNvPr>
          <p:cNvSpPr txBox="1"/>
          <p:nvPr/>
        </p:nvSpPr>
        <p:spPr>
          <a:xfrm>
            <a:off x="602421" y="5019763"/>
            <a:ext cx="10274126" cy="8484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2000" dirty="0"/>
              <a:t>Unsupervised learning </a:t>
            </a:r>
            <a:r>
              <a:rPr lang="ko-KR" altLang="en-US" sz="2000" dirty="0"/>
              <a:t>은 </a:t>
            </a:r>
            <a:r>
              <a:rPr lang="en-US" altLang="ko-KR" sz="2000" dirty="0"/>
              <a:t>Label </a:t>
            </a:r>
            <a:r>
              <a:rPr lang="ko-KR" altLang="en-US" sz="2000" dirty="0"/>
              <a:t>데이터를 활용하는 모델 대비 성능 정확도가 떨어진다는 단점이 있다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C7CDB-7710-B9F5-EAC0-35C71E5A4A76}"/>
              </a:ext>
            </a:extLst>
          </p:cNvPr>
          <p:cNvSpPr txBox="1"/>
          <p:nvPr/>
        </p:nvSpPr>
        <p:spPr>
          <a:xfrm>
            <a:off x="602421" y="5990655"/>
            <a:ext cx="10274126" cy="5195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 sz="2400">
                <a:solidFill>
                  <a:srgbClr val="18181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dirty="0"/>
              <a:t>Semi-supervised learning</a:t>
            </a:r>
            <a:r>
              <a:rPr lang="ko-KR" altLang="en-US" dirty="0"/>
              <a:t>은 </a:t>
            </a:r>
            <a:r>
              <a:rPr lang="en-US" altLang="ko-KR" dirty="0"/>
              <a:t>SL</a:t>
            </a:r>
            <a:r>
              <a:rPr lang="ko-KR" altLang="en-US" dirty="0"/>
              <a:t>과 </a:t>
            </a:r>
            <a:r>
              <a:rPr lang="en-US" altLang="ko-KR" dirty="0"/>
              <a:t>USL</a:t>
            </a:r>
            <a:r>
              <a:rPr lang="ko-KR" altLang="en-US" dirty="0"/>
              <a:t>의 단점을 보완할 수 있는 방법이다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8B1CBE-3794-FF3C-6B59-943715B4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04" y="1274676"/>
            <a:ext cx="7357391" cy="29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4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3119</Words>
  <Application>Microsoft Office PowerPoint</Application>
  <PresentationFormat>와이드스크린</PresentationFormat>
  <Paragraphs>384</Paragraphs>
  <Slides>34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KoPubWorld돋움체 Bold</vt:lpstr>
      <vt:lpstr>KoPubWorld돋움체 Light</vt:lpstr>
      <vt:lpstr>KoPubWorld돋움체 Medium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Problem Definition – Back ground </vt:lpstr>
      <vt:lpstr>1. Problem Definition</vt:lpstr>
      <vt:lpstr>1. Problem Definition</vt:lpstr>
      <vt:lpstr>1. Problem Definition</vt:lpstr>
      <vt:lpstr>PowerPoint 프레젠테이션</vt:lpstr>
      <vt:lpstr>2. Related work – Semisupervised learning</vt:lpstr>
      <vt:lpstr>2. Related work – Semisupervised learning</vt:lpstr>
      <vt:lpstr>2. Related work – Semisupervised learning</vt:lpstr>
      <vt:lpstr>2. Related work – Semisupervised learning</vt:lpstr>
      <vt:lpstr>2. Related work – Active learning</vt:lpstr>
      <vt:lpstr>2. Related work – Active learning</vt:lpstr>
      <vt:lpstr>2. Related work – Coreset Selection</vt:lpstr>
      <vt:lpstr>2. Related work – Coreset Selection</vt:lpstr>
      <vt:lpstr>2. Related work – Coreset Selection</vt:lpstr>
      <vt:lpstr>PowerPoint 프레젠테이션</vt:lpstr>
      <vt:lpstr>3. Method – Pseudo labeling</vt:lpstr>
      <vt:lpstr>3. Method – Pseudo labeling</vt:lpstr>
      <vt:lpstr>3. Method – Prevent confirmation bias</vt:lpstr>
      <vt:lpstr>3. Method – Choose proper batch size</vt:lpstr>
      <vt:lpstr>3. Method – Choose adjust batch size</vt:lpstr>
      <vt:lpstr>3. Method – Choose adjust batch size</vt:lpstr>
      <vt:lpstr>3. Method – Choose proper batch size</vt:lpstr>
      <vt:lpstr>PowerPoint 프레젠테이션</vt:lpstr>
      <vt:lpstr>4. 추가 방안 – Class prediction by subgraph</vt:lpstr>
      <vt:lpstr>4. 추가 방안 – Class prediction by subgraph</vt:lpstr>
      <vt:lpstr>4. 추가 방안 – Dimension reduction</vt:lpstr>
      <vt:lpstr>PowerPoint 프레젠테이션</vt:lpstr>
      <vt:lpstr>5. 예상 효과</vt:lpstr>
      <vt:lpstr>PowerPoint 프레젠테이션</vt:lpstr>
      <vt:lpstr>제목을 입력하세요</vt:lpstr>
      <vt:lpstr>제목을 입력하세요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타이틀1안</dc:title>
  <dc:creator>changsun.h</dc:creator>
  <cp:lastModifiedBy>Hyeongu Kang</cp:lastModifiedBy>
  <cp:revision>111</cp:revision>
  <dcterms:created xsi:type="dcterms:W3CDTF">2021-10-27T04:57:28Z</dcterms:created>
  <dcterms:modified xsi:type="dcterms:W3CDTF">2022-11-15T13:19:16Z</dcterms:modified>
</cp:coreProperties>
</file>