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FA3D-281A-4F4D-A50E-857383D9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63A29-1D90-4F2D-A528-6FE8D5338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6D1FB-5A12-4030-BE80-BEF4CCE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8C933-0A26-41B9-A0CF-25B0FE9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7C96A-5E41-4318-AAB3-43ADA375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47F2-B0D5-4331-A58B-A75A8A2C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C667F-A7C5-4C45-A123-C084F5F5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DC633-D604-484B-9406-A28AE2BF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C39B3-091D-4175-94F5-4469B142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0713-E5E3-4411-A66A-B6397867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690C08-2EA9-4F5E-B69F-D23D32AB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9E298-7526-40F3-A414-245DD8395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FA6F-479E-4BC5-B4E6-C858242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420C8-4436-46F3-95B6-6DB17F47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CDA3A-B6DF-47E6-86AE-905E9EFE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D41D7-AD22-41CB-8B28-4D5D620F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9DCFD-2D53-4AED-BB5F-8111A80F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42F7B-CFA3-4E89-8F78-51CAB970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0206-DF27-44A2-822C-5A105155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9AA9B-C089-4B01-8992-AE6E24E2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C843E-47BA-4245-AAD2-9EA8DF07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7CFBF-9EE1-411E-869A-3C040304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3E075-57D7-471F-BB75-08771A48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41D96-E9D6-4752-AC9F-4329125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D763-B414-439A-BCBD-7F6596BB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1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573B-4DC8-4ECA-8EE6-9DDFF804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32410-5B18-4CA7-B138-2ACDD53D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7EFCD-DE93-4685-90F1-8154D4FF8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D2577-1873-46C3-A71B-C2F92C91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2AC8E-2C39-4CEE-9C39-7B989EC6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55365-7342-4B13-A2AE-2EA7933C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0AC42-B6A2-4875-9418-3A5C6973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31700-F1BB-4BA5-BEC4-0421733D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54C3A-BB4C-4EE9-BCF3-DF3CD8C0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ACC9D-AF53-4F92-85D7-968C5AB93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4BEF8D-300A-4B76-9396-4D1D108F1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85CC3-03DF-4FB6-89D2-03496E4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A75B4A-8B83-4439-8455-3AB79B9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1022F-E2D9-4C42-9AA4-53CD1998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7D6-8067-44E2-A0F2-10809399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E2096F-C975-455B-841B-C6CC080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0AA1F-FD6E-4715-948A-E46A7261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B486F-9872-4B55-80A2-F6CFBBFF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8C5B8-0C96-481C-8D8E-ECF497F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CFA9F3-5FF9-4ABC-82E5-74B92A2D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A662F-F383-4E05-AF35-798B79F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0EEA-F786-4A94-8C1E-3CFD48A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56B16-759F-443F-A605-1421790D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508AE-67D3-4EDE-B436-7D120906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01768-98F0-452D-9C0F-DEB9A6F7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19D6C-8C04-4E2A-BE2E-EB56A16E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2E779-F2F0-4118-AF55-4EAD7DC2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6FE0-D83B-4F08-8ECA-B1DA6D3C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1C4B3-8B56-422D-B538-5C014F502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01171-67EA-4A73-9959-7FD53E84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275DC-4898-4E49-B7C3-33B7FC8D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45CFD-533E-4604-BD30-31EB2079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DF4D5-0FCD-4242-9E3E-CCB5C3F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4EA94-8782-473B-AC03-1E664D87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19A27-F163-45E0-9DB8-334F9F9F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6B398-C1B2-4B85-AE82-296A74372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5FB1-EC70-4F20-9DE6-4EFF0004D82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3A3BB-ACD2-4500-9AD6-CF2AC3C8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A44ED-BC79-4584-BC0A-EBB3DE08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3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/>
              <p:nvPr/>
            </p:nvSpPr>
            <p:spPr>
              <a:xfrm>
                <a:off x="118334" y="2310063"/>
                <a:ext cx="1806719" cy="1379621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Unlabeled pool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" y="2310063"/>
                <a:ext cx="1806719" cy="1379621"/>
              </a:xfrm>
              <a:prstGeom prst="can">
                <a:avLst/>
              </a:prstGeom>
              <a:blipFill>
                <a:blip r:embed="rId2"/>
                <a:stretch>
                  <a:fillRect l="-1672" r="-1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9BE90EE7-E6B0-4A47-AC7B-A897ED123A91}"/>
                  </a:ext>
                </a:extLst>
              </p:cNvPr>
              <p:cNvSpPr/>
              <p:nvPr/>
            </p:nvSpPr>
            <p:spPr>
              <a:xfrm>
                <a:off x="2566735" y="818149"/>
                <a:ext cx="802106" cy="802106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9BE90EE7-E6B0-4A47-AC7B-A897ED123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35" y="818149"/>
                <a:ext cx="802106" cy="802106"/>
              </a:xfrm>
              <a:prstGeom prst="ca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F3EEAB2-24C5-4F52-8859-E88EA269D97A}"/>
              </a:ext>
            </a:extLst>
          </p:cNvPr>
          <p:cNvSpPr/>
          <p:nvPr/>
        </p:nvSpPr>
        <p:spPr>
          <a:xfrm>
            <a:off x="2526631" y="2310063"/>
            <a:ext cx="1684421" cy="1379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Semi-supervised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Learning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B36990-C7CC-47FF-9F49-DA2FD2422D4E}"/>
              </a:ext>
            </a:extLst>
          </p:cNvPr>
          <p:cNvSpPr/>
          <p:nvPr/>
        </p:nvSpPr>
        <p:spPr>
          <a:xfrm>
            <a:off x="5284714" y="2310063"/>
            <a:ext cx="1684421" cy="1379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Deep learning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원통형 9">
                <a:extLst>
                  <a:ext uri="{FF2B5EF4-FFF2-40B4-BE49-F238E27FC236}">
                    <a16:creationId xmlns:a16="http://schemas.microsoft.com/office/drawing/2014/main" id="{2BCF0D24-AD70-46BA-BC5D-D033819AE4EF}"/>
                  </a:ext>
                </a:extLst>
              </p:cNvPr>
              <p:cNvSpPr/>
              <p:nvPr/>
            </p:nvSpPr>
            <p:spPr>
              <a:xfrm>
                <a:off x="10004587" y="4379497"/>
                <a:ext cx="802106" cy="802106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원통형 9">
                <a:extLst>
                  <a:ext uri="{FF2B5EF4-FFF2-40B4-BE49-F238E27FC236}">
                    <a16:creationId xmlns:a16="http://schemas.microsoft.com/office/drawing/2014/main" id="{2BCF0D24-AD70-46BA-BC5D-D033819AE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587" y="4379497"/>
                <a:ext cx="802106" cy="802106"/>
              </a:xfrm>
              <a:prstGeom prst="ca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5B87A3-2654-4883-B878-F67C54C0707A}"/>
              </a:ext>
            </a:extLst>
          </p:cNvPr>
          <p:cNvSpPr txBox="1"/>
          <p:nvPr/>
        </p:nvSpPr>
        <p:spPr>
          <a:xfrm>
            <a:off x="3368841" y="896036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Labeled</a:t>
            </a:r>
          </a:p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B0B77-BFF5-42D4-A53C-D9621BD34888}"/>
              </a:ext>
            </a:extLst>
          </p:cNvPr>
          <p:cNvSpPr txBox="1"/>
          <p:nvPr/>
        </p:nvSpPr>
        <p:spPr>
          <a:xfrm>
            <a:off x="10801106" y="4457384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Labeled</a:t>
            </a:r>
          </a:p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C150AD-6DD6-40B0-A16D-B588AEC6FED6}"/>
              </a:ext>
            </a:extLst>
          </p:cNvPr>
          <p:cNvCxnSpPr/>
          <p:nvPr/>
        </p:nvCxnSpPr>
        <p:spPr>
          <a:xfrm>
            <a:off x="3368841" y="1710466"/>
            <a:ext cx="0" cy="516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6259A3-25A3-4EF8-BCDF-F82DFECFA1B2}"/>
              </a:ext>
            </a:extLst>
          </p:cNvPr>
          <p:cNvCxnSpPr>
            <a:cxnSpLocks/>
          </p:cNvCxnSpPr>
          <p:nvPr/>
        </p:nvCxnSpPr>
        <p:spPr>
          <a:xfrm>
            <a:off x="10972800" y="3556000"/>
            <a:ext cx="0" cy="65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1E1FC8-56AA-4C3B-AAE2-6CAB13C64CBA}"/>
              </a:ext>
            </a:extLst>
          </p:cNvPr>
          <p:cNvCxnSpPr>
            <a:cxnSpLocks/>
          </p:cNvCxnSpPr>
          <p:nvPr/>
        </p:nvCxnSpPr>
        <p:spPr>
          <a:xfrm>
            <a:off x="2017487" y="2999873"/>
            <a:ext cx="43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B0D341-F69F-45CF-ABE3-68D23428BD4D}"/>
              </a:ext>
            </a:extLst>
          </p:cNvPr>
          <p:cNvCxnSpPr>
            <a:cxnSpLocks/>
          </p:cNvCxnSpPr>
          <p:nvPr/>
        </p:nvCxnSpPr>
        <p:spPr>
          <a:xfrm>
            <a:off x="4327360" y="2999873"/>
            <a:ext cx="810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AACB2A-E0BC-4AE8-9990-A9A76E00CBFB}"/>
              </a:ext>
            </a:extLst>
          </p:cNvPr>
          <p:cNvCxnSpPr>
            <a:cxnSpLocks/>
          </p:cNvCxnSpPr>
          <p:nvPr/>
        </p:nvCxnSpPr>
        <p:spPr>
          <a:xfrm>
            <a:off x="7056044" y="2999873"/>
            <a:ext cx="1071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009E3-3F96-4BA5-8E27-A40AA1AC94EA}"/>
              </a:ext>
            </a:extLst>
          </p:cNvPr>
          <p:cNvCxnSpPr>
            <a:cxnSpLocks/>
          </p:cNvCxnSpPr>
          <p:nvPr/>
        </p:nvCxnSpPr>
        <p:spPr>
          <a:xfrm>
            <a:off x="9652000" y="2999873"/>
            <a:ext cx="478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FB4BD2-DE6B-49AD-930A-DC4E275518EE}"/>
              </a:ext>
            </a:extLst>
          </p:cNvPr>
          <p:cNvCxnSpPr>
            <a:cxnSpLocks/>
          </p:cNvCxnSpPr>
          <p:nvPr/>
        </p:nvCxnSpPr>
        <p:spPr>
          <a:xfrm flipH="1">
            <a:off x="1021693" y="4780549"/>
            <a:ext cx="8798272" cy="69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77266F8-7A8E-4047-8177-29CA3469C117}"/>
              </a:ext>
            </a:extLst>
          </p:cNvPr>
          <p:cNvCxnSpPr>
            <a:cxnSpLocks/>
          </p:cNvCxnSpPr>
          <p:nvPr/>
        </p:nvCxnSpPr>
        <p:spPr>
          <a:xfrm flipV="1">
            <a:off x="1037734" y="3784738"/>
            <a:ext cx="0" cy="103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D6CC1C-DCBF-4F0A-A03D-F58C8499B687}"/>
              </a:ext>
            </a:extLst>
          </p:cNvPr>
          <p:cNvCxnSpPr>
            <a:cxnSpLocks/>
          </p:cNvCxnSpPr>
          <p:nvPr/>
        </p:nvCxnSpPr>
        <p:spPr>
          <a:xfrm flipV="1">
            <a:off x="5905748" y="3770224"/>
            <a:ext cx="0" cy="103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F5A21C5-B83D-46D7-8439-6F865A3FA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459" y="2177890"/>
            <a:ext cx="1630125" cy="157578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A07EFF3-7D50-412F-BB44-5D8A74D8A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161" y="2205585"/>
            <a:ext cx="1498384" cy="12567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D72502-12DE-4A80-B76A-E2FD798D11A6}"/>
              </a:ext>
            </a:extLst>
          </p:cNvPr>
          <p:cNvSpPr txBox="1"/>
          <p:nvPr/>
        </p:nvSpPr>
        <p:spPr>
          <a:xfrm>
            <a:off x="3450389" y="1621499"/>
            <a:ext cx="175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Initial Training</a:t>
            </a:r>
          </a:p>
          <a:p>
            <a:pPr algn="ctr"/>
            <a:r>
              <a:rPr lang="en-US" altLang="ko-KR" dirty="0"/>
              <a:t>Or Pre-training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F5FC0-CB5A-4C6A-876C-86009F41D572}"/>
              </a:ext>
            </a:extLst>
          </p:cNvPr>
          <p:cNvSpPr txBox="1"/>
          <p:nvPr/>
        </p:nvSpPr>
        <p:spPr>
          <a:xfrm>
            <a:off x="1122211" y="4118412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Update dataset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818EA-BDEA-47CC-ABEC-F857CB562463}"/>
              </a:ext>
            </a:extLst>
          </p:cNvPr>
          <p:cNvSpPr txBox="1"/>
          <p:nvPr/>
        </p:nvSpPr>
        <p:spPr>
          <a:xfrm>
            <a:off x="6051238" y="4118412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 model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5A035B-A8C3-4C54-8CA6-C69C0EE590D4}"/>
              </a:ext>
            </a:extLst>
          </p:cNvPr>
          <p:cNvSpPr txBox="1"/>
          <p:nvPr/>
        </p:nvSpPr>
        <p:spPr>
          <a:xfrm>
            <a:off x="7166839" y="2606597"/>
            <a:ext cx="75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35178-E636-4390-AEFB-DA017AEF7032}"/>
              </a:ext>
            </a:extLst>
          </p:cNvPr>
          <p:cNvSpPr txBox="1"/>
          <p:nvPr/>
        </p:nvSpPr>
        <p:spPr>
          <a:xfrm>
            <a:off x="6984950" y="307898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A49E0B-8C5E-48C2-951B-CCA82AAB2B7D}"/>
              </a:ext>
            </a:extLst>
          </p:cNvPr>
          <p:cNvSpPr txBox="1"/>
          <p:nvPr/>
        </p:nvSpPr>
        <p:spPr>
          <a:xfrm>
            <a:off x="4233500" y="260659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pseudo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7C98A8-1A3C-46CD-BDA8-C5A3525C1149}"/>
              </a:ext>
            </a:extLst>
          </p:cNvPr>
          <p:cNvSpPr txBox="1"/>
          <p:nvPr/>
        </p:nvSpPr>
        <p:spPr>
          <a:xfrm>
            <a:off x="4197520" y="307898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334E250-A25C-FCC8-9B80-344C87F91151}"/>
              </a:ext>
            </a:extLst>
          </p:cNvPr>
          <p:cNvSpPr/>
          <p:nvPr/>
        </p:nvSpPr>
        <p:spPr>
          <a:xfrm>
            <a:off x="59311" y="3857341"/>
            <a:ext cx="11835540" cy="2788142"/>
          </a:xfrm>
          <a:prstGeom prst="roundRect">
            <a:avLst>
              <a:gd name="adj" fmla="val 5634"/>
            </a:avLst>
          </a:prstGeom>
          <a:solidFill>
            <a:schemeClr val="accent2">
              <a:alpha val="20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/>
              <p:nvPr/>
            </p:nvSpPr>
            <p:spPr>
              <a:xfrm>
                <a:off x="118334" y="791494"/>
                <a:ext cx="1771342" cy="1756188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Unlabeled pool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" y="791494"/>
                <a:ext cx="1771342" cy="1756188"/>
              </a:xfrm>
              <a:prstGeom prst="can">
                <a:avLst/>
              </a:prstGeom>
              <a:blipFill>
                <a:blip r:embed="rId2"/>
                <a:stretch>
                  <a:fillRect l="-2389" r="-2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DAD71E7-6059-9789-DEAE-B6BA4C244942}"/>
              </a:ext>
            </a:extLst>
          </p:cNvPr>
          <p:cNvSpPr/>
          <p:nvPr/>
        </p:nvSpPr>
        <p:spPr>
          <a:xfrm>
            <a:off x="70711" y="128449"/>
            <a:ext cx="11911740" cy="3101117"/>
          </a:xfrm>
          <a:prstGeom prst="roundRect">
            <a:avLst>
              <a:gd name="adj" fmla="val 7924"/>
            </a:avLst>
          </a:prstGeom>
          <a:solidFill>
            <a:schemeClr val="accent5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E7D6E11-B609-4E55-EAC1-122EAEF63087}"/>
              </a:ext>
            </a:extLst>
          </p:cNvPr>
          <p:cNvGrpSpPr/>
          <p:nvPr/>
        </p:nvGrpSpPr>
        <p:grpSpPr>
          <a:xfrm>
            <a:off x="3562951" y="606531"/>
            <a:ext cx="1509887" cy="2235646"/>
            <a:chOff x="3345982" y="2028205"/>
            <a:chExt cx="1540042" cy="228029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1FAC837-30EA-629A-16C9-810F5DDB11AB}"/>
                </a:ext>
              </a:extLst>
            </p:cNvPr>
            <p:cNvSpPr/>
            <p:nvPr/>
          </p:nvSpPr>
          <p:spPr>
            <a:xfrm>
              <a:off x="3345982" y="2028205"/>
              <a:ext cx="1540042" cy="228029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원통형 4">
                  <a:extLst>
                    <a:ext uri="{FF2B5EF4-FFF2-40B4-BE49-F238E27FC236}">
                      <a16:creationId xmlns:a16="http://schemas.microsoft.com/office/drawing/2014/main" id="{9BE90EE7-E6B0-4A47-AC7B-A897ED123A91}"/>
                    </a:ext>
                  </a:extLst>
                </p:cNvPr>
                <p:cNvSpPr/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원통형 4">
                  <a:extLst>
                    <a:ext uri="{FF2B5EF4-FFF2-40B4-BE49-F238E27FC236}">
                      <a16:creationId xmlns:a16="http://schemas.microsoft.com/office/drawing/2014/main" id="{9BE90EE7-E6B0-4A47-AC7B-A897ED123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blipFill>
                  <a:blip r:embed="rId3"/>
                  <a:stretch>
                    <a:fillRect b="-203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원통형 12">
                  <a:extLst>
                    <a:ext uri="{FF2B5EF4-FFF2-40B4-BE49-F238E27FC236}">
                      <a16:creationId xmlns:a16="http://schemas.microsoft.com/office/drawing/2014/main" id="{B519C57B-155B-F608-6B84-8CFCC44BE91B}"/>
                    </a:ext>
                  </a:extLst>
                </p:cNvPr>
                <p:cNvSpPr/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원통형 12">
                  <a:extLst>
                    <a:ext uri="{FF2B5EF4-FFF2-40B4-BE49-F238E27FC236}">
                      <a16:creationId xmlns:a16="http://schemas.microsoft.com/office/drawing/2014/main" id="{B519C57B-155B-F608-6B84-8CFCC44BE9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blipFill>
                  <a:blip r:embed="rId4"/>
                  <a:stretch>
                    <a:fillRect b="-203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원통형 15">
                  <a:extLst>
                    <a:ext uri="{FF2B5EF4-FFF2-40B4-BE49-F238E27FC236}">
                      <a16:creationId xmlns:a16="http://schemas.microsoft.com/office/drawing/2014/main" id="{4BE15741-881D-5FB9-B0FB-D45125DF3209}"/>
                    </a:ext>
                  </a:extLst>
                </p:cNvPr>
                <p:cNvSpPr/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원통형 15">
                  <a:extLst>
                    <a:ext uri="{FF2B5EF4-FFF2-40B4-BE49-F238E27FC236}">
                      <a16:creationId xmlns:a16="http://schemas.microsoft.com/office/drawing/2014/main" id="{4BE15741-881D-5FB9-B0FB-D45125DF3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blipFill>
                  <a:blip r:embed="rId5"/>
                  <a:stretch>
                    <a:fillRect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55B0B-16BF-BD53-E273-9340E859C7ED}"/>
                </a:ext>
              </a:extLst>
            </p:cNvPr>
            <p:cNvSpPr txBox="1"/>
            <p:nvPr/>
          </p:nvSpPr>
          <p:spPr>
            <a:xfrm>
              <a:off x="3994801" y="2561636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89EFBC-2A6B-8981-4726-A7DEA4802472}"/>
                </a:ext>
              </a:extLst>
            </p:cNvPr>
            <p:cNvSpPr txBox="1"/>
            <p:nvPr/>
          </p:nvSpPr>
          <p:spPr>
            <a:xfrm>
              <a:off x="3994801" y="3317839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E1DD88-FD5F-B2C5-1F10-66CD71E23B08}"/>
              </a:ext>
            </a:extLst>
          </p:cNvPr>
          <p:cNvSpPr/>
          <p:nvPr/>
        </p:nvSpPr>
        <p:spPr>
          <a:xfrm>
            <a:off x="6078246" y="608718"/>
            <a:ext cx="2646654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SC1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451067-129B-30CD-1F2B-9B260D738F5F}"/>
              </a:ext>
            </a:extLst>
          </p:cNvPr>
          <p:cNvSpPr/>
          <p:nvPr/>
        </p:nvSpPr>
        <p:spPr>
          <a:xfrm>
            <a:off x="6078246" y="1359169"/>
            <a:ext cx="2646654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ith</a:t>
            </a:r>
            <a:r>
              <a:rPr lang="en-US" altLang="ko-KR" dirty="0">
                <a:solidFill>
                  <a:schemeClr val="tx1"/>
                </a:solidFill>
              </a:rPr>
              <a:t> SC1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B629FB-8F18-D778-6764-09B06E025972}"/>
              </a:ext>
            </a:extLst>
          </p:cNvPr>
          <p:cNvSpPr/>
          <p:nvPr/>
        </p:nvSpPr>
        <p:spPr>
          <a:xfrm>
            <a:off x="6078247" y="2072271"/>
            <a:ext cx="2646654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Pth</a:t>
            </a:r>
            <a:r>
              <a:rPr lang="en-US" altLang="ko-KR" dirty="0">
                <a:solidFill>
                  <a:schemeClr val="tx1"/>
                </a:solidFill>
              </a:rPr>
              <a:t> SC1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4EAE87-F79D-151E-154E-4E16E7FB2985}"/>
              </a:ext>
            </a:extLst>
          </p:cNvPr>
          <p:cNvSpPr txBox="1"/>
          <p:nvPr/>
        </p:nvSpPr>
        <p:spPr>
          <a:xfrm>
            <a:off x="7299434" y="1041930"/>
            <a:ext cx="231342" cy="363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5B39B-050D-7B3B-132E-F038D4BDBF0D}"/>
              </a:ext>
            </a:extLst>
          </p:cNvPr>
          <p:cNvSpPr txBox="1"/>
          <p:nvPr/>
        </p:nvSpPr>
        <p:spPr>
          <a:xfrm>
            <a:off x="7299434" y="1783326"/>
            <a:ext cx="231342" cy="363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dirty="0"/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B7AAFC-CC20-EF6D-900D-0AFDE8CBB6BC}"/>
              </a:ext>
            </a:extLst>
          </p:cNvPr>
          <p:cNvSpPr/>
          <p:nvPr/>
        </p:nvSpPr>
        <p:spPr>
          <a:xfrm>
            <a:off x="6087302" y="2775157"/>
            <a:ext cx="2637598" cy="377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SC2 Original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820BEB-E014-F947-9867-CDD23EC7B30A}"/>
                  </a:ext>
                </a:extLst>
              </p:cNvPr>
              <p:cNvSpPr txBox="1"/>
              <p:nvPr/>
            </p:nvSpPr>
            <p:spPr>
              <a:xfrm>
                <a:off x="3563676" y="214343"/>
                <a:ext cx="1549299" cy="362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Label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820BEB-E014-F947-9867-CDD23EC7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676" y="214343"/>
                <a:ext cx="1549299" cy="362100"/>
              </a:xfrm>
              <a:prstGeom prst="rect">
                <a:avLst/>
              </a:prstGeom>
              <a:blipFill>
                <a:blip r:embed="rId6"/>
                <a:stretch>
                  <a:fillRect l="-3937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FB0571-CEFB-0BA3-4740-362C9D9442DC}"/>
                  </a:ext>
                </a:extLst>
              </p:cNvPr>
              <p:cNvSpPr txBox="1"/>
              <p:nvPr/>
            </p:nvSpPr>
            <p:spPr>
              <a:xfrm>
                <a:off x="5719737" y="117683"/>
                <a:ext cx="3399718" cy="362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Pseudo Label data(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FB0571-CEFB-0BA3-4740-362C9D94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737" y="117683"/>
                <a:ext cx="3399718" cy="362100"/>
              </a:xfrm>
              <a:prstGeom prst="rect">
                <a:avLst/>
              </a:prstGeom>
              <a:blipFill>
                <a:blip r:embed="rId7"/>
                <a:stretch>
                  <a:fillRect l="-1971" t="-8333" r="-143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직사각형 74">
            <a:extLst>
              <a:ext uri="{FF2B5EF4-FFF2-40B4-BE49-F238E27FC236}">
                <a16:creationId xmlns:a16="http://schemas.microsoft.com/office/drawing/2014/main" id="{5D97DEB3-C3B9-6D55-EFBE-9B166FA87620}"/>
              </a:ext>
            </a:extLst>
          </p:cNvPr>
          <p:cNvSpPr/>
          <p:nvPr/>
        </p:nvSpPr>
        <p:spPr>
          <a:xfrm>
            <a:off x="10352491" y="1176046"/>
            <a:ext cx="1458509" cy="135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Deep learning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8B055A0-A7DE-3913-28B2-D2E6BECC9376}"/>
              </a:ext>
            </a:extLst>
          </p:cNvPr>
          <p:cNvCxnSpPr>
            <a:cxnSpLocks/>
          </p:cNvCxnSpPr>
          <p:nvPr/>
        </p:nvCxnSpPr>
        <p:spPr>
          <a:xfrm>
            <a:off x="9195655" y="1734589"/>
            <a:ext cx="1020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D00CBE-5C95-F936-6E41-F2E077FD7FCC}"/>
              </a:ext>
            </a:extLst>
          </p:cNvPr>
          <p:cNvSpPr txBox="1"/>
          <p:nvPr/>
        </p:nvSpPr>
        <p:spPr>
          <a:xfrm>
            <a:off x="9162781" y="1266663"/>
            <a:ext cx="986473" cy="362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원통형 80">
                <a:extLst>
                  <a:ext uri="{FF2B5EF4-FFF2-40B4-BE49-F238E27FC236}">
                    <a16:creationId xmlns:a16="http://schemas.microsoft.com/office/drawing/2014/main" id="{B2C3871D-D29E-2AAA-AC6E-E512F3E064A8}"/>
                  </a:ext>
                </a:extLst>
              </p:cNvPr>
              <p:cNvSpPr/>
              <p:nvPr/>
            </p:nvSpPr>
            <p:spPr>
              <a:xfrm>
                <a:off x="118334" y="4339893"/>
                <a:ext cx="1806719" cy="1791262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Feature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1" name="원통형 80">
                <a:extLst>
                  <a:ext uri="{FF2B5EF4-FFF2-40B4-BE49-F238E27FC236}">
                    <a16:creationId xmlns:a16="http://schemas.microsoft.com/office/drawing/2014/main" id="{B2C3871D-D29E-2AAA-AC6E-E512F3E06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" y="4339893"/>
                <a:ext cx="1806719" cy="1791262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04B83D3-7722-C1D1-072F-C5F9343F6045}"/>
              </a:ext>
            </a:extLst>
          </p:cNvPr>
          <p:cNvCxnSpPr>
            <a:cxnSpLocks/>
          </p:cNvCxnSpPr>
          <p:nvPr/>
        </p:nvCxnSpPr>
        <p:spPr>
          <a:xfrm>
            <a:off x="1991723" y="5055946"/>
            <a:ext cx="1303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C78F26A-E27D-0409-D5DA-CF0EB4CDDE99}"/>
              </a:ext>
            </a:extLst>
          </p:cNvPr>
          <p:cNvSpPr txBox="1"/>
          <p:nvPr/>
        </p:nvSpPr>
        <p:spPr>
          <a:xfrm>
            <a:off x="2064497" y="4315686"/>
            <a:ext cx="110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Coreset</a:t>
            </a:r>
          </a:p>
          <a:p>
            <a:pPr algn="ctr"/>
            <a:r>
              <a:rPr lang="en-US" altLang="ko-KR" dirty="0"/>
              <a:t>selection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D6A57-399A-F1C4-D638-D1AF950D2EAF}"/>
              </a:ext>
            </a:extLst>
          </p:cNvPr>
          <p:cNvSpPr txBox="1"/>
          <p:nvPr/>
        </p:nvSpPr>
        <p:spPr>
          <a:xfrm>
            <a:off x="1980501" y="5152198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 Iteration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219302D-7B60-1CDE-4424-B5969D9EACE6}"/>
              </a:ext>
            </a:extLst>
          </p:cNvPr>
          <p:cNvGrpSpPr/>
          <p:nvPr/>
        </p:nvGrpSpPr>
        <p:grpSpPr>
          <a:xfrm>
            <a:off x="3562951" y="3976744"/>
            <a:ext cx="1509887" cy="2235646"/>
            <a:chOff x="3345982" y="2028205"/>
            <a:chExt cx="1540042" cy="2280295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F8771CE-BCFD-DA72-9385-F7D16E6B7863}"/>
                </a:ext>
              </a:extLst>
            </p:cNvPr>
            <p:cNvSpPr/>
            <p:nvPr/>
          </p:nvSpPr>
          <p:spPr>
            <a:xfrm>
              <a:off x="3345982" y="2028205"/>
              <a:ext cx="1540042" cy="2280295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원통형 131">
                  <a:extLst>
                    <a:ext uri="{FF2B5EF4-FFF2-40B4-BE49-F238E27FC236}">
                      <a16:creationId xmlns:a16="http://schemas.microsoft.com/office/drawing/2014/main" id="{F32AE234-F770-BFFC-67DE-91AB81FBF7CC}"/>
                    </a:ext>
                  </a:extLst>
                </p:cNvPr>
                <p:cNvSpPr/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원통형 131">
                  <a:extLst>
                    <a:ext uri="{FF2B5EF4-FFF2-40B4-BE49-F238E27FC236}">
                      <a16:creationId xmlns:a16="http://schemas.microsoft.com/office/drawing/2014/main" id="{F32AE234-F770-BFFC-67DE-91AB81FBF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2176625"/>
                  <a:ext cx="1207192" cy="385011"/>
                </a:xfrm>
                <a:prstGeom prst="can">
                  <a:avLst/>
                </a:prstGeom>
                <a:blipFill>
                  <a:blip r:embed="rId9"/>
                  <a:stretch>
                    <a:fillRect b="-2031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원통형 132">
                  <a:extLst>
                    <a:ext uri="{FF2B5EF4-FFF2-40B4-BE49-F238E27FC236}">
                      <a16:creationId xmlns:a16="http://schemas.microsoft.com/office/drawing/2014/main" id="{9EFFE34D-10D5-B188-864E-21955B56C720}"/>
                    </a:ext>
                  </a:extLst>
                </p:cNvPr>
                <p:cNvSpPr/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원통형 132">
                  <a:extLst>
                    <a:ext uri="{FF2B5EF4-FFF2-40B4-BE49-F238E27FC236}">
                      <a16:creationId xmlns:a16="http://schemas.microsoft.com/office/drawing/2014/main" id="{9EFFE34D-10D5-B188-864E-21955B56C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164" y="2938725"/>
                  <a:ext cx="1207192" cy="385011"/>
                </a:xfrm>
                <a:prstGeom prst="can">
                  <a:avLst/>
                </a:prstGeom>
                <a:blipFill>
                  <a:blip r:embed="rId10"/>
                  <a:stretch>
                    <a:fillRect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원통형 133">
                  <a:extLst>
                    <a:ext uri="{FF2B5EF4-FFF2-40B4-BE49-F238E27FC236}">
                      <a16:creationId xmlns:a16="http://schemas.microsoft.com/office/drawing/2014/main" id="{B725744A-6BA2-3465-E368-1013DBEC49FE}"/>
                    </a:ext>
                  </a:extLst>
                </p:cNvPr>
                <p:cNvSpPr/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" name="원통형 133">
                  <a:extLst>
                    <a:ext uri="{FF2B5EF4-FFF2-40B4-BE49-F238E27FC236}">
                      <a16:creationId xmlns:a16="http://schemas.microsoft.com/office/drawing/2014/main" id="{B725744A-6BA2-3465-E368-1013DBEC49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86" y="3678645"/>
                  <a:ext cx="1207192" cy="385011"/>
                </a:xfrm>
                <a:prstGeom prst="can">
                  <a:avLst/>
                </a:prstGeom>
                <a:blipFill>
                  <a:blip r:embed="rId11"/>
                  <a:stretch>
                    <a:fillRect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FB5BA76-6D68-3510-8E8B-58ADAB1F03B2}"/>
                </a:ext>
              </a:extLst>
            </p:cNvPr>
            <p:cNvSpPr txBox="1"/>
            <p:nvPr/>
          </p:nvSpPr>
          <p:spPr>
            <a:xfrm>
              <a:off x="3994801" y="2561636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3A0E09A-2DB6-BC6E-D283-7FD170F7EF03}"/>
                </a:ext>
              </a:extLst>
            </p:cNvPr>
            <p:cNvSpPr txBox="1"/>
            <p:nvPr/>
          </p:nvSpPr>
          <p:spPr>
            <a:xfrm>
              <a:off x="3994801" y="3317839"/>
              <a:ext cx="235962" cy="37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  <a:p>
              <a:pPr algn="ctr">
                <a:lnSpc>
                  <a:spcPct val="30000"/>
                </a:lnSpc>
              </a:pPr>
              <a:r>
                <a:rPr lang="en-US" altLang="ko-KR" dirty="0"/>
                <a:t>.</a:t>
              </a: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934ECFC5-091D-EB52-F9E2-B419E13BD07B}"/>
              </a:ext>
            </a:extLst>
          </p:cNvPr>
          <p:cNvCxnSpPr>
            <a:stCxn id="132" idx="4"/>
            <a:endCxn id="26" idx="1"/>
          </p:cNvCxnSpPr>
          <p:nvPr/>
        </p:nvCxnSpPr>
        <p:spPr>
          <a:xfrm flipV="1">
            <a:off x="4906513" y="797454"/>
            <a:ext cx="1171733" cy="35135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45E4AD1-8AE1-EF9B-A26C-2760E9C733B9}"/>
              </a:ext>
            </a:extLst>
          </p:cNvPr>
          <p:cNvCxnSpPr>
            <a:stCxn id="133" idx="4"/>
            <a:endCxn id="28" idx="1"/>
          </p:cNvCxnSpPr>
          <p:nvPr/>
        </p:nvCxnSpPr>
        <p:spPr>
          <a:xfrm flipV="1">
            <a:off x="4912374" y="1547905"/>
            <a:ext cx="1165872" cy="3510267"/>
          </a:xfrm>
          <a:prstGeom prst="bentConnector3">
            <a:avLst>
              <a:gd name="adj1" fmla="val 638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BDA071FF-C334-38EB-8DAD-22C220EF1D6B}"/>
              </a:ext>
            </a:extLst>
          </p:cNvPr>
          <p:cNvCxnSpPr>
            <a:stCxn id="134" idx="4"/>
            <a:endCxn id="30" idx="1"/>
          </p:cNvCxnSpPr>
          <p:nvPr/>
        </p:nvCxnSpPr>
        <p:spPr>
          <a:xfrm flipV="1">
            <a:off x="4906513" y="2261007"/>
            <a:ext cx="1171734" cy="3522597"/>
          </a:xfrm>
          <a:prstGeom prst="bentConnector3">
            <a:avLst>
              <a:gd name="adj1" fmla="val 776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1D36F4D6-A0EA-8FA7-C9FE-EDBB87926972}"/>
              </a:ext>
            </a:extLst>
          </p:cNvPr>
          <p:cNvCxnSpPr>
            <a:cxnSpLocks/>
            <a:stCxn id="131" idx="2"/>
            <a:endCxn id="59" idx="3"/>
          </p:cNvCxnSpPr>
          <p:nvPr/>
        </p:nvCxnSpPr>
        <p:spPr>
          <a:xfrm rot="5400000" flipH="1" flipV="1">
            <a:off x="4897148" y="2384639"/>
            <a:ext cx="3248497" cy="4407005"/>
          </a:xfrm>
          <a:prstGeom prst="bentConnector4">
            <a:avLst>
              <a:gd name="adj1" fmla="val -7037"/>
              <a:gd name="adj2" fmla="val 105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0782187B-8366-DB35-6461-963EA6E4AE4F}"/>
              </a:ext>
            </a:extLst>
          </p:cNvPr>
          <p:cNvCxnSpPr>
            <a:stCxn id="5" idx="2"/>
            <a:endCxn id="132" idx="2"/>
          </p:cNvCxnSpPr>
          <p:nvPr/>
        </p:nvCxnSpPr>
        <p:spPr>
          <a:xfrm rot="10800000" flipV="1">
            <a:off x="3722959" y="940780"/>
            <a:ext cx="12700" cy="337021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507EF475-50E0-8254-C834-D2CBE83A8817}"/>
              </a:ext>
            </a:extLst>
          </p:cNvPr>
          <p:cNvCxnSpPr>
            <a:stCxn id="13" idx="2"/>
            <a:endCxn id="133" idx="2"/>
          </p:cNvCxnSpPr>
          <p:nvPr/>
        </p:nvCxnSpPr>
        <p:spPr>
          <a:xfrm rot="10800000" flipV="1">
            <a:off x="3728820" y="1687958"/>
            <a:ext cx="12700" cy="3370213"/>
          </a:xfrm>
          <a:prstGeom prst="bentConnector3">
            <a:avLst>
              <a:gd name="adj1" fmla="val 25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9535E056-51C9-3A9D-BC47-60E488C76E03}"/>
              </a:ext>
            </a:extLst>
          </p:cNvPr>
          <p:cNvCxnSpPr>
            <a:stCxn id="16" idx="2"/>
            <a:endCxn id="134" idx="2"/>
          </p:cNvCxnSpPr>
          <p:nvPr/>
        </p:nvCxnSpPr>
        <p:spPr>
          <a:xfrm rot="10800000" flipV="1">
            <a:off x="3722959" y="2413390"/>
            <a:ext cx="12700" cy="3370213"/>
          </a:xfrm>
          <a:prstGeom prst="bentConnector3">
            <a:avLst>
              <a:gd name="adj1" fmla="val 3225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2A92DE5-4BD2-A81F-D58D-1651B480D62E}"/>
              </a:ext>
            </a:extLst>
          </p:cNvPr>
          <p:cNvSpPr txBox="1"/>
          <p:nvPr/>
        </p:nvSpPr>
        <p:spPr>
          <a:xfrm>
            <a:off x="8951806" y="38940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SC2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0FCADE-B780-3230-8CE0-D90AA16A92AA}"/>
              </a:ext>
            </a:extLst>
          </p:cNvPr>
          <p:cNvSpPr txBox="1"/>
          <p:nvPr/>
        </p:nvSpPr>
        <p:spPr>
          <a:xfrm>
            <a:off x="5814444" y="39034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SC1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380F5C3-1A62-63B0-6436-0C82B1DC65A7}"/>
              </a:ext>
            </a:extLst>
          </p:cNvPr>
          <p:cNvCxnSpPr>
            <a:cxnSpLocks/>
          </p:cNvCxnSpPr>
          <p:nvPr/>
        </p:nvCxnSpPr>
        <p:spPr>
          <a:xfrm>
            <a:off x="1280230" y="2699423"/>
            <a:ext cx="0" cy="1478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F6E1A80-8153-D31D-F4E1-607C991EFA32}"/>
              </a:ext>
            </a:extLst>
          </p:cNvPr>
          <p:cNvSpPr txBox="1"/>
          <p:nvPr/>
        </p:nvSpPr>
        <p:spPr>
          <a:xfrm>
            <a:off x="1361383" y="3211010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</a:p>
          <a:p>
            <a:pPr algn="ctr"/>
            <a:r>
              <a:rPr lang="en-US" altLang="ko-KR" dirty="0"/>
              <a:t>Extraction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1E1A35-AA86-1099-7E40-C3A766145D7C}"/>
              </a:ext>
            </a:extLst>
          </p:cNvPr>
          <p:cNvSpPr txBox="1"/>
          <p:nvPr/>
        </p:nvSpPr>
        <p:spPr>
          <a:xfrm>
            <a:off x="59311" y="1435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&lt;Original dimension&gt;</a:t>
            </a:r>
            <a:endParaRPr lang="ko-KR" alt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2FBB06F-1076-0E68-72BB-348D089D7523}"/>
              </a:ext>
            </a:extLst>
          </p:cNvPr>
          <p:cNvSpPr txBox="1"/>
          <p:nvPr/>
        </p:nvSpPr>
        <p:spPr>
          <a:xfrm>
            <a:off x="-47207" y="6225084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&lt;Feature dimension&gt;</a:t>
            </a:r>
            <a:endParaRPr lang="ko-KR" altLang="en-US" dirty="0"/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D5D1276E-6F9E-80C0-43AB-B896B4C4F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30" y="4258111"/>
            <a:ext cx="2651433" cy="2045390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120A74FD-D80C-BDB4-8728-DD9CE8DBE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883" y="4279118"/>
            <a:ext cx="2129991" cy="2057481"/>
          </a:xfrm>
          <a:prstGeom prst="rect">
            <a:avLst/>
          </a:prstGeom>
        </p:spPr>
      </p:pic>
      <p:sp>
        <p:nvSpPr>
          <p:cNvPr id="190" name="왼쪽 대괄호 189">
            <a:extLst>
              <a:ext uri="{FF2B5EF4-FFF2-40B4-BE49-F238E27FC236}">
                <a16:creationId xmlns:a16="http://schemas.microsoft.com/office/drawing/2014/main" id="{26C58F2B-7FCB-4738-3794-A2D037135705}"/>
              </a:ext>
            </a:extLst>
          </p:cNvPr>
          <p:cNvSpPr/>
          <p:nvPr/>
        </p:nvSpPr>
        <p:spPr>
          <a:xfrm rot="10800000">
            <a:off x="9043324" y="519437"/>
            <a:ext cx="70009" cy="268204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왼쪽 대괄호 190">
            <a:extLst>
              <a:ext uri="{FF2B5EF4-FFF2-40B4-BE49-F238E27FC236}">
                <a16:creationId xmlns:a16="http://schemas.microsoft.com/office/drawing/2014/main" id="{97C17EBF-2B81-1B54-CCFD-A047C2742BDD}"/>
              </a:ext>
            </a:extLst>
          </p:cNvPr>
          <p:cNvSpPr/>
          <p:nvPr/>
        </p:nvSpPr>
        <p:spPr>
          <a:xfrm>
            <a:off x="3215449" y="519437"/>
            <a:ext cx="70009" cy="268204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110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강현구[ 학부졸업 / 수학교육과 ]</dc:creator>
  <cp:lastModifiedBy>Hyeongu Kang</cp:lastModifiedBy>
  <cp:revision>5</cp:revision>
  <dcterms:created xsi:type="dcterms:W3CDTF">2022-10-12T05:29:04Z</dcterms:created>
  <dcterms:modified xsi:type="dcterms:W3CDTF">2022-12-12T15:51:39Z</dcterms:modified>
</cp:coreProperties>
</file>