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E528D-7085-4703-BE32-25083DAEB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C5F2CE-5ED0-488E-988F-6D6C9DCDE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527EDB-69E3-4ADC-844A-B0D2BAE0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3281-89F7-491A-B88D-2E69B63021BF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9EAE9-C776-415F-94A6-4AD09236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82404-F1C3-42FF-A73B-F34A314C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9B46-D56C-495C-8DCA-D237D822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40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629A-5C3D-4705-A910-90FF20D6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9064F3-4F8D-44FB-9805-AB32C1F02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C7E58-5A2C-4AF4-B082-4859F5F5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3281-89F7-491A-B88D-2E69B63021BF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7E73F-D208-4644-AB5A-B5354E6E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AD9AE-C01D-438A-9E8A-5F571599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9B46-D56C-495C-8DCA-D237D822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5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147A46-F89B-429F-80C1-4B6181E40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A6F74D-9538-424A-8C54-CE8316E7C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3FE6C-8D5F-423A-B840-A38622FE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3281-89F7-491A-B88D-2E69B63021BF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84FBE-3DF2-4295-B513-845E0085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2E222-5B80-430D-ADF4-E144A82E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9B46-D56C-495C-8DCA-D237D822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49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C21B4-DCAB-4D00-938D-C566F1F2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40B21-51F2-4C77-AE15-6DBCE4BA8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BAA71-E5FD-43B0-A75B-BAA3D9FE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3281-89F7-491A-B88D-2E69B63021BF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249DA-9D8E-4242-A639-4AEB5678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4D632-BF4F-4501-93D2-4C7C092B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9B46-D56C-495C-8DCA-D237D822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18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8F357-A4CD-4A37-B556-114AE2BC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E2B948-FE8C-47DC-89AF-A60C82BD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CE788-7DCB-46FE-A9C8-23ACF833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3281-89F7-491A-B88D-2E69B63021BF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3367B-EDC8-479E-901B-1DBF2DE5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147CD-6ADD-4579-BFBD-7570D4EC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9B46-D56C-495C-8DCA-D237D822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51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25B89-E436-4B42-A823-EA07B521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5694D-C294-4E67-9940-98537683F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7BC1F9-2B2F-4A29-9500-184612F57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7AADAD-59B5-4253-B42A-9A843CF5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3281-89F7-491A-B88D-2E69B63021BF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B0B68C-82E4-49BF-93E9-0AB66EC2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DBB433-911F-41A4-A695-D6BC1E26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9B46-D56C-495C-8DCA-D237D822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E02C6-C8DA-4FBC-9344-936E5807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CF9418-924F-48F2-B7F5-4A440D130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55716F-9AAA-45E2-AC9C-EA8BD74BB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E12DE1-FFD7-428D-BBC3-46F078B46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3F5EF6-FAD3-4F04-A890-5ABDCB1A5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ACF26A-EC2A-4C03-8056-1F73AD43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3281-89F7-491A-B88D-2E69B63021BF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195966-E3A2-42F4-A009-951F0D59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21D259-4E64-4D64-A4FC-31C71ECB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9B46-D56C-495C-8DCA-D237D822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6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37080-8349-47B1-84D6-D40CAAC4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A987E8-A20D-4234-81C8-0CB3549F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3281-89F7-491A-B88D-2E69B63021BF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C8EF3B-183D-44AA-ACF4-13F0A3FD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6168FC-FBBD-4F0E-90C2-BD56DD74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9B46-D56C-495C-8DCA-D237D822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00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2B101D-E941-4078-87C3-CA316B8D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3281-89F7-491A-B88D-2E69B63021BF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CB2A80-9EA4-4992-BD74-659703D2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CB00E3-5AE0-435B-AB0E-C4967001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9B46-D56C-495C-8DCA-D237D822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4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36150-7234-4BAF-A0CF-C79C7BB8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9B3D45-4CEA-445C-A896-E1F0B77BD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DCD136-DAB2-45D4-95AB-827384853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8196C-08B1-4068-B4B9-E21DAC14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3281-89F7-491A-B88D-2E69B63021BF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BC75E-A046-4D25-989D-70EDE985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20AEB-2F0F-4A67-A4ED-62AEA002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9B46-D56C-495C-8DCA-D237D822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5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1F544-5B64-4A16-A170-54D72D0A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5D01A9-C4C3-4D11-B03E-6CEA31255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B3E424-629D-4CA1-B630-CCA091A0A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CAD4C9-0702-4BC7-AE65-05650CE8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3281-89F7-491A-B88D-2E69B63021BF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ED3E0B-6209-480D-B3F5-F3F216D5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2B0AC4-EFFF-45CE-BE81-0E5375B5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9B46-D56C-495C-8DCA-D237D822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53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4DABDF-9405-4A73-8918-50DA53D6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AB7F95-7DA2-45E0-916D-98A54CB02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A48CF-7D5C-404A-A625-86528BDA6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3281-89F7-491A-B88D-2E69B63021BF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B1EAF-BF5F-431E-AB4A-7C1601C11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A3E18-95A1-47FC-B93C-DCD875BB9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29B46-D56C-495C-8DCA-D237D822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0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1094903-8CF3-4C94-942B-091C4CB87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61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2F6D12-BED2-43C7-9CCC-4E92AD242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0"/>
            <a:ext cx="30861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246B67-843B-407E-AB0C-0D6A3A26F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275" y="-123825"/>
            <a:ext cx="3086100" cy="685800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4D42F70-3067-4FCA-B677-932E9C2AE380}"/>
              </a:ext>
            </a:extLst>
          </p:cNvPr>
          <p:cNvSpPr/>
          <p:nvPr/>
        </p:nvSpPr>
        <p:spPr>
          <a:xfrm>
            <a:off x="104775" y="133351"/>
            <a:ext cx="3667125" cy="590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[Mobile] Activate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Translation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6ABC873-CDB4-445D-991C-E33DCAC2DEC9}"/>
              </a:ext>
            </a:extLst>
          </p:cNvPr>
          <p:cNvSpPr/>
          <p:nvPr/>
        </p:nvSpPr>
        <p:spPr>
          <a:xfrm>
            <a:off x="114300" y="5362575"/>
            <a:ext cx="2876550" cy="7238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After access Zoom on Mobile,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Select 'View more' below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E9FB4B-C4FE-4F6E-ADD0-DDBE73DE0AB4}"/>
              </a:ext>
            </a:extLst>
          </p:cNvPr>
          <p:cNvSpPr/>
          <p:nvPr/>
        </p:nvSpPr>
        <p:spPr>
          <a:xfrm>
            <a:off x="2505075" y="6096000"/>
            <a:ext cx="485775" cy="4476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C610151-5DAC-464C-A3EB-2B4E96C6FDF2}"/>
              </a:ext>
            </a:extLst>
          </p:cNvPr>
          <p:cNvSpPr/>
          <p:nvPr/>
        </p:nvSpPr>
        <p:spPr>
          <a:xfrm>
            <a:off x="4491037" y="3305175"/>
            <a:ext cx="2757488" cy="4476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C732DE2-209E-4CB3-AEB0-018F42E95EFD}"/>
              </a:ext>
            </a:extLst>
          </p:cNvPr>
          <p:cNvSpPr/>
          <p:nvPr/>
        </p:nvSpPr>
        <p:spPr>
          <a:xfrm>
            <a:off x="4429125" y="2219324"/>
            <a:ext cx="2876550" cy="447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Please press “Translate”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A884AE-C0CD-42F1-A6B6-28B9B88F7F42}"/>
              </a:ext>
            </a:extLst>
          </p:cNvPr>
          <p:cNvSpPr txBox="1"/>
          <p:nvPr/>
        </p:nvSpPr>
        <p:spPr>
          <a:xfrm>
            <a:off x="5367968" y="3359735"/>
            <a:ext cx="998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Translate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96D8D1B-A0EC-414A-99BA-592A017461BC}"/>
              </a:ext>
            </a:extLst>
          </p:cNvPr>
          <p:cNvSpPr/>
          <p:nvPr/>
        </p:nvSpPr>
        <p:spPr>
          <a:xfrm>
            <a:off x="9186861" y="2136186"/>
            <a:ext cx="2876550" cy="507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Please choose English 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4826085-A4D5-4C13-8F51-A6AC3E39BC27}"/>
              </a:ext>
            </a:extLst>
          </p:cNvPr>
          <p:cNvSpPr/>
          <p:nvPr/>
        </p:nvSpPr>
        <p:spPr>
          <a:xfrm>
            <a:off x="9058274" y="909845"/>
            <a:ext cx="3133725" cy="6998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0BBB0-E1DC-4491-BCF9-971643B8AADE}"/>
              </a:ext>
            </a:extLst>
          </p:cNvPr>
          <p:cNvSpPr txBox="1"/>
          <p:nvPr/>
        </p:nvSpPr>
        <p:spPr>
          <a:xfrm>
            <a:off x="10406693" y="125978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English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8A8553-E71D-436D-9319-22EFDCD64BA9}"/>
              </a:ext>
            </a:extLst>
          </p:cNvPr>
          <p:cNvSpPr txBox="1"/>
          <p:nvPr/>
        </p:nvSpPr>
        <p:spPr>
          <a:xfrm>
            <a:off x="10033994" y="931380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Original Sound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5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9725CA-C3F6-40FC-9931-1F6B31D92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846" y="0"/>
            <a:ext cx="3086100" cy="685800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4D42F70-3067-4FCA-B677-932E9C2AE380}"/>
              </a:ext>
            </a:extLst>
          </p:cNvPr>
          <p:cNvSpPr/>
          <p:nvPr/>
        </p:nvSpPr>
        <p:spPr>
          <a:xfrm>
            <a:off x="104775" y="133351"/>
            <a:ext cx="3667125" cy="590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[Mobile] Activate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Translation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816937-3D23-4BC1-A918-FA90DA57D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490" y="0"/>
            <a:ext cx="3086100" cy="6858000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EC44405-B2D4-4DCB-9679-3DDE5BC0F926}"/>
              </a:ext>
            </a:extLst>
          </p:cNvPr>
          <p:cNvSpPr/>
          <p:nvPr/>
        </p:nvSpPr>
        <p:spPr>
          <a:xfrm>
            <a:off x="2129619" y="3130804"/>
            <a:ext cx="8101328" cy="590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If you mute the original audio, you can only hear the English interpreter audio.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Otherwise, the speaker's words and simultaneous interpretation will be heard at the same time.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6F42810-BFCD-45F2-9F83-D85733D500D1}"/>
              </a:ext>
            </a:extLst>
          </p:cNvPr>
          <p:cNvSpPr/>
          <p:nvPr/>
        </p:nvSpPr>
        <p:spPr>
          <a:xfrm>
            <a:off x="2277978" y="2239743"/>
            <a:ext cx="7804611" cy="5905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49D88-0E81-4F62-BF96-147D05339B00}"/>
              </a:ext>
            </a:extLst>
          </p:cNvPr>
          <p:cNvSpPr txBox="1"/>
          <p:nvPr/>
        </p:nvSpPr>
        <p:spPr>
          <a:xfrm>
            <a:off x="3823458" y="1388121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English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8AE78C-FF5F-4271-9AA4-07FCEC08E325}"/>
              </a:ext>
            </a:extLst>
          </p:cNvPr>
          <p:cNvSpPr txBox="1"/>
          <p:nvPr/>
        </p:nvSpPr>
        <p:spPr>
          <a:xfrm>
            <a:off x="3450759" y="1059716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Original Sound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130A87-D405-4E55-8E1C-80060751D2E4}"/>
              </a:ext>
            </a:extLst>
          </p:cNvPr>
          <p:cNvSpPr txBox="1"/>
          <p:nvPr/>
        </p:nvSpPr>
        <p:spPr>
          <a:xfrm>
            <a:off x="8342488" y="1388121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English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6C524A-02C5-4E3F-9356-18446FA36FF3}"/>
              </a:ext>
            </a:extLst>
          </p:cNvPr>
          <p:cNvSpPr txBox="1"/>
          <p:nvPr/>
        </p:nvSpPr>
        <p:spPr>
          <a:xfrm>
            <a:off x="7969789" y="1059716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Original Sound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2D2F69-C784-4AC9-89F6-45DAC73CEB7E}"/>
              </a:ext>
            </a:extLst>
          </p:cNvPr>
          <p:cNvSpPr txBox="1"/>
          <p:nvPr/>
        </p:nvSpPr>
        <p:spPr>
          <a:xfrm>
            <a:off x="4910791" y="2365741"/>
            <a:ext cx="2085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Mute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original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sound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5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D7AF4D7-6E69-4173-9E86-204735EC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9285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1B628C7-11C3-4944-A7A0-8A558A6BDF59}"/>
              </a:ext>
            </a:extLst>
          </p:cNvPr>
          <p:cNvSpPr/>
          <p:nvPr/>
        </p:nvSpPr>
        <p:spPr>
          <a:xfrm>
            <a:off x="5048250" y="4572000"/>
            <a:ext cx="5210175" cy="10763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After connecting to Zoom, please click on the interpretation button at the bottom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9898170-8C4E-4F3A-BCB1-94EA188895C4}"/>
              </a:ext>
            </a:extLst>
          </p:cNvPr>
          <p:cNvSpPr/>
          <p:nvPr/>
        </p:nvSpPr>
        <p:spPr>
          <a:xfrm>
            <a:off x="7381875" y="5829300"/>
            <a:ext cx="581025" cy="4921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0743A0D-83CE-4D53-8B63-82542A024C39}"/>
              </a:ext>
            </a:extLst>
          </p:cNvPr>
          <p:cNvSpPr/>
          <p:nvPr/>
        </p:nvSpPr>
        <p:spPr>
          <a:xfrm>
            <a:off x="104775" y="133351"/>
            <a:ext cx="3667125" cy="590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[PC] Activate translation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72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3145F6-0B79-4EEE-A5B2-B8A7DBF35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B9002B-8CBF-4AA2-AE9D-D23EF7F2A5F3}"/>
              </a:ext>
            </a:extLst>
          </p:cNvPr>
          <p:cNvSpPr/>
          <p:nvPr/>
        </p:nvSpPr>
        <p:spPr>
          <a:xfrm>
            <a:off x="1971675" y="4905375"/>
            <a:ext cx="5210175" cy="10763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Please choose English. You can set whether to mute the original audio below.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B6F5622-3D78-4B3A-8C22-6A2845F10666}"/>
              </a:ext>
            </a:extLst>
          </p:cNvPr>
          <p:cNvSpPr/>
          <p:nvPr/>
        </p:nvSpPr>
        <p:spPr>
          <a:xfrm>
            <a:off x="7296150" y="5205413"/>
            <a:ext cx="1457325" cy="3381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EF648E-F7EC-4383-B4C2-FE130C573D3D}"/>
              </a:ext>
            </a:extLst>
          </p:cNvPr>
          <p:cNvSpPr txBox="1"/>
          <p:nvPr/>
        </p:nvSpPr>
        <p:spPr>
          <a:xfrm>
            <a:off x="7937805" y="5202794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English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08ABA01-F759-4D2F-BAA5-DD06234BCD83}"/>
              </a:ext>
            </a:extLst>
          </p:cNvPr>
          <p:cNvSpPr/>
          <p:nvPr/>
        </p:nvSpPr>
        <p:spPr>
          <a:xfrm>
            <a:off x="104775" y="133351"/>
            <a:ext cx="3667125" cy="590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PC/</a:t>
            </a:r>
            <a:r>
              <a:rPr lang="ko-KR" altLang="en-US" dirty="0">
                <a:solidFill>
                  <a:schemeClr val="tx1"/>
                </a:solidFill>
              </a:rPr>
              <a:t>노트북 통역 기능 활성화</a:t>
            </a:r>
          </a:p>
        </p:txBody>
      </p:sp>
    </p:spTree>
    <p:extLst>
      <p:ext uri="{BB962C8B-B14F-4D97-AF65-F5344CB8AC3E}">
        <p14:creationId xmlns:p14="http://schemas.microsoft.com/office/powerpoint/2010/main" val="190865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115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강현구[ 학부졸업 / 수학교육과 ]</dc:creator>
  <cp:lastModifiedBy>강현구[ 학부졸업 / 수학교육과 ]</cp:lastModifiedBy>
  <cp:revision>3</cp:revision>
  <dcterms:created xsi:type="dcterms:W3CDTF">2022-11-04T12:50:28Z</dcterms:created>
  <dcterms:modified xsi:type="dcterms:W3CDTF">2022-11-04T13:12:46Z</dcterms:modified>
</cp:coreProperties>
</file>