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4FA3D-281A-4F4D-A50E-857383D9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63A29-1D90-4F2D-A528-6FE8D5338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6D1FB-5A12-4030-BE80-BEF4CCE9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8C933-0A26-41B9-A0CF-25B0FE9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7C96A-5E41-4318-AAB3-43ADA375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347F2-B0D5-4331-A58B-A75A8A2C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5C667F-A7C5-4C45-A123-C084F5F59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DC633-D604-484B-9406-A28AE2BF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C39B3-091D-4175-94F5-4469B142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0713-E5E3-4411-A66A-B6397867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690C08-2EA9-4F5E-B69F-D23D32AB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9E298-7526-40F3-A414-245DD8395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6FA6F-479E-4BC5-B4E6-C858242B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420C8-4436-46F3-95B6-6DB17F47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CDA3A-B6DF-47E6-86AE-905E9EFE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D41D7-AD22-41CB-8B28-4D5D620F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9DCFD-2D53-4AED-BB5F-8111A80F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42F7B-CFA3-4E89-8F78-51CAB970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0206-DF27-44A2-822C-5A105155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9AA9B-C089-4B01-8992-AE6E24E2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C843E-47BA-4245-AAD2-9EA8DF07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7CFBF-9EE1-411E-869A-3C040304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3E075-57D7-471F-BB75-08771A48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41D96-E9D6-4752-AC9F-4329125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0D763-B414-439A-BCBD-7F6596BB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1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4573B-4DC8-4ECA-8EE6-9DDFF804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32410-5B18-4CA7-B138-2ACDD53D4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7EFCD-DE93-4685-90F1-8154D4FF8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D2577-1873-46C3-A71B-C2F92C91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2AC8E-2C39-4CEE-9C39-7B989EC6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55365-7342-4B13-A2AE-2EA7933C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0AC42-B6A2-4875-9418-3A5C6973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A31700-F1BB-4BA5-BEC4-0421733D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54C3A-BB4C-4EE9-BCF3-DF3CD8C0B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ACC9D-AF53-4F92-85D7-968C5AB93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4BEF8D-300A-4B76-9396-4D1D108F1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D85CC3-03DF-4FB6-89D2-03496E45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A75B4A-8B83-4439-8455-3AB79B91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91022F-E2D9-4C42-9AA4-53CD1998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7D6-8067-44E2-A0F2-10809399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E2096F-C975-455B-841B-C6CC080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0AA1F-FD6E-4715-948A-E46A7261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B486F-9872-4B55-80A2-F6CFBBFF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0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D8C5B8-0C96-481C-8D8E-ECF497FA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CFA9F3-5FF9-4ABC-82E5-74B92A2D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A662F-F383-4E05-AF35-798B79FB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3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0EEA-F786-4A94-8C1E-3CFD48AC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56B16-759F-443F-A605-1421790D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508AE-67D3-4EDE-B436-7D1209066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01768-98F0-452D-9C0F-DEB9A6F7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F19D6C-8C04-4E2A-BE2E-EB56A16E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2E779-F2F0-4118-AF55-4EAD7DC2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86FE0-D83B-4F08-8ECA-B1DA6D3C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1C4B3-8B56-422D-B538-5C014F502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001171-67EA-4A73-9959-7FD53E84E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275DC-4898-4E49-B7C3-33B7FC8D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45CFD-533E-4604-BD30-31EB2079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DF4D5-0FCD-4242-9E3E-CCB5C3F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B4EA94-8782-473B-AC03-1E664D87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19A27-F163-45E0-9DB8-334F9F9F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6B398-C1B2-4B85-AE82-296A74372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75FB1-EC70-4F20-9DE6-4EFF0004D82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3A3BB-ACD2-4500-9AD6-CF2AC3C8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A44ED-BC79-4584-BC0A-EBB3DE082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6541-77B0-4F95-917C-1C0BA093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3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1E14C277-BD5F-40AE-BB9B-F81C77A04EFD}"/>
                  </a:ext>
                </a:extLst>
              </p:cNvPr>
              <p:cNvSpPr/>
              <p:nvPr/>
            </p:nvSpPr>
            <p:spPr>
              <a:xfrm>
                <a:off x="118334" y="2310063"/>
                <a:ext cx="1806719" cy="1379621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Unlabeled pool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원통형 3">
                <a:extLst>
                  <a:ext uri="{FF2B5EF4-FFF2-40B4-BE49-F238E27FC236}">
                    <a16:creationId xmlns:a16="http://schemas.microsoft.com/office/drawing/2014/main" id="{1E14C277-BD5F-40AE-BB9B-F81C77A0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4" y="2310063"/>
                <a:ext cx="1806719" cy="1379621"/>
              </a:xfrm>
              <a:prstGeom prst="can">
                <a:avLst/>
              </a:prstGeom>
              <a:blipFill>
                <a:blip r:embed="rId2"/>
                <a:stretch>
                  <a:fillRect l="-1672" r="-16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id="{9BE90EE7-E6B0-4A47-AC7B-A897ED123A91}"/>
                  </a:ext>
                </a:extLst>
              </p:cNvPr>
              <p:cNvSpPr/>
              <p:nvPr/>
            </p:nvSpPr>
            <p:spPr>
              <a:xfrm>
                <a:off x="2566735" y="818149"/>
                <a:ext cx="802106" cy="802106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원통형 4">
                <a:extLst>
                  <a:ext uri="{FF2B5EF4-FFF2-40B4-BE49-F238E27FC236}">
                    <a16:creationId xmlns:a16="http://schemas.microsoft.com/office/drawing/2014/main" id="{9BE90EE7-E6B0-4A47-AC7B-A897ED123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35" y="818149"/>
                <a:ext cx="802106" cy="802106"/>
              </a:xfrm>
              <a:prstGeom prst="ca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F3EEAB2-24C5-4F52-8859-E88EA269D97A}"/>
              </a:ext>
            </a:extLst>
          </p:cNvPr>
          <p:cNvSpPr/>
          <p:nvPr/>
        </p:nvSpPr>
        <p:spPr>
          <a:xfrm>
            <a:off x="2526631" y="2310063"/>
            <a:ext cx="1684421" cy="1379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Semi-supervised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Learning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B36990-C7CC-47FF-9F49-DA2FD2422D4E}"/>
              </a:ext>
            </a:extLst>
          </p:cNvPr>
          <p:cNvSpPr/>
          <p:nvPr/>
        </p:nvSpPr>
        <p:spPr>
          <a:xfrm>
            <a:off x="5284714" y="2310063"/>
            <a:ext cx="1684421" cy="1379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Deep learning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원통형 9">
                <a:extLst>
                  <a:ext uri="{FF2B5EF4-FFF2-40B4-BE49-F238E27FC236}">
                    <a16:creationId xmlns:a16="http://schemas.microsoft.com/office/drawing/2014/main" id="{2BCF0D24-AD70-46BA-BC5D-D033819AE4EF}"/>
                  </a:ext>
                </a:extLst>
              </p:cNvPr>
              <p:cNvSpPr/>
              <p:nvPr/>
            </p:nvSpPr>
            <p:spPr>
              <a:xfrm>
                <a:off x="10004587" y="4379497"/>
                <a:ext cx="802106" cy="802106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원통형 9">
                <a:extLst>
                  <a:ext uri="{FF2B5EF4-FFF2-40B4-BE49-F238E27FC236}">
                    <a16:creationId xmlns:a16="http://schemas.microsoft.com/office/drawing/2014/main" id="{2BCF0D24-AD70-46BA-BC5D-D033819AE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587" y="4379497"/>
                <a:ext cx="802106" cy="802106"/>
              </a:xfrm>
              <a:prstGeom prst="ca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E5B87A3-2654-4883-B878-F67C54C0707A}"/>
              </a:ext>
            </a:extLst>
          </p:cNvPr>
          <p:cNvSpPr txBox="1"/>
          <p:nvPr/>
        </p:nvSpPr>
        <p:spPr>
          <a:xfrm>
            <a:off x="3368841" y="896036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Labeled</a:t>
            </a:r>
          </a:p>
          <a:p>
            <a:pPr algn="ctr"/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B0B77-BFF5-42D4-A53C-D9621BD34888}"/>
              </a:ext>
            </a:extLst>
          </p:cNvPr>
          <p:cNvSpPr txBox="1"/>
          <p:nvPr/>
        </p:nvSpPr>
        <p:spPr>
          <a:xfrm>
            <a:off x="10801106" y="4457384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Labeled</a:t>
            </a:r>
          </a:p>
          <a:p>
            <a:pPr algn="ctr"/>
            <a:r>
              <a:rPr lang="en-US" altLang="ko-KR" dirty="0"/>
              <a:t>Training set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C150AD-6DD6-40B0-A16D-B588AEC6FED6}"/>
              </a:ext>
            </a:extLst>
          </p:cNvPr>
          <p:cNvCxnSpPr/>
          <p:nvPr/>
        </p:nvCxnSpPr>
        <p:spPr>
          <a:xfrm>
            <a:off x="3368841" y="1710466"/>
            <a:ext cx="0" cy="516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6259A3-25A3-4EF8-BCDF-F82DFECFA1B2}"/>
              </a:ext>
            </a:extLst>
          </p:cNvPr>
          <p:cNvCxnSpPr>
            <a:cxnSpLocks/>
          </p:cNvCxnSpPr>
          <p:nvPr/>
        </p:nvCxnSpPr>
        <p:spPr>
          <a:xfrm>
            <a:off x="10972800" y="3556000"/>
            <a:ext cx="0" cy="65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1E1FC8-56AA-4C3B-AAE2-6CAB13C64CBA}"/>
              </a:ext>
            </a:extLst>
          </p:cNvPr>
          <p:cNvCxnSpPr>
            <a:cxnSpLocks/>
          </p:cNvCxnSpPr>
          <p:nvPr/>
        </p:nvCxnSpPr>
        <p:spPr>
          <a:xfrm>
            <a:off x="2017487" y="2999873"/>
            <a:ext cx="43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B0D341-F69F-45CF-ABE3-68D23428BD4D}"/>
              </a:ext>
            </a:extLst>
          </p:cNvPr>
          <p:cNvCxnSpPr>
            <a:cxnSpLocks/>
          </p:cNvCxnSpPr>
          <p:nvPr/>
        </p:nvCxnSpPr>
        <p:spPr>
          <a:xfrm>
            <a:off x="4327360" y="2999873"/>
            <a:ext cx="8106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BAACB2A-E0BC-4AE8-9990-A9A76E00CBFB}"/>
              </a:ext>
            </a:extLst>
          </p:cNvPr>
          <p:cNvCxnSpPr>
            <a:cxnSpLocks/>
          </p:cNvCxnSpPr>
          <p:nvPr/>
        </p:nvCxnSpPr>
        <p:spPr>
          <a:xfrm>
            <a:off x="7056044" y="2999873"/>
            <a:ext cx="1071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1009E3-3F96-4BA5-8E27-A40AA1AC94EA}"/>
              </a:ext>
            </a:extLst>
          </p:cNvPr>
          <p:cNvCxnSpPr>
            <a:cxnSpLocks/>
          </p:cNvCxnSpPr>
          <p:nvPr/>
        </p:nvCxnSpPr>
        <p:spPr>
          <a:xfrm>
            <a:off x="9652000" y="2999873"/>
            <a:ext cx="478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FB4BD2-DE6B-49AD-930A-DC4E275518EE}"/>
              </a:ext>
            </a:extLst>
          </p:cNvPr>
          <p:cNvCxnSpPr>
            <a:cxnSpLocks/>
          </p:cNvCxnSpPr>
          <p:nvPr/>
        </p:nvCxnSpPr>
        <p:spPr>
          <a:xfrm flipH="1">
            <a:off x="1021693" y="4780549"/>
            <a:ext cx="8798272" cy="69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77266F8-7A8E-4047-8177-29CA3469C117}"/>
              </a:ext>
            </a:extLst>
          </p:cNvPr>
          <p:cNvCxnSpPr>
            <a:cxnSpLocks/>
          </p:cNvCxnSpPr>
          <p:nvPr/>
        </p:nvCxnSpPr>
        <p:spPr>
          <a:xfrm flipV="1">
            <a:off x="1037734" y="3784738"/>
            <a:ext cx="0" cy="1036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5D6CC1C-DCBF-4F0A-A03D-F58C8499B687}"/>
              </a:ext>
            </a:extLst>
          </p:cNvPr>
          <p:cNvCxnSpPr>
            <a:cxnSpLocks/>
          </p:cNvCxnSpPr>
          <p:nvPr/>
        </p:nvCxnSpPr>
        <p:spPr>
          <a:xfrm flipV="1">
            <a:off x="5905748" y="3770224"/>
            <a:ext cx="0" cy="1036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DF5A21C5-B83D-46D7-8439-6F865A3FA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459" y="2177890"/>
            <a:ext cx="1630125" cy="157578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A07EFF3-7D50-412F-BB44-5D8A74D8A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5161" y="2205585"/>
            <a:ext cx="1498384" cy="12567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8D72502-12DE-4A80-B76A-E2FD798D11A6}"/>
              </a:ext>
            </a:extLst>
          </p:cNvPr>
          <p:cNvSpPr txBox="1"/>
          <p:nvPr/>
        </p:nvSpPr>
        <p:spPr>
          <a:xfrm>
            <a:off x="3450389" y="1621499"/>
            <a:ext cx="175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Initial Training</a:t>
            </a:r>
          </a:p>
          <a:p>
            <a:pPr algn="ctr"/>
            <a:r>
              <a:rPr lang="en-US" altLang="ko-KR" dirty="0"/>
              <a:t>Or Pre-training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F5FC0-CB5A-4C6A-876C-86009F41D572}"/>
              </a:ext>
            </a:extLst>
          </p:cNvPr>
          <p:cNvSpPr txBox="1"/>
          <p:nvPr/>
        </p:nvSpPr>
        <p:spPr>
          <a:xfrm>
            <a:off x="1122211" y="4118412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Update dataset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8818EA-BDEA-47CC-ABEC-F857CB562463}"/>
              </a:ext>
            </a:extLst>
          </p:cNvPr>
          <p:cNvSpPr txBox="1"/>
          <p:nvPr/>
        </p:nvSpPr>
        <p:spPr>
          <a:xfrm>
            <a:off x="6051238" y="4118412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Training model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5A035B-A8C3-4C54-8CA6-C69C0EE590D4}"/>
              </a:ext>
            </a:extLst>
          </p:cNvPr>
          <p:cNvSpPr txBox="1"/>
          <p:nvPr/>
        </p:nvSpPr>
        <p:spPr>
          <a:xfrm>
            <a:off x="7166839" y="2606597"/>
            <a:ext cx="75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35178-E636-4390-AEFB-DA017AEF7032}"/>
              </a:ext>
            </a:extLst>
          </p:cNvPr>
          <p:cNvSpPr txBox="1"/>
          <p:nvPr/>
        </p:nvSpPr>
        <p:spPr>
          <a:xfrm>
            <a:off x="6984950" y="307898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A49E0B-8C5E-48C2-951B-CCA82AAB2B7D}"/>
              </a:ext>
            </a:extLst>
          </p:cNvPr>
          <p:cNvSpPr txBox="1"/>
          <p:nvPr/>
        </p:nvSpPr>
        <p:spPr>
          <a:xfrm>
            <a:off x="4233500" y="260659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pseudo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7C98A8-1A3C-46CD-BDA8-C5A3525C1149}"/>
              </a:ext>
            </a:extLst>
          </p:cNvPr>
          <p:cNvSpPr txBox="1"/>
          <p:nvPr/>
        </p:nvSpPr>
        <p:spPr>
          <a:xfrm>
            <a:off x="4197520" y="307898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Labeling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71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강현구[ 학부졸업 / 수학교육과 ]</dc:creator>
  <cp:lastModifiedBy>강현구[ 학부졸업 / 수학교육과 ]</cp:lastModifiedBy>
  <cp:revision>3</cp:revision>
  <dcterms:created xsi:type="dcterms:W3CDTF">2022-10-12T05:29:04Z</dcterms:created>
  <dcterms:modified xsi:type="dcterms:W3CDTF">2022-10-12T05:42:36Z</dcterms:modified>
</cp:coreProperties>
</file>