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84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440154"/>
    <a:srgbClr val="CBCBCB"/>
    <a:srgbClr val="E7E7E7"/>
    <a:srgbClr val="D9D9D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5" autoAdjust="0"/>
    <p:restoredTop sz="89671" autoAdjust="0"/>
  </p:normalViewPr>
  <p:slideViewPr>
    <p:cSldViewPr snapToGrid="0">
      <p:cViewPr>
        <p:scale>
          <a:sx n="100" d="100"/>
          <a:sy n="100" d="100"/>
        </p:scale>
        <p:origin x="12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E310-D715-44F4-906F-D6BF674D3FD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1D4D-75CA-43F2-AB9F-D8D9294CC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920" y="433688"/>
            <a:ext cx="8925330" cy="587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사항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Calibri" panose="020F0502020204030204" pitchFamily="34" charset="0"/>
                <a:cs typeface="Cordia New"/>
              </a:rPr>
              <a:t>1. </a:t>
            </a:r>
            <a:r>
              <a:rPr lang="ko-KR" altLang="en-US" sz="1400" b="1" dirty="0" err="1">
                <a:latin typeface="Calibri" panose="020F0502020204030204" pitchFamily="34" charset="0"/>
                <a:cs typeface="Cordia New"/>
              </a:rPr>
              <a:t>재학습</a:t>
            </a:r>
            <a:r>
              <a:rPr lang="ko-KR" altLang="en-US" sz="1400" b="1" dirty="0">
                <a:latin typeface="Calibri" panose="020F0502020204030204" pitchFamily="34" charset="0"/>
                <a:cs typeface="Cordia New"/>
              </a:rPr>
              <a:t> 기준 검토 건의 </a:t>
            </a:r>
            <a:endParaRPr lang="en-US" altLang="ko-KR" sz="1400" b="1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문제 제기 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: AI 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모델의 예측 성능 향상을 위해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, Oracle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추천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/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동의 데이터로 모델을 </a:t>
            </a:r>
            <a:r>
              <a:rPr lang="ko-KR" altLang="en-US" sz="1400" dirty="0" err="1">
                <a:latin typeface="Calibri" panose="020F0502020204030204" pitchFamily="34" charset="0"/>
                <a:cs typeface="Cordia New"/>
              </a:rPr>
              <a:t>재학습하는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것이 옳은가 </a:t>
            </a: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System / Oracle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Classification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판단 기준이 서로 다를 수 있음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Oracle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만 동의한 사례를 학습할 경우 모델의 성능이 악화될 가능성 존재</a:t>
            </a: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System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추천 데이터를 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Oracle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이 동의하지 않았다 해서 학습하지 않는 것은 비효율적일 수 있음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. 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건의안 </a:t>
            </a: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1) [</a:t>
            </a:r>
            <a:r>
              <a:rPr lang="ko-KR" altLang="en-US" sz="1400" dirty="0" err="1">
                <a:latin typeface="Calibri" panose="020F0502020204030204" pitchFamily="34" charset="0"/>
                <a:cs typeface="Cordia New"/>
              </a:rPr>
              <a:t>기존안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] Oracle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이 추천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/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동의한 데이터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(</a:t>
            </a:r>
            <a:r>
              <a:rPr lang="ko-KR" altLang="en-US" sz="1400" dirty="0"/>
              <a:t>②</a:t>
            </a:r>
            <a:r>
              <a:rPr lang="en-US" altLang="ko-KR" sz="1400" dirty="0"/>
              <a:t>, </a:t>
            </a:r>
            <a:r>
              <a:rPr lang="ko-KR" altLang="en-US" sz="1400" dirty="0"/>
              <a:t>③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) 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학습 </a:t>
            </a:r>
            <a:endParaRPr lang="en-US" altLang="ko-KR" sz="1400" dirty="0">
              <a:latin typeface="Calibri" panose="020F0502020204030204" pitchFamily="34" charset="0"/>
              <a:cs typeface="Cordia New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2) System</a:t>
            </a:r>
            <a:r>
              <a:rPr lang="ko-KR" altLang="en-US" sz="1400" u="sng" dirty="0">
                <a:latin typeface="Calibri" panose="020F0502020204030204" pitchFamily="34" charset="0"/>
                <a:cs typeface="Cordia New"/>
              </a:rPr>
              <a:t>이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추천한 데이터</a:t>
            </a:r>
            <a:r>
              <a:rPr lang="en-US" altLang="ko-KR" sz="1400" dirty="0">
                <a:latin typeface="Calibri" panose="020F0502020204030204" pitchFamily="34" charset="0"/>
                <a:cs typeface="Cordia New"/>
              </a:rPr>
              <a:t> (</a:t>
            </a:r>
            <a:r>
              <a:rPr lang="ko-KR" altLang="en-US" sz="1400" dirty="0"/>
              <a:t>①</a:t>
            </a:r>
            <a:r>
              <a:rPr lang="en-US" altLang="ko-KR" sz="1400" dirty="0"/>
              <a:t>, </a:t>
            </a:r>
            <a:r>
              <a:rPr lang="ko-KR" altLang="en-US" sz="1400" dirty="0"/>
              <a:t>③</a:t>
            </a:r>
            <a:r>
              <a:rPr lang="en-US" altLang="ko-KR" sz="1400" dirty="0"/>
              <a:t>)</a:t>
            </a:r>
            <a:r>
              <a:rPr lang="ko-KR" altLang="en-US" sz="1400" dirty="0">
                <a:latin typeface="Calibri" panose="020F0502020204030204" pitchFamily="34" charset="0"/>
                <a:cs typeface="Cordia New"/>
              </a:rPr>
              <a:t> 학습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3) System</a:t>
            </a:r>
            <a:r>
              <a:rPr lang="ko-KR" altLang="en-US" sz="1400" u="sng" dirty="0"/>
              <a:t>만</a:t>
            </a:r>
            <a:r>
              <a:rPr lang="ko-KR" altLang="en-US" sz="1400" dirty="0"/>
              <a:t> 추천한 데이터</a:t>
            </a:r>
            <a:r>
              <a:rPr lang="en-US" altLang="ko-KR" sz="1400" dirty="0"/>
              <a:t> (</a:t>
            </a:r>
            <a:r>
              <a:rPr lang="ko-KR" altLang="en-US" sz="1400" dirty="0"/>
              <a:t>①</a:t>
            </a:r>
            <a:r>
              <a:rPr lang="en-US" altLang="ko-KR" sz="1400" dirty="0"/>
              <a:t>)</a:t>
            </a:r>
            <a:r>
              <a:rPr lang="ko-KR" altLang="en-US" sz="1400" dirty="0"/>
              <a:t> 학습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        * </a:t>
            </a:r>
            <a:r>
              <a:rPr lang="ko-KR" altLang="en-US" sz="1400" dirty="0"/>
              <a:t>추후 </a:t>
            </a:r>
            <a:r>
              <a:rPr lang="en-US" altLang="ko-KR" sz="1400" dirty="0"/>
              <a:t>Oracle </a:t>
            </a:r>
            <a:r>
              <a:rPr lang="ko-KR" altLang="en-US" sz="1400" dirty="0"/>
              <a:t>만 추천한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②</a:t>
            </a:r>
            <a:r>
              <a:rPr lang="en-US" altLang="ko-KR" sz="1400" dirty="0"/>
              <a:t>)</a:t>
            </a:r>
            <a:r>
              <a:rPr lang="ko-KR" altLang="en-US" sz="1400" dirty="0"/>
              <a:t> 학습과 비교 용이 </a:t>
            </a:r>
            <a:endParaRPr lang="en-US" altLang="ko-KR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50EC3-0390-4C0A-88DF-FEE6BF116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02319"/>
              </p:ext>
            </p:extLst>
          </p:nvPr>
        </p:nvGraphicFramePr>
        <p:xfrm>
          <a:off x="1331207" y="1549400"/>
          <a:ext cx="4193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956">
                  <a:extLst>
                    <a:ext uri="{9D8B030D-6E8A-4147-A177-3AD203B41FA5}">
                      <a16:colId xmlns:a16="http://schemas.microsoft.com/office/drawing/2014/main" val="53993571"/>
                    </a:ext>
                  </a:extLst>
                </a:gridCol>
                <a:gridCol w="2096956">
                  <a:extLst>
                    <a:ext uri="{9D8B030D-6E8A-4147-A177-3AD203B41FA5}">
                      <a16:colId xmlns:a16="http://schemas.microsoft.com/office/drawing/2014/main" val="810424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*System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**Oracle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8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38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8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986034"/>
                  </a:ext>
                </a:extLst>
              </a:tr>
            </a:tbl>
          </a:graphicData>
        </a:graphic>
      </p:graphicFrame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CEE154C-C9C9-4FF6-A37E-CFA8DAD6F155}"/>
              </a:ext>
            </a:extLst>
          </p:cNvPr>
          <p:cNvSpPr/>
          <p:nvPr/>
        </p:nvSpPr>
        <p:spPr>
          <a:xfrm rot="10800000">
            <a:off x="823057" y="2291080"/>
            <a:ext cx="114300" cy="741680"/>
          </a:xfrm>
          <a:prstGeom prst="rightBrace">
            <a:avLst>
              <a:gd name="adj1" fmla="val 33333"/>
              <a:gd name="adj2" fmla="val 5096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3EB00E-6699-4950-861D-410BE192D8F5}"/>
              </a:ext>
            </a:extLst>
          </p:cNvPr>
          <p:cNvSpPr/>
          <p:nvPr/>
        </p:nvSpPr>
        <p:spPr>
          <a:xfrm>
            <a:off x="137925" y="253111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latin typeface="Calibri" panose="020F0502020204030204" pitchFamily="34" charset="0"/>
                <a:cs typeface="Cordia New"/>
              </a:rPr>
              <a:t>기존안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8AE5B-16A9-4AE7-8927-019F0F2FBE86}"/>
              </a:ext>
            </a:extLst>
          </p:cNvPr>
          <p:cNvSpPr/>
          <p:nvPr/>
        </p:nvSpPr>
        <p:spPr>
          <a:xfrm>
            <a:off x="5665701" y="1591310"/>
            <a:ext cx="3945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*System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추천 기준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 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- WSI : Confidence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기준 하위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20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개</a:t>
            </a:r>
            <a:endParaRPr lang="en-US" altLang="ko-KR" sz="1200" dirty="0">
              <a:latin typeface="Calibri" panose="020F0502020204030204" pitchFamily="34" charset="0"/>
              <a:cs typeface="Cordia New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- Patch : 1) Confidence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기준 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Threshold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값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(0.85)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이하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, 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               2) region-based</a:t>
            </a:r>
          </a:p>
          <a:p>
            <a:endParaRPr lang="en-US" altLang="ko-KR" sz="1200" dirty="0">
              <a:latin typeface="Calibri" panose="020F0502020204030204" pitchFamily="34" charset="0"/>
              <a:cs typeface="Cordia New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**Oracle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 추천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/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동의 기준 </a:t>
            </a:r>
            <a:endParaRPr lang="en-US" altLang="ko-KR" sz="1200" dirty="0">
              <a:latin typeface="Calibri" panose="020F0502020204030204" pitchFamily="34" charset="0"/>
              <a:cs typeface="Cordia New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-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정형화되지 않음</a:t>
            </a:r>
            <a:r>
              <a:rPr lang="en-US" altLang="ko-KR" sz="1200" dirty="0">
                <a:latin typeface="Calibri" panose="020F0502020204030204" pitchFamily="34" charset="0"/>
                <a:cs typeface="Cordia New"/>
              </a:rPr>
              <a:t>. </a:t>
            </a:r>
            <a:r>
              <a:rPr lang="ko-KR" altLang="en-US" sz="1200" dirty="0">
                <a:latin typeface="Calibri" panose="020F0502020204030204" pitchFamily="34" charset="0"/>
                <a:cs typeface="Cordia New"/>
              </a:rPr>
              <a:t> </a:t>
            </a:r>
            <a:endParaRPr lang="en-US" altLang="ko-KR" sz="1200" dirty="0">
              <a:latin typeface="Calibri" panose="020F0502020204030204" pitchFamily="34" charset="0"/>
              <a:cs typeface="Cordia New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E36DCF-133E-4ACE-93E9-30494E1B854C}"/>
              </a:ext>
            </a:extLst>
          </p:cNvPr>
          <p:cNvGrpSpPr/>
          <p:nvPr/>
        </p:nvGrpSpPr>
        <p:grpSpPr>
          <a:xfrm>
            <a:off x="941713" y="1914475"/>
            <a:ext cx="415498" cy="1103739"/>
            <a:chOff x="941713" y="1914475"/>
            <a:chExt cx="415498" cy="11037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F33F39-B094-466F-8CDC-D2EF960BC7B7}"/>
                </a:ext>
              </a:extLst>
            </p:cNvPr>
            <p:cNvSpPr txBox="1"/>
            <p:nvPr/>
          </p:nvSpPr>
          <p:spPr>
            <a:xfrm>
              <a:off x="941713" y="26488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4BD7A2-E109-4FE5-B621-A249BA14677A}"/>
                </a:ext>
              </a:extLst>
            </p:cNvPr>
            <p:cNvSpPr/>
            <p:nvPr/>
          </p:nvSpPr>
          <p:spPr>
            <a:xfrm>
              <a:off x="941713" y="191447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514266-3C38-4925-8782-EAE2C71D1333}"/>
                </a:ext>
              </a:extLst>
            </p:cNvPr>
            <p:cNvSpPr/>
            <p:nvPr/>
          </p:nvSpPr>
          <p:spPr>
            <a:xfrm>
              <a:off x="941713" y="229108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75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77073</TotalTime>
  <Words>181</Words>
  <Application>Microsoft Office PowerPoint</Application>
  <PresentationFormat>화면 슬라이드 쇼(4:3)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Cordia New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Administrator</cp:lastModifiedBy>
  <cp:revision>1202</cp:revision>
  <cp:lastPrinted>2022-12-27T06:29:54Z</cp:lastPrinted>
  <dcterms:created xsi:type="dcterms:W3CDTF">2021-03-24T07:36:17Z</dcterms:created>
  <dcterms:modified xsi:type="dcterms:W3CDTF">2022-12-27T08:14:07Z</dcterms:modified>
</cp:coreProperties>
</file>